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</Types>
</file>

<file path=_rels/.rels><?xml version="1.0" encoding="UTF-8" standalone="yes"?>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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/Relationships>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

</file>

<file path=ppt/slides/_rels/slide1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

</file>

<file path=ppt/slides/_rels/slide1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

</file>

<file path=ppt/slides/_rels/slide1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Relationship Id="rId6" Type="http://schemas.openxmlformats.org/officeDocument/2006/relationships/image" Target="../media/image22.png"/></Relationships>

</file>

<file path=ppt/slides/_rels/slide1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png"/></Relationships>

</file>

<file path=ppt/slides/_rels/slide1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/Relationships>

</file>

<file path=ppt/slides/_rels/slide1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

</file>

<file path=ppt/slides/_rels/slide1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

</file>

<file path=ppt/slides/_rels/slide1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

</file>

<file path=ppt/slides/_rels/slide1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

</file>

<file path=ppt/slides/_rels/slide1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g"/><Relationship Id="rId3" Type="http://schemas.openxmlformats.org/officeDocument/2006/relationships/image" Target="../media/image33.png"/></Relationships>

</file>

<file path=ppt/slides/_rels/slide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

</file>

<file path=ppt/slides/_rels/slide2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g"/><Relationship Id="rId3" Type="http://schemas.openxmlformats.org/officeDocument/2006/relationships/image" Target="../media/image35.png"/></Relationships>

</file>

<file path=ppt/slides/_rels/slide2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jpg"/><Relationship Id="rId3" Type="http://schemas.openxmlformats.org/officeDocument/2006/relationships/image" Target="../media/image37.png"/></Relationships>

</file>

<file path=ppt/slides/_rels/slide2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

</file>

<file path=ppt/slides/_rels/slide2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jpg"/><Relationship Id="rId3" Type="http://schemas.openxmlformats.org/officeDocument/2006/relationships/image" Target="../media/image41.png"/></Relationships>

</file>

<file path=ppt/slides/_rels/slide2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Relationship Id="rId4" Type="http://schemas.openxmlformats.org/officeDocument/2006/relationships/image" Target="../media/image44.jpg"/><Relationship Id="rId5" Type="http://schemas.openxmlformats.org/officeDocument/2006/relationships/image" Target="../media/image45.jpg"/><Relationship Id="rId6" Type="http://schemas.openxmlformats.org/officeDocument/2006/relationships/image" Target="../media/image46.png"/></Relationships>

</file>

<file path=ppt/slides/_rels/slide2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jpg"/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5" Type="http://schemas.openxmlformats.org/officeDocument/2006/relationships/image" Target="../media/image50.jpg"/><Relationship Id="rId6" Type="http://schemas.openxmlformats.org/officeDocument/2006/relationships/image" Target="../media/image51.jpg"/><Relationship Id="rId7" Type="http://schemas.openxmlformats.org/officeDocument/2006/relationships/image" Target="../media/image52.jpg"/><Relationship Id="rId8" Type="http://schemas.openxmlformats.org/officeDocument/2006/relationships/image" Target="../media/image53.jpg"/><Relationship Id="rId9" Type="http://schemas.openxmlformats.org/officeDocument/2006/relationships/image" Target="../media/image54.jpg"/><Relationship Id="rId10" Type="http://schemas.openxmlformats.org/officeDocument/2006/relationships/image" Target="../media/image55.jpg"/><Relationship Id="rId11" Type="http://schemas.openxmlformats.org/officeDocument/2006/relationships/image" Target="../media/image56.jpg"/><Relationship Id="rId12" Type="http://schemas.openxmlformats.org/officeDocument/2006/relationships/image" Target="../media/image57.jpg"/><Relationship Id="rId13" Type="http://schemas.openxmlformats.org/officeDocument/2006/relationships/image" Target="../media/image58.jpg"/><Relationship Id="rId14" Type="http://schemas.openxmlformats.org/officeDocument/2006/relationships/image" Target="../media/image59.jpg"/><Relationship Id="rId15" Type="http://schemas.openxmlformats.org/officeDocument/2006/relationships/image" Target="../media/image60.jpg"/><Relationship Id="rId16" Type="http://schemas.openxmlformats.org/officeDocument/2006/relationships/image" Target="../media/image61.jpg"/><Relationship Id="rId17" Type="http://schemas.openxmlformats.org/officeDocument/2006/relationships/image" Target="../media/image62.jpg"/><Relationship Id="rId18" Type="http://schemas.openxmlformats.org/officeDocument/2006/relationships/image" Target="../media/image63.jpg"/><Relationship Id="rId19" Type="http://schemas.openxmlformats.org/officeDocument/2006/relationships/image" Target="../media/image64.jpg"/><Relationship Id="rId20" Type="http://schemas.openxmlformats.org/officeDocument/2006/relationships/image" Target="../media/image65.jpg"/><Relationship Id="rId21" Type="http://schemas.openxmlformats.org/officeDocument/2006/relationships/image" Target="../media/image66.jpg"/><Relationship Id="rId22" Type="http://schemas.openxmlformats.org/officeDocument/2006/relationships/image" Target="../media/image67.jpg"/></Relationships>

</file>

<file path=ppt/slides/_rels/slide2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jpg"/></Relationships>

</file>

<file path=ppt/slides/_rels/slide2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jpg"/><Relationship Id="rId3" Type="http://schemas.openxmlformats.org/officeDocument/2006/relationships/image" Target="../media/image70.jpg"/><Relationship Id="rId4" Type="http://schemas.openxmlformats.org/officeDocument/2006/relationships/image" Target="../media/image71.jpg"/><Relationship Id="rId5" Type="http://schemas.openxmlformats.org/officeDocument/2006/relationships/image" Target="../media/image72.jpg"/><Relationship Id="rId6" Type="http://schemas.openxmlformats.org/officeDocument/2006/relationships/image" Target="../media/image73.jpg"/><Relationship Id="rId7" Type="http://schemas.openxmlformats.org/officeDocument/2006/relationships/image" Target="../media/image74.jpg"/><Relationship Id="rId8" Type="http://schemas.openxmlformats.org/officeDocument/2006/relationships/image" Target="../media/image75.jpg"/><Relationship Id="rId9" Type="http://schemas.openxmlformats.org/officeDocument/2006/relationships/image" Target="../media/image76.jpg"/><Relationship Id="rId10" Type="http://schemas.openxmlformats.org/officeDocument/2006/relationships/image" Target="../media/image77.jpg"/><Relationship Id="rId11" Type="http://schemas.openxmlformats.org/officeDocument/2006/relationships/image" Target="../media/image78.jpg"/><Relationship Id="rId12" Type="http://schemas.openxmlformats.org/officeDocument/2006/relationships/image" Target="../media/image79.jpg"/><Relationship Id="rId13" Type="http://schemas.openxmlformats.org/officeDocument/2006/relationships/image" Target="../media/image80.jpg"/><Relationship Id="rId14" Type="http://schemas.openxmlformats.org/officeDocument/2006/relationships/image" Target="../media/image81.jpg"/><Relationship Id="rId15" Type="http://schemas.openxmlformats.org/officeDocument/2006/relationships/image" Target="../media/image82.jpg"/><Relationship Id="rId16" Type="http://schemas.openxmlformats.org/officeDocument/2006/relationships/image" Target="../media/image83.jpg"/><Relationship Id="rId17" Type="http://schemas.openxmlformats.org/officeDocument/2006/relationships/image" Target="../media/image84.jpg"/><Relationship Id="rId18" Type="http://schemas.openxmlformats.org/officeDocument/2006/relationships/image" Target="../media/image85.jpg"/></Relationships>

</file>

<file path=ppt/slides/_rels/slide2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6.jpg"/></Relationships>

</file>

<file path=ppt/slides/_rels/slide2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7.jpg"/><Relationship Id="rId3" Type="http://schemas.openxmlformats.org/officeDocument/2006/relationships/image" Target="../media/image88.png"/></Relationships>

</file>

<file path=ppt/slides/_rels/slide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

</file>

<file path=ppt/slides/_rels/slide3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png"/></Relationships>

</file>

<file path=ppt/slides/_rels/slide3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0.jpg"/><Relationship Id="rId3" Type="http://schemas.openxmlformats.org/officeDocument/2006/relationships/image" Target="../media/image91.png"/></Relationships>

</file>

<file path=ppt/slides/_rels/slide3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2.png"/></Relationships>

</file>

<file path=ppt/slides/_rels/slide3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3.png"/></Relationships>

</file>

<file path=ppt/slides/_rels/slide3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4.jpg"/><Relationship Id="rId3" Type="http://schemas.openxmlformats.org/officeDocument/2006/relationships/image" Target="../media/image95.png"/></Relationships>

</file>

<file path=ppt/slides/_rels/slide3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6.png"/></Relationships>

</file>

<file path=ppt/slides/_rels/slide3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7.png"/></Relationships>

</file>

<file path=ppt/slides/_rels/slide3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8.png"/></Relationships>

</file>

<file path=ppt/slides/_rels/slide3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9.png"/></Relationships>

</file>

<file path=ppt/slides/_rels/slide3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0.png"/></Relationships>

</file>

<file path=ppt/slides/_rels/slide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

</file>

<file path=ppt/slides/_rels/slide4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1.jpg"/><Relationship Id="rId3" Type="http://schemas.openxmlformats.org/officeDocument/2006/relationships/image" Target="../media/image102.png"/></Relationships>

</file>

<file path=ppt/slides/_rels/slide4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3.png"/></Relationships>

</file>

<file path=ppt/slides/_rels/slide4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4.jpg"/><Relationship Id="rId3" Type="http://schemas.openxmlformats.org/officeDocument/2006/relationships/image" Target="../media/image105.png"/></Relationships>

</file>

<file path=ppt/slides/_rels/slide4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6.jpg"/><Relationship Id="rId3" Type="http://schemas.openxmlformats.org/officeDocument/2006/relationships/image" Target="../media/image107.png"/></Relationships>

</file>

<file path=ppt/slides/_rels/slide4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8.jpg"/><Relationship Id="rId3" Type="http://schemas.openxmlformats.org/officeDocument/2006/relationships/image" Target="../media/image109.png"/></Relationships>

</file>

<file path=ppt/slides/_rels/slide4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/Relationships>

</file>

<file path=ppt/slides/_rels/slide4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1.jpg"/><Relationship Id="rId3" Type="http://schemas.openxmlformats.org/officeDocument/2006/relationships/image" Target="../media/image112.png"/></Relationships>

</file>

<file path=ppt/slides/_rels/slide4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3.jpg"/><Relationship Id="rId3" Type="http://schemas.openxmlformats.org/officeDocument/2006/relationships/image" Target="../media/image114.png"/></Relationships>

</file>

<file path=ppt/slides/_rels/slide4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5.png"/></Relationships>

</file>

<file path=ppt/slides/_rels/slide4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6.png"/></Relationships>

</file>

<file path=ppt/slides/_rels/slide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

</file>

<file path=ppt/slides/_rels/slide5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7.png"/></Relationships>

</file>

<file path=ppt/slides/_rels/slide5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8.png"/></Relationships>

</file>

<file path=ppt/slides/_rels/slide5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9.png"/></Relationships>

</file>

<file path=ppt/slides/_rels/slide5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0.jpg"/><Relationship Id="rId3" Type="http://schemas.openxmlformats.org/officeDocument/2006/relationships/image" Target="../media/image121.png"/></Relationships>

</file>

<file path=ppt/slides/_rels/slide5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2.jpg"/><Relationship Id="rId3" Type="http://schemas.openxmlformats.org/officeDocument/2006/relationships/image" Target="../media/image123.png"/></Relationships>

</file>

<file path=ppt/slides/_rels/slide5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4.png"/></Relationships>

</file>

<file path=ppt/slides/_rels/slide5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5.png"/></Relationships>

</file>

<file path=ppt/slides/_rels/slide5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6.png"/></Relationships>

</file>

<file path=ppt/slides/_rels/slide5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7.jpg"/><Relationship Id="rId3" Type="http://schemas.openxmlformats.org/officeDocument/2006/relationships/image" Target="../media/image128.png"/></Relationships>

</file>

<file path=ppt/slides/_rels/slide5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9.jpg"/><Relationship Id="rId3" Type="http://schemas.openxmlformats.org/officeDocument/2006/relationships/image" Target="../media/image130.png"/></Relationships>

</file>

<file path=ppt/slides/_rels/slide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

</file>

<file path=ppt/slides/_rels/slide6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1.png"/></Relationships>

</file>

<file path=ppt/slides/_rels/slide6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2.jpg"/><Relationship Id="rId3" Type="http://schemas.openxmlformats.org/officeDocument/2006/relationships/image" Target="../media/image133.png"/></Relationships>

</file>

<file path=ppt/slides/_rels/slide6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4.jpg"/><Relationship Id="rId3" Type="http://schemas.openxmlformats.org/officeDocument/2006/relationships/image" Target="../media/image135.png"/></Relationships>

</file>

<file path=ppt/slides/_rels/slide6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6.png"/></Relationships>

</file>

<file path=ppt/slides/_rels/slide6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7.jpg"/><Relationship Id="rId3" Type="http://schemas.openxmlformats.org/officeDocument/2006/relationships/image" Target="../media/image138.png"/></Relationships>

</file>

<file path=ppt/slides/_rels/slide6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9.png"/></Relationships>

</file>

<file path=ppt/slides/_rels/slide6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0.jpg"/><Relationship Id="rId3" Type="http://schemas.openxmlformats.org/officeDocument/2006/relationships/image" Target="../media/image141.png"/></Relationships>

</file>

<file path=ppt/slides/_rels/slide6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2.jpg"/><Relationship Id="rId3" Type="http://schemas.openxmlformats.org/officeDocument/2006/relationships/image" Target="../media/image143.png"/></Relationships>

</file>

<file path=ppt/slides/_rels/slide6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4.png"/></Relationships>

</file>

<file path=ppt/slides/_rels/slide6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5.png"/></Relationships>

</file>

<file path=ppt/slides/_rels/slide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/Relationships>

</file>

<file path=ppt/slides/_rels/slide7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6.jpg"/><Relationship Id="rId3" Type="http://schemas.openxmlformats.org/officeDocument/2006/relationships/image" Target="../media/image147.png"/></Relationships>

</file>

<file path=ppt/slides/_rels/slide7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8.jpg"/><Relationship Id="rId3" Type="http://schemas.openxmlformats.org/officeDocument/2006/relationships/image" Target="../media/image149.png"/></Relationships>

</file>

<file path=ppt/slides/_rels/slide7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0.jpg"/><Relationship Id="rId3" Type="http://schemas.openxmlformats.org/officeDocument/2006/relationships/image" Target="../media/image151.png"/></Relationships>

</file>

<file path=ppt/slides/_rels/slide7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2.jpg"/><Relationship Id="rId3" Type="http://schemas.openxmlformats.org/officeDocument/2006/relationships/image" Target="../media/image153.png"/></Relationships>

</file>

<file path=ppt/slides/_rels/slide7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4.jpg"/><Relationship Id="rId3" Type="http://schemas.openxmlformats.org/officeDocument/2006/relationships/image" Target="../media/image155.png"/></Relationships>

</file>

<file path=ppt/slides/_rels/slide7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6.jpg"/><Relationship Id="rId3" Type="http://schemas.openxmlformats.org/officeDocument/2006/relationships/image" Target="../media/image157.png"/></Relationships>

</file>

<file path=ppt/slides/_rels/slide7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8.png"/></Relationships>

</file>

<file path=ppt/slides/_rels/slide7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9.jpg"/><Relationship Id="rId3" Type="http://schemas.openxmlformats.org/officeDocument/2006/relationships/image" Target="../media/image160.png"/></Relationships>

</file>

<file path=ppt/slides/_rels/slide7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1.png"/></Relationships>

</file>

<file path=ppt/slides/_rels/slide7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2.png"/></Relationships>

</file>

<file path=ppt/slides/_rels/slide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

</file>

<file path=ppt/slides/_rels/slide8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3.png"/></Relationships>

</file>

<file path=ppt/slides/_rels/slide8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4.jpg"/><Relationship Id="rId3" Type="http://schemas.openxmlformats.org/officeDocument/2006/relationships/image" Target="../media/image165.png"/></Relationships>

</file>

<file path=ppt/slides/_rels/slide8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6.jpg"/><Relationship Id="rId3" Type="http://schemas.openxmlformats.org/officeDocument/2006/relationships/image" Target="../media/image167.png"/></Relationships>

</file>

<file path=ppt/slides/_rels/slide8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8.png"/><Relationship Id="rId3" Type="http://schemas.openxmlformats.org/officeDocument/2006/relationships/image" Target="../media/image169.png"/></Relationships>

</file>

<file path=ppt/slides/_rels/slide84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0.png"/></Relationships>

</file>

<file path=ppt/slides/_rels/slide85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1.jpg"/><Relationship Id="rId3" Type="http://schemas.openxmlformats.org/officeDocument/2006/relationships/image" Target="../media/image172.png"/></Relationships>

</file>

<file path=ppt/slides/_rels/slide86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3.png"/></Relationships>

</file>

<file path=ppt/slides/_rels/slide87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4.png"/></Relationships>

</file>

<file path=ppt/slides/_rels/slide88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5.png"/></Relationships>

</file>

<file path=ppt/slides/_rels/slide8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6.jpg"/><Relationship Id="rId3" Type="http://schemas.openxmlformats.org/officeDocument/2006/relationships/image" Target="../media/image177.png"/></Relationships>

</file>

<file path=ppt/slides/_rels/slide9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

</file>

<file path=ppt/slides/_rels/slide90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8.png"/></Relationships>

</file>

<file path=ppt/slides/_rels/slide91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9.png"/><Relationship Id="rId3" Type="http://schemas.openxmlformats.org/officeDocument/2006/relationships/image" Target="../media/image180.png"/></Relationships>

</file>

<file path=ppt/slides/_rels/slide92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1.png"/></Relationships>

</file>

<file path=ppt/slides/_rels/slide93.xml.rels><?xml version="1.0" encoding="UTF-8" standalone="yes"?>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2.jpg"/><Relationship Id="rId3" Type="http://schemas.openxmlformats.org/officeDocument/2006/relationships/image" Target="../media/image183.png"/></Relationships>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762000" y="2057400"/>
            <a:ext cx="7772400" cy="2514600"/>
          </a:xfrm>
          <a:custGeom>
            <a:avLst/>
            <a:gdLst/>
            <a:ahLst/>
            <a:cxnLst/>
            <a:rect l="l" t="t" r="r" b="b"/>
            <a:pathLst>
              <a:path w="7772400" h="2514600">
                <a:moveTo>
                  <a:pt x="0" y="2514600"/>
                </a:moveTo>
                <a:lnTo>
                  <a:pt x="7772400" y="2514600"/>
                </a:lnTo>
                <a:lnTo>
                  <a:pt x="7772400" y="0"/>
                </a:lnTo>
                <a:lnTo>
                  <a:pt x="0" y="0"/>
                </a:lnTo>
                <a:lnTo>
                  <a:pt x="0" y="251460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81000" y="3047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838200" y="4724400"/>
            <a:ext cx="7696200" cy="1600200"/>
          </a:xfrm>
          <a:custGeom>
            <a:avLst/>
            <a:gdLst/>
            <a:ahLst/>
            <a:cxnLst/>
            <a:rect l="l" t="t" r="r" b="b"/>
            <a:pathLst>
              <a:path w="7696200" h="1600200">
                <a:moveTo>
                  <a:pt x="0" y="1600200"/>
                </a:moveTo>
                <a:lnTo>
                  <a:pt x="7696200" y="1600200"/>
                </a:lnTo>
                <a:lnTo>
                  <a:pt x="7696200" y="0"/>
                </a:lnTo>
                <a:lnTo>
                  <a:pt x="0" y="0"/>
                </a:lnTo>
                <a:lnTo>
                  <a:pt x="0" y="1600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710434" y="6490628"/>
            <a:ext cx="4280285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39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4724400"/>
            <a:ext cx="7696200" cy="160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620479" marR="2619451" algn="ctr">
              <a:lnSpc>
                <a:spcPct val="95825"/>
              </a:lnSpc>
              <a:spcBef>
                <a:spcPts val="475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MODULO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10</a:t>
            </a:r>
            <a:endParaRPr sz="3200">
              <a:latin typeface="Arial"/>
              <a:cs typeface="Arial"/>
            </a:endParaRPr>
          </a:p>
          <a:p>
            <a:pPr marL="90260" marR="92063" algn="ctr">
              <a:lnSpc>
                <a:spcPct val="100041"/>
              </a:lnSpc>
              <a:spcBef>
                <a:spcPts val="601"/>
              </a:spcBef>
            </a:pP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PATOLOGIAS</a:t>
            </a:r>
            <a:r>
              <a:rPr dirty="0" smtClean="0" sz="20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000" spc="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0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GR</a:t>
            </a:r>
            <a:r>
              <a:rPr dirty="0" smtClean="0" sz="20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DEZ</a:t>
            </a:r>
            <a:r>
              <a:rPr dirty="0" smtClean="0" sz="2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OMPL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0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ÇÕES</a:t>
            </a:r>
            <a:r>
              <a:rPr dirty="0" smtClean="0" sz="20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ÓS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0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CUIDADOS</a:t>
            </a:r>
            <a:r>
              <a:rPr dirty="0" smtClean="0" sz="20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OBST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TRICOS</a:t>
            </a:r>
            <a:r>
              <a:rPr dirty="0" smtClean="0" sz="2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0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RGÊ</a:t>
            </a:r>
            <a:r>
              <a:rPr dirty="0" smtClean="0" sz="2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000" spc="0" b="1">
                <a:solidFill>
                  <a:srgbClr val="000066"/>
                </a:solidFill>
                <a:latin typeface="Arial"/>
                <a:cs typeface="Arial"/>
              </a:rPr>
              <a:t>CIA</a:t>
            </a:r>
            <a:endParaRPr sz="20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62000" y="2057400"/>
            <a:ext cx="7772400" cy="2514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1"/>
              </a:spcBef>
            </a:pPr>
            <a:endParaRPr sz="750"/>
          </a:p>
          <a:p>
            <a:pPr marL="905639" marR="906090" algn="ctr">
              <a:lnSpc>
                <a:spcPct val="95825"/>
              </a:lnSpc>
              <a:spcBef>
                <a:spcPts val="2000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Pato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ogi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-2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Durante</a:t>
            </a:r>
            <a:r>
              <a:rPr dirty="0" smtClean="0" sz="3200" spc="-2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Gra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id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</a:t>
            </a:r>
            <a:endParaRPr sz="3200">
              <a:latin typeface="Arial"/>
              <a:cs typeface="Arial"/>
            </a:endParaRPr>
          </a:p>
          <a:p>
            <a:pPr marL="1184531" marR="1183943" algn="ctr">
              <a:lnSpc>
                <a:spcPct val="95825"/>
              </a:lnSpc>
              <a:spcBef>
                <a:spcPts val="2562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DOENÇAS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INFECCIO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306692" marR="306803" algn="ctr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PARASITARIAS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MAIS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REQUENTES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324600" y="2895536"/>
            <a:ext cx="2736850" cy="33449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9740" y="1165066"/>
            <a:ext cx="5186114" cy="40421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Conc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ito</a:t>
            </a:r>
            <a:endParaRPr sz="3200">
              <a:latin typeface="Arial"/>
              <a:cs typeface="Arial"/>
            </a:endParaRPr>
          </a:p>
          <a:p>
            <a:pPr marL="355600" marR="227287" indent="-342900">
              <a:lnSpc>
                <a:spcPct val="100041"/>
              </a:lnSpc>
              <a:spcBef>
                <a:spcPts val="762"/>
              </a:spcBef>
              <a:tabLst>
                <a:tab pos="355600" algn="l"/>
              </a:tabLst>
            </a:pPr>
            <a:r>
              <a:rPr dirty="0" smtClean="0" sz="32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mult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pli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2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organ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urin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rio.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771"/>
              </a:spcBef>
              <a:tabLst>
                <a:tab pos="355600" algn="l"/>
              </a:tabLst>
            </a:pPr>
            <a:r>
              <a:rPr dirty="0" smtClean="0" sz="32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Durante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dez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urin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ntre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%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object 40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2" name="object 40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685348" y="4806297"/>
            <a:ext cx="101111" cy="133229"/>
          </a:xfrm>
          <a:custGeom>
            <a:avLst/>
            <a:gdLst/>
            <a:ahLst/>
            <a:cxnLst/>
            <a:rect l="l" t="t" r="r" b="b"/>
            <a:pathLst>
              <a:path w="101111" h="133229">
                <a:moveTo>
                  <a:pt x="71614" y="0"/>
                </a:moveTo>
                <a:lnTo>
                  <a:pt x="80044" y="4440"/>
                </a:lnTo>
                <a:lnTo>
                  <a:pt x="88457" y="13322"/>
                </a:lnTo>
                <a:lnTo>
                  <a:pt x="96887" y="31086"/>
                </a:lnTo>
                <a:lnTo>
                  <a:pt x="101111" y="57732"/>
                </a:lnTo>
                <a:lnTo>
                  <a:pt x="96887" y="84378"/>
                </a:lnTo>
                <a:lnTo>
                  <a:pt x="84250" y="106583"/>
                </a:lnTo>
                <a:lnTo>
                  <a:pt x="67407" y="124347"/>
                </a:lnTo>
                <a:lnTo>
                  <a:pt x="50547" y="133229"/>
                </a:lnTo>
                <a:lnTo>
                  <a:pt x="29480" y="133229"/>
                </a:lnTo>
                <a:lnTo>
                  <a:pt x="21050" y="128788"/>
                </a:lnTo>
                <a:lnTo>
                  <a:pt x="16843" y="119906"/>
                </a:lnTo>
                <a:lnTo>
                  <a:pt x="4206" y="102142"/>
                </a:lnTo>
                <a:lnTo>
                  <a:pt x="0" y="79937"/>
                </a:lnTo>
                <a:lnTo>
                  <a:pt x="4206" y="53291"/>
                </a:lnTo>
                <a:lnTo>
                  <a:pt x="16843" y="26645"/>
                </a:lnTo>
                <a:lnTo>
                  <a:pt x="33703" y="8881"/>
                </a:lnTo>
                <a:lnTo>
                  <a:pt x="50547" y="0"/>
                </a:lnTo>
                <a:lnTo>
                  <a:pt x="71614" y="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685348" y="4806297"/>
            <a:ext cx="101111" cy="133229"/>
          </a:xfrm>
          <a:custGeom>
            <a:avLst/>
            <a:gdLst/>
            <a:ahLst/>
            <a:cxnLst/>
            <a:rect l="l" t="t" r="r" b="b"/>
            <a:pathLst>
              <a:path w="101111" h="133229">
                <a:moveTo>
                  <a:pt x="71614" y="4440"/>
                </a:moveTo>
                <a:lnTo>
                  <a:pt x="80044" y="8881"/>
                </a:lnTo>
                <a:lnTo>
                  <a:pt x="84250" y="13322"/>
                </a:lnTo>
                <a:lnTo>
                  <a:pt x="96887" y="31086"/>
                </a:lnTo>
                <a:lnTo>
                  <a:pt x="101111" y="57732"/>
                </a:lnTo>
                <a:lnTo>
                  <a:pt x="96887" y="84378"/>
                </a:lnTo>
                <a:lnTo>
                  <a:pt x="84250" y="106583"/>
                </a:lnTo>
                <a:lnTo>
                  <a:pt x="67407" y="124347"/>
                </a:lnTo>
                <a:lnTo>
                  <a:pt x="50547" y="133229"/>
                </a:lnTo>
                <a:lnTo>
                  <a:pt x="29480" y="133229"/>
                </a:lnTo>
                <a:lnTo>
                  <a:pt x="21050" y="128788"/>
                </a:lnTo>
                <a:lnTo>
                  <a:pt x="16843" y="119906"/>
                </a:lnTo>
                <a:lnTo>
                  <a:pt x="4206" y="102142"/>
                </a:lnTo>
                <a:lnTo>
                  <a:pt x="0" y="79937"/>
                </a:lnTo>
                <a:lnTo>
                  <a:pt x="4206" y="53291"/>
                </a:lnTo>
                <a:lnTo>
                  <a:pt x="16843" y="26645"/>
                </a:lnTo>
                <a:lnTo>
                  <a:pt x="33703" y="8881"/>
                </a:lnTo>
                <a:lnTo>
                  <a:pt x="50547" y="0"/>
                </a:lnTo>
                <a:lnTo>
                  <a:pt x="58977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685348" y="4806297"/>
            <a:ext cx="96887" cy="133229"/>
          </a:xfrm>
          <a:custGeom>
            <a:avLst/>
            <a:gdLst/>
            <a:ahLst/>
            <a:cxnLst/>
            <a:rect l="l" t="t" r="r" b="b"/>
            <a:pathLst>
              <a:path w="96887" h="133229">
                <a:moveTo>
                  <a:pt x="67407" y="119906"/>
                </a:moveTo>
                <a:lnTo>
                  <a:pt x="50547" y="128788"/>
                </a:lnTo>
                <a:lnTo>
                  <a:pt x="37910" y="133229"/>
                </a:lnTo>
                <a:lnTo>
                  <a:pt x="29480" y="128788"/>
                </a:lnTo>
                <a:lnTo>
                  <a:pt x="21050" y="124347"/>
                </a:lnTo>
                <a:lnTo>
                  <a:pt x="16843" y="119906"/>
                </a:lnTo>
                <a:lnTo>
                  <a:pt x="4206" y="102142"/>
                </a:lnTo>
                <a:lnTo>
                  <a:pt x="0" y="79937"/>
                </a:lnTo>
                <a:lnTo>
                  <a:pt x="4206" y="53291"/>
                </a:lnTo>
                <a:lnTo>
                  <a:pt x="16843" y="26645"/>
                </a:lnTo>
                <a:lnTo>
                  <a:pt x="33703" y="13322"/>
                </a:lnTo>
                <a:lnTo>
                  <a:pt x="50547" y="4440"/>
                </a:lnTo>
                <a:lnTo>
                  <a:pt x="58977" y="0"/>
                </a:lnTo>
                <a:lnTo>
                  <a:pt x="67407" y="4440"/>
                </a:lnTo>
                <a:lnTo>
                  <a:pt x="75820" y="8881"/>
                </a:lnTo>
                <a:lnTo>
                  <a:pt x="84250" y="13322"/>
                </a:lnTo>
                <a:lnTo>
                  <a:pt x="92680" y="31086"/>
                </a:lnTo>
                <a:lnTo>
                  <a:pt x="96887" y="57732"/>
                </a:lnTo>
                <a:lnTo>
                  <a:pt x="92680" y="79937"/>
                </a:lnTo>
                <a:lnTo>
                  <a:pt x="84250" y="106583"/>
                </a:lnTo>
                <a:lnTo>
                  <a:pt x="67407" y="119906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685348" y="4810738"/>
            <a:ext cx="96887" cy="124347"/>
          </a:xfrm>
          <a:custGeom>
            <a:avLst/>
            <a:gdLst/>
            <a:ahLst/>
            <a:cxnLst/>
            <a:rect l="l" t="t" r="r" b="b"/>
            <a:pathLst>
              <a:path w="96887" h="124347">
                <a:moveTo>
                  <a:pt x="67407" y="0"/>
                </a:moveTo>
                <a:lnTo>
                  <a:pt x="84250" y="8881"/>
                </a:lnTo>
                <a:lnTo>
                  <a:pt x="92680" y="26645"/>
                </a:lnTo>
                <a:lnTo>
                  <a:pt x="96887" y="53291"/>
                </a:lnTo>
                <a:lnTo>
                  <a:pt x="92680" y="75496"/>
                </a:lnTo>
                <a:lnTo>
                  <a:pt x="80044" y="97701"/>
                </a:lnTo>
                <a:lnTo>
                  <a:pt x="67407" y="115465"/>
                </a:lnTo>
                <a:lnTo>
                  <a:pt x="50547" y="124347"/>
                </a:lnTo>
                <a:lnTo>
                  <a:pt x="29480" y="124347"/>
                </a:lnTo>
                <a:lnTo>
                  <a:pt x="16843" y="115465"/>
                </a:lnTo>
                <a:lnTo>
                  <a:pt x="4206" y="97701"/>
                </a:lnTo>
                <a:lnTo>
                  <a:pt x="0" y="71055"/>
                </a:lnTo>
                <a:lnTo>
                  <a:pt x="4206" y="48850"/>
                </a:lnTo>
                <a:lnTo>
                  <a:pt x="16843" y="22204"/>
                </a:lnTo>
                <a:lnTo>
                  <a:pt x="33703" y="8881"/>
                </a:lnTo>
                <a:lnTo>
                  <a:pt x="50547" y="0"/>
                </a:lnTo>
                <a:lnTo>
                  <a:pt x="67407" y="0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685348" y="4810738"/>
            <a:ext cx="96887" cy="124347"/>
          </a:xfrm>
          <a:custGeom>
            <a:avLst/>
            <a:gdLst/>
            <a:ahLst/>
            <a:cxnLst/>
            <a:rect l="l" t="t" r="r" b="b"/>
            <a:pathLst>
              <a:path w="96887" h="124347">
                <a:moveTo>
                  <a:pt x="67407" y="0"/>
                </a:moveTo>
                <a:lnTo>
                  <a:pt x="84250" y="8881"/>
                </a:lnTo>
                <a:lnTo>
                  <a:pt x="92680" y="26645"/>
                </a:lnTo>
                <a:lnTo>
                  <a:pt x="96887" y="48850"/>
                </a:lnTo>
                <a:lnTo>
                  <a:pt x="92680" y="75496"/>
                </a:lnTo>
                <a:lnTo>
                  <a:pt x="80044" y="97701"/>
                </a:lnTo>
                <a:lnTo>
                  <a:pt x="67407" y="115465"/>
                </a:lnTo>
                <a:lnTo>
                  <a:pt x="46340" y="124347"/>
                </a:lnTo>
                <a:lnTo>
                  <a:pt x="29480" y="124347"/>
                </a:lnTo>
                <a:lnTo>
                  <a:pt x="16843" y="111024"/>
                </a:lnTo>
                <a:lnTo>
                  <a:pt x="4206" y="93260"/>
                </a:lnTo>
                <a:lnTo>
                  <a:pt x="0" y="71055"/>
                </a:lnTo>
                <a:lnTo>
                  <a:pt x="4206" y="48850"/>
                </a:lnTo>
                <a:lnTo>
                  <a:pt x="16843" y="26645"/>
                </a:lnTo>
                <a:lnTo>
                  <a:pt x="29480" y="8881"/>
                </a:lnTo>
                <a:lnTo>
                  <a:pt x="50547" y="0"/>
                </a:lnTo>
                <a:lnTo>
                  <a:pt x="67407" y="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689554" y="4810738"/>
            <a:ext cx="88474" cy="124347"/>
          </a:xfrm>
          <a:custGeom>
            <a:avLst/>
            <a:gdLst/>
            <a:ahLst/>
            <a:cxnLst/>
            <a:rect l="l" t="t" r="r" b="b"/>
            <a:pathLst>
              <a:path w="88474" h="124347">
                <a:moveTo>
                  <a:pt x="63200" y="0"/>
                </a:moveTo>
                <a:lnTo>
                  <a:pt x="75837" y="13322"/>
                </a:lnTo>
                <a:lnTo>
                  <a:pt x="88474" y="26645"/>
                </a:lnTo>
                <a:lnTo>
                  <a:pt x="88474" y="48850"/>
                </a:lnTo>
                <a:lnTo>
                  <a:pt x="84250" y="75496"/>
                </a:lnTo>
                <a:lnTo>
                  <a:pt x="75837" y="97701"/>
                </a:lnTo>
                <a:lnTo>
                  <a:pt x="58977" y="115465"/>
                </a:lnTo>
                <a:lnTo>
                  <a:pt x="42133" y="124347"/>
                </a:lnTo>
                <a:lnTo>
                  <a:pt x="25273" y="119906"/>
                </a:lnTo>
                <a:lnTo>
                  <a:pt x="12636" y="111024"/>
                </a:lnTo>
                <a:lnTo>
                  <a:pt x="0" y="93260"/>
                </a:lnTo>
                <a:lnTo>
                  <a:pt x="0" y="48850"/>
                </a:lnTo>
                <a:lnTo>
                  <a:pt x="12636" y="26645"/>
                </a:lnTo>
                <a:lnTo>
                  <a:pt x="25273" y="8881"/>
                </a:lnTo>
                <a:lnTo>
                  <a:pt x="46340" y="0"/>
                </a:lnTo>
                <a:lnTo>
                  <a:pt x="63200" y="0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689554" y="4810738"/>
            <a:ext cx="88474" cy="119906"/>
          </a:xfrm>
          <a:custGeom>
            <a:avLst/>
            <a:gdLst/>
            <a:ahLst/>
            <a:cxnLst/>
            <a:rect l="l" t="t" r="r" b="b"/>
            <a:pathLst>
              <a:path w="88474" h="119906">
                <a:moveTo>
                  <a:pt x="63200" y="0"/>
                </a:moveTo>
                <a:lnTo>
                  <a:pt x="75837" y="13322"/>
                </a:lnTo>
                <a:lnTo>
                  <a:pt x="84250" y="26645"/>
                </a:lnTo>
                <a:lnTo>
                  <a:pt x="88474" y="48850"/>
                </a:lnTo>
                <a:lnTo>
                  <a:pt x="84250" y="75496"/>
                </a:lnTo>
                <a:lnTo>
                  <a:pt x="75837" y="97701"/>
                </a:lnTo>
                <a:lnTo>
                  <a:pt x="58977" y="111024"/>
                </a:lnTo>
                <a:lnTo>
                  <a:pt x="42133" y="119906"/>
                </a:lnTo>
                <a:lnTo>
                  <a:pt x="25273" y="119906"/>
                </a:lnTo>
                <a:lnTo>
                  <a:pt x="12636" y="111024"/>
                </a:lnTo>
                <a:lnTo>
                  <a:pt x="0" y="93260"/>
                </a:lnTo>
                <a:lnTo>
                  <a:pt x="0" y="48850"/>
                </a:lnTo>
                <a:lnTo>
                  <a:pt x="12636" y="26645"/>
                </a:lnTo>
                <a:lnTo>
                  <a:pt x="25273" y="8881"/>
                </a:lnTo>
                <a:lnTo>
                  <a:pt x="42133" y="0"/>
                </a:lnTo>
                <a:lnTo>
                  <a:pt x="63200" y="0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689554" y="4810738"/>
            <a:ext cx="88474" cy="119906"/>
          </a:xfrm>
          <a:custGeom>
            <a:avLst/>
            <a:gdLst/>
            <a:ahLst/>
            <a:cxnLst/>
            <a:rect l="l" t="t" r="r" b="b"/>
            <a:pathLst>
              <a:path w="88474" h="119906">
                <a:moveTo>
                  <a:pt x="58977" y="0"/>
                </a:moveTo>
                <a:lnTo>
                  <a:pt x="75837" y="13322"/>
                </a:lnTo>
                <a:lnTo>
                  <a:pt x="84250" y="31086"/>
                </a:lnTo>
                <a:lnTo>
                  <a:pt x="88474" y="48850"/>
                </a:lnTo>
                <a:lnTo>
                  <a:pt x="84250" y="75496"/>
                </a:lnTo>
                <a:lnTo>
                  <a:pt x="71614" y="97701"/>
                </a:lnTo>
                <a:lnTo>
                  <a:pt x="58977" y="111024"/>
                </a:lnTo>
                <a:lnTo>
                  <a:pt x="42133" y="119906"/>
                </a:lnTo>
                <a:lnTo>
                  <a:pt x="25273" y="119906"/>
                </a:lnTo>
                <a:lnTo>
                  <a:pt x="12636" y="111024"/>
                </a:lnTo>
                <a:lnTo>
                  <a:pt x="0" y="93260"/>
                </a:lnTo>
                <a:lnTo>
                  <a:pt x="0" y="48850"/>
                </a:lnTo>
                <a:lnTo>
                  <a:pt x="12636" y="26645"/>
                </a:lnTo>
                <a:lnTo>
                  <a:pt x="25273" y="8881"/>
                </a:lnTo>
                <a:lnTo>
                  <a:pt x="42133" y="0"/>
                </a:lnTo>
                <a:lnTo>
                  <a:pt x="58977" y="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689554" y="4810738"/>
            <a:ext cx="84250" cy="119906"/>
          </a:xfrm>
          <a:custGeom>
            <a:avLst/>
            <a:gdLst/>
            <a:ahLst/>
            <a:cxnLst/>
            <a:rect l="l" t="t" r="r" b="b"/>
            <a:pathLst>
              <a:path w="84250" h="119906">
                <a:moveTo>
                  <a:pt x="58977" y="4440"/>
                </a:moveTo>
                <a:lnTo>
                  <a:pt x="75837" y="13322"/>
                </a:lnTo>
                <a:lnTo>
                  <a:pt x="84250" y="31086"/>
                </a:lnTo>
                <a:lnTo>
                  <a:pt x="84250" y="75496"/>
                </a:lnTo>
                <a:lnTo>
                  <a:pt x="71614" y="93260"/>
                </a:lnTo>
                <a:lnTo>
                  <a:pt x="58977" y="111024"/>
                </a:lnTo>
                <a:lnTo>
                  <a:pt x="42133" y="119906"/>
                </a:lnTo>
                <a:lnTo>
                  <a:pt x="25273" y="115465"/>
                </a:lnTo>
                <a:lnTo>
                  <a:pt x="12636" y="106583"/>
                </a:lnTo>
                <a:lnTo>
                  <a:pt x="0" y="93260"/>
                </a:lnTo>
                <a:lnTo>
                  <a:pt x="0" y="48850"/>
                </a:lnTo>
                <a:lnTo>
                  <a:pt x="12636" y="26645"/>
                </a:lnTo>
                <a:lnTo>
                  <a:pt x="25273" y="8881"/>
                </a:lnTo>
                <a:lnTo>
                  <a:pt x="42133" y="0"/>
                </a:lnTo>
                <a:lnTo>
                  <a:pt x="58977" y="4440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689554" y="4815179"/>
            <a:ext cx="84250" cy="111024"/>
          </a:xfrm>
          <a:custGeom>
            <a:avLst/>
            <a:gdLst/>
            <a:ahLst/>
            <a:cxnLst/>
            <a:rect l="l" t="t" r="r" b="b"/>
            <a:pathLst>
              <a:path w="84250" h="111024">
                <a:moveTo>
                  <a:pt x="58977" y="0"/>
                </a:moveTo>
                <a:lnTo>
                  <a:pt x="71614" y="8881"/>
                </a:lnTo>
                <a:lnTo>
                  <a:pt x="80044" y="26645"/>
                </a:lnTo>
                <a:lnTo>
                  <a:pt x="84250" y="44409"/>
                </a:lnTo>
                <a:lnTo>
                  <a:pt x="80044" y="66614"/>
                </a:lnTo>
                <a:lnTo>
                  <a:pt x="71614" y="88819"/>
                </a:lnTo>
                <a:lnTo>
                  <a:pt x="58977" y="106583"/>
                </a:lnTo>
                <a:lnTo>
                  <a:pt x="42133" y="111024"/>
                </a:lnTo>
                <a:lnTo>
                  <a:pt x="25273" y="111024"/>
                </a:lnTo>
                <a:lnTo>
                  <a:pt x="12636" y="102142"/>
                </a:lnTo>
                <a:lnTo>
                  <a:pt x="0" y="84378"/>
                </a:lnTo>
                <a:lnTo>
                  <a:pt x="0" y="66614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4440"/>
                </a:lnTo>
                <a:lnTo>
                  <a:pt x="42133" y="0"/>
                </a:lnTo>
                <a:lnTo>
                  <a:pt x="58977" y="0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689554" y="4815179"/>
            <a:ext cx="84250" cy="111024"/>
          </a:xfrm>
          <a:custGeom>
            <a:avLst/>
            <a:gdLst/>
            <a:ahLst/>
            <a:cxnLst/>
            <a:rect l="l" t="t" r="r" b="b"/>
            <a:pathLst>
              <a:path w="84250" h="111024">
                <a:moveTo>
                  <a:pt x="58977" y="0"/>
                </a:moveTo>
                <a:lnTo>
                  <a:pt x="71614" y="8881"/>
                </a:lnTo>
                <a:lnTo>
                  <a:pt x="80044" y="26645"/>
                </a:lnTo>
                <a:lnTo>
                  <a:pt x="84250" y="44409"/>
                </a:lnTo>
                <a:lnTo>
                  <a:pt x="80044" y="66614"/>
                </a:lnTo>
                <a:lnTo>
                  <a:pt x="71614" y="88819"/>
                </a:lnTo>
                <a:lnTo>
                  <a:pt x="54770" y="102142"/>
                </a:lnTo>
                <a:lnTo>
                  <a:pt x="42133" y="111024"/>
                </a:lnTo>
                <a:lnTo>
                  <a:pt x="25273" y="111024"/>
                </a:lnTo>
                <a:lnTo>
                  <a:pt x="12636" y="102142"/>
                </a:lnTo>
                <a:lnTo>
                  <a:pt x="0" y="84378"/>
                </a:lnTo>
                <a:lnTo>
                  <a:pt x="0" y="66614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42133" y="0"/>
                </a:lnTo>
                <a:lnTo>
                  <a:pt x="58977" y="0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689554" y="4815179"/>
            <a:ext cx="80044" cy="111024"/>
          </a:xfrm>
          <a:custGeom>
            <a:avLst/>
            <a:gdLst/>
            <a:ahLst/>
            <a:cxnLst/>
            <a:rect l="l" t="t" r="r" b="b"/>
            <a:pathLst>
              <a:path w="80044" h="111024">
                <a:moveTo>
                  <a:pt x="58977" y="0"/>
                </a:moveTo>
                <a:lnTo>
                  <a:pt x="71614" y="8881"/>
                </a:lnTo>
                <a:lnTo>
                  <a:pt x="80044" y="26645"/>
                </a:lnTo>
                <a:lnTo>
                  <a:pt x="80044" y="66614"/>
                </a:lnTo>
                <a:lnTo>
                  <a:pt x="67407" y="88819"/>
                </a:lnTo>
                <a:lnTo>
                  <a:pt x="54770" y="102142"/>
                </a:lnTo>
                <a:lnTo>
                  <a:pt x="42133" y="111024"/>
                </a:lnTo>
                <a:lnTo>
                  <a:pt x="25273" y="111024"/>
                </a:lnTo>
                <a:lnTo>
                  <a:pt x="12636" y="97701"/>
                </a:lnTo>
                <a:lnTo>
                  <a:pt x="0" y="84378"/>
                </a:lnTo>
                <a:lnTo>
                  <a:pt x="0" y="62173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42133" y="0"/>
                </a:lnTo>
                <a:lnTo>
                  <a:pt x="58977" y="0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689554" y="4815179"/>
            <a:ext cx="80044" cy="106583"/>
          </a:xfrm>
          <a:custGeom>
            <a:avLst/>
            <a:gdLst/>
            <a:ahLst/>
            <a:cxnLst/>
            <a:rect l="l" t="t" r="r" b="b"/>
            <a:pathLst>
              <a:path w="80044" h="106583">
                <a:moveTo>
                  <a:pt x="54770" y="0"/>
                </a:moveTo>
                <a:lnTo>
                  <a:pt x="67407" y="8881"/>
                </a:lnTo>
                <a:lnTo>
                  <a:pt x="75837" y="26645"/>
                </a:lnTo>
                <a:lnTo>
                  <a:pt x="80044" y="44409"/>
                </a:lnTo>
                <a:lnTo>
                  <a:pt x="75837" y="66614"/>
                </a:lnTo>
                <a:lnTo>
                  <a:pt x="67407" y="84378"/>
                </a:lnTo>
                <a:lnTo>
                  <a:pt x="54770" y="102142"/>
                </a:lnTo>
                <a:lnTo>
                  <a:pt x="3791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4206" y="84378"/>
                </a:lnTo>
                <a:lnTo>
                  <a:pt x="0" y="62173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42133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689554" y="4815179"/>
            <a:ext cx="80044" cy="106583"/>
          </a:xfrm>
          <a:custGeom>
            <a:avLst/>
            <a:gdLst/>
            <a:ahLst/>
            <a:cxnLst/>
            <a:rect l="l" t="t" r="r" b="b"/>
            <a:pathLst>
              <a:path w="80044" h="106583">
                <a:moveTo>
                  <a:pt x="54770" y="0"/>
                </a:moveTo>
                <a:lnTo>
                  <a:pt x="67407" y="8881"/>
                </a:lnTo>
                <a:lnTo>
                  <a:pt x="75837" y="26645"/>
                </a:lnTo>
                <a:lnTo>
                  <a:pt x="80044" y="44409"/>
                </a:lnTo>
                <a:lnTo>
                  <a:pt x="75837" y="66614"/>
                </a:lnTo>
                <a:lnTo>
                  <a:pt x="67407" y="84378"/>
                </a:lnTo>
                <a:lnTo>
                  <a:pt x="54770" y="97701"/>
                </a:lnTo>
                <a:lnTo>
                  <a:pt x="3791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4206" y="84378"/>
                </a:lnTo>
                <a:lnTo>
                  <a:pt x="0" y="62173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689554" y="4815179"/>
            <a:ext cx="80044" cy="106583"/>
          </a:xfrm>
          <a:custGeom>
            <a:avLst/>
            <a:gdLst/>
            <a:ahLst/>
            <a:cxnLst/>
            <a:rect l="l" t="t" r="r" b="b"/>
            <a:pathLst>
              <a:path w="80044" h="106583">
                <a:moveTo>
                  <a:pt x="54770" y="0"/>
                </a:moveTo>
                <a:lnTo>
                  <a:pt x="67407" y="8881"/>
                </a:lnTo>
                <a:lnTo>
                  <a:pt x="75837" y="26645"/>
                </a:lnTo>
                <a:lnTo>
                  <a:pt x="80044" y="44409"/>
                </a:lnTo>
                <a:lnTo>
                  <a:pt x="75837" y="66614"/>
                </a:lnTo>
                <a:lnTo>
                  <a:pt x="67407" y="84378"/>
                </a:lnTo>
                <a:lnTo>
                  <a:pt x="54770" y="97701"/>
                </a:lnTo>
                <a:lnTo>
                  <a:pt x="3791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4206" y="79937"/>
                </a:lnTo>
                <a:lnTo>
                  <a:pt x="0" y="62173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689554" y="4815179"/>
            <a:ext cx="75837" cy="102142"/>
          </a:xfrm>
          <a:custGeom>
            <a:avLst/>
            <a:gdLst/>
            <a:ahLst/>
            <a:cxnLst/>
            <a:rect l="l" t="t" r="r" b="b"/>
            <a:pathLst>
              <a:path w="75837" h="102142">
                <a:moveTo>
                  <a:pt x="54770" y="4440"/>
                </a:moveTo>
                <a:lnTo>
                  <a:pt x="67407" y="13322"/>
                </a:lnTo>
                <a:lnTo>
                  <a:pt x="75837" y="26645"/>
                </a:lnTo>
                <a:lnTo>
                  <a:pt x="75837" y="44409"/>
                </a:lnTo>
                <a:lnTo>
                  <a:pt x="71614" y="66614"/>
                </a:lnTo>
                <a:lnTo>
                  <a:pt x="63200" y="84378"/>
                </a:lnTo>
                <a:lnTo>
                  <a:pt x="50547" y="97701"/>
                </a:lnTo>
                <a:lnTo>
                  <a:pt x="37910" y="102142"/>
                </a:lnTo>
                <a:lnTo>
                  <a:pt x="21066" y="102142"/>
                </a:lnTo>
                <a:lnTo>
                  <a:pt x="12636" y="93260"/>
                </a:lnTo>
                <a:lnTo>
                  <a:pt x="4206" y="79937"/>
                </a:lnTo>
                <a:lnTo>
                  <a:pt x="0" y="62173"/>
                </a:lnTo>
                <a:lnTo>
                  <a:pt x="4206" y="39968"/>
                </a:lnTo>
                <a:lnTo>
                  <a:pt x="12636" y="22204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4440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689554" y="4819620"/>
            <a:ext cx="75837" cy="97701"/>
          </a:xfrm>
          <a:custGeom>
            <a:avLst/>
            <a:gdLst/>
            <a:ahLst/>
            <a:cxnLst/>
            <a:rect l="l" t="t" r="r" b="b"/>
            <a:pathLst>
              <a:path w="75837" h="97701">
                <a:moveTo>
                  <a:pt x="54770" y="0"/>
                </a:moveTo>
                <a:lnTo>
                  <a:pt x="63200" y="8881"/>
                </a:lnTo>
                <a:lnTo>
                  <a:pt x="71614" y="22204"/>
                </a:lnTo>
                <a:lnTo>
                  <a:pt x="75837" y="39968"/>
                </a:lnTo>
                <a:lnTo>
                  <a:pt x="71614" y="57732"/>
                </a:lnTo>
                <a:lnTo>
                  <a:pt x="63200" y="79937"/>
                </a:lnTo>
                <a:lnTo>
                  <a:pt x="50547" y="93260"/>
                </a:lnTo>
                <a:lnTo>
                  <a:pt x="37910" y="97701"/>
                </a:lnTo>
                <a:lnTo>
                  <a:pt x="21066" y="97701"/>
                </a:lnTo>
                <a:lnTo>
                  <a:pt x="12636" y="88819"/>
                </a:lnTo>
                <a:lnTo>
                  <a:pt x="4206" y="75496"/>
                </a:lnTo>
                <a:lnTo>
                  <a:pt x="0" y="57732"/>
                </a:lnTo>
                <a:lnTo>
                  <a:pt x="4206" y="35527"/>
                </a:lnTo>
                <a:lnTo>
                  <a:pt x="12636" y="17763"/>
                </a:lnTo>
                <a:lnTo>
                  <a:pt x="25273" y="4440"/>
                </a:lnTo>
                <a:lnTo>
                  <a:pt x="37910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689554" y="4819620"/>
            <a:ext cx="75837" cy="97701"/>
          </a:xfrm>
          <a:custGeom>
            <a:avLst/>
            <a:gdLst/>
            <a:ahLst/>
            <a:cxnLst/>
            <a:rect l="l" t="t" r="r" b="b"/>
            <a:pathLst>
              <a:path w="75837" h="97701">
                <a:moveTo>
                  <a:pt x="50547" y="0"/>
                </a:moveTo>
                <a:lnTo>
                  <a:pt x="63200" y="8881"/>
                </a:lnTo>
                <a:lnTo>
                  <a:pt x="71614" y="22204"/>
                </a:lnTo>
                <a:lnTo>
                  <a:pt x="75837" y="39968"/>
                </a:lnTo>
                <a:lnTo>
                  <a:pt x="71614" y="57732"/>
                </a:lnTo>
                <a:lnTo>
                  <a:pt x="63200" y="75496"/>
                </a:lnTo>
                <a:lnTo>
                  <a:pt x="50547" y="88819"/>
                </a:lnTo>
                <a:lnTo>
                  <a:pt x="37910" y="97701"/>
                </a:lnTo>
                <a:lnTo>
                  <a:pt x="21066" y="97701"/>
                </a:lnTo>
                <a:lnTo>
                  <a:pt x="12636" y="88819"/>
                </a:lnTo>
                <a:lnTo>
                  <a:pt x="4206" y="75496"/>
                </a:lnTo>
                <a:lnTo>
                  <a:pt x="0" y="57732"/>
                </a:lnTo>
                <a:lnTo>
                  <a:pt x="4206" y="35527"/>
                </a:lnTo>
                <a:lnTo>
                  <a:pt x="12636" y="17763"/>
                </a:lnTo>
                <a:lnTo>
                  <a:pt x="25273" y="4440"/>
                </a:lnTo>
                <a:lnTo>
                  <a:pt x="37910" y="0"/>
                </a:lnTo>
                <a:lnTo>
                  <a:pt x="50547" y="0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689554" y="4819620"/>
            <a:ext cx="71614" cy="97701"/>
          </a:xfrm>
          <a:custGeom>
            <a:avLst/>
            <a:gdLst/>
            <a:ahLst/>
            <a:cxnLst/>
            <a:rect l="l" t="t" r="r" b="b"/>
            <a:pathLst>
              <a:path w="71614" h="97701">
                <a:moveTo>
                  <a:pt x="50547" y="0"/>
                </a:moveTo>
                <a:lnTo>
                  <a:pt x="63200" y="8881"/>
                </a:lnTo>
                <a:lnTo>
                  <a:pt x="71614" y="22204"/>
                </a:lnTo>
                <a:lnTo>
                  <a:pt x="71614" y="57732"/>
                </a:lnTo>
                <a:lnTo>
                  <a:pt x="63200" y="75496"/>
                </a:lnTo>
                <a:lnTo>
                  <a:pt x="50547" y="88819"/>
                </a:lnTo>
                <a:lnTo>
                  <a:pt x="37910" y="97701"/>
                </a:lnTo>
                <a:lnTo>
                  <a:pt x="21066" y="93260"/>
                </a:lnTo>
                <a:lnTo>
                  <a:pt x="12636" y="88819"/>
                </a:lnTo>
                <a:lnTo>
                  <a:pt x="4206" y="75496"/>
                </a:lnTo>
                <a:lnTo>
                  <a:pt x="0" y="57732"/>
                </a:lnTo>
                <a:lnTo>
                  <a:pt x="4206" y="35527"/>
                </a:lnTo>
                <a:lnTo>
                  <a:pt x="12636" y="17763"/>
                </a:lnTo>
                <a:lnTo>
                  <a:pt x="25273" y="4440"/>
                </a:lnTo>
                <a:lnTo>
                  <a:pt x="37910" y="0"/>
                </a:lnTo>
                <a:lnTo>
                  <a:pt x="50547" y="0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689554" y="4819620"/>
            <a:ext cx="71614" cy="93260"/>
          </a:xfrm>
          <a:custGeom>
            <a:avLst/>
            <a:gdLst/>
            <a:ahLst/>
            <a:cxnLst/>
            <a:rect l="l" t="t" r="r" b="b"/>
            <a:pathLst>
              <a:path w="71614" h="93260">
                <a:moveTo>
                  <a:pt x="50547" y="0"/>
                </a:moveTo>
                <a:lnTo>
                  <a:pt x="63200" y="8881"/>
                </a:lnTo>
                <a:lnTo>
                  <a:pt x="67407" y="22204"/>
                </a:lnTo>
                <a:lnTo>
                  <a:pt x="71614" y="39968"/>
                </a:lnTo>
                <a:lnTo>
                  <a:pt x="67407" y="57732"/>
                </a:lnTo>
                <a:lnTo>
                  <a:pt x="58977" y="75496"/>
                </a:lnTo>
                <a:lnTo>
                  <a:pt x="50547" y="88819"/>
                </a:lnTo>
                <a:lnTo>
                  <a:pt x="37910" y="93260"/>
                </a:lnTo>
                <a:lnTo>
                  <a:pt x="21066" y="93260"/>
                </a:lnTo>
                <a:lnTo>
                  <a:pt x="12636" y="84378"/>
                </a:lnTo>
                <a:lnTo>
                  <a:pt x="4206" y="71055"/>
                </a:lnTo>
                <a:lnTo>
                  <a:pt x="0" y="53291"/>
                </a:lnTo>
                <a:lnTo>
                  <a:pt x="4206" y="35527"/>
                </a:lnTo>
                <a:lnTo>
                  <a:pt x="12636" y="17763"/>
                </a:lnTo>
                <a:lnTo>
                  <a:pt x="21066" y="8881"/>
                </a:lnTo>
                <a:lnTo>
                  <a:pt x="37910" y="0"/>
                </a:lnTo>
                <a:lnTo>
                  <a:pt x="50547" y="0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689554" y="4819620"/>
            <a:ext cx="71614" cy="93260"/>
          </a:xfrm>
          <a:custGeom>
            <a:avLst/>
            <a:gdLst/>
            <a:ahLst/>
            <a:cxnLst/>
            <a:rect l="l" t="t" r="r" b="b"/>
            <a:pathLst>
              <a:path w="71614" h="93260">
                <a:moveTo>
                  <a:pt x="50547" y="0"/>
                </a:moveTo>
                <a:lnTo>
                  <a:pt x="58977" y="8881"/>
                </a:lnTo>
                <a:lnTo>
                  <a:pt x="67407" y="22204"/>
                </a:lnTo>
                <a:lnTo>
                  <a:pt x="71614" y="39968"/>
                </a:lnTo>
                <a:lnTo>
                  <a:pt x="67407" y="57732"/>
                </a:lnTo>
                <a:lnTo>
                  <a:pt x="58977" y="75496"/>
                </a:lnTo>
                <a:lnTo>
                  <a:pt x="46340" y="84378"/>
                </a:lnTo>
                <a:lnTo>
                  <a:pt x="33703" y="93260"/>
                </a:lnTo>
                <a:lnTo>
                  <a:pt x="21066" y="93260"/>
                </a:lnTo>
                <a:lnTo>
                  <a:pt x="12636" y="84378"/>
                </a:lnTo>
                <a:lnTo>
                  <a:pt x="4206" y="71055"/>
                </a:lnTo>
                <a:lnTo>
                  <a:pt x="0" y="53291"/>
                </a:lnTo>
                <a:lnTo>
                  <a:pt x="4206" y="35527"/>
                </a:lnTo>
                <a:lnTo>
                  <a:pt x="12636" y="17763"/>
                </a:lnTo>
                <a:lnTo>
                  <a:pt x="21066" y="8881"/>
                </a:lnTo>
                <a:lnTo>
                  <a:pt x="33703" y="0"/>
                </a:lnTo>
                <a:lnTo>
                  <a:pt x="50547" y="0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689554" y="4819620"/>
            <a:ext cx="67407" cy="93260"/>
          </a:xfrm>
          <a:custGeom>
            <a:avLst/>
            <a:gdLst/>
            <a:ahLst/>
            <a:cxnLst/>
            <a:rect l="l" t="t" r="r" b="b"/>
            <a:pathLst>
              <a:path w="67407" h="93260">
                <a:moveTo>
                  <a:pt x="46340" y="0"/>
                </a:moveTo>
                <a:lnTo>
                  <a:pt x="58977" y="8881"/>
                </a:lnTo>
                <a:lnTo>
                  <a:pt x="67407" y="22204"/>
                </a:lnTo>
                <a:lnTo>
                  <a:pt x="67407" y="57732"/>
                </a:lnTo>
                <a:lnTo>
                  <a:pt x="58977" y="75496"/>
                </a:lnTo>
                <a:lnTo>
                  <a:pt x="46340" y="84378"/>
                </a:lnTo>
                <a:lnTo>
                  <a:pt x="33703" y="93260"/>
                </a:lnTo>
                <a:lnTo>
                  <a:pt x="21066" y="88819"/>
                </a:lnTo>
                <a:lnTo>
                  <a:pt x="12636" y="84378"/>
                </a:lnTo>
                <a:lnTo>
                  <a:pt x="4206" y="71055"/>
                </a:lnTo>
                <a:lnTo>
                  <a:pt x="0" y="53291"/>
                </a:lnTo>
                <a:lnTo>
                  <a:pt x="4206" y="35527"/>
                </a:lnTo>
                <a:lnTo>
                  <a:pt x="12636" y="17763"/>
                </a:lnTo>
                <a:lnTo>
                  <a:pt x="21066" y="8881"/>
                </a:lnTo>
                <a:lnTo>
                  <a:pt x="33703" y="0"/>
                </a:lnTo>
                <a:lnTo>
                  <a:pt x="46340" y="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478919" y="3642780"/>
            <a:ext cx="1655653" cy="2717864"/>
          </a:xfrm>
          <a:custGeom>
            <a:avLst/>
            <a:gdLst/>
            <a:ahLst/>
            <a:cxnLst/>
            <a:rect l="l" t="t" r="r" b="b"/>
            <a:pathLst>
              <a:path w="1655653" h="2717864">
                <a:moveTo>
                  <a:pt x="1541905" y="1998420"/>
                </a:moveTo>
                <a:lnTo>
                  <a:pt x="1541905" y="2020625"/>
                </a:lnTo>
                <a:lnTo>
                  <a:pt x="1537694" y="2042830"/>
                </a:lnTo>
                <a:lnTo>
                  <a:pt x="1533480" y="2069475"/>
                </a:lnTo>
                <a:lnTo>
                  <a:pt x="1520842" y="2096121"/>
                </a:lnTo>
                <a:lnTo>
                  <a:pt x="1503990" y="2136090"/>
                </a:lnTo>
                <a:lnTo>
                  <a:pt x="1478704" y="2176059"/>
                </a:lnTo>
                <a:lnTo>
                  <a:pt x="1364957" y="2375903"/>
                </a:lnTo>
                <a:lnTo>
                  <a:pt x="1305979" y="2469163"/>
                </a:lnTo>
                <a:lnTo>
                  <a:pt x="1272276" y="2509132"/>
                </a:lnTo>
                <a:lnTo>
                  <a:pt x="1242796" y="2544660"/>
                </a:lnTo>
                <a:lnTo>
                  <a:pt x="1213299" y="2580193"/>
                </a:lnTo>
                <a:lnTo>
                  <a:pt x="1179595" y="2611280"/>
                </a:lnTo>
                <a:lnTo>
                  <a:pt x="1141684" y="2637925"/>
                </a:lnTo>
                <a:lnTo>
                  <a:pt x="1103774" y="2664571"/>
                </a:lnTo>
                <a:lnTo>
                  <a:pt x="1065847" y="2686776"/>
                </a:lnTo>
                <a:lnTo>
                  <a:pt x="1019507" y="2704540"/>
                </a:lnTo>
                <a:lnTo>
                  <a:pt x="977373" y="2713422"/>
                </a:lnTo>
                <a:lnTo>
                  <a:pt x="931032" y="2717864"/>
                </a:lnTo>
                <a:lnTo>
                  <a:pt x="813078" y="2713422"/>
                </a:lnTo>
                <a:lnTo>
                  <a:pt x="741464" y="2708981"/>
                </a:lnTo>
                <a:lnTo>
                  <a:pt x="669833" y="2700099"/>
                </a:lnTo>
                <a:lnTo>
                  <a:pt x="602425" y="2686776"/>
                </a:lnTo>
                <a:lnTo>
                  <a:pt x="539242" y="2673453"/>
                </a:lnTo>
                <a:lnTo>
                  <a:pt x="488678" y="2655689"/>
                </a:lnTo>
                <a:lnTo>
                  <a:pt x="467628" y="2642366"/>
                </a:lnTo>
                <a:lnTo>
                  <a:pt x="454974" y="2629044"/>
                </a:lnTo>
                <a:lnTo>
                  <a:pt x="425494" y="2602398"/>
                </a:lnTo>
                <a:lnTo>
                  <a:pt x="395997" y="2566870"/>
                </a:lnTo>
                <a:lnTo>
                  <a:pt x="370723" y="2522455"/>
                </a:lnTo>
                <a:lnTo>
                  <a:pt x="345450" y="2478045"/>
                </a:lnTo>
                <a:lnTo>
                  <a:pt x="320176" y="2433635"/>
                </a:lnTo>
                <a:lnTo>
                  <a:pt x="303316" y="2384785"/>
                </a:lnTo>
                <a:lnTo>
                  <a:pt x="290679" y="2340375"/>
                </a:lnTo>
                <a:lnTo>
                  <a:pt x="286472" y="2295965"/>
                </a:lnTo>
                <a:lnTo>
                  <a:pt x="282249" y="2202705"/>
                </a:lnTo>
                <a:lnTo>
                  <a:pt x="273836" y="2100562"/>
                </a:lnTo>
                <a:lnTo>
                  <a:pt x="265405" y="1989538"/>
                </a:lnTo>
                <a:lnTo>
                  <a:pt x="261182" y="1860750"/>
                </a:lnTo>
                <a:lnTo>
                  <a:pt x="261182" y="1789694"/>
                </a:lnTo>
                <a:lnTo>
                  <a:pt x="265405" y="1709757"/>
                </a:lnTo>
                <a:lnTo>
                  <a:pt x="278042" y="1545441"/>
                </a:lnTo>
                <a:lnTo>
                  <a:pt x="307539" y="1305628"/>
                </a:lnTo>
                <a:lnTo>
                  <a:pt x="307539" y="1243454"/>
                </a:lnTo>
                <a:lnTo>
                  <a:pt x="303316" y="1190163"/>
                </a:lnTo>
                <a:lnTo>
                  <a:pt x="299109" y="1132430"/>
                </a:lnTo>
                <a:lnTo>
                  <a:pt x="294886" y="1119107"/>
                </a:lnTo>
                <a:lnTo>
                  <a:pt x="278042" y="1092461"/>
                </a:lnTo>
                <a:lnTo>
                  <a:pt x="265405" y="1079138"/>
                </a:lnTo>
                <a:lnTo>
                  <a:pt x="252769" y="1065815"/>
                </a:lnTo>
                <a:lnTo>
                  <a:pt x="231702" y="1052493"/>
                </a:lnTo>
                <a:lnTo>
                  <a:pt x="210635" y="1048052"/>
                </a:lnTo>
                <a:lnTo>
                  <a:pt x="185361" y="1039170"/>
                </a:lnTo>
                <a:lnTo>
                  <a:pt x="155864" y="1030288"/>
                </a:lnTo>
                <a:lnTo>
                  <a:pt x="130591" y="1016965"/>
                </a:lnTo>
                <a:lnTo>
                  <a:pt x="105317" y="999201"/>
                </a:lnTo>
                <a:lnTo>
                  <a:pt x="84250" y="976996"/>
                </a:lnTo>
                <a:lnTo>
                  <a:pt x="63183" y="954809"/>
                </a:lnTo>
                <a:lnTo>
                  <a:pt x="46340" y="928163"/>
                </a:lnTo>
                <a:lnTo>
                  <a:pt x="33686" y="897076"/>
                </a:lnTo>
                <a:lnTo>
                  <a:pt x="25273" y="857107"/>
                </a:lnTo>
                <a:lnTo>
                  <a:pt x="16843" y="803816"/>
                </a:lnTo>
                <a:lnTo>
                  <a:pt x="8413" y="737201"/>
                </a:lnTo>
                <a:lnTo>
                  <a:pt x="4206" y="661705"/>
                </a:lnTo>
                <a:lnTo>
                  <a:pt x="0" y="586208"/>
                </a:lnTo>
                <a:lnTo>
                  <a:pt x="4206" y="510711"/>
                </a:lnTo>
                <a:lnTo>
                  <a:pt x="8413" y="444097"/>
                </a:lnTo>
                <a:lnTo>
                  <a:pt x="21050" y="386364"/>
                </a:lnTo>
                <a:lnTo>
                  <a:pt x="37910" y="333073"/>
                </a:lnTo>
                <a:lnTo>
                  <a:pt x="54753" y="284222"/>
                </a:lnTo>
                <a:lnTo>
                  <a:pt x="80044" y="235371"/>
                </a:lnTo>
                <a:lnTo>
                  <a:pt x="109524" y="190961"/>
                </a:lnTo>
                <a:lnTo>
                  <a:pt x="143228" y="146552"/>
                </a:lnTo>
                <a:lnTo>
                  <a:pt x="181138" y="111024"/>
                </a:lnTo>
                <a:lnTo>
                  <a:pt x="223272" y="79937"/>
                </a:lnTo>
                <a:lnTo>
                  <a:pt x="269612" y="57732"/>
                </a:lnTo>
                <a:lnTo>
                  <a:pt x="320176" y="39968"/>
                </a:lnTo>
                <a:lnTo>
                  <a:pt x="370723" y="26645"/>
                </a:lnTo>
                <a:lnTo>
                  <a:pt x="425494" y="13322"/>
                </a:lnTo>
                <a:lnTo>
                  <a:pt x="476041" y="8881"/>
                </a:lnTo>
                <a:lnTo>
                  <a:pt x="530811" y="0"/>
                </a:lnTo>
                <a:lnTo>
                  <a:pt x="589789" y="0"/>
                </a:lnTo>
                <a:lnTo>
                  <a:pt x="707760" y="4440"/>
                </a:lnTo>
                <a:lnTo>
                  <a:pt x="770944" y="13322"/>
                </a:lnTo>
                <a:lnTo>
                  <a:pt x="829921" y="22204"/>
                </a:lnTo>
                <a:lnTo>
                  <a:pt x="884692" y="35527"/>
                </a:lnTo>
                <a:lnTo>
                  <a:pt x="939462" y="53291"/>
                </a:lnTo>
                <a:lnTo>
                  <a:pt x="994233" y="75496"/>
                </a:lnTo>
                <a:lnTo>
                  <a:pt x="1049004" y="102142"/>
                </a:lnTo>
                <a:lnTo>
                  <a:pt x="1099551" y="133229"/>
                </a:lnTo>
                <a:lnTo>
                  <a:pt x="1150115" y="168757"/>
                </a:lnTo>
                <a:lnTo>
                  <a:pt x="1200662" y="208725"/>
                </a:lnTo>
                <a:lnTo>
                  <a:pt x="1251209" y="253135"/>
                </a:lnTo>
                <a:lnTo>
                  <a:pt x="1301773" y="301986"/>
                </a:lnTo>
                <a:lnTo>
                  <a:pt x="1352320" y="355277"/>
                </a:lnTo>
                <a:lnTo>
                  <a:pt x="1394454" y="413010"/>
                </a:lnTo>
                <a:lnTo>
                  <a:pt x="1440794" y="475184"/>
                </a:lnTo>
                <a:lnTo>
                  <a:pt x="1478704" y="541798"/>
                </a:lnTo>
                <a:lnTo>
                  <a:pt x="1516628" y="608413"/>
                </a:lnTo>
                <a:lnTo>
                  <a:pt x="1546119" y="683909"/>
                </a:lnTo>
                <a:lnTo>
                  <a:pt x="1575609" y="768288"/>
                </a:lnTo>
                <a:lnTo>
                  <a:pt x="1600886" y="861548"/>
                </a:lnTo>
                <a:lnTo>
                  <a:pt x="1621951" y="954809"/>
                </a:lnTo>
                <a:lnTo>
                  <a:pt x="1638801" y="1052493"/>
                </a:lnTo>
                <a:lnTo>
                  <a:pt x="1651441" y="1150194"/>
                </a:lnTo>
                <a:lnTo>
                  <a:pt x="1655653" y="1247895"/>
                </a:lnTo>
                <a:lnTo>
                  <a:pt x="1655653" y="1336715"/>
                </a:lnTo>
                <a:lnTo>
                  <a:pt x="1647228" y="1421093"/>
                </a:lnTo>
                <a:lnTo>
                  <a:pt x="1638801" y="1501031"/>
                </a:lnTo>
                <a:lnTo>
                  <a:pt x="1626163" y="1572086"/>
                </a:lnTo>
                <a:lnTo>
                  <a:pt x="1613524" y="1638701"/>
                </a:lnTo>
                <a:lnTo>
                  <a:pt x="1584034" y="1749725"/>
                </a:lnTo>
                <a:lnTo>
                  <a:pt x="1558757" y="1825222"/>
                </a:lnTo>
                <a:lnTo>
                  <a:pt x="1537694" y="1874073"/>
                </a:lnTo>
                <a:lnTo>
                  <a:pt x="1529267" y="1905159"/>
                </a:lnTo>
                <a:lnTo>
                  <a:pt x="1529267" y="1927364"/>
                </a:lnTo>
                <a:lnTo>
                  <a:pt x="1533480" y="1962892"/>
                </a:lnTo>
                <a:lnTo>
                  <a:pt x="1541905" y="1998420"/>
                </a:lnTo>
                <a:close/>
              </a:path>
            </a:pathLst>
          </a:custGeom>
          <a:solidFill>
            <a:srgbClr val="EC7A5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487332" y="3651661"/>
            <a:ext cx="1643027" cy="2695658"/>
          </a:xfrm>
          <a:custGeom>
            <a:avLst/>
            <a:gdLst/>
            <a:ahLst/>
            <a:cxnLst/>
            <a:rect l="l" t="t" r="r" b="b"/>
            <a:pathLst>
              <a:path w="1643027" h="2695658">
                <a:moveTo>
                  <a:pt x="1520854" y="2051712"/>
                </a:moveTo>
                <a:lnTo>
                  <a:pt x="1508215" y="2082798"/>
                </a:lnTo>
                <a:lnTo>
                  <a:pt x="1491363" y="2118326"/>
                </a:lnTo>
                <a:lnTo>
                  <a:pt x="1466085" y="2162736"/>
                </a:lnTo>
                <a:lnTo>
                  <a:pt x="1352337" y="2358139"/>
                </a:lnTo>
                <a:lnTo>
                  <a:pt x="1293360" y="2451399"/>
                </a:lnTo>
                <a:lnTo>
                  <a:pt x="1263862" y="2491368"/>
                </a:lnTo>
                <a:lnTo>
                  <a:pt x="1230159" y="2526896"/>
                </a:lnTo>
                <a:lnTo>
                  <a:pt x="1200679" y="2557988"/>
                </a:lnTo>
                <a:lnTo>
                  <a:pt x="1166975" y="2589075"/>
                </a:lnTo>
                <a:lnTo>
                  <a:pt x="1133271" y="2620162"/>
                </a:lnTo>
                <a:lnTo>
                  <a:pt x="1095361" y="2646807"/>
                </a:lnTo>
                <a:lnTo>
                  <a:pt x="1053227" y="2669012"/>
                </a:lnTo>
                <a:lnTo>
                  <a:pt x="1011093" y="2682335"/>
                </a:lnTo>
                <a:lnTo>
                  <a:pt x="968959" y="2695658"/>
                </a:lnTo>
                <a:lnTo>
                  <a:pt x="804665" y="2695658"/>
                </a:lnTo>
                <a:lnTo>
                  <a:pt x="733051" y="2686776"/>
                </a:lnTo>
                <a:lnTo>
                  <a:pt x="665643" y="2682335"/>
                </a:lnTo>
                <a:lnTo>
                  <a:pt x="594012" y="2669012"/>
                </a:lnTo>
                <a:lnTo>
                  <a:pt x="535035" y="2655689"/>
                </a:lnTo>
                <a:lnTo>
                  <a:pt x="484488" y="2633484"/>
                </a:lnTo>
                <a:lnTo>
                  <a:pt x="463421" y="2624603"/>
                </a:lnTo>
                <a:lnTo>
                  <a:pt x="446561" y="2611280"/>
                </a:lnTo>
                <a:lnTo>
                  <a:pt x="421287" y="2584634"/>
                </a:lnTo>
                <a:lnTo>
                  <a:pt x="391807" y="2549106"/>
                </a:lnTo>
                <a:lnTo>
                  <a:pt x="366517" y="2504691"/>
                </a:lnTo>
                <a:lnTo>
                  <a:pt x="341243" y="2464722"/>
                </a:lnTo>
                <a:lnTo>
                  <a:pt x="315969" y="2415871"/>
                </a:lnTo>
                <a:lnTo>
                  <a:pt x="299126" y="2371462"/>
                </a:lnTo>
                <a:lnTo>
                  <a:pt x="286472" y="2322611"/>
                </a:lnTo>
                <a:lnTo>
                  <a:pt x="282266" y="2278201"/>
                </a:lnTo>
                <a:lnTo>
                  <a:pt x="278059" y="2189382"/>
                </a:lnTo>
                <a:lnTo>
                  <a:pt x="269629" y="2087239"/>
                </a:lnTo>
                <a:lnTo>
                  <a:pt x="261199" y="1976215"/>
                </a:lnTo>
                <a:lnTo>
                  <a:pt x="256992" y="1851868"/>
                </a:lnTo>
                <a:lnTo>
                  <a:pt x="256992" y="1780812"/>
                </a:lnTo>
                <a:lnTo>
                  <a:pt x="261199" y="1700875"/>
                </a:lnTo>
                <a:lnTo>
                  <a:pt x="273836" y="1536559"/>
                </a:lnTo>
                <a:lnTo>
                  <a:pt x="303333" y="1296746"/>
                </a:lnTo>
                <a:lnTo>
                  <a:pt x="303333" y="1239013"/>
                </a:lnTo>
                <a:lnTo>
                  <a:pt x="299126" y="1181281"/>
                </a:lnTo>
                <a:lnTo>
                  <a:pt x="294903" y="1123548"/>
                </a:lnTo>
                <a:lnTo>
                  <a:pt x="290696" y="1114666"/>
                </a:lnTo>
                <a:lnTo>
                  <a:pt x="273836" y="1088020"/>
                </a:lnTo>
                <a:lnTo>
                  <a:pt x="261199" y="1070256"/>
                </a:lnTo>
                <a:lnTo>
                  <a:pt x="248562" y="1056933"/>
                </a:lnTo>
                <a:lnTo>
                  <a:pt x="227495" y="1048052"/>
                </a:lnTo>
                <a:lnTo>
                  <a:pt x="206428" y="1039170"/>
                </a:lnTo>
                <a:lnTo>
                  <a:pt x="181155" y="1034729"/>
                </a:lnTo>
                <a:lnTo>
                  <a:pt x="155881" y="1021406"/>
                </a:lnTo>
                <a:lnTo>
                  <a:pt x="126384" y="1008083"/>
                </a:lnTo>
                <a:lnTo>
                  <a:pt x="80044" y="972555"/>
                </a:lnTo>
                <a:lnTo>
                  <a:pt x="58977" y="950350"/>
                </a:lnTo>
                <a:lnTo>
                  <a:pt x="42133" y="923722"/>
                </a:lnTo>
                <a:lnTo>
                  <a:pt x="33703" y="892635"/>
                </a:lnTo>
                <a:lnTo>
                  <a:pt x="25273" y="852666"/>
                </a:lnTo>
                <a:lnTo>
                  <a:pt x="16860" y="799375"/>
                </a:lnTo>
                <a:lnTo>
                  <a:pt x="8430" y="732760"/>
                </a:lnTo>
                <a:lnTo>
                  <a:pt x="0" y="661705"/>
                </a:lnTo>
                <a:lnTo>
                  <a:pt x="0" y="510711"/>
                </a:lnTo>
                <a:lnTo>
                  <a:pt x="4223" y="439656"/>
                </a:lnTo>
                <a:lnTo>
                  <a:pt x="16860" y="381923"/>
                </a:lnTo>
                <a:lnTo>
                  <a:pt x="33703" y="333073"/>
                </a:lnTo>
                <a:lnTo>
                  <a:pt x="54770" y="279781"/>
                </a:lnTo>
                <a:lnTo>
                  <a:pt x="80044" y="235371"/>
                </a:lnTo>
                <a:lnTo>
                  <a:pt x="109541" y="190961"/>
                </a:lnTo>
                <a:lnTo>
                  <a:pt x="139021" y="146552"/>
                </a:lnTo>
                <a:lnTo>
                  <a:pt x="176948" y="111024"/>
                </a:lnTo>
                <a:lnTo>
                  <a:pt x="219065" y="84378"/>
                </a:lnTo>
                <a:lnTo>
                  <a:pt x="265422" y="57732"/>
                </a:lnTo>
                <a:lnTo>
                  <a:pt x="315969" y="39968"/>
                </a:lnTo>
                <a:lnTo>
                  <a:pt x="366517" y="26645"/>
                </a:lnTo>
                <a:lnTo>
                  <a:pt x="417081" y="17763"/>
                </a:lnTo>
                <a:lnTo>
                  <a:pt x="471851" y="8881"/>
                </a:lnTo>
                <a:lnTo>
                  <a:pt x="526622" y="4440"/>
                </a:lnTo>
                <a:lnTo>
                  <a:pt x="581375" y="0"/>
                </a:lnTo>
                <a:lnTo>
                  <a:pt x="703553" y="4440"/>
                </a:lnTo>
                <a:lnTo>
                  <a:pt x="762531" y="13322"/>
                </a:lnTo>
                <a:lnTo>
                  <a:pt x="821508" y="22204"/>
                </a:lnTo>
                <a:lnTo>
                  <a:pt x="876279" y="35527"/>
                </a:lnTo>
                <a:lnTo>
                  <a:pt x="931049" y="53291"/>
                </a:lnTo>
                <a:lnTo>
                  <a:pt x="985820" y="75496"/>
                </a:lnTo>
                <a:lnTo>
                  <a:pt x="1036367" y="102142"/>
                </a:lnTo>
                <a:lnTo>
                  <a:pt x="1091137" y="133229"/>
                </a:lnTo>
                <a:lnTo>
                  <a:pt x="1141701" y="168757"/>
                </a:lnTo>
                <a:lnTo>
                  <a:pt x="1192248" y="208725"/>
                </a:lnTo>
                <a:lnTo>
                  <a:pt x="1238589" y="253135"/>
                </a:lnTo>
                <a:lnTo>
                  <a:pt x="1289153" y="301986"/>
                </a:lnTo>
                <a:lnTo>
                  <a:pt x="1339700" y="355277"/>
                </a:lnTo>
                <a:lnTo>
                  <a:pt x="1381834" y="413010"/>
                </a:lnTo>
                <a:lnTo>
                  <a:pt x="1428174" y="470743"/>
                </a:lnTo>
                <a:lnTo>
                  <a:pt x="1466085" y="537357"/>
                </a:lnTo>
                <a:lnTo>
                  <a:pt x="1499790" y="603972"/>
                </a:lnTo>
                <a:lnTo>
                  <a:pt x="1533492" y="679468"/>
                </a:lnTo>
                <a:lnTo>
                  <a:pt x="1562982" y="763847"/>
                </a:lnTo>
                <a:lnTo>
                  <a:pt x="1588259" y="857107"/>
                </a:lnTo>
                <a:lnTo>
                  <a:pt x="1609324" y="950350"/>
                </a:lnTo>
                <a:lnTo>
                  <a:pt x="1626176" y="1048052"/>
                </a:lnTo>
                <a:lnTo>
                  <a:pt x="1638815" y="1141312"/>
                </a:lnTo>
                <a:lnTo>
                  <a:pt x="1643027" y="1239013"/>
                </a:lnTo>
                <a:lnTo>
                  <a:pt x="1638815" y="1327833"/>
                </a:lnTo>
                <a:lnTo>
                  <a:pt x="1630388" y="1412211"/>
                </a:lnTo>
                <a:lnTo>
                  <a:pt x="1621963" y="1487708"/>
                </a:lnTo>
                <a:lnTo>
                  <a:pt x="1613538" y="1563204"/>
                </a:lnTo>
                <a:lnTo>
                  <a:pt x="1596686" y="1625378"/>
                </a:lnTo>
                <a:lnTo>
                  <a:pt x="1571409" y="1736402"/>
                </a:lnTo>
                <a:lnTo>
                  <a:pt x="1541919" y="1811899"/>
                </a:lnTo>
                <a:lnTo>
                  <a:pt x="1525067" y="1860750"/>
                </a:lnTo>
                <a:lnTo>
                  <a:pt x="1516640" y="1891837"/>
                </a:lnTo>
                <a:lnTo>
                  <a:pt x="1516640" y="1914041"/>
                </a:lnTo>
                <a:lnTo>
                  <a:pt x="1520854" y="1949569"/>
                </a:lnTo>
                <a:lnTo>
                  <a:pt x="1525067" y="1985097"/>
                </a:lnTo>
                <a:lnTo>
                  <a:pt x="1525067" y="2029507"/>
                </a:lnTo>
                <a:lnTo>
                  <a:pt x="1520854" y="2051712"/>
                </a:lnTo>
                <a:close/>
              </a:path>
            </a:pathLst>
          </a:custGeom>
          <a:solidFill>
            <a:srgbClr val="EC7A5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491556" y="3664984"/>
            <a:ext cx="1630378" cy="2673453"/>
          </a:xfrm>
          <a:custGeom>
            <a:avLst/>
            <a:gdLst/>
            <a:ahLst/>
            <a:cxnLst/>
            <a:rect l="l" t="t" r="r" b="b"/>
            <a:pathLst>
              <a:path w="1630378" h="2673453">
                <a:moveTo>
                  <a:pt x="1508205" y="2033948"/>
                </a:moveTo>
                <a:lnTo>
                  <a:pt x="1499778" y="2065035"/>
                </a:lnTo>
                <a:lnTo>
                  <a:pt x="1482928" y="2100562"/>
                </a:lnTo>
                <a:lnTo>
                  <a:pt x="1457654" y="2140531"/>
                </a:lnTo>
                <a:lnTo>
                  <a:pt x="1343907" y="2335934"/>
                </a:lnTo>
                <a:lnTo>
                  <a:pt x="1284929" y="2429194"/>
                </a:lnTo>
                <a:lnTo>
                  <a:pt x="1255432" y="2469163"/>
                </a:lnTo>
                <a:lnTo>
                  <a:pt x="1225935" y="2504691"/>
                </a:lnTo>
                <a:lnTo>
                  <a:pt x="1192232" y="2535783"/>
                </a:lnTo>
                <a:lnTo>
                  <a:pt x="1158528" y="2566870"/>
                </a:lnTo>
                <a:lnTo>
                  <a:pt x="1124824" y="2597957"/>
                </a:lnTo>
                <a:lnTo>
                  <a:pt x="1086914" y="2620162"/>
                </a:lnTo>
                <a:lnTo>
                  <a:pt x="1049004" y="2642366"/>
                </a:lnTo>
                <a:lnTo>
                  <a:pt x="1006870" y="2660130"/>
                </a:lnTo>
                <a:lnTo>
                  <a:pt x="960529" y="2669012"/>
                </a:lnTo>
                <a:lnTo>
                  <a:pt x="914189" y="2673453"/>
                </a:lnTo>
                <a:lnTo>
                  <a:pt x="800441" y="2669012"/>
                </a:lnTo>
                <a:lnTo>
                  <a:pt x="733034" y="2664571"/>
                </a:lnTo>
                <a:lnTo>
                  <a:pt x="661420" y="2655689"/>
                </a:lnTo>
                <a:lnTo>
                  <a:pt x="594012" y="2646807"/>
                </a:lnTo>
                <a:lnTo>
                  <a:pt x="530811" y="2629044"/>
                </a:lnTo>
                <a:lnTo>
                  <a:pt x="480264" y="2611280"/>
                </a:lnTo>
                <a:lnTo>
                  <a:pt x="446561" y="2589075"/>
                </a:lnTo>
                <a:lnTo>
                  <a:pt x="417064" y="2557988"/>
                </a:lnTo>
                <a:lnTo>
                  <a:pt x="391790" y="2522455"/>
                </a:lnTo>
                <a:lnTo>
                  <a:pt x="362293" y="2482486"/>
                </a:lnTo>
                <a:lnTo>
                  <a:pt x="337019" y="2442517"/>
                </a:lnTo>
                <a:lnTo>
                  <a:pt x="315953" y="2393667"/>
                </a:lnTo>
                <a:lnTo>
                  <a:pt x="299109" y="2349257"/>
                </a:lnTo>
                <a:lnTo>
                  <a:pt x="286472" y="2304847"/>
                </a:lnTo>
                <a:lnTo>
                  <a:pt x="282249" y="2260437"/>
                </a:lnTo>
                <a:lnTo>
                  <a:pt x="278042" y="2171618"/>
                </a:lnTo>
                <a:lnTo>
                  <a:pt x="269612" y="2069475"/>
                </a:lnTo>
                <a:lnTo>
                  <a:pt x="261199" y="1958451"/>
                </a:lnTo>
                <a:lnTo>
                  <a:pt x="256975" y="1834104"/>
                </a:lnTo>
                <a:lnTo>
                  <a:pt x="256975" y="1763048"/>
                </a:lnTo>
                <a:lnTo>
                  <a:pt x="261199" y="1683111"/>
                </a:lnTo>
                <a:lnTo>
                  <a:pt x="273836" y="1518795"/>
                </a:lnTo>
                <a:lnTo>
                  <a:pt x="303316" y="1283423"/>
                </a:lnTo>
                <a:lnTo>
                  <a:pt x="303316" y="1225690"/>
                </a:lnTo>
                <a:lnTo>
                  <a:pt x="299109" y="1172399"/>
                </a:lnTo>
                <a:lnTo>
                  <a:pt x="294903" y="1114666"/>
                </a:lnTo>
                <a:lnTo>
                  <a:pt x="290679" y="1101343"/>
                </a:lnTo>
                <a:lnTo>
                  <a:pt x="273836" y="1074697"/>
                </a:lnTo>
                <a:lnTo>
                  <a:pt x="261199" y="1061374"/>
                </a:lnTo>
                <a:lnTo>
                  <a:pt x="248545" y="1048052"/>
                </a:lnTo>
                <a:lnTo>
                  <a:pt x="227495" y="1034729"/>
                </a:lnTo>
                <a:lnTo>
                  <a:pt x="206428" y="1030288"/>
                </a:lnTo>
                <a:lnTo>
                  <a:pt x="181155" y="1021406"/>
                </a:lnTo>
                <a:lnTo>
                  <a:pt x="155864" y="1012524"/>
                </a:lnTo>
                <a:lnTo>
                  <a:pt x="130591" y="999201"/>
                </a:lnTo>
                <a:lnTo>
                  <a:pt x="105317" y="981437"/>
                </a:lnTo>
                <a:lnTo>
                  <a:pt x="80044" y="963673"/>
                </a:lnTo>
                <a:lnTo>
                  <a:pt x="63183" y="937027"/>
                </a:lnTo>
                <a:lnTo>
                  <a:pt x="46340" y="914840"/>
                </a:lnTo>
                <a:lnTo>
                  <a:pt x="25273" y="843785"/>
                </a:lnTo>
                <a:lnTo>
                  <a:pt x="16843" y="790493"/>
                </a:lnTo>
                <a:lnTo>
                  <a:pt x="8413" y="723878"/>
                </a:lnTo>
                <a:lnTo>
                  <a:pt x="4206" y="652823"/>
                </a:lnTo>
                <a:lnTo>
                  <a:pt x="0" y="577326"/>
                </a:lnTo>
                <a:lnTo>
                  <a:pt x="4206" y="501830"/>
                </a:lnTo>
                <a:lnTo>
                  <a:pt x="8413" y="435215"/>
                </a:lnTo>
                <a:lnTo>
                  <a:pt x="21050" y="377482"/>
                </a:lnTo>
                <a:lnTo>
                  <a:pt x="33703" y="328632"/>
                </a:lnTo>
                <a:lnTo>
                  <a:pt x="54753" y="275340"/>
                </a:lnTo>
                <a:lnTo>
                  <a:pt x="80044" y="230930"/>
                </a:lnTo>
                <a:lnTo>
                  <a:pt x="109524" y="186520"/>
                </a:lnTo>
                <a:lnTo>
                  <a:pt x="143228" y="146552"/>
                </a:lnTo>
                <a:lnTo>
                  <a:pt x="181155" y="106583"/>
                </a:lnTo>
                <a:lnTo>
                  <a:pt x="219065" y="79937"/>
                </a:lnTo>
                <a:lnTo>
                  <a:pt x="265405" y="57732"/>
                </a:lnTo>
                <a:lnTo>
                  <a:pt x="315953" y="39968"/>
                </a:lnTo>
                <a:lnTo>
                  <a:pt x="366517" y="22204"/>
                </a:lnTo>
                <a:lnTo>
                  <a:pt x="417064" y="13322"/>
                </a:lnTo>
                <a:lnTo>
                  <a:pt x="471834" y="4440"/>
                </a:lnTo>
                <a:lnTo>
                  <a:pt x="522398" y="0"/>
                </a:lnTo>
                <a:lnTo>
                  <a:pt x="581375" y="0"/>
                </a:lnTo>
                <a:lnTo>
                  <a:pt x="699330" y="4440"/>
                </a:lnTo>
                <a:lnTo>
                  <a:pt x="758307" y="8881"/>
                </a:lnTo>
                <a:lnTo>
                  <a:pt x="817284" y="22204"/>
                </a:lnTo>
                <a:lnTo>
                  <a:pt x="872055" y="35527"/>
                </a:lnTo>
                <a:lnTo>
                  <a:pt x="926826" y="53291"/>
                </a:lnTo>
                <a:lnTo>
                  <a:pt x="981596" y="75496"/>
                </a:lnTo>
                <a:lnTo>
                  <a:pt x="1032143" y="102142"/>
                </a:lnTo>
                <a:lnTo>
                  <a:pt x="1082707" y="128788"/>
                </a:lnTo>
                <a:lnTo>
                  <a:pt x="1133254" y="164316"/>
                </a:lnTo>
                <a:lnTo>
                  <a:pt x="1183818" y="204284"/>
                </a:lnTo>
                <a:lnTo>
                  <a:pt x="1234365" y="248694"/>
                </a:lnTo>
                <a:lnTo>
                  <a:pt x="1280706" y="293104"/>
                </a:lnTo>
                <a:lnTo>
                  <a:pt x="1331270" y="346395"/>
                </a:lnTo>
                <a:lnTo>
                  <a:pt x="1373387" y="404128"/>
                </a:lnTo>
                <a:lnTo>
                  <a:pt x="1415521" y="466302"/>
                </a:lnTo>
                <a:lnTo>
                  <a:pt x="1457654" y="532916"/>
                </a:lnTo>
                <a:lnTo>
                  <a:pt x="1491353" y="599531"/>
                </a:lnTo>
                <a:lnTo>
                  <a:pt x="1525057" y="675028"/>
                </a:lnTo>
                <a:lnTo>
                  <a:pt x="1550334" y="754965"/>
                </a:lnTo>
                <a:lnTo>
                  <a:pt x="1575611" y="843785"/>
                </a:lnTo>
                <a:lnTo>
                  <a:pt x="1600888" y="941468"/>
                </a:lnTo>
                <a:lnTo>
                  <a:pt x="1613526" y="1034729"/>
                </a:lnTo>
                <a:lnTo>
                  <a:pt x="1626164" y="1132430"/>
                </a:lnTo>
                <a:lnTo>
                  <a:pt x="1630378" y="1225690"/>
                </a:lnTo>
                <a:lnTo>
                  <a:pt x="1630378" y="1314510"/>
                </a:lnTo>
                <a:lnTo>
                  <a:pt x="1621953" y="1398888"/>
                </a:lnTo>
                <a:lnTo>
                  <a:pt x="1613526" y="1474385"/>
                </a:lnTo>
                <a:lnTo>
                  <a:pt x="1600888" y="1545441"/>
                </a:lnTo>
                <a:lnTo>
                  <a:pt x="1588249" y="1612055"/>
                </a:lnTo>
                <a:lnTo>
                  <a:pt x="1558759" y="1718639"/>
                </a:lnTo>
                <a:lnTo>
                  <a:pt x="1533482" y="1798576"/>
                </a:lnTo>
                <a:lnTo>
                  <a:pt x="1512417" y="1842986"/>
                </a:lnTo>
                <a:lnTo>
                  <a:pt x="1508205" y="1874073"/>
                </a:lnTo>
                <a:lnTo>
                  <a:pt x="1508205" y="1896278"/>
                </a:lnTo>
                <a:lnTo>
                  <a:pt x="1512417" y="1927364"/>
                </a:lnTo>
                <a:lnTo>
                  <a:pt x="1516630" y="1967333"/>
                </a:lnTo>
                <a:lnTo>
                  <a:pt x="1516630" y="2007302"/>
                </a:lnTo>
                <a:lnTo>
                  <a:pt x="1508205" y="2033948"/>
                </a:lnTo>
                <a:close/>
              </a:path>
            </a:pathLst>
          </a:custGeom>
          <a:solidFill>
            <a:srgbClr val="EB785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499969" y="3673866"/>
            <a:ext cx="1617751" cy="2655689"/>
          </a:xfrm>
          <a:custGeom>
            <a:avLst/>
            <a:gdLst/>
            <a:ahLst/>
            <a:cxnLst/>
            <a:rect l="l" t="t" r="r" b="b"/>
            <a:pathLst>
              <a:path w="1617751" h="2655689">
                <a:moveTo>
                  <a:pt x="1504003" y="1954010"/>
                </a:moveTo>
                <a:lnTo>
                  <a:pt x="1504003" y="1971774"/>
                </a:lnTo>
                <a:lnTo>
                  <a:pt x="1499792" y="1993979"/>
                </a:lnTo>
                <a:lnTo>
                  <a:pt x="1495578" y="2020625"/>
                </a:lnTo>
                <a:lnTo>
                  <a:pt x="1470308" y="2082798"/>
                </a:lnTo>
                <a:lnTo>
                  <a:pt x="1445018" y="2127208"/>
                </a:lnTo>
                <a:lnTo>
                  <a:pt x="1331270" y="2318170"/>
                </a:lnTo>
                <a:lnTo>
                  <a:pt x="1272293" y="2411430"/>
                </a:lnTo>
                <a:lnTo>
                  <a:pt x="1242812" y="2451399"/>
                </a:lnTo>
                <a:lnTo>
                  <a:pt x="1213315" y="2486927"/>
                </a:lnTo>
                <a:lnTo>
                  <a:pt x="1183818" y="2518014"/>
                </a:lnTo>
                <a:lnTo>
                  <a:pt x="1150115" y="2549106"/>
                </a:lnTo>
                <a:lnTo>
                  <a:pt x="1112204" y="2580193"/>
                </a:lnTo>
                <a:lnTo>
                  <a:pt x="1078501" y="2602398"/>
                </a:lnTo>
                <a:lnTo>
                  <a:pt x="1036367" y="2624603"/>
                </a:lnTo>
                <a:lnTo>
                  <a:pt x="994250" y="2642366"/>
                </a:lnTo>
                <a:lnTo>
                  <a:pt x="952116" y="2651248"/>
                </a:lnTo>
                <a:lnTo>
                  <a:pt x="905776" y="2655689"/>
                </a:lnTo>
                <a:lnTo>
                  <a:pt x="792028" y="2651248"/>
                </a:lnTo>
                <a:lnTo>
                  <a:pt x="724620" y="2646807"/>
                </a:lnTo>
                <a:lnTo>
                  <a:pt x="653006" y="2637925"/>
                </a:lnTo>
                <a:lnTo>
                  <a:pt x="585599" y="2624603"/>
                </a:lnTo>
                <a:lnTo>
                  <a:pt x="526622" y="2611280"/>
                </a:lnTo>
                <a:lnTo>
                  <a:pt x="476058" y="2593516"/>
                </a:lnTo>
                <a:lnTo>
                  <a:pt x="442354" y="2571311"/>
                </a:lnTo>
                <a:lnTo>
                  <a:pt x="412874" y="2540224"/>
                </a:lnTo>
                <a:lnTo>
                  <a:pt x="387583" y="2504691"/>
                </a:lnTo>
                <a:lnTo>
                  <a:pt x="358103" y="2464722"/>
                </a:lnTo>
                <a:lnTo>
                  <a:pt x="332830" y="2424753"/>
                </a:lnTo>
                <a:lnTo>
                  <a:pt x="311763" y="2375903"/>
                </a:lnTo>
                <a:lnTo>
                  <a:pt x="294903" y="2331493"/>
                </a:lnTo>
                <a:lnTo>
                  <a:pt x="282266" y="2287083"/>
                </a:lnTo>
                <a:lnTo>
                  <a:pt x="278059" y="2242673"/>
                </a:lnTo>
                <a:lnTo>
                  <a:pt x="273836" y="2153854"/>
                </a:lnTo>
                <a:lnTo>
                  <a:pt x="265422" y="2056153"/>
                </a:lnTo>
                <a:lnTo>
                  <a:pt x="256992" y="1945128"/>
                </a:lnTo>
                <a:lnTo>
                  <a:pt x="252786" y="1820781"/>
                </a:lnTo>
                <a:lnTo>
                  <a:pt x="252786" y="1749725"/>
                </a:lnTo>
                <a:lnTo>
                  <a:pt x="256992" y="1674229"/>
                </a:lnTo>
                <a:lnTo>
                  <a:pt x="269629" y="1509913"/>
                </a:lnTo>
                <a:lnTo>
                  <a:pt x="299126" y="1274541"/>
                </a:lnTo>
                <a:lnTo>
                  <a:pt x="299126" y="1216809"/>
                </a:lnTo>
                <a:lnTo>
                  <a:pt x="294903" y="1163517"/>
                </a:lnTo>
                <a:lnTo>
                  <a:pt x="290696" y="1105784"/>
                </a:lnTo>
                <a:lnTo>
                  <a:pt x="286489" y="1092461"/>
                </a:lnTo>
                <a:lnTo>
                  <a:pt x="269629" y="1070256"/>
                </a:lnTo>
                <a:lnTo>
                  <a:pt x="256992" y="1052493"/>
                </a:lnTo>
                <a:lnTo>
                  <a:pt x="244355" y="1039170"/>
                </a:lnTo>
                <a:lnTo>
                  <a:pt x="223289" y="1030288"/>
                </a:lnTo>
                <a:lnTo>
                  <a:pt x="202222" y="1021406"/>
                </a:lnTo>
                <a:lnTo>
                  <a:pt x="176948" y="1016965"/>
                </a:lnTo>
                <a:lnTo>
                  <a:pt x="126384" y="994760"/>
                </a:lnTo>
                <a:lnTo>
                  <a:pt x="80044" y="954791"/>
                </a:lnTo>
                <a:lnTo>
                  <a:pt x="42133" y="905958"/>
                </a:lnTo>
                <a:lnTo>
                  <a:pt x="25290" y="839344"/>
                </a:lnTo>
                <a:lnTo>
                  <a:pt x="16860" y="786052"/>
                </a:lnTo>
                <a:lnTo>
                  <a:pt x="8430" y="719437"/>
                </a:lnTo>
                <a:lnTo>
                  <a:pt x="0" y="648382"/>
                </a:lnTo>
                <a:lnTo>
                  <a:pt x="0" y="501830"/>
                </a:lnTo>
                <a:lnTo>
                  <a:pt x="4223" y="435215"/>
                </a:lnTo>
                <a:lnTo>
                  <a:pt x="16860" y="377482"/>
                </a:lnTo>
                <a:lnTo>
                  <a:pt x="33703" y="324191"/>
                </a:lnTo>
                <a:lnTo>
                  <a:pt x="54770" y="275340"/>
                </a:lnTo>
                <a:lnTo>
                  <a:pt x="75837" y="230930"/>
                </a:lnTo>
                <a:lnTo>
                  <a:pt x="105334" y="186520"/>
                </a:lnTo>
                <a:lnTo>
                  <a:pt x="139038" y="146552"/>
                </a:lnTo>
                <a:lnTo>
                  <a:pt x="176948" y="111024"/>
                </a:lnTo>
                <a:lnTo>
                  <a:pt x="219082" y="79937"/>
                </a:lnTo>
                <a:lnTo>
                  <a:pt x="261199" y="57732"/>
                </a:lnTo>
                <a:lnTo>
                  <a:pt x="311763" y="39968"/>
                </a:lnTo>
                <a:lnTo>
                  <a:pt x="362310" y="26645"/>
                </a:lnTo>
                <a:lnTo>
                  <a:pt x="412874" y="13322"/>
                </a:lnTo>
                <a:lnTo>
                  <a:pt x="463421" y="8881"/>
                </a:lnTo>
                <a:lnTo>
                  <a:pt x="518192" y="4440"/>
                </a:lnTo>
                <a:lnTo>
                  <a:pt x="572962" y="0"/>
                </a:lnTo>
                <a:lnTo>
                  <a:pt x="690917" y="4440"/>
                </a:lnTo>
                <a:lnTo>
                  <a:pt x="749894" y="13322"/>
                </a:lnTo>
                <a:lnTo>
                  <a:pt x="808871" y="22204"/>
                </a:lnTo>
                <a:lnTo>
                  <a:pt x="863642" y="35527"/>
                </a:lnTo>
                <a:lnTo>
                  <a:pt x="918412" y="53291"/>
                </a:lnTo>
                <a:lnTo>
                  <a:pt x="968976" y="75496"/>
                </a:lnTo>
                <a:lnTo>
                  <a:pt x="1023730" y="102142"/>
                </a:lnTo>
                <a:lnTo>
                  <a:pt x="1074294" y="128788"/>
                </a:lnTo>
                <a:lnTo>
                  <a:pt x="1120634" y="164316"/>
                </a:lnTo>
                <a:lnTo>
                  <a:pt x="1171182" y="204284"/>
                </a:lnTo>
                <a:lnTo>
                  <a:pt x="1221746" y="244253"/>
                </a:lnTo>
                <a:lnTo>
                  <a:pt x="1268086" y="293104"/>
                </a:lnTo>
                <a:lnTo>
                  <a:pt x="1318633" y="346395"/>
                </a:lnTo>
                <a:lnTo>
                  <a:pt x="1360767" y="404128"/>
                </a:lnTo>
                <a:lnTo>
                  <a:pt x="1402901" y="466302"/>
                </a:lnTo>
                <a:lnTo>
                  <a:pt x="1445018" y="528475"/>
                </a:lnTo>
                <a:lnTo>
                  <a:pt x="1478726" y="595090"/>
                </a:lnTo>
                <a:lnTo>
                  <a:pt x="1508217" y="670587"/>
                </a:lnTo>
                <a:lnTo>
                  <a:pt x="1537707" y="750524"/>
                </a:lnTo>
                <a:lnTo>
                  <a:pt x="1562984" y="839344"/>
                </a:lnTo>
                <a:lnTo>
                  <a:pt x="1584049" y="932586"/>
                </a:lnTo>
                <a:lnTo>
                  <a:pt x="1600901" y="1030288"/>
                </a:lnTo>
                <a:lnTo>
                  <a:pt x="1613540" y="1123548"/>
                </a:lnTo>
                <a:lnTo>
                  <a:pt x="1617751" y="1216809"/>
                </a:lnTo>
                <a:lnTo>
                  <a:pt x="1613540" y="1305628"/>
                </a:lnTo>
                <a:lnTo>
                  <a:pt x="1605113" y="1390007"/>
                </a:lnTo>
                <a:lnTo>
                  <a:pt x="1596688" y="1465503"/>
                </a:lnTo>
                <a:lnTo>
                  <a:pt x="1588263" y="1536559"/>
                </a:lnTo>
                <a:lnTo>
                  <a:pt x="1575622" y="1598732"/>
                </a:lnTo>
                <a:lnTo>
                  <a:pt x="1546132" y="1709757"/>
                </a:lnTo>
                <a:lnTo>
                  <a:pt x="1520855" y="1785253"/>
                </a:lnTo>
                <a:lnTo>
                  <a:pt x="1499792" y="1829663"/>
                </a:lnTo>
                <a:lnTo>
                  <a:pt x="1491365" y="1860750"/>
                </a:lnTo>
                <a:lnTo>
                  <a:pt x="1491365" y="1882955"/>
                </a:lnTo>
                <a:lnTo>
                  <a:pt x="1495578" y="1914041"/>
                </a:lnTo>
                <a:lnTo>
                  <a:pt x="1504003" y="1954010"/>
                </a:lnTo>
                <a:close/>
              </a:path>
            </a:pathLst>
          </a:custGeom>
          <a:solidFill>
            <a:srgbClr val="EB785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504193" y="3687189"/>
            <a:ext cx="1605103" cy="2629044"/>
          </a:xfrm>
          <a:custGeom>
            <a:avLst/>
            <a:gdLst/>
            <a:ahLst/>
            <a:cxnLst/>
            <a:rect l="l" t="t" r="r" b="b"/>
            <a:pathLst>
              <a:path w="1605103" h="2629044">
                <a:moveTo>
                  <a:pt x="1596678" y="1372243"/>
                </a:moveTo>
                <a:lnTo>
                  <a:pt x="1588251" y="1452180"/>
                </a:lnTo>
                <a:lnTo>
                  <a:pt x="1575612" y="1518795"/>
                </a:lnTo>
                <a:lnTo>
                  <a:pt x="1562974" y="1585409"/>
                </a:lnTo>
                <a:lnTo>
                  <a:pt x="1537697" y="1691993"/>
                </a:lnTo>
                <a:lnTo>
                  <a:pt x="1508207" y="1767489"/>
                </a:lnTo>
                <a:lnTo>
                  <a:pt x="1491355" y="1811899"/>
                </a:lnTo>
                <a:lnTo>
                  <a:pt x="1482930" y="1842986"/>
                </a:lnTo>
                <a:lnTo>
                  <a:pt x="1482930" y="1865191"/>
                </a:lnTo>
                <a:lnTo>
                  <a:pt x="1487141" y="1896278"/>
                </a:lnTo>
                <a:lnTo>
                  <a:pt x="1491355" y="1936246"/>
                </a:lnTo>
                <a:lnTo>
                  <a:pt x="1495568" y="1954010"/>
                </a:lnTo>
                <a:lnTo>
                  <a:pt x="1491355" y="1976215"/>
                </a:lnTo>
                <a:lnTo>
                  <a:pt x="1487141" y="2002861"/>
                </a:lnTo>
                <a:lnTo>
                  <a:pt x="1474503" y="2029507"/>
                </a:lnTo>
                <a:lnTo>
                  <a:pt x="1457654" y="2065035"/>
                </a:lnTo>
                <a:lnTo>
                  <a:pt x="1436588" y="2109444"/>
                </a:lnTo>
                <a:lnTo>
                  <a:pt x="1322840" y="2300406"/>
                </a:lnTo>
                <a:lnTo>
                  <a:pt x="1263862" y="2389226"/>
                </a:lnTo>
                <a:lnTo>
                  <a:pt x="1234365" y="2429194"/>
                </a:lnTo>
                <a:lnTo>
                  <a:pt x="1204885" y="2464722"/>
                </a:lnTo>
                <a:lnTo>
                  <a:pt x="1175388" y="2495809"/>
                </a:lnTo>
                <a:lnTo>
                  <a:pt x="1141684" y="2526901"/>
                </a:lnTo>
                <a:lnTo>
                  <a:pt x="1107981" y="2553547"/>
                </a:lnTo>
                <a:lnTo>
                  <a:pt x="1070070" y="2580193"/>
                </a:lnTo>
                <a:lnTo>
                  <a:pt x="1032143" y="2602398"/>
                </a:lnTo>
                <a:lnTo>
                  <a:pt x="990026" y="2615721"/>
                </a:lnTo>
                <a:lnTo>
                  <a:pt x="947893" y="2624603"/>
                </a:lnTo>
                <a:lnTo>
                  <a:pt x="901552" y="2629044"/>
                </a:lnTo>
                <a:lnTo>
                  <a:pt x="787804" y="2624603"/>
                </a:lnTo>
                <a:lnTo>
                  <a:pt x="720397" y="2620162"/>
                </a:lnTo>
                <a:lnTo>
                  <a:pt x="648783" y="2615721"/>
                </a:lnTo>
                <a:lnTo>
                  <a:pt x="585582" y="2602398"/>
                </a:lnTo>
                <a:lnTo>
                  <a:pt x="522398" y="2589075"/>
                </a:lnTo>
                <a:lnTo>
                  <a:pt x="476058" y="2571311"/>
                </a:lnTo>
                <a:lnTo>
                  <a:pt x="454991" y="2557988"/>
                </a:lnTo>
                <a:lnTo>
                  <a:pt x="438131" y="2549106"/>
                </a:lnTo>
                <a:lnTo>
                  <a:pt x="412857" y="2518019"/>
                </a:lnTo>
                <a:lnTo>
                  <a:pt x="383360" y="2482486"/>
                </a:lnTo>
                <a:lnTo>
                  <a:pt x="358086" y="2442517"/>
                </a:lnTo>
                <a:lnTo>
                  <a:pt x="332813" y="2402549"/>
                </a:lnTo>
                <a:lnTo>
                  <a:pt x="311746" y="2358139"/>
                </a:lnTo>
                <a:lnTo>
                  <a:pt x="294903" y="2309288"/>
                </a:lnTo>
                <a:lnTo>
                  <a:pt x="282266" y="2264878"/>
                </a:lnTo>
                <a:lnTo>
                  <a:pt x="278042" y="2220469"/>
                </a:lnTo>
                <a:lnTo>
                  <a:pt x="273836" y="2136090"/>
                </a:lnTo>
                <a:lnTo>
                  <a:pt x="265405" y="2033948"/>
                </a:lnTo>
                <a:lnTo>
                  <a:pt x="256975" y="1922923"/>
                </a:lnTo>
                <a:lnTo>
                  <a:pt x="252769" y="1803017"/>
                </a:lnTo>
                <a:lnTo>
                  <a:pt x="252769" y="1731961"/>
                </a:lnTo>
                <a:lnTo>
                  <a:pt x="256975" y="1656465"/>
                </a:lnTo>
                <a:lnTo>
                  <a:pt x="269612" y="1496590"/>
                </a:lnTo>
                <a:lnTo>
                  <a:pt x="294903" y="1261218"/>
                </a:lnTo>
                <a:lnTo>
                  <a:pt x="299109" y="1203486"/>
                </a:lnTo>
                <a:lnTo>
                  <a:pt x="294903" y="1150194"/>
                </a:lnTo>
                <a:lnTo>
                  <a:pt x="290679" y="1092461"/>
                </a:lnTo>
                <a:lnTo>
                  <a:pt x="286472" y="1083579"/>
                </a:lnTo>
                <a:lnTo>
                  <a:pt x="269612" y="1056933"/>
                </a:lnTo>
                <a:lnTo>
                  <a:pt x="256975" y="1043611"/>
                </a:lnTo>
                <a:lnTo>
                  <a:pt x="244339" y="1030288"/>
                </a:lnTo>
                <a:lnTo>
                  <a:pt x="223272" y="1016965"/>
                </a:lnTo>
                <a:lnTo>
                  <a:pt x="202205" y="1012524"/>
                </a:lnTo>
                <a:lnTo>
                  <a:pt x="176931" y="1003642"/>
                </a:lnTo>
                <a:lnTo>
                  <a:pt x="151658" y="994760"/>
                </a:lnTo>
                <a:lnTo>
                  <a:pt x="126384" y="981437"/>
                </a:lnTo>
                <a:lnTo>
                  <a:pt x="101111" y="963673"/>
                </a:lnTo>
                <a:lnTo>
                  <a:pt x="80044" y="945909"/>
                </a:lnTo>
                <a:lnTo>
                  <a:pt x="58977" y="923704"/>
                </a:lnTo>
                <a:lnTo>
                  <a:pt x="46340" y="897076"/>
                </a:lnTo>
                <a:lnTo>
                  <a:pt x="33703" y="870430"/>
                </a:lnTo>
                <a:lnTo>
                  <a:pt x="25273" y="830462"/>
                </a:lnTo>
                <a:lnTo>
                  <a:pt x="16843" y="777170"/>
                </a:lnTo>
                <a:lnTo>
                  <a:pt x="8413" y="710555"/>
                </a:lnTo>
                <a:lnTo>
                  <a:pt x="4206" y="639500"/>
                </a:lnTo>
                <a:lnTo>
                  <a:pt x="0" y="568444"/>
                </a:lnTo>
                <a:lnTo>
                  <a:pt x="4206" y="492948"/>
                </a:lnTo>
                <a:lnTo>
                  <a:pt x="8413" y="426333"/>
                </a:lnTo>
                <a:lnTo>
                  <a:pt x="21066" y="368600"/>
                </a:lnTo>
                <a:lnTo>
                  <a:pt x="33703" y="319750"/>
                </a:lnTo>
                <a:lnTo>
                  <a:pt x="54770" y="270899"/>
                </a:lnTo>
                <a:lnTo>
                  <a:pt x="80044" y="226489"/>
                </a:lnTo>
                <a:lnTo>
                  <a:pt x="105317" y="182079"/>
                </a:lnTo>
                <a:lnTo>
                  <a:pt x="139021" y="142111"/>
                </a:lnTo>
                <a:lnTo>
                  <a:pt x="176931" y="106583"/>
                </a:lnTo>
                <a:lnTo>
                  <a:pt x="219065" y="75496"/>
                </a:lnTo>
                <a:lnTo>
                  <a:pt x="261199" y="53291"/>
                </a:lnTo>
                <a:lnTo>
                  <a:pt x="311746" y="35527"/>
                </a:lnTo>
                <a:lnTo>
                  <a:pt x="362310" y="22204"/>
                </a:lnTo>
                <a:lnTo>
                  <a:pt x="412857" y="13322"/>
                </a:lnTo>
                <a:lnTo>
                  <a:pt x="463404" y="4440"/>
                </a:lnTo>
                <a:lnTo>
                  <a:pt x="513968" y="0"/>
                </a:lnTo>
                <a:lnTo>
                  <a:pt x="686693" y="0"/>
                </a:lnTo>
                <a:lnTo>
                  <a:pt x="745670" y="8881"/>
                </a:lnTo>
                <a:lnTo>
                  <a:pt x="804648" y="17763"/>
                </a:lnTo>
                <a:lnTo>
                  <a:pt x="859418" y="31086"/>
                </a:lnTo>
                <a:lnTo>
                  <a:pt x="914189" y="48850"/>
                </a:lnTo>
                <a:lnTo>
                  <a:pt x="964753" y="71055"/>
                </a:lnTo>
                <a:lnTo>
                  <a:pt x="1015300" y="97701"/>
                </a:lnTo>
                <a:lnTo>
                  <a:pt x="1065847" y="128788"/>
                </a:lnTo>
                <a:lnTo>
                  <a:pt x="1116411" y="159875"/>
                </a:lnTo>
                <a:lnTo>
                  <a:pt x="1166958" y="199843"/>
                </a:lnTo>
                <a:lnTo>
                  <a:pt x="1213299" y="239812"/>
                </a:lnTo>
                <a:lnTo>
                  <a:pt x="1263862" y="288663"/>
                </a:lnTo>
                <a:lnTo>
                  <a:pt x="1310203" y="341954"/>
                </a:lnTo>
                <a:lnTo>
                  <a:pt x="1352337" y="399687"/>
                </a:lnTo>
                <a:lnTo>
                  <a:pt x="1394454" y="457420"/>
                </a:lnTo>
                <a:lnTo>
                  <a:pt x="1432381" y="519593"/>
                </a:lnTo>
                <a:lnTo>
                  <a:pt x="1470291" y="586208"/>
                </a:lnTo>
                <a:lnTo>
                  <a:pt x="1499780" y="661705"/>
                </a:lnTo>
                <a:lnTo>
                  <a:pt x="1529270" y="741642"/>
                </a:lnTo>
                <a:lnTo>
                  <a:pt x="1554549" y="830462"/>
                </a:lnTo>
                <a:lnTo>
                  <a:pt x="1575612" y="923704"/>
                </a:lnTo>
                <a:lnTo>
                  <a:pt x="1588251" y="1016965"/>
                </a:lnTo>
                <a:lnTo>
                  <a:pt x="1600889" y="1114666"/>
                </a:lnTo>
                <a:lnTo>
                  <a:pt x="1605103" y="1203486"/>
                </a:lnTo>
                <a:lnTo>
                  <a:pt x="1605103" y="1292305"/>
                </a:lnTo>
                <a:lnTo>
                  <a:pt x="1596678" y="1372243"/>
                </a:lnTo>
                <a:close/>
              </a:path>
            </a:pathLst>
          </a:custGeom>
          <a:solidFill>
            <a:srgbClr val="EC775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512606" y="3696071"/>
            <a:ext cx="1592476" cy="2611280"/>
          </a:xfrm>
          <a:custGeom>
            <a:avLst/>
            <a:gdLst/>
            <a:ahLst/>
            <a:cxnLst/>
            <a:rect l="l" t="t" r="r" b="b"/>
            <a:pathLst>
              <a:path w="1592476" h="2611280">
                <a:moveTo>
                  <a:pt x="1470303" y="1829663"/>
                </a:moveTo>
                <a:lnTo>
                  <a:pt x="1470303" y="1851868"/>
                </a:lnTo>
                <a:lnTo>
                  <a:pt x="1474516" y="1882955"/>
                </a:lnTo>
                <a:lnTo>
                  <a:pt x="1478728" y="1922923"/>
                </a:lnTo>
                <a:lnTo>
                  <a:pt x="1478728" y="1962892"/>
                </a:lnTo>
                <a:lnTo>
                  <a:pt x="1474516" y="1985097"/>
                </a:lnTo>
                <a:lnTo>
                  <a:pt x="1461878" y="2016184"/>
                </a:lnTo>
                <a:lnTo>
                  <a:pt x="1445018" y="2051712"/>
                </a:lnTo>
                <a:lnTo>
                  <a:pt x="1419744" y="2091680"/>
                </a:lnTo>
                <a:lnTo>
                  <a:pt x="1310220" y="2282642"/>
                </a:lnTo>
                <a:lnTo>
                  <a:pt x="1251226" y="2371462"/>
                </a:lnTo>
                <a:lnTo>
                  <a:pt x="1221746" y="2411430"/>
                </a:lnTo>
                <a:lnTo>
                  <a:pt x="1192248" y="2446958"/>
                </a:lnTo>
                <a:lnTo>
                  <a:pt x="1162768" y="2478045"/>
                </a:lnTo>
                <a:lnTo>
                  <a:pt x="1129065" y="2509137"/>
                </a:lnTo>
                <a:lnTo>
                  <a:pt x="1095361" y="2535783"/>
                </a:lnTo>
                <a:lnTo>
                  <a:pt x="1061657" y="2562429"/>
                </a:lnTo>
                <a:lnTo>
                  <a:pt x="1019523" y="2580193"/>
                </a:lnTo>
                <a:lnTo>
                  <a:pt x="981613" y="2597957"/>
                </a:lnTo>
                <a:lnTo>
                  <a:pt x="935273" y="2606839"/>
                </a:lnTo>
                <a:lnTo>
                  <a:pt x="893139" y="2611280"/>
                </a:lnTo>
                <a:lnTo>
                  <a:pt x="779391" y="2606839"/>
                </a:lnTo>
                <a:lnTo>
                  <a:pt x="711984" y="2602398"/>
                </a:lnTo>
                <a:lnTo>
                  <a:pt x="644576" y="2593516"/>
                </a:lnTo>
                <a:lnTo>
                  <a:pt x="577169" y="2584634"/>
                </a:lnTo>
                <a:lnTo>
                  <a:pt x="518192" y="2571311"/>
                </a:lnTo>
                <a:lnTo>
                  <a:pt x="467645" y="2549106"/>
                </a:lnTo>
                <a:lnTo>
                  <a:pt x="450784" y="2540224"/>
                </a:lnTo>
                <a:lnTo>
                  <a:pt x="433941" y="2526901"/>
                </a:lnTo>
                <a:lnTo>
                  <a:pt x="408650" y="2500250"/>
                </a:lnTo>
                <a:lnTo>
                  <a:pt x="379170" y="2464722"/>
                </a:lnTo>
                <a:lnTo>
                  <a:pt x="353897" y="2424753"/>
                </a:lnTo>
                <a:lnTo>
                  <a:pt x="328606" y="2384785"/>
                </a:lnTo>
                <a:lnTo>
                  <a:pt x="307539" y="2340375"/>
                </a:lnTo>
                <a:lnTo>
                  <a:pt x="290696" y="2291524"/>
                </a:lnTo>
                <a:lnTo>
                  <a:pt x="278059" y="2247114"/>
                </a:lnTo>
                <a:lnTo>
                  <a:pt x="273853" y="2207146"/>
                </a:lnTo>
                <a:lnTo>
                  <a:pt x="269629" y="2118326"/>
                </a:lnTo>
                <a:lnTo>
                  <a:pt x="261199" y="2020625"/>
                </a:lnTo>
                <a:lnTo>
                  <a:pt x="252786" y="1909600"/>
                </a:lnTo>
                <a:lnTo>
                  <a:pt x="248562" y="1789694"/>
                </a:lnTo>
                <a:lnTo>
                  <a:pt x="248562" y="1723080"/>
                </a:lnTo>
                <a:lnTo>
                  <a:pt x="252786" y="1643142"/>
                </a:lnTo>
                <a:lnTo>
                  <a:pt x="265422" y="1483267"/>
                </a:lnTo>
                <a:lnTo>
                  <a:pt x="290696" y="1252336"/>
                </a:lnTo>
                <a:lnTo>
                  <a:pt x="294903" y="1194604"/>
                </a:lnTo>
                <a:lnTo>
                  <a:pt x="290696" y="1141312"/>
                </a:lnTo>
                <a:lnTo>
                  <a:pt x="286489" y="1088020"/>
                </a:lnTo>
                <a:lnTo>
                  <a:pt x="282266" y="1074697"/>
                </a:lnTo>
                <a:lnTo>
                  <a:pt x="265422" y="1052493"/>
                </a:lnTo>
                <a:lnTo>
                  <a:pt x="252786" y="1034729"/>
                </a:lnTo>
                <a:lnTo>
                  <a:pt x="240149" y="1021406"/>
                </a:lnTo>
                <a:lnTo>
                  <a:pt x="223289" y="1012524"/>
                </a:lnTo>
                <a:lnTo>
                  <a:pt x="198015" y="1003642"/>
                </a:lnTo>
                <a:lnTo>
                  <a:pt x="176948" y="999201"/>
                </a:lnTo>
                <a:lnTo>
                  <a:pt x="151675" y="990319"/>
                </a:lnTo>
                <a:lnTo>
                  <a:pt x="126401" y="976996"/>
                </a:lnTo>
                <a:lnTo>
                  <a:pt x="101111" y="959232"/>
                </a:lnTo>
                <a:lnTo>
                  <a:pt x="80044" y="941468"/>
                </a:lnTo>
                <a:lnTo>
                  <a:pt x="58994" y="919263"/>
                </a:lnTo>
                <a:lnTo>
                  <a:pt x="42133" y="892635"/>
                </a:lnTo>
                <a:lnTo>
                  <a:pt x="33703" y="861548"/>
                </a:lnTo>
                <a:lnTo>
                  <a:pt x="25290" y="826021"/>
                </a:lnTo>
                <a:lnTo>
                  <a:pt x="16860" y="772729"/>
                </a:lnTo>
                <a:lnTo>
                  <a:pt x="8430" y="706114"/>
                </a:lnTo>
                <a:lnTo>
                  <a:pt x="0" y="635059"/>
                </a:lnTo>
                <a:lnTo>
                  <a:pt x="0" y="492948"/>
                </a:lnTo>
                <a:lnTo>
                  <a:pt x="4223" y="426333"/>
                </a:lnTo>
                <a:lnTo>
                  <a:pt x="16860" y="368600"/>
                </a:lnTo>
                <a:lnTo>
                  <a:pt x="33703" y="319750"/>
                </a:lnTo>
                <a:lnTo>
                  <a:pt x="54770" y="270899"/>
                </a:lnTo>
                <a:lnTo>
                  <a:pt x="75837" y="222048"/>
                </a:lnTo>
                <a:lnTo>
                  <a:pt x="105334" y="182079"/>
                </a:lnTo>
                <a:lnTo>
                  <a:pt x="134814" y="142111"/>
                </a:lnTo>
                <a:lnTo>
                  <a:pt x="172741" y="106583"/>
                </a:lnTo>
                <a:lnTo>
                  <a:pt x="214858" y="75496"/>
                </a:lnTo>
                <a:lnTo>
                  <a:pt x="256992" y="53291"/>
                </a:lnTo>
                <a:lnTo>
                  <a:pt x="307539" y="35527"/>
                </a:lnTo>
                <a:lnTo>
                  <a:pt x="353897" y="22204"/>
                </a:lnTo>
                <a:lnTo>
                  <a:pt x="404444" y="13322"/>
                </a:lnTo>
                <a:lnTo>
                  <a:pt x="454991" y="4440"/>
                </a:lnTo>
                <a:lnTo>
                  <a:pt x="509761" y="0"/>
                </a:lnTo>
                <a:lnTo>
                  <a:pt x="564532" y="0"/>
                </a:lnTo>
                <a:lnTo>
                  <a:pt x="678280" y="4440"/>
                </a:lnTo>
                <a:lnTo>
                  <a:pt x="737257" y="8881"/>
                </a:lnTo>
                <a:lnTo>
                  <a:pt x="796234" y="17763"/>
                </a:lnTo>
                <a:lnTo>
                  <a:pt x="851005" y="35527"/>
                </a:lnTo>
                <a:lnTo>
                  <a:pt x="901569" y="53291"/>
                </a:lnTo>
                <a:lnTo>
                  <a:pt x="956340" y="71055"/>
                </a:lnTo>
                <a:lnTo>
                  <a:pt x="1006887" y="97701"/>
                </a:lnTo>
                <a:lnTo>
                  <a:pt x="1057434" y="128788"/>
                </a:lnTo>
                <a:lnTo>
                  <a:pt x="1103774" y="159875"/>
                </a:lnTo>
                <a:lnTo>
                  <a:pt x="1154338" y="199843"/>
                </a:lnTo>
                <a:lnTo>
                  <a:pt x="1200679" y="239812"/>
                </a:lnTo>
                <a:lnTo>
                  <a:pt x="1251226" y="288663"/>
                </a:lnTo>
                <a:lnTo>
                  <a:pt x="1297583" y="341954"/>
                </a:lnTo>
                <a:lnTo>
                  <a:pt x="1339700" y="395246"/>
                </a:lnTo>
                <a:lnTo>
                  <a:pt x="1381834" y="457420"/>
                </a:lnTo>
                <a:lnTo>
                  <a:pt x="1419744" y="519593"/>
                </a:lnTo>
                <a:lnTo>
                  <a:pt x="1453448" y="586208"/>
                </a:lnTo>
                <a:lnTo>
                  <a:pt x="1487155" y="657264"/>
                </a:lnTo>
                <a:lnTo>
                  <a:pt x="1512432" y="737201"/>
                </a:lnTo>
                <a:lnTo>
                  <a:pt x="1537709" y="826021"/>
                </a:lnTo>
                <a:lnTo>
                  <a:pt x="1558774" y="919263"/>
                </a:lnTo>
                <a:lnTo>
                  <a:pt x="1575626" y="1012524"/>
                </a:lnTo>
                <a:lnTo>
                  <a:pt x="1588264" y="1105784"/>
                </a:lnTo>
                <a:lnTo>
                  <a:pt x="1592476" y="1194604"/>
                </a:lnTo>
                <a:lnTo>
                  <a:pt x="1588264" y="1283423"/>
                </a:lnTo>
                <a:lnTo>
                  <a:pt x="1579838" y="1363361"/>
                </a:lnTo>
                <a:lnTo>
                  <a:pt x="1571412" y="1438857"/>
                </a:lnTo>
                <a:lnTo>
                  <a:pt x="1562986" y="1509913"/>
                </a:lnTo>
                <a:lnTo>
                  <a:pt x="1550347" y="1572086"/>
                </a:lnTo>
                <a:lnTo>
                  <a:pt x="1520857" y="1678670"/>
                </a:lnTo>
                <a:lnTo>
                  <a:pt x="1495580" y="1754166"/>
                </a:lnTo>
                <a:lnTo>
                  <a:pt x="1478728" y="1803017"/>
                </a:lnTo>
                <a:lnTo>
                  <a:pt x="1470303" y="1829663"/>
                </a:lnTo>
                <a:close/>
              </a:path>
            </a:pathLst>
          </a:custGeom>
          <a:solidFill>
            <a:srgbClr val="EC775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516829" y="3704953"/>
            <a:ext cx="1579827" cy="2593516"/>
          </a:xfrm>
          <a:custGeom>
            <a:avLst/>
            <a:gdLst/>
            <a:ahLst/>
            <a:cxnLst/>
            <a:rect l="l" t="t" r="r" b="b"/>
            <a:pathLst>
              <a:path w="1579827" h="2593516">
                <a:moveTo>
                  <a:pt x="1457654" y="1816340"/>
                </a:moveTo>
                <a:lnTo>
                  <a:pt x="1457654" y="1838545"/>
                </a:lnTo>
                <a:lnTo>
                  <a:pt x="1461866" y="1869632"/>
                </a:lnTo>
                <a:lnTo>
                  <a:pt x="1470293" y="1909600"/>
                </a:lnTo>
                <a:lnTo>
                  <a:pt x="1470293" y="1949569"/>
                </a:lnTo>
                <a:lnTo>
                  <a:pt x="1461866" y="1971774"/>
                </a:lnTo>
                <a:lnTo>
                  <a:pt x="1453448" y="2002861"/>
                </a:lnTo>
                <a:lnTo>
                  <a:pt x="1436588" y="2033948"/>
                </a:lnTo>
                <a:lnTo>
                  <a:pt x="1411314" y="2078357"/>
                </a:lnTo>
                <a:lnTo>
                  <a:pt x="1301773" y="2264878"/>
                </a:lnTo>
                <a:lnTo>
                  <a:pt x="1242796" y="2353698"/>
                </a:lnTo>
                <a:lnTo>
                  <a:pt x="1217522" y="2393667"/>
                </a:lnTo>
                <a:lnTo>
                  <a:pt x="1188025" y="2429194"/>
                </a:lnTo>
                <a:lnTo>
                  <a:pt x="1158545" y="2460281"/>
                </a:lnTo>
                <a:lnTo>
                  <a:pt x="1124841" y="2491368"/>
                </a:lnTo>
                <a:lnTo>
                  <a:pt x="1091137" y="2518019"/>
                </a:lnTo>
                <a:lnTo>
                  <a:pt x="1053210" y="2540224"/>
                </a:lnTo>
                <a:lnTo>
                  <a:pt x="1015300" y="2562429"/>
                </a:lnTo>
                <a:lnTo>
                  <a:pt x="973166" y="2580193"/>
                </a:lnTo>
                <a:lnTo>
                  <a:pt x="931049" y="2589075"/>
                </a:lnTo>
                <a:lnTo>
                  <a:pt x="888915" y="2593516"/>
                </a:lnTo>
                <a:lnTo>
                  <a:pt x="775167" y="2589075"/>
                </a:lnTo>
                <a:lnTo>
                  <a:pt x="707760" y="2584634"/>
                </a:lnTo>
                <a:lnTo>
                  <a:pt x="640353" y="2575752"/>
                </a:lnTo>
                <a:lnTo>
                  <a:pt x="577169" y="2566870"/>
                </a:lnTo>
                <a:lnTo>
                  <a:pt x="518175" y="2549106"/>
                </a:lnTo>
                <a:lnTo>
                  <a:pt x="467628" y="2531342"/>
                </a:lnTo>
                <a:lnTo>
                  <a:pt x="446561" y="2522460"/>
                </a:lnTo>
                <a:lnTo>
                  <a:pt x="433924" y="2509137"/>
                </a:lnTo>
                <a:lnTo>
                  <a:pt x="404427" y="2482486"/>
                </a:lnTo>
                <a:lnTo>
                  <a:pt x="379153" y="2446958"/>
                </a:lnTo>
                <a:lnTo>
                  <a:pt x="353880" y="2406989"/>
                </a:lnTo>
                <a:lnTo>
                  <a:pt x="328606" y="2367021"/>
                </a:lnTo>
                <a:lnTo>
                  <a:pt x="307539" y="2322611"/>
                </a:lnTo>
                <a:lnTo>
                  <a:pt x="290679" y="2278201"/>
                </a:lnTo>
                <a:lnTo>
                  <a:pt x="278042" y="2233792"/>
                </a:lnTo>
                <a:lnTo>
                  <a:pt x="273836" y="2189382"/>
                </a:lnTo>
                <a:lnTo>
                  <a:pt x="269629" y="2105003"/>
                </a:lnTo>
                <a:lnTo>
                  <a:pt x="261199" y="2007302"/>
                </a:lnTo>
                <a:lnTo>
                  <a:pt x="252769" y="1896278"/>
                </a:lnTo>
                <a:lnTo>
                  <a:pt x="248562" y="1776371"/>
                </a:lnTo>
                <a:lnTo>
                  <a:pt x="248562" y="1709757"/>
                </a:lnTo>
                <a:lnTo>
                  <a:pt x="252769" y="1634260"/>
                </a:lnTo>
                <a:lnTo>
                  <a:pt x="265405" y="1474385"/>
                </a:lnTo>
                <a:lnTo>
                  <a:pt x="290679" y="1243454"/>
                </a:lnTo>
                <a:lnTo>
                  <a:pt x="294903" y="1190163"/>
                </a:lnTo>
                <a:lnTo>
                  <a:pt x="290679" y="1136871"/>
                </a:lnTo>
                <a:lnTo>
                  <a:pt x="286472" y="1079138"/>
                </a:lnTo>
                <a:lnTo>
                  <a:pt x="282266" y="1070256"/>
                </a:lnTo>
                <a:lnTo>
                  <a:pt x="265405" y="1043611"/>
                </a:lnTo>
                <a:lnTo>
                  <a:pt x="252769" y="1030288"/>
                </a:lnTo>
                <a:lnTo>
                  <a:pt x="240132" y="1016965"/>
                </a:lnTo>
                <a:lnTo>
                  <a:pt x="223272" y="1003642"/>
                </a:lnTo>
                <a:lnTo>
                  <a:pt x="197998" y="999201"/>
                </a:lnTo>
                <a:lnTo>
                  <a:pt x="176931" y="990319"/>
                </a:lnTo>
                <a:lnTo>
                  <a:pt x="151658" y="981437"/>
                </a:lnTo>
                <a:lnTo>
                  <a:pt x="126384" y="968114"/>
                </a:lnTo>
                <a:lnTo>
                  <a:pt x="101111" y="954791"/>
                </a:lnTo>
                <a:lnTo>
                  <a:pt x="80044" y="932586"/>
                </a:lnTo>
                <a:lnTo>
                  <a:pt x="58977" y="910381"/>
                </a:lnTo>
                <a:lnTo>
                  <a:pt x="46340" y="888194"/>
                </a:lnTo>
                <a:lnTo>
                  <a:pt x="33703" y="857107"/>
                </a:lnTo>
                <a:lnTo>
                  <a:pt x="25273" y="821580"/>
                </a:lnTo>
                <a:lnTo>
                  <a:pt x="16843" y="768288"/>
                </a:lnTo>
                <a:lnTo>
                  <a:pt x="8430" y="701673"/>
                </a:lnTo>
                <a:lnTo>
                  <a:pt x="4206" y="635059"/>
                </a:lnTo>
                <a:lnTo>
                  <a:pt x="0" y="559562"/>
                </a:lnTo>
                <a:lnTo>
                  <a:pt x="4206" y="488507"/>
                </a:lnTo>
                <a:lnTo>
                  <a:pt x="8430" y="421892"/>
                </a:lnTo>
                <a:lnTo>
                  <a:pt x="16843" y="368600"/>
                </a:lnTo>
                <a:lnTo>
                  <a:pt x="33703" y="319750"/>
                </a:lnTo>
                <a:lnTo>
                  <a:pt x="54770" y="270899"/>
                </a:lnTo>
                <a:lnTo>
                  <a:pt x="80044" y="222048"/>
                </a:lnTo>
                <a:lnTo>
                  <a:pt x="105317" y="182079"/>
                </a:lnTo>
                <a:lnTo>
                  <a:pt x="139021" y="142111"/>
                </a:lnTo>
                <a:lnTo>
                  <a:pt x="172725" y="106583"/>
                </a:lnTo>
                <a:lnTo>
                  <a:pt x="214858" y="79937"/>
                </a:lnTo>
                <a:lnTo>
                  <a:pt x="261199" y="57732"/>
                </a:lnTo>
                <a:lnTo>
                  <a:pt x="307539" y="39968"/>
                </a:lnTo>
                <a:lnTo>
                  <a:pt x="353880" y="26645"/>
                </a:lnTo>
                <a:lnTo>
                  <a:pt x="404427" y="13322"/>
                </a:lnTo>
                <a:lnTo>
                  <a:pt x="454991" y="8881"/>
                </a:lnTo>
                <a:lnTo>
                  <a:pt x="509761" y="4440"/>
                </a:lnTo>
                <a:lnTo>
                  <a:pt x="560309" y="0"/>
                </a:lnTo>
                <a:lnTo>
                  <a:pt x="678263" y="4440"/>
                </a:lnTo>
                <a:lnTo>
                  <a:pt x="733034" y="13322"/>
                </a:lnTo>
                <a:lnTo>
                  <a:pt x="792011" y="22204"/>
                </a:lnTo>
                <a:lnTo>
                  <a:pt x="846781" y="35527"/>
                </a:lnTo>
                <a:lnTo>
                  <a:pt x="897345" y="53291"/>
                </a:lnTo>
                <a:lnTo>
                  <a:pt x="947893" y="75496"/>
                </a:lnTo>
                <a:lnTo>
                  <a:pt x="998456" y="97701"/>
                </a:lnTo>
                <a:lnTo>
                  <a:pt x="1049004" y="128788"/>
                </a:lnTo>
                <a:lnTo>
                  <a:pt x="1099551" y="159875"/>
                </a:lnTo>
                <a:lnTo>
                  <a:pt x="1145908" y="199843"/>
                </a:lnTo>
                <a:lnTo>
                  <a:pt x="1196455" y="239812"/>
                </a:lnTo>
                <a:lnTo>
                  <a:pt x="1242796" y="288663"/>
                </a:lnTo>
                <a:lnTo>
                  <a:pt x="1289136" y="337514"/>
                </a:lnTo>
                <a:lnTo>
                  <a:pt x="1331270" y="395246"/>
                </a:lnTo>
                <a:lnTo>
                  <a:pt x="1373404" y="452979"/>
                </a:lnTo>
                <a:lnTo>
                  <a:pt x="1411314" y="515152"/>
                </a:lnTo>
                <a:lnTo>
                  <a:pt x="1445018" y="581767"/>
                </a:lnTo>
                <a:lnTo>
                  <a:pt x="1474505" y="652823"/>
                </a:lnTo>
                <a:lnTo>
                  <a:pt x="1503995" y="732760"/>
                </a:lnTo>
                <a:lnTo>
                  <a:pt x="1529272" y="821580"/>
                </a:lnTo>
                <a:lnTo>
                  <a:pt x="1550337" y="910381"/>
                </a:lnTo>
                <a:lnTo>
                  <a:pt x="1562976" y="1003642"/>
                </a:lnTo>
                <a:lnTo>
                  <a:pt x="1575614" y="1096902"/>
                </a:lnTo>
                <a:lnTo>
                  <a:pt x="1579827" y="1190163"/>
                </a:lnTo>
                <a:lnTo>
                  <a:pt x="1579827" y="1274541"/>
                </a:lnTo>
                <a:lnTo>
                  <a:pt x="1571402" y="1354479"/>
                </a:lnTo>
                <a:lnTo>
                  <a:pt x="1562976" y="1429975"/>
                </a:lnTo>
                <a:lnTo>
                  <a:pt x="1550337" y="1501031"/>
                </a:lnTo>
                <a:lnTo>
                  <a:pt x="1537699" y="1563204"/>
                </a:lnTo>
                <a:lnTo>
                  <a:pt x="1512422" y="1669788"/>
                </a:lnTo>
                <a:lnTo>
                  <a:pt x="1487143" y="1740843"/>
                </a:lnTo>
                <a:lnTo>
                  <a:pt x="1466080" y="1789694"/>
                </a:lnTo>
                <a:lnTo>
                  <a:pt x="1457654" y="1816340"/>
                </a:lnTo>
                <a:close/>
              </a:path>
            </a:pathLst>
          </a:custGeom>
          <a:solidFill>
            <a:srgbClr val="EC775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525259" y="3718276"/>
            <a:ext cx="1567184" cy="2566870"/>
          </a:xfrm>
          <a:custGeom>
            <a:avLst/>
            <a:gdLst/>
            <a:ahLst/>
            <a:cxnLst/>
            <a:rect l="l" t="t" r="r" b="b"/>
            <a:pathLst>
              <a:path w="1567184" h="2566870">
                <a:moveTo>
                  <a:pt x="248545" y="1616496"/>
                </a:moveTo>
                <a:lnTo>
                  <a:pt x="261199" y="1461062"/>
                </a:lnTo>
                <a:lnTo>
                  <a:pt x="286472" y="1230131"/>
                </a:lnTo>
                <a:lnTo>
                  <a:pt x="290679" y="1176840"/>
                </a:lnTo>
                <a:lnTo>
                  <a:pt x="286472" y="1123548"/>
                </a:lnTo>
                <a:lnTo>
                  <a:pt x="282249" y="1070256"/>
                </a:lnTo>
                <a:lnTo>
                  <a:pt x="278042" y="1056933"/>
                </a:lnTo>
                <a:lnTo>
                  <a:pt x="261199" y="1030288"/>
                </a:lnTo>
                <a:lnTo>
                  <a:pt x="248545" y="1016965"/>
                </a:lnTo>
                <a:lnTo>
                  <a:pt x="235908" y="1003642"/>
                </a:lnTo>
                <a:lnTo>
                  <a:pt x="219065" y="994760"/>
                </a:lnTo>
                <a:lnTo>
                  <a:pt x="197998" y="985878"/>
                </a:lnTo>
                <a:lnTo>
                  <a:pt x="172725" y="981437"/>
                </a:lnTo>
                <a:lnTo>
                  <a:pt x="147451" y="972555"/>
                </a:lnTo>
                <a:lnTo>
                  <a:pt x="122161" y="959232"/>
                </a:lnTo>
                <a:lnTo>
                  <a:pt x="96887" y="941468"/>
                </a:lnTo>
                <a:lnTo>
                  <a:pt x="75820" y="923704"/>
                </a:lnTo>
                <a:lnTo>
                  <a:pt x="58977" y="901499"/>
                </a:lnTo>
                <a:lnTo>
                  <a:pt x="42116" y="874871"/>
                </a:lnTo>
                <a:lnTo>
                  <a:pt x="29480" y="848225"/>
                </a:lnTo>
                <a:lnTo>
                  <a:pt x="21050" y="812698"/>
                </a:lnTo>
                <a:lnTo>
                  <a:pt x="12636" y="759406"/>
                </a:lnTo>
                <a:lnTo>
                  <a:pt x="8413" y="697232"/>
                </a:lnTo>
                <a:lnTo>
                  <a:pt x="4206" y="626177"/>
                </a:lnTo>
                <a:lnTo>
                  <a:pt x="0" y="555121"/>
                </a:lnTo>
                <a:lnTo>
                  <a:pt x="0" y="484066"/>
                </a:lnTo>
                <a:lnTo>
                  <a:pt x="4206" y="417451"/>
                </a:lnTo>
                <a:lnTo>
                  <a:pt x="16843" y="359718"/>
                </a:lnTo>
                <a:lnTo>
                  <a:pt x="33703" y="310868"/>
                </a:lnTo>
                <a:lnTo>
                  <a:pt x="50547" y="266458"/>
                </a:lnTo>
                <a:lnTo>
                  <a:pt x="75820" y="217607"/>
                </a:lnTo>
                <a:lnTo>
                  <a:pt x="101094" y="177638"/>
                </a:lnTo>
                <a:lnTo>
                  <a:pt x="134797" y="137670"/>
                </a:lnTo>
                <a:lnTo>
                  <a:pt x="168501" y="102142"/>
                </a:lnTo>
                <a:lnTo>
                  <a:pt x="210635" y="75496"/>
                </a:lnTo>
                <a:lnTo>
                  <a:pt x="256975" y="53291"/>
                </a:lnTo>
                <a:lnTo>
                  <a:pt x="303316" y="35527"/>
                </a:lnTo>
                <a:lnTo>
                  <a:pt x="349656" y="22204"/>
                </a:lnTo>
                <a:lnTo>
                  <a:pt x="400220" y="13322"/>
                </a:lnTo>
                <a:lnTo>
                  <a:pt x="450767" y="4440"/>
                </a:lnTo>
                <a:lnTo>
                  <a:pt x="501331" y="0"/>
                </a:lnTo>
                <a:lnTo>
                  <a:pt x="556085" y="0"/>
                </a:lnTo>
                <a:lnTo>
                  <a:pt x="669833" y="4440"/>
                </a:lnTo>
                <a:lnTo>
                  <a:pt x="728827" y="8881"/>
                </a:lnTo>
                <a:lnTo>
                  <a:pt x="783581" y="17763"/>
                </a:lnTo>
                <a:lnTo>
                  <a:pt x="838351" y="31086"/>
                </a:lnTo>
                <a:lnTo>
                  <a:pt x="888915" y="48850"/>
                </a:lnTo>
                <a:lnTo>
                  <a:pt x="939462" y="71055"/>
                </a:lnTo>
                <a:lnTo>
                  <a:pt x="990026" y="93260"/>
                </a:lnTo>
                <a:lnTo>
                  <a:pt x="1040573" y="124347"/>
                </a:lnTo>
                <a:lnTo>
                  <a:pt x="1086914" y="155434"/>
                </a:lnTo>
                <a:lnTo>
                  <a:pt x="1133254" y="195402"/>
                </a:lnTo>
                <a:lnTo>
                  <a:pt x="1183818" y="235371"/>
                </a:lnTo>
                <a:lnTo>
                  <a:pt x="1230159" y="284222"/>
                </a:lnTo>
                <a:lnTo>
                  <a:pt x="1276499" y="333073"/>
                </a:lnTo>
                <a:lnTo>
                  <a:pt x="1318616" y="386364"/>
                </a:lnTo>
                <a:lnTo>
                  <a:pt x="1360750" y="448538"/>
                </a:lnTo>
                <a:lnTo>
                  <a:pt x="1398677" y="510711"/>
                </a:lnTo>
                <a:lnTo>
                  <a:pt x="1432364" y="572885"/>
                </a:lnTo>
                <a:lnTo>
                  <a:pt x="1461863" y="643941"/>
                </a:lnTo>
                <a:lnTo>
                  <a:pt x="1491353" y="723878"/>
                </a:lnTo>
                <a:lnTo>
                  <a:pt x="1512417" y="812698"/>
                </a:lnTo>
                <a:lnTo>
                  <a:pt x="1533482" y="901499"/>
                </a:lnTo>
                <a:lnTo>
                  <a:pt x="1550332" y="994760"/>
                </a:lnTo>
                <a:lnTo>
                  <a:pt x="1562972" y="1088020"/>
                </a:lnTo>
                <a:lnTo>
                  <a:pt x="1567184" y="1176840"/>
                </a:lnTo>
                <a:lnTo>
                  <a:pt x="1562972" y="1261218"/>
                </a:lnTo>
                <a:lnTo>
                  <a:pt x="1558759" y="1341156"/>
                </a:lnTo>
                <a:lnTo>
                  <a:pt x="1546120" y="1416652"/>
                </a:lnTo>
                <a:lnTo>
                  <a:pt x="1537694" y="1483267"/>
                </a:lnTo>
                <a:lnTo>
                  <a:pt x="1525055" y="1545441"/>
                </a:lnTo>
                <a:lnTo>
                  <a:pt x="1499778" y="1652024"/>
                </a:lnTo>
                <a:lnTo>
                  <a:pt x="1470288" y="1727521"/>
                </a:lnTo>
                <a:lnTo>
                  <a:pt x="1453436" y="1771930"/>
                </a:lnTo>
                <a:lnTo>
                  <a:pt x="1445018" y="1798576"/>
                </a:lnTo>
                <a:lnTo>
                  <a:pt x="1445018" y="1820781"/>
                </a:lnTo>
                <a:lnTo>
                  <a:pt x="1449224" y="1851868"/>
                </a:lnTo>
                <a:lnTo>
                  <a:pt x="1453436" y="1887396"/>
                </a:lnTo>
                <a:lnTo>
                  <a:pt x="1457649" y="1909600"/>
                </a:lnTo>
                <a:lnTo>
                  <a:pt x="1453436" y="1927364"/>
                </a:lnTo>
                <a:lnTo>
                  <a:pt x="1449224" y="1954010"/>
                </a:lnTo>
                <a:lnTo>
                  <a:pt x="1436588" y="1980656"/>
                </a:lnTo>
                <a:lnTo>
                  <a:pt x="1423951" y="2016184"/>
                </a:lnTo>
                <a:lnTo>
                  <a:pt x="1398677" y="2056153"/>
                </a:lnTo>
                <a:lnTo>
                  <a:pt x="1289136" y="2242673"/>
                </a:lnTo>
                <a:lnTo>
                  <a:pt x="1230159" y="2331493"/>
                </a:lnTo>
                <a:lnTo>
                  <a:pt x="1204868" y="2371462"/>
                </a:lnTo>
                <a:lnTo>
                  <a:pt x="1175388" y="2406989"/>
                </a:lnTo>
                <a:lnTo>
                  <a:pt x="1145891" y="2438076"/>
                </a:lnTo>
                <a:lnTo>
                  <a:pt x="1112187" y="2464722"/>
                </a:lnTo>
                <a:lnTo>
                  <a:pt x="1078484" y="2495814"/>
                </a:lnTo>
                <a:lnTo>
                  <a:pt x="1044780" y="2518019"/>
                </a:lnTo>
                <a:lnTo>
                  <a:pt x="1006870" y="2540224"/>
                </a:lnTo>
                <a:lnTo>
                  <a:pt x="964736" y="2553547"/>
                </a:lnTo>
                <a:lnTo>
                  <a:pt x="922619" y="2562429"/>
                </a:lnTo>
                <a:lnTo>
                  <a:pt x="876279" y="2566870"/>
                </a:lnTo>
                <a:lnTo>
                  <a:pt x="766737" y="2562429"/>
                </a:lnTo>
                <a:lnTo>
                  <a:pt x="699330" y="2557988"/>
                </a:lnTo>
                <a:lnTo>
                  <a:pt x="631923" y="2553547"/>
                </a:lnTo>
                <a:lnTo>
                  <a:pt x="568739" y="2540224"/>
                </a:lnTo>
                <a:lnTo>
                  <a:pt x="509745" y="2526901"/>
                </a:lnTo>
                <a:lnTo>
                  <a:pt x="463404" y="2509137"/>
                </a:lnTo>
                <a:lnTo>
                  <a:pt x="442337" y="2500255"/>
                </a:lnTo>
                <a:lnTo>
                  <a:pt x="425494" y="2486932"/>
                </a:lnTo>
                <a:lnTo>
                  <a:pt x="400220" y="2460281"/>
                </a:lnTo>
                <a:lnTo>
                  <a:pt x="374947" y="2424753"/>
                </a:lnTo>
                <a:lnTo>
                  <a:pt x="349656" y="2384785"/>
                </a:lnTo>
                <a:lnTo>
                  <a:pt x="324383" y="2344816"/>
                </a:lnTo>
                <a:lnTo>
                  <a:pt x="303316" y="2300406"/>
                </a:lnTo>
                <a:lnTo>
                  <a:pt x="286472" y="2255996"/>
                </a:lnTo>
                <a:lnTo>
                  <a:pt x="273836" y="2211587"/>
                </a:lnTo>
                <a:lnTo>
                  <a:pt x="269612" y="2171618"/>
                </a:lnTo>
                <a:lnTo>
                  <a:pt x="265405" y="2082798"/>
                </a:lnTo>
                <a:lnTo>
                  <a:pt x="256975" y="1985097"/>
                </a:lnTo>
                <a:lnTo>
                  <a:pt x="248545" y="1878514"/>
                </a:lnTo>
                <a:lnTo>
                  <a:pt x="244339" y="1758607"/>
                </a:lnTo>
                <a:lnTo>
                  <a:pt x="244339" y="1691993"/>
                </a:lnTo>
                <a:lnTo>
                  <a:pt x="248545" y="1616496"/>
                </a:lnTo>
                <a:close/>
              </a:path>
            </a:pathLst>
          </a:custGeom>
          <a:solidFill>
            <a:srgbClr val="EB745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529466" y="3727158"/>
            <a:ext cx="1554552" cy="2549106"/>
          </a:xfrm>
          <a:custGeom>
            <a:avLst/>
            <a:gdLst/>
            <a:ahLst/>
            <a:cxnLst/>
            <a:rect l="l" t="t" r="r" b="b"/>
            <a:pathLst>
              <a:path w="1554552" h="2549106">
                <a:moveTo>
                  <a:pt x="1546125" y="1332274"/>
                </a:moveTo>
                <a:lnTo>
                  <a:pt x="1537700" y="1407770"/>
                </a:lnTo>
                <a:lnTo>
                  <a:pt x="1512423" y="1536559"/>
                </a:lnTo>
                <a:lnTo>
                  <a:pt x="1487146" y="1638701"/>
                </a:lnTo>
                <a:lnTo>
                  <a:pt x="1461868" y="1714198"/>
                </a:lnTo>
                <a:lnTo>
                  <a:pt x="1445018" y="1758607"/>
                </a:lnTo>
                <a:lnTo>
                  <a:pt x="1436588" y="1785253"/>
                </a:lnTo>
                <a:lnTo>
                  <a:pt x="1436588" y="1807458"/>
                </a:lnTo>
                <a:lnTo>
                  <a:pt x="1440811" y="1838545"/>
                </a:lnTo>
                <a:lnTo>
                  <a:pt x="1445018" y="1874073"/>
                </a:lnTo>
                <a:lnTo>
                  <a:pt x="1445018" y="1914041"/>
                </a:lnTo>
                <a:lnTo>
                  <a:pt x="1440811" y="1940687"/>
                </a:lnTo>
                <a:lnTo>
                  <a:pt x="1428157" y="1967333"/>
                </a:lnTo>
                <a:lnTo>
                  <a:pt x="1411314" y="2002861"/>
                </a:lnTo>
                <a:lnTo>
                  <a:pt x="1390247" y="2042830"/>
                </a:lnTo>
                <a:lnTo>
                  <a:pt x="1280723" y="2229351"/>
                </a:lnTo>
                <a:lnTo>
                  <a:pt x="1225952" y="2313729"/>
                </a:lnTo>
                <a:lnTo>
                  <a:pt x="1196455" y="2353698"/>
                </a:lnTo>
                <a:lnTo>
                  <a:pt x="1166975" y="2389226"/>
                </a:lnTo>
                <a:lnTo>
                  <a:pt x="1137478" y="2420312"/>
                </a:lnTo>
                <a:lnTo>
                  <a:pt x="1107981" y="2446958"/>
                </a:lnTo>
                <a:lnTo>
                  <a:pt x="1074277" y="2473609"/>
                </a:lnTo>
                <a:lnTo>
                  <a:pt x="1036367" y="2500255"/>
                </a:lnTo>
                <a:lnTo>
                  <a:pt x="998456" y="2518019"/>
                </a:lnTo>
                <a:lnTo>
                  <a:pt x="960529" y="2535783"/>
                </a:lnTo>
                <a:lnTo>
                  <a:pt x="918412" y="2544665"/>
                </a:lnTo>
                <a:lnTo>
                  <a:pt x="872072" y="2549106"/>
                </a:lnTo>
                <a:lnTo>
                  <a:pt x="762531" y="2544665"/>
                </a:lnTo>
                <a:lnTo>
                  <a:pt x="695123" y="2540224"/>
                </a:lnTo>
                <a:lnTo>
                  <a:pt x="631923" y="2531342"/>
                </a:lnTo>
                <a:lnTo>
                  <a:pt x="564532" y="2522460"/>
                </a:lnTo>
                <a:lnTo>
                  <a:pt x="509761" y="2509137"/>
                </a:lnTo>
                <a:lnTo>
                  <a:pt x="459197" y="2491373"/>
                </a:lnTo>
                <a:lnTo>
                  <a:pt x="442354" y="2478050"/>
                </a:lnTo>
                <a:lnTo>
                  <a:pt x="425494" y="2469163"/>
                </a:lnTo>
                <a:lnTo>
                  <a:pt x="400220" y="2438076"/>
                </a:lnTo>
                <a:lnTo>
                  <a:pt x="374947" y="2406989"/>
                </a:lnTo>
                <a:lnTo>
                  <a:pt x="345450" y="2367021"/>
                </a:lnTo>
                <a:lnTo>
                  <a:pt x="324383" y="2327052"/>
                </a:lnTo>
                <a:lnTo>
                  <a:pt x="303333" y="2282642"/>
                </a:lnTo>
                <a:lnTo>
                  <a:pt x="286472" y="2238232"/>
                </a:lnTo>
                <a:lnTo>
                  <a:pt x="273836" y="2193823"/>
                </a:lnTo>
                <a:lnTo>
                  <a:pt x="269629" y="2153854"/>
                </a:lnTo>
                <a:lnTo>
                  <a:pt x="265405" y="2069475"/>
                </a:lnTo>
                <a:lnTo>
                  <a:pt x="256992" y="1971774"/>
                </a:lnTo>
                <a:lnTo>
                  <a:pt x="248562" y="1865191"/>
                </a:lnTo>
                <a:lnTo>
                  <a:pt x="244339" y="1745284"/>
                </a:lnTo>
                <a:lnTo>
                  <a:pt x="244339" y="1678670"/>
                </a:lnTo>
                <a:lnTo>
                  <a:pt x="248562" y="1607614"/>
                </a:lnTo>
                <a:lnTo>
                  <a:pt x="261199" y="1447739"/>
                </a:lnTo>
                <a:lnTo>
                  <a:pt x="286472" y="1221250"/>
                </a:lnTo>
                <a:lnTo>
                  <a:pt x="290679" y="1167958"/>
                </a:lnTo>
                <a:lnTo>
                  <a:pt x="286472" y="1114666"/>
                </a:lnTo>
                <a:lnTo>
                  <a:pt x="282266" y="1061374"/>
                </a:lnTo>
                <a:lnTo>
                  <a:pt x="278042" y="1052493"/>
                </a:lnTo>
                <a:lnTo>
                  <a:pt x="261199" y="1025847"/>
                </a:lnTo>
                <a:lnTo>
                  <a:pt x="248562" y="1012524"/>
                </a:lnTo>
                <a:lnTo>
                  <a:pt x="235925" y="999201"/>
                </a:lnTo>
                <a:lnTo>
                  <a:pt x="219065" y="985878"/>
                </a:lnTo>
                <a:lnTo>
                  <a:pt x="197998" y="981437"/>
                </a:lnTo>
                <a:lnTo>
                  <a:pt x="172725" y="976996"/>
                </a:lnTo>
                <a:lnTo>
                  <a:pt x="147451" y="963673"/>
                </a:lnTo>
                <a:lnTo>
                  <a:pt x="122177" y="950350"/>
                </a:lnTo>
                <a:lnTo>
                  <a:pt x="101111" y="937027"/>
                </a:lnTo>
                <a:lnTo>
                  <a:pt x="80044" y="919263"/>
                </a:lnTo>
                <a:lnTo>
                  <a:pt x="58977" y="897058"/>
                </a:lnTo>
                <a:lnTo>
                  <a:pt x="42133" y="870430"/>
                </a:lnTo>
                <a:lnTo>
                  <a:pt x="33703" y="843785"/>
                </a:lnTo>
                <a:lnTo>
                  <a:pt x="25273" y="803816"/>
                </a:lnTo>
                <a:lnTo>
                  <a:pt x="16843" y="754965"/>
                </a:lnTo>
                <a:lnTo>
                  <a:pt x="8430" y="692791"/>
                </a:lnTo>
                <a:lnTo>
                  <a:pt x="4206" y="621736"/>
                </a:lnTo>
                <a:lnTo>
                  <a:pt x="0" y="550680"/>
                </a:lnTo>
                <a:lnTo>
                  <a:pt x="4206" y="479625"/>
                </a:lnTo>
                <a:lnTo>
                  <a:pt x="8430" y="417451"/>
                </a:lnTo>
                <a:lnTo>
                  <a:pt x="16843" y="359718"/>
                </a:lnTo>
                <a:lnTo>
                  <a:pt x="33703" y="310868"/>
                </a:lnTo>
                <a:lnTo>
                  <a:pt x="54770" y="266458"/>
                </a:lnTo>
                <a:lnTo>
                  <a:pt x="75837" y="217607"/>
                </a:lnTo>
                <a:lnTo>
                  <a:pt x="105317" y="177638"/>
                </a:lnTo>
                <a:lnTo>
                  <a:pt x="134814" y="137670"/>
                </a:lnTo>
                <a:lnTo>
                  <a:pt x="172725" y="102142"/>
                </a:lnTo>
                <a:lnTo>
                  <a:pt x="210635" y="75496"/>
                </a:lnTo>
                <a:lnTo>
                  <a:pt x="256992" y="53291"/>
                </a:lnTo>
                <a:lnTo>
                  <a:pt x="303333" y="35527"/>
                </a:lnTo>
                <a:lnTo>
                  <a:pt x="349673" y="22204"/>
                </a:lnTo>
                <a:lnTo>
                  <a:pt x="400220" y="13322"/>
                </a:lnTo>
                <a:lnTo>
                  <a:pt x="446561" y="4440"/>
                </a:lnTo>
                <a:lnTo>
                  <a:pt x="501331" y="0"/>
                </a:lnTo>
                <a:lnTo>
                  <a:pt x="551878" y="0"/>
                </a:lnTo>
                <a:lnTo>
                  <a:pt x="665626" y="4440"/>
                </a:lnTo>
                <a:lnTo>
                  <a:pt x="724620" y="8881"/>
                </a:lnTo>
                <a:lnTo>
                  <a:pt x="779374" y="17763"/>
                </a:lnTo>
                <a:lnTo>
                  <a:pt x="834145" y="31086"/>
                </a:lnTo>
                <a:lnTo>
                  <a:pt x="884709" y="48850"/>
                </a:lnTo>
                <a:lnTo>
                  <a:pt x="935256" y="71055"/>
                </a:lnTo>
                <a:lnTo>
                  <a:pt x="985820" y="97701"/>
                </a:lnTo>
                <a:lnTo>
                  <a:pt x="1032160" y="124347"/>
                </a:lnTo>
                <a:lnTo>
                  <a:pt x="1078501" y="155434"/>
                </a:lnTo>
                <a:lnTo>
                  <a:pt x="1129048" y="195402"/>
                </a:lnTo>
                <a:lnTo>
                  <a:pt x="1175388" y="235371"/>
                </a:lnTo>
                <a:lnTo>
                  <a:pt x="1221729" y="284222"/>
                </a:lnTo>
                <a:lnTo>
                  <a:pt x="1268069" y="333073"/>
                </a:lnTo>
                <a:lnTo>
                  <a:pt x="1310203" y="386364"/>
                </a:lnTo>
                <a:lnTo>
                  <a:pt x="1352337" y="444097"/>
                </a:lnTo>
                <a:lnTo>
                  <a:pt x="1390247" y="506271"/>
                </a:lnTo>
                <a:lnTo>
                  <a:pt x="1423951" y="572885"/>
                </a:lnTo>
                <a:lnTo>
                  <a:pt x="1453443" y="643941"/>
                </a:lnTo>
                <a:lnTo>
                  <a:pt x="1478720" y="719437"/>
                </a:lnTo>
                <a:lnTo>
                  <a:pt x="1503997" y="808257"/>
                </a:lnTo>
                <a:lnTo>
                  <a:pt x="1525062" y="897058"/>
                </a:lnTo>
                <a:lnTo>
                  <a:pt x="1541914" y="985878"/>
                </a:lnTo>
                <a:lnTo>
                  <a:pt x="1550339" y="1079138"/>
                </a:lnTo>
                <a:lnTo>
                  <a:pt x="1554552" y="1167958"/>
                </a:lnTo>
                <a:lnTo>
                  <a:pt x="1554552" y="1252336"/>
                </a:lnTo>
                <a:lnTo>
                  <a:pt x="1546125" y="1332274"/>
                </a:lnTo>
                <a:close/>
              </a:path>
            </a:pathLst>
          </a:custGeom>
          <a:solidFill>
            <a:srgbClr val="EC74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537896" y="3736040"/>
            <a:ext cx="1541909" cy="2526901"/>
          </a:xfrm>
          <a:custGeom>
            <a:avLst/>
            <a:gdLst/>
            <a:ahLst/>
            <a:cxnLst/>
            <a:rect l="l" t="t" r="r" b="b"/>
            <a:pathLst>
              <a:path w="1541909" h="2526901">
                <a:moveTo>
                  <a:pt x="244339" y="1594291"/>
                </a:moveTo>
                <a:lnTo>
                  <a:pt x="256975" y="1438857"/>
                </a:lnTo>
                <a:lnTo>
                  <a:pt x="282249" y="1212368"/>
                </a:lnTo>
                <a:lnTo>
                  <a:pt x="286472" y="1159076"/>
                </a:lnTo>
                <a:lnTo>
                  <a:pt x="282249" y="1110225"/>
                </a:lnTo>
                <a:lnTo>
                  <a:pt x="278042" y="1052493"/>
                </a:lnTo>
                <a:lnTo>
                  <a:pt x="273836" y="1043611"/>
                </a:lnTo>
                <a:lnTo>
                  <a:pt x="256975" y="1016965"/>
                </a:lnTo>
                <a:lnTo>
                  <a:pt x="244339" y="1003642"/>
                </a:lnTo>
                <a:lnTo>
                  <a:pt x="231702" y="990319"/>
                </a:lnTo>
                <a:lnTo>
                  <a:pt x="214858" y="981437"/>
                </a:lnTo>
                <a:lnTo>
                  <a:pt x="193791" y="972555"/>
                </a:lnTo>
                <a:lnTo>
                  <a:pt x="168501" y="968114"/>
                </a:lnTo>
                <a:lnTo>
                  <a:pt x="143228" y="959232"/>
                </a:lnTo>
                <a:lnTo>
                  <a:pt x="122161" y="945909"/>
                </a:lnTo>
                <a:lnTo>
                  <a:pt x="96887" y="932586"/>
                </a:lnTo>
                <a:lnTo>
                  <a:pt x="75820" y="910381"/>
                </a:lnTo>
                <a:lnTo>
                  <a:pt x="58977" y="888176"/>
                </a:lnTo>
                <a:lnTo>
                  <a:pt x="42116" y="865972"/>
                </a:lnTo>
                <a:lnTo>
                  <a:pt x="29480" y="839344"/>
                </a:lnTo>
                <a:lnTo>
                  <a:pt x="21066" y="799375"/>
                </a:lnTo>
                <a:lnTo>
                  <a:pt x="12636" y="750524"/>
                </a:lnTo>
                <a:lnTo>
                  <a:pt x="8413" y="688350"/>
                </a:lnTo>
                <a:lnTo>
                  <a:pt x="4206" y="617295"/>
                </a:lnTo>
                <a:lnTo>
                  <a:pt x="0" y="546239"/>
                </a:lnTo>
                <a:lnTo>
                  <a:pt x="0" y="479625"/>
                </a:lnTo>
                <a:lnTo>
                  <a:pt x="4206" y="413010"/>
                </a:lnTo>
                <a:lnTo>
                  <a:pt x="16843" y="359718"/>
                </a:lnTo>
                <a:lnTo>
                  <a:pt x="33703" y="310868"/>
                </a:lnTo>
                <a:lnTo>
                  <a:pt x="50547" y="262017"/>
                </a:lnTo>
                <a:lnTo>
                  <a:pt x="75820" y="217607"/>
                </a:lnTo>
                <a:lnTo>
                  <a:pt x="101111" y="177638"/>
                </a:lnTo>
                <a:lnTo>
                  <a:pt x="130591" y="137670"/>
                </a:lnTo>
                <a:lnTo>
                  <a:pt x="168501" y="106583"/>
                </a:lnTo>
                <a:lnTo>
                  <a:pt x="206428" y="75496"/>
                </a:lnTo>
                <a:lnTo>
                  <a:pt x="252769" y="53291"/>
                </a:lnTo>
                <a:lnTo>
                  <a:pt x="299109" y="39968"/>
                </a:lnTo>
                <a:lnTo>
                  <a:pt x="345450" y="26645"/>
                </a:lnTo>
                <a:lnTo>
                  <a:pt x="391790" y="13322"/>
                </a:lnTo>
                <a:lnTo>
                  <a:pt x="442354" y="8881"/>
                </a:lnTo>
                <a:lnTo>
                  <a:pt x="492901" y="4440"/>
                </a:lnTo>
                <a:lnTo>
                  <a:pt x="547672" y="0"/>
                </a:lnTo>
                <a:lnTo>
                  <a:pt x="657196" y="4440"/>
                </a:lnTo>
                <a:lnTo>
                  <a:pt x="716190" y="13322"/>
                </a:lnTo>
                <a:lnTo>
                  <a:pt x="770944" y="22204"/>
                </a:lnTo>
                <a:lnTo>
                  <a:pt x="821508" y="35527"/>
                </a:lnTo>
                <a:lnTo>
                  <a:pt x="876279" y="53291"/>
                </a:lnTo>
                <a:lnTo>
                  <a:pt x="926826" y="71055"/>
                </a:lnTo>
                <a:lnTo>
                  <a:pt x="973166" y="97701"/>
                </a:lnTo>
                <a:lnTo>
                  <a:pt x="1023730" y="124347"/>
                </a:lnTo>
                <a:lnTo>
                  <a:pt x="1070070" y="155434"/>
                </a:lnTo>
                <a:lnTo>
                  <a:pt x="1116411" y="195402"/>
                </a:lnTo>
                <a:lnTo>
                  <a:pt x="1162751" y="235371"/>
                </a:lnTo>
                <a:lnTo>
                  <a:pt x="1209092" y="279781"/>
                </a:lnTo>
                <a:lnTo>
                  <a:pt x="1255432" y="333073"/>
                </a:lnTo>
                <a:lnTo>
                  <a:pt x="1297566" y="386364"/>
                </a:lnTo>
                <a:lnTo>
                  <a:pt x="1339683" y="444097"/>
                </a:lnTo>
                <a:lnTo>
                  <a:pt x="1373387" y="501830"/>
                </a:lnTo>
                <a:lnTo>
                  <a:pt x="1407090" y="568444"/>
                </a:lnTo>
                <a:lnTo>
                  <a:pt x="1436588" y="639500"/>
                </a:lnTo>
                <a:lnTo>
                  <a:pt x="1466076" y="714996"/>
                </a:lnTo>
                <a:lnTo>
                  <a:pt x="1491355" y="803816"/>
                </a:lnTo>
                <a:lnTo>
                  <a:pt x="1508205" y="892617"/>
                </a:lnTo>
                <a:lnTo>
                  <a:pt x="1525057" y="981437"/>
                </a:lnTo>
                <a:lnTo>
                  <a:pt x="1533484" y="1070256"/>
                </a:lnTo>
                <a:lnTo>
                  <a:pt x="1541909" y="1159076"/>
                </a:lnTo>
                <a:lnTo>
                  <a:pt x="1537695" y="1243454"/>
                </a:lnTo>
                <a:lnTo>
                  <a:pt x="1533484" y="1323392"/>
                </a:lnTo>
                <a:lnTo>
                  <a:pt x="1520845" y="1394447"/>
                </a:lnTo>
                <a:lnTo>
                  <a:pt x="1499780" y="1523236"/>
                </a:lnTo>
                <a:lnTo>
                  <a:pt x="1474503" y="1629819"/>
                </a:lnTo>
                <a:lnTo>
                  <a:pt x="1449226" y="1700875"/>
                </a:lnTo>
                <a:lnTo>
                  <a:pt x="1428157" y="1745284"/>
                </a:lnTo>
                <a:lnTo>
                  <a:pt x="1423951" y="1771930"/>
                </a:lnTo>
                <a:lnTo>
                  <a:pt x="1423951" y="1794135"/>
                </a:lnTo>
                <a:lnTo>
                  <a:pt x="1428157" y="1825222"/>
                </a:lnTo>
                <a:lnTo>
                  <a:pt x="1432381" y="1860750"/>
                </a:lnTo>
                <a:lnTo>
                  <a:pt x="1432381" y="1900718"/>
                </a:lnTo>
                <a:lnTo>
                  <a:pt x="1423951" y="1922923"/>
                </a:lnTo>
                <a:lnTo>
                  <a:pt x="1415521" y="1954010"/>
                </a:lnTo>
                <a:lnTo>
                  <a:pt x="1398677" y="1985097"/>
                </a:lnTo>
                <a:lnTo>
                  <a:pt x="1377610" y="2029507"/>
                </a:lnTo>
                <a:lnTo>
                  <a:pt x="1268069" y="2211587"/>
                </a:lnTo>
                <a:lnTo>
                  <a:pt x="1213299" y="2295965"/>
                </a:lnTo>
                <a:lnTo>
                  <a:pt x="1183818" y="2335934"/>
                </a:lnTo>
                <a:lnTo>
                  <a:pt x="1154321" y="2371462"/>
                </a:lnTo>
                <a:lnTo>
                  <a:pt x="1124841" y="2398108"/>
                </a:lnTo>
                <a:lnTo>
                  <a:pt x="1095344" y="2429194"/>
                </a:lnTo>
                <a:lnTo>
                  <a:pt x="1061640" y="2455840"/>
                </a:lnTo>
                <a:lnTo>
                  <a:pt x="1027937" y="2482491"/>
                </a:lnTo>
                <a:lnTo>
                  <a:pt x="990026" y="2500255"/>
                </a:lnTo>
                <a:lnTo>
                  <a:pt x="947893" y="2518019"/>
                </a:lnTo>
                <a:lnTo>
                  <a:pt x="905759" y="2526901"/>
                </a:lnTo>
                <a:lnTo>
                  <a:pt x="754101" y="2526901"/>
                </a:lnTo>
                <a:lnTo>
                  <a:pt x="690900" y="2522460"/>
                </a:lnTo>
                <a:lnTo>
                  <a:pt x="623492" y="2513578"/>
                </a:lnTo>
                <a:lnTo>
                  <a:pt x="560309" y="2504696"/>
                </a:lnTo>
                <a:lnTo>
                  <a:pt x="501331" y="2486932"/>
                </a:lnTo>
                <a:lnTo>
                  <a:pt x="454991" y="2469168"/>
                </a:lnTo>
                <a:lnTo>
                  <a:pt x="433924" y="2460281"/>
                </a:lnTo>
                <a:lnTo>
                  <a:pt x="395997" y="2420312"/>
                </a:lnTo>
                <a:lnTo>
                  <a:pt x="366517" y="2389226"/>
                </a:lnTo>
                <a:lnTo>
                  <a:pt x="341243" y="2349257"/>
                </a:lnTo>
                <a:lnTo>
                  <a:pt x="320176" y="2309288"/>
                </a:lnTo>
                <a:lnTo>
                  <a:pt x="299109" y="2264878"/>
                </a:lnTo>
                <a:lnTo>
                  <a:pt x="282249" y="2220469"/>
                </a:lnTo>
                <a:lnTo>
                  <a:pt x="269612" y="2180500"/>
                </a:lnTo>
                <a:lnTo>
                  <a:pt x="265405" y="2136090"/>
                </a:lnTo>
                <a:lnTo>
                  <a:pt x="261199" y="2051712"/>
                </a:lnTo>
                <a:lnTo>
                  <a:pt x="252769" y="1958451"/>
                </a:lnTo>
                <a:lnTo>
                  <a:pt x="244339" y="1851868"/>
                </a:lnTo>
                <a:lnTo>
                  <a:pt x="240132" y="1736402"/>
                </a:lnTo>
                <a:lnTo>
                  <a:pt x="240132" y="1669788"/>
                </a:lnTo>
                <a:lnTo>
                  <a:pt x="244339" y="1594291"/>
                </a:lnTo>
                <a:close/>
              </a:path>
            </a:pathLst>
          </a:custGeom>
          <a:solidFill>
            <a:srgbClr val="EC71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542103" y="3749363"/>
            <a:ext cx="1529277" cy="2504696"/>
          </a:xfrm>
          <a:custGeom>
            <a:avLst/>
            <a:gdLst/>
            <a:ahLst/>
            <a:cxnLst/>
            <a:rect l="l" t="t" r="r" b="b"/>
            <a:pathLst>
              <a:path w="1529277" h="2504696">
                <a:moveTo>
                  <a:pt x="1520850" y="1310069"/>
                </a:moveTo>
                <a:lnTo>
                  <a:pt x="1512425" y="1381125"/>
                </a:lnTo>
                <a:lnTo>
                  <a:pt x="1491360" y="1509913"/>
                </a:lnTo>
                <a:lnTo>
                  <a:pt x="1461870" y="1612055"/>
                </a:lnTo>
                <a:lnTo>
                  <a:pt x="1436593" y="1683111"/>
                </a:lnTo>
                <a:lnTo>
                  <a:pt x="1419744" y="1727521"/>
                </a:lnTo>
                <a:lnTo>
                  <a:pt x="1411314" y="1754166"/>
                </a:lnTo>
                <a:lnTo>
                  <a:pt x="1411314" y="1776371"/>
                </a:lnTo>
                <a:lnTo>
                  <a:pt x="1415521" y="1807458"/>
                </a:lnTo>
                <a:lnTo>
                  <a:pt x="1423951" y="1842986"/>
                </a:lnTo>
                <a:lnTo>
                  <a:pt x="1423951" y="1860750"/>
                </a:lnTo>
                <a:lnTo>
                  <a:pt x="1419744" y="1882955"/>
                </a:lnTo>
                <a:lnTo>
                  <a:pt x="1415521" y="1905159"/>
                </a:lnTo>
                <a:lnTo>
                  <a:pt x="1407107" y="1936246"/>
                </a:lnTo>
                <a:lnTo>
                  <a:pt x="1390247" y="1967333"/>
                </a:lnTo>
                <a:lnTo>
                  <a:pt x="1364974" y="2007302"/>
                </a:lnTo>
                <a:lnTo>
                  <a:pt x="1259656" y="2189382"/>
                </a:lnTo>
                <a:lnTo>
                  <a:pt x="1204885" y="2273760"/>
                </a:lnTo>
                <a:lnTo>
                  <a:pt x="1175388" y="2313729"/>
                </a:lnTo>
                <a:lnTo>
                  <a:pt x="1150115" y="2344816"/>
                </a:lnTo>
                <a:lnTo>
                  <a:pt x="1120634" y="2375903"/>
                </a:lnTo>
                <a:lnTo>
                  <a:pt x="1086931" y="2406989"/>
                </a:lnTo>
                <a:lnTo>
                  <a:pt x="1053227" y="2433635"/>
                </a:lnTo>
                <a:lnTo>
                  <a:pt x="1019523" y="2455846"/>
                </a:lnTo>
                <a:lnTo>
                  <a:pt x="981596" y="2478050"/>
                </a:lnTo>
                <a:lnTo>
                  <a:pt x="943686" y="2491373"/>
                </a:lnTo>
                <a:lnTo>
                  <a:pt x="901552" y="2500255"/>
                </a:lnTo>
                <a:lnTo>
                  <a:pt x="859435" y="2504696"/>
                </a:lnTo>
                <a:lnTo>
                  <a:pt x="749894" y="2500255"/>
                </a:lnTo>
                <a:lnTo>
                  <a:pt x="686693" y="2495814"/>
                </a:lnTo>
                <a:lnTo>
                  <a:pt x="619286" y="2491373"/>
                </a:lnTo>
                <a:lnTo>
                  <a:pt x="556102" y="2478050"/>
                </a:lnTo>
                <a:lnTo>
                  <a:pt x="501331" y="2464727"/>
                </a:lnTo>
                <a:lnTo>
                  <a:pt x="450784" y="2446958"/>
                </a:lnTo>
                <a:lnTo>
                  <a:pt x="433924" y="2438076"/>
                </a:lnTo>
                <a:lnTo>
                  <a:pt x="417081" y="2424753"/>
                </a:lnTo>
                <a:lnTo>
                  <a:pt x="391790" y="2398108"/>
                </a:lnTo>
                <a:lnTo>
                  <a:pt x="366517" y="2367021"/>
                </a:lnTo>
                <a:lnTo>
                  <a:pt x="341243" y="2327052"/>
                </a:lnTo>
                <a:lnTo>
                  <a:pt x="320176" y="2287083"/>
                </a:lnTo>
                <a:lnTo>
                  <a:pt x="299109" y="2242673"/>
                </a:lnTo>
                <a:lnTo>
                  <a:pt x="282266" y="2202705"/>
                </a:lnTo>
                <a:lnTo>
                  <a:pt x="269629" y="2158295"/>
                </a:lnTo>
                <a:lnTo>
                  <a:pt x="265405" y="2118326"/>
                </a:lnTo>
                <a:lnTo>
                  <a:pt x="261199" y="2033948"/>
                </a:lnTo>
                <a:lnTo>
                  <a:pt x="252769" y="1936246"/>
                </a:lnTo>
                <a:lnTo>
                  <a:pt x="244355" y="1834104"/>
                </a:lnTo>
                <a:lnTo>
                  <a:pt x="240132" y="1718639"/>
                </a:lnTo>
                <a:lnTo>
                  <a:pt x="240132" y="1652024"/>
                </a:lnTo>
                <a:lnTo>
                  <a:pt x="244355" y="1576527"/>
                </a:lnTo>
                <a:lnTo>
                  <a:pt x="256992" y="1425534"/>
                </a:lnTo>
                <a:lnTo>
                  <a:pt x="282266" y="1199045"/>
                </a:lnTo>
                <a:lnTo>
                  <a:pt x="286472" y="1145753"/>
                </a:lnTo>
                <a:lnTo>
                  <a:pt x="282266" y="1096902"/>
                </a:lnTo>
                <a:lnTo>
                  <a:pt x="278042" y="1043611"/>
                </a:lnTo>
                <a:lnTo>
                  <a:pt x="273836" y="1030288"/>
                </a:lnTo>
                <a:lnTo>
                  <a:pt x="256992" y="1008083"/>
                </a:lnTo>
                <a:lnTo>
                  <a:pt x="248562" y="994760"/>
                </a:lnTo>
                <a:lnTo>
                  <a:pt x="231702" y="981437"/>
                </a:lnTo>
                <a:lnTo>
                  <a:pt x="214858" y="968114"/>
                </a:lnTo>
                <a:lnTo>
                  <a:pt x="193791" y="963673"/>
                </a:lnTo>
                <a:lnTo>
                  <a:pt x="168518" y="959232"/>
                </a:lnTo>
                <a:lnTo>
                  <a:pt x="147451" y="950350"/>
                </a:lnTo>
                <a:lnTo>
                  <a:pt x="122177" y="937027"/>
                </a:lnTo>
                <a:lnTo>
                  <a:pt x="96904" y="919263"/>
                </a:lnTo>
                <a:lnTo>
                  <a:pt x="75837" y="901499"/>
                </a:lnTo>
                <a:lnTo>
                  <a:pt x="58977" y="879295"/>
                </a:lnTo>
                <a:lnTo>
                  <a:pt x="42133" y="857090"/>
                </a:lnTo>
                <a:lnTo>
                  <a:pt x="33703" y="826021"/>
                </a:lnTo>
                <a:lnTo>
                  <a:pt x="25273" y="790493"/>
                </a:lnTo>
                <a:lnTo>
                  <a:pt x="16860" y="741642"/>
                </a:lnTo>
                <a:lnTo>
                  <a:pt x="8430" y="679468"/>
                </a:lnTo>
                <a:lnTo>
                  <a:pt x="4206" y="608413"/>
                </a:lnTo>
                <a:lnTo>
                  <a:pt x="0" y="541798"/>
                </a:lnTo>
                <a:lnTo>
                  <a:pt x="4206" y="470743"/>
                </a:lnTo>
                <a:lnTo>
                  <a:pt x="8430" y="408569"/>
                </a:lnTo>
                <a:lnTo>
                  <a:pt x="16860" y="350836"/>
                </a:lnTo>
                <a:lnTo>
                  <a:pt x="33703" y="306427"/>
                </a:lnTo>
                <a:lnTo>
                  <a:pt x="54770" y="257576"/>
                </a:lnTo>
                <a:lnTo>
                  <a:pt x="75837" y="213166"/>
                </a:lnTo>
                <a:lnTo>
                  <a:pt x="101111" y="173197"/>
                </a:lnTo>
                <a:lnTo>
                  <a:pt x="134814" y="133229"/>
                </a:lnTo>
                <a:lnTo>
                  <a:pt x="168518" y="102142"/>
                </a:lnTo>
                <a:lnTo>
                  <a:pt x="206428" y="71055"/>
                </a:lnTo>
                <a:lnTo>
                  <a:pt x="252769" y="53291"/>
                </a:lnTo>
                <a:lnTo>
                  <a:pt x="294903" y="35527"/>
                </a:lnTo>
                <a:lnTo>
                  <a:pt x="345450" y="22204"/>
                </a:lnTo>
                <a:lnTo>
                  <a:pt x="391790" y="13322"/>
                </a:lnTo>
                <a:lnTo>
                  <a:pt x="442354" y="4440"/>
                </a:lnTo>
                <a:lnTo>
                  <a:pt x="492901" y="0"/>
                </a:lnTo>
                <a:lnTo>
                  <a:pt x="543465" y="0"/>
                </a:lnTo>
                <a:lnTo>
                  <a:pt x="652989" y="4440"/>
                </a:lnTo>
                <a:lnTo>
                  <a:pt x="711984" y="8881"/>
                </a:lnTo>
                <a:lnTo>
                  <a:pt x="766737" y="17763"/>
                </a:lnTo>
                <a:lnTo>
                  <a:pt x="817301" y="31086"/>
                </a:lnTo>
                <a:lnTo>
                  <a:pt x="867848" y="48850"/>
                </a:lnTo>
                <a:lnTo>
                  <a:pt x="918412" y="66614"/>
                </a:lnTo>
                <a:lnTo>
                  <a:pt x="968959" y="93260"/>
                </a:lnTo>
                <a:lnTo>
                  <a:pt x="1015300" y="119906"/>
                </a:lnTo>
                <a:lnTo>
                  <a:pt x="1061640" y="155434"/>
                </a:lnTo>
                <a:lnTo>
                  <a:pt x="1107981" y="190961"/>
                </a:lnTo>
                <a:lnTo>
                  <a:pt x="1158545" y="230930"/>
                </a:lnTo>
                <a:lnTo>
                  <a:pt x="1200679" y="275340"/>
                </a:lnTo>
                <a:lnTo>
                  <a:pt x="1247019" y="324191"/>
                </a:lnTo>
                <a:lnTo>
                  <a:pt x="1289136" y="377482"/>
                </a:lnTo>
                <a:lnTo>
                  <a:pt x="1331270" y="435215"/>
                </a:lnTo>
                <a:lnTo>
                  <a:pt x="1364974" y="497389"/>
                </a:lnTo>
                <a:lnTo>
                  <a:pt x="1398677" y="559562"/>
                </a:lnTo>
                <a:lnTo>
                  <a:pt x="1428174" y="630618"/>
                </a:lnTo>
                <a:lnTo>
                  <a:pt x="1457658" y="706114"/>
                </a:lnTo>
                <a:lnTo>
                  <a:pt x="1478721" y="790493"/>
                </a:lnTo>
                <a:lnTo>
                  <a:pt x="1499787" y="879295"/>
                </a:lnTo>
                <a:lnTo>
                  <a:pt x="1516638" y="968114"/>
                </a:lnTo>
                <a:lnTo>
                  <a:pt x="1525064" y="1061374"/>
                </a:lnTo>
                <a:lnTo>
                  <a:pt x="1529277" y="1145753"/>
                </a:lnTo>
                <a:lnTo>
                  <a:pt x="1529277" y="1230131"/>
                </a:lnTo>
                <a:lnTo>
                  <a:pt x="1520850" y="1310069"/>
                </a:lnTo>
                <a:close/>
              </a:path>
            </a:pathLst>
          </a:custGeom>
          <a:solidFill>
            <a:srgbClr val="EC71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550533" y="3758245"/>
            <a:ext cx="1516633" cy="2486932"/>
          </a:xfrm>
          <a:custGeom>
            <a:avLst/>
            <a:gdLst/>
            <a:ahLst/>
            <a:cxnLst/>
            <a:rect l="l" t="t" r="r" b="b"/>
            <a:pathLst>
              <a:path w="1516633" h="2486932">
                <a:moveTo>
                  <a:pt x="1398677" y="1740843"/>
                </a:moveTo>
                <a:lnTo>
                  <a:pt x="1398677" y="1763048"/>
                </a:lnTo>
                <a:lnTo>
                  <a:pt x="1402884" y="1794135"/>
                </a:lnTo>
                <a:lnTo>
                  <a:pt x="1407090" y="1829663"/>
                </a:lnTo>
                <a:lnTo>
                  <a:pt x="1407090" y="1869632"/>
                </a:lnTo>
                <a:lnTo>
                  <a:pt x="1402884" y="1891837"/>
                </a:lnTo>
                <a:lnTo>
                  <a:pt x="1390247" y="1918482"/>
                </a:lnTo>
                <a:lnTo>
                  <a:pt x="1377610" y="1954010"/>
                </a:lnTo>
                <a:lnTo>
                  <a:pt x="1352337" y="1993979"/>
                </a:lnTo>
                <a:lnTo>
                  <a:pt x="1247002" y="2171618"/>
                </a:lnTo>
                <a:lnTo>
                  <a:pt x="1192248" y="2255996"/>
                </a:lnTo>
                <a:lnTo>
                  <a:pt x="1162751" y="2295965"/>
                </a:lnTo>
                <a:lnTo>
                  <a:pt x="1137478" y="2327052"/>
                </a:lnTo>
                <a:lnTo>
                  <a:pt x="1107981" y="2358139"/>
                </a:lnTo>
                <a:lnTo>
                  <a:pt x="1078501" y="2389226"/>
                </a:lnTo>
                <a:lnTo>
                  <a:pt x="1044797" y="2415871"/>
                </a:lnTo>
                <a:lnTo>
                  <a:pt x="1011093" y="2438076"/>
                </a:lnTo>
                <a:lnTo>
                  <a:pt x="973166" y="2455846"/>
                </a:lnTo>
                <a:lnTo>
                  <a:pt x="935256" y="2473609"/>
                </a:lnTo>
                <a:lnTo>
                  <a:pt x="893122" y="2482491"/>
                </a:lnTo>
                <a:lnTo>
                  <a:pt x="851005" y="2486932"/>
                </a:lnTo>
                <a:lnTo>
                  <a:pt x="741464" y="2482491"/>
                </a:lnTo>
                <a:lnTo>
                  <a:pt x="678263" y="2478050"/>
                </a:lnTo>
                <a:lnTo>
                  <a:pt x="615079" y="2469168"/>
                </a:lnTo>
                <a:lnTo>
                  <a:pt x="551878" y="2460287"/>
                </a:lnTo>
                <a:lnTo>
                  <a:pt x="492901" y="2446964"/>
                </a:lnTo>
                <a:lnTo>
                  <a:pt x="446561" y="2429194"/>
                </a:lnTo>
                <a:lnTo>
                  <a:pt x="429717" y="2420312"/>
                </a:lnTo>
                <a:lnTo>
                  <a:pt x="412857" y="2406989"/>
                </a:lnTo>
                <a:lnTo>
                  <a:pt x="387583" y="2380344"/>
                </a:lnTo>
                <a:lnTo>
                  <a:pt x="362310" y="2349257"/>
                </a:lnTo>
                <a:lnTo>
                  <a:pt x="337019" y="2309288"/>
                </a:lnTo>
                <a:lnTo>
                  <a:pt x="311746" y="2269319"/>
                </a:lnTo>
                <a:lnTo>
                  <a:pt x="294903" y="2224910"/>
                </a:lnTo>
                <a:lnTo>
                  <a:pt x="278042" y="2184941"/>
                </a:lnTo>
                <a:lnTo>
                  <a:pt x="265405" y="2140531"/>
                </a:lnTo>
                <a:lnTo>
                  <a:pt x="261199" y="2100562"/>
                </a:lnTo>
                <a:lnTo>
                  <a:pt x="256975" y="2016184"/>
                </a:lnTo>
                <a:lnTo>
                  <a:pt x="248562" y="1922923"/>
                </a:lnTo>
                <a:lnTo>
                  <a:pt x="240132" y="1820781"/>
                </a:lnTo>
                <a:lnTo>
                  <a:pt x="235925" y="1705316"/>
                </a:lnTo>
                <a:lnTo>
                  <a:pt x="235925" y="1638701"/>
                </a:lnTo>
                <a:lnTo>
                  <a:pt x="240132" y="1567645"/>
                </a:lnTo>
                <a:lnTo>
                  <a:pt x="252769" y="1412211"/>
                </a:lnTo>
                <a:lnTo>
                  <a:pt x="278042" y="1194604"/>
                </a:lnTo>
                <a:lnTo>
                  <a:pt x="282266" y="1141312"/>
                </a:lnTo>
                <a:lnTo>
                  <a:pt x="278042" y="1088020"/>
                </a:lnTo>
                <a:lnTo>
                  <a:pt x="269612" y="1034729"/>
                </a:lnTo>
                <a:lnTo>
                  <a:pt x="265405" y="1025847"/>
                </a:lnTo>
                <a:lnTo>
                  <a:pt x="252769" y="999201"/>
                </a:lnTo>
                <a:lnTo>
                  <a:pt x="244339" y="985878"/>
                </a:lnTo>
                <a:lnTo>
                  <a:pt x="227495" y="972555"/>
                </a:lnTo>
                <a:lnTo>
                  <a:pt x="210635" y="963673"/>
                </a:lnTo>
                <a:lnTo>
                  <a:pt x="189568" y="959232"/>
                </a:lnTo>
                <a:lnTo>
                  <a:pt x="168518" y="950350"/>
                </a:lnTo>
                <a:lnTo>
                  <a:pt x="143228" y="941468"/>
                </a:lnTo>
                <a:lnTo>
                  <a:pt x="117954" y="928145"/>
                </a:lnTo>
                <a:lnTo>
                  <a:pt x="75820" y="897058"/>
                </a:lnTo>
                <a:lnTo>
                  <a:pt x="54770" y="874854"/>
                </a:lnTo>
                <a:lnTo>
                  <a:pt x="42116" y="848208"/>
                </a:lnTo>
                <a:lnTo>
                  <a:pt x="29480" y="821580"/>
                </a:lnTo>
                <a:lnTo>
                  <a:pt x="21066" y="786052"/>
                </a:lnTo>
                <a:lnTo>
                  <a:pt x="12636" y="737201"/>
                </a:lnTo>
                <a:lnTo>
                  <a:pt x="8430" y="675028"/>
                </a:lnTo>
                <a:lnTo>
                  <a:pt x="4206" y="608413"/>
                </a:lnTo>
                <a:lnTo>
                  <a:pt x="0" y="537357"/>
                </a:lnTo>
                <a:lnTo>
                  <a:pt x="0" y="466302"/>
                </a:lnTo>
                <a:lnTo>
                  <a:pt x="4206" y="404128"/>
                </a:lnTo>
                <a:lnTo>
                  <a:pt x="16843" y="350836"/>
                </a:lnTo>
                <a:lnTo>
                  <a:pt x="29480" y="306427"/>
                </a:lnTo>
                <a:lnTo>
                  <a:pt x="50547" y="257576"/>
                </a:lnTo>
                <a:lnTo>
                  <a:pt x="71614" y="213166"/>
                </a:lnTo>
                <a:lnTo>
                  <a:pt x="101111" y="173197"/>
                </a:lnTo>
                <a:lnTo>
                  <a:pt x="130591" y="133229"/>
                </a:lnTo>
                <a:lnTo>
                  <a:pt x="164294" y="102142"/>
                </a:lnTo>
                <a:lnTo>
                  <a:pt x="202222" y="75496"/>
                </a:lnTo>
                <a:lnTo>
                  <a:pt x="248562" y="53291"/>
                </a:lnTo>
                <a:lnTo>
                  <a:pt x="290679" y="35527"/>
                </a:lnTo>
                <a:lnTo>
                  <a:pt x="337019" y="22204"/>
                </a:lnTo>
                <a:lnTo>
                  <a:pt x="387583" y="13322"/>
                </a:lnTo>
                <a:lnTo>
                  <a:pt x="433924" y="4440"/>
                </a:lnTo>
                <a:lnTo>
                  <a:pt x="484471" y="0"/>
                </a:lnTo>
                <a:lnTo>
                  <a:pt x="539242" y="0"/>
                </a:lnTo>
                <a:lnTo>
                  <a:pt x="648783" y="4440"/>
                </a:lnTo>
                <a:lnTo>
                  <a:pt x="703553" y="8881"/>
                </a:lnTo>
                <a:lnTo>
                  <a:pt x="758307" y="17763"/>
                </a:lnTo>
                <a:lnTo>
                  <a:pt x="808871" y="31086"/>
                </a:lnTo>
                <a:lnTo>
                  <a:pt x="859418" y="48850"/>
                </a:lnTo>
                <a:lnTo>
                  <a:pt x="909982" y="71055"/>
                </a:lnTo>
                <a:lnTo>
                  <a:pt x="956323" y="93260"/>
                </a:lnTo>
                <a:lnTo>
                  <a:pt x="1006870" y="119906"/>
                </a:lnTo>
                <a:lnTo>
                  <a:pt x="1053210" y="155434"/>
                </a:lnTo>
                <a:lnTo>
                  <a:pt x="1099551" y="190961"/>
                </a:lnTo>
                <a:lnTo>
                  <a:pt x="1145908" y="230930"/>
                </a:lnTo>
                <a:lnTo>
                  <a:pt x="1192248" y="275340"/>
                </a:lnTo>
                <a:lnTo>
                  <a:pt x="1234365" y="324191"/>
                </a:lnTo>
                <a:lnTo>
                  <a:pt x="1276499" y="377482"/>
                </a:lnTo>
                <a:lnTo>
                  <a:pt x="1314410" y="435215"/>
                </a:lnTo>
                <a:lnTo>
                  <a:pt x="1352337" y="492948"/>
                </a:lnTo>
                <a:lnTo>
                  <a:pt x="1386040" y="555121"/>
                </a:lnTo>
                <a:lnTo>
                  <a:pt x="1415521" y="626177"/>
                </a:lnTo>
                <a:lnTo>
                  <a:pt x="1440801" y="701673"/>
                </a:lnTo>
                <a:lnTo>
                  <a:pt x="1466080" y="786052"/>
                </a:lnTo>
                <a:lnTo>
                  <a:pt x="1482930" y="874854"/>
                </a:lnTo>
                <a:lnTo>
                  <a:pt x="1499782" y="963673"/>
                </a:lnTo>
                <a:lnTo>
                  <a:pt x="1508208" y="1052493"/>
                </a:lnTo>
                <a:lnTo>
                  <a:pt x="1516633" y="1141312"/>
                </a:lnTo>
                <a:lnTo>
                  <a:pt x="1512420" y="1221250"/>
                </a:lnTo>
                <a:lnTo>
                  <a:pt x="1508208" y="1301187"/>
                </a:lnTo>
                <a:lnTo>
                  <a:pt x="1495568" y="1372243"/>
                </a:lnTo>
                <a:lnTo>
                  <a:pt x="1474505" y="1496590"/>
                </a:lnTo>
                <a:lnTo>
                  <a:pt x="1449228" y="1598732"/>
                </a:lnTo>
                <a:lnTo>
                  <a:pt x="1423951" y="1669788"/>
                </a:lnTo>
                <a:lnTo>
                  <a:pt x="1407090" y="1714198"/>
                </a:lnTo>
                <a:lnTo>
                  <a:pt x="1398677" y="1740843"/>
                </a:lnTo>
                <a:close/>
              </a:path>
            </a:pathLst>
          </a:custGeom>
          <a:solidFill>
            <a:srgbClr val="EC71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554740" y="3767127"/>
            <a:ext cx="1504002" cy="2464727"/>
          </a:xfrm>
          <a:custGeom>
            <a:avLst/>
            <a:gdLst/>
            <a:ahLst/>
            <a:cxnLst/>
            <a:rect l="l" t="t" r="r" b="b"/>
            <a:pathLst>
              <a:path w="1504002" h="2464727">
                <a:moveTo>
                  <a:pt x="1390247" y="1749725"/>
                </a:moveTo>
                <a:lnTo>
                  <a:pt x="1394471" y="1780812"/>
                </a:lnTo>
                <a:lnTo>
                  <a:pt x="1398677" y="1816340"/>
                </a:lnTo>
                <a:lnTo>
                  <a:pt x="1398677" y="1851868"/>
                </a:lnTo>
                <a:lnTo>
                  <a:pt x="1390247" y="1878514"/>
                </a:lnTo>
                <a:lnTo>
                  <a:pt x="1381834" y="1905159"/>
                </a:lnTo>
                <a:lnTo>
                  <a:pt x="1364974" y="1936246"/>
                </a:lnTo>
                <a:lnTo>
                  <a:pt x="1343907" y="1976215"/>
                </a:lnTo>
                <a:lnTo>
                  <a:pt x="1238589" y="2158295"/>
                </a:lnTo>
                <a:lnTo>
                  <a:pt x="1183818" y="2242673"/>
                </a:lnTo>
                <a:lnTo>
                  <a:pt x="1158545" y="2278201"/>
                </a:lnTo>
                <a:lnTo>
                  <a:pt x="1129048" y="2309288"/>
                </a:lnTo>
                <a:lnTo>
                  <a:pt x="1099568" y="2340375"/>
                </a:lnTo>
                <a:lnTo>
                  <a:pt x="1070070" y="2371462"/>
                </a:lnTo>
                <a:lnTo>
                  <a:pt x="1036367" y="2398108"/>
                </a:lnTo>
                <a:lnTo>
                  <a:pt x="1002663" y="2420312"/>
                </a:lnTo>
                <a:lnTo>
                  <a:pt x="964753" y="2438082"/>
                </a:lnTo>
                <a:lnTo>
                  <a:pt x="926842" y="2455846"/>
                </a:lnTo>
                <a:lnTo>
                  <a:pt x="888915" y="2464727"/>
                </a:lnTo>
                <a:lnTo>
                  <a:pt x="737257" y="2464727"/>
                </a:lnTo>
                <a:lnTo>
                  <a:pt x="674056" y="2460287"/>
                </a:lnTo>
                <a:lnTo>
                  <a:pt x="610873" y="2451405"/>
                </a:lnTo>
                <a:lnTo>
                  <a:pt x="547672" y="2442523"/>
                </a:lnTo>
                <a:lnTo>
                  <a:pt x="492901" y="2429194"/>
                </a:lnTo>
                <a:lnTo>
                  <a:pt x="446561" y="2411430"/>
                </a:lnTo>
                <a:lnTo>
                  <a:pt x="425511" y="2398108"/>
                </a:lnTo>
                <a:lnTo>
                  <a:pt x="412857" y="2389226"/>
                </a:lnTo>
                <a:lnTo>
                  <a:pt x="387583" y="2362580"/>
                </a:lnTo>
                <a:lnTo>
                  <a:pt x="362310" y="2327052"/>
                </a:lnTo>
                <a:lnTo>
                  <a:pt x="337036" y="2291524"/>
                </a:lnTo>
                <a:lnTo>
                  <a:pt x="311763" y="2251555"/>
                </a:lnTo>
                <a:lnTo>
                  <a:pt x="294903" y="2211587"/>
                </a:lnTo>
                <a:lnTo>
                  <a:pt x="278059" y="2167177"/>
                </a:lnTo>
                <a:lnTo>
                  <a:pt x="265405" y="2127208"/>
                </a:lnTo>
                <a:lnTo>
                  <a:pt x="261199" y="2082798"/>
                </a:lnTo>
                <a:lnTo>
                  <a:pt x="256992" y="2002861"/>
                </a:lnTo>
                <a:lnTo>
                  <a:pt x="248562" y="1909600"/>
                </a:lnTo>
                <a:lnTo>
                  <a:pt x="240132" y="1807458"/>
                </a:lnTo>
                <a:lnTo>
                  <a:pt x="235925" y="1691993"/>
                </a:lnTo>
                <a:lnTo>
                  <a:pt x="235925" y="1625378"/>
                </a:lnTo>
                <a:lnTo>
                  <a:pt x="240132" y="1554323"/>
                </a:lnTo>
                <a:lnTo>
                  <a:pt x="252769" y="1403329"/>
                </a:lnTo>
                <a:lnTo>
                  <a:pt x="278059" y="1185722"/>
                </a:lnTo>
                <a:lnTo>
                  <a:pt x="282266" y="1132430"/>
                </a:lnTo>
                <a:lnTo>
                  <a:pt x="278059" y="1079138"/>
                </a:lnTo>
                <a:lnTo>
                  <a:pt x="269629" y="1030288"/>
                </a:lnTo>
                <a:lnTo>
                  <a:pt x="265405" y="1016965"/>
                </a:lnTo>
                <a:lnTo>
                  <a:pt x="252769" y="994760"/>
                </a:lnTo>
                <a:lnTo>
                  <a:pt x="244355" y="981437"/>
                </a:lnTo>
                <a:lnTo>
                  <a:pt x="227495" y="968114"/>
                </a:lnTo>
                <a:lnTo>
                  <a:pt x="210652" y="959232"/>
                </a:lnTo>
                <a:lnTo>
                  <a:pt x="189585" y="950350"/>
                </a:lnTo>
                <a:lnTo>
                  <a:pt x="168518" y="945909"/>
                </a:lnTo>
                <a:lnTo>
                  <a:pt x="143244" y="937027"/>
                </a:lnTo>
                <a:lnTo>
                  <a:pt x="117971" y="923704"/>
                </a:lnTo>
                <a:lnTo>
                  <a:pt x="96904" y="905940"/>
                </a:lnTo>
                <a:lnTo>
                  <a:pt x="75837" y="888176"/>
                </a:lnTo>
                <a:lnTo>
                  <a:pt x="42133" y="843767"/>
                </a:lnTo>
                <a:lnTo>
                  <a:pt x="25273" y="781611"/>
                </a:lnTo>
                <a:lnTo>
                  <a:pt x="16860" y="732760"/>
                </a:lnTo>
                <a:lnTo>
                  <a:pt x="8430" y="670587"/>
                </a:lnTo>
                <a:lnTo>
                  <a:pt x="4223" y="603972"/>
                </a:lnTo>
                <a:lnTo>
                  <a:pt x="0" y="532916"/>
                </a:lnTo>
                <a:lnTo>
                  <a:pt x="4223" y="466302"/>
                </a:lnTo>
                <a:lnTo>
                  <a:pt x="8430" y="404128"/>
                </a:lnTo>
                <a:lnTo>
                  <a:pt x="16860" y="350836"/>
                </a:lnTo>
                <a:lnTo>
                  <a:pt x="33703" y="301986"/>
                </a:lnTo>
                <a:lnTo>
                  <a:pt x="50563" y="257576"/>
                </a:lnTo>
                <a:lnTo>
                  <a:pt x="75837" y="213166"/>
                </a:lnTo>
                <a:lnTo>
                  <a:pt x="101111" y="173197"/>
                </a:lnTo>
                <a:lnTo>
                  <a:pt x="130608" y="137670"/>
                </a:lnTo>
                <a:lnTo>
                  <a:pt x="164311" y="102142"/>
                </a:lnTo>
                <a:lnTo>
                  <a:pt x="202222" y="75496"/>
                </a:lnTo>
                <a:lnTo>
                  <a:pt x="248562" y="53291"/>
                </a:lnTo>
                <a:lnTo>
                  <a:pt x="290696" y="35527"/>
                </a:lnTo>
                <a:lnTo>
                  <a:pt x="337036" y="22204"/>
                </a:lnTo>
                <a:lnTo>
                  <a:pt x="383377" y="13322"/>
                </a:lnTo>
                <a:lnTo>
                  <a:pt x="433924" y="8881"/>
                </a:lnTo>
                <a:lnTo>
                  <a:pt x="484488" y="4440"/>
                </a:lnTo>
                <a:lnTo>
                  <a:pt x="535035" y="0"/>
                </a:lnTo>
                <a:lnTo>
                  <a:pt x="644576" y="4440"/>
                </a:lnTo>
                <a:lnTo>
                  <a:pt x="699347" y="13322"/>
                </a:lnTo>
                <a:lnTo>
                  <a:pt x="754101" y="22204"/>
                </a:lnTo>
                <a:lnTo>
                  <a:pt x="804665" y="35527"/>
                </a:lnTo>
                <a:lnTo>
                  <a:pt x="855212" y="48850"/>
                </a:lnTo>
                <a:lnTo>
                  <a:pt x="905776" y="71055"/>
                </a:lnTo>
                <a:lnTo>
                  <a:pt x="952116" y="93260"/>
                </a:lnTo>
                <a:lnTo>
                  <a:pt x="998456" y="124347"/>
                </a:lnTo>
                <a:lnTo>
                  <a:pt x="1044797" y="155434"/>
                </a:lnTo>
                <a:lnTo>
                  <a:pt x="1091137" y="190961"/>
                </a:lnTo>
                <a:lnTo>
                  <a:pt x="1137478" y="230930"/>
                </a:lnTo>
                <a:lnTo>
                  <a:pt x="1183818" y="275340"/>
                </a:lnTo>
                <a:lnTo>
                  <a:pt x="1225952" y="324191"/>
                </a:lnTo>
                <a:lnTo>
                  <a:pt x="1268086" y="377482"/>
                </a:lnTo>
                <a:lnTo>
                  <a:pt x="1305996" y="430774"/>
                </a:lnTo>
                <a:lnTo>
                  <a:pt x="1343907" y="492948"/>
                </a:lnTo>
                <a:lnTo>
                  <a:pt x="1377610" y="555121"/>
                </a:lnTo>
                <a:lnTo>
                  <a:pt x="1402884" y="621736"/>
                </a:lnTo>
                <a:lnTo>
                  <a:pt x="1432383" y="697232"/>
                </a:lnTo>
                <a:lnTo>
                  <a:pt x="1453446" y="781611"/>
                </a:lnTo>
                <a:lnTo>
                  <a:pt x="1474511" y="870413"/>
                </a:lnTo>
                <a:lnTo>
                  <a:pt x="1491362" y="959232"/>
                </a:lnTo>
                <a:lnTo>
                  <a:pt x="1499788" y="1043611"/>
                </a:lnTo>
                <a:lnTo>
                  <a:pt x="1504002" y="1132430"/>
                </a:lnTo>
                <a:lnTo>
                  <a:pt x="1504002" y="1212368"/>
                </a:lnTo>
                <a:lnTo>
                  <a:pt x="1495575" y="1292305"/>
                </a:lnTo>
                <a:lnTo>
                  <a:pt x="1487150" y="1363361"/>
                </a:lnTo>
                <a:lnTo>
                  <a:pt x="1466085" y="1487708"/>
                </a:lnTo>
                <a:lnTo>
                  <a:pt x="1440808" y="1585409"/>
                </a:lnTo>
                <a:lnTo>
                  <a:pt x="1415538" y="1656465"/>
                </a:lnTo>
                <a:lnTo>
                  <a:pt x="1398677" y="1700875"/>
                </a:lnTo>
                <a:lnTo>
                  <a:pt x="1390247" y="1727521"/>
                </a:lnTo>
                <a:lnTo>
                  <a:pt x="1390247" y="1749725"/>
                </a:lnTo>
                <a:close/>
              </a:path>
            </a:pathLst>
          </a:custGeom>
          <a:solidFill>
            <a:srgbClr val="EB6E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563170" y="3780450"/>
            <a:ext cx="1491358" cy="2442523"/>
          </a:xfrm>
          <a:custGeom>
            <a:avLst/>
            <a:gdLst/>
            <a:ahLst/>
            <a:cxnLst/>
            <a:rect l="l" t="t" r="r" b="b"/>
            <a:pathLst>
              <a:path w="1491358" h="2442523">
                <a:moveTo>
                  <a:pt x="1381817" y="1834104"/>
                </a:moveTo>
                <a:lnTo>
                  <a:pt x="1377610" y="1860750"/>
                </a:lnTo>
                <a:lnTo>
                  <a:pt x="1369180" y="1887396"/>
                </a:lnTo>
                <a:lnTo>
                  <a:pt x="1352337" y="1918482"/>
                </a:lnTo>
                <a:lnTo>
                  <a:pt x="1331270" y="1958451"/>
                </a:lnTo>
                <a:lnTo>
                  <a:pt x="1225952" y="2136090"/>
                </a:lnTo>
                <a:lnTo>
                  <a:pt x="1171182" y="2220469"/>
                </a:lnTo>
                <a:lnTo>
                  <a:pt x="1145908" y="2255996"/>
                </a:lnTo>
                <a:lnTo>
                  <a:pt x="1116411" y="2287083"/>
                </a:lnTo>
                <a:lnTo>
                  <a:pt x="1091137" y="2318170"/>
                </a:lnTo>
                <a:lnTo>
                  <a:pt x="1057434" y="2344816"/>
                </a:lnTo>
                <a:lnTo>
                  <a:pt x="1027937" y="2371462"/>
                </a:lnTo>
                <a:lnTo>
                  <a:pt x="994233" y="2393667"/>
                </a:lnTo>
                <a:lnTo>
                  <a:pt x="956323" y="2415871"/>
                </a:lnTo>
                <a:lnTo>
                  <a:pt x="918412" y="2429200"/>
                </a:lnTo>
                <a:lnTo>
                  <a:pt x="876279" y="2438082"/>
                </a:lnTo>
                <a:lnTo>
                  <a:pt x="834145" y="2442523"/>
                </a:lnTo>
                <a:lnTo>
                  <a:pt x="728827" y="2438082"/>
                </a:lnTo>
                <a:lnTo>
                  <a:pt x="602442" y="2429200"/>
                </a:lnTo>
                <a:lnTo>
                  <a:pt x="539242" y="2415871"/>
                </a:lnTo>
                <a:lnTo>
                  <a:pt x="484471" y="2402549"/>
                </a:lnTo>
                <a:lnTo>
                  <a:pt x="438131" y="2384785"/>
                </a:lnTo>
                <a:lnTo>
                  <a:pt x="408650" y="2367021"/>
                </a:lnTo>
                <a:lnTo>
                  <a:pt x="383377" y="2340375"/>
                </a:lnTo>
                <a:lnTo>
                  <a:pt x="353880" y="2304847"/>
                </a:lnTo>
                <a:lnTo>
                  <a:pt x="332813" y="2269319"/>
                </a:lnTo>
                <a:lnTo>
                  <a:pt x="307539" y="2229351"/>
                </a:lnTo>
                <a:lnTo>
                  <a:pt x="286472" y="2189382"/>
                </a:lnTo>
                <a:lnTo>
                  <a:pt x="273836" y="2144972"/>
                </a:lnTo>
                <a:lnTo>
                  <a:pt x="261199" y="2105003"/>
                </a:lnTo>
                <a:lnTo>
                  <a:pt x="256975" y="2065035"/>
                </a:lnTo>
                <a:lnTo>
                  <a:pt x="252769" y="1980656"/>
                </a:lnTo>
                <a:lnTo>
                  <a:pt x="244339" y="1891837"/>
                </a:lnTo>
                <a:lnTo>
                  <a:pt x="235925" y="1789694"/>
                </a:lnTo>
                <a:lnTo>
                  <a:pt x="231702" y="1674229"/>
                </a:lnTo>
                <a:lnTo>
                  <a:pt x="231702" y="1612055"/>
                </a:lnTo>
                <a:lnTo>
                  <a:pt x="235925" y="1536559"/>
                </a:lnTo>
                <a:lnTo>
                  <a:pt x="248562" y="1390007"/>
                </a:lnTo>
                <a:lnTo>
                  <a:pt x="273836" y="1172399"/>
                </a:lnTo>
                <a:lnTo>
                  <a:pt x="278042" y="1119107"/>
                </a:lnTo>
                <a:lnTo>
                  <a:pt x="273836" y="1070256"/>
                </a:lnTo>
                <a:lnTo>
                  <a:pt x="265405" y="1016965"/>
                </a:lnTo>
                <a:lnTo>
                  <a:pt x="261199" y="1008083"/>
                </a:lnTo>
                <a:lnTo>
                  <a:pt x="248562" y="981437"/>
                </a:lnTo>
                <a:lnTo>
                  <a:pt x="240132" y="968114"/>
                </a:lnTo>
                <a:lnTo>
                  <a:pt x="223289" y="954791"/>
                </a:lnTo>
                <a:lnTo>
                  <a:pt x="206428" y="945909"/>
                </a:lnTo>
                <a:lnTo>
                  <a:pt x="185361" y="941468"/>
                </a:lnTo>
                <a:lnTo>
                  <a:pt x="164294" y="932586"/>
                </a:lnTo>
                <a:lnTo>
                  <a:pt x="139021" y="923704"/>
                </a:lnTo>
                <a:lnTo>
                  <a:pt x="117954" y="910381"/>
                </a:lnTo>
                <a:lnTo>
                  <a:pt x="92680" y="897058"/>
                </a:lnTo>
                <a:lnTo>
                  <a:pt x="71614" y="879295"/>
                </a:lnTo>
                <a:lnTo>
                  <a:pt x="54770" y="857090"/>
                </a:lnTo>
                <a:lnTo>
                  <a:pt x="42133" y="834885"/>
                </a:lnTo>
                <a:lnTo>
                  <a:pt x="29480" y="808257"/>
                </a:lnTo>
                <a:lnTo>
                  <a:pt x="21066" y="772729"/>
                </a:lnTo>
                <a:lnTo>
                  <a:pt x="12636" y="723878"/>
                </a:lnTo>
                <a:lnTo>
                  <a:pt x="8430" y="661705"/>
                </a:lnTo>
                <a:lnTo>
                  <a:pt x="4206" y="595090"/>
                </a:lnTo>
                <a:lnTo>
                  <a:pt x="0" y="528475"/>
                </a:lnTo>
                <a:lnTo>
                  <a:pt x="0" y="457420"/>
                </a:lnTo>
                <a:lnTo>
                  <a:pt x="4206" y="395246"/>
                </a:lnTo>
                <a:lnTo>
                  <a:pt x="16843" y="346395"/>
                </a:lnTo>
                <a:lnTo>
                  <a:pt x="29480" y="297545"/>
                </a:lnTo>
                <a:lnTo>
                  <a:pt x="50547" y="253135"/>
                </a:lnTo>
                <a:lnTo>
                  <a:pt x="71614" y="208725"/>
                </a:lnTo>
                <a:lnTo>
                  <a:pt x="96887" y="168757"/>
                </a:lnTo>
                <a:lnTo>
                  <a:pt x="126384" y="133229"/>
                </a:lnTo>
                <a:lnTo>
                  <a:pt x="164294" y="97701"/>
                </a:lnTo>
                <a:lnTo>
                  <a:pt x="202222" y="71055"/>
                </a:lnTo>
                <a:lnTo>
                  <a:pt x="244339" y="48850"/>
                </a:lnTo>
                <a:lnTo>
                  <a:pt x="286472" y="35527"/>
                </a:lnTo>
                <a:lnTo>
                  <a:pt x="332813" y="22204"/>
                </a:lnTo>
                <a:lnTo>
                  <a:pt x="379153" y="13322"/>
                </a:lnTo>
                <a:lnTo>
                  <a:pt x="429717" y="4440"/>
                </a:lnTo>
                <a:lnTo>
                  <a:pt x="476058" y="0"/>
                </a:lnTo>
                <a:lnTo>
                  <a:pt x="526605" y="0"/>
                </a:lnTo>
                <a:lnTo>
                  <a:pt x="636146" y="4440"/>
                </a:lnTo>
                <a:lnTo>
                  <a:pt x="690917" y="8881"/>
                </a:lnTo>
                <a:lnTo>
                  <a:pt x="745670" y="17763"/>
                </a:lnTo>
                <a:lnTo>
                  <a:pt x="796234" y="31086"/>
                </a:lnTo>
                <a:lnTo>
                  <a:pt x="846781" y="48850"/>
                </a:lnTo>
                <a:lnTo>
                  <a:pt x="893122" y="66614"/>
                </a:lnTo>
                <a:lnTo>
                  <a:pt x="943686" y="93260"/>
                </a:lnTo>
                <a:lnTo>
                  <a:pt x="990026" y="119906"/>
                </a:lnTo>
                <a:lnTo>
                  <a:pt x="1032160" y="150993"/>
                </a:lnTo>
                <a:lnTo>
                  <a:pt x="1078501" y="186520"/>
                </a:lnTo>
                <a:lnTo>
                  <a:pt x="1124841" y="226489"/>
                </a:lnTo>
                <a:lnTo>
                  <a:pt x="1171182" y="270899"/>
                </a:lnTo>
                <a:lnTo>
                  <a:pt x="1213315" y="319750"/>
                </a:lnTo>
                <a:lnTo>
                  <a:pt x="1255432" y="368600"/>
                </a:lnTo>
                <a:lnTo>
                  <a:pt x="1293360" y="426333"/>
                </a:lnTo>
                <a:lnTo>
                  <a:pt x="1331270" y="484066"/>
                </a:lnTo>
                <a:lnTo>
                  <a:pt x="1360767" y="546239"/>
                </a:lnTo>
                <a:lnTo>
                  <a:pt x="1390247" y="612854"/>
                </a:lnTo>
                <a:lnTo>
                  <a:pt x="1415526" y="692791"/>
                </a:lnTo>
                <a:lnTo>
                  <a:pt x="1440803" y="772729"/>
                </a:lnTo>
                <a:lnTo>
                  <a:pt x="1461868" y="857090"/>
                </a:lnTo>
                <a:lnTo>
                  <a:pt x="1474506" y="945909"/>
                </a:lnTo>
                <a:lnTo>
                  <a:pt x="1482931" y="1034729"/>
                </a:lnTo>
                <a:lnTo>
                  <a:pt x="1491358" y="1119107"/>
                </a:lnTo>
                <a:lnTo>
                  <a:pt x="1487145" y="1199045"/>
                </a:lnTo>
                <a:lnTo>
                  <a:pt x="1482931" y="1274541"/>
                </a:lnTo>
                <a:lnTo>
                  <a:pt x="1470293" y="1345597"/>
                </a:lnTo>
                <a:lnTo>
                  <a:pt x="1449229" y="1469944"/>
                </a:lnTo>
                <a:lnTo>
                  <a:pt x="1423952" y="1572086"/>
                </a:lnTo>
                <a:lnTo>
                  <a:pt x="1398677" y="1643142"/>
                </a:lnTo>
                <a:lnTo>
                  <a:pt x="1381817" y="1683111"/>
                </a:lnTo>
                <a:lnTo>
                  <a:pt x="1373404" y="1709757"/>
                </a:lnTo>
                <a:lnTo>
                  <a:pt x="1373404" y="1731961"/>
                </a:lnTo>
                <a:lnTo>
                  <a:pt x="1377610" y="1763048"/>
                </a:lnTo>
                <a:lnTo>
                  <a:pt x="1386040" y="1798576"/>
                </a:lnTo>
                <a:lnTo>
                  <a:pt x="1386040" y="1816340"/>
                </a:lnTo>
                <a:lnTo>
                  <a:pt x="1381817" y="1834104"/>
                </a:lnTo>
                <a:close/>
              </a:path>
            </a:pathLst>
          </a:custGeom>
          <a:solidFill>
            <a:srgbClr val="EC6E5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567376" y="3789332"/>
            <a:ext cx="1478725" cy="2424759"/>
          </a:xfrm>
          <a:custGeom>
            <a:avLst/>
            <a:gdLst/>
            <a:ahLst/>
            <a:cxnLst/>
            <a:rect l="l" t="t" r="r" b="b"/>
            <a:pathLst>
              <a:path w="1478725" h="2424759">
                <a:moveTo>
                  <a:pt x="235925" y="1527677"/>
                </a:moveTo>
                <a:lnTo>
                  <a:pt x="248562" y="1376684"/>
                </a:lnTo>
                <a:lnTo>
                  <a:pt x="273836" y="1163517"/>
                </a:lnTo>
                <a:lnTo>
                  <a:pt x="273836" y="1061374"/>
                </a:lnTo>
                <a:lnTo>
                  <a:pt x="265422" y="1008083"/>
                </a:lnTo>
                <a:lnTo>
                  <a:pt x="261199" y="999201"/>
                </a:lnTo>
                <a:lnTo>
                  <a:pt x="248562" y="976996"/>
                </a:lnTo>
                <a:lnTo>
                  <a:pt x="240132" y="963673"/>
                </a:lnTo>
                <a:lnTo>
                  <a:pt x="223289" y="950350"/>
                </a:lnTo>
                <a:lnTo>
                  <a:pt x="206428" y="941468"/>
                </a:lnTo>
                <a:lnTo>
                  <a:pt x="189585" y="932586"/>
                </a:lnTo>
                <a:lnTo>
                  <a:pt x="143244" y="919263"/>
                </a:lnTo>
                <a:lnTo>
                  <a:pt x="96904" y="892617"/>
                </a:lnTo>
                <a:lnTo>
                  <a:pt x="58977" y="852649"/>
                </a:lnTo>
                <a:lnTo>
                  <a:pt x="33703" y="803816"/>
                </a:lnTo>
                <a:lnTo>
                  <a:pt x="25273" y="768288"/>
                </a:lnTo>
                <a:lnTo>
                  <a:pt x="16860" y="714996"/>
                </a:lnTo>
                <a:lnTo>
                  <a:pt x="4223" y="590649"/>
                </a:lnTo>
                <a:lnTo>
                  <a:pt x="0" y="524034"/>
                </a:lnTo>
                <a:lnTo>
                  <a:pt x="4223" y="457420"/>
                </a:lnTo>
                <a:lnTo>
                  <a:pt x="8430" y="395246"/>
                </a:lnTo>
                <a:lnTo>
                  <a:pt x="16860" y="341954"/>
                </a:lnTo>
                <a:lnTo>
                  <a:pt x="33703" y="297545"/>
                </a:lnTo>
                <a:lnTo>
                  <a:pt x="50563" y="253135"/>
                </a:lnTo>
                <a:lnTo>
                  <a:pt x="71630" y="208725"/>
                </a:lnTo>
                <a:lnTo>
                  <a:pt x="101111" y="168757"/>
                </a:lnTo>
                <a:lnTo>
                  <a:pt x="130608" y="133229"/>
                </a:lnTo>
                <a:lnTo>
                  <a:pt x="164311" y="97701"/>
                </a:lnTo>
                <a:lnTo>
                  <a:pt x="202222" y="71055"/>
                </a:lnTo>
                <a:lnTo>
                  <a:pt x="244355" y="53291"/>
                </a:lnTo>
                <a:lnTo>
                  <a:pt x="286472" y="35527"/>
                </a:lnTo>
                <a:lnTo>
                  <a:pt x="332830" y="22204"/>
                </a:lnTo>
                <a:lnTo>
                  <a:pt x="379170" y="13322"/>
                </a:lnTo>
                <a:lnTo>
                  <a:pt x="425511" y="4440"/>
                </a:lnTo>
                <a:lnTo>
                  <a:pt x="476058" y="0"/>
                </a:lnTo>
                <a:lnTo>
                  <a:pt x="526622" y="0"/>
                </a:lnTo>
                <a:lnTo>
                  <a:pt x="631939" y="4440"/>
                </a:lnTo>
                <a:lnTo>
                  <a:pt x="686710" y="8881"/>
                </a:lnTo>
                <a:lnTo>
                  <a:pt x="741464" y="17763"/>
                </a:lnTo>
                <a:lnTo>
                  <a:pt x="792028" y="31086"/>
                </a:lnTo>
                <a:lnTo>
                  <a:pt x="842575" y="48850"/>
                </a:lnTo>
                <a:lnTo>
                  <a:pt x="888915" y="66614"/>
                </a:lnTo>
                <a:lnTo>
                  <a:pt x="935256" y="93260"/>
                </a:lnTo>
                <a:lnTo>
                  <a:pt x="981613" y="119906"/>
                </a:lnTo>
                <a:lnTo>
                  <a:pt x="1027954" y="150993"/>
                </a:lnTo>
                <a:lnTo>
                  <a:pt x="1074294" y="186520"/>
                </a:lnTo>
                <a:lnTo>
                  <a:pt x="1116411" y="226489"/>
                </a:lnTo>
                <a:lnTo>
                  <a:pt x="1162751" y="270899"/>
                </a:lnTo>
                <a:lnTo>
                  <a:pt x="1204885" y="315309"/>
                </a:lnTo>
                <a:lnTo>
                  <a:pt x="1247019" y="368600"/>
                </a:lnTo>
                <a:lnTo>
                  <a:pt x="1284929" y="421892"/>
                </a:lnTo>
                <a:lnTo>
                  <a:pt x="1318633" y="484066"/>
                </a:lnTo>
                <a:lnTo>
                  <a:pt x="1352337" y="541798"/>
                </a:lnTo>
                <a:lnTo>
                  <a:pt x="1381834" y="612854"/>
                </a:lnTo>
                <a:lnTo>
                  <a:pt x="1407107" y="688350"/>
                </a:lnTo>
                <a:lnTo>
                  <a:pt x="1432384" y="768288"/>
                </a:lnTo>
                <a:lnTo>
                  <a:pt x="1449236" y="852649"/>
                </a:lnTo>
                <a:lnTo>
                  <a:pt x="1466086" y="941468"/>
                </a:lnTo>
                <a:lnTo>
                  <a:pt x="1474513" y="1025847"/>
                </a:lnTo>
                <a:lnTo>
                  <a:pt x="1478725" y="1110225"/>
                </a:lnTo>
                <a:lnTo>
                  <a:pt x="1478725" y="1190163"/>
                </a:lnTo>
                <a:lnTo>
                  <a:pt x="1470300" y="1265659"/>
                </a:lnTo>
                <a:lnTo>
                  <a:pt x="1461875" y="1336715"/>
                </a:lnTo>
                <a:lnTo>
                  <a:pt x="1440809" y="1461062"/>
                </a:lnTo>
                <a:lnTo>
                  <a:pt x="1415532" y="1558764"/>
                </a:lnTo>
                <a:lnTo>
                  <a:pt x="1390247" y="1629819"/>
                </a:lnTo>
                <a:lnTo>
                  <a:pt x="1373404" y="1674229"/>
                </a:lnTo>
                <a:lnTo>
                  <a:pt x="1364974" y="1700875"/>
                </a:lnTo>
                <a:lnTo>
                  <a:pt x="1364974" y="1723080"/>
                </a:lnTo>
                <a:lnTo>
                  <a:pt x="1369197" y="1749725"/>
                </a:lnTo>
                <a:lnTo>
                  <a:pt x="1373404" y="1785253"/>
                </a:lnTo>
                <a:lnTo>
                  <a:pt x="1377610" y="1803017"/>
                </a:lnTo>
                <a:lnTo>
                  <a:pt x="1373404" y="1820781"/>
                </a:lnTo>
                <a:lnTo>
                  <a:pt x="1369197" y="1842986"/>
                </a:lnTo>
                <a:lnTo>
                  <a:pt x="1360767" y="1869632"/>
                </a:lnTo>
                <a:lnTo>
                  <a:pt x="1343907" y="1905159"/>
                </a:lnTo>
                <a:lnTo>
                  <a:pt x="1322857" y="1940687"/>
                </a:lnTo>
                <a:lnTo>
                  <a:pt x="1217522" y="2118326"/>
                </a:lnTo>
                <a:lnTo>
                  <a:pt x="1162751" y="2202705"/>
                </a:lnTo>
                <a:lnTo>
                  <a:pt x="1137478" y="2238232"/>
                </a:lnTo>
                <a:lnTo>
                  <a:pt x="1112204" y="2269319"/>
                </a:lnTo>
                <a:lnTo>
                  <a:pt x="1053227" y="2327052"/>
                </a:lnTo>
                <a:lnTo>
                  <a:pt x="1019523" y="2353698"/>
                </a:lnTo>
                <a:lnTo>
                  <a:pt x="985820" y="2375903"/>
                </a:lnTo>
                <a:lnTo>
                  <a:pt x="952116" y="2398108"/>
                </a:lnTo>
                <a:lnTo>
                  <a:pt x="914206" y="2411436"/>
                </a:lnTo>
                <a:lnTo>
                  <a:pt x="872072" y="2420318"/>
                </a:lnTo>
                <a:lnTo>
                  <a:pt x="829938" y="2424759"/>
                </a:lnTo>
                <a:lnTo>
                  <a:pt x="724620" y="2420318"/>
                </a:lnTo>
                <a:lnTo>
                  <a:pt x="598236" y="2406989"/>
                </a:lnTo>
                <a:lnTo>
                  <a:pt x="539259" y="2398108"/>
                </a:lnTo>
                <a:lnTo>
                  <a:pt x="484488" y="2384785"/>
                </a:lnTo>
                <a:lnTo>
                  <a:pt x="438147" y="2367021"/>
                </a:lnTo>
                <a:lnTo>
                  <a:pt x="404444" y="2344816"/>
                </a:lnTo>
                <a:lnTo>
                  <a:pt x="379170" y="2322611"/>
                </a:lnTo>
                <a:lnTo>
                  <a:pt x="353880" y="2287083"/>
                </a:lnTo>
                <a:lnTo>
                  <a:pt x="328606" y="2251555"/>
                </a:lnTo>
                <a:lnTo>
                  <a:pt x="307539" y="2211587"/>
                </a:lnTo>
                <a:lnTo>
                  <a:pt x="286472" y="2171618"/>
                </a:lnTo>
                <a:lnTo>
                  <a:pt x="273836" y="2127208"/>
                </a:lnTo>
                <a:lnTo>
                  <a:pt x="261199" y="2087239"/>
                </a:lnTo>
                <a:lnTo>
                  <a:pt x="256992" y="2047271"/>
                </a:lnTo>
                <a:lnTo>
                  <a:pt x="252769" y="1967333"/>
                </a:lnTo>
                <a:lnTo>
                  <a:pt x="244355" y="1874073"/>
                </a:lnTo>
                <a:lnTo>
                  <a:pt x="235925" y="1771930"/>
                </a:lnTo>
                <a:lnTo>
                  <a:pt x="231719" y="1660906"/>
                </a:lnTo>
                <a:lnTo>
                  <a:pt x="231719" y="1598732"/>
                </a:lnTo>
                <a:lnTo>
                  <a:pt x="235925" y="1527677"/>
                </a:lnTo>
                <a:close/>
              </a:path>
            </a:pathLst>
          </a:custGeom>
          <a:solidFill>
            <a:srgbClr val="EC6E5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575807" y="3798214"/>
            <a:ext cx="1461870" cy="2402554"/>
          </a:xfrm>
          <a:custGeom>
            <a:avLst/>
            <a:gdLst/>
            <a:ahLst/>
            <a:cxnLst/>
            <a:rect l="l" t="t" r="r" b="b"/>
            <a:pathLst>
              <a:path w="1461870" h="2402554">
                <a:moveTo>
                  <a:pt x="231702" y="1514354"/>
                </a:moveTo>
                <a:lnTo>
                  <a:pt x="244339" y="1367802"/>
                </a:lnTo>
                <a:lnTo>
                  <a:pt x="269629" y="1154635"/>
                </a:lnTo>
                <a:lnTo>
                  <a:pt x="269629" y="1052493"/>
                </a:lnTo>
                <a:lnTo>
                  <a:pt x="261199" y="1003642"/>
                </a:lnTo>
                <a:lnTo>
                  <a:pt x="256992" y="990319"/>
                </a:lnTo>
                <a:lnTo>
                  <a:pt x="244339" y="968114"/>
                </a:lnTo>
                <a:lnTo>
                  <a:pt x="235925" y="954791"/>
                </a:lnTo>
                <a:lnTo>
                  <a:pt x="219065" y="941468"/>
                </a:lnTo>
                <a:lnTo>
                  <a:pt x="202222" y="932586"/>
                </a:lnTo>
                <a:lnTo>
                  <a:pt x="185361" y="928145"/>
                </a:lnTo>
                <a:lnTo>
                  <a:pt x="160088" y="919263"/>
                </a:lnTo>
                <a:lnTo>
                  <a:pt x="139021" y="910381"/>
                </a:lnTo>
                <a:lnTo>
                  <a:pt x="113747" y="901499"/>
                </a:lnTo>
                <a:lnTo>
                  <a:pt x="92680" y="883736"/>
                </a:lnTo>
                <a:lnTo>
                  <a:pt x="54770" y="848208"/>
                </a:lnTo>
                <a:lnTo>
                  <a:pt x="37910" y="821562"/>
                </a:lnTo>
                <a:lnTo>
                  <a:pt x="21066" y="759406"/>
                </a:lnTo>
                <a:lnTo>
                  <a:pt x="12636" y="710555"/>
                </a:lnTo>
                <a:lnTo>
                  <a:pt x="4206" y="586208"/>
                </a:lnTo>
                <a:lnTo>
                  <a:pt x="0" y="519593"/>
                </a:lnTo>
                <a:lnTo>
                  <a:pt x="0" y="452979"/>
                </a:lnTo>
                <a:lnTo>
                  <a:pt x="4206" y="395246"/>
                </a:lnTo>
                <a:lnTo>
                  <a:pt x="16843" y="341954"/>
                </a:lnTo>
                <a:lnTo>
                  <a:pt x="29497" y="297545"/>
                </a:lnTo>
                <a:lnTo>
                  <a:pt x="50547" y="253135"/>
                </a:lnTo>
                <a:lnTo>
                  <a:pt x="71614" y="208725"/>
                </a:lnTo>
                <a:lnTo>
                  <a:pt x="96904" y="168757"/>
                </a:lnTo>
                <a:lnTo>
                  <a:pt x="126384" y="133229"/>
                </a:lnTo>
                <a:lnTo>
                  <a:pt x="160088" y="102142"/>
                </a:lnTo>
                <a:lnTo>
                  <a:pt x="197998" y="75496"/>
                </a:lnTo>
                <a:lnTo>
                  <a:pt x="240132" y="53291"/>
                </a:lnTo>
                <a:lnTo>
                  <a:pt x="282266" y="35527"/>
                </a:lnTo>
                <a:lnTo>
                  <a:pt x="328606" y="22204"/>
                </a:lnTo>
                <a:lnTo>
                  <a:pt x="374947" y="13322"/>
                </a:lnTo>
                <a:lnTo>
                  <a:pt x="421287" y="8881"/>
                </a:lnTo>
                <a:lnTo>
                  <a:pt x="467628" y="4440"/>
                </a:lnTo>
                <a:lnTo>
                  <a:pt x="518192" y="0"/>
                </a:lnTo>
                <a:lnTo>
                  <a:pt x="627716" y="4440"/>
                </a:lnTo>
                <a:lnTo>
                  <a:pt x="678280" y="13322"/>
                </a:lnTo>
                <a:lnTo>
                  <a:pt x="733034" y="22204"/>
                </a:lnTo>
                <a:lnTo>
                  <a:pt x="783598" y="35527"/>
                </a:lnTo>
                <a:lnTo>
                  <a:pt x="829938" y="48850"/>
                </a:lnTo>
                <a:lnTo>
                  <a:pt x="880485" y="71055"/>
                </a:lnTo>
                <a:lnTo>
                  <a:pt x="926826" y="93260"/>
                </a:lnTo>
                <a:lnTo>
                  <a:pt x="973183" y="119906"/>
                </a:lnTo>
                <a:lnTo>
                  <a:pt x="1015300" y="150993"/>
                </a:lnTo>
                <a:lnTo>
                  <a:pt x="1061640" y="186520"/>
                </a:lnTo>
                <a:lnTo>
                  <a:pt x="1107981" y="226489"/>
                </a:lnTo>
                <a:lnTo>
                  <a:pt x="1150115" y="266458"/>
                </a:lnTo>
                <a:lnTo>
                  <a:pt x="1192248" y="315309"/>
                </a:lnTo>
                <a:lnTo>
                  <a:pt x="1234382" y="368600"/>
                </a:lnTo>
                <a:lnTo>
                  <a:pt x="1272293" y="421892"/>
                </a:lnTo>
                <a:lnTo>
                  <a:pt x="1305996" y="479625"/>
                </a:lnTo>
                <a:lnTo>
                  <a:pt x="1339700" y="541798"/>
                </a:lnTo>
                <a:lnTo>
                  <a:pt x="1369180" y="608413"/>
                </a:lnTo>
                <a:lnTo>
                  <a:pt x="1394471" y="683909"/>
                </a:lnTo>
                <a:lnTo>
                  <a:pt x="1415527" y="763847"/>
                </a:lnTo>
                <a:lnTo>
                  <a:pt x="1436593" y="848208"/>
                </a:lnTo>
                <a:lnTo>
                  <a:pt x="1449231" y="932586"/>
                </a:lnTo>
                <a:lnTo>
                  <a:pt x="1457656" y="1021406"/>
                </a:lnTo>
                <a:lnTo>
                  <a:pt x="1461870" y="1101343"/>
                </a:lnTo>
                <a:lnTo>
                  <a:pt x="1461870" y="1181281"/>
                </a:lnTo>
                <a:lnTo>
                  <a:pt x="1457656" y="1256777"/>
                </a:lnTo>
                <a:lnTo>
                  <a:pt x="1449231" y="1327833"/>
                </a:lnTo>
                <a:lnTo>
                  <a:pt x="1423954" y="1452180"/>
                </a:lnTo>
                <a:lnTo>
                  <a:pt x="1402889" y="1545441"/>
                </a:lnTo>
                <a:lnTo>
                  <a:pt x="1377610" y="1616496"/>
                </a:lnTo>
                <a:lnTo>
                  <a:pt x="1360767" y="1660906"/>
                </a:lnTo>
                <a:lnTo>
                  <a:pt x="1352337" y="1687552"/>
                </a:lnTo>
                <a:lnTo>
                  <a:pt x="1352337" y="1709757"/>
                </a:lnTo>
                <a:lnTo>
                  <a:pt x="1356543" y="1736402"/>
                </a:lnTo>
                <a:lnTo>
                  <a:pt x="1360767" y="1771930"/>
                </a:lnTo>
                <a:lnTo>
                  <a:pt x="1360767" y="1807458"/>
                </a:lnTo>
                <a:lnTo>
                  <a:pt x="1356543" y="1829663"/>
                </a:lnTo>
                <a:lnTo>
                  <a:pt x="1343907" y="1856309"/>
                </a:lnTo>
                <a:lnTo>
                  <a:pt x="1331270" y="1887396"/>
                </a:lnTo>
                <a:lnTo>
                  <a:pt x="1305996" y="1927364"/>
                </a:lnTo>
                <a:lnTo>
                  <a:pt x="1204885" y="2100562"/>
                </a:lnTo>
                <a:lnTo>
                  <a:pt x="1150115" y="2184941"/>
                </a:lnTo>
                <a:lnTo>
                  <a:pt x="1124841" y="2220469"/>
                </a:lnTo>
                <a:lnTo>
                  <a:pt x="1099568" y="2251555"/>
                </a:lnTo>
                <a:lnTo>
                  <a:pt x="1040573" y="2309288"/>
                </a:lnTo>
                <a:lnTo>
                  <a:pt x="1011093" y="2335934"/>
                </a:lnTo>
                <a:lnTo>
                  <a:pt x="977390" y="2358139"/>
                </a:lnTo>
                <a:lnTo>
                  <a:pt x="939479" y="2375903"/>
                </a:lnTo>
                <a:lnTo>
                  <a:pt x="901552" y="2393667"/>
                </a:lnTo>
                <a:lnTo>
                  <a:pt x="863642" y="2402554"/>
                </a:lnTo>
                <a:lnTo>
                  <a:pt x="716190" y="2402554"/>
                </a:lnTo>
                <a:lnTo>
                  <a:pt x="594012" y="2389226"/>
                </a:lnTo>
                <a:lnTo>
                  <a:pt x="530828" y="2380344"/>
                </a:lnTo>
                <a:lnTo>
                  <a:pt x="476058" y="2367021"/>
                </a:lnTo>
                <a:lnTo>
                  <a:pt x="433924" y="2349257"/>
                </a:lnTo>
                <a:lnTo>
                  <a:pt x="412857" y="2340375"/>
                </a:lnTo>
                <a:lnTo>
                  <a:pt x="400220" y="2327052"/>
                </a:lnTo>
                <a:lnTo>
                  <a:pt x="374947" y="2300406"/>
                </a:lnTo>
                <a:lnTo>
                  <a:pt x="349673" y="2269319"/>
                </a:lnTo>
                <a:lnTo>
                  <a:pt x="324400" y="2233792"/>
                </a:lnTo>
                <a:lnTo>
                  <a:pt x="303333" y="2193823"/>
                </a:lnTo>
                <a:lnTo>
                  <a:pt x="282266" y="2153854"/>
                </a:lnTo>
                <a:lnTo>
                  <a:pt x="269629" y="2113885"/>
                </a:lnTo>
                <a:lnTo>
                  <a:pt x="256992" y="2069475"/>
                </a:lnTo>
                <a:lnTo>
                  <a:pt x="252769" y="2033948"/>
                </a:lnTo>
                <a:lnTo>
                  <a:pt x="248562" y="1949569"/>
                </a:lnTo>
                <a:lnTo>
                  <a:pt x="240132" y="1860750"/>
                </a:lnTo>
                <a:lnTo>
                  <a:pt x="231702" y="1758607"/>
                </a:lnTo>
                <a:lnTo>
                  <a:pt x="227495" y="1647583"/>
                </a:lnTo>
                <a:lnTo>
                  <a:pt x="227495" y="1585409"/>
                </a:lnTo>
                <a:lnTo>
                  <a:pt x="231702" y="1514354"/>
                </a:lnTo>
                <a:close/>
              </a:path>
            </a:pathLst>
          </a:custGeom>
          <a:solidFill>
            <a:srgbClr val="EC6C5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584237" y="3811537"/>
            <a:ext cx="1449226" cy="2380344"/>
          </a:xfrm>
          <a:custGeom>
            <a:avLst/>
            <a:gdLst/>
            <a:ahLst/>
            <a:cxnLst/>
            <a:rect l="l" t="t" r="r" b="b"/>
            <a:pathLst>
              <a:path w="1449226" h="2380344">
                <a:moveTo>
                  <a:pt x="227495" y="1501031"/>
                </a:moveTo>
                <a:lnTo>
                  <a:pt x="240132" y="1354479"/>
                </a:lnTo>
                <a:lnTo>
                  <a:pt x="265405" y="1141312"/>
                </a:lnTo>
                <a:lnTo>
                  <a:pt x="265405" y="1043611"/>
                </a:lnTo>
                <a:lnTo>
                  <a:pt x="256975" y="990319"/>
                </a:lnTo>
                <a:lnTo>
                  <a:pt x="252769" y="981437"/>
                </a:lnTo>
                <a:lnTo>
                  <a:pt x="240132" y="959232"/>
                </a:lnTo>
                <a:lnTo>
                  <a:pt x="231702" y="945909"/>
                </a:lnTo>
                <a:lnTo>
                  <a:pt x="214858" y="932586"/>
                </a:lnTo>
                <a:lnTo>
                  <a:pt x="202222" y="923704"/>
                </a:lnTo>
                <a:lnTo>
                  <a:pt x="181155" y="914822"/>
                </a:lnTo>
                <a:lnTo>
                  <a:pt x="160088" y="910381"/>
                </a:lnTo>
                <a:lnTo>
                  <a:pt x="134814" y="901499"/>
                </a:lnTo>
                <a:lnTo>
                  <a:pt x="113747" y="888176"/>
                </a:lnTo>
                <a:lnTo>
                  <a:pt x="88474" y="874854"/>
                </a:lnTo>
                <a:lnTo>
                  <a:pt x="71614" y="857090"/>
                </a:lnTo>
                <a:lnTo>
                  <a:pt x="50547" y="834885"/>
                </a:lnTo>
                <a:lnTo>
                  <a:pt x="29480" y="786052"/>
                </a:lnTo>
                <a:lnTo>
                  <a:pt x="21066" y="750524"/>
                </a:lnTo>
                <a:lnTo>
                  <a:pt x="12636" y="701673"/>
                </a:lnTo>
                <a:lnTo>
                  <a:pt x="0" y="581767"/>
                </a:lnTo>
                <a:lnTo>
                  <a:pt x="0" y="448538"/>
                </a:lnTo>
                <a:lnTo>
                  <a:pt x="4206" y="386364"/>
                </a:lnTo>
                <a:lnTo>
                  <a:pt x="12636" y="337514"/>
                </a:lnTo>
                <a:lnTo>
                  <a:pt x="29480" y="288663"/>
                </a:lnTo>
                <a:lnTo>
                  <a:pt x="46340" y="244253"/>
                </a:lnTo>
                <a:lnTo>
                  <a:pt x="67407" y="204284"/>
                </a:lnTo>
                <a:lnTo>
                  <a:pt x="92680" y="164316"/>
                </a:lnTo>
                <a:lnTo>
                  <a:pt x="122161" y="128788"/>
                </a:lnTo>
                <a:lnTo>
                  <a:pt x="155864" y="97701"/>
                </a:lnTo>
                <a:lnTo>
                  <a:pt x="193791" y="71055"/>
                </a:lnTo>
                <a:lnTo>
                  <a:pt x="235908" y="48850"/>
                </a:lnTo>
                <a:lnTo>
                  <a:pt x="278042" y="35527"/>
                </a:lnTo>
                <a:lnTo>
                  <a:pt x="324383" y="22204"/>
                </a:lnTo>
                <a:lnTo>
                  <a:pt x="366517" y="13322"/>
                </a:lnTo>
                <a:lnTo>
                  <a:pt x="417064" y="4440"/>
                </a:lnTo>
                <a:lnTo>
                  <a:pt x="513968" y="0"/>
                </a:lnTo>
                <a:lnTo>
                  <a:pt x="619286" y="4440"/>
                </a:lnTo>
                <a:lnTo>
                  <a:pt x="674056" y="8881"/>
                </a:lnTo>
                <a:lnTo>
                  <a:pt x="724603" y="17763"/>
                </a:lnTo>
                <a:lnTo>
                  <a:pt x="775167" y="31086"/>
                </a:lnTo>
                <a:lnTo>
                  <a:pt x="821508" y="44409"/>
                </a:lnTo>
                <a:lnTo>
                  <a:pt x="867848" y="66614"/>
                </a:lnTo>
                <a:lnTo>
                  <a:pt x="914189" y="88819"/>
                </a:lnTo>
                <a:lnTo>
                  <a:pt x="960529" y="115465"/>
                </a:lnTo>
                <a:lnTo>
                  <a:pt x="1006870" y="146552"/>
                </a:lnTo>
                <a:lnTo>
                  <a:pt x="1049004" y="182079"/>
                </a:lnTo>
                <a:lnTo>
                  <a:pt x="1095344" y="217607"/>
                </a:lnTo>
                <a:lnTo>
                  <a:pt x="1137478" y="262017"/>
                </a:lnTo>
                <a:lnTo>
                  <a:pt x="1179595" y="310868"/>
                </a:lnTo>
                <a:lnTo>
                  <a:pt x="1221729" y="359718"/>
                </a:lnTo>
                <a:lnTo>
                  <a:pt x="1259639" y="413010"/>
                </a:lnTo>
                <a:lnTo>
                  <a:pt x="1293343" y="470743"/>
                </a:lnTo>
                <a:lnTo>
                  <a:pt x="1322840" y="532916"/>
                </a:lnTo>
                <a:lnTo>
                  <a:pt x="1352337" y="599531"/>
                </a:lnTo>
                <a:lnTo>
                  <a:pt x="1377610" y="675028"/>
                </a:lnTo>
                <a:lnTo>
                  <a:pt x="1402886" y="754965"/>
                </a:lnTo>
                <a:lnTo>
                  <a:pt x="1419736" y="834885"/>
                </a:lnTo>
                <a:lnTo>
                  <a:pt x="1436588" y="923704"/>
                </a:lnTo>
                <a:lnTo>
                  <a:pt x="1445014" y="1008083"/>
                </a:lnTo>
                <a:lnTo>
                  <a:pt x="1449226" y="1092461"/>
                </a:lnTo>
                <a:lnTo>
                  <a:pt x="1449226" y="1167958"/>
                </a:lnTo>
                <a:lnTo>
                  <a:pt x="1440801" y="1243454"/>
                </a:lnTo>
                <a:lnTo>
                  <a:pt x="1432376" y="1314510"/>
                </a:lnTo>
                <a:lnTo>
                  <a:pt x="1411311" y="1434416"/>
                </a:lnTo>
                <a:lnTo>
                  <a:pt x="1386040" y="1532118"/>
                </a:lnTo>
                <a:lnTo>
                  <a:pt x="1360750" y="1598732"/>
                </a:lnTo>
                <a:lnTo>
                  <a:pt x="1343907" y="1643142"/>
                </a:lnTo>
                <a:lnTo>
                  <a:pt x="1339700" y="1669788"/>
                </a:lnTo>
                <a:lnTo>
                  <a:pt x="1339700" y="1691993"/>
                </a:lnTo>
                <a:lnTo>
                  <a:pt x="1343907" y="1718639"/>
                </a:lnTo>
                <a:lnTo>
                  <a:pt x="1348113" y="1749725"/>
                </a:lnTo>
                <a:lnTo>
                  <a:pt x="1348113" y="1789694"/>
                </a:lnTo>
                <a:lnTo>
                  <a:pt x="1339700" y="1811899"/>
                </a:lnTo>
                <a:lnTo>
                  <a:pt x="1331270" y="1838545"/>
                </a:lnTo>
                <a:lnTo>
                  <a:pt x="1314410" y="1869632"/>
                </a:lnTo>
                <a:lnTo>
                  <a:pt x="1293343" y="1909600"/>
                </a:lnTo>
                <a:lnTo>
                  <a:pt x="1192248" y="2082798"/>
                </a:lnTo>
                <a:lnTo>
                  <a:pt x="1141684" y="2162736"/>
                </a:lnTo>
                <a:lnTo>
                  <a:pt x="1112204" y="2198264"/>
                </a:lnTo>
                <a:lnTo>
                  <a:pt x="1086914" y="2229351"/>
                </a:lnTo>
                <a:lnTo>
                  <a:pt x="1027937" y="2287083"/>
                </a:lnTo>
                <a:lnTo>
                  <a:pt x="998456" y="2313729"/>
                </a:lnTo>
                <a:lnTo>
                  <a:pt x="964753" y="2335934"/>
                </a:lnTo>
                <a:lnTo>
                  <a:pt x="931049" y="2353698"/>
                </a:lnTo>
                <a:lnTo>
                  <a:pt x="893122" y="2367021"/>
                </a:lnTo>
                <a:lnTo>
                  <a:pt x="855212" y="2375903"/>
                </a:lnTo>
                <a:lnTo>
                  <a:pt x="813078" y="2380344"/>
                </a:lnTo>
                <a:lnTo>
                  <a:pt x="707760" y="2375903"/>
                </a:lnTo>
                <a:lnTo>
                  <a:pt x="585582" y="2367021"/>
                </a:lnTo>
                <a:lnTo>
                  <a:pt x="526605" y="2353698"/>
                </a:lnTo>
                <a:lnTo>
                  <a:pt x="471834" y="2340375"/>
                </a:lnTo>
                <a:lnTo>
                  <a:pt x="425494" y="2327052"/>
                </a:lnTo>
                <a:lnTo>
                  <a:pt x="408650" y="2313729"/>
                </a:lnTo>
                <a:lnTo>
                  <a:pt x="396014" y="2304847"/>
                </a:lnTo>
                <a:lnTo>
                  <a:pt x="370723" y="2278201"/>
                </a:lnTo>
                <a:lnTo>
                  <a:pt x="345450" y="2247114"/>
                </a:lnTo>
                <a:lnTo>
                  <a:pt x="320176" y="2211587"/>
                </a:lnTo>
                <a:lnTo>
                  <a:pt x="299109" y="2171618"/>
                </a:lnTo>
                <a:lnTo>
                  <a:pt x="278042" y="2131649"/>
                </a:lnTo>
                <a:lnTo>
                  <a:pt x="265405" y="2091680"/>
                </a:lnTo>
                <a:lnTo>
                  <a:pt x="252769" y="2051712"/>
                </a:lnTo>
                <a:lnTo>
                  <a:pt x="248562" y="2011743"/>
                </a:lnTo>
                <a:lnTo>
                  <a:pt x="244339" y="1931805"/>
                </a:lnTo>
                <a:lnTo>
                  <a:pt x="235908" y="1842986"/>
                </a:lnTo>
                <a:lnTo>
                  <a:pt x="227495" y="1740843"/>
                </a:lnTo>
                <a:lnTo>
                  <a:pt x="223272" y="1629819"/>
                </a:lnTo>
                <a:lnTo>
                  <a:pt x="223272" y="1567645"/>
                </a:lnTo>
                <a:lnTo>
                  <a:pt x="227495" y="1501031"/>
                </a:lnTo>
                <a:close/>
              </a:path>
            </a:pathLst>
          </a:custGeom>
          <a:solidFill>
            <a:srgbClr val="EC6C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588443" y="3820418"/>
            <a:ext cx="1436594" cy="2362580"/>
          </a:xfrm>
          <a:custGeom>
            <a:avLst/>
            <a:gdLst/>
            <a:ahLst/>
            <a:cxnLst/>
            <a:rect l="l" t="t" r="r" b="b"/>
            <a:pathLst>
              <a:path w="1436594" h="2362580">
                <a:moveTo>
                  <a:pt x="1402891" y="1425534"/>
                </a:moveTo>
                <a:lnTo>
                  <a:pt x="1377610" y="1518795"/>
                </a:lnTo>
                <a:lnTo>
                  <a:pt x="1352337" y="1585409"/>
                </a:lnTo>
                <a:lnTo>
                  <a:pt x="1335493" y="1629819"/>
                </a:lnTo>
                <a:lnTo>
                  <a:pt x="1327063" y="1656465"/>
                </a:lnTo>
                <a:lnTo>
                  <a:pt x="1327063" y="1678670"/>
                </a:lnTo>
                <a:lnTo>
                  <a:pt x="1331270" y="1705316"/>
                </a:lnTo>
                <a:lnTo>
                  <a:pt x="1335493" y="1736402"/>
                </a:lnTo>
                <a:lnTo>
                  <a:pt x="1339700" y="1754166"/>
                </a:lnTo>
                <a:lnTo>
                  <a:pt x="1335493" y="1776371"/>
                </a:lnTo>
                <a:lnTo>
                  <a:pt x="1331270" y="1798576"/>
                </a:lnTo>
                <a:lnTo>
                  <a:pt x="1322840" y="1825222"/>
                </a:lnTo>
                <a:lnTo>
                  <a:pt x="1305996" y="1856309"/>
                </a:lnTo>
                <a:lnTo>
                  <a:pt x="1284929" y="1891837"/>
                </a:lnTo>
                <a:lnTo>
                  <a:pt x="1183818" y="2065035"/>
                </a:lnTo>
                <a:lnTo>
                  <a:pt x="1133271" y="2144972"/>
                </a:lnTo>
                <a:lnTo>
                  <a:pt x="1107998" y="2180500"/>
                </a:lnTo>
                <a:lnTo>
                  <a:pt x="1078501" y="2211587"/>
                </a:lnTo>
                <a:lnTo>
                  <a:pt x="1023730" y="2269319"/>
                </a:lnTo>
                <a:lnTo>
                  <a:pt x="990026" y="2291524"/>
                </a:lnTo>
                <a:lnTo>
                  <a:pt x="960546" y="2313729"/>
                </a:lnTo>
                <a:lnTo>
                  <a:pt x="922619" y="2335934"/>
                </a:lnTo>
                <a:lnTo>
                  <a:pt x="884709" y="2349257"/>
                </a:lnTo>
                <a:lnTo>
                  <a:pt x="846798" y="2358139"/>
                </a:lnTo>
                <a:lnTo>
                  <a:pt x="808871" y="2362580"/>
                </a:lnTo>
                <a:lnTo>
                  <a:pt x="703553" y="2358139"/>
                </a:lnTo>
                <a:lnTo>
                  <a:pt x="581375" y="2344816"/>
                </a:lnTo>
                <a:lnTo>
                  <a:pt x="522398" y="2335934"/>
                </a:lnTo>
                <a:lnTo>
                  <a:pt x="467628" y="2322611"/>
                </a:lnTo>
                <a:lnTo>
                  <a:pt x="425511" y="2304847"/>
                </a:lnTo>
                <a:lnTo>
                  <a:pt x="391807" y="2287083"/>
                </a:lnTo>
                <a:lnTo>
                  <a:pt x="366517" y="2260437"/>
                </a:lnTo>
                <a:lnTo>
                  <a:pt x="345450" y="2229351"/>
                </a:lnTo>
                <a:lnTo>
                  <a:pt x="320176" y="2193823"/>
                </a:lnTo>
                <a:lnTo>
                  <a:pt x="299109" y="2153854"/>
                </a:lnTo>
                <a:lnTo>
                  <a:pt x="278059" y="2113885"/>
                </a:lnTo>
                <a:lnTo>
                  <a:pt x="265405" y="2073916"/>
                </a:lnTo>
                <a:lnTo>
                  <a:pt x="252769" y="2033948"/>
                </a:lnTo>
                <a:lnTo>
                  <a:pt x="248562" y="1993979"/>
                </a:lnTo>
                <a:lnTo>
                  <a:pt x="244355" y="1914041"/>
                </a:lnTo>
                <a:lnTo>
                  <a:pt x="235925" y="1825222"/>
                </a:lnTo>
                <a:lnTo>
                  <a:pt x="227495" y="1727521"/>
                </a:lnTo>
                <a:lnTo>
                  <a:pt x="223289" y="1620937"/>
                </a:lnTo>
                <a:lnTo>
                  <a:pt x="223289" y="1558764"/>
                </a:lnTo>
                <a:lnTo>
                  <a:pt x="227495" y="1487708"/>
                </a:lnTo>
                <a:lnTo>
                  <a:pt x="240132" y="1341156"/>
                </a:lnTo>
                <a:lnTo>
                  <a:pt x="265405" y="1132430"/>
                </a:lnTo>
                <a:lnTo>
                  <a:pt x="265405" y="1034729"/>
                </a:lnTo>
                <a:lnTo>
                  <a:pt x="256992" y="985878"/>
                </a:lnTo>
                <a:lnTo>
                  <a:pt x="252769" y="972555"/>
                </a:lnTo>
                <a:lnTo>
                  <a:pt x="240132" y="950350"/>
                </a:lnTo>
                <a:lnTo>
                  <a:pt x="231702" y="937027"/>
                </a:lnTo>
                <a:lnTo>
                  <a:pt x="219065" y="923704"/>
                </a:lnTo>
                <a:lnTo>
                  <a:pt x="202222" y="914822"/>
                </a:lnTo>
                <a:lnTo>
                  <a:pt x="181155" y="910381"/>
                </a:lnTo>
                <a:lnTo>
                  <a:pt x="160088" y="905940"/>
                </a:lnTo>
                <a:lnTo>
                  <a:pt x="134814" y="897058"/>
                </a:lnTo>
                <a:lnTo>
                  <a:pt x="113747" y="883736"/>
                </a:lnTo>
                <a:lnTo>
                  <a:pt x="92680" y="865972"/>
                </a:lnTo>
                <a:lnTo>
                  <a:pt x="71614" y="852649"/>
                </a:lnTo>
                <a:lnTo>
                  <a:pt x="54770" y="830444"/>
                </a:lnTo>
                <a:lnTo>
                  <a:pt x="37910" y="808239"/>
                </a:lnTo>
                <a:lnTo>
                  <a:pt x="29497" y="781593"/>
                </a:lnTo>
                <a:lnTo>
                  <a:pt x="21066" y="746083"/>
                </a:lnTo>
                <a:lnTo>
                  <a:pt x="12636" y="697232"/>
                </a:lnTo>
                <a:lnTo>
                  <a:pt x="4206" y="577326"/>
                </a:lnTo>
                <a:lnTo>
                  <a:pt x="0" y="510711"/>
                </a:lnTo>
                <a:lnTo>
                  <a:pt x="0" y="444097"/>
                </a:lnTo>
                <a:lnTo>
                  <a:pt x="4206" y="386364"/>
                </a:lnTo>
                <a:lnTo>
                  <a:pt x="16860" y="333073"/>
                </a:lnTo>
                <a:lnTo>
                  <a:pt x="29497" y="288663"/>
                </a:lnTo>
                <a:lnTo>
                  <a:pt x="46340" y="244253"/>
                </a:lnTo>
                <a:lnTo>
                  <a:pt x="71614" y="204284"/>
                </a:lnTo>
                <a:lnTo>
                  <a:pt x="96904" y="164316"/>
                </a:lnTo>
                <a:lnTo>
                  <a:pt x="122177" y="128788"/>
                </a:lnTo>
                <a:lnTo>
                  <a:pt x="155881" y="97701"/>
                </a:lnTo>
                <a:lnTo>
                  <a:pt x="193791" y="71055"/>
                </a:lnTo>
                <a:lnTo>
                  <a:pt x="235925" y="48850"/>
                </a:lnTo>
                <a:lnTo>
                  <a:pt x="278059" y="35527"/>
                </a:lnTo>
                <a:lnTo>
                  <a:pt x="320176" y="22204"/>
                </a:lnTo>
                <a:lnTo>
                  <a:pt x="366517" y="13322"/>
                </a:lnTo>
                <a:lnTo>
                  <a:pt x="412857" y="4440"/>
                </a:lnTo>
                <a:lnTo>
                  <a:pt x="509761" y="0"/>
                </a:lnTo>
                <a:lnTo>
                  <a:pt x="615079" y="4440"/>
                </a:lnTo>
                <a:lnTo>
                  <a:pt x="669850" y="8881"/>
                </a:lnTo>
                <a:lnTo>
                  <a:pt x="720397" y="17763"/>
                </a:lnTo>
                <a:lnTo>
                  <a:pt x="770961" y="31086"/>
                </a:lnTo>
                <a:lnTo>
                  <a:pt x="817301" y="48850"/>
                </a:lnTo>
                <a:lnTo>
                  <a:pt x="863642" y="66614"/>
                </a:lnTo>
                <a:lnTo>
                  <a:pt x="909982" y="88819"/>
                </a:lnTo>
                <a:lnTo>
                  <a:pt x="956323" y="115465"/>
                </a:lnTo>
                <a:lnTo>
                  <a:pt x="998456" y="146552"/>
                </a:lnTo>
                <a:lnTo>
                  <a:pt x="1044797" y="182079"/>
                </a:lnTo>
                <a:lnTo>
                  <a:pt x="1086931" y="217607"/>
                </a:lnTo>
                <a:lnTo>
                  <a:pt x="1129048" y="262017"/>
                </a:lnTo>
                <a:lnTo>
                  <a:pt x="1171182" y="310868"/>
                </a:lnTo>
                <a:lnTo>
                  <a:pt x="1213315" y="359718"/>
                </a:lnTo>
                <a:lnTo>
                  <a:pt x="1251226" y="413010"/>
                </a:lnTo>
                <a:lnTo>
                  <a:pt x="1284929" y="470743"/>
                </a:lnTo>
                <a:lnTo>
                  <a:pt x="1314426" y="528475"/>
                </a:lnTo>
                <a:lnTo>
                  <a:pt x="1343907" y="595090"/>
                </a:lnTo>
                <a:lnTo>
                  <a:pt x="1369180" y="670587"/>
                </a:lnTo>
                <a:lnTo>
                  <a:pt x="1390252" y="746083"/>
                </a:lnTo>
                <a:lnTo>
                  <a:pt x="1411317" y="830444"/>
                </a:lnTo>
                <a:lnTo>
                  <a:pt x="1423956" y="914822"/>
                </a:lnTo>
                <a:lnTo>
                  <a:pt x="1432381" y="999201"/>
                </a:lnTo>
                <a:lnTo>
                  <a:pt x="1436594" y="1083579"/>
                </a:lnTo>
                <a:lnTo>
                  <a:pt x="1436594" y="1163517"/>
                </a:lnTo>
                <a:lnTo>
                  <a:pt x="1432381" y="1234572"/>
                </a:lnTo>
                <a:lnTo>
                  <a:pt x="1423956" y="1301187"/>
                </a:lnTo>
                <a:lnTo>
                  <a:pt x="1402891" y="1425534"/>
                </a:lnTo>
                <a:close/>
              </a:path>
            </a:pathLst>
          </a:custGeom>
          <a:solidFill>
            <a:srgbClr val="EB6A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596873" y="3833741"/>
            <a:ext cx="1423951" cy="2335934"/>
          </a:xfrm>
          <a:custGeom>
            <a:avLst/>
            <a:gdLst/>
            <a:ahLst/>
            <a:cxnLst/>
            <a:rect l="l" t="t" r="r" b="b"/>
            <a:pathLst>
              <a:path w="1423951" h="2335934">
                <a:moveTo>
                  <a:pt x="176931" y="897058"/>
                </a:moveTo>
                <a:lnTo>
                  <a:pt x="155881" y="892617"/>
                </a:lnTo>
                <a:lnTo>
                  <a:pt x="130591" y="883736"/>
                </a:lnTo>
                <a:lnTo>
                  <a:pt x="109524" y="870413"/>
                </a:lnTo>
                <a:lnTo>
                  <a:pt x="88474" y="857090"/>
                </a:lnTo>
                <a:lnTo>
                  <a:pt x="67407" y="839326"/>
                </a:lnTo>
                <a:lnTo>
                  <a:pt x="50547" y="821562"/>
                </a:lnTo>
                <a:lnTo>
                  <a:pt x="37910" y="794916"/>
                </a:lnTo>
                <a:lnTo>
                  <a:pt x="25273" y="772711"/>
                </a:lnTo>
                <a:lnTo>
                  <a:pt x="21066" y="737201"/>
                </a:lnTo>
                <a:lnTo>
                  <a:pt x="12636" y="688350"/>
                </a:lnTo>
                <a:lnTo>
                  <a:pt x="0" y="568444"/>
                </a:lnTo>
                <a:lnTo>
                  <a:pt x="0" y="439656"/>
                </a:lnTo>
                <a:lnTo>
                  <a:pt x="4206" y="377482"/>
                </a:lnTo>
                <a:lnTo>
                  <a:pt x="12636" y="328632"/>
                </a:lnTo>
                <a:lnTo>
                  <a:pt x="29480" y="284222"/>
                </a:lnTo>
                <a:lnTo>
                  <a:pt x="46340" y="239812"/>
                </a:lnTo>
                <a:lnTo>
                  <a:pt x="67407" y="199843"/>
                </a:lnTo>
                <a:lnTo>
                  <a:pt x="92680" y="159875"/>
                </a:lnTo>
                <a:lnTo>
                  <a:pt x="122177" y="124347"/>
                </a:lnTo>
                <a:lnTo>
                  <a:pt x="151658" y="93260"/>
                </a:lnTo>
                <a:lnTo>
                  <a:pt x="189585" y="66614"/>
                </a:lnTo>
                <a:lnTo>
                  <a:pt x="231702" y="48850"/>
                </a:lnTo>
                <a:lnTo>
                  <a:pt x="273836" y="31086"/>
                </a:lnTo>
                <a:lnTo>
                  <a:pt x="315969" y="17763"/>
                </a:lnTo>
                <a:lnTo>
                  <a:pt x="362310" y="8881"/>
                </a:lnTo>
                <a:lnTo>
                  <a:pt x="408650" y="4440"/>
                </a:lnTo>
                <a:lnTo>
                  <a:pt x="505538" y="0"/>
                </a:lnTo>
                <a:lnTo>
                  <a:pt x="606649" y="0"/>
                </a:lnTo>
                <a:lnTo>
                  <a:pt x="661420" y="8881"/>
                </a:lnTo>
                <a:lnTo>
                  <a:pt x="711967" y="17763"/>
                </a:lnTo>
                <a:lnTo>
                  <a:pt x="758324" y="26645"/>
                </a:lnTo>
                <a:lnTo>
                  <a:pt x="808871" y="44409"/>
                </a:lnTo>
                <a:lnTo>
                  <a:pt x="855212" y="62173"/>
                </a:lnTo>
                <a:lnTo>
                  <a:pt x="901552" y="84378"/>
                </a:lnTo>
                <a:lnTo>
                  <a:pt x="943686" y="111024"/>
                </a:lnTo>
                <a:lnTo>
                  <a:pt x="990026" y="142111"/>
                </a:lnTo>
                <a:lnTo>
                  <a:pt x="1032160" y="177638"/>
                </a:lnTo>
                <a:lnTo>
                  <a:pt x="1074277" y="213166"/>
                </a:lnTo>
                <a:lnTo>
                  <a:pt x="1116411" y="257576"/>
                </a:lnTo>
                <a:lnTo>
                  <a:pt x="1158545" y="301986"/>
                </a:lnTo>
                <a:lnTo>
                  <a:pt x="1200662" y="355277"/>
                </a:lnTo>
                <a:lnTo>
                  <a:pt x="1238589" y="408569"/>
                </a:lnTo>
                <a:lnTo>
                  <a:pt x="1272293" y="461861"/>
                </a:lnTo>
                <a:lnTo>
                  <a:pt x="1301773" y="524034"/>
                </a:lnTo>
                <a:lnTo>
                  <a:pt x="1331270" y="586208"/>
                </a:lnTo>
                <a:lnTo>
                  <a:pt x="1356543" y="661705"/>
                </a:lnTo>
                <a:lnTo>
                  <a:pt x="1377610" y="737201"/>
                </a:lnTo>
                <a:lnTo>
                  <a:pt x="1394460" y="821562"/>
                </a:lnTo>
                <a:lnTo>
                  <a:pt x="1411312" y="905940"/>
                </a:lnTo>
                <a:lnTo>
                  <a:pt x="1419739" y="990319"/>
                </a:lnTo>
                <a:lnTo>
                  <a:pt x="1423951" y="1070256"/>
                </a:lnTo>
                <a:lnTo>
                  <a:pt x="1423951" y="1150194"/>
                </a:lnTo>
                <a:lnTo>
                  <a:pt x="1415526" y="1221250"/>
                </a:lnTo>
                <a:lnTo>
                  <a:pt x="1407099" y="1287864"/>
                </a:lnTo>
                <a:lnTo>
                  <a:pt x="1386035" y="1407770"/>
                </a:lnTo>
                <a:lnTo>
                  <a:pt x="1360750" y="1501031"/>
                </a:lnTo>
                <a:lnTo>
                  <a:pt x="1339700" y="1572086"/>
                </a:lnTo>
                <a:lnTo>
                  <a:pt x="1322840" y="1612055"/>
                </a:lnTo>
                <a:lnTo>
                  <a:pt x="1314410" y="1638701"/>
                </a:lnTo>
                <a:lnTo>
                  <a:pt x="1314410" y="1660906"/>
                </a:lnTo>
                <a:lnTo>
                  <a:pt x="1318633" y="1687552"/>
                </a:lnTo>
                <a:lnTo>
                  <a:pt x="1322840" y="1718639"/>
                </a:lnTo>
                <a:lnTo>
                  <a:pt x="1322840" y="1754166"/>
                </a:lnTo>
                <a:lnTo>
                  <a:pt x="1318633" y="1776371"/>
                </a:lnTo>
                <a:lnTo>
                  <a:pt x="1310203" y="1803017"/>
                </a:lnTo>
                <a:lnTo>
                  <a:pt x="1293360" y="1834104"/>
                </a:lnTo>
                <a:lnTo>
                  <a:pt x="1272293" y="1874073"/>
                </a:lnTo>
                <a:lnTo>
                  <a:pt x="1171182" y="2042830"/>
                </a:lnTo>
                <a:lnTo>
                  <a:pt x="1120618" y="2122767"/>
                </a:lnTo>
                <a:lnTo>
                  <a:pt x="1095344" y="2158295"/>
                </a:lnTo>
                <a:lnTo>
                  <a:pt x="1070070" y="2189382"/>
                </a:lnTo>
                <a:lnTo>
                  <a:pt x="1011093" y="2247114"/>
                </a:lnTo>
                <a:lnTo>
                  <a:pt x="981596" y="2269319"/>
                </a:lnTo>
                <a:lnTo>
                  <a:pt x="947893" y="2291524"/>
                </a:lnTo>
                <a:lnTo>
                  <a:pt x="914189" y="2309288"/>
                </a:lnTo>
                <a:lnTo>
                  <a:pt x="876279" y="2327052"/>
                </a:lnTo>
                <a:lnTo>
                  <a:pt x="838368" y="2335934"/>
                </a:lnTo>
                <a:lnTo>
                  <a:pt x="695123" y="2335934"/>
                </a:lnTo>
                <a:lnTo>
                  <a:pt x="577169" y="2322611"/>
                </a:lnTo>
                <a:lnTo>
                  <a:pt x="518175" y="2313729"/>
                </a:lnTo>
                <a:lnTo>
                  <a:pt x="463421" y="2300406"/>
                </a:lnTo>
                <a:lnTo>
                  <a:pt x="417081" y="2282642"/>
                </a:lnTo>
                <a:lnTo>
                  <a:pt x="387583" y="2264878"/>
                </a:lnTo>
                <a:lnTo>
                  <a:pt x="362310" y="2238232"/>
                </a:lnTo>
                <a:lnTo>
                  <a:pt x="337019" y="2207146"/>
                </a:lnTo>
                <a:lnTo>
                  <a:pt x="315969" y="2171618"/>
                </a:lnTo>
                <a:lnTo>
                  <a:pt x="294903" y="2131649"/>
                </a:lnTo>
                <a:lnTo>
                  <a:pt x="273836" y="2091680"/>
                </a:lnTo>
                <a:lnTo>
                  <a:pt x="256975" y="2051712"/>
                </a:lnTo>
                <a:lnTo>
                  <a:pt x="248562" y="2011743"/>
                </a:lnTo>
                <a:lnTo>
                  <a:pt x="244339" y="1976215"/>
                </a:lnTo>
                <a:lnTo>
                  <a:pt x="240132" y="1896278"/>
                </a:lnTo>
                <a:lnTo>
                  <a:pt x="231702" y="1807458"/>
                </a:lnTo>
                <a:lnTo>
                  <a:pt x="223272" y="1709757"/>
                </a:lnTo>
                <a:lnTo>
                  <a:pt x="219065" y="1603173"/>
                </a:lnTo>
                <a:lnTo>
                  <a:pt x="219065" y="1541000"/>
                </a:lnTo>
                <a:lnTo>
                  <a:pt x="223272" y="1469944"/>
                </a:lnTo>
                <a:lnTo>
                  <a:pt x="235925" y="1327833"/>
                </a:lnTo>
                <a:lnTo>
                  <a:pt x="261199" y="1119107"/>
                </a:lnTo>
                <a:lnTo>
                  <a:pt x="261199" y="1021406"/>
                </a:lnTo>
                <a:lnTo>
                  <a:pt x="252769" y="972555"/>
                </a:lnTo>
                <a:lnTo>
                  <a:pt x="248562" y="963673"/>
                </a:lnTo>
                <a:lnTo>
                  <a:pt x="235925" y="941468"/>
                </a:lnTo>
                <a:lnTo>
                  <a:pt x="227495" y="928145"/>
                </a:lnTo>
                <a:lnTo>
                  <a:pt x="214858" y="914822"/>
                </a:lnTo>
                <a:lnTo>
                  <a:pt x="197998" y="905940"/>
                </a:lnTo>
                <a:lnTo>
                  <a:pt x="176931" y="897058"/>
                </a:lnTo>
                <a:close/>
              </a:path>
            </a:pathLst>
          </a:custGeom>
          <a:solidFill>
            <a:srgbClr val="EB6A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601080" y="3842623"/>
            <a:ext cx="1411319" cy="2318170"/>
          </a:xfrm>
          <a:custGeom>
            <a:avLst/>
            <a:gdLst/>
            <a:ahLst/>
            <a:cxnLst/>
            <a:rect l="l" t="t" r="r" b="b"/>
            <a:pathLst>
              <a:path w="1411319" h="2318170">
                <a:moveTo>
                  <a:pt x="189585" y="66614"/>
                </a:moveTo>
                <a:lnTo>
                  <a:pt x="231719" y="48850"/>
                </a:lnTo>
                <a:lnTo>
                  <a:pt x="273836" y="31086"/>
                </a:lnTo>
                <a:lnTo>
                  <a:pt x="315969" y="22204"/>
                </a:lnTo>
                <a:lnTo>
                  <a:pt x="362310" y="13322"/>
                </a:lnTo>
                <a:lnTo>
                  <a:pt x="404444" y="4440"/>
                </a:lnTo>
                <a:lnTo>
                  <a:pt x="501331" y="0"/>
                </a:lnTo>
                <a:lnTo>
                  <a:pt x="602442" y="4440"/>
                </a:lnTo>
                <a:lnTo>
                  <a:pt x="657213" y="8881"/>
                </a:lnTo>
                <a:lnTo>
                  <a:pt x="707760" y="17763"/>
                </a:lnTo>
                <a:lnTo>
                  <a:pt x="754117" y="31086"/>
                </a:lnTo>
                <a:lnTo>
                  <a:pt x="804665" y="44409"/>
                </a:lnTo>
                <a:lnTo>
                  <a:pt x="846798" y="66614"/>
                </a:lnTo>
                <a:lnTo>
                  <a:pt x="893139" y="88819"/>
                </a:lnTo>
                <a:lnTo>
                  <a:pt x="939479" y="111024"/>
                </a:lnTo>
                <a:lnTo>
                  <a:pt x="981613" y="142111"/>
                </a:lnTo>
                <a:lnTo>
                  <a:pt x="1023730" y="177638"/>
                </a:lnTo>
                <a:lnTo>
                  <a:pt x="1070070" y="213166"/>
                </a:lnTo>
                <a:lnTo>
                  <a:pt x="1112204" y="257576"/>
                </a:lnTo>
                <a:lnTo>
                  <a:pt x="1150115" y="301986"/>
                </a:lnTo>
                <a:lnTo>
                  <a:pt x="1192248" y="350836"/>
                </a:lnTo>
                <a:lnTo>
                  <a:pt x="1225952" y="404128"/>
                </a:lnTo>
                <a:lnTo>
                  <a:pt x="1263862" y="461861"/>
                </a:lnTo>
                <a:lnTo>
                  <a:pt x="1293360" y="519593"/>
                </a:lnTo>
                <a:lnTo>
                  <a:pt x="1318633" y="581767"/>
                </a:lnTo>
                <a:lnTo>
                  <a:pt x="1343907" y="657264"/>
                </a:lnTo>
                <a:lnTo>
                  <a:pt x="1364974" y="732760"/>
                </a:lnTo>
                <a:lnTo>
                  <a:pt x="1386042" y="817121"/>
                </a:lnTo>
                <a:lnTo>
                  <a:pt x="1398681" y="897058"/>
                </a:lnTo>
                <a:lnTo>
                  <a:pt x="1407106" y="981437"/>
                </a:lnTo>
                <a:lnTo>
                  <a:pt x="1411319" y="1061374"/>
                </a:lnTo>
                <a:lnTo>
                  <a:pt x="1411319" y="1141312"/>
                </a:lnTo>
                <a:lnTo>
                  <a:pt x="1407106" y="1212368"/>
                </a:lnTo>
                <a:lnTo>
                  <a:pt x="1398681" y="1278982"/>
                </a:lnTo>
                <a:lnTo>
                  <a:pt x="1377615" y="1398888"/>
                </a:lnTo>
                <a:lnTo>
                  <a:pt x="1352337" y="1492149"/>
                </a:lnTo>
                <a:lnTo>
                  <a:pt x="1327063" y="1558764"/>
                </a:lnTo>
                <a:lnTo>
                  <a:pt x="1310203" y="1598732"/>
                </a:lnTo>
                <a:lnTo>
                  <a:pt x="1305996" y="1625378"/>
                </a:lnTo>
                <a:lnTo>
                  <a:pt x="1305996" y="1647583"/>
                </a:lnTo>
                <a:lnTo>
                  <a:pt x="1310203" y="1674229"/>
                </a:lnTo>
                <a:lnTo>
                  <a:pt x="1314426" y="1705316"/>
                </a:lnTo>
                <a:lnTo>
                  <a:pt x="1314426" y="1740843"/>
                </a:lnTo>
                <a:lnTo>
                  <a:pt x="1305996" y="1763048"/>
                </a:lnTo>
                <a:lnTo>
                  <a:pt x="1297566" y="1789694"/>
                </a:lnTo>
                <a:lnTo>
                  <a:pt x="1284929" y="1820781"/>
                </a:lnTo>
                <a:lnTo>
                  <a:pt x="1263862" y="1856309"/>
                </a:lnTo>
                <a:lnTo>
                  <a:pt x="1162751" y="2025066"/>
                </a:lnTo>
                <a:lnTo>
                  <a:pt x="1112204" y="2105003"/>
                </a:lnTo>
                <a:lnTo>
                  <a:pt x="1086931" y="2140531"/>
                </a:lnTo>
                <a:lnTo>
                  <a:pt x="1061657" y="2171618"/>
                </a:lnTo>
                <a:lnTo>
                  <a:pt x="1006887" y="2224910"/>
                </a:lnTo>
                <a:lnTo>
                  <a:pt x="973183" y="2251555"/>
                </a:lnTo>
                <a:lnTo>
                  <a:pt x="943686" y="2273760"/>
                </a:lnTo>
                <a:lnTo>
                  <a:pt x="905776" y="2291524"/>
                </a:lnTo>
                <a:lnTo>
                  <a:pt x="872072" y="2304847"/>
                </a:lnTo>
                <a:lnTo>
                  <a:pt x="834162" y="2313729"/>
                </a:lnTo>
                <a:lnTo>
                  <a:pt x="792028" y="2318170"/>
                </a:lnTo>
                <a:lnTo>
                  <a:pt x="690917" y="2313729"/>
                </a:lnTo>
                <a:lnTo>
                  <a:pt x="572962" y="2304847"/>
                </a:lnTo>
                <a:lnTo>
                  <a:pt x="513968" y="2295965"/>
                </a:lnTo>
                <a:lnTo>
                  <a:pt x="459214" y="2282642"/>
                </a:lnTo>
                <a:lnTo>
                  <a:pt x="417081" y="2264878"/>
                </a:lnTo>
                <a:lnTo>
                  <a:pt x="387583" y="2242673"/>
                </a:lnTo>
                <a:lnTo>
                  <a:pt x="362310" y="2220469"/>
                </a:lnTo>
                <a:lnTo>
                  <a:pt x="337036" y="2189382"/>
                </a:lnTo>
                <a:lnTo>
                  <a:pt x="315969" y="2153854"/>
                </a:lnTo>
                <a:lnTo>
                  <a:pt x="290696" y="2113885"/>
                </a:lnTo>
                <a:lnTo>
                  <a:pt x="273836" y="2078357"/>
                </a:lnTo>
                <a:lnTo>
                  <a:pt x="256992" y="2038389"/>
                </a:lnTo>
                <a:lnTo>
                  <a:pt x="248562" y="1998420"/>
                </a:lnTo>
                <a:lnTo>
                  <a:pt x="244355" y="1958451"/>
                </a:lnTo>
                <a:lnTo>
                  <a:pt x="240132" y="1882955"/>
                </a:lnTo>
                <a:lnTo>
                  <a:pt x="231719" y="1794135"/>
                </a:lnTo>
                <a:lnTo>
                  <a:pt x="223289" y="1696434"/>
                </a:lnTo>
                <a:lnTo>
                  <a:pt x="219065" y="1589850"/>
                </a:lnTo>
                <a:lnTo>
                  <a:pt x="223289" y="1527677"/>
                </a:lnTo>
                <a:lnTo>
                  <a:pt x="223289" y="1461062"/>
                </a:lnTo>
                <a:lnTo>
                  <a:pt x="235925" y="1318951"/>
                </a:lnTo>
                <a:lnTo>
                  <a:pt x="261199" y="1110225"/>
                </a:lnTo>
                <a:lnTo>
                  <a:pt x="261199" y="1016965"/>
                </a:lnTo>
                <a:lnTo>
                  <a:pt x="252769" y="963673"/>
                </a:lnTo>
                <a:lnTo>
                  <a:pt x="248562" y="954791"/>
                </a:lnTo>
                <a:lnTo>
                  <a:pt x="235925" y="932586"/>
                </a:lnTo>
                <a:lnTo>
                  <a:pt x="227495" y="919263"/>
                </a:lnTo>
                <a:lnTo>
                  <a:pt x="214858" y="905940"/>
                </a:lnTo>
                <a:lnTo>
                  <a:pt x="198015" y="897058"/>
                </a:lnTo>
                <a:lnTo>
                  <a:pt x="176948" y="892617"/>
                </a:lnTo>
                <a:lnTo>
                  <a:pt x="155881" y="888176"/>
                </a:lnTo>
                <a:lnTo>
                  <a:pt x="134814" y="879295"/>
                </a:lnTo>
                <a:lnTo>
                  <a:pt x="109541" y="865972"/>
                </a:lnTo>
                <a:lnTo>
                  <a:pt x="71630" y="834885"/>
                </a:lnTo>
                <a:lnTo>
                  <a:pt x="54770" y="812680"/>
                </a:lnTo>
                <a:lnTo>
                  <a:pt x="37927" y="790475"/>
                </a:lnTo>
                <a:lnTo>
                  <a:pt x="21066" y="732760"/>
                </a:lnTo>
                <a:lnTo>
                  <a:pt x="12636" y="683909"/>
                </a:lnTo>
                <a:lnTo>
                  <a:pt x="4223" y="564003"/>
                </a:lnTo>
                <a:lnTo>
                  <a:pt x="0" y="501830"/>
                </a:lnTo>
                <a:lnTo>
                  <a:pt x="0" y="435215"/>
                </a:lnTo>
                <a:lnTo>
                  <a:pt x="4223" y="377482"/>
                </a:lnTo>
                <a:lnTo>
                  <a:pt x="16860" y="328632"/>
                </a:lnTo>
                <a:lnTo>
                  <a:pt x="29497" y="284222"/>
                </a:lnTo>
                <a:lnTo>
                  <a:pt x="46340" y="239812"/>
                </a:lnTo>
                <a:lnTo>
                  <a:pt x="67407" y="199843"/>
                </a:lnTo>
                <a:lnTo>
                  <a:pt x="92680" y="159875"/>
                </a:lnTo>
                <a:lnTo>
                  <a:pt x="122177" y="124347"/>
                </a:lnTo>
                <a:lnTo>
                  <a:pt x="155881" y="93260"/>
                </a:lnTo>
                <a:lnTo>
                  <a:pt x="189585" y="66614"/>
                </a:lnTo>
                <a:close/>
              </a:path>
            </a:pathLst>
          </a:custGeom>
          <a:solidFill>
            <a:srgbClr val="EB6A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609510" y="3851505"/>
            <a:ext cx="1398676" cy="2300406"/>
          </a:xfrm>
          <a:custGeom>
            <a:avLst/>
            <a:gdLst/>
            <a:ahLst/>
            <a:cxnLst/>
            <a:rect l="l" t="t" r="r" b="b"/>
            <a:pathLst>
              <a:path w="1398676" h="2300406">
                <a:moveTo>
                  <a:pt x="256992" y="1008083"/>
                </a:moveTo>
                <a:lnTo>
                  <a:pt x="248562" y="959232"/>
                </a:lnTo>
                <a:lnTo>
                  <a:pt x="244339" y="950350"/>
                </a:lnTo>
                <a:lnTo>
                  <a:pt x="231702" y="923704"/>
                </a:lnTo>
                <a:lnTo>
                  <a:pt x="223289" y="914822"/>
                </a:lnTo>
                <a:lnTo>
                  <a:pt x="210635" y="901499"/>
                </a:lnTo>
                <a:lnTo>
                  <a:pt x="193791" y="892617"/>
                </a:lnTo>
                <a:lnTo>
                  <a:pt x="172725" y="883736"/>
                </a:lnTo>
                <a:lnTo>
                  <a:pt x="151658" y="879295"/>
                </a:lnTo>
                <a:lnTo>
                  <a:pt x="130591" y="870413"/>
                </a:lnTo>
                <a:lnTo>
                  <a:pt x="109541" y="861531"/>
                </a:lnTo>
                <a:lnTo>
                  <a:pt x="88474" y="843767"/>
                </a:lnTo>
                <a:lnTo>
                  <a:pt x="67407" y="826003"/>
                </a:lnTo>
                <a:lnTo>
                  <a:pt x="50547" y="808239"/>
                </a:lnTo>
                <a:lnTo>
                  <a:pt x="37910" y="786034"/>
                </a:lnTo>
                <a:lnTo>
                  <a:pt x="25273" y="759388"/>
                </a:lnTo>
                <a:lnTo>
                  <a:pt x="21066" y="728319"/>
                </a:lnTo>
                <a:lnTo>
                  <a:pt x="12636" y="679468"/>
                </a:lnTo>
                <a:lnTo>
                  <a:pt x="0" y="559562"/>
                </a:lnTo>
                <a:lnTo>
                  <a:pt x="0" y="435215"/>
                </a:lnTo>
                <a:lnTo>
                  <a:pt x="4206" y="377482"/>
                </a:lnTo>
                <a:lnTo>
                  <a:pt x="12636" y="324191"/>
                </a:lnTo>
                <a:lnTo>
                  <a:pt x="29497" y="284222"/>
                </a:lnTo>
                <a:lnTo>
                  <a:pt x="46340" y="239812"/>
                </a:lnTo>
                <a:lnTo>
                  <a:pt x="67407" y="199843"/>
                </a:lnTo>
                <a:lnTo>
                  <a:pt x="92680" y="159875"/>
                </a:lnTo>
                <a:lnTo>
                  <a:pt x="117954" y="124347"/>
                </a:lnTo>
                <a:lnTo>
                  <a:pt x="151658" y="93260"/>
                </a:lnTo>
                <a:lnTo>
                  <a:pt x="185361" y="71055"/>
                </a:lnTo>
                <a:lnTo>
                  <a:pt x="227495" y="48850"/>
                </a:lnTo>
                <a:lnTo>
                  <a:pt x="269629" y="35527"/>
                </a:lnTo>
                <a:lnTo>
                  <a:pt x="311746" y="22204"/>
                </a:lnTo>
                <a:lnTo>
                  <a:pt x="353880" y="13322"/>
                </a:lnTo>
                <a:lnTo>
                  <a:pt x="400220" y="4440"/>
                </a:lnTo>
                <a:lnTo>
                  <a:pt x="497125" y="0"/>
                </a:lnTo>
                <a:lnTo>
                  <a:pt x="598236" y="4440"/>
                </a:lnTo>
                <a:lnTo>
                  <a:pt x="648783" y="8881"/>
                </a:lnTo>
                <a:lnTo>
                  <a:pt x="699330" y="17763"/>
                </a:lnTo>
                <a:lnTo>
                  <a:pt x="745687" y="31086"/>
                </a:lnTo>
                <a:lnTo>
                  <a:pt x="792028" y="44409"/>
                </a:lnTo>
                <a:lnTo>
                  <a:pt x="838368" y="66614"/>
                </a:lnTo>
                <a:lnTo>
                  <a:pt x="884709" y="88819"/>
                </a:lnTo>
                <a:lnTo>
                  <a:pt x="926826" y="115465"/>
                </a:lnTo>
                <a:lnTo>
                  <a:pt x="968959" y="142111"/>
                </a:lnTo>
                <a:lnTo>
                  <a:pt x="1015300" y="177638"/>
                </a:lnTo>
                <a:lnTo>
                  <a:pt x="1057434" y="213166"/>
                </a:lnTo>
                <a:lnTo>
                  <a:pt x="1099568" y="257576"/>
                </a:lnTo>
                <a:lnTo>
                  <a:pt x="1137478" y="301986"/>
                </a:lnTo>
                <a:lnTo>
                  <a:pt x="1179612" y="350836"/>
                </a:lnTo>
                <a:lnTo>
                  <a:pt x="1213315" y="404128"/>
                </a:lnTo>
                <a:lnTo>
                  <a:pt x="1247019" y="457420"/>
                </a:lnTo>
                <a:lnTo>
                  <a:pt x="1276499" y="515152"/>
                </a:lnTo>
                <a:lnTo>
                  <a:pt x="1305996" y="581767"/>
                </a:lnTo>
                <a:lnTo>
                  <a:pt x="1331270" y="652823"/>
                </a:lnTo>
                <a:lnTo>
                  <a:pt x="1352337" y="728319"/>
                </a:lnTo>
                <a:lnTo>
                  <a:pt x="1369185" y="808239"/>
                </a:lnTo>
                <a:lnTo>
                  <a:pt x="1386037" y="892617"/>
                </a:lnTo>
                <a:lnTo>
                  <a:pt x="1394462" y="972555"/>
                </a:lnTo>
                <a:lnTo>
                  <a:pt x="1398676" y="1052493"/>
                </a:lnTo>
                <a:lnTo>
                  <a:pt x="1394462" y="1132430"/>
                </a:lnTo>
                <a:lnTo>
                  <a:pt x="1390250" y="1203486"/>
                </a:lnTo>
                <a:lnTo>
                  <a:pt x="1381824" y="1270100"/>
                </a:lnTo>
                <a:lnTo>
                  <a:pt x="1360767" y="1385566"/>
                </a:lnTo>
                <a:lnTo>
                  <a:pt x="1339700" y="1478826"/>
                </a:lnTo>
                <a:lnTo>
                  <a:pt x="1314426" y="1545441"/>
                </a:lnTo>
                <a:lnTo>
                  <a:pt x="1297566" y="1585409"/>
                </a:lnTo>
                <a:lnTo>
                  <a:pt x="1289136" y="1612055"/>
                </a:lnTo>
                <a:lnTo>
                  <a:pt x="1289136" y="1634260"/>
                </a:lnTo>
                <a:lnTo>
                  <a:pt x="1293360" y="1660906"/>
                </a:lnTo>
                <a:lnTo>
                  <a:pt x="1301773" y="1691993"/>
                </a:lnTo>
                <a:lnTo>
                  <a:pt x="1301773" y="1709757"/>
                </a:lnTo>
                <a:lnTo>
                  <a:pt x="1297566" y="1727521"/>
                </a:lnTo>
                <a:lnTo>
                  <a:pt x="1293360" y="1749725"/>
                </a:lnTo>
                <a:lnTo>
                  <a:pt x="1284929" y="1776371"/>
                </a:lnTo>
                <a:lnTo>
                  <a:pt x="1268069" y="1807458"/>
                </a:lnTo>
                <a:lnTo>
                  <a:pt x="1247019" y="1842986"/>
                </a:lnTo>
                <a:lnTo>
                  <a:pt x="1150115" y="2011743"/>
                </a:lnTo>
                <a:lnTo>
                  <a:pt x="1099568" y="2087239"/>
                </a:lnTo>
                <a:lnTo>
                  <a:pt x="1074277" y="2122767"/>
                </a:lnTo>
                <a:lnTo>
                  <a:pt x="1049004" y="2153854"/>
                </a:lnTo>
                <a:lnTo>
                  <a:pt x="994233" y="2207146"/>
                </a:lnTo>
                <a:lnTo>
                  <a:pt x="964753" y="2233792"/>
                </a:lnTo>
                <a:lnTo>
                  <a:pt x="931049" y="2255996"/>
                </a:lnTo>
                <a:lnTo>
                  <a:pt x="897345" y="2273760"/>
                </a:lnTo>
                <a:lnTo>
                  <a:pt x="859435" y="2287083"/>
                </a:lnTo>
                <a:lnTo>
                  <a:pt x="821508" y="2295965"/>
                </a:lnTo>
                <a:lnTo>
                  <a:pt x="783598" y="2300406"/>
                </a:lnTo>
                <a:lnTo>
                  <a:pt x="682487" y="2295965"/>
                </a:lnTo>
                <a:lnTo>
                  <a:pt x="564532" y="2282642"/>
                </a:lnTo>
                <a:lnTo>
                  <a:pt x="505538" y="2273760"/>
                </a:lnTo>
                <a:lnTo>
                  <a:pt x="454991" y="2260437"/>
                </a:lnTo>
                <a:lnTo>
                  <a:pt x="412857" y="2247114"/>
                </a:lnTo>
                <a:lnTo>
                  <a:pt x="379153" y="2224910"/>
                </a:lnTo>
                <a:lnTo>
                  <a:pt x="358086" y="2202705"/>
                </a:lnTo>
                <a:lnTo>
                  <a:pt x="332813" y="2171618"/>
                </a:lnTo>
                <a:lnTo>
                  <a:pt x="307539" y="2136090"/>
                </a:lnTo>
                <a:lnTo>
                  <a:pt x="286472" y="2100562"/>
                </a:lnTo>
                <a:lnTo>
                  <a:pt x="269629" y="2060594"/>
                </a:lnTo>
                <a:lnTo>
                  <a:pt x="252769" y="2020625"/>
                </a:lnTo>
                <a:lnTo>
                  <a:pt x="244339" y="1980656"/>
                </a:lnTo>
                <a:lnTo>
                  <a:pt x="240132" y="1940687"/>
                </a:lnTo>
                <a:lnTo>
                  <a:pt x="235925" y="1865191"/>
                </a:lnTo>
                <a:lnTo>
                  <a:pt x="227495" y="1780812"/>
                </a:lnTo>
                <a:lnTo>
                  <a:pt x="223289" y="1683111"/>
                </a:lnTo>
                <a:lnTo>
                  <a:pt x="214858" y="1576527"/>
                </a:lnTo>
                <a:lnTo>
                  <a:pt x="219065" y="1514354"/>
                </a:lnTo>
                <a:lnTo>
                  <a:pt x="219065" y="1447739"/>
                </a:lnTo>
                <a:lnTo>
                  <a:pt x="231702" y="1305628"/>
                </a:lnTo>
                <a:lnTo>
                  <a:pt x="256992" y="1101343"/>
                </a:lnTo>
                <a:lnTo>
                  <a:pt x="256992" y="1008083"/>
                </a:lnTo>
                <a:close/>
              </a:path>
            </a:pathLst>
          </a:custGeom>
          <a:solidFill>
            <a:srgbClr val="EB694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613717" y="3864828"/>
            <a:ext cx="1386044" cy="2273760"/>
          </a:xfrm>
          <a:custGeom>
            <a:avLst/>
            <a:gdLst/>
            <a:ahLst/>
            <a:cxnLst/>
            <a:rect l="l" t="t" r="r" b="b"/>
            <a:pathLst>
              <a:path w="1386044" h="2273760">
                <a:moveTo>
                  <a:pt x="185378" y="66614"/>
                </a:moveTo>
                <a:lnTo>
                  <a:pt x="227495" y="44409"/>
                </a:lnTo>
                <a:lnTo>
                  <a:pt x="269629" y="31086"/>
                </a:lnTo>
                <a:lnTo>
                  <a:pt x="311763" y="17763"/>
                </a:lnTo>
                <a:lnTo>
                  <a:pt x="353880" y="8881"/>
                </a:lnTo>
                <a:lnTo>
                  <a:pt x="400237" y="4440"/>
                </a:lnTo>
                <a:lnTo>
                  <a:pt x="492918" y="0"/>
                </a:lnTo>
                <a:lnTo>
                  <a:pt x="594029" y="0"/>
                </a:lnTo>
                <a:lnTo>
                  <a:pt x="644576" y="8881"/>
                </a:lnTo>
                <a:lnTo>
                  <a:pt x="695123" y="17763"/>
                </a:lnTo>
                <a:lnTo>
                  <a:pt x="741481" y="26645"/>
                </a:lnTo>
                <a:lnTo>
                  <a:pt x="787821" y="44409"/>
                </a:lnTo>
                <a:lnTo>
                  <a:pt x="834162" y="62173"/>
                </a:lnTo>
                <a:lnTo>
                  <a:pt x="876279" y="84378"/>
                </a:lnTo>
                <a:lnTo>
                  <a:pt x="922619" y="111024"/>
                </a:lnTo>
                <a:lnTo>
                  <a:pt x="964753" y="137670"/>
                </a:lnTo>
                <a:lnTo>
                  <a:pt x="1006887" y="173197"/>
                </a:lnTo>
                <a:lnTo>
                  <a:pt x="1049020" y="208725"/>
                </a:lnTo>
                <a:lnTo>
                  <a:pt x="1091137" y="248694"/>
                </a:lnTo>
                <a:lnTo>
                  <a:pt x="1129065" y="297545"/>
                </a:lnTo>
                <a:lnTo>
                  <a:pt x="1171182" y="341954"/>
                </a:lnTo>
                <a:lnTo>
                  <a:pt x="1204885" y="395246"/>
                </a:lnTo>
                <a:lnTo>
                  <a:pt x="1238589" y="448538"/>
                </a:lnTo>
                <a:lnTo>
                  <a:pt x="1268086" y="506271"/>
                </a:lnTo>
                <a:lnTo>
                  <a:pt x="1297566" y="572885"/>
                </a:lnTo>
                <a:lnTo>
                  <a:pt x="1318633" y="643941"/>
                </a:lnTo>
                <a:lnTo>
                  <a:pt x="1343907" y="719437"/>
                </a:lnTo>
                <a:lnTo>
                  <a:pt x="1360767" y="799357"/>
                </a:lnTo>
                <a:lnTo>
                  <a:pt x="1373405" y="879295"/>
                </a:lnTo>
                <a:lnTo>
                  <a:pt x="1381830" y="963673"/>
                </a:lnTo>
                <a:lnTo>
                  <a:pt x="1386044" y="1043611"/>
                </a:lnTo>
                <a:lnTo>
                  <a:pt x="1386044" y="1119107"/>
                </a:lnTo>
                <a:lnTo>
                  <a:pt x="1381830" y="1190163"/>
                </a:lnTo>
                <a:lnTo>
                  <a:pt x="1373405" y="1252336"/>
                </a:lnTo>
                <a:lnTo>
                  <a:pt x="1352337" y="1372243"/>
                </a:lnTo>
                <a:lnTo>
                  <a:pt x="1327063" y="1461062"/>
                </a:lnTo>
                <a:lnTo>
                  <a:pt x="1305996" y="1527677"/>
                </a:lnTo>
                <a:lnTo>
                  <a:pt x="1289153" y="1567645"/>
                </a:lnTo>
                <a:lnTo>
                  <a:pt x="1280723" y="1594291"/>
                </a:lnTo>
                <a:lnTo>
                  <a:pt x="1280723" y="1616496"/>
                </a:lnTo>
                <a:lnTo>
                  <a:pt x="1284929" y="1643142"/>
                </a:lnTo>
                <a:lnTo>
                  <a:pt x="1289153" y="1674229"/>
                </a:lnTo>
                <a:lnTo>
                  <a:pt x="1289153" y="1709757"/>
                </a:lnTo>
                <a:lnTo>
                  <a:pt x="1284929" y="1731961"/>
                </a:lnTo>
                <a:lnTo>
                  <a:pt x="1276516" y="1754166"/>
                </a:lnTo>
                <a:lnTo>
                  <a:pt x="1259656" y="1785253"/>
                </a:lnTo>
                <a:lnTo>
                  <a:pt x="1238589" y="1820781"/>
                </a:lnTo>
                <a:lnTo>
                  <a:pt x="1141701" y="1989538"/>
                </a:lnTo>
                <a:lnTo>
                  <a:pt x="1091137" y="2065035"/>
                </a:lnTo>
                <a:lnTo>
                  <a:pt x="1065864" y="2100562"/>
                </a:lnTo>
                <a:lnTo>
                  <a:pt x="1040590" y="2131649"/>
                </a:lnTo>
                <a:lnTo>
                  <a:pt x="985820" y="2184941"/>
                </a:lnTo>
                <a:lnTo>
                  <a:pt x="956323" y="2211587"/>
                </a:lnTo>
                <a:lnTo>
                  <a:pt x="926842" y="2229351"/>
                </a:lnTo>
                <a:lnTo>
                  <a:pt x="893139" y="2247114"/>
                </a:lnTo>
                <a:lnTo>
                  <a:pt x="855228" y="2264878"/>
                </a:lnTo>
                <a:lnTo>
                  <a:pt x="817301" y="2269319"/>
                </a:lnTo>
                <a:lnTo>
                  <a:pt x="779391" y="2273760"/>
                </a:lnTo>
                <a:lnTo>
                  <a:pt x="678280" y="2273760"/>
                </a:lnTo>
                <a:lnTo>
                  <a:pt x="560325" y="2260437"/>
                </a:lnTo>
                <a:lnTo>
                  <a:pt x="505555" y="2251555"/>
                </a:lnTo>
                <a:lnTo>
                  <a:pt x="450784" y="2238232"/>
                </a:lnTo>
                <a:lnTo>
                  <a:pt x="408650" y="2220469"/>
                </a:lnTo>
                <a:lnTo>
                  <a:pt x="391807" y="2211587"/>
                </a:lnTo>
                <a:lnTo>
                  <a:pt x="353880" y="2176059"/>
                </a:lnTo>
                <a:lnTo>
                  <a:pt x="332830" y="2149413"/>
                </a:lnTo>
                <a:lnTo>
                  <a:pt x="307539" y="2113885"/>
                </a:lnTo>
                <a:lnTo>
                  <a:pt x="286489" y="2078357"/>
                </a:lnTo>
                <a:lnTo>
                  <a:pt x="269629" y="2038389"/>
                </a:lnTo>
                <a:lnTo>
                  <a:pt x="252786" y="1998420"/>
                </a:lnTo>
                <a:lnTo>
                  <a:pt x="244355" y="1958451"/>
                </a:lnTo>
                <a:lnTo>
                  <a:pt x="240132" y="1922923"/>
                </a:lnTo>
                <a:lnTo>
                  <a:pt x="235925" y="1847427"/>
                </a:lnTo>
                <a:lnTo>
                  <a:pt x="227495" y="1758607"/>
                </a:lnTo>
                <a:lnTo>
                  <a:pt x="223289" y="1665347"/>
                </a:lnTo>
                <a:lnTo>
                  <a:pt x="214858" y="1558764"/>
                </a:lnTo>
                <a:lnTo>
                  <a:pt x="219082" y="1501031"/>
                </a:lnTo>
                <a:lnTo>
                  <a:pt x="219082" y="1434416"/>
                </a:lnTo>
                <a:lnTo>
                  <a:pt x="231719" y="1292305"/>
                </a:lnTo>
                <a:lnTo>
                  <a:pt x="256992" y="1092461"/>
                </a:lnTo>
                <a:lnTo>
                  <a:pt x="256992" y="994760"/>
                </a:lnTo>
                <a:lnTo>
                  <a:pt x="248562" y="945909"/>
                </a:lnTo>
                <a:lnTo>
                  <a:pt x="244355" y="937027"/>
                </a:lnTo>
                <a:lnTo>
                  <a:pt x="231719" y="914822"/>
                </a:lnTo>
                <a:lnTo>
                  <a:pt x="223289" y="901499"/>
                </a:lnTo>
                <a:lnTo>
                  <a:pt x="210652" y="888176"/>
                </a:lnTo>
                <a:lnTo>
                  <a:pt x="193791" y="879295"/>
                </a:lnTo>
                <a:lnTo>
                  <a:pt x="172741" y="874854"/>
                </a:lnTo>
                <a:lnTo>
                  <a:pt x="151675" y="870413"/>
                </a:lnTo>
                <a:lnTo>
                  <a:pt x="130608" y="861531"/>
                </a:lnTo>
                <a:lnTo>
                  <a:pt x="88474" y="834885"/>
                </a:lnTo>
                <a:lnTo>
                  <a:pt x="67407" y="817121"/>
                </a:lnTo>
                <a:lnTo>
                  <a:pt x="37927" y="777152"/>
                </a:lnTo>
                <a:lnTo>
                  <a:pt x="29497" y="750506"/>
                </a:lnTo>
                <a:lnTo>
                  <a:pt x="21066" y="719437"/>
                </a:lnTo>
                <a:lnTo>
                  <a:pt x="12636" y="670587"/>
                </a:lnTo>
                <a:lnTo>
                  <a:pt x="4223" y="555121"/>
                </a:lnTo>
                <a:lnTo>
                  <a:pt x="0" y="488507"/>
                </a:lnTo>
                <a:lnTo>
                  <a:pt x="0" y="426333"/>
                </a:lnTo>
                <a:lnTo>
                  <a:pt x="4223" y="368600"/>
                </a:lnTo>
                <a:lnTo>
                  <a:pt x="16860" y="319750"/>
                </a:lnTo>
                <a:lnTo>
                  <a:pt x="29497" y="275340"/>
                </a:lnTo>
                <a:lnTo>
                  <a:pt x="46340" y="235371"/>
                </a:lnTo>
                <a:lnTo>
                  <a:pt x="67407" y="195402"/>
                </a:lnTo>
                <a:lnTo>
                  <a:pt x="92680" y="155434"/>
                </a:lnTo>
                <a:lnTo>
                  <a:pt x="117971" y="119906"/>
                </a:lnTo>
                <a:lnTo>
                  <a:pt x="151675" y="93260"/>
                </a:lnTo>
                <a:lnTo>
                  <a:pt x="185378" y="66614"/>
                </a:lnTo>
                <a:close/>
              </a:path>
            </a:pathLst>
          </a:custGeom>
          <a:solidFill>
            <a:srgbClr val="EB694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397315" y="4828502"/>
            <a:ext cx="598232" cy="186520"/>
          </a:xfrm>
          <a:custGeom>
            <a:avLst/>
            <a:gdLst/>
            <a:ahLst/>
            <a:cxnLst/>
            <a:rect l="l" t="t" r="r" b="b"/>
            <a:pathLst>
              <a:path w="598232" h="186520">
                <a:moveTo>
                  <a:pt x="598232" y="48850"/>
                </a:moveTo>
                <a:lnTo>
                  <a:pt x="370740" y="186520"/>
                </a:lnTo>
                <a:lnTo>
                  <a:pt x="337036" y="186520"/>
                </a:lnTo>
                <a:lnTo>
                  <a:pt x="252769" y="173197"/>
                </a:lnTo>
                <a:lnTo>
                  <a:pt x="202222" y="159875"/>
                </a:lnTo>
                <a:lnTo>
                  <a:pt x="151675" y="146552"/>
                </a:lnTo>
                <a:lnTo>
                  <a:pt x="101111" y="128788"/>
                </a:lnTo>
                <a:lnTo>
                  <a:pt x="54770" y="106583"/>
                </a:lnTo>
                <a:lnTo>
                  <a:pt x="21066" y="84378"/>
                </a:lnTo>
                <a:lnTo>
                  <a:pt x="4223" y="62173"/>
                </a:lnTo>
                <a:lnTo>
                  <a:pt x="0" y="53291"/>
                </a:lnTo>
                <a:lnTo>
                  <a:pt x="0" y="35527"/>
                </a:lnTo>
                <a:lnTo>
                  <a:pt x="8430" y="31086"/>
                </a:lnTo>
                <a:lnTo>
                  <a:pt x="25273" y="17763"/>
                </a:lnTo>
                <a:lnTo>
                  <a:pt x="58977" y="8881"/>
                </a:lnTo>
                <a:lnTo>
                  <a:pt x="101111" y="4440"/>
                </a:lnTo>
                <a:lnTo>
                  <a:pt x="151675" y="0"/>
                </a:lnTo>
                <a:lnTo>
                  <a:pt x="214858" y="0"/>
                </a:lnTo>
                <a:lnTo>
                  <a:pt x="286472" y="4440"/>
                </a:lnTo>
                <a:lnTo>
                  <a:pt x="429717" y="22204"/>
                </a:lnTo>
                <a:lnTo>
                  <a:pt x="598232" y="48850"/>
                </a:lnTo>
                <a:close/>
              </a:path>
            </a:pathLst>
          </a:custGeom>
          <a:solidFill>
            <a:srgbClr val="EB6A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405745" y="4832943"/>
            <a:ext cx="581377" cy="182079"/>
          </a:xfrm>
          <a:custGeom>
            <a:avLst/>
            <a:gdLst/>
            <a:ahLst/>
            <a:cxnLst/>
            <a:rect l="l" t="t" r="r" b="b"/>
            <a:pathLst>
              <a:path w="581377" h="182079">
                <a:moveTo>
                  <a:pt x="581377" y="48850"/>
                </a:moveTo>
                <a:lnTo>
                  <a:pt x="362310" y="182079"/>
                </a:lnTo>
                <a:lnTo>
                  <a:pt x="328606" y="182079"/>
                </a:lnTo>
                <a:lnTo>
                  <a:pt x="248562" y="168757"/>
                </a:lnTo>
                <a:lnTo>
                  <a:pt x="197998" y="159875"/>
                </a:lnTo>
                <a:lnTo>
                  <a:pt x="147451" y="146552"/>
                </a:lnTo>
                <a:lnTo>
                  <a:pt x="101111" y="128788"/>
                </a:lnTo>
                <a:lnTo>
                  <a:pt x="54770" y="106583"/>
                </a:lnTo>
                <a:lnTo>
                  <a:pt x="25273" y="79937"/>
                </a:lnTo>
                <a:lnTo>
                  <a:pt x="8430" y="62173"/>
                </a:lnTo>
                <a:lnTo>
                  <a:pt x="4206" y="53291"/>
                </a:lnTo>
                <a:lnTo>
                  <a:pt x="0" y="44409"/>
                </a:lnTo>
                <a:lnTo>
                  <a:pt x="4206" y="35527"/>
                </a:lnTo>
                <a:lnTo>
                  <a:pt x="29497" y="17763"/>
                </a:lnTo>
                <a:lnTo>
                  <a:pt x="58977" y="8881"/>
                </a:lnTo>
                <a:lnTo>
                  <a:pt x="101111" y="4440"/>
                </a:lnTo>
                <a:lnTo>
                  <a:pt x="151658" y="0"/>
                </a:lnTo>
                <a:lnTo>
                  <a:pt x="210635" y="0"/>
                </a:lnTo>
                <a:lnTo>
                  <a:pt x="278042" y="4440"/>
                </a:lnTo>
                <a:lnTo>
                  <a:pt x="421287" y="22204"/>
                </a:lnTo>
                <a:lnTo>
                  <a:pt x="581377" y="48850"/>
                </a:lnTo>
                <a:close/>
              </a:path>
            </a:pathLst>
          </a:custGeom>
          <a:solidFill>
            <a:srgbClr val="EB6A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418382" y="4837384"/>
            <a:ext cx="560314" cy="177638"/>
          </a:xfrm>
          <a:custGeom>
            <a:avLst/>
            <a:gdLst/>
            <a:ahLst/>
            <a:cxnLst/>
            <a:rect l="l" t="t" r="r" b="b"/>
            <a:pathLst>
              <a:path w="560314" h="177638">
                <a:moveTo>
                  <a:pt x="560314" y="48850"/>
                </a:moveTo>
                <a:lnTo>
                  <a:pt x="349673" y="177638"/>
                </a:lnTo>
                <a:lnTo>
                  <a:pt x="320176" y="177638"/>
                </a:lnTo>
                <a:lnTo>
                  <a:pt x="240132" y="164316"/>
                </a:lnTo>
                <a:lnTo>
                  <a:pt x="193791" y="155434"/>
                </a:lnTo>
                <a:lnTo>
                  <a:pt x="143244" y="142111"/>
                </a:lnTo>
                <a:lnTo>
                  <a:pt x="96904" y="124347"/>
                </a:lnTo>
                <a:lnTo>
                  <a:pt x="54770" y="102142"/>
                </a:lnTo>
                <a:lnTo>
                  <a:pt x="21066" y="79937"/>
                </a:lnTo>
                <a:lnTo>
                  <a:pt x="4206" y="62173"/>
                </a:lnTo>
                <a:lnTo>
                  <a:pt x="0" y="53291"/>
                </a:lnTo>
                <a:lnTo>
                  <a:pt x="0" y="44409"/>
                </a:lnTo>
                <a:lnTo>
                  <a:pt x="4206" y="35527"/>
                </a:lnTo>
                <a:lnTo>
                  <a:pt x="8430" y="31086"/>
                </a:lnTo>
                <a:lnTo>
                  <a:pt x="29497" y="17763"/>
                </a:lnTo>
                <a:lnTo>
                  <a:pt x="58977" y="8881"/>
                </a:lnTo>
                <a:lnTo>
                  <a:pt x="96904" y="4440"/>
                </a:lnTo>
                <a:lnTo>
                  <a:pt x="143244" y="0"/>
                </a:lnTo>
                <a:lnTo>
                  <a:pt x="202222" y="4440"/>
                </a:lnTo>
                <a:lnTo>
                  <a:pt x="269629" y="8881"/>
                </a:lnTo>
                <a:lnTo>
                  <a:pt x="404444" y="22204"/>
                </a:lnTo>
                <a:lnTo>
                  <a:pt x="560314" y="48850"/>
                </a:lnTo>
                <a:close/>
              </a:path>
            </a:pathLst>
          </a:custGeom>
          <a:solidFill>
            <a:srgbClr val="EC6C5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431019" y="4846266"/>
            <a:ext cx="543465" cy="168757"/>
          </a:xfrm>
          <a:custGeom>
            <a:avLst/>
            <a:gdLst/>
            <a:ahLst/>
            <a:cxnLst/>
            <a:rect l="l" t="t" r="r" b="b"/>
            <a:pathLst>
              <a:path w="543465" h="168757">
                <a:moveTo>
                  <a:pt x="543465" y="44409"/>
                </a:moveTo>
                <a:lnTo>
                  <a:pt x="337036" y="168757"/>
                </a:lnTo>
                <a:lnTo>
                  <a:pt x="307539" y="168757"/>
                </a:lnTo>
                <a:lnTo>
                  <a:pt x="231719" y="155434"/>
                </a:lnTo>
                <a:lnTo>
                  <a:pt x="185361" y="146552"/>
                </a:lnTo>
                <a:lnTo>
                  <a:pt x="139021" y="133229"/>
                </a:lnTo>
                <a:lnTo>
                  <a:pt x="92680" y="115465"/>
                </a:lnTo>
                <a:lnTo>
                  <a:pt x="50563" y="97701"/>
                </a:lnTo>
                <a:lnTo>
                  <a:pt x="21066" y="75496"/>
                </a:lnTo>
                <a:lnTo>
                  <a:pt x="4223" y="57732"/>
                </a:lnTo>
                <a:lnTo>
                  <a:pt x="0" y="48850"/>
                </a:lnTo>
                <a:lnTo>
                  <a:pt x="0" y="39968"/>
                </a:lnTo>
                <a:lnTo>
                  <a:pt x="4223" y="31086"/>
                </a:lnTo>
                <a:lnTo>
                  <a:pt x="8430" y="26645"/>
                </a:lnTo>
                <a:lnTo>
                  <a:pt x="25273" y="13322"/>
                </a:lnTo>
                <a:lnTo>
                  <a:pt x="54770" y="8881"/>
                </a:lnTo>
                <a:lnTo>
                  <a:pt x="92680" y="0"/>
                </a:lnTo>
                <a:lnTo>
                  <a:pt x="198015" y="0"/>
                </a:lnTo>
                <a:lnTo>
                  <a:pt x="261199" y="4440"/>
                </a:lnTo>
                <a:lnTo>
                  <a:pt x="391807" y="17763"/>
                </a:lnTo>
                <a:lnTo>
                  <a:pt x="543465" y="44409"/>
                </a:lnTo>
                <a:close/>
              </a:path>
            </a:pathLst>
          </a:custGeom>
          <a:solidFill>
            <a:srgbClr val="EB6E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443655" y="4850707"/>
            <a:ext cx="522398" cy="164316"/>
          </a:xfrm>
          <a:custGeom>
            <a:avLst/>
            <a:gdLst/>
            <a:ahLst/>
            <a:cxnLst/>
            <a:rect l="l" t="t" r="r" b="b"/>
            <a:pathLst>
              <a:path w="522398" h="164316">
                <a:moveTo>
                  <a:pt x="522398" y="44409"/>
                </a:moveTo>
                <a:lnTo>
                  <a:pt x="324400" y="164316"/>
                </a:lnTo>
                <a:lnTo>
                  <a:pt x="294903" y="164316"/>
                </a:lnTo>
                <a:lnTo>
                  <a:pt x="223289" y="150993"/>
                </a:lnTo>
                <a:lnTo>
                  <a:pt x="176948" y="142111"/>
                </a:lnTo>
                <a:lnTo>
                  <a:pt x="130608" y="128788"/>
                </a:lnTo>
                <a:lnTo>
                  <a:pt x="88474" y="115465"/>
                </a:lnTo>
                <a:lnTo>
                  <a:pt x="46340" y="93260"/>
                </a:lnTo>
                <a:lnTo>
                  <a:pt x="21066" y="71055"/>
                </a:lnTo>
                <a:lnTo>
                  <a:pt x="4223" y="53291"/>
                </a:lnTo>
                <a:lnTo>
                  <a:pt x="0" y="48850"/>
                </a:lnTo>
                <a:lnTo>
                  <a:pt x="0" y="31086"/>
                </a:lnTo>
                <a:lnTo>
                  <a:pt x="4223" y="26645"/>
                </a:lnTo>
                <a:lnTo>
                  <a:pt x="25290" y="17763"/>
                </a:lnTo>
                <a:lnTo>
                  <a:pt x="50563" y="8881"/>
                </a:lnTo>
                <a:lnTo>
                  <a:pt x="88474" y="4440"/>
                </a:lnTo>
                <a:lnTo>
                  <a:pt x="134814" y="0"/>
                </a:lnTo>
                <a:lnTo>
                  <a:pt x="189585" y="0"/>
                </a:lnTo>
                <a:lnTo>
                  <a:pt x="248562" y="4440"/>
                </a:lnTo>
                <a:lnTo>
                  <a:pt x="379170" y="17763"/>
                </a:lnTo>
                <a:lnTo>
                  <a:pt x="522398" y="44409"/>
                </a:lnTo>
                <a:close/>
              </a:path>
            </a:pathLst>
          </a:custGeom>
          <a:solidFill>
            <a:srgbClr val="EC71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456292" y="4855148"/>
            <a:ext cx="501331" cy="159875"/>
          </a:xfrm>
          <a:custGeom>
            <a:avLst/>
            <a:gdLst/>
            <a:ahLst/>
            <a:cxnLst/>
            <a:rect l="l" t="t" r="r" b="b"/>
            <a:pathLst>
              <a:path w="501331" h="159875">
                <a:moveTo>
                  <a:pt x="501331" y="44409"/>
                </a:moveTo>
                <a:lnTo>
                  <a:pt x="311763" y="159875"/>
                </a:lnTo>
                <a:lnTo>
                  <a:pt x="282266" y="159875"/>
                </a:lnTo>
                <a:lnTo>
                  <a:pt x="214858" y="146552"/>
                </a:lnTo>
                <a:lnTo>
                  <a:pt x="168518" y="137670"/>
                </a:lnTo>
                <a:lnTo>
                  <a:pt x="126401" y="124347"/>
                </a:lnTo>
                <a:lnTo>
                  <a:pt x="84267" y="111024"/>
                </a:lnTo>
                <a:lnTo>
                  <a:pt x="46340" y="93260"/>
                </a:lnTo>
                <a:lnTo>
                  <a:pt x="16860" y="71055"/>
                </a:lnTo>
                <a:lnTo>
                  <a:pt x="4223" y="53291"/>
                </a:lnTo>
                <a:lnTo>
                  <a:pt x="0" y="44409"/>
                </a:lnTo>
                <a:lnTo>
                  <a:pt x="0" y="31086"/>
                </a:lnTo>
                <a:lnTo>
                  <a:pt x="21066" y="17763"/>
                </a:lnTo>
                <a:lnTo>
                  <a:pt x="50563" y="8881"/>
                </a:lnTo>
                <a:lnTo>
                  <a:pt x="84267" y="4440"/>
                </a:lnTo>
                <a:lnTo>
                  <a:pt x="126401" y="0"/>
                </a:lnTo>
                <a:lnTo>
                  <a:pt x="181155" y="0"/>
                </a:lnTo>
                <a:lnTo>
                  <a:pt x="240149" y="4440"/>
                </a:lnTo>
                <a:lnTo>
                  <a:pt x="362310" y="22204"/>
                </a:lnTo>
                <a:lnTo>
                  <a:pt x="501331" y="44409"/>
                </a:lnTo>
                <a:close/>
              </a:path>
            </a:pathLst>
          </a:custGeom>
          <a:solidFill>
            <a:srgbClr val="EB715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464722" y="4864030"/>
            <a:ext cx="488695" cy="150993"/>
          </a:xfrm>
          <a:custGeom>
            <a:avLst/>
            <a:gdLst/>
            <a:ahLst/>
            <a:cxnLst/>
            <a:rect l="l" t="t" r="r" b="b"/>
            <a:pathLst>
              <a:path w="488695" h="150993">
                <a:moveTo>
                  <a:pt x="488695" y="35527"/>
                </a:moveTo>
                <a:lnTo>
                  <a:pt x="303333" y="150993"/>
                </a:lnTo>
                <a:lnTo>
                  <a:pt x="278059" y="150993"/>
                </a:lnTo>
                <a:lnTo>
                  <a:pt x="210652" y="137670"/>
                </a:lnTo>
                <a:lnTo>
                  <a:pt x="168518" y="128788"/>
                </a:lnTo>
                <a:lnTo>
                  <a:pt x="126384" y="119906"/>
                </a:lnTo>
                <a:lnTo>
                  <a:pt x="84267" y="102142"/>
                </a:lnTo>
                <a:lnTo>
                  <a:pt x="46340" y="84378"/>
                </a:lnTo>
                <a:lnTo>
                  <a:pt x="21066" y="66614"/>
                </a:lnTo>
                <a:lnTo>
                  <a:pt x="4223" y="48850"/>
                </a:lnTo>
                <a:lnTo>
                  <a:pt x="0" y="35527"/>
                </a:lnTo>
                <a:lnTo>
                  <a:pt x="8430" y="22204"/>
                </a:lnTo>
                <a:lnTo>
                  <a:pt x="25273" y="13322"/>
                </a:lnTo>
                <a:lnTo>
                  <a:pt x="50563" y="4440"/>
                </a:lnTo>
                <a:lnTo>
                  <a:pt x="84267" y="0"/>
                </a:lnTo>
                <a:lnTo>
                  <a:pt x="176948" y="0"/>
                </a:lnTo>
                <a:lnTo>
                  <a:pt x="235925" y="4440"/>
                </a:lnTo>
                <a:lnTo>
                  <a:pt x="353880" y="17763"/>
                </a:lnTo>
                <a:lnTo>
                  <a:pt x="488695" y="35527"/>
                </a:lnTo>
                <a:close/>
              </a:path>
            </a:pathLst>
          </a:custGeom>
          <a:solidFill>
            <a:srgbClr val="EB745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477359" y="4868471"/>
            <a:ext cx="467628" cy="146552"/>
          </a:xfrm>
          <a:custGeom>
            <a:avLst/>
            <a:gdLst/>
            <a:ahLst/>
            <a:cxnLst/>
            <a:rect l="l" t="t" r="r" b="b"/>
            <a:pathLst>
              <a:path w="467628" h="146552">
                <a:moveTo>
                  <a:pt x="467628" y="35527"/>
                </a:moveTo>
                <a:lnTo>
                  <a:pt x="290696" y="146552"/>
                </a:lnTo>
                <a:lnTo>
                  <a:pt x="265422" y="142111"/>
                </a:lnTo>
                <a:lnTo>
                  <a:pt x="198015" y="133229"/>
                </a:lnTo>
                <a:lnTo>
                  <a:pt x="160088" y="124347"/>
                </a:lnTo>
                <a:lnTo>
                  <a:pt x="117971" y="115465"/>
                </a:lnTo>
                <a:lnTo>
                  <a:pt x="80044" y="102142"/>
                </a:lnTo>
                <a:lnTo>
                  <a:pt x="46340" y="84378"/>
                </a:lnTo>
                <a:lnTo>
                  <a:pt x="16860" y="66614"/>
                </a:lnTo>
                <a:lnTo>
                  <a:pt x="4223" y="48850"/>
                </a:lnTo>
                <a:lnTo>
                  <a:pt x="0" y="35527"/>
                </a:lnTo>
                <a:lnTo>
                  <a:pt x="8430" y="22204"/>
                </a:lnTo>
                <a:lnTo>
                  <a:pt x="21066" y="13322"/>
                </a:lnTo>
                <a:lnTo>
                  <a:pt x="46340" y="8881"/>
                </a:lnTo>
                <a:lnTo>
                  <a:pt x="80044" y="0"/>
                </a:lnTo>
                <a:lnTo>
                  <a:pt x="168518" y="0"/>
                </a:lnTo>
                <a:lnTo>
                  <a:pt x="223289" y="4440"/>
                </a:lnTo>
                <a:lnTo>
                  <a:pt x="337036" y="17763"/>
                </a:lnTo>
                <a:lnTo>
                  <a:pt x="467628" y="35527"/>
                </a:lnTo>
                <a:close/>
              </a:path>
            </a:pathLst>
          </a:custGeom>
          <a:solidFill>
            <a:srgbClr val="EB775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489996" y="4872912"/>
            <a:ext cx="446578" cy="142111"/>
          </a:xfrm>
          <a:custGeom>
            <a:avLst/>
            <a:gdLst/>
            <a:ahLst/>
            <a:cxnLst/>
            <a:rect l="l" t="t" r="r" b="b"/>
            <a:pathLst>
              <a:path w="446578" h="142111">
                <a:moveTo>
                  <a:pt x="446578" y="35527"/>
                </a:moveTo>
                <a:lnTo>
                  <a:pt x="278059" y="142111"/>
                </a:lnTo>
                <a:lnTo>
                  <a:pt x="252786" y="137670"/>
                </a:lnTo>
                <a:lnTo>
                  <a:pt x="189585" y="128788"/>
                </a:lnTo>
                <a:lnTo>
                  <a:pt x="151675" y="124347"/>
                </a:lnTo>
                <a:lnTo>
                  <a:pt x="113747" y="111024"/>
                </a:lnTo>
                <a:lnTo>
                  <a:pt x="75837" y="97701"/>
                </a:lnTo>
                <a:lnTo>
                  <a:pt x="42133" y="79937"/>
                </a:lnTo>
                <a:lnTo>
                  <a:pt x="16860" y="62173"/>
                </a:lnTo>
                <a:lnTo>
                  <a:pt x="4223" y="48850"/>
                </a:lnTo>
                <a:lnTo>
                  <a:pt x="0" y="35527"/>
                </a:lnTo>
                <a:lnTo>
                  <a:pt x="4223" y="22204"/>
                </a:lnTo>
                <a:lnTo>
                  <a:pt x="21066" y="13322"/>
                </a:lnTo>
                <a:lnTo>
                  <a:pt x="46340" y="8881"/>
                </a:lnTo>
                <a:lnTo>
                  <a:pt x="75837" y="4440"/>
                </a:lnTo>
                <a:lnTo>
                  <a:pt x="113747" y="0"/>
                </a:lnTo>
                <a:lnTo>
                  <a:pt x="160088" y="0"/>
                </a:lnTo>
                <a:lnTo>
                  <a:pt x="214858" y="4440"/>
                </a:lnTo>
                <a:lnTo>
                  <a:pt x="324400" y="17763"/>
                </a:lnTo>
                <a:lnTo>
                  <a:pt x="446578" y="35527"/>
                </a:lnTo>
                <a:close/>
              </a:path>
            </a:pathLst>
          </a:custGeom>
          <a:solidFill>
            <a:srgbClr val="EB775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502633" y="4877352"/>
            <a:ext cx="429717" cy="137670"/>
          </a:xfrm>
          <a:custGeom>
            <a:avLst/>
            <a:gdLst/>
            <a:ahLst/>
            <a:cxnLst/>
            <a:rect l="l" t="t" r="r" b="b"/>
            <a:pathLst>
              <a:path w="429717" h="137670">
                <a:moveTo>
                  <a:pt x="429717" y="35527"/>
                </a:moveTo>
                <a:lnTo>
                  <a:pt x="265422" y="137670"/>
                </a:lnTo>
                <a:lnTo>
                  <a:pt x="240149" y="133229"/>
                </a:lnTo>
                <a:lnTo>
                  <a:pt x="181155" y="124347"/>
                </a:lnTo>
                <a:lnTo>
                  <a:pt x="109541" y="106583"/>
                </a:lnTo>
                <a:lnTo>
                  <a:pt x="71630" y="93260"/>
                </a:lnTo>
                <a:lnTo>
                  <a:pt x="37927" y="79937"/>
                </a:lnTo>
                <a:lnTo>
                  <a:pt x="16860" y="62173"/>
                </a:lnTo>
                <a:lnTo>
                  <a:pt x="4223" y="48850"/>
                </a:lnTo>
                <a:lnTo>
                  <a:pt x="0" y="35527"/>
                </a:lnTo>
                <a:lnTo>
                  <a:pt x="4223" y="22204"/>
                </a:lnTo>
                <a:lnTo>
                  <a:pt x="21066" y="13322"/>
                </a:lnTo>
                <a:lnTo>
                  <a:pt x="42133" y="8881"/>
                </a:lnTo>
                <a:lnTo>
                  <a:pt x="71630" y="4440"/>
                </a:lnTo>
                <a:lnTo>
                  <a:pt x="109541" y="0"/>
                </a:lnTo>
                <a:lnTo>
                  <a:pt x="155881" y="4440"/>
                </a:lnTo>
                <a:lnTo>
                  <a:pt x="206445" y="4440"/>
                </a:lnTo>
                <a:lnTo>
                  <a:pt x="307556" y="17763"/>
                </a:lnTo>
                <a:lnTo>
                  <a:pt x="429717" y="35527"/>
                </a:lnTo>
                <a:close/>
              </a:path>
            </a:pathLst>
          </a:custGeom>
          <a:solidFill>
            <a:srgbClr val="EB78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515286" y="4886234"/>
            <a:ext cx="408650" cy="128788"/>
          </a:xfrm>
          <a:custGeom>
            <a:avLst/>
            <a:gdLst/>
            <a:ahLst/>
            <a:cxnLst/>
            <a:rect l="l" t="t" r="r" b="b"/>
            <a:pathLst>
              <a:path w="408650" h="128788">
                <a:moveTo>
                  <a:pt x="408650" y="31086"/>
                </a:moveTo>
                <a:lnTo>
                  <a:pt x="252769" y="128788"/>
                </a:lnTo>
                <a:lnTo>
                  <a:pt x="231702" y="124347"/>
                </a:lnTo>
                <a:lnTo>
                  <a:pt x="172725" y="119906"/>
                </a:lnTo>
                <a:lnTo>
                  <a:pt x="101094" y="102142"/>
                </a:lnTo>
                <a:lnTo>
                  <a:pt x="67407" y="88819"/>
                </a:lnTo>
                <a:lnTo>
                  <a:pt x="37910" y="71055"/>
                </a:lnTo>
                <a:lnTo>
                  <a:pt x="12636" y="57732"/>
                </a:lnTo>
                <a:lnTo>
                  <a:pt x="0" y="39968"/>
                </a:lnTo>
                <a:lnTo>
                  <a:pt x="0" y="31086"/>
                </a:lnTo>
                <a:lnTo>
                  <a:pt x="4206" y="17763"/>
                </a:lnTo>
                <a:lnTo>
                  <a:pt x="16843" y="13322"/>
                </a:lnTo>
                <a:lnTo>
                  <a:pt x="37910" y="4440"/>
                </a:lnTo>
                <a:lnTo>
                  <a:pt x="67407" y="0"/>
                </a:lnTo>
                <a:lnTo>
                  <a:pt x="147451" y="0"/>
                </a:lnTo>
                <a:lnTo>
                  <a:pt x="193791" y="4440"/>
                </a:lnTo>
                <a:lnTo>
                  <a:pt x="294903" y="13322"/>
                </a:lnTo>
                <a:lnTo>
                  <a:pt x="408650" y="31086"/>
                </a:lnTo>
                <a:close/>
              </a:path>
            </a:pathLst>
          </a:custGeom>
          <a:solidFill>
            <a:srgbClr val="EB7A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523700" y="4890675"/>
            <a:ext cx="391807" cy="124347"/>
          </a:xfrm>
          <a:custGeom>
            <a:avLst/>
            <a:gdLst/>
            <a:ahLst/>
            <a:cxnLst/>
            <a:rect l="l" t="t" r="r" b="b"/>
            <a:pathLst>
              <a:path w="391807" h="124347">
                <a:moveTo>
                  <a:pt x="391807" y="31086"/>
                </a:moveTo>
                <a:lnTo>
                  <a:pt x="244355" y="124347"/>
                </a:lnTo>
                <a:lnTo>
                  <a:pt x="223289" y="119906"/>
                </a:lnTo>
                <a:lnTo>
                  <a:pt x="168518" y="115465"/>
                </a:lnTo>
                <a:lnTo>
                  <a:pt x="101111" y="97701"/>
                </a:lnTo>
                <a:lnTo>
                  <a:pt x="67407" y="84378"/>
                </a:lnTo>
                <a:lnTo>
                  <a:pt x="37927" y="71055"/>
                </a:lnTo>
                <a:lnTo>
                  <a:pt x="16860" y="53291"/>
                </a:lnTo>
                <a:lnTo>
                  <a:pt x="4223" y="39968"/>
                </a:lnTo>
                <a:lnTo>
                  <a:pt x="0" y="31086"/>
                </a:lnTo>
                <a:lnTo>
                  <a:pt x="8430" y="22204"/>
                </a:lnTo>
                <a:lnTo>
                  <a:pt x="21066" y="13322"/>
                </a:lnTo>
                <a:lnTo>
                  <a:pt x="42133" y="4440"/>
                </a:lnTo>
                <a:lnTo>
                  <a:pt x="101111" y="0"/>
                </a:lnTo>
                <a:lnTo>
                  <a:pt x="189585" y="4440"/>
                </a:lnTo>
                <a:lnTo>
                  <a:pt x="286489" y="13322"/>
                </a:lnTo>
                <a:lnTo>
                  <a:pt x="391807" y="31086"/>
                </a:lnTo>
                <a:close/>
              </a:path>
            </a:pathLst>
          </a:custGeom>
          <a:solidFill>
            <a:srgbClr val="EB7D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536336" y="4895116"/>
            <a:ext cx="374947" cy="119906"/>
          </a:xfrm>
          <a:custGeom>
            <a:avLst/>
            <a:gdLst/>
            <a:ahLst/>
            <a:cxnLst/>
            <a:rect l="l" t="t" r="r" b="b"/>
            <a:pathLst>
              <a:path w="374947" h="119906">
                <a:moveTo>
                  <a:pt x="181155" y="4440"/>
                </a:moveTo>
                <a:lnTo>
                  <a:pt x="269629" y="17763"/>
                </a:lnTo>
                <a:lnTo>
                  <a:pt x="374947" y="31086"/>
                </a:lnTo>
                <a:lnTo>
                  <a:pt x="231719" y="119906"/>
                </a:lnTo>
                <a:lnTo>
                  <a:pt x="210652" y="115465"/>
                </a:lnTo>
                <a:lnTo>
                  <a:pt x="160105" y="111024"/>
                </a:lnTo>
                <a:lnTo>
                  <a:pt x="96904" y="93260"/>
                </a:lnTo>
                <a:lnTo>
                  <a:pt x="63200" y="84378"/>
                </a:lnTo>
                <a:lnTo>
                  <a:pt x="33703" y="66614"/>
                </a:lnTo>
                <a:lnTo>
                  <a:pt x="16860" y="53291"/>
                </a:lnTo>
                <a:lnTo>
                  <a:pt x="4223" y="39968"/>
                </a:lnTo>
                <a:lnTo>
                  <a:pt x="0" y="31086"/>
                </a:lnTo>
                <a:lnTo>
                  <a:pt x="4223" y="22204"/>
                </a:lnTo>
                <a:lnTo>
                  <a:pt x="16860" y="13322"/>
                </a:lnTo>
                <a:lnTo>
                  <a:pt x="37927" y="8881"/>
                </a:lnTo>
                <a:lnTo>
                  <a:pt x="96904" y="0"/>
                </a:lnTo>
                <a:lnTo>
                  <a:pt x="181155" y="4440"/>
                </a:lnTo>
                <a:close/>
              </a:path>
            </a:pathLst>
          </a:custGeom>
          <a:solidFill>
            <a:srgbClr val="EC806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548990" y="4903998"/>
            <a:ext cx="353880" cy="111024"/>
          </a:xfrm>
          <a:custGeom>
            <a:avLst/>
            <a:gdLst/>
            <a:ahLst/>
            <a:cxnLst/>
            <a:rect l="l" t="t" r="r" b="b"/>
            <a:pathLst>
              <a:path w="353880" h="111024">
                <a:moveTo>
                  <a:pt x="219065" y="111024"/>
                </a:moveTo>
                <a:lnTo>
                  <a:pt x="202205" y="106583"/>
                </a:lnTo>
                <a:lnTo>
                  <a:pt x="151658" y="102142"/>
                </a:lnTo>
                <a:lnTo>
                  <a:pt x="88457" y="84378"/>
                </a:lnTo>
                <a:lnTo>
                  <a:pt x="58977" y="75496"/>
                </a:lnTo>
                <a:lnTo>
                  <a:pt x="33703" y="62173"/>
                </a:lnTo>
                <a:lnTo>
                  <a:pt x="12636" y="48850"/>
                </a:lnTo>
                <a:lnTo>
                  <a:pt x="4206" y="35527"/>
                </a:lnTo>
                <a:lnTo>
                  <a:pt x="0" y="26645"/>
                </a:lnTo>
                <a:lnTo>
                  <a:pt x="4206" y="17763"/>
                </a:lnTo>
                <a:lnTo>
                  <a:pt x="16843" y="8881"/>
                </a:lnTo>
                <a:lnTo>
                  <a:pt x="33703" y="4440"/>
                </a:lnTo>
                <a:lnTo>
                  <a:pt x="92680" y="0"/>
                </a:lnTo>
                <a:lnTo>
                  <a:pt x="168501" y="0"/>
                </a:lnTo>
                <a:lnTo>
                  <a:pt x="256975" y="13322"/>
                </a:lnTo>
                <a:lnTo>
                  <a:pt x="353880" y="26645"/>
                </a:lnTo>
                <a:lnTo>
                  <a:pt x="219065" y="111024"/>
                </a:lnTo>
                <a:close/>
              </a:path>
            </a:pathLst>
          </a:custGeom>
          <a:solidFill>
            <a:srgbClr val="EC806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561627" y="4908439"/>
            <a:ext cx="332813" cy="106583"/>
          </a:xfrm>
          <a:custGeom>
            <a:avLst/>
            <a:gdLst/>
            <a:ahLst/>
            <a:cxnLst/>
            <a:rect l="l" t="t" r="r" b="b"/>
            <a:pathLst>
              <a:path w="332813" h="106583">
                <a:moveTo>
                  <a:pt x="332813" y="26645"/>
                </a:moveTo>
                <a:lnTo>
                  <a:pt x="206428" y="106583"/>
                </a:lnTo>
                <a:lnTo>
                  <a:pt x="189568" y="102142"/>
                </a:lnTo>
                <a:lnTo>
                  <a:pt x="143228" y="97701"/>
                </a:lnTo>
                <a:lnTo>
                  <a:pt x="84250" y="84378"/>
                </a:lnTo>
                <a:lnTo>
                  <a:pt x="54753" y="71055"/>
                </a:lnTo>
                <a:lnTo>
                  <a:pt x="29480" y="57732"/>
                </a:lnTo>
                <a:lnTo>
                  <a:pt x="12636" y="44409"/>
                </a:lnTo>
                <a:lnTo>
                  <a:pt x="0" y="35527"/>
                </a:lnTo>
                <a:lnTo>
                  <a:pt x="0" y="26645"/>
                </a:lnTo>
                <a:lnTo>
                  <a:pt x="4206" y="17763"/>
                </a:lnTo>
                <a:lnTo>
                  <a:pt x="12636" y="8881"/>
                </a:lnTo>
                <a:lnTo>
                  <a:pt x="33703" y="4440"/>
                </a:lnTo>
                <a:lnTo>
                  <a:pt x="84250" y="0"/>
                </a:lnTo>
                <a:lnTo>
                  <a:pt x="160088" y="4440"/>
                </a:lnTo>
                <a:lnTo>
                  <a:pt x="240132" y="13322"/>
                </a:lnTo>
                <a:lnTo>
                  <a:pt x="332813" y="26645"/>
                </a:lnTo>
                <a:close/>
              </a:path>
            </a:pathLst>
          </a:custGeom>
          <a:solidFill>
            <a:srgbClr val="EC836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570040" y="4912880"/>
            <a:ext cx="320193" cy="102142"/>
          </a:xfrm>
          <a:custGeom>
            <a:avLst/>
            <a:gdLst/>
            <a:ahLst/>
            <a:cxnLst/>
            <a:rect l="l" t="t" r="r" b="b"/>
            <a:pathLst>
              <a:path w="320193" h="102142">
                <a:moveTo>
                  <a:pt x="320193" y="26645"/>
                </a:moveTo>
                <a:lnTo>
                  <a:pt x="198015" y="102142"/>
                </a:lnTo>
                <a:lnTo>
                  <a:pt x="139038" y="93260"/>
                </a:lnTo>
                <a:lnTo>
                  <a:pt x="80044" y="79937"/>
                </a:lnTo>
                <a:lnTo>
                  <a:pt x="54770" y="71055"/>
                </a:lnTo>
                <a:lnTo>
                  <a:pt x="33703" y="57732"/>
                </a:lnTo>
                <a:lnTo>
                  <a:pt x="12653" y="44409"/>
                </a:lnTo>
                <a:lnTo>
                  <a:pt x="4223" y="35527"/>
                </a:lnTo>
                <a:lnTo>
                  <a:pt x="0" y="26645"/>
                </a:lnTo>
                <a:lnTo>
                  <a:pt x="4223" y="17763"/>
                </a:lnTo>
                <a:lnTo>
                  <a:pt x="16860" y="8881"/>
                </a:lnTo>
                <a:lnTo>
                  <a:pt x="33703" y="4440"/>
                </a:lnTo>
                <a:lnTo>
                  <a:pt x="84267" y="0"/>
                </a:lnTo>
                <a:lnTo>
                  <a:pt x="151675" y="4440"/>
                </a:lnTo>
                <a:lnTo>
                  <a:pt x="231719" y="13322"/>
                </a:lnTo>
                <a:lnTo>
                  <a:pt x="320193" y="26645"/>
                </a:lnTo>
                <a:close/>
              </a:path>
            </a:pathLst>
          </a:custGeom>
          <a:solidFill>
            <a:srgbClr val="EC856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582694" y="4921762"/>
            <a:ext cx="299109" cy="93260"/>
          </a:xfrm>
          <a:custGeom>
            <a:avLst/>
            <a:gdLst/>
            <a:ahLst/>
            <a:cxnLst/>
            <a:rect l="l" t="t" r="r" b="b"/>
            <a:pathLst>
              <a:path w="299109" h="93260">
                <a:moveTo>
                  <a:pt x="299109" y="22204"/>
                </a:moveTo>
                <a:lnTo>
                  <a:pt x="185361" y="93260"/>
                </a:lnTo>
                <a:lnTo>
                  <a:pt x="126384" y="84378"/>
                </a:lnTo>
                <a:lnTo>
                  <a:pt x="75820" y="71055"/>
                </a:lnTo>
                <a:lnTo>
                  <a:pt x="50547" y="62173"/>
                </a:lnTo>
                <a:lnTo>
                  <a:pt x="29480" y="53291"/>
                </a:lnTo>
                <a:lnTo>
                  <a:pt x="12636" y="39968"/>
                </a:lnTo>
                <a:lnTo>
                  <a:pt x="4206" y="31086"/>
                </a:lnTo>
                <a:lnTo>
                  <a:pt x="0" y="22204"/>
                </a:lnTo>
                <a:lnTo>
                  <a:pt x="4206" y="13322"/>
                </a:lnTo>
                <a:lnTo>
                  <a:pt x="16843" y="8881"/>
                </a:lnTo>
                <a:lnTo>
                  <a:pt x="29480" y="4440"/>
                </a:lnTo>
                <a:lnTo>
                  <a:pt x="75820" y="0"/>
                </a:lnTo>
                <a:lnTo>
                  <a:pt x="143228" y="0"/>
                </a:lnTo>
                <a:lnTo>
                  <a:pt x="214842" y="8881"/>
                </a:lnTo>
                <a:lnTo>
                  <a:pt x="299109" y="22204"/>
                </a:lnTo>
                <a:close/>
              </a:path>
            </a:pathLst>
          </a:custGeom>
          <a:solidFill>
            <a:srgbClr val="EC856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595330" y="4926203"/>
            <a:ext cx="278042" cy="88819"/>
          </a:xfrm>
          <a:custGeom>
            <a:avLst/>
            <a:gdLst/>
            <a:ahLst/>
            <a:cxnLst/>
            <a:rect l="l" t="t" r="r" b="b"/>
            <a:pathLst>
              <a:path w="278042" h="88819">
                <a:moveTo>
                  <a:pt x="278042" y="22204"/>
                </a:moveTo>
                <a:lnTo>
                  <a:pt x="172725" y="88819"/>
                </a:lnTo>
                <a:lnTo>
                  <a:pt x="117954" y="79937"/>
                </a:lnTo>
                <a:lnTo>
                  <a:pt x="71614" y="66614"/>
                </a:lnTo>
                <a:lnTo>
                  <a:pt x="46340" y="57732"/>
                </a:lnTo>
                <a:lnTo>
                  <a:pt x="25273" y="48850"/>
                </a:lnTo>
                <a:lnTo>
                  <a:pt x="12636" y="39968"/>
                </a:lnTo>
                <a:lnTo>
                  <a:pt x="4206" y="26645"/>
                </a:lnTo>
                <a:lnTo>
                  <a:pt x="0" y="22204"/>
                </a:lnTo>
                <a:lnTo>
                  <a:pt x="4206" y="13322"/>
                </a:lnTo>
                <a:lnTo>
                  <a:pt x="12636" y="8881"/>
                </a:lnTo>
                <a:lnTo>
                  <a:pt x="29480" y="4440"/>
                </a:lnTo>
                <a:lnTo>
                  <a:pt x="71614" y="0"/>
                </a:lnTo>
                <a:lnTo>
                  <a:pt x="134797" y="0"/>
                </a:lnTo>
                <a:lnTo>
                  <a:pt x="202205" y="8881"/>
                </a:lnTo>
                <a:lnTo>
                  <a:pt x="278042" y="22204"/>
                </a:lnTo>
                <a:close/>
              </a:path>
            </a:pathLst>
          </a:custGeom>
          <a:solidFill>
            <a:srgbClr val="EC866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607967" y="4930644"/>
            <a:ext cx="261199" cy="84378"/>
          </a:xfrm>
          <a:custGeom>
            <a:avLst/>
            <a:gdLst/>
            <a:ahLst/>
            <a:cxnLst/>
            <a:rect l="l" t="t" r="r" b="b"/>
            <a:pathLst>
              <a:path w="261199" h="84378">
                <a:moveTo>
                  <a:pt x="261199" y="22204"/>
                </a:moveTo>
                <a:lnTo>
                  <a:pt x="160088" y="84378"/>
                </a:lnTo>
                <a:lnTo>
                  <a:pt x="109524" y="75496"/>
                </a:lnTo>
                <a:lnTo>
                  <a:pt x="63183" y="66614"/>
                </a:lnTo>
                <a:lnTo>
                  <a:pt x="42116" y="57732"/>
                </a:lnTo>
                <a:lnTo>
                  <a:pt x="25273" y="48850"/>
                </a:lnTo>
                <a:lnTo>
                  <a:pt x="8413" y="35527"/>
                </a:lnTo>
                <a:lnTo>
                  <a:pt x="0" y="26645"/>
                </a:lnTo>
                <a:lnTo>
                  <a:pt x="0" y="22204"/>
                </a:lnTo>
                <a:lnTo>
                  <a:pt x="4206" y="13322"/>
                </a:lnTo>
                <a:lnTo>
                  <a:pt x="12636" y="8881"/>
                </a:lnTo>
                <a:lnTo>
                  <a:pt x="25273" y="4440"/>
                </a:lnTo>
                <a:lnTo>
                  <a:pt x="67407" y="0"/>
                </a:lnTo>
                <a:lnTo>
                  <a:pt x="122161" y="4440"/>
                </a:lnTo>
                <a:lnTo>
                  <a:pt x="185361" y="8881"/>
                </a:lnTo>
                <a:lnTo>
                  <a:pt x="261199" y="22204"/>
                </a:lnTo>
                <a:close/>
              </a:path>
            </a:pathLst>
          </a:custGeom>
          <a:solidFill>
            <a:srgbClr val="EC886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620604" y="4935085"/>
            <a:ext cx="240132" cy="79937"/>
          </a:xfrm>
          <a:custGeom>
            <a:avLst/>
            <a:gdLst/>
            <a:ahLst/>
            <a:cxnLst/>
            <a:rect l="l" t="t" r="r" b="b"/>
            <a:pathLst>
              <a:path w="240132" h="79937">
                <a:moveTo>
                  <a:pt x="240132" y="22204"/>
                </a:moveTo>
                <a:lnTo>
                  <a:pt x="147451" y="79937"/>
                </a:lnTo>
                <a:lnTo>
                  <a:pt x="101111" y="71055"/>
                </a:lnTo>
                <a:lnTo>
                  <a:pt x="58977" y="62173"/>
                </a:lnTo>
                <a:lnTo>
                  <a:pt x="37910" y="53291"/>
                </a:lnTo>
                <a:lnTo>
                  <a:pt x="21066" y="44409"/>
                </a:lnTo>
                <a:lnTo>
                  <a:pt x="8430" y="35527"/>
                </a:lnTo>
                <a:lnTo>
                  <a:pt x="0" y="26645"/>
                </a:lnTo>
                <a:lnTo>
                  <a:pt x="0" y="13322"/>
                </a:lnTo>
                <a:lnTo>
                  <a:pt x="8430" y="8881"/>
                </a:lnTo>
                <a:lnTo>
                  <a:pt x="21066" y="4440"/>
                </a:lnTo>
                <a:lnTo>
                  <a:pt x="58977" y="0"/>
                </a:lnTo>
                <a:lnTo>
                  <a:pt x="113747" y="4440"/>
                </a:lnTo>
                <a:lnTo>
                  <a:pt x="172725" y="8881"/>
                </a:lnTo>
                <a:lnTo>
                  <a:pt x="240132" y="22204"/>
                </a:lnTo>
                <a:close/>
              </a:path>
            </a:pathLst>
          </a:custGeom>
          <a:solidFill>
            <a:srgbClr val="EC8B6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629034" y="4943967"/>
            <a:ext cx="223272" cy="66614"/>
          </a:xfrm>
          <a:custGeom>
            <a:avLst/>
            <a:gdLst/>
            <a:ahLst/>
            <a:cxnLst/>
            <a:rect l="l" t="t" r="r" b="b"/>
            <a:pathLst>
              <a:path w="223272" h="66614">
                <a:moveTo>
                  <a:pt x="139021" y="66614"/>
                </a:moveTo>
                <a:lnTo>
                  <a:pt x="96887" y="62173"/>
                </a:lnTo>
                <a:lnTo>
                  <a:pt x="58977" y="53291"/>
                </a:lnTo>
                <a:lnTo>
                  <a:pt x="21050" y="39968"/>
                </a:lnTo>
                <a:lnTo>
                  <a:pt x="8413" y="31086"/>
                </a:lnTo>
                <a:lnTo>
                  <a:pt x="4206" y="22204"/>
                </a:lnTo>
                <a:lnTo>
                  <a:pt x="0" y="13322"/>
                </a:lnTo>
                <a:lnTo>
                  <a:pt x="4206" y="8881"/>
                </a:lnTo>
                <a:lnTo>
                  <a:pt x="25273" y="0"/>
                </a:lnTo>
                <a:lnTo>
                  <a:pt x="109524" y="0"/>
                </a:lnTo>
                <a:lnTo>
                  <a:pt x="164294" y="8881"/>
                </a:lnTo>
                <a:lnTo>
                  <a:pt x="223272" y="17763"/>
                </a:lnTo>
                <a:lnTo>
                  <a:pt x="139021" y="66614"/>
                </a:lnTo>
                <a:close/>
              </a:path>
            </a:pathLst>
          </a:custGeom>
          <a:solidFill>
            <a:srgbClr val="EC8B6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641671" y="4948408"/>
            <a:ext cx="202205" cy="62173"/>
          </a:xfrm>
          <a:custGeom>
            <a:avLst/>
            <a:gdLst/>
            <a:ahLst/>
            <a:cxnLst/>
            <a:rect l="l" t="t" r="r" b="b"/>
            <a:pathLst>
              <a:path w="202205" h="62173">
                <a:moveTo>
                  <a:pt x="126384" y="62173"/>
                </a:moveTo>
                <a:lnTo>
                  <a:pt x="88457" y="57732"/>
                </a:lnTo>
                <a:lnTo>
                  <a:pt x="50547" y="48850"/>
                </a:lnTo>
                <a:lnTo>
                  <a:pt x="21066" y="35527"/>
                </a:lnTo>
                <a:lnTo>
                  <a:pt x="4206" y="22204"/>
                </a:lnTo>
                <a:lnTo>
                  <a:pt x="0" y="13322"/>
                </a:lnTo>
                <a:lnTo>
                  <a:pt x="4206" y="8881"/>
                </a:lnTo>
                <a:lnTo>
                  <a:pt x="21066" y="4440"/>
                </a:lnTo>
                <a:lnTo>
                  <a:pt x="54770" y="0"/>
                </a:lnTo>
                <a:lnTo>
                  <a:pt x="96887" y="0"/>
                </a:lnTo>
                <a:lnTo>
                  <a:pt x="147451" y="8881"/>
                </a:lnTo>
                <a:lnTo>
                  <a:pt x="202205" y="17763"/>
                </a:lnTo>
                <a:lnTo>
                  <a:pt x="126384" y="62173"/>
                </a:lnTo>
                <a:close/>
              </a:path>
            </a:pathLst>
          </a:custGeom>
          <a:solidFill>
            <a:srgbClr val="EC8E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651644" y="4881793"/>
            <a:ext cx="1141684" cy="1105802"/>
          </a:xfrm>
          <a:custGeom>
            <a:avLst/>
            <a:gdLst/>
            <a:ahLst/>
            <a:cxnLst/>
            <a:rect l="l" t="t" r="r" b="b"/>
            <a:pathLst>
              <a:path w="1141684" h="1105802">
                <a:moveTo>
                  <a:pt x="1141684" y="386364"/>
                </a:moveTo>
                <a:lnTo>
                  <a:pt x="1137478" y="421892"/>
                </a:lnTo>
                <a:lnTo>
                  <a:pt x="1129048" y="466302"/>
                </a:lnTo>
                <a:lnTo>
                  <a:pt x="1103774" y="590649"/>
                </a:lnTo>
                <a:lnTo>
                  <a:pt x="1082707" y="657264"/>
                </a:lnTo>
                <a:lnTo>
                  <a:pt x="1061640" y="723878"/>
                </a:lnTo>
                <a:lnTo>
                  <a:pt x="1040573" y="786052"/>
                </a:lnTo>
                <a:lnTo>
                  <a:pt x="1019507" y="839344"/>
                </a:lnTo>
                <a:lnTo>
                  <a:pt x="1002663" y="865989"/>
                </a:lnTo>
                <a:lnTo>
                  <a:pt x="964736" y="910399"/>
                </a:lnTo>
                <a:lnTo>
                  <a:pt x="939462" y="932604"/>
                </a:lnTo>
                <a:lnTo>
                  <a:pt x="880485" y="977014"/>
                </a:lnTo>
                <a:lnTo>
                  <a:pt x="808871" y="1012542"/>
                </a:lnTo>
                <a:lnTo>
                  <a:pt x="737240" y="1048069"/>
                </a:lnTo>
                <a:lnTo>
                  <a:pt x="657196" y="1074715"/>
                </a:lnTo>
                <a:lnTo>
                  <a:pt x="577152" y="1092479"/>
                </a:lnTo>
                <a:lnTo>
                  <a:pt x="501331" y="1105802"/>
                </a:lnTo>
                <a:lnTo>
                  <a:pt x="463404" y="1105802"/>
                </a:lnTo>
                <a:lnTo>
                  <a:pt x="421287" y="1101361"/>
                </a:lnTo>
                <a:lnTo>
                  <a:pt x="379153" y="1092479"/>
                </a:lnTo>
                <a:lnTo>
                  <a:pt x="332813" y="1074715"/>
                </a:lnTo>
                <a:lnTo>
                  <a:pt x="290679" y="1056951"/>
                </a:lnTo>
                <a:lnTo>
                  <a:pt x="248562" y="1034746"/>
                </a:lnTo>
                <a:lnTo>
                  <a:pt x="206428" y="1008101"/>
                </a:lnTo>
                <a:lnTo>
                  <a:pt x="164294" y="981455"/>
                </a:lnTo>
                <a:lnTo>
                  <a:pt x="130591" y="954809"/>
                </a:lnTo>
                <a:lnTo>
                  <a:pt x="92680" y="923722"/>
                </a:lnTo>
                <a:lnTo>
                  <a:pt x="63183" y="892635"/>
                </a:lnTo>
                <a:lnTo>
                  <a:pt x="37910" y="865989"/>
                </a:lnTo>
                <a:lnTo>
                  <a:pt x="21066" y="834903"/>
                </a:lnTo>
                <a:lnTo>
                  <a:pt x="4206" y="808257"/>
                </a:lnTo>
                <a:lnTo>
                  <a:pt x="0" y="781611"/>
                </a:lnTo>
                <a:lnTo>
                  <a:pt x="0" y="759406"/>
                </a:lnTo>
                <a:lnTo>
                  <a:pt x="4206" y="732760"/>
                </a:lnTo>
                <a:lnTo>
                  <a:pt x="16843" y="701673"/>
                </a:lnTo>
                <a:lnTo>
                  <a:pt x="54753" y="626177"/>
                </a:lnTo>
                <a:lnTo>
                  <a:pt x="105317" y="532916"/>
                </a:lnTo>
                <a:lnTo>
                  <a:pt x="160088" y="435215"/>
                </a:lnTo>
                <a:lnTo>
                  <a:pt x="273836" y="253135"/>
                </a:lnTo>
                <a:lnTo>
                  <a:pt x="353880" y="133229"/>
                </a:lnTo>
                <a:lnTo>
                  <a:pt x="370723" y="119906"/>
                </a:lnTo>
                <a:lnTo>
                  <a:pt x="387583" y="102142"/>
                </a:lnTo>
                <a:lnTo>
                  <a:pt x="442354" y="75496"/>
                </a:lnTo>
                <a:lnTo>
                  <a:pt x="505538" y="53291"/>
                </a:lnTo>
                <a:lnTo>
                  <a:pt x="572945" y="35527"/>
                </a:lnTo>
                <a:lnTo>
                  <a:pt x="636146" y="17763"/>
                </a:lnTo>
                <a:lnTo>
                  <a:pt x="690900" y="8881"/>
                </a:lnTo>
                <a:lnTo>
                  <a:pt x="733034" y="4440"/>
                </a:lnTo>
                <a:lnTo>
                  <a:pt x="749894" y="0"/>
                </a:lnTo>
                <a:lnTo>
                  <a:pt x="779374" y="8881"/>
                </a:lnTo>
                <a:lnTo>
                  <a:pt x="808871" y="22204"/>
                </a:lnTo>
                <a:lnTo>
                  <a:pt x="850988" y="44409"/>
                </a:lnTo>
                <a:lnTo>
                  <a:pt x="884692" y="57732"/>
                </a:lnTo>
                <a:lnTo>
                  <a:pt x="922619" y="71055"/>
                </a:lnTo>
                <a:lnTo>
                  <a:pt x="1011093" y="97701"/>
                </a:lnTo>
                <a:lnTo>
                  <a:pt x="1112187" y="115465"/>
                </a:lnTo>
                <a:lnTo>
                  <a:pt x="1129048" y="226489"/>
                </a:lnTo>
                <a:lnTo>
                  <a:pt x="1137478" y="319750"/>
                </a:lnTo>
                <a:lnTo>
                  <a:pt x="1141684" y="386364"/>
                </a:lnTo>
                <a:close/>
              </a:path>
            </a:pathLst>
          </a:custGeom>
          <a:solidFill>
            <a:srgbClr val="EB6B6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655851" y="4886234"/>
            <a:ext cx="1120634" cy="1088038"/>
          </a:xfrm>
          <a:custGeom>
            <a:avLst/>
            <a:gdLst/>
            <a:ahLst/>
            <a:cxnLst/>
            <a:rect l="l" t="t" r="r" b="b"/>
            <a:pathLst>
              <a:path w="1120634" h="1088038">
                <a:moveTo>
                  <a:pt x="1120634" y="381923"/>
                </a:moveTo>
                <a:lnTo>
                  <a:pt x="1120634" y="413010"/>
                </a:lnTo>
                <a:lnTo>
                  <a:pt x="1112204" y="457420"/>
                </a:lnTo>
                <a:lnTo>
                  <a:pt x="1086931" y="581767"/>
                </a:lnTo>
                <a:lnTo>
                  <a:pt x="1065864" y="648382"/>
                </a:lnTo>
                <a:lnTo>
                  <a:pt x="1044797" y="710555"/>
                </a:lnTo>
                <a:lnTo>
                  <a:pt x="1023730" y="772729"/>
                </a:lnTo>
                <a:lnTo>
                  <a:pt x="1002663" y="826021"/>
                </a:lnTo>
                <a:lnTo>
                  <a:pt x="985820" y="848225"/>
                </a:lnTo>
                <a:lnTo>
                  <a:pt x="968959" y="870430"/>
                </a:lnTo>
                <a:lnTo>
                  <a:pt x="947893" y="892635"/>
                </a:lnTo>
                <a:lnTo>
                  <a:pt x="922619" y="914840"/>
                </a:lnTo>
                <a:lnTo>
                  <a:pt x="863642" y="959250"/>
                </a:lnTo>
                <a:lnTo>
                  <a:pt x="796234" y="994778"/>
                </a:lnTo>
                <a:lnTo>
                  <a:pt x="724620" y="1030305"/>
                </a:lnTo>
                <a:lnTo>
                  <a:pt x="648783" y="1056951"/>
                </a:lnTo>
                <a:lnTo>
                  <a:pt x="568739" y="1074715"/>
                </a:lnTo>
                <a:lnTo>
                  <a:pt x="492901" y="1088038"/>
                </a:lnTo>
                <a:lnTo>
                  <a:pt x="454991" y="1088038"/>
                </a:lnTo>
                <a:lnTo>
                  <a:pt x="412857" y="1083597"/>
                </a:lnTo>
                <a:lnTo>
                  <a:pt x="370740" y="1070274"/>
                </a:lnTo>
                <a:lnTo>
                  <a:pt x="328606" y="1056951"/>
                </a:lnTo>
                <a:lnTo>
                  <a:pt x="286472" y="1039187"/>
                </a:lnTo>
                <a:lnTo>
                  <a:pt x="244355" y="1016982"/>
                </a:lnTo>
                <a:lnTo>
                  <a:pt x="202222" y="990337"/>
                </a:lnTo>
                <a:lnTo>
                  <a:pt x="164294" y="963691"/>
                </a:lnTo>
                <a:lnTo>
                  <a:pt x="126384" y="937045"/>
                </a:lnTo>
                <a:lnTo>
                  <a:pt x="92680" y="905958"/>
                </a:lnTo>
                <a:lnTo>
                  <a:pt x="63200" y="879312"/>
                </a:lnTo>
                <a:lnTo>
                  <a:pt x="37910" y="848225"/>
                </a:lnTo>
                <a:lnTo>
                  <a:pt x="21066" y="821580"/>
                </a:lnTo>
                <a:lnTo>
                  <a:pt x="4206" y="794934"/>
                </a:lnTo>
                <a:lnTo>
                  <a:pt x="0" y="768288"/>
                </a:lnTo>
                <a:lnTo>
                  <a:pt x="0" y="746083"/>
                </a:lnTo>
                <a:lnTo>
                  <a:pt x="16860" y="692791"/>
                </a:lnTo>
                <a:lnTo>
                  <a:pt x="54770" y="612854"/>
                </a:lnTo>
                <a:lnTo>
                  <a:pt x="101111" y="524034"/>
                </a:lnTo>
                <a:lnTo>
                  <a:pt x="155881" y="426333"/>
                </a:lnTo>
                <a:lnTo>
                  <a:pt x="269629" y="248694"/>
                </a:lnTo>
                <a:lnTo>
                  <a:pt x="349673" y="128788"/>
                </a:lnTo>
                <a:lnTo>
                  <a:pt x="383377" y="102142"/>
                </a:lnTo>
                <a:lnTo>
                  <a:pt x="433924" y="75496"/>
                </a:lnTo>
                <a:lnTo>
                  <a:pt x="497125" y="53291"/>
                </a:lnTo>
                <a:lnTo>
                  <a:pt x="560309" y="31086"/>
                </a:lnTo>
                <a:lnTo>
                  <a:pt x="623509" y="17763"/>
                </a:lnTo>
                <a:lnTo>
                  <a:pt x="678280" y="8881"/>
                </a:lnTo>
                <a:lnTo>
                  <a:pt x="737257" y="0"/>
                </a:lnTo>
                <a:lnTo>
                  <a:pt x="766737" y="8881"/>
                </a:lnTo>
                <a:lnTo>
                  <a:pt x="796234" y="17763"/>
                </a:lnTo>
                <a:lnTo>
                  <a:pt x="838368" y="39968"/>
                </a:lnTo>
                <a:lnTo>
                  <a:pt x="867848" y="57732"/>
                </a:lnTo>
                <a:lnTo>
                  <a:pt x="909982" y="71055"/>
                </a:lnTo>
                <a:lnTo>
                  <a:pt x="994233" y="93260"/>
                </a:lnTo>
                <a:lnTo>
                  <a:pt x="1095344" y="115465"/>
                </a:lnTo>
                <a:lnTo>
                  <a:pt x="1107981" y="222048"/>
                </a:lnTo>
                <a:lnTo>
                  <a:pt x="1116411" y="310868"/>
                </a:lnTo>
                <a:lnTo>
                  <a:pt x="1120634" y="381923"/>
                </a:lnTo>
                <a:close/>
              </a:path>
            </a:pathLst>
          </a:custGeom>
          <a:solidFill>
            <a:srgbClr val="E964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7660057" y="4890675"/>
            <a:ext cx="1103774" cy="1070274"/>
          </a:xfrm>
          <a:custGeom>
            <a:avLst/>
            <a:gdLst/>
            <a:ahLst/>
            <a:cxnLst/>
            <a:rect l="l" t="t" r="r" b="b"/>
            <a:pathLst>
              <a:path w="1103774" h="1070274">
                <a:moveTo>
                  <a:pt x="977390" y="93260"/>
                </a:moveTo>
                <a:lnTo>
                  <a:pt x="1078501" y="111024"/>
                </a:lnTo>
                <a:lnTo>
                  <a:pt x="1091137" y="217607"/>
                </a:lnTo>
                <a:lnTo>
                  <a:pt x="1099568" y="306427"/>
                </a:lnTo>
                <a:lnTo>
                  <a:pt x="1103774" y="373041"/>
                </a:lnTo>
                <a:lnTo>
                  <a:pt x="1099568" y="404128"/>
                </a:lnTo>
                <a:lnTo>
                  <a:pt x="1095361" y="448538"/>
                </a:lnTo>
                <a:lnTo>
                  <a:pt x="1065864" y="568444"/>
                </a:lnTo>
                <a:lnTo>
                  <a:pt x="1049020" y="635059"/>
                </a:lnTo>
                <a:lnTo>
                  <a:pt x="1027954" y="701673"/>
                </a:lnTo>
                <a:lnTo>
                  <a:pt x="1006887" y="759406"/>
                </a:lnTo>
                <a:lnTo>
                  <a:pt x="985820" y="812698"/>
                </a:lnTo>
                <a:lnTo>
                  <a:pt x="973183" y="834903"/>
                </a:lnTo>
                <a:lnTo>
                  <a:pt x="952116" y="857107"/>
                </a:lnTo>
                <a:lnTo>
                  <a:pt x="931049" y="879312"/>
                </a:lnTo>
                <a:lnTo>
                  <a:pt x="909982" y="901517"/>
                </a:lnTo>
                <a:lnTo>
                  <a:pt x="851005" y="941486"/>
                </a:lnTo>
                <a:lnTo>
                  <a:pt x="783598" y="977014"/>
                </a:lnTo>
                <a:lnTo>
                  <a:pt x="711984" y="1012542"/>
                </a:lnTo>
                <a:lnTo>
                  <a:pt x="636146" y="1039187"/>
                </a:lnTo>
                <a:lnTo>
                  <a:pt x="560325" y="1056951"/>
                </a:lnTo>
                <a:lnTo>
                  <a:pt x="484488" y="1065833"/>
                </a:lnTo>
                <a:lnTo>
                  <a:pt x="446578" y="1070274"/>
                </a:lnTo>
                <a:lnTo>
                  <a:pt x="408650" y="1061392"/>
                </a:lnTo>
                <a:lnTo>
                  <a:pt x="366533" y="1052510"/>
                </a:lnTo>
                <a:lnTo>
                  <a:pt x="324400" y="1039187"/>
                </a:lnTo>
                <a:lnTo>
                  <a:pt x="282266" y="1021423"/>
                </a:lnTo>
                <a:lnTo>
                  <a:pt x="240149" y="999219"/>
                </a:lnTo>
                <a:lnTo>
                  <a:pt x="198015" y="972573"/>
                </a:lnTo>
                <a:lnTo>
                  <a:pt x="160088" y="950368"/>
                </a:lnTo>
                <a:lnTo>
                  <a:pt x="126401" y="919281"/>
                </a:lnTo>
                <a:lnTo>
                  <a:pt x="92697" y="892635"/>
                </a:lnTo>
                <a:lnTo>
                  <a:pt x="63200" y="861548"/>
                </a:lnTo>
                <a:lnTo>
                  <a:pt x="37927" y="834903"/>
                </a:lnTo>
                <a:lnTo>
                  <a:pt x="21066" y="803816"/>
                </a:lnTo>
                <a:lnTo>
                  <a:pt x="8430" y="781611"/>
                </a:lnTo>
                <a:lnTo>
                  <a:pt x="0" y="754965"/>
                </a:lnTo>
                <a:lnTo>
                  <a:pt x="0" y="732760"/>
                </a:lnTo>
                <a:lnTo>
                  <a:pt x="16860" y="679468"/>
                </a:lnTo>
                <a:lnTo>
                  <a:pt x="54770" y="603972"/>
                </a:lnTo>
                <a:lnTo>
                  <a:pt x="101111" y="515152"/>
                </a:lnTo>
                <a:lnTo>
                  <a:pt x="155881" y="421892"/>
                </a:lnTo>
                <a:lnTo>
                  <a:pt x="265422" y="239812"/>
                </a:lnTo>
                <a:lnTo>
                  <a:pt x="341243" y="128788"/>
                </a:lnTo>
                <a:lnTo>
                  <a:pt x="379170" y="97701"/>
                </a:lnTo>
                <a:lnTo>
                  <a:pt x="425511" y="71055"/>
                </a:lnTo>
                <a:lnTo>
                  <a:pt x="488695" y="48850"/>
                </a:lnTo>
                <a:lnTo>
                  <a:pt x="551895" y="31086"/>
                </a:lnTo>
                <a:lnTo>
                  <a:pt x="615079" y="17763"/>
                </a:lnTo>
                <a:lnTo>
                  <a:pt x="669850" y="4440"/>
                </a:lnTo>
                <a:lnTo>
                  <a:pt x="724620" y="0"/>
                </a:lnTo>
                <a:lnTo>
                  <a:pt x="754117" y="8881"/>
                </a:lnTo>
                <a:lnTo>
                  <a:pt x="779391" y="17763"/>
                </a:lnTo>
                <a:lnTo>
                  <a:pt x="825731" y="39968"/>
                </a:lnTo>
                <a:lnTo>
                  <a:pt x="855228" y="53291"/>
                </a:lnTo>
                <a:lnTo>
                  <a:pt x="893139" y="66614"/>
                </a:lnTo>
                <a:lnTo>
                  <a:pt x="977390" y="93260"/>
                </a:lnTo>
                <a:close/>
              </a:path>
            </a:pathLst>
          </a:custGeom>
          <a:solidFill>
            <a:srgbClr val="E960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7664281" y="4895116"/>
            <a:ext cx="1086914" cy="1048069"/>
          </a:xfrm>
          <a:custGeom>
            <a:avLst/>
            <a:gdLst/>
            <a:ahLst/>
            <a:cxnLst/>
            <a:rect l="l" t="t" r="r" b="b"/>
            <a:pathLst>
              <a:path w="1086914" h="1048069">
                <a:moveTo>
                  <a:pt x="960529" y="88819"/>
                </a:moveTo>
                <a:lnTo>
                  <a:pt x="1061640" y="111024"/>
                </a:lnTo>
                <a:lnTo>
                  <a:pt x="1074277" y="213166"/>
                </a:lnTo>
                <a:lnTo>
                  <a:pt x="1082707" y="301986"/>
                </a:lnTo>
                <a:lnTo>
                  <a:pt x="1086914" y="364159"/>
                </a:lnTo>
                <a:lnTo>
                  <a:pt x="1082707" y="395246"/>
                </a:lnTo>
                <a:lnTo>
                  <a:pt x="1074277" y="444097"/>
                </a:lnTo>
                <a:lnTo>
                  <a:pt x="1049004" y="559562"/>
                </a:lnTo>
                <a:lnTo>
                  <a:pt x="1011093" y="688350"/>
                </a:lnTo>
                <a:lnTo>
                  <a:pt x="990026" y="746083"/>
                </a:lnTo>
                <a:lnTo>
                  <a:pt x="968959" y="794934"/>
                </a:lnTo>
                <a:lnTo>
                  <a:pt x="939462" y="839344"/>
                </a:lnTo>
                <a:lnTo>
                  <a:pt x="893122" y="883753"/>
                </a:lnTo>
                <a:lnTo>
                  <a:pt x="838351" y="923722"/>
                </a:lnTo>
                <a:lnTo>
                  <a:pt x="770961" y="959250"/>
                </a:lnTo>
                <a:lnTo>
                  <a:pt x="699330" y="994778"/>
                </a:lnTo>
                <a:lnTo>
                  <a:pt x="627716" y="1016982"/>
                </a:lnTo>
                <a:lnTo>
                  <a:pt x="551878" y="1039187"/>
                </a:lnTo>
                <a:lnTo>
                  <a:pt x="476058" y="1048069"/>
                </a:lnTo>
                <a:lnTo>
                  <a:pt x="438131" y="1048069"/>
                </a:lnTo>
                <a:lnTo>
                  <a:pt x="400220" y="1043628"/>
                </a:lnTo>
                <a:lnTo>
                  <a:pt x="358086" y="1034746"/>
                </a:lnTo>
                <a:lnTo>
                  <a:pt x="320176" y="1021423"/>
                </a:lnTo>
                <a:lnTo>
                  <a:pt x="278042" y="1003660"/>
                </a:lnTo>
                <a:lnTo>
                  <a:pt x="235925" y="981455"/>
                </a:lnTo>
                <a:lnTo>
                  <a:pt x="197998" y="954809"/>
                </a:lnTo>
                <a:lnTo>
                  <a:pt x="160088" y="932604"/>
                </a:lnTo>
                <a:lnTo>
                  <a:pt x="122177" y="905958"/>
                </a:lnTo>
                <a:lnTo>
                  <a:pt x="92680" y="874871"/>
                </a:lnTo>
                <a:lnTo>
                  <a:pt x="63183" y="848225"/>
                </a:lnTo>
                <a:lnTo>
                  <a:pt x="37910" y="817139"/>
                </a:lnTo>
                <a:lnTo>
                  <a:pt x="21066" y="790493"/>
                </a:lnTo>
                <a:lnTo>
                  <a:pt x="8430" y="763847"/>
                </a:lnTo>
                <a:lnTo>
                  <a:pt x="0" y="741642"/>
                </a:lnTo>
                <a:lnTo>
                  <a:pt x="0" y="719437"/>
                </a:lnTo>
                <a:lnTo>
                  <a:pt x="8430" y="697232"/>
                </a:lnTo>
                <a:lnTo>
                  <a:pt x="16843" y="666146"/>
                </a:lnTo>
                <a:lnTo>
                  <a:pt x="54770" y="590649"/>
                </a:lnTo>
                <a:lnTo>
                  <a:pt x="101111" y="506271"/>
                </a:lnTo>
                <a:lnTo>
                  <a:pt x="151658" y="413010"/>
                </a:lnTo>
                <a:lnTo>
                  <a:pt x="261199" y="235371"/>
                </a:lnTo>
                <a:lnTo>
                  <a:pt x="337019" y="124347"/>
                </a:lnTo>
                <a:lnTo>
                  <a:pt x="353880" y="111024"/>
                </a:lnTo>
                <a:lnTo>
                  <a:pt x="370723" y="93260"/>
                </a:lnTo>
                <a:lnTo>
                  <a:pt x="421287" y="71055"/>
                </a:lnTo>
                <a:lnTo>
                  <a:pt x="480264" y="48850"/>
                </a:lnTo>
                <a:lnTo>
                  <a:pt x="543465" y="31086"/>
                </a:lnTo>
                <a:lnTo>
                  <a:pt x="606649" y="13322"/>
                </a:lnTo>
                <a:lnTo>
                  <a:pt x="657213" y="4440"/>
                </a:lnTo>
                <a:lnTo>
                  <a:pt x="716190" y="0"/>
                </a:lnTo>
                <a:lnTo>
                  <a:pt x="741464" y="4440"/>
                </a:lnTo>
                <a:lnTo>
                  <a:pt x="766737" y="17763"/>
                </a:lnTo>
                <a:lnTo>
                  <a:pt x="808871" y="39968"/>
                </a:lnTo>
                <a:lnTo>
                  <a:pt x="842575" y="53291"/>
                </a:lnTo>
                <a:lnTo>
                  <a:pt x="880485" y="66614"/>
                </a:lnTo>
                <a:lnTo>
                  <a:pt x="960529" y="88819"/>
                </a:lnTo>
                <a:close/>
              </a:path>
            </a:pathLst>
          </a:custGeom>
          <a:solidFill>
            <a:srgbClr val="E75E5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7668487" y="4899557"/>
            <a:ext cx="1065864" cy="1030305"/>
          </a:xfrm>
          <a:custGeom>
            <a:avLst/>
            <a:gdLst/>
            <a:ahLst/>
            <a:cxnLst/>
            <a:rect l="l" t="t" r="r" b="b"/>
            <a:pathLst>
              <a:path w="1065864" h="1030305">
                <a:moveTo>
                  <a:pt x="1065864" y="359718"/>
                </a:moveTo>
                <a:lnTo>
                  <a:pt x="1065864" y="390805"/>
                </a:lnTo>
                <a:lnTo>
                  <a:pt x="1057434" y="435215"/>
                </a:lnTo>
                <a:lnTo>
                  <a:pt x="1032160" y="546239"/>
                </a:lnTo>
                <a:lnTo>
                  <a:pt x="994250" y="675028"/>
                </a:lnTo>
                <a:lnTo>
                  <a:pt x="973183" y="732760"/>
                </a:lnTo>
                <a:lnTo>
                  <a:pt x="952116" y="781611"/>
                </a:lnTo>
                <a:lnTo>
                  <a:pt x="939479" y="803816"/>
                </a:lnTo>
                <a:lnTo>
                  <a:pt x="922619" y="826021"/>
                </a:lnTo>
                <a:lnTo>
                  <a:pt x="901552" y="848225"/>
                </a:lnTo>
                <a:lnTo>
                  <a:pt x="880502" y="865989"/>
                </a:lnTo>
                <a:lnTo>
                  <a:pt x="821508" y="905958"/>
                </a:lnTo>
                <a:lnTo>
                  <a:pt x="758324" y="945927"/>
                </a:lnTo>
                <a:lnTo>
                  <a:pt x="690917" y="977014"/>
                </a:lnTo>
                <a:lnTo>
                  <a:pt x="615079" y="999219"/>
                </a:lnTo>
                <a:lnTo>
                  <a:pt x="543465" y="1016982"/>
                </a:lnTo>
                <a:lnTo>
                  <a:pt x="467628" y="1030305"/>
                </a:lnTo>
                <a:lnTo>
                  <a:pt x="433924" y="1030305"/>
                </a:lnTo>
                <a:lnTo>
                  <a:pt x="396014" y="1025864"/>
                </a:lnTo>
                <a:lnTo>
                  <a:pt x="353880" y="1016982"/>
                </a:lnTo>
                <a:lnTo>
                  <a:pt x="311763" y="999219"/>
                </a:lnTo>
                <a:lnTo>
                  <a:pt x="273836" y="985896"/>
                </a:lnTo>
                <a:lnTo>
                  <a:pt x="231719" y="963691"/>
                </a:lnTo>
                <a:lnTo>
                  <a:pt x="193791" y="941486"/>
                </a:lnTo>
                <a:lnTo>
                  <a:pt x="155881" y="914840"/>
                </a:lnTo>
                <a:lnTo>
                  <a:pt x="122177" y="888194"/>
                </a:lnTo>
                <a:lnTo>
                  <a:pt x="88474" y="861548"/>
                </a:lnTo>
                <a:lnTo>
                  <a:pt x="63200" y="830462"/>
                </a:lnTo>
                <a:lnTo>
                  <a:pt x="37910" y="803816"/>
                </a:lnTo>
                <a:lnTo>
                  <a:pt x="21066" y="777170"/>
                </a:lnTo>
                <a:lnTo>
                  <a:pt x="8430" y="750524"/>
                </a:lnTo>
                <a:lnTo>
                  <a:pt x="0" y="728319"/>
                </a:lnTo>
                <a:lnTo>
                  <a:pt x="0" y="706114"/>
                </a:lnTo>
                <a:lnTo>
                  <a:pt x="8430" y="683909"/>
                </a:lnTo>
                <a:lnTo>
                  <a:pt x="16860" y="652823"/>
                </a:lnTo>
                <a:lnTo>
                  <a:pt x="50563" y="581767"/>
                </a:lnTo>
                <a:lnTo>
                  <a:pt x="96904" y="497389"/>
                </a:lnTo>
                <a:lnTo>
                  <a:pt x="151658" y="404128"/>
                </a:lnTo>
                <a:lnTo>
                  <a:pt x="256992" y="230930"/>
                </a:lnTo>
                <a:lnTo>
                  <a:pt x="332813" y="119906"/>
                </a:lnTo>
                <a:lnTo>
                  <a:pt x="366517" y="93260"/>
                </a:lnTo>
                <a:lnTo>
                  <a:pt x="412857" y="66614"/>
                </a:lnTo>
                <a:lnTo>
                  <a:pt x="471851" y="44409"/>
                </a:lnTo>
                <a:lnTo>
                  <a:pt x="535035" y="26645"/>
                </a:lnTo>
                <a:lnTo>
                  <a:pt x="594012" y="13322"/>
                </a:lnTo>
                <a:lnTo>
                  <a:pt x="648783" y="4440"/>
                </a:lnTo>
                <a:lnTo>
                  <a:pt x="703553" y="0"/>
                </a:lnTo>
                <a:lnTo>
                  <a:pt x="728827" y="4440"/>
                </a:lnTo>
                <a:lnTo>
                  <a:pt x="754101" y="13322"/>
                </a:lnTo>
                <a:lnTo>
                  <a:pt x="796234" y="35527"/>
                </a:lnTo>
                <a:lnTo>
                  <a:pt x="825731" y="53291"/>
                </a:lnTo>
                <a:lnTo>
                  <a:pt x="863642" y="62173"/>
                </a:lnTo>
                <a:lnTo>
                  <a:pt x="943686" y="84378"/>
                </a:lnTo>
                <a:lnTo>
                  <a:pt x="1040590" y="106583"/>
                </a:lnTo>
                <a:lnTo>
                  <a:pt x="1053227" y="208725"/>
                </a:lnTo>
                <a:lnTo>
                  <a:pt x="1061640" y="293104"/>
                </a:lnTo>
                <a:lnTo>
                  <a:pt x="1065864" y="359718"/>
                </a:lnTo>
                <a:close/>
              </a:path>
            </a:pathLst>
          </a:custGeom>
          <a:solidFill>
            <a:srgbClr val="E7585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7672711" y="4899557"/>
            <a:ext cx="1049004" cy="1016982"/>
          </a:xfrm>
          <a:custGeom>
            <a:avLst/>
            <a:gdLst/>
            <a:ahLst/>
            <a:cxnLst/>
            <a:rect l="l" t="t" r="r" b="b"/>
            <a:pathLst>
              <a:path w="1049004" h="1016982">
                <a:moveTo>
                  <a:pt x="1049004" y="355277"/>
                </a:moveTo>
                <a:lnTo>
                  <a:pt x="1044780" y="386364"/>
                </a:lnTo>
                <a:lnTo>
                  <a:pt x="1040573" y="430774"/>
                </a:lnTo>
                <a:lnTo>
                  <a:pt x="1015300" y="541798"/>
                </a:lnTo>
                <a:lnTo>
                  <a:pt x="977373" y="666146"/>
                </a:lnTo>
                <a:lnTo>
                  <a:pt x="956323" y="723878"/>
                </a:lnTo>
                <a:lnTo>
                  <a:pt x="935256" y="772729"/>
                </a:lnTo>
                <a:lnTo>
                  <a:pt x="922619" y="794934"/>
                </a:lnTo>
                <a:lnTo>
                  <a:pt x="905759" y="812698"/>
                </a:lnTo>
                <a:lnTo>
                  <a:pt x="863625" y="857107"/>
                </a:lnTo>
                <a:lnTo>
                  <a:pt x="808871" y="897076"/>
                </a:lnTo>
                <a:lnTo>
                  <a:pt x="745670" y="932604"/>
                </a:lnTo>
                <a:lnTo>
                  <a:pt x="678263" y="959250"/>
                </a:lnTo>
                <a:lnTo>
                  <a:pt x="606649" y="985896"/>
                </a:lnTo>
                <a:lnTo>
                  <a:pt x="530811" y="1003660"/>
                </a:lnTo>
                <a:lnTo>
                  <a:pt x="463404" y="1016982"/>
                </a:lnTo>
                <a:lnTo>
                  <a:pt x="425494" y="1016982"/>
                </a:lnTo>
                <a:lnTo>
                  <a:pt x="387583" y="1012542"/>
                </a:lnTo>
                <a:lnTo>
                  <a:pt x="349656" y="999219"/>
                </a:lnTo>
                <a:lnTo>
                  <a:pt x="307539" y="985896"/>
                </a:lnTo>
                <a:lnTo>
                  <a:pt x="269612" y="968132"/>
                </a:lnTo>
                <a:lnTo>
                  <a:pt x="227495" y="950368"/>
                </a:lnTo>
                <a:lnTo>
                  <a:pt x="189568" y="928163"/>
                </a:lnTo>
                <a:lnTo>
                  <a:pt x="155864" y="901517"/>
                </a:lnTo>
                <a:lnTo>
                  <a:pt x="88457" y="848225"/>
                </a:lnTo>
                <a:lnTo>
                  <a:pt x="63183" y="821580"/>
                </a:lnTo>
                <a:lnTo>
                  <a:pt x="37910" y="794934"/>
                </a:lnTo>
                <a:lnTo>
                  <a:pt x="21050" y="768288"/>
                </a:lnTo>
                <a:lnTo>
                  <a:pt x="8413" y="741642"/>
                </a:lnTo>
                <a:lnTo>
                  <a:pt x="0" y="719437"/>
                </a:lnTo>
                <a:lnTo>
                  <a:pt x="0" y="697232"/>
                </a:lnTo>
                <a:lnTo>
                  <a:pt x="8413" y="675028"/>
                </a:lnTo>
                <a:lnTo>
                  <a:pt x="16843" y="643941"/>
                </a:lnTo>
                <a:lnTo>
                  <a:pt x="50547" y="572885"/>
                </a:lnTo>
                <a:lnTo>
                  <a:pt x="96887" y="488507"/>
                </a:lnTo>
                <a:lnTo>
                  <a:pt x="147434" y="399687"/>
                </a:lnTo>
                <a:lnTo>
                  <a:pt x="252769" y="230930"/>
                </a:lnTo>
                <a:lnTo>
                  <a:pt x="328589" y="124347"/>
                </a:lnTo>
                <a:lnTo>
                  <a:pt x="358086" y="93260"/>
                </a:lnTo>
                <a:lnTo>
                  <a:pt x="408633" y="71055"/>
                </a:lnTo>
                <a:lnTo>
                  <a:pt x="463404" y="48850"/>
                </a:lnTo>
                <a:lnTo>
                  <a:pt x="526605" y="31086"/>
                </a:lnTo>
                <a:lnTo>
                  <a:pt x="585582" y="17763"/>
                </a:lnTo>
                <a:lnTo>
                  <a:pt x="636129" y="8881"/>
                </a:lnTo>
                <a:lnTo>
                  <a:pt x="690900" y="0"/>
                </a:lnTo>
                <a:lnTo>
                  <a:pt x="716173" y="8881"/>
                </a:lnTo>
                <a:lnTo>
                  <a:pt x="741464" y="17763"/>
                </a:lnTo>
                <a:lnTo>
                  <a:pt x="783581" y="39968"/>
                </a:lnTo>
                <a:lnTo>
                  <a:pt x="813078" y="53291"/>
                </a:lnTo>
                <a:lnTo>
                  <a:pt x="850988" y="66614"/>
                </a:lnTo>
                <a:lnTo>
                  <a:pt x="931032" y="88819"/>
                </a:lnTo>
                <a:lnTo>
                  <a:pt x="1023730" y="106583"/>
                </a:lnTo>
                <a:lnTo>
                  <a:pt x="1036367" y="208725"/>
                </a:lnTo>
                <a:lnTo>
                  <a:pt x="1044780" y="293104"/>
                </a:lnTo>
                <a:lnTo>
                  <a:pt x="1049004" y="355277"/>
                </a:lnTo>
                <a:close/>
              </a:path>
            </a:pathLst>
          </a:custGeom>
          <a:solidFill>
            <a:srgbClr val="E756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7676918" y="4903998"/>
            <a:ext cx="1032160" cy="994778"/>
          </a:xfrm>
          <a:custGeom>
            <a:avLst/>
            <a:gdLst/>
            <a:ahLst/>
            <a:cxnLst/>
            <a:rect l="l" t="t" r="r" b="b"/>
            <a:pathLst>
              <a:path w="1032160" h="994778">
                <a:moveTo>
                  <a:pt x="914189" y="84378"/>
                </a:moveTo>
                <a:lnTo>
                  <a:pt x="1006870" y="106583"/>
                </a:lnTo>
                <a:lnTo>
                  <a:pt x="1019523" y="204284"/>
                </a:lnTo>
                <a:lnTo>
                  <a:pt x="1027937" y="284222"/>
                </a:lnTo>
                <a:lnTo>
                  <a:pt x="1032160" y="346395"/>
                </a:lnTo>
                <a:lnTo>
                  <a:pt x="1027937" y="377482"/>
                </a:lnTo>
                <a:lnTo>
                  <a:pt x="1019523" y="421892"/>
                </a:lnTo>
                <a:lnTo>
                  <a:pt x="998456" y="532916"/>
                </a:lnTo>
                <a:lnTo>
                  <a:pt x="960529" y="652823"/>
                </a:lnTo>
                <a:lnTo>
                  <a:pt x="939462" y="710555"/>
                </a:lnTo>
                <a:lnTo>
                  <a:pt x="918412" y="754965"/>
                </a:lnTo>
                <a:lnTo>
                  <a:pt x="888915" y="799375"/>
                </a:lnTo>
                <a:lnTo>
                  <a:pt x="846781" y="839344"/>
                </a:lnTo>
                <a:lnTo>
                  <a:pt x="796234" y="879312"/>
                </a:lnTo>
                <a:lnTo>
                  <a:pt x="733034" y="914840"/>
                </a:lnTo>
                <a:lnTo>
                  <a:pt x="665626" y="941486"/>
                </a:lnTo>
                <a:lnTo>
                  <a:pt x="594012" y="968132"/>
                </a:lnTo>
                <a:lnTo>
                  <a:pt x="522398" y="985896"/>
                </a:lnTo>
                <a:lnTo>
                  <a:pt x="454991" y="994778"/>
                </a:lnTo>
                <a:lnTo>
                  <a:pt x="417081" y="994778"/>
                </a:lnTo>
                <a:lnTo>
                  <a:pt x="341243" y="981455"/>
                </a:lnTo>
                <a:lnTo>
                  <a:pt x="303333" y="968132"/>
                </a:lnTo>
                <a:lnTo>
                  <a:pt x="265405" y="950368"/>
                </a:lnTo>
                <a:lnTo>
                  <a:pt x="227495" y="932604"/>
                </a:lnTo>
                <a:lnTo>
                  <a:pt x="151658" y="883753"/>
                </a:lnTo>
                <a:lnTo>
                  <a:pt x="88474" y="830462"/>
                </a:lnTo>
                <a:lnTo>
                  <a:pt x="63183" y="803816"/>
                </a:lnTo>
                <a:lnTo>
                  <a:pt x="37910" y="777170"/>
                </a:lnTo>
                <a:lnTo>
                  <a:pt x="8430" y="728319"/>
                </a:lnTo>
                <a:lnTo>
                  <a:pt x="0" y="706114"/>
                </a:lnTo>
                <a:lnTo>
                  <a:pt x="0" y="683909"/>
                </a:lnTo>
                <a:lnTo>
                  <a:pt x="8430" y="661705"/>
                </a:lnTo>
                <a:lnTo>
                  <a:pt x="16843" y="635059"/>
                </a:lnTo>
                <a:lnTo>
                  <a:pt x="50547" y="564003"/>
                </a:lnTo>
                <a:lnTo>
                  <a:pt x="96887" y="479625"/>
                </a:lnTo>
                <a:lnTo>
                  <a:pt x="147451" y="390805"/>
                </a:lnTo>
                <a:lnTo>
                  <a:pt x="248562" y="226489"/>
                </a:lnTo>
                <a:lnTo>
                  <a:pt x="320176" y="119906"/>
                </a:lnTo>
                <a:lnTo>
                  <a:pt x="337036" y="106583"/>
                </a:lnTo>
                <a:lnTo>
                  <a:pt x="353880" y="93260"/>
                </a:lnTo>
                <a:lnTo>
                  <a:pt x="400220" y="66614"/>
                </a:lnTo>
                <a:lnTo>
                  <a:pt x="454991" y="48850"/>
                </a:lnTo>
                <a:lnTo>
                  <a:pt x="518175" y="31086"/>
                </a:lnTo>
                <a:lnTo>
                  <a:pt x="627716" y="8881"/>
                </a:lnTo>
                <a:lnTo>
                  <a:pt x="678280" y="0"/>
                </a:lnTo>
                <a:lnTo>
                  <a:pt x="703553" y="8881"/>
                </a:lnTo>
                <a:lnTo>
                  <a:pt x="728827" y="17763"/>
                </a:lnTo>
                <a:lnTo>
                  <a:pt x="770961" y="39968"/>
                </a:lnTo>
                <a:lnTo>
                  <a:pt x="800441" y="53291"/>
                </a:lnTo>
                <a:lnTo>
                  <a:pt x="834145" y="66614"/>
                </a:lnTo>
                <a:lnTo>
                  <a:pt x="914189" y="84378"/>
                </a:lnTo>
                <a:close/>
              </a:path>
            </a:pathLst>
          </a:custGeom>
          <a:solidFill>
            <a:srgbClr val="E3535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7681124" y="4908439"/>
            <a:ext cx="1011093" cy="977014"/>
          </a:xfrm>
          <a:custGeom>
            <a:avLst/>
            <a:gdLst/>
            <a:ahLst/>
            <a:cxnLst/>
            <a:rect l="l" t="t" r="r" b="b"/>
            <a:pathLst>
              <a:path w="1011093" h="977014">
                <a:moveTo>
                  <a:pt x="1002663" y="199843"/>
                </a:moveTo>
                <a:lnTo>
                  <a:pt x="1006887" y="279781"/>
                </a:lnTo>
                <a:lnTo>
                  <a:pt x="1011093" y="341954"/>
                </a:lnTo>
                <a:lnTo>
                  <a:pt x="1011093" y="368600"/>
                </a:lnTo>
                <a:lnTo>
                  <a:pt x="1002663" y="413010"/>
                </a:lnTo>
                <a:lnTo>
                  <a:pt x="977390" y="519593"/>
                </a:lnTo>
                <a:lnTo>
                  <a:pt x="943686" y="639500"/>
                </a:lnTo>
                <a:lnTo>
                  <a:pt x="922619" y="692791"/>
                </a:lnTo>
                <a:lnTo>
                  <a:pt x="905776" y="741642"/>
                </a:lnTo>
                <a:lnTo>
                  <a:pt x="893139" y="763847"/>
                </a:lnTo>
                <a:lnTo>
                  <a:pt x="876279" y="781611"/>
                </a:lnTo>
                <a:lnTo>
                  <a:pt x="834162" y="826021"/>
                </a:lnTo>
                <a:lnTo>
                  <a:pt x="779391" y="861548"/>
                </a:lnTo>
                <a:lnTo>
                  <a:pt x="720414" y="897076"/>
                </a:lnTo>
                <a:lnTo>
                  <a:pt x="653006" y="923722"/>
                </a:lnTo>
                <a:lnTo>
                  <a:pt x="585599" y="950368"/>
                </a:lnTo>
                <a:lnTo>
                  <a:pt x="513968" y="968132"/>
                </a:lnTo>
                <a:lnTo>
                  <a:pt x="446578" y="977014"/>
                </a:lnTo>
                <a:lnTo>
                  <a:pt x="412874" y="977014"/>
                </a:lnTo>
                <a:lnTo>
                  <a:pt x="374947" y="972573"/>
                </a:lnTo>
                <a:lnTo>
                  <a:pt x="337036" y="963691"/>
                </a:lnTo>
                <a:lnTo>
                  <a:pt x="299126" y="950368"/>
                </a:lnTo>
                <a:lnTo>
                  <a:pt x="261199" y="932604"/>
                </a:lnTo>
                <a:lnTo>
                  <a:pt x="223289" y="914840"/>
                </a:lnTo>
                <a:lnTo>
                  <a:pt x="151675" y="865989"/>
                </a:lnTo>
                <a:lnTo>
                  <a:pt x="88474" y="817139"/>
                </a:lnTo>
                <a:lnTo>
                  <a:pt x="58977" y="790493"/>
                </a:lnTo>
                <a:lnTo>
                  <a:pt x="37927" y="763847"/>
                </a:lnTo>
                <a:lnTo>
                  <a:pt x="21066" y="737201"/>
                </a:lnTo>
                <a:lnTo>
                  <a:pt x="8430" y="714996"/>
                </a:lnTo>
                <a:lnTo>
                  <a:pt x="0" y="688350"/>
                </a:lnTo>
                <a:lnTo>
                  <a:pt x="0" y="670587"/>
                </a:lnTo>
                <a:lnTo>
                  <a:pt x="8430" y="648382"/>
                </a:lnTo>
                <a:lnTo>
                  <a:pt x="16860" y="621736"/>
                </a:lnTo>
                <a:lnTo>
                  <a:pt x="50563" y="550680"/>
                </a:lnTo>
                <a:lnTo>
                  <a:pt x="92680" y="470743"/>
                </a:lnTo>
                <a:lnTo>
                  <a:pt x="143244" y="386364"/>
                </a:lnTo>
                <a:lnTo>
                  <a:pt x="244355" y="222048"/>
                </a:lnTo>
                <a:lnTo>
                  <a:pt x="315969" y="115465"/>
                </a:lnTo>
                <a:lnTo>
                  <a:pt x="345467" y="88819"/>
                </a:lnTo>
                <a:lnTo>
                  <a:pt x="391807" y="66614"/>
                </a:lnTo>
                <a:lnTo>
                  <a:pt x="450784" y="44409"/>
                </a:lnTo>
                <a:lnTo>
                  <a:pt x="509761" y="26645"/>
                </a:lnTo>
                <a:lnTo>
                  <a:pt x="615079" y="4440"/>
                </a:lnTo>
                <a:lnTo>
                  <a:pt x="665643" y="0"/>
                </a:lnTo>
                <a:lnTo>
                  <a:pt x="690917" y="4440"/>
                </a:lnTo>
                <a:lnTo>
                  <a:pt x="716190" y="17763"/>
                </a:lnTo>
                <a:lnTo>
                  <a:pt x="758324" y="35527"/>
                </a:lnTo>
                <a:lnTo>
                  <a:pt x="783598" y="48850"/>
                </a:lnTo>
                <a:lnTo>
                  <a:pt x="821508" y="62173"/>
                </a:lnTo>
                <a:lnTo>
                  <a:pt x="897345" y="84378"/>
                </a:lnTo>
                <a:lnTo>
                  <a:pt x="990026" y="102142"/>
                </a:lnTo>
                <a:lnTo>
                  <a:pt x="1002663" y="199843"/>
                </a:lnTo>
                <a:close/>
              </a:path>
            </a:pathLst>
          </a:custGeom>
          <a:solidFill>
            <a:srgbClr val="E34F4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689554" y="4912880"/>
            <a:ext cx="990026" cy="959250"/>
          </a:xfrm>
          <a:custGeom>
            <a:avLst/>
            <a:gdLst/>
            <a:ahLst/>
            <a:cxnLst/>
            <a:rect l="l" t="t" r="r" b="b"/>
            <a:pathLst>
              <a:path w="990026" h="959250">
                <a:moveTo>
                  <a:pt x="990026" y="333073"/>
                </a:moveTo>
                <a:lnTo>
                  <a:pt x="985820" y="364159"/>
                </a:lnTo>
                <a:lnTo>
                  <a:pt x="981596" y="404128"/>
                </a:lnTo>
                <a:lnTo>
                  <a:pt x="956323" y="510711"/>
                </a:lnTo>
                <a:lnTo>
                  <a:pt x="922619" y="626177"/>
                </a:lnTo>
                <a:lnTo>
                  <a:pt x="905776" y="679468"/>
                </a:lnTo>
                <a:lnTo>
                  <a:pt x="884709" y="728319"/>
                </a:lnTo>
                <a:lnTo>
                  <a:pt x="872072" y="746083"/>
                </a:lnTo>
                <a:lnTo>
                  <a:pt x="855212" y="768288"/>
                </a:lnTo>
                <a:lnTo>
                  <a:pt x="813078" y="808257"/>
                </a:lnTo>
                <a:lnTo>
                  <a:pt x="762531" y="843785"/>
                </a:lnTo>
                <a:lnTo>
                  <a:pt x="703553" y="879312"/>
                </a:lnTo>
                <a:lnTo>
                  <a:pt x="640353" y="905958"/>
                </a:lnTo>
                <a:lnTo>
                  <a:pt x="568739" y="932604"/>
                </a:lnTo>
                <a:lnTo>
                  <a:pt x="501331" y="945927"/>
                </a:lnTo>
                <a:lnTo>
                  <a:pt x="433924" y="959250"/>
                </a:lnTo>
                <a:lnTo>
                  <a:pt x="400220" y="959250"/>
                </a:lnTo>
                <a:lnTo>
                  <a:pt x="362310" y="954809"/>
                </a:lnTo>
                <a:lnTo>
                  <a:pt x="328606" y="945927"/>
                </a:lnTo>
                <a:lnTo>
                  <a:pt x="290696" y="932604"/>
                </a:lnTo>
                <a:lnTo>
                  <a:pt x="252769" y="914840"/>
                </a:lnTo>
                <a:lnTo>
                  <a:pt x="214858" y="897076"/>
                </a:lnTo>
                <a:lnTo>
                  <a:pt x="143244" y="848225"/>
                </a:lnTo>
                <a:lnTo>
                  <a:pt x="80044" y="799375"/>
                </a:lnTo>
                <a:lnTo>
                  <a:pt x="54770" y="772729"/>
                </a:lnTo>
                <a:lnTo>
                  <a:pt x="33703" y="746083"/>
                </a:lnTo>
                <a:lnTo>
                  <a:pt x="4206" y="697232"/>
                </a:lnTo>
                <a:lnTo>
                  <a:pt x="0" y="675028"/>
                </a:lnTo>
                <a:lnTo>
                  <a:pt x="0" y="657264"/>
                </a:lnTo>
                <a:lnTo>
                  <a:pt x="12636" y="608413"/>
                </a:lnTo>
                <a:lnTo>
                  <a:pt x="46340" y="541798"/>
                </a:lnTo>
                <a:lnTo>
                  <a:pt x="88474" y="461861"/>
                </a:lnTo>
                <a:lnTo>
                  <a:pt x="139021" y="377482"/>
                </a:lnTo>
                <a:lnTo>
                  <a:pt x="235925" y="217607"/>
                </a:lnTo>
                <a:lnTo>
                  <a:pt x="307539" y="115465"/>
                </a:lnTo>
                <a:lnTo>
                  <a:pt x="337036" y="88819"/>
                </a:lnTo>
                <a:lnTo>
                  <a:pt x="383377" y="62173"/>
                </a:lnTo>
                <a:lnTo>
                  <a:pt x="438147" y="44409"/>
                </a:lnTo>
                <a:lnTo>
                  <a:pt x="497125" y="26645"/>
                </a:lnTo>
                <a:lnTo>
                  <a:pt x="598236" y="4440"/>
                </a:lnTo>
                <a:lnTo>
                  <a:pt x="652989" y="0"/>
                </a:lnTo>
                <a:lnTo>
                  <a:pt x="678280" y="4440"/>
                </a:lnTo>
                <a:lnTo>
                  <a:pt x="699330" y="13322"/>
                </a:lnTo>
                <a:lnTo>
                  <a:pt x="737257" y="35527"/>
                </a:lnTo>
                <a:lnTo>
                  <a:pt x="766737" y="48850"/>
                </a:lnTo>
                <a:lnTo>
                  <a:pt x="800441" y="62173"/>
                </a:lnTo>
                <a:lnTo>
                  <a:pt x="876279" y="79937"/>
                </a:lnTo>
                <a:lnTo>
                  <a:pt x="968959" y="97701"/>
                </a:lnTo>
                <a:lnTo>
                  <a:pt x="977390" y="195402"/>
                </a:lnTo>
                <a:lnTo>
                  <a:pt x="985820" y="275340"/>
                </a:lnTo>
                <a:lnTo>
                  <a:pt x="990026" y="333073"/>
                </a:lnTo>
                <a:close/>
              </a:path>
            </a:pathLst>
          </a:custGeom>
          <a:solidFill>
            <a:srgbClr val="E1494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693761" y="4917321"/>
            <a:ext cx="973183" cy="937045"/>
          </a:xfrm>
          <a:custGeom>
            <a:avLst/>
            <a:gdLst/>
            <a:ahLst/>
            <a:cxnLst/>
            <a:rect l="l" t="t" r="r" b="b"/>
            <a:pathLst>
              <a:path w="973183" h="937045">
                <a:moveTo>
                  <a:pt x="973183" y="328632"/>
                </a:moveTo>
                <a:lnTo>
                  <a:pt x="968976" y="355277"/>
                </a:lnTo>
                <a:lnTo>
                  <a:pt x="964753" y="395246"/>
                </a:lnTo>
                <a:lnTo>
                  <a:pt x="939479" y="501830"/>
                </a:lnTo>
                <a:lnTo>
                  <a:pt x="905776" y="612854"/>
                </a:lnTo>
                <a:lnTo>
                  <a:pt x="888932" y="666146"/>
                </a:lnTo>
                <a:lnTo>
                  <a:pt x="867865" y="710555"/>
                </a:lnTo>
                <a:lnTo>
                  <a:pt x="855228" y="732760"/>
                </a:lnTo>
                <a:lnTo>
                  <a:pt x="838368" y="750524"/>
                </a:lnTo>
                <a:lnTo>
                  <a:pt x="800458" y="790493"/>
                </a:lnTo>
                <a:lnTo>
                  <a:pt x="749894" y="826021"/>
                </a:lnTo>
                <a:lnTo>
                  <a:pt x="690917" y="861548"/>
                </a:lnTo>
                <a:lnTo>
                  <a:pt x="627733" y="888194"/>
                </a:lnTo>
                <a:lnTo>
                  <a:pt x="560325" y="910399"/>
                </a:lnTo>
                <a:lnTo>
                  <a:pt x="492918" y="928163"/>
                </a:lnTo>
                <a:lnTo>
                  <a:pt x="425511" y="937045"/>
                </a:lnTo>
                <a:lnTo>
                  <a:pt x="391807" y="937045"/>
                </a:lnTo>
                <a:lnTo>
                  <a:pt x="358103" y="932604"/>
                </a:lnTo>
                <a:lnTo>
                  <a:pt x="320193" y="923722"/>
                </a:lnTo>
                <a:lnTo>
                  <a:pt x="286489" y="914840"/>
                </a:lnTo>
                <a:lnTo>
                  <a:pt x="248562" y="897076"/>
                </a:lnTo>
                <a:lnTo>
                  <a:pt x="210652" y="879312"/>
                </a:lnTo>
                <a:lnTo>
                  <a:pt x="143244" y="834903"/>
                </a:lnTo>
                <a:lnTo>
                  <a:pt x="80044" y="781611"/>
                </a:lnTo>
                <a:lnTo>
                  <a:pt x="54770" y="759406"/>
                </a:lnTo>
                <a:lnTo>
                  <a:pt x="33703" y="732760"/>
                </a:lnTo>
                <a:lnTo>
                  <a:pt x="16860" y="706114"/>
                </a:lnTo>
                <a:lnTo>
                  <a:pt x="0" y="661705"/>
                </a:lnTo>
                <a:lnTo>
                  <a:pt x="0" y="643941"/>
                </a:lnTo>
                <a:lnTo>
                  <a:pt x="16860" y="595090"/>
                </a:lnTo>
                <a:lnTo>
                  <a:pt x="46340" y="528475"/>
                </a:lnTo>
                <a:lnTo>
                  <a:pt x="88474" y="452979"/>
                </a:lnTo>
                <a:lnTo>
                  <a:pt x="134814" y="368600"/>
                </a:lnTo>
                <a:lnTo>
                  <a:pt x="231719" y="208725"/>
                </a:lnTo>
                <a:lnTo>
                  <a:pt x="303333" y="111024"/>
                </a:lnTo>
                <a:lnTo>
                  <a:pt x="332830" y="84378"/>
                </a:lnTo>
                <a:lnTo>
                  <a:pt x="374947" y="62173"/>
                </a:lnTo>
                <a:lnTo>
                  <a:pt x="429717" y="39968"/>
                </a:lnTo>
                <a:lnTo>
                  <a:pt x="484488" y="26645"/>
                </a:lnTo>
                <a:lnTo>
                  <a:pt x="589806" y="4440"/>
                </a:lnTo>
                <a:lnTo>
                  <a:pt x="640370" y="0"/>
                </a:lnTo>
                <a:lnTo>
                  <a:pt x="665643" y="4440"/>
                </a:lnTo>
                <a:lnTo>
                  <a:pt x="686710" y="13322"/>
                </a:lnTo>
                <a:lnTo>
                  <a:pt x="724620" y="35527"/>
                </a:lnTo>
                <a:lnTo>
                  <a:pt x="754117" y="44409"/>
                </a:lnTo>
                <a:lnTo>
                  <a:pt x="787821" y="57732"/>
                </a:lnTo>
                <a:lnTo>
                  <a:pt x="859435" y="79937"/>
                </a:lnTo>
                <a:lnTo>
                  <a:pt x="947909" y="97701"/>
                </a:lnTo>
                <a:lnTo>
                  <a:pt x="960546" y="190961"/>
                </a:lnTo>
                <a:lnTo>
                  <a:pt x="968976" y="266458"/>
                </a:lnTo>
                <a:lnTo>
                  <a:pt x="973183" y="328632"/>
                </a:lnTo>
                <a:close/>
              </a:path>
            </a:pathLst>
          </a:custGeom>
          <a:solidFill>
            <a:srgbClr val="E1474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7697985" y="4917321"/>
            <a:ext cx="952099" cy="923722"/>
          </a:xfrm>
          <a:custGeom>
            <a:avLst/>
            <a:gdLst/>
            <a:ahLst/>
            <a:cxnLst/>
            <a:rect l="l" t="t" r="r" b="b"/>
            <a:pathLst>
              <a:path w="952099" h="923722">
                <a:moveTo>
                  <a:pt x="943686" y="190961"/>
                </a:moveTo>
                <a:lnTo>
                  <a:pt x="947893" y="266458"/>
                </a:lnTo>
                <a:lnTo>
                  <a:pt x="952099" y="324191"/>
                </a:lnTo>
                <a:lnTo>
                  <a:pt x="952099" y="350836"/>
                </a:lnTo>
                <a:lnTo>
                  <a:pt x="943686" y="390805"/>
                </a:lnTo>
                <a:lnTo>
                  <a:pt x="922619" y="492948"/>
                </a:lnTo>
                <a:lnTo>
                  <a:pt x="888915" y="603972"/>
                </a:lnTo>
                <a:lnTo>
                  <a:pt x="872055" y="657264"/>
                </a:lnTo>
                <a:lnTo>
                  <a:pt x="851005" y="701673"/>
                </a:lnTo>
                <a:lnTo>
                  <a:pt x="825715" y="741642"/>
                </a:lnTo>
                <a:lnTo>
                  <a:pt x="783598" y="781611"/>
                </a:lnTo>
                <a:lnTo>
                  <a:pt x="733034" y="817139"/>
                </a:lnTo>
                <a:lnTo>
                  <a:pt x="678263" y="848225"/>
                </a:lnTo>
                <a:lnTo>
                  <a:pt x="615079" y="874871"/>
                </a:lnTo>
                <a:lnTo>
                  <a:pt x="547672" y="897076"/>
                </a:lnTo>
                <a:lnTo>
                  <a:pt x="484471" y="914840"/>
                </a:lnTo>
                <a:lnTo>
                  <a:pt x="417064" y="923722"/>
                </a:lnTo>
                <a:lnTo>
                  <a:pt x="387583" y="923722"/>
                </a:lnTo>
                <a:lnTo>
                  <a:pt x="349656" y="919281"/>
                </a:lnTo>
                <a:lnTo>
                  <a:pt x="315969" y="910399"/>
                </a:lnTo>
                <a:lnTo>
                  <a:pt x="278042" y="897076"/>
                </a:lnTo>
                <a:lnTo>
                  <a:pt x="244339" y="883753"/>
                </a:lnTo>
                <a:lnTo>
                  <a:pt x="206428" y="865989"/>
                </a:lnTo>
                <a:lnTo>
                  <a:pt x="139021" y="821580"/>
                </a:lnTo>
                <a:lnTo>
                  <a:pt x="80044" y="772729"/>
                </a:lnTo>
                <a:lnTo>
                  <a:pt x="54770" y="746083"/>
                </a:lnTo>
                <a:lnTo>
                  <a:pt x="33703" y="723878"/>
                </a:lnTo>
                <a:lnTo>
                  <a:pt x="16843" y="697232"/>
                </a:lnTo>
                <a:lnTo>
                  <a:pt x="4206" y="675028"/>
                </a:lnTo>
                <a:lnTo>
                  <a:pt x="0" y="652823"/>
                </a:lnTo>
                <a:lnTo>
                  <a:pt x="0" y="635059"/>
                </a:lnTo>
                <a:lnTo>
                  <a:pt x="16843" y="586208"/>
                </a:lnTo>
                <a:lnTo>
                  <a:pt x="46340" y="524034"/>
                </a:lnTo>
                <a:lnTo>
                  <a:pt x="88474" y="448538"/>
                </a:lnTo>
                <a:lnTo>
                  <a:pt x="134814" y="364159"/>
                </a:lnTo>
                <a:lnTo>
                  <a:pt x="227495" y="208725"/>
                </a:lnTo>
                <a:lnTo>
                  <a:pt x="294903" y="111024"/>
                </a:lnTo>
                <a:lnTo>
                  <a:pt x="324383" y="84378"/>
                </a:lnTo>
                <a:lnTo>
                  <a:pt x="370723" y="62173"/>
                </a:lnTo>
                <a:lnTo>
                  <a:pt x="421287" y="44409"/>
                </a:lnTo>
                <a:lnTo>
                  <a:pt x="476058" y="26645"/>
                </a:lnTo>
                <a:lnTo>
                  <a:pt x="577152" y="8881"/>
                </a:lnTo>
                <a:lnTo>
                  <a:pt x="627716" y="0"/>
                </a:lnTo>
                <a:lnTo>
                  <a:pt x="652989" y="8881"/>
                </a:lnTo>
                <a:lnTo>
                  <a:pt x="674056" y="17763"/>
                </a:lnTo>
                <a:lnTo>
                  <a:pt x="711967" y="35527"/>
                </a:lnTo>
                <a:lnTo>
                  <a:pt x="737257" y="48850"/>
                </a:lnTo>
                <a:lnTo>
                  <a:pt x="770961" y="62173"/>
                </a:lnTo>
                <a:lnTo>
                  <a:pt x="842575" y="79937"/>
                </a:lnTo>
                <a:lnTo>
                  <a:pt x="931049" y="97701"/>
                </a:lnTo>
                <a:lnTo>
                  <a:pt x="943686" y="190961"/>
                </a:lnTo>
                <a:close/>
              </a:path>
            </a:pathLst>
          </a:custGeom>
          <a:solidFill>
            <a:srgbClr val="DF454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7702191" y="4921762"/>
            <a:ext cx="935256" cy="905958"/>
          </a:xfrm>
          <a:custGeom>
            <a:avLst/>
            <a:gdLst/>
            <a:ahLst/>
            <a:cxnLst/>
            <a:rect l="l" t="t" r="r" b="b"/>
            <a:pathLst>
              <a:path w="935256" h="905958">
                <a:moveTo>
                  <a:pt x="926842" y="381923"/>
                </a:moveTo>
                <a:lnTo>
                  <a:pt x="905776" y="484066"/>
                </a:lnTo>
                <a:lnTo>
                  <a:pt x="872072" y="595090"/>
                </a:lnTo>
                <a:lnTo>
                  <a:pt x="855212" y="643941"/>
                </a:lnTo>
                <a:lnTo>
                  <a:pt x="834145" y="688350"/>
                </a:lnTo>
                <a:lnTo>
                  <a:pt x="821508" y="706114"/>
                </a:lnTo>
                <a:lnTo>
                  <a:pt x="808871" y="728319"/>
                </a:lnTo>
                <a:lnTo>
                  <a:pt x="770961" y="763847"/>
                </a:lnTo>
                <a:lnTo>
                  <a:pt x="720397" y="799375"/>
                </a:lnTo>
                <a:lnTo>
                  <a:pt x="665643" y="830462"/>
                </a:lnTo>
                <a:lnTo>
                  <a:pt x="602442" y="857107"/>
                </a:lnTo>
                <a:lnTo>
                  <a:pt x="539259" y="879312"/>
                </a:lnTo>
                <a:lnTo>
                  <a:pt x="476058" y="897076"/>
                </a:lnTo>
                <a:lnTo>
                  <a:pt x="412857" y="905958"/>
                </a:lnTo>
                <a:lnTo>
                  <a:pt x="379153" y="905958"/>
                </a:lnTo>
                <a:lnTo>
                  <a:pt x="345450" y="901517"/>
                </a:lnTo>
                <a:lnTo>
                  <a:pt x="311763" y="892635"/>
                </a:lnTo>
                <a:lnTo>
                  <a:pt x="273836" y="879312"/>
                </a:lnTo>
                <a:lnTo>
                  <a:pt x="240132" y="865989"/>
                </a:lnTo>
                <a:lnTo>
                  <a:pt x="202222" y="848225"/>
                </a:lnTo>
                <a:lnTo>
                  <a:pt x="134814" y="803816"/>
                </a:lnTo>
                <a:lnTo>
                  <a:pt x="80044" y="754965"/>
                </a:lnTo>
                <a:lnTo>
                  <a:pt x="54770" y="732760"/>
                </a:lnTo>
                <a:lnTo>
                  <a:pt x="33703" y="706114"/>
                </a:lnTo>
                <a:lnTo>
                  <a:pt x="16860" y="683909"/>
                </a:lnTo>
                <a:lnTo>
                  <a:pt x="4206" y="661705"/>
                </a:lnTo>
                <a:lnTo>
                  <a:pt x="0" y="639500"/>
                </a:lnTo>
                <a:lnTo>
                  <a:pt x="0" y="621736"/>
                </a:lnTo>
                <a:lnTo>
                  <a:pt x="16860" y="577326"/>
                </a:lnTo>
                <a:lnTo>
                  <a:pt x="46340" y="510711"/>
                </a:lnTo>
                <a:lnTo>
                  <a:pt x="84267" y="435215"/>
                </a:lnTo>
                <a:lnTo>
                  <a:pt x="130608" y="355277"/>
                </a:lnTo>
                <a:lnTo>
                  <a:pt x="223289" y="204284"/>
                </a:lnTo>
                <a:lnTo>
                  <a:pt x="290696" y="106583"/>
                </a:lnTo>
                <a:lnTo>
                  <a:pt x="303333" y="97701"/>
                </a:lnTo>
                <a:lnTo>
                  <a:pt x="320176" y="84378"/>
                </a:lnTo>
                <a:lnTo>
                  <a:pt x="362310" y="62173"/>
                </a:lnTo>
                <a:lnTo>
                  <a:pt x="412857" y="44409"/>
                </a:lnTo>
                <a:lnTo>
                  <a:pt x="467628" y="26645"/>
                </a:lnTo>
                <a:lnTo>
                  <a:pt x="568739" y="4440"/>
                </a:lnTo>
                <a:lnTo>
                  <a:pt x="615079" y="0"/>
                </a:lnTo>
                <a:lnTo>
                  <a:pt x="640353" y="4440"/>
                </a:lnTo>
                <a:lnTo>
                  <a:pt x="661420" y="17763"/>
                </a:lnTo>
                <a:lnTo>
                  <a:pt x="699347" y="35527"/>
                </a:lnTo>
                <a:lnTo>
                  <a:pt x="724620" y="48850"/>
                </a:lnTo>
                <a:lnTo>
                  <a:pt x="758324" y="57732"/>
                </a:lnTo>
                <a:lnTo>
                  <a:pt x="829938" y="79937"/>
                </a:lnTo>
                <a:lnTo>
                  <a:pt x="914189" y="93260"/>
                </a:lnTo>
                <a:lnTo>
                  <a:pt x="922619" y="186520"/>
                </a:lnTo>
                <a:lnTo>
                  <a:pt x="931049" y="257576"/>
                </a:lnTo>
                <a:lnTo>
                  <a:pt x="935256" y="315309"/>
                </a:lnTo>
                <a:lnTo>
                  <a:pt x="926842" y="381923"/>
                </a:lnTo>
                <a:close/>
              </a:path>
            </a:pathLst>
          </a:custGeom>
          <a:solidFill>
            <a:srgbClr val="DF41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7706398" y="4926203"/>
            <a:ext cx="918412" cy="888194"/>
          </a:xfrm>
          <a:custGeom>
            <a:avLst/>
            <a:gdLst/>
            <a:ahLst/>
            <a:cxnLst/>
            <a:rect l="l" t="t" r="r" b="b"/>
            <a:pathLst>
              <a:path w="918412" h="888194">
                <a:moveTo>
                  <a:pt x="909982" y="373041"/>
                </a:moveTo>
                <a:lnTo>
                  <a:pt x="884709" y="470743"/>
                </a:lnTo>
                <a:lnTo>
                  <a:pt x="855228" y="581767"/>
                </a:lnTo>
                <a:lnTo>
                  <a:pt x="838368" y="630618"/>
                </a:lnTo>
                <a:lnTo>
                  <a:pt x="817301" y="675028"/>
                </a:lnTo>
                <a:lnTo>
                  <a:pt x="808888" y="692791"/>
                </a:lnTo>
                <a:lnTo>
                  <a:pt x="792028" y="710555"/>
                </a:lnTo>
                <a:lnTo>
                  <a:pt x="754117" y="746083"/>
                </a:lnTo>
                <a:lnTo>
                  <a:pt x="707777" y="781611"/>
                </a:lnTo>
                <a:lnTo>
                  <a:pt x="653006" y="812698"/>
                </a:lnTo>
                <a:lnTo>
                  <a:pt x="594029" y="839344"/>
                </a:lnTo>
                <a:lnTo>
                  <a:pt x="530828" y="861548"/>
                </a:lnTo>
                <a:lnTo>
                  <a:pt x="463421" y="874871"/>
                </a:lnTo>
                <a:lnTo>
                  <a:pt x="404444" y="888194"/>
                </a:lnTo>
                <a:lnTo>
                  <a:pt x="370740" y="888194"/>
                </a:lnTo>
                <a:lnTo>
                  <a:pt x="337036" y="883753"/>
                </a:lnTo>
                <a:lnTo>
                  <a:pt x="303333" y="874871"/>
                </a:lnTo>
                <a:lnTo>
                  <a:pt x="269629" y="861548"/>
                </a:lnTo>
                <a:lnTo>
                  <a:pt x="235925" y="848225"/>
                </a:lnTo>
                <a:lnTo>
                  <a:pt x="198015" y="830462"/>
                </a:lnTo>
                <a:lnTo>
                  <a:pt x="134814" y="786052"/>
                </a:lnTo>
                <a:lnTo>
                  <a:pt x="75837" y="741642"/>
                </a:lnTo>
                <a:lnTo>
                  <a:pt x="54770" y="714996"/>
                </a:lnTo>
                <a:lnTo>
                  <a:pt x="33703" y="692791"/>
                </a:lnTo>
                <a:lnTo>
                  <a:pt x="16860" y="670587"/>
                </a:lnTo>
                <a:lnTo>
                  <a:pt x="4223" y="648382"/>
                </a:lnTo>
                <a:lnTo>
                  <a:pt x="0" y="626177"/>
                </a:lnTo>
                <a:lnTo>
                  <a:pt x="0" y="608413"/>
                </a:lnTo>
                <a:lnTo>
                  <a:pt x="16860" y="564003"/>
                </a:lnTo>
                <a:lnTo>
                  <a:pt x="46357" y="501830"/>
                </a:lnTo>
                <a:lnTo>
                  <a:pt x="84267" y="426333"/>
                </a:lnTo>
                <a:lnTo>
                  <a:pt x="130608" y="346395"/>
                </a:lnTo>
                <a:lnTo>
                  <a:pt x="219082" y="199843"/>
                </a:lnTo>
                <a:lnTo>
                  <a:pt x="286489" y="106583"/>
                </a:lnTo>
                <a:lnTo>
                  <a:pt x="299126" y="93260"/>
                </a:lnTo>
                <a:lnTo>
                  <a:pt x="311763" y="79937"/>
                </a:lnTo>
                <a:lnTo>
                  <a:pt x="353897" y="57732"/>
                </a:lnTo>
                <a:lnTo>
                  <a:pt x="404444" y="39968"/>
                </a:lnTo>
                <a:lnTo>
                  <a:pt x="459214" y="26645"/>
                </a:lnTo>
                <a:lnTo>
                  <a:pt x="556102" y="4440"/>
                </a:lnTo>
                <a:lnTo>
                  <a:pt x="602442" y="0"/>
                </a:lnTo>
                <a:lnTo>
                  <a:pt x="627733" y="4440"/>
                </a:lnTo>
                <a:lnTo>
                  <a:pt x="648800" y="13322"/>
                </a:lnTo>
                <a:lnTo>
                  <a:pt x="682487" y="31086"/>
                </a:lnTo>
                <a:lnTo>
                  <a:pt x="711984" y="44409"/>
                </a:lnTo>
                <a:lnTo>
                  <a:pt x="741481" y="57732"/>
                </a:lnTo>
                <a:lnTo>
                  <a:pt x="813095" y="75496"/>
                </a:lnTo>
                <a:lnTo>
                  <a:pt x="897345" y="93260"/>
                </a:lnTo>
                <a:lnTo>
                  <a:pt x="905776" y="182079"/>
                </a:lnTo>
                <a:lnTo>
                  <a:pt x="914206" y="253135"/>
                </a:lnTo>
                <a:lnTo>
                  <a:pt x="918412" y="310868"/>
                </a:lnTo>
                <a:lnTo>
                  <a:pt x="909982" y="373041"/>
                </a:lnTo>
                <a:close/>
              </a:path>
            </a:pathLst>
          </a:custGeom>
          <a:solidFill>
            <a:srgbClr val="DF3D4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710621" y="4930644"/>
            <a:ext cx="897345" cy="865989"/>
          </a:xfrm>
          <a:custGeom>
            <a:avLst/>
            <a:gdLst/>
            <a:ahLst/>
            <a:cxnLst/>
            <a:rect l="l" t="t" r="r" b="b"/>
            <a:pathLst>
              <a:path w="897345" h="865989">
                <a:moveTo>
                  <a:pt x="888915" y="177638"/>
                </a:moveTo>
                <a:lnTo>
                  <a:pt x="893122" y="248694"/>
                </a:lnTo>
                <a:lnTo>
                  <a:pt x="897345" y="301986"/>
                </a:lnTo>
                <a:lnTo>
                  <a:pt x="888915" y="364159"/>
                </a:lnTo>
                <a:lnTo>
                  <a:pt x="867848" y="461861"/>
                </a:lnTo>
                <a:lnTo>
                  <a:pt x="838368" y="568444"/>
                </a:lnTo>
                <a:lnTo>
                  <a:pt x="821508" y="617295"/>
                </a:lnTo>
                <a:lnTo>
                  <a:pt x="800441" y="657264"/>
                </a:lnTo>
                <a:lnTo>
                  <a:pt x="792011" y="675028"/>
                </a:lnTo>
                <a:lnTo>
                  <a:pt x="775167" y="697232"/>
                </a:lnTo>
                <a:lnTo>
                  <a:pt x="741464" y="732760"/>
                </a:lnTo>
                <a:lnTo>
                  <a:pt x="695123" y="763847"/>
                </a:lnTo>
                <a:lnTo>
                  <a:pt x="640353" y="794934"/>
                </a:lnTo>
                <a:lnTo>
                  <a:pt x="581375" y="821580"/>
                </a:lnTo>
                <a:lnTo>
                  <a:pt x="518175" y="843785"/>
                </a:lnTo>
                <a:lnTo>
                  <a:pt x="454991" y="857107"/>
                </a:lnTo>
                <a:lnTo>
                  <a:pt x="396014" y="865989"/>
                </a:lnTo>
                <a:lnTo>
                  <a:pt x="366517" y="865989"/>
                </a:lnTo>
                <a:lnTo>
                  <a:pt x="332813" y="861548"/>
                </a:lnTo>
                <a:lnTo>
                  <a:pt x="299109" y="852666"/>
                </a:lnTo>
                <a:lnTo>
                  <a:pt x="265405" y="843785"/>
                </a:lnTo>
                <a:lnTo>
                  <a:pt x="197998" y="812698"/>
                </a:lnTo>
                <a:lnTo>
                  <a:pt x="130591" y="768288"/>
                </a:lnTo>
                <a:lnTo>
                  <a:pt x="75837" y="723878"/>
                </a:lnTo>
                <a:lnTo>
                  <a:pt x="33703" y="675028"/>
                </a:lnTo>
                <a:lnTo>
                  <a:pt x="16843" y="652823"/>
                </a:lnTo>
                <a:lnTo>
                  <a:pt x="4206" y="630618"/>
                </a:lnTo>
                <a:lnTo>
                  <a:pt x="0" y="612854"/>
                </a:lnTo>
                <a:lnTo>
                  <a:pt x="0" y="595090"/>
                </a:lnTo>
                <a:lnTo>
                  <a:pt x="16843" y="550680"/>
                </a:lnTo>
                <a:lnTo>
                  <a:pt x="46340" y="488507"/>
                </a:lnTo>
                <a:lnTo>
                  <a:pt x="84250" y="417451"/>
                </a:lnTo>
                <a:lnTo>
                  <a:pt x="126384" y="341954"/>
                </a:lnTo>
                <a:lnTo>
                  <a:pt x="214858" y="195402"/>
                </a:lnTo>
                <a:lnTo>
                  <a:pt x="278042" y="102142"/>
                </a:lnTo>
                <a:lnTo>
                  <a:pt x="307539" y="79937"/>
                </a:lnTo>
                <a:lnTo>
                  <a:pt x="349673" y="57732"/>
                </a:lnTo>
                <a:lnTo>
                  <a:pt x="396014" y="39968"/>
                </a:lnTo>
                <a:lnTo>
                  <a:pt x="450767" y="22204"/>
                </a:lnTo>
                <a:lnTo>
                  <a:pt x="543465" y="4440"/>
                </a:lnTo>
                <a:lnTo>
                  <a:pt x="589806" y="0"/>
                </a:lnTo>
                <a:lnTo>
                  <a:pt x="615079" y="4440"/>
                </a:lnTo>
                <a:lnTo>
                  <a:pt x="636146" y="13322"/>
                </a:lnTo>
                <a:lnTo>
                  <a:pt x="669850" y="31086"/>
                </a:lnTo>
                <a:lnTo>
                  <a:pt x="695123" y="44409"/>
                </a:lnTo>
                <a:lnTo>
                  <a:pt x="728827" y="53291"/>
                </a:lnTo>
                <a:lnTo>
                  <a:pt x="796234" y="71055"/>
                </a:lnTo>
                <a:lnTo>
                  <a:pt x="876279" y="88819"/>
                </a:lnTo>
                <a:lnTo>
                  <a:pt x="888915" y="177638"/>
                </a:lnTo>
                <a:close/>
              </a:path>
            </a:pathLst>
          </a:custGeom>
          <a:solidFill>
            <a:srgbClr val="DE39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714828" y="4935085"/>
            <a:ext cx="880502" cy="848225"/>
          </a:xfrm>
          <a:custGeom>
            <a:avLst/>
            <a:gdLst/>
            <a:ahLst/>
            <a:cxnLst/>
            <a:rect l="l" t="t" r="r" b="b"/>
            <a:pathLst>
              <a:path w="880502" h="848225">
                <a:moveTo>
                  <a:pt x="872072" y="173197"/>
                </a:moveTo>
                <a:lnTo>
                  <a:pt x="876279" y="239812"/>
                </a:lnTo>
                <a:lnTo>
                  <a:pt x="880502" y="293104"/>
                </a:lnTo>
                <a:lnTo>
                  <a:pt x="872072" y="355277"/>
                </a:lnTo>
                <a:lnTo>
                  <a:pt x="851005" y="452979"/>
                </a:lnTo>
                <a:lnTo>
                  <a:pt x="821508" y="555121"/>
                </a:lnTo>
                <a:lnTo>
                  <a:pt x="804665" y="603972"/>
                </a:lnTo>
                <a:lnTo>
                  <a:pt x="783598" y="643941"/>
                </a:lnTo>
                <a:lnTo>
                  <a:pt x="775167" y="661705"/>
                </a:lnTo>
                <a:lnTo>
                  <a:pt x="762531" y="679468"/>
                </a:lnTo>
                <a:lnTo>
                  <a:pt x="724620" y="714996"/>
                </a:lnTo>
                <a:lnTo>
                  <a:pt x="678280" y="746083"/>
                </a:lnTo>
                <a:lnTo>
                  <a:pt x="627716" y="777170"/>
                </a:lnTo>
                <a:lnTo>
                  <a:pt x="568739" y="803816"/>
                </a:lnTo>
                <a:lnTo>
                  <a:pt x="509761" y="821580"/>
                </a:lnTo>
                <a:lnTo>
                  <a:pt x="446561" y="839344"/>
                </a:lnTo>
                <a:lnTo>
                  <a:pt x="387583" y="848225"/>
                </a:lnTo>
                <a:lnTo>
                  <a:pt x="358103" y="848225"/>
                </a:lnTo>
                <a:lnTo>
                  <a:pt x="324400" y="843785"/>
                </a:lnTo>
                <a:lnTo>
                  <a:pt x="294903" y="834903"/>
                </a:lnTo>
                <a:lnTo>
                  <a:pt x="261199" y="826021"/>
                </a:lnTo>
                <a:lnTo>
                  <a:pt x="193791" y="794934"/>
                </a:lnTo>
                <a:lnTo>
                  <a:pt x="130608" y="750524"/>
                </a:lnTo>
                <a:lnTo>
                  <a:pt x="75837" y="706114"/>
                </a:lnTo>
                <a:lnTo>
                  <a:pt x="33703" y="661705"/>
                </a:lnTo>
                <a:lnTo>
                  <a:pt x="16860" y="639500"/>
                </a:lnTo>
                <a:lnTo>
                  <a:pt x="8430" y="617295"/>
                </a:lnTo>
                <a:lnTo>
                  <a:pt x="0" y="599531"/>
                </a:lnTo>
                <a:lnTo>
                  <a:pt x="0" y="581767"/>
                </a:lnTo>
                <a:lnTo>
                  <a:pt x="16860" y="537357"/>
                </a:lnTo>
                <a:lnTo>
                  <a:pt x="42133" y="479625"/>
                </a:lnTo>
                <a:lnTo>
                  <a:pt x="80044" y="408569"/>
                </a:lnTo>
                <a:lnTo>
                  <a:pt x="126384" y="333073"/>
                </a:lnTo>
                <a:lnTo>
                  <a:pt x="214858" y="190961"/>
                </a:lnTo>
                <a:lnTo>
                  <a:pt x="273836" y="97701"/>
                </a:lnTo>
                <a:lnTo>
                  <a:pt x="286472" y="88819"/>
                </a:lnTo>
                <a:lnTo>
                  <a:pt x="303333" y="75496"/>
                </a:lnTo>
                <a:lnTo>
                  <a:pt x="341243" y="53291"/>
                </a:lnTo>
                <a:lnTo>
                  <a:pt x="391807" y="35527"/>
                </a:lnTo>
                <a:lnTo>
                  <a:pt x="442354" y="22204"/>
                </a:lnTo>
                <a:lnTo>
                  <a:pt x="535035" y="4440"/>
                </a:lnTo>
                <a:lnTo>
                  <a:pt x="581375" y="0"/>
                </a:lnTo>
                <a:lnTo>
                  <a:pt x="602442" y="4440"/>
                </a:lnTo>
                <a:lnTo>
                  <a:pt x="623509" y="13322"/>
                </a:lnTo>
                <a:lnTo>
                  <a:pt x="657213" y="31086"/>
                </a:lnTo>
                <a:lnTo>
                  <a:pt x="682487" y="39968"/>
                </a:lnTo>
                <a:lnTo>
                  <a:pt x="711984" y="53291"/>
                </a:lnTo>
                <a:lnTo>
                  <a:pt x="779391" y="71055"/>
                </a:lnTo>
                <a:lnTo>
                  <a:pt x="859435" y="88819"/>
                </a:lnTo>
                <a:lnTo>
                  <a:pt x="872072" y="173197"/>
                </a:lnTo>
                <a:close/>
              </a:path>
            </a:pathLst>
          </a:custGeom>
          <a:solidFill>
            <a:srgbClr val="DE38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7719051" y="4935085"/>
            <a:ext cx="863642" cy="834903"/>
          </a:xfrm>
          <a:custGeom>
            <a:avLst/>
            <a:gdLst/>
            <a:ahLst/>
            <a:cxnLst/>
            <a:rect l="l" t="t" r="r" b="b"/>
            <a:pathLst>
              <a:path w="863642" h="834903">
                <a:moveTo>
                  <a:pt x="850988" y="173197"/>
                </a:moveTo>
                <a:lnTo>
                  <a:pt x="859418" y="239812"/>
                </a:lnTo>
                <a:lnTo>
                  <a:pt x="863642" y="293104"/>
                </a:lnTo>
                <a:lnTo>
                  <a:pt x="855212" y="350836"/>
                </a:lnTo>
                <a:lnTo>
                  <a:pt x="834145" y="444097"/>
                </a:lnTo>
                <a:lnTo>
                  <a:pt x="804648" y="546239"/>
                </a:lnTo>
                <a:lnTo>
                  <a:pt x="787804" y="595090"/>
                </a:lnTo>
                <a:lnTo>
                  <a:pt x="770944" y="635059"/>
                </a:lnTo>
                <a:lnTo>
                  <a:pt x="758307" y="652823"/>
                </a:lnTo>
                <a:lnTo>
                  <a:pt x="745670" y="670587"/>
                </a:lnTo>
                <a:lnTo>
                  <a:pt x="707760" y="701673"/>
                </a:lnTo>
                <a:lnTo>
                  <a:pt x="665626" y="732760"/>
                </a:lnTo>
                <a:lnTo>
                  <a:pt x="615079" y="763847"/>
                </a:lnTo>
                <a:lnTo>
                  <a:pt x="556085" y="790493"/>
                </a:lnTo>
                <a:lnTo>
                  <a:pt x="497108" y="808257"/>
                </a:lnTo>
                <a:lnTo>
                  <a:pt x="438131" y="826021"/>
                </a:lnTo>
                <a:lnTo>
                  <a:pt x="379153" y="834903"/>
                </a:lnTo>
                <a:lnTo>
                  <a:pt x="349656" y="834903"/>
                </a:lnTo>
                <a:lnTo>
                  <a:pt x="320176" y="830462"/>
                </a:lnTo>
                <a:lnTo>
                  <a:pt x="286472" y="821580"/>
                </a:lnTo>
                <a:lnTo>
                  <a:pt x="252769" y="808257"/>
                </a:lnTo>
                <a:lnTo>
                  <a:pt x="189568" y="777170"/>
                </a:lnTo>
                <a:lnTo>
                  <a:pt x="126384" y="741642"/>
                </a:lnTo>
                <a:lnTo>
                  <a:pt x="75820" y="697232"/>
                </a:lnTo>
                <a:lnTo>
                  <a:pt x="33703" y="652823"/>
                </a:lnTo>
                <a:lnTo>
                  <a:pt x="16843" y="630618"/>
                </a:lnTo>
                <a:lnTo>
                  <a:pt x="8413" y="608413"/>
                </a:lnTo>
                <a:lnTo>
                  <a:pt x="0" y="590649"/>
                </a:lnTo>
                <a:lnTo>
                  <a:pt x="0" y="572885"/>
                </a:lnTo>
                <a:lnTo>
                  <a:pt x="16843" y="528475"/>
                </a:lnTo>
                <a:lnTo>
                  <a:pt x="42116" y="470743"/>
                </a:lnTo>
                <a:lnTo>
                  <a:pt x="80044" y="404128"/>
                </a:lnTo>
                <a:lnTo>
                  <a:pt x="122161" y="328632"/>
                </a:lnTo>
                <a:lnTo>
                  <a:pt x="210635" y="190961"/>
                </a:lnTo>
                <a:lnTo>
                  <a:pt x="269612" y="102142"/>
                </a:lnTo>
                <a:lnTo>
                  <a:pt x="282249" y="88819"/>
                </a:lnTo>
                <a:lnTo>
                  <a:pt x="337019" y="57732"/>
                </a:lnTo>
                <a:lnTo>
                  <a:pt x="383360" y="39968"/>
                </a:lnTo>
                <a:lnTo>
                  <a:pt x="433924" y="26645"/>
                </a:lnTo>
                <a:lnTo>
                  <a:pt x="522398" y="4440"/>
                </a:lnTo>
                <a:lnTo>
                  <a:pt x="568739" y="0"/>
                </a:lnTo>
                <a:lnTo>
                  <a:pt x="589789" y="8881"/>
                </a:lnTo>
                <a:lnTo>
                  <a:pt x="610856" y="13322"/>
                </a:lnTo>
                <a:lnTo>
                  <a:pt x="644559" y="31086"/>
                </a:lnTo>
                <a:lnTo>
                  <a:pt x="669833" y="44409"/>
                </a:lnTo>
                <a:lnTo>
                  <a:pt x="699330" y="53291"/>
                </a:lnTo>
                <a:lnTo>
                  <a:pt x="762531" y="71055"/>
                </a:lnTo>
                <a:lnTo>
                  <a:pt x="842575" y="88819"/>
                </a:lnTo>
                <a:lnTo>
                  <a:pt x="850988" y="173197"/>
                </a:lnTo>
                <a:close/>
              </a:path>
            </a:pathLst>
          </a:custGeom>
          <a:solidFill>
            <a:srgbClr val="DB33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7723258" y="4939526"/>
            <a:ext cx="842575" cy="812698"/>
          </a:xfrm>
          <a:custGeom>
            <a:avLst/>
            <a:gdLst/>
            <a:ahLst/>
            <a:cxnLst/>
            <a:rect l="l" t="t" r="r" b="b"/>
            <a:pathLst>
              <a:path w="842575" h="812698">
                <a:moveTo>
                  <a:pt x="834145" y="341954"/>
                </a:moveTo>
                <a:lnTo>
                  <a:pt x="817301" y="435215"/>
                </a:lnTo>
                <a:lnTo>
                  <a:pt x="787804" y="532916"/>
                </a:lnTo>
                <a:lnTo>
                  <a:pt x="770961" y="577326"/>
                </a:lnTo>
                <a:lnTo>
                  <a:pt x="754101" y="617295"/>
                </a:lnTo>
                <a:lnTo>
                  <a:pt x="728827" y="652823"/>
                </a:lnTo>
                <a:lnTo>
                  <a:pt x="695123" y="688350"/>
                </a:lnTo>
                <a:lnTo>
                  <a:pt x="652989" y="719437"/>
                </a:lnTo>
                <a:lnTo>
                  <a:pt x="602442" y="746083"/>
                </a:lnTo>
                <a:lnTo>
                  <a:pt x="543465" y="772729"/>
                </a:lnTo>
                <a:lnTo>
                  <a:pt x="488695" y="790493"/>
                </a:lnTo>
                <a:lnTo>
                  <a:pt x="429717" y="803816"/>
                </a:lnTo>
                <a:lnTo>
                  <a:pt x="370740" y="812698"/>
                </a:lnTo>
                <a:lnTo>
                  <a:pt x="311746" y="812698"/>
                </a:lnTo>
                <a:lnTo>
                  <a:pt x="282266" y="803816"/>
                </a:lnTo>
                <a:lnTo>
                  <a:pt x="248562" y="790493"/>
                </a:lnTo>
                <a:lnTo>
                  <a:pt x="185361" y="759406"/>
                </a:lnTo>
                <a:lnTo>
                  <a:pt x="126384" y="723878"/>
                </a:lnTo>
                <a:lnTo>
                  <a:pt x="71614" y="679468"/>
                </a:lnTo>
                <a:lnTo>
                  <a:pt x="33703" y="635059"/>
                </a:lnTo>
                <a:lnTo>
                  <a:pt x="16843" y="612854"/>
                </a:lnTo>
                <a:lnTo>
                  <a:pt x="8430" y="595090"/>
                </a:lnTo>
                <a:lnTo>
                  <a:pt x="0" y="577326"/>
                </a:lnTo>
                <a:lnTo>
                  <a:pt x="4206" y="559562"/>
                </a:lnTo>
                <a:lnTo>
                  <a:pt x="16843" y="519593"/>
                </a:lnTo>
                <a:lnTo>
                  <a:pt x="42133" y="461861"/>
                </a:lnTo>
                <a:lnTo>
                  <a:pt x="80044" y="390805"/>
                </a:lnTo>
                <a:lnTo>
                  <a:pt x="122177" y="319750"/>
                </a:lnTo>
                <a:lnTo>
                  <a:pt x="206428" y="186520"/>
                </a:lnTo>
                <a:lnTo>
                  <a:pt x="265405" y="97701"/>
                </a:lnTo>
                <a:lnTo>
                  <a:pt x="273836" y="84378"/>
                </a:lnTo>
                <a:lnTo>
                  <a:pt x="290696" y="75496"/>
                </a:lnTo>
                <a:lnTo>
                  <a:pt x="328606" y="53291"/>
                </a:lnTo>
                <a:lnTo>
                  <a:pt x="374947" y="39968"/>
                </a:lnTo>
                <a:lnTo>
                  <a:pt x="425494" y="22204"/>
                </a:lnTo>
                <a:lnTo>
                  <a:pt x="513968" y="4440"/>
                </a:lnTo>
                <a:lnTo>
                  <a:pt x="556102" y="0"/>
                </a:lnTo>
                <a:lnTo>
                  <a:pt x="577169" y="4440"/>
                </a:lnTo>
                <a:lnTo>
                  <a:pt x="598236" y="13322"/>
                </a:lnTo>
                <a:lnTo>
                  <a:pt x="631939" y="31086"/>
                </a:lnTo>
                <a:lnTo>
                  <a:pt x="652989" y="44409"/>
                </a:lnTo>
                <a:lnTo>
                  <a:pt x="682487" y="53291"/>
                </a:lnTo>
                <a:lnTo>
                  <a:pt x="745687" y="71055"/>
                </a:lnTo>
                <a:lnTo>
                  <a:pt x="825731" y="84378"/>
                </a:lnTo>
                <a:lnTo>
                  <a:pt x="834145" y="168757"/>
                </a:lnTo>
                <a:lnTo>
                  <a:pt x="838368" y="235371"/>
                </a:lnTo>
                <a:lnTo>
                  <a:pt x="842575" y="284222"/>
                </a:lnTo>
                <a:lnTo>
                  <a:pt x="834145" y="341954"/>
                </a:lnTo>
                <a:close/>
              </a:path>
            </a:pathLst>
          </a:custGeom>
          <a:solidFill>
            <a:srgbClr val="DB2F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7731688" y="4943967"/>
            <a:ext cx="821508" cy="794934"/>
          </a:xfrm>
          <a:custGeom>
            <a:avLst/>
            <a:gdLst/>
            <a:ahLst/>
            <a:cxnLst/>
            <a:rect l="l" t="t" r="r" b="b"/>
            <a:pathLst>
              <a:path w="821508" h="794934">
                <a:moveTo>
                  <a:pt x="813078" y="337514"/>
                </a:moveTo>
                <a:lnTo>
                  <a:pt x="792011" y="421892"/>
                </a:lnTo>
                <a:lnTo>
                  <a:pt x="766737" y="519593"/>
                </a:lnTo>
                <a:lnTo>
                  <a:pt x="749894" y="564003"/>
                </a:lnTo>
                <a:lnTo>
                  <a:pt x="733034" y="603972"/>
                </a:lnTo>
                <a:lnTo>
                  <a:pt x="720397" y="621736"/>
                </a:lnTo>
                <a:lnTo>
                  <a:pt x="707760" y="639500"/>
                </a:lnTo>
                <a:lnTo>
                  <a:pt x="674056" y="670587"/>
                </a:lnTo>
                <a:lnTo>
                  <a:pt x="631923" y="701673"/>
                </a:lnTo>
                <a:lnTo>
                  <a:pt x="585582" y="728319"/>
                </a:lnTo>
                <a:lnTo>
                  <a:pt x="530811" y="754965"/>
                </a:lnTo>
                <a:lnTo>
                  <a:pt x="471834" y="772729"/>
                </a:lnTo>
                <a:lnTo>
                  <a:pt x="417064" y="786052"/>
                </a:lnTo>
                <a:lnTo>
                  <a:pt x="358086" y="794934"/>
                </a:lnTo>
                <a:lnTo>
                  <a:pt x="332813" y="794934"/>
                </a:lnTo>
                <a:lnTo>
                  <a:pt x="303316" y="790493"/>
                </a:lnTo>
                <a:lnTo>
                  <a:pt x="269612" y="786052"/>
                </a:lnTo>
                <a:lnTo>
                  <a:pt x="240132" y="772729"/>
                </a:lnTo>
                <a:lnTo>
                  <a:pt x="176931" y="741642"/>
                </a:lnTo>
                <a:lnTo>
                  <a:pt x="117954" y="706114"/>
                </a:lnTo>
                <a:lnTo>
                  <a:pt x="67407" y="661705"/>
                </a:lnTo>
                <a:lnTo>
                  <a:pt x="29480" y="621736"/>
                </a:lnTo>
                <a:lnTo>
                  <a:pt x="12636" y="599531"/>
                </a:lnTo>
                <a:lnTo>
                  <a:pt x="0" y="564003"/>
                </a:lnTo>
                <a:lnTo>
                  <a:pt x="0" y="546239"/>
                </a:lnTo>
                <a:lnTo>
                  <a:pt x="12636" y="506271"/>
                </a:lnTo>
                <a:lnTo>
                  <a:pt x="37910" y="448538"/>
                </a:lnTo>
                <a:lnTo>
                  <a:pt x="113747" y="310868"/>
                </a:lnTo>
                <a:lnTo>
                  <a:pt x="197998" y="177638"/>
                </a:lnTo>
                <a:lnTo>
                  <a:pt x="252769" y="93260"/>
                </a:lnTo>
                <a:lnTo>
                  <a:pt x="265405" y="84378"/>
                </a:lnTo>
                <a:lnTo>
                  <a:pt x="278042" y="71055"/>
                </a:lnTo>
                <a:lnTo>
                  <a:pt x="315953" y="53291"/>
                </a:lnTo>
                <a:lnTo>
                  <a:pt x="362310" y="35527"/>
                </a:lnTo>
                <a:lnTo>
                  <a:pt x="408650" y="22204"/>
                </a:lnTo>
                <a:lnTo>
                  <a:pt x="497108" y="4440"/>
                </a:lnTo>
                <a:lnTo>
                  <a:pt x="539242" y="0"/>
                </a:lnTo>
                <a:lnTo>
                  <a:pt x="560309" y="4440"/>
                </a:lnTo>
                <a:lnTo>
                  <a:pt x="581375" y="13322"/>
                </a:lnTo>
                <a:lnTo>
                  <a:pt x="610856" y="31086"/>
                </a:lnTo>
                <a:lnTo>
                  <a:pt x="636146" y="39968"/>
                </a:lnTo>
                <a:lnTo>
                  <a:pt x="665626" y="48850"/>
                </a:lnTo>
                <a:lnTo>
                  <a:pt x="728827" y="66614"/>
                </a:lnTo>
                <a:lnTo>
                  <a:pt x="800441" y="84378"/>
                </a:lnTo>
                <a:lnTo>
                  <a:pt x="813078" y="164316"/>
                </a:lnTo>
                <a:lnTo>
                  <a:pt x="817301" y="226489"/>
                </a:lnTo>
                <a:lnTo>
                  <a:pt x="821508" y="275340"/>
                </a:lnTo>
                <a:lnTo>
                  <a:pt x="813078" y="337514"/>
                </a:lnTo>
                <a:close/>
              </a:path>
            </a:pathLst>
          </a:custGeom>
          <a:solidFill>
            <a:srgbClr val="DA2C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7735895" y="4948408"/>
            <a:ext cx="804665" cy="777170"/>
          </a:xfrm>
          <a:custGeom>
            <a:avLst/>
            <a:gdLst/>
            <a:ahLst/>
            <a:cxnLst/>
            <a:rect l="l" t="t" r="r" b="b"/>
            <a:pathLst>
              <a:path w="804665" h="777170">
                <a:moveTo>
                  <a:pt x="792028" y="159875"/>
                </a:moveTo>
                <a:lnTo>
                  <a:pt x="800441" y="222048"/>
                </a:lnTo>
                <a:lnTo>
                  <a:pt x="804665" y="270899"/>
                </a:lnTo>
                <a:lnTo>
                  <a:pt x="796234" y="328632"/>
                </a:lnTo>
                <a:lnTo>
                  <a:pt x="775167" y="413010"/>
                </a:lnTo>
                <a:lnTo>
                  <a:pt x="749894" y="506271"/>
                </a:lnTo>
                <a:lnTo>
                  <a:pt x="733051" y="550680"/>
                </a:lnTo>
                <a:lnTo>
                  <a:pt x="716190" y="590649"/>
                </a:lnTo>
                <a:lnTo>
                  <a:pt x="695123" y="621736"/>
                </a:lnTo>
                <a:lnTo>
                  <a:pt x="661420" y="652823"/>
                </a:lnTo>
                <a:lnTo>
                  <a:pt x="619303" y="683909"/>
                </a:lnTo>
                <a:lnTo>
                  <a:pt x="568739" y="710555"/>
                </a:lnTo>
                <a:lnTo>
                  <a:pt x="518192" y="732760"/>
                </a:lnTo>
                <a:lnTo>
                  <a:pt x="463421" y="754965"/>
                </a:lnTo>
                <a:lnTo>
                  <a:pt x="408650" y="768288"/>
                </a:lnTo>
                <a:lnTo>
                  <a:pt x="353880" y="777170"/>
                </a:lnTo>
                <a:lnTo>
                  <a:pt x="324400" y="777170"/>
                </a:lnTo>
                <a:lnTo>
                  <a:pt x="294903" y="772729"/>
                </a:lnTo>
                <a:lnTo>
                  <a:pt x="265405" y="763847"/>
                </a:lnTo>
                <a:lnTo>
                  <a:pt x="235925" y="754965"/>
                </a:lnTo>
                <a:lnTo>
                  <a:pt x="172725" y="723878"/>
                </a:lnTo>
                <a:lnTo>
                  <a:pt x="117954" y="688350"/>
                </a:lnTo>
                <a:lnTo>
                  <a:pt x="67407" y="648382"/>
                </a:lnTo>
                <a:lnTo>
                  <a:pt x="29497" y="603972"/>
                </a:lnTo>
                <a:lnTo>
                  <a:pt x="12636" y="586208"/>
                </a:lnTo>
                <a:lnTo>
                  <a:pt x="4206" y="564003"/>
                </a:lnTo>
                <a:lnTo>
                  <a:pt x="0" y="546239"/>
                </a:lnTo>
                <a:lnTo>
                  <a:pt x="0" y="532916"/>
                </a:lnTo>
                <a:lnTo>
                  <a:pt x="12636" y="492948"/>
                </a:lnTo>
                <a:lnTo>
                  <a:pt x="37910" y="439656"/>
                </a:lnTo>
                <a:lnTo>
                  <a:pt x="113747" y="306427"/>
                </a:lnTo>
                <a:lnTo>
                  <a:pt x="193791" y="173197"/>
                </a:lnTo>
                <a:lnTo>
                  <a:pt x="248562" y="93260"/>
                </a:lnTo>
                <a:lnTo>
                  <a:pt x="273836" y="71055"/>
                </a:lnTo>
                <a:lnTo>
                  <a:pt x="311746" y="53291"/>
                </a:lnTo>
                <a:lnTo>
                  <a:pt x="353880" y="35527"/>
                </a:lnTo>
                <a:lnTo>
                  <a:pt x="400220" y="22204"/>
                </a:lnTo>
                <a:lnTo>
                  <a:pt x="484488" y="4440"/>
                </a:lnTo>
                <a:lnTo>
                  <a:pt x="526605" y="0"/>
                </a:lnTo>
                <a:lnTo>
                  <a:pt x="547672" y="4440"/>
                </a:lnTo>
                <a:lnTo>
                  <a:pt x="568739" y="13322"/>
                </a:lnTo>
                <a:lnTo>
                  <a:pt x="598236" y="26645"/>
                </a:lnTo>
                <a:lnTo>
                  <a:pt x="623509" y="39968"/>
                </a:lnTo>
                <a:lnTo>
                  <a:pt x="648783" y="48850"/>
                </a:lnTo>
                <a:lnTo>
                  <a:pt x="711984" y="66614"/>
                </a:lnTo>
                <a:lnTo>
                  <a:pt x="783598" y="79937"/>
                </a:lnTo>
                <a:lnTo>
                  <a:pt x="792028" y="159875"/>
                </a:lnTo>
                <a:close/>
              </a:path>
            </a:pathLst>
          </a:custGeom>
          <a:solidFill>
            <a:srgbClr val="DA29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7740101" y="4952849"/>
            <a:ext cx="783598" cy="759406"/>
          </a:xfrm>
          <a:custGeom>
            <a:avLst/>
            <a:gdLst/>
            <a:ahLst/>
            <a:cxnLst/>
            <a:rect l="l" t="t" r="r" b="b"/>
            <a:pathLst>
              <a:path w="783598" h="759406">
                <a:moveTo>
                  <a:pt x="775184" y="155434"/>
                </a:moveTo>
                <a:lnTo>
                  <a:pt x="783598" y="213166"/>
                </a:lnTo>
                <a:lnTo>
                  <a:pt x="783598" y="262017"/>
                </a:lnTo>
                <a:lnTo>
                  <a:pt x="779391" y="319750"/>
                </a:lnTo>
                <a:lnTo>
                  <a:pt x="758324" y="404128"/>
                </a:lnTo>
                <a:lnTo>
                  <a:pt x="733051" y="492948"/>
                </a:lnTo>
                <a:lnTo>
                  <a:pt x="716190" y="537357"/>
                </a:lnTo>
                <a:lnTo>
                  <a:pt x="699347" y="572885"/>
                </a:lnTo>
                <a:lnTo>
                  <a:pt x="678280" y="608413"/>
                </a:lnTo>
                <a:lnTo>
                  <a:pt x="644576" y="639500"/>
                </a:lnTo>
                <a:lnTo>
                  <a:pt x="606666" y="666146"/>
                </a:lnTo>
                <a:lnTo>
                  <a:pt x="556102" y="692791"/>
                </a:lnTo>
                <a:lnTo>
                  <a:pt x="505555" y="714996"/>
                </a:lnTo>
                <a:lnTo>
                  <a:pt x="450784" y="737201"/>
                </a:lnTo>
                <a:lnTo>
                  <a:pt x="396014" y="750524"/>
                </a:lnTo>
                <a:lnTo>
                  <a:pt x="345467" y="754965"/>
                </a:lnTo>
                <a:lnTo>
                  <a:pt x="315969" y="759406"/>
                </a:lnTo>
                <a:lnTo>
                  <a:pt x="290696" y="754965"/>
                </a:lnTo>
                <a:lnTo>
                  <a:pt x="261199" y="746083"/>
                </a:lnTo>
                <a:lnTo>
                  <a:pt x="231719" y="737201"/>
                </a:lnTo>
                <a:lnTo>
                  <a:pt x="168518" y="706114"/>
                </a:lnTo>
                <a:lnTo>
                  <a:pt x="113747" y="670587"/>
                </a:lnTo>
                <a:lnTo>
                  <a:pt x="67407" y="630618"/>
                </a:lnTo>
                <a:lnTo>
                  <a:pt x="29497" y="590649"/>
                </a:lnTo>
                <a:lnTo>
                  <a:pt x="12653" y="572885"/>
                </a:lnTo>
                <a:lnTo>
                  <a:pt x="4223" y="550680"/>
                </a:lnTo>
                <a:lnTo>
                  <a:pt x="0" y="532916"/>
                </a:lnTo>
                <a:lnTo>
                  <a:pt x="0" y="519593"/>
                </a:lnTo>
                <a:lnTo>
                  <a:pt x="12653" y="479625"/>
                </a:lnTo>
                <a:lnTo>
                  <a:pt x="37927" y="426333"/>
                </a:lnTo>
                <a:lnTo>
                  <a:pt x="109541" y="297545"/>
                </a:lnTo>
                <a:lnTo>
                  <a:pt x="189585" y="168757"/>
                </a:lnTo>
                <a:lnTo>
                  <a:pt x="244355" y="88819"/>
                </a:lnTo>
                <a:lnTo>
                  <a:pt x="252786" y="75496"/>
                </a:lnTo>
                <a:lnTo>
                  <a:pt x="269629" y="66614"/>
                </a:lnTo>
                <a:lnTo>
                  <a:pt x="303333" y="48850"/>
                </a:lnTo>
                <a:lnTo>
                  <a:pt x="345467" y="31086"/>
                </a:lnTo>
                <a:lnTo>
                  <a:pt x="391807" y="17763"/>
                </a:lnTo>
                <a:lnTo>
                  <a:pt x="476058" y="4440"/>
                </a:lnTo>
                <a:lnTo>
                  <a:pt x="518192" y="0"/>
                </a:lnTo>
                <a:lnTo>
                  <a:pt x="535035" y="4440"/>
                </a:lnTo>
                <a:lnTo>
                  <a:pt x="556102" y="8881"/>
                </a:lnTo>
                <a:lnTo>
                  <a:pt x="585599" y="26645"/>
                </a:lnTo>
                <a:lnTo>
                  <a:pt x="606666" y="35527"/>
                </a:lnTo>
                <a:lnTo>
                  <a:pt x="636146" y="44409"/>
                </a:lnTo>
                <a:lnTo>
                  <a:pt x="695140" y="62173"/>
                </a:lnTo>
                <a:lnTo>
                  <a:pt x="766754" y="75496"/>
                </a:lnTo>
                <a:lnTo>
                  <a:pt x="775184" y="155434"/>
                </a:lnTo>
                <a:close/>
              </a:path>
            </a:pathLst>
          </a:custGeom>
          <a:solidFill>
            <a:srgbClr val="D6242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7744325" y="4952849"/>
            <a:ext cx="766737" cy="741642"/>
          </a:xfrm>
          <a:custGeom>
            <a:avLst/>
            <a:gdLst/>
            <a:ahLst/>
            <a:cxnLst/>
            <a:rect l="l" t="t" r="r" b="b"/>
            <a:pathLst>
              <a:path w="766737" h="741642">
                <a:moveTo>
                  <a:pt x="758307" y="155434"/>
                </a:moveTo>
                <a:lnTo>
                  <a:pt x="762531" y="213166"/>
                </a:lnTo>
                <a:lnTo>
                  <a:pt x="766737" y="262017"/>
                </a:lnTo>
                <a:lnTo>
                  <a:pt x="758307" y="315309"/>
                </a:lnTo>
                <a:lnTo>
                  <a:pt x="741464" y="395246"/>
                </a:lnTo>
                <a:lnTo>
                  <a:pt x="716190" y="488507"/>
                </a:lnTo>
                <a:lnTo>
                  <a:pt x="699330" y="528475"/>
                </a:lnTo>
                <a:lnTo>
                  <a:pt x="682487" y="564003"/>
                </a:lnTo>
                <a:lnTo>
                  <a:pt x="661420" y="595090"/>
                </a:lnTo>
                <a:lnTo>
                  <a:pt x="631923" y="626177"/>
                </a:lnTo>
                <a:lnTo>
                  <a:pt x="589806" y="652823"/>
                </a:lnTo>
                <a:lnTo>
                  <a:pt x="543465" y="679468"/>
                </a:lnTo>
                <a:lnTo>
                  <a:pt x="492901" y="701673"/>
                </a:lnTo>
                <a:lnTo>
                  <a:pt x="442354" y="719437"/>
                </a:lnTo>
                <a:lnTo>
                  <a:pt x="387583" y="732760"/>
                </a:lnTo>
                <a:lnTo>
                  <a:pt x="337019" y="741642"/>
                </a:lnTo>
                <a:lnTo>
                  <a:pt x="311746" y="741642"/>
                </a:lnTo>
                <a:lnTo>
                  <a:pt x="282266" y="737201"/>
                </a:lnTo>
                <a:lnTo>
                  <a:pt x="252769" y="732760"/>
                </a:lnTo>
                <a:lnTo>
                  <a:pt x="223272" y="723878"/>
                </a:lnTo>
                <a:lnTo>
                  <a:pt x="168518" y="692791"/>
                </a:lnTo>
                <a:lnTo>
                  <a:pt x="113747" y="657264"/>
                </a:lnTo>
                <a:lnTo>
                  <a:pt x="63183" y="621736"/>
                </a:lnTo>
                <a:lnTo>
                  <a:pt x="25273" y="581767"/>
                </a:lnTo>
                <a:lnTo>
                  <a:pt x="12636" y="559562"/>
                </a:lnTo>
                <a:lnTo>
                  <a:pt x="0" y="524034"/>
                </a:lnTo>
                <a:lnTo>
                  <a:pt x="0" y="510711"/>
                </a:lnTo>
                <a:lnTo>
                  <a:pt x="12636" y="470743"/>
                </a:lnTo>
                <a:lnTo>
                  <a:pt x="37910" y="421892"/>
                </a:lnTo>
                <a:lnTo>
                  <a:pt x="109524" y="293104"/>
                </a:lnTo>
                <a:lnTo>
                  <a:pt x="185361" y="168757"/>
                </a:lnTo>
                <a:lnTo>
                  <a:pt x="240132" y="88819"/>
                </a:lnTo>
                <a:lnTo>
                  <a:pt x="261199" y="71055"/>
                </a:lnTo>
                <a:lnTo>
                  <a:pt x="294903" y="53291"/>
                </a:lnTo>
                <a:lnTo>
                  <a:pt x="337019" y="35527"/>
                </a:lnTo>
                <a:lnTo>
                  <a:pt x="383377" y="22204"/>
                </a:lnTo>
                <a:lnTo>
                  <a:pt x="463421" y="4440"/>
                </a:lnTo>
                <a:lnTo>
                  <a:pt x="505538" y="0"/>
                </a:lnTo>
                <a:lnTo>
                  <a:pt x="522398" y="4440"/>
                </a:lnTo>
                <a:lnTo>
                  <a:pt x="543465" y="13322"/>
                </a:lnTo>
                <a:lnTo>
                  <a:pt x="572945" y="31086"/>
                </a:lnTo>
                <a:lnTo>
                  <a:pt x="594012" y="39968"/>
                </a:lnTo>
                <a:lnTo>
                  <a:pt x="619286" y="48850"/>
                </a:lnTo>
                <a:lnTo>
                  <a:pt x="678263" y="66614"/>
                </a:lnTo>
                <a:lnTo>
                  <a:pt x="749894" y="79937"/>
                </a:lnTo>
                <a:lnTo>
                  <a:pt x="758307" y="155434"/>
                </a:lnTo>
                <a:close/>
              </a:path>
            </a:pathLst>
          </a:custGeom>
          <a:solidFill>
            <a:srgbClr val="D6222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7748532" y="4957290"/>
            <a:ext cx="749894" cy="723878"/>
          </a:xfrm>
          <a:custGeom>
            <a:avLst/>
            <a:gdLst/>
            <a:ahLst/>
            <a:cxnLst/>
            <a:rect l="l" t="t" r="r" b="b"/>
            <a:pathLst>
              <a:path w="749894" h="723878">
                <a:moveTo>
                  <a:pt x="741464" y="306427"/>
                </a:moveTo>
                <a:lnTo>
                  <a:pt x="724620" y="386364"/>
                </a:lnTo>
                <a:lnTo>
                  <a:pt x="699347" y="475184"/>
                </a:lnTo>
                <a:lnTo>
                  <a:pt x="682487" y="515152"/>
                </a:lnTo>
                <a:lnTo>
                  <a:pt x="665643" y="550680"/>
                </a:lnTo>
                <a:lnTo>
                  <a:pt x="644576" y="581767"/>
                </a:lnTo>
                <a:lnTo>
                  <a:pt x="615079" y="608413"/>
                </a:lnTo>
                <a:lnTo>
                  <a:pt x="577169" y="639500"/>
                </a:lnTo>
                <a:lnTo>
                  <a:pt x="530828" y="661705"/>
                </a:lnTo>
                <a:lnTo>
                  <a:pt x="484488" y="683909"/>
                </a:lnTo>
                <a:lnTo>
                  <a:pt x="429717" y="701673"/>
                </a:lnTo>
                <a:lnTo>
                  <a:pt x="379170" y="714996"/>
                </a:lnTo>
                <a:lnTo>
                  <a:pt x="328606" y="723878"/>
                </a:lnTo>
                <a:lnTo>
                  <a:pt x="303333" y="723878"/>
                </a:lnTo>
                <a:lnTo>
                  <a:pt x="278059" y="719437"/>
                </a:lnTo>
                <a:lnTo>
                  <a:pt x="248562" y="714996"/>
                </a:lnTo>
                <a:lnTo>
                  <a:pt x="219065" y="701673"/>
                </a:lnTo>
                <a:lnTo>
                  <a:pt x="164311" y="675028"/>
                </a:lnTo>
                <a:lnTo>
                  <a:pt x="109541" y="643941"/>
                </a:lnTo>
                <a:lnTo>
                  <a:pt x="63200" y="603972"/>
                </a:lnTo>
                <a:lnTo>
                  <a:pt x="25273" y="564003"/>
                </a:lnTo>
                <a:lnTo>
                  <a:pt x="4223" y="528475"/>
                </a:lnTo>
                <a:lnTo>
                  <a:pt x="0" y="510711"/>
                </a:lnTo>
                <a:lnTo>
                  <a:pt x="0" y="497389"/>
                </a:lnTo>
                <a:lnTo>
                  <a:pt x="12636" y="461861"/>
                </a:lnTo>
                <a:lnTo>
                  <a:pt x="37927" y="408569"/>
                </a:lnTo>
                <a:lnTo>
                  <a:pt x="105317" y="284222"/>
                </a:lnTo>
                <a:lnTo>
                  <a:pt x="181155" y="164316"/>
                </a:lnTo>
                <a:lnTo>
                  <a:pt x="231719" y="88819"/>
                </a:lnTo>
                <a:lnTo>
                  <a:pt x="256992" y="66614"/>
                </a:lnTo>
                <a:lnTo>
                  <a:pt x="290696" y="48850"/>
                </a:lnTo>
                <a:lnTo>
                  <a:pt x="332813" y="35527"/>
                </a:lnTo>
                <a:lnTo>
                  <a:pt x="374947" y="22204"/>
                </a:lnTo>
                <a:lnTo>
                  <a:pt x="454991" y="4440"/>
                </a:lnTo>
                <a:lnTo>
                  <a:pt x="492918" y="0"/>
                </a:lnTo>
                <a:lnTo>
                  <a:pt x="509761" y="4440"/>
                </a:lnTo>
                <a:lnTo>
                  <a:pt x="530828" y="13322"/>
                </a:lnTo>
                <a:lnTo>
                  <a:pt x="560309" y="26645"/>
                </a:lnTo>
                <a:lnTo>
                  <a:pt x="581375" y="35527"/>
                </a:lnTo>
                <a:lnTo>
                  <a:pt x="606666" y="48850"/>
                </a:lnTo>
                <a:lnTo>
                  <a:pt x="661420" y="62173"/>
                </a:lnTo>
                <a:lnTo>
                  <a:pt x="728827" y="75496"/>
                </a:lnTo>
                <a:lnTo>
                  <a:pt x="737257" y="146552"/>
                </a:lnTo>
                <a:lnTo>
                  <a:pt x="745687" y="208725"/>
                </a:lnTo>
                <a:lnTo>
                  <a:pt x="749894" y="253135"/>
                </a:lnTo>
                <a:lnTo>
                  <a:pt x="741464" y="306427"/>
                </a:lnTo>
                <a:close/>
              </a:path>
            </a:pathLst>
          </a:custGeom>
          <a:solidFill>
            <a:srgbClr val="D61F2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001301" y="5521294"/>
            <a:ext cx="256992" cy="364159"/>
          </a:xfrm>
          <a:custGeom>
            <a:avLst/>
            <a:gdLst/>
            <a:ahLst/>
            <a:cxnLst/>
            <a:rect l="l" t="t" r="r" b="b"/>
            <a:pathLst>
              <a:path w="256992" h="364159">
                <a:moveTo>
                  <a:pt x="71630" y="31086"/>
                </a:moveTo>
                <a:lnTo>
                  <a:pt x="80044" y="22204"/>
                </a:lnTo>
                <a:lnTo>
                  <a:pt x="101111" y="4440"/>
                </a:lnTo>
                <a:lnTo>
                  <a:pt x="113747" y="0"/>
                </a:lnTo>
                <a:lnTo>
                  <a:pt x="122177" y="4440"/>
                </a:lnTo>
                <a:lnTo>
                  <a:pt x="143244" y="13322"/>
                </a:lnTo>
                <a:lnTo>
                  <a:pt x="164311" y="26645"/>
                </a:lnTo>
                <a:lnTo>
                  <a:pt x="176948" y="39968"/>
                </a:lnTo>
                <a:lnTo>
                  <a:pt x="185378" y="53291"/>
                </a:lnTo>
                <a:lnTo>
                  <a:pt x="193791" y="79937"/>
                </a:lnTo>
                <a:lnTo>
                  <a:pt x="210652" y="133229"/>
                </a:lnTo>
                <a:lnTo>
                  <a:pt x="219082" y="146552"/>
                </a:lnTo>
                <a:lnTo>
                  <a:pt x="227495" y="159875"/>
                </a:lnTo>
                <a:lnTo>
                  <a:pt x="244355" y="182079"/>
                </a:lnTo>
                <a:lnTo>
                  <a:pt x="252786" y="199843"/>
                </a:lnTo>
                <a:lnTo>
                  <a:pt x="256992" y="226489"/>
                </a:lnTo>
                <a:lnTo>
                  <a:pt x="256992" y="253135"/>
                </a:lnTo>
                <a:lnTo>
                  <a:pt x="252786" y="279781"/>
                </a:lnTo>
                <a:lnTo>
                  <a:pt x="248562" y="293104"/>
                </a:lnTo>
                <a:lnTo>
                  <a:pt x="244355" y="301986"/>
                </a:lnTo>
                <a:lnTo>
                  <a:pt x="240149" y="301986"/>
                </a:lnTo>
                <a:lnTo>
                  <a:pt x="231719" y="310868"/>
                </a:lnTo>
                <a:lnTo>
                  <a:pt x="219082" y="328632"/>
                </a:lnTo>
                <a:lnTo>
                  <a:pt x="210652" y="337514"/>
                </a:lnTo>
                <a:lnTo>
                  <a:pt x="193791" y="350836"/>
                </a:lnTo>
                <a:lnTo>
                  <a:pt x="181155" y="355277"/>
                </a:lnTo>
                <a:lnTo>
                  <a:pt x="168518" y="359718"/>
                </a:lnTo>
                <a:lnTo>
                  <a:pt x="151675" y="359718"/>
                </a:lnTo>
                <a:lnTo>
                  <a:pt x="143244" y="355277"/>
                </a:lnTo>
                <a:lnTo>
                  <a:pt x="134814" y="355277"/>
                </a:lnTo>
                <a:lnTo>
                  <a:pt x="117971" y="364159"/>
                </a:lnTo>
                <a:lnTo>
                  <a:pt x="109541" y="359718"/>
                </a:lnTo>
                <a:lnTo>
                  <a:pt x="105334" y="355277"/>
                </a:lnTo>
                <a:lnTo>
                  <a:pt x="96904" y="341954"/>
                </a:lnTo>
                <a:lnTo>
                  <a:pt x="88474" y="333073"/>
                </a:lnTo>
                <a:lnTo>
                  <a:pt x="71630" y="333073"/>
                </a:lnTo>
                <a:lnTo>
                  <a:pt x="58994" y="337514"/>
                </a:lnTo>
                <a:lnTo>
                  <a:pt x="54770" y="337514"/>
                </a:lnTo>
                <a:lnTo>
                  <a:pt x="46340" y="333073"/>
                </a:lnTo>
                <a:lnTo>
                  <a:pt x="37927" y="328632"/>
                </a:lnTo>
                <a:lnTo>
                  <a:pt x="29497" y="324191"/>
                </a:lnTo>
                <a:lnTo>
                  <a:pt x="21066" y="315309"/>
                </a:lnTo>
                <a:lnTo>
                  <a:pt x="12653" y="297545"/>
                </a:lnTo>
                <a:lnTo>
                  <a:pt x="4223" y="279781"/>
                </a:lnTo>
                <a:lnTo>
                  <a:pt x="0" y="257576"/>
                </a:lnTo>
                <a:lnTo>
                  <a:pt x="0" y="226489"/>
                </a:lnTo>
                <a:lnTo>
                  <a:pt x="4223" y="195402"/>
                </a:lnTo>
                <a:lnTo>
                  <a:pt x="16860" y="159875"/>
                </a:lnTo>
                <a:lnTo>
                  <a:pt x="50563" y="75496"/>
                </a:lnTo>
                <a:lnTo>
                  <a:pt x="71630" y="31086"/>
                </a:lnTo>
                <a:close/>
              </a:path>
            </a:pathLst>
          </a:custGeom>
          <a:solidFill>
            <a:srgbClr val="E235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275137" y="5299245"/>
            <a:ext cx="379170" cy="306427"/>
          </a:xfrm>
          <a:custGeom>
            <a:avLst/>
            <a:gdLst/>
            <a:ahLst/>
            <a:cxnLst/>
            <a:rect l="l" t="t" r="r" b="b"/>
            <a:pathLst>
              <a:path w="379170" h="306427">
                <a:moveTo>
                  <a:pt x="12653" y="119906"/>
                </a:moveTo>
                <a:lnTo>
                  <a:pt x="4223" y="106583"/>
                </a:lnTo>
                <a:lnTo>
                  <a:pt x="0" y="93260"/>
                </a:lnTo>
                <a:lnTo>
                  <a:pt x="0" y="62173"/>
                </a:lnTo>
                <a:lnTo>
                  <a:pt x="4223" y="53291"/>
                </a:lnTo>
                <a:lnTo>
                  <a:pt x="25290" y="31086"/>
                </a:lnTo>
                <a:lnTo>
                  <a:pt x="46357" y="17763"/>
                </a:lnTo>
                <a:lnTo>
                  <a:pt x="67407" y="8881"/>
                </a:lnTo>
                <a:lnTo>
                  <a:pt x="84267" y="8881"/>
                </a:lnTo>
                <a:lnTo>
                  <a:pt x="113747" y="13322"/>
                </a:lnTo>
                <a:lnTo>
                  <a:pt x="193808" y="13322"/>
                </a:lnTo>
                <a:lnTo>
                  <a:pt x="206445" y="8881"/>
                </a:lnTo>
                <a:lnTo>
                  <a:pt x="235925" y="0"/>
                </a:lnTo>
                <a:lnTo>
                  <a:pt x="256992" y="0"/>
                </a:lnTo>
                <a:lnTo>
                  <a:pt x="286489" y="8881"/>
                </a:lnTo>
                <a:lnTo>
                  <a:pt x="311763" y="22204"/>
                </a:lnTo>
                <a:lnTo>
                  <a:pt x="337036" y="35527"/>
                </a:lnTo>
                <a:lnTo>
                  <a:pt x="349673" y="48850"/>
                </a:lnTo>
                <a:lnTo>
                  <a:pt x="353897" y="57732"/>
                </a:lnTo>
                <a:lnTo>
                  <a:pt x="353897" y="66614"/>
                </a:lnTo>
                <a:lnTo>
                  <a:pt x="358103" y="75496"/>
                </a:lnTo>
                <a:lnTo>
                  <a:pt x="366533" y="97701"/>
                </a:lnTo>
                <a:lnTo>
                  <a:pt x="374947" y="111024"/>
                </a:lnTo>
                <a:lnTo>
                  <a:pt x="374947" y="137670"/>
                </a:lnTo>
                <a:lnTo>
                  <a:pt x="379170" y="150993"/>
                </a:lnTo>
                <a:lnTo>
                  <a:pt x="379170" y="168757"/>
                </a:lnTo>
                <a:lnTo>
                  <a:pt x="370740" y="177638"/>
                </a:lnTo>
                <a:lnTo>
                  <a:pt x="366533" y="186520"/>
                </a:lnTo>
                <a:lnTo>
                  <a:pt x="362310" y="190961"/>
                </a:lnTo>
                <a:lnTo>
                  <a:pt x="358103" y="199843"/>
                </a:lnTo>
                <a:lnTo>
                  <a:pt x="358103" y="222048"/>
                </a:lnTo>
                <a:lnTo>
                  <a:pt x="353897" y="230930"/>
                </a:lnTo>
                <a:lnTo>
                  <a:pt x="345467" y="230930"/>
                </a:lnTo>
                <a:lnTo>
                  <a:pt x="328606" y="235371"/>
                </a:lnTo>
                <a:lnTo>
                  <a:pt x="315969" y="244253"/>
                </a:lnTo>
                <a:lnTo>
                  <a:pt x="307556" y="253135"/>
                </a:lnTo>
                <a:lnTo>
                  <a:pt x="307556" y="262017"/>
                </a:lnTo>
                <a:lnTo>
                  <a:pt x="303333" y="270899"/>
                </a:lnTo>
                <a:lnTo>
                  <a:pt x="299126" y="279781"/>
                </a:lnTo>
                <a:lnTo>
                  <a:pt x="294903" y="284222"/>
                </a:lnTo>
                <a:lnTo>
                  <a:pt x="290696" y="288663"/>
                </a:lnTo>
                <a:lnTo>
                  <a:pt x="286489" y="293104"/>
                </a:lnTo>
                <a:lnTo>
                  <a:pt x="278059" y="301986"/>
                </a:lnTo>
                <a:lnTo>
                  <a:pt x="261199" y="306427"/>
                </a:lnTo>
                <a:lnTo>
                  <a:pt x="223289" y="306427"/>
                </a:lnTo>
                <a:lnTo>
                  <a:pt x="198015" y="297545"/>
                </a:lnTo>
                <a:lnTo>
                  <a:pt x="168518" y="284222"/>
                </a:lnTo>
                <a:lnTo>
                  <a:pt x="139038" y="266458"/>
                </a:lnTo>
                <a:lnTo>
                  <a:pt x="109541" y="239812"/>
                </a:lnTo>
                <a:lnTo>
                  <a:pt x="46357" y="164316"/>
                </a:lnTo>
                <a:lnTo>
                  <a:pt x="12653" y="119906"/>
                </a:lnTo>
                <a:close/>
              </a:path>
            </a:pathLst>
          </a:custGeom>
          <a:solidFill>
            <a:srgbClr val="E235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7723258" y="3984735"/>
            <a:ext cx="1390250" cy="2349262"/>
          </a:xfrm>
          <a:custGeom>
            <a:avLst/>
            <a:gdLst/>
            <a:ahLst/>
            <a:cxnLst/>
            <a:rect l="l" t="t" r="r" b="b"/>
            <a:pathLst>
              <a:path w="1390250" h="2349262">
                <a:moveTo>
                  <a:pt x="1310205" y="404128"/>
                </a:moveTo>
                <a:lnTo>
                  <a:pt x="1335483" y="492948"/>
                </a:lnTo>
                <a:lnTo>
                  <a:pt x="1356547" y="590649"/>
                </a:lnTo>
                <a:lnTo>
                  <a:pt x="1373399" y="688333"/>
                </a:lnTo>
                <a:lnTo>
                  <a:pt x="1386037" y="786034"/>
                </a:lnTo>
                <a:lnTo>
                  <a:pt x="1390250" y="879295"/>
                </a:lnTo>
                <a:lnTo>
                  <a:pt x="1386037" y="972555"/>
                </a:lnTo>
                <a:lnTo>
                  <a:pt x="1381824" y="1056933"/>
                </a:lnTo>
                <a:lnTo>
                  <a:pt x="1369185" y="1132430"/>
                </a:lnTo>
                <a:lnTo>
                  <a:pt x="1360760" y="1207927"/>
                </a:lnTo>
                <a:lnTo>
                  <a:pt x="1348122" y="1274541"/>
                </a:lnTo>
                <a:lnTo>
                  <a:pt x="1318631" y="1381125"/>
                </a:lnTo>
                <a:lnTo>
                  <a:pt x="1289141" y="1461062"/>
                </a:lnTo>
                <a:lnTo>
                  <a:pt x="1272289" y="1509913"/>
                </a:lnTo>
                <a:lnTo>
                  <a:pt x="1263864" y="1541000"/>
                </a:lnTo>
                <a:lnTo>
                  <a:pt x="1263864" y="1563204"/>
                </a:lnTo>
                <a:lnTo>
                  <a:pt x="1268076" y="1594291"/>
                </a:lnTo>
                <a:lnTo>
                  <a:pt x="1272289" y="1634260"/>
                </a:lnTo>
                <a:lnTo>
                  <a:pt x="1272289" y="1674229"/>
                </a:lnTo>
                <a:lnTo>
                  <a:pt x="1268076" y="1700875"/>
                </a:lnTo>
                <a:lnTo>
                  <a:pt x="1255437" y="1731961"/>
                </a:lnTo>
                <a:lnTo>
                  <a:pt x="1238589" y="1767489"/>
                </a:lnTo>
                <a:lnTo>
                  <a:pt x="1213315" y="1811899"/>
                </a:lnTo>
                <a:lnTo>
                  <a:pt x="1095344" y="2007302"/>
                </a:lnTo>
                <a:lnTo>
                  <a:pt x="1036367" y="2100562"/>
                </a:lnTo>
                <a:lnTo>
                  <a:pt x="1006870" y="2144972"/>
                </a:lnTo>
                <a:lnTo>
                  <a:pt x="977390" y="2180500"/>
                </a:lnTo>
                <a:lnTo>
                  <a:pt x="943686" y="2211587"/>
                </a:lnTo>
                <a:lnTo>
                  <a:pt x="909982" y="2242679"/>
                </a:lnTo>
                <a:lnTo>
                  <a:pt x="876279" y="2273766"/>
                </a:lnTo>
                <a:lnTo>
                  <a:pt x="838368" y="2300411"/>
                </a:lnTo>
                <a:lnTo>
                  <a:pt x="796234" y="2322616"/>
                </a:lnTo>
                <a:lnTo>
                  <a:pt x="754101" y="2335939"/>
                </a:lnTo>
                <a:lnTo>
                  <a:pt x="711984" y="2349262"/>
                </a:lnTo>
                <a:lnTo>
                  <a:pt x="543465" y="2349262"/>
                </a:lnTo>
                <a:lnTo>
                  <a:pt x="476058" y="2340380"/>
                </a:lnTo>
                <a:lnTo>
                  <a:pt x="404444" y="2335939"/>
                </a:lnTo>
                <a:lnTo>
                  <a:pt x="337036" y="2322616"/>
                </a:lnTo>
                <a:lnTo>
                  <a:pt x="273836" y="2309293"/>
                </a:lnTo>
                <a:lnTo>
                  <a:pt x="223289" y="2287089"/>
                </a:lnTo>
                <a:lnTo>
                  <a:pt x="202222" y="2278207"/>
                </a:lnTo>
                <a:lnTo>
                  <a:pt x="185361" y="2264884"/>
                </a:lnTo>
                <a:lnTo>
                  <a:pt x="160088" y="2233797"/>
                </a:lnTo>
                <a:lnTo>
                  <a:pt x="134814" y="2193823"/>
                </a:lnTo>
                <a:lnTo>
                  <a:pt x="113747" y="2144972"/>
                </a:lnTo>
                <a:lnTo>
                  <a:pt x="92680" y="2096121"/>
                </a:lnTo>
                <a:lnTo>
                  <a:pt x="80044" y="2038389"/>
                </a:lnTo>
                <a:lnTo>
                  <a:pt x="67407" y="1985097"/>
                </a:lnTo>
                <a:lnTo>
                  <a:pt x="58977" y="1936246"/>
                </a:lnTo>
                <a:lnTo>
                  <a:pt x="54770" y="1887396"/>
                </a:lnTo>
                <a:lnTo>
                  <a:pt x="50547" y="1860750"/>
                </a:lnTo>
                <a:lnTo>
                  <a:pt x="46340" y="1829663"/>
                </a:lnTo>
                <a:lnTo>
                  <a:pt x="29497" y="1776371"/>
                </a:lnTo>
                <a:lnTo>
                  <a:pt x="8430" y="1714198"/>
                </a:lnTo>
                <a:lnTo>
                  <a:pt x="4206" y="1678670"/>
                </a:lnTo>
                <a:lnTo>
                  <a:pt x="0" y="1638701"/>
                </a:lnTo>
                <a:lnTo>
                  <a:pt x="25273" y="1696434"/>
                </a:lnTo>
                <a:lnTo>
                  <a:pt x="80044" y="1780812"/>
                </a:lnTo>
                <a:lnTo>
                  <a:pt x="113747" y="1825222"/>
                </a:lnTo>
                <a:lnTo>
                  <a:pt x="147451" y="1856309"/>
                </a:lnTo>
                <a:lnTo>
                  <a:pt x="189585" y="1882955"/>
                </a:lnTo>
                <a:lnTo>
                  <a:pt x="231702" y="1900718"/>
                </a:lnTo>
                <a:lnTo>
                  <a:pt x="278042" y="1909600"/>
                </a:lnTo>
                <a:lnTo>
                  <a:pt x="328606" y="1914041"/>
                </a:lnTo>
                <a:lnTo>
                  <a:pt x="442354" y="1918482"/>
                </a:lnTo>
                <a:lnTo>
                  <a:pt x="471834" y="1918482"/>
                </a:lnTo>
                <a:lnTo>
                  <a:pt x="505538" y="1914041"/>
                </a:lnTo>
                <a:lnTo>
                  <a:pt x="568739" y="1896278"/>
                </a:lnTo>
                <a:lnTo>
                  <a:pt x="636146" y="1869632"/>
                </a:lnTo>
                <a:lnTo>
                  <a:pt x="699330" y="1834104"/>
                </a:lnTo>
                <a:lnTo>
                  <a:pt x="758324" y="1794135"/>
                </a:lnTo>
                <a:lnTo>
                  <a:pt x="817301" y="1745284"/>
                </a:lnTo>
                <a:lnTo>
                  <a:pt x="867848" y="1696434"/>
                </a:lnTo>
                <a:lnTo>
                  <a:pt x="914189" y="1643142"/>
                </a:lnTo>
                <a:lnTo>
                  <a:pt x="935256" y="1616496"/>
                </a:lnTo>
                <a:lnTo>
                  <a:pt x="952116" y="1576527"/>
                </a:lnTo>
                <a:lnTo>
                  <a:pt x="964753" y="1532118"/>
                </a:lnTo>
                <a:lnTo>
                  <a:pt x="977390" y="1483267"/>
                </a:lnTo>
                <a:lnTo>
                  <a:pt x="994233" y="1376684"/>
                </a:lnTo>
                <a:lnTo>
                  <a:pt x="1006870" y="1265659"/>
                </a:lnTo>
                <a:lnTo>
                  <a:pt x="1015300" y="1163517"/>
                </a:lnTo>
                <a:lnTo>
                  <a:pt x="1015300" y="994760"/>
                </a:lnTo>
                <a:lnTo>
                  <a:pt x="1162751" y="923704"/>
                </a:lnTo>
                <a:lnTo>
                  <a:pt x="1217522" y="892617"/>
                </a:lnTo>
                <a:lnTo>
                  <a:pt x="1242796" y="874854"/>
                </a:lnTo>
                <a:lnTo>
                  <a:pt x="1280714" y="834885"/>
                </a:lnTo>
                <a:lnTo>
                  <a:pt x="1305993" y="786034"/>
                </a:lnTo>
                <a:lnTo>
                  <a:pt x="1318631" y="723860"/>
                </a:lnTo>
                <a:lnTo>
                  <a:pt x="1322843" y="683892"/>
                </a:lnTo>
                <a:lnTo>
                  <a:pt x="1322843" y="639482"/>
                </a:lnTo>
                <a:lnTo>
                  <a:pt x="1318631" y="586208"/>
                </a:lnTo>
                <a:lnTo>
                  <a:pt x="1305993" y="528475"/>
                </a:lnTo>
                <a:lnTo>
                  <a:pt x="1289141" y="452979"/>
                </a:lnTo>
                <a:lnTo>
                  <a:pt x="1259651" y="373041"/>
                </a:lnTo>
                <a:lnTo>
                  <a:pt x="1225952" y="288663"/>
                </a:lnTo>
                <a:lnTo>
                  <a:pt x="1154321" y="128788"/>
                </a:lnTo>
                <a:lnTo>
                  <a:pt x="1095344" y="0"/>
                </a:lnTo>
                <a:lnTo>
                  <a:pt x="1141684" y="57732"/>
                </a:lnTo>
                <a:lnTo>
                  <a:pt x="1179612" y="115465"/>
                </a:lnTo>
                <a:lnTo>
                  <a:pt x="1213315" y="173197"/>
                </a:lnTo>
                <a:lnTo>
                  <a:pt x="1247019" y="244253"/>
                </a:lnTo>
                <a:lnTo>
                  <a:pt x="1280714" y="319750"/>
                </a:lnTo>
                <a:lnTo>
                  <a:pt x="1310205" y="404128"/>
                </a:lnTo>
                <a:close/>
              </a:path>
            </a:pathLst>
          </a:custGeom>
          <a:solidFill>
            <a:srgbClr val="EBA7A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7828576" y="5343655"/>
            <a:ext cx="109541" cy="128788"/>
          </a:xfrm>
          <a:custGeom>
            <a:avLst/>
            <a:gdLst/>
            <a:ahLst/>
            <a:cxnLst/>
            <a:rect l="l" t="t" r="r" b="b"/>
            <a:pathLst>
              <a:path w="109541" h="128788">
                <a:moveTo>
                  <a:pt x="88474" y="4440"/>
                </a:moveTo>
                <a:lnTo>
                  <a:pt x="96904" y="13322"/>
                </a:lnTo>
                <a:lnTo>
                  <a:pt x="105317" y="22204"/>
                </a:lnTo>
                <a:lnTo>
                  <a:pt x="109541" y="44409"/>
                </a:lnTo>
                <a:lnTo>
                  <a:pt x="105317" y="71055"/>
                </a:lnTo>
                <a:lnTo>
                  <a:pt x="92680" y="93260"/>
                </a:lnTo>
                <a:lnTo>
                  <a:pt x="75837" y="115465"/>
                </a:lnTo>
                <a:lnTo>
                  <a:pt x="54770" y="128788"/>
                </a:lnTo>
                <a:lnTo>
                  <a:pt x="25273" y="128788"/>
                </a:lnTo>
                <a:lnTo>
                  <a:pt x="16860" y="124347"/>
                </a:lnTo>
                <a:lnTo>
                  <a:pt x="8430" y="115465"/>
                </a:lnTo>
                <a:lnTo>
                  <a:pt x="4223" y="106583"/>
                </a:lnTo>
                <a:lnTo>
                  <a:pt x="0" y="84378"/>
                </a:lnTo>
                <a:lnTo>
                  <a:pt x="0" y="62173"/>
                </a:lnTo>
                <a:lnTo>
                  <a:pt x="12636" y="35527"/>
                </a:lnTo>
                <a:lnTo>
                  <a:pt x="29497" y="13322"/>
                </a:lnTo>
                <a:lnTo>
                  <a:pt x="50563" y="0"/>
                </a:lnTo>
                <a:lnTo>
                  <a:pt x="8004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EA0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7887553" y="5330332"/>
            <a:ext cx="113747" cy="133229"/>
          </a:xfrm>
          <a:custGeom>
            <a:avLst/>
            <a:gdLst/>
            <a:ahLst/>
            <a:cxnLst/>
            <a:rect l="l" t="t" r="r" b="b"/>
            <a:pathLst>
              <a:path w="113747" h="133229">
                <a:moveTo>
                  <a:pt x="92697" y="8881"/>
                </a:moveTo>
                <a:lnTo>
                  <a:pt x="101111" y="13322"/>
                </a:lnTo>
                <a:lnTo>
                  <a:pt x="105334" y="22204"/>
                </a:lnTo>
                <a:lnTo>
                  <a:pt x="113747" y="44409"/>
                </a:lnTo>
                <a:lnTo>
                  <a:pt x="109541" y="71055"/>
                </a:lnTo>
                <a:lnTo>
                  <a:pt x="96904" y="97701"/>
                </a:lnTo>
                <a:lnTo>
                  <a:pt x="80044" y="119906"/>
                </a:lnTo>
                <a:lnTo>
                  <a:pt x="58994" y="128788"/>
                </a:lnTo>
                <a:lnTo>
                  <a:pt x="37927" y="133229"/>
                </a:lnTo>
                <a:lnTo>
                  <a:pt x="29497" y="133229"/>
                </a:lnTo>
                <a:lnTo>
                  <a:pt x="21066" y="128788"/>
                </a:lnTo>
                <a:lnTo>
                  <a:pt x="12653" y="119906"/>
                </a:lnTo>
                <a:lnTo>
                  <a:pt x="8430" y="111024"/>
                </a:lnTo>
                <a:lnTo>
                  <a:pt x="0" y="88819"/>
                </a:lnTo>
                <a:lnTo>
                  <a:pt x="4223" y="62173"/>
                </a:lnTo>
                <a:lnTo>
                  <a:pt x="16860" y="35527"/>
                </a:lnTo>
                <a:lnTo>
                  <a:pt x="33703" y="17763"/>
                </a:lnTo>
                <a:lnTo>
                  <a:pt x="54770" y="4440"/>
                </a:lnTo>
                <a:lnTo>
                  <a:pt x="75837" y="0"/>
                </a:lnTo>
                <a:lnTo>
                  <a:pt x="84267" y="4440"/>
                </a:lnTo>
                <a:lnTo>
                  <a:pt x="92697" y="8881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7954960" y="5356978"/>
            <a:ext cx="105334" cy="137670"/>
          </a:xfrm>
          <a:custGeom>
            <a:avLst/>
            <a:gdLst/>
            <a:ahLst/>
            <a:cxnLst/>
            <a:rect l="l" t="t" r="r" b="b"/>
            <a:pathLst>
              <a:path w="105334" h="137670">
                <a:moveTo>
                  <a:pt x="80044" y="4440"/>
                </a:moveTo>
                <a:lnTo>
                  <a:pt x="88474" y="8881"/>
                </a:lnTo>
                <a:lnTo>
                  <a:pt x="96904" y="17763"/>
                </a:lnTo>
                <a:lnTo>
                  <a:pt x="105334" y="39968"/>
                </a:lnTo>
                <a:lnTo>
                  <a:pt x="105334" y="66614"/>
                </a:lnTo>
                <a:lnTo>
                  <a:pt x="96904" y="93260"/>
                </a:lnTo>
                <a:lnTo>
                  <a:pt x="84267" y="115465"/>
                </a:lnTo>
                <a:lnTo>
                  <a:pt x="63200" y="133229"/>
                </a:lnTo>
                <a:lnTo>
                  <a:pt x="46340" y="137670"/>
                </a:lnTo>
                <a:lnTo>
                  <a:pt x="33703" y="137670"/>
                </a:lnTo>
                <a:lnTo>
                  <a:pt x="25290" y="133229"/>
                </a:lnTo>
                <a:lnTo>
                  <a:pt x="16860" y="128788"/>
                </a:lnTo>
                <a:lnTo>
                  <a:pt x="8430" y="119906"/>
                </a:lnTo>
                <a:lnTo>
                  <a:pt x="0" y="97701"/>
                </a:lnTo>
                <a:lnTo>
                  <a:pt x="0" y="71055"/>
                </a:lnTo>
                <a:lnTo>
                  <a:pt x="8430" y="44409"/>
                </a:lnTo>
                <a:lnTo>
                  <a:pt x="21066" y="22204"/>
                </a:lnTo>
                <a:lnTo>
                  <a:pt x="42133" y="8881"/>
                </a:lnTo>
                <a:lnTo>
                  <a:pt x="63200" y="0"/>
                </a:lnTo>
                <a:lnTo>
                  <a:pt x="7163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7954960" y="5361419"/>
            <a:ext cx="101111" cy="128788"/>
          </a:xfrm>
          <a:custGeom>
            <a:avLst/>
            <a:gdLst/>
            <a:ahLst/>
            <a:cxnLst/>
            <a:rect l="l" t="t" r="r" b="b"/>
            <a:pathLst>
              <a:path w="101111" h="128788">
                <a:moveTo>
                  <a:pt x="92680" y="84378"/>
                </a:moveTo>
                <a:lnTo>
                  <a:pt x="80044" y="106583"/>
                </a:lnTo>
                <a:lnTo>
                  <a:pt x="63200" y="119906"/>
                </a:lnTo>
                <a:lnTo>
                  <a:pt x="42133" y="128788"/>
                </a:lnTo>
                <a:lnTo>
                  <a:pt x="33703" y="128788"/>
                </a:lnTo>
                <a:lnTo>
                  <a:pt x="25290" y="124347"/>
                </a:lnTo>
                <a:lnTo>
                  <a:pt x="16860" y="119906"/>
                </a:lnTo>
                <a:lnTo>
                  <a:pt x="8430" y="111024"/>
                </a:lnTo>
                <a:lnTo>
                  <a:pt x="4223" y="88819"/>
                </a:lnTo>
                <a:lnTo>
                  <a:pt x="0" y="66614"/>
                </a:lnTo>
                <a:lnTo>
                  <a:pt x="8430" y="39968"/>
                </a:lnTo>
                <a:lnTo>
                  <a:pt x="21066" y="17763"/>
                </a:lnTo>
                <a:lnTo>
                  <a:pt x="37927" y="4440"/>
                </a:lnTo>
                <a:lnTo>
                  <a:pt x="58994" y="0"/>
                </a:lnTo>
                <a:lnTo>
                  <a:pt x="75837" y="0"/>
                </a:lnTo>
                <a:lnTo>
                  <a:pt x="84267" y="8881"/>
                </a:lnTo>
                <a:lnTo>
                  <a:pt x="92680" y="13322"/>
                </a:lnTo>
                <a:lnTo>
                  <a:pt x="101111" y="35527"/>
                </a:lnTo>
                <a:lnTo>
                  <a:pt x="101111" y="57732"/>
                </a:lnTo>
                <a:lnTo>
                  <a:pt x="92680" y="84378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7959184" y="5361419"/>
            <a:ext cx="92680" cy="124347"/>
          </a:xfrm>
          <a:custGeom>
            <a:avLst/>
            <a:gdLst/>
            <a:ahLst/>
            <a:cxnLst/>
            <a:rect l="l" t="t" r="r" b="b"/>
            <a:pathLst>
              <a:path w="92680" h="124347">
                <a:moveTo>
                  <a:pt x="71614" y="4440"/>
                </a:moveTo>
                <a:lnTo>
                  <a:pt x="84250" y="17763"/>
                </a:lnTo>
                <a:lnTo>
                  <a:pt x="92680" y="35527"/>
                </a:lnTo>
                <a:lnTo>
                  <a:pt x="92680" y="57732"/>
                </a:lnTo>
                <a:lnTo>
                  <a:pt x="84250" y="84378"/>
                </a:lnTo>
                <a:lnTo>
                  <a:pt x="71614" y="102142"/>
                </a:lnTo>
                <a:lnTo>
                  <a:pt x="54770" y="115465"/>
                </a:lnTo>
                <a:lnTo>
                  <a:pt x="37910" y="124347"/>
                </a:lnTo>
                <a:lnTo>
                  <a:pt x="21066" y="119906"/>
                </a:lnTo>
                <a:lnTo>
                  <a:pt x="8413" y="106583"/>
                </a:lnTo>
                <a:lnTo>
                  <a:pt x="0" y="88819"/>
                </a:lnTo>
                <a:lnTo>
                  <a:pt x="0" y="66614"/>
                </a:lnTo>
                <a:lnTo>
                  <a:pt x="4206" y="39968"/>
                </a:lnTo>
                <a:lnTo>
                  <a:pt x="16843" y="22204"/>
                </a:lnTo>
                <a:lnTo>
                  <a:pt x="33703" y="4440"/>
                </a:lnTo>
                <a:lnTo>
                  <a:pt x="54770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7959184" y="5365860"/>
            <a:ext cx="88457" cy="111024"/>
          </a:xfrm>
          <a:custGeom>
            <a:avLst/>
            <a:gdLst/>
            <a:ahLst/>
            <a:cxnLst/>
            <a:rect l="l" t="t" r="r" b="b"/>
            <a:pathLst>
              <a:path w="88457" h="111024">
                <a:moveTo>
                  <a:pt x="67407" y="0"/>
                </a:moveTo>
                <a:lnTo>
                  <a:pt x="80044" y="13322"/>
                </a:lnTo>
                <a:lnTo>
                  <a:pt x="88457" y="31086"/>
                </a:lnTo>
                <a:lnTo>
                  <a:pt x="88457" y="53291"/>
                </a:lnTo>
                <a:lnTo>
                  <a:pt x="80044" y="75496"/>
                </a:lnTo>
                <a:lnTo>
                  <a:pt x="67407" y="93260"/>
                </a:lnTo>
                <a:lnTo>
                  <a:pt x="54770" y="106583"/>
                </a:lnTo>
                <a:lnTo>
                  <a:pt x="37910" y="111024"/>
                </a:lnTo>
                <a:lnTo>
                  <a:pt x="21066" y="111024"/>
                </a:lnTo>
                <a:lnTo>
                  <a:pt x="8413" y="97701"/>
                </a:lnTo>
                <a:lnTo>
                  <a:pt x="0" y="79937"/>
                </a:lnTo>
                <a:lnTo>
                  <a:pt x="0" y="57732"/>
                </a:lnTo>
                <a:lnTo>
                  <a:pt x="4206" y="35527"/>
                </a:lnTo>
                <a:lnTo>
                  <a:pt x="16843" y="17763"/>
                </a:lnTo>
                <a:lnTo>
                  <a:pt x="33703" y="4440"/>
                </a:lnTo>
                <a:lnTo>
                  <a:pt x="50547" y="0"/>
                </a:lnTo>
                <a:lnTo>
                  <a:pt x="67407" y="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7959184" y="5365860"/>
            <a:ext cx="84250" cy="106583"/>
          </a:xfrm>
          <a:custGeom>
            <a:avLst/>
            <a:gdLst/>
            <a:ahLst/>
            <a:cxnLst/>
            <a:rect l="l" t="t" r="r" b="b"/>
            <a:pathLst>
              <a:path w="84250" h="106583">
                <a:moveTo>
                  <a:pt x="63183" y="4440"/>
                </a:moveTo>
                <a:lnTo>
                  <a:pt x="75820" y="13322"/>
                </a:lnTo>
                <a:lnTo>
                  <a:pt x="80044" y="31086"/>
                </a:lnTo>
                <a:lnTo>
                  <a:pt x="84250" y="48850"/>
                </a:lnTo>
                <a:lnTo>
                  <a:pt x="75820" y="71055"/>
                </a:lnTo>
                <a:lnTo>
                  <a:pt x="67407" y="88819"/>
                </a:lnTo>
                <a:lnTo>
                  <a:pt x="50547" y="102142"/>
                </a:lnTo>
                <a:lnTo>
                  <a:pt x="33703" y="106583"/>
                </a:lnTo>
                <a:lnTo>
                  <a:pt x="21066" y="106583"/>
                </a:lnTo>
                <a:lnTo>
                  <a:pt x="8413" y="93260"/>
                </a:lnTo>
                <a:lnTo>
                  <a:pt x="0" y="75496"/>
                </a:lnTo>
                <a:lnTo>
                  <a:pt x="0" y="57732"/>
                </a:lnTo>
                <a:lnTo>
                  <a:pt x="4206" y="35527"/>
                </a:lnTo>
                <a:lnTo>
                  <a:pt x="16843" y="17763"/>
                </a:lnTo>
                <a:lnTo>
                  <a:pt x="33703" y="4440"/>
                </a:lnTo>
                <a:lnTo>
                  <a:pt x="46340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7959184" y="5365860"/>
            <a:ext cx="80044" cy="102142"/>
          </a:xfrm>
          <a:custGeom>
            <a:avLst/>
            <a:gdLst/>
            <a:ahLst/>
            <a:cxnLst/>
            <a:rect l="l" t="t" r="r" b="b"/>
            <a:pathLst>
              <a:path w="80044" h="102142">
                <a:moveTo>
                  <a:pt x="58977" y="4440"/>
                </a:moveTo>
                <a:lnTo>
                  <a:pt x="71614" y="13322"/>
                </a:lnTo>
                <a:lnTo>
                  <a:pt x="75820" y="31086"/>
                </a:lnTo>
                <a:lnTo>
                  <a:pt x="80044" y="48850"/>
                </a:lnTo>
                <a:lnTo>
                  <a:pt x="71614" y="71055"/>
                </a:lnTo>
                <a:lnTo>
                  <a:pt x="63183" y="84378"/>
                </a:lnTo>
                <a:lnTo>
                  <a:pt x="50547" y="97701"/>
                </a:lnTo>
                <a:lnTo>
                  <a:pt x="33703" y="102142"/>
                </a:lnTo>
                <a:lnTo>
                  <a:pt x="21066" y="97701"/>
                </a:lnTo>
                <a:lnTo>
                  <a:pt x="8413" y="88819"/>
                </a:lnTo>
                <a:lnTo>
                  <a:pt x="0" y="75496"/>
                </a:lnTo>
                <a:lnTo>
                  <a:pt x="0" y="53291"/>
                </a:lnTo>
                <a:lnTo>
                  <a:pt x="8413" y="35527"/>
                </a:lnTo>
                <a:lnTo>
                  <a:pt x="16843" y="17763"/>
                </a:lnTo>
                <a:lnTo>
                  <a:pt x="29480" y="8881"/>
                </a:lnTo>
                <a:lnTo>
                  <a:pt x="46340" y="0"/>
                </a:lnTo>
                <a:lnTo>
                  <a:pt x="58977" y="444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7963391" y="5370301"/>
            <a:ext cx="67407" cy="93260"/>
          </a:xfrm>
          <a:custGeom>
            <a:avLst/>
            <a:gdLst/>
            <a:ahLst/>
            <a:cxnLst/>
            <a:rect l="l" t="t" r="r" b="b"/>
            <a:pathLst>
              <a:path w="67407" h="93260">
                <a:moveTo>
                  <a:pt x="54770" y="0"/>
                </a:moveTo>
                <a:lnTo>
                  <a:pt x="63200" y="13322"/>
                </a:lnTo>
                <a:lnTo>
                  <a:pt x="67407" y="26645"/>
                </a:lnTo>
                <a:lnTo>
                  <a:pt x="67407" y="44409"/>
                </a:lnTo>
                <a:lnTo>
                  <a:pt x="63200" y="62173"/>
                </a:lnTo>
                <a:lnTo>
                  <a:pt x="54770" y="75496"/>
                </a:lnTo>
                <a:lnTo>
                  <a:pt x="42133" y="88819"/>
                </a:lnTo>
                <a:lnTo>
                  <a:pt x="29497" y="93260"/>
                </a:lnTo>
                <a:lnTo>
                  <a:pt x="12636" y="88819"/>
                </a:lnTo>
                <a:lnTo>
                  <a:pt x="4206" y="79937"/>
                </a:lnTo>
                <a:lnTo>
                  <a:pt x="0" y="66614"/>
                </a:lnTo>
                <a:lnTo>
                  <a:pt x="0" y="48850"/>
                </a:lnTo>
                <a:lnTo>
                  <a:pt x="4206" y="31086"/>
                </a:lnTo>
                <a:lnTo>
                  <a:pt x="12636" y="13322"/>
                </a:lnTo>
                <a:lnTo>
                  <a:pt x="25273" y="4440"/>
                </a:lnTo>
                <a:lnTo>
                  <a:pt x="37910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157183" y="5379183"/>
            <a:ext cx="92680" cy="142111"/>
          </a:xfrm>
          <a:custGeom>
            <a:avLst/>
            <a:gdLst/>
            <a:ahLst/>
            <a:cxnLst/>
            <a:rect l="l" t="t" r="r" b="b"/>
            <a:pathLst>
              <a:path w="92680" h="142111">
                <a:moveTo>
                  <a:pt x="33703" y="0"/>
                </a:moveTo>
                <a:lnTo>
                  <a:pt x="42133" y="0"/>
                </a:lnTo>
                <a:lnTo>
                  <a:pt x="54770" y="4440"/>
                </a:lnTo>
                <a:lnTo>
                  <a:pt x="71614" y="17763"/>
                </a:lnTo>
                <a:lnTo>
                  <a:pt x="84267" y="39968"/>
                </a:lnTo>
                <a:lnTo>
                  <a:pt x="92680" y="66614"/>
                </a:lnTo>
                <a:lnTo>
                  <a:pt x="92680" y="93260"/>
                </a:lnTo>
                <a:lnTo>
                  <a:pt x="84267" y="115465"/>
                </a:lnTo>
                <a:lnTo>
                  <a:pt x="71614" y="133229"/>
                </a:lnTo>
                <a:lnTo>
                  <a:pt x="63200" y="137670"/>
                </a:lnTo>
                <a:lnTo>
                  <a:pt x="54770" y="142111"/>
                </a:lnTo>
                <a:lnTo>
                  <a:pt x="46340" y="142111"/>
                </a:lnTo>
                <a:lnTo>
                  <a:pt x="37910" y="137670"/>
                </a:lnTo>
                <a:lnTo>
                  <a:pt x="21066" y="124347"/>
                </a:lnTo>
                <a:lnTo>
                  <a:pt x="8430" y="102142"/>
                </a:lnTo>
                <a:lnTo>
                  <a:pt x="0" y="75496"/>
                </a:lnTo>
                <a:lnTo>
                  <a:pt x="0" y="48850"/>
                </a:lnTo>
                <a:lnTo>
                  <a:pt x="4206" y="26645"/>
                </a:lnTo>
                <a:lnTo>
                  <a:pt x="16860" y="8881"/>
                </a:lnTo>
                <a:lnTo>
                  <a:pt x="25273" y="4440"/>
                </a:lnTo>
                <a:lnTo>
                  <a:pt x="33703" y="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157183" y="5383623"/>
            <a:ext cx="88474" cy="133229"/>
          </a:xfrm>
          <a:custGeom>
            <a:avLst/>
            <a:gdLst/>
            <a:ahLst/>
            <a:cxnLst/>
            <a:rect l="l" t="t" r="r" b="b"/>
            <a:pathLst>
              <a:path w="88474" h="133229">
                <a:moveTo>
                  <a:pt x="33703" y="0"/>
                </a:moveTo>
                <a:lnTo>
                  <a:pt x="50563" y="4440"/>
                </a:lnTo>
                <a:lnTo>
                  <a:pt x="67407" y="17763"/>
                </a:lnTo>
                <a:lnTo>
                  <a:pt x="80044" y="35527"/>
                </a:lnTo>
                <a:lnTo>
                  <a:pt x="84267" y="62173"/>
                </a:lnTo>
                <a:lnTo>
                  <a:pt x="88474" y="88819"/>
                </a:lnTo>
                <a:lnTo>
                  <a:pt x="80044" y="111024"/>
                </a:lnTo>
                <a:lnTo>
                  <a:pt x="67407" y="124347"/>
                </a:lnTo>
                <a:lnTo>
                  <a:pt x="63200" y="128788"/>
                </a:lnTo>
                <a:lnTo>
                  <a:pt x="50563" y="133229"/>
                </a:lnTo>
                <a:lnTo>
                  <a:pt x="33703" y="128788"/>
                </a:lnTo>
                <a:lnTo>
                  <a:pt x="21066" y="115465"/>
                </a:lnTo>
                <a:lnTo>
                  <a:pt x="8430" y="97701"/>
                </a:lnTo>
                <a:lnTo>
                  <a:pt x="0" y="71055"/>
                </a:lnTo>
                <a:lnTo>
                  <a:pt x="0" y="44409"/>
                </a:lnTo>
                <a:lnTo>
                  <a:pt x="4206" y="22204"/>
                </a:lnTo>
                <a:lnTo>
                  <a:pt x="16860" y="8881"/>
                </a:lnTo>
                <a:lnTo>
                  <a:pt x="25273" y="0"/>
                </a:lnTo>
                <a:lnTo>
                  <a:pt x="33703" y="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157183" y="5388064"/>
            <a:ext cx="80044" cy="124347"/>
          </a:xfrm>
          <a:custGeom>
            <a:avLst/>
            <a:gdLst/>
            <a:ahLst/>
            <a:cxnLst/>
            <a:rect l="l" t="t" r="r" b="b"/>
            <a:pathLst>
              <a:path w="80044" h="124347">
                <a:moveTo>
                  <a:pt x="29497" y="0"/>
                </a:moveTo>
                <a:lnTo>
                  <a:pt x="46340" y="0"/>
                </a:lnTo>
                <a:lnTo>
                  <a:pt x="63200" y="13322"/>
                </a:lnTo>
                <a:lnTo>
                  <a:pt x="75837" y="31086"/>
                </a:lnTo>
                <a:lnTo>
                  <a:pt x="80044" y="57732"/>
                </a:lnTo>
                <a:lnTo>
                  <a:pt x="80044" y="79937"/>
                </a:lnTo>
                <a:lnTo>
                  <a:pt x="75837" y="102142"/>
                </a:lnTo>
                <a:lnTo>
                  <a:pt x="63200" y="115465"/>
                </a:lnTo>
                <a:lnTo>
                  <a:pt x="50563" y="124347"/>
                </a:lnTo>
                <a:lnTo>
                  <a:pt x="33703" y="119906"/>
                </a:lnTo>
                <a:lnTo>
                  <a:pt x="16860" y="106583"/>
                </a:lnTo>
                <a:lnTo>
                  <a:pt x="8430" y="88819"/>
                </a:lnTo>
                <a:lnTo>
                  <a:pt x="0" y="66614"/>
                </a:lnTo>
                <a:lnTo>
                  <a:pt x="0" y="39968"/>
                </a:lnTo>
                <a:lnTo>
                  <a:pt x="4206" y="22204"/>
                </a:lnTo>
                <a:lnTo>
                  <a:pt x="16860" y="4440"/>
                </a:lnTo>
                <a:lnTo>
                  <a:pt x="29497" y="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157183" y="5388064"/>
            <a:ext cx="75837" cy="119906"/>
          </a:xfrm>
          <a:custGeom>
            <a:avLst/>
            <a:gdLst/>
            <a:ahLst/>
            <a:cxnLst/>
            <a:rect l="l" t="t" r="r" b="b"/>
            <a:pathLst>
              <a:path w="75837" h="119906">
                <a:moveTo>
                  <a:pt x="29497" y="0"/>
                </a:moveTo>
                <a:lnTo>
                  <a:pt x="46340" y="4440"/>
                </a:lnTo>
                <a:lnTo>
                  <a:pt x="58977" y="17763"/>
                </a:lnTo>
                <a:lnTo>
                  <a:pt x="71614" y="35527"/>
                </a:lnTo>
                <a:lnTo>
                  <a:pt x="75837" y="57732"/>
                </a:lnTo>
                <a:lnTo>
                  <a:pt x="75837" y="79937"/>
                </a:lnTo>
                <a:lnTo>
                  <a:pt x="71614" y="97701"/>
                </a:lnTo>
                <a:lnTo>
                  <a:pt x="63200" y="115465"/>
                </a:lnTo>
                <a:lnTo>
                  <a:pt x="46340" y="119906"/>
                </a:lnTo>
                <a:lnTo>
                  <a:pt x="29497" y="115465"/>
                </a:lnTo>
                <a:lnTo>
                  <a:pt x="16860" y="106583"/>
                </a:lnTo>
                <a:lnTo>
                  <a:pt x="8430" y="88819"/>
                </a:lnTo>
                <a:lnTo>
                  <a:pt x="0" y="66614"/>
                </a:lnTo>
                <a:lnTo>
                  <a:pt x="0" y="39968"/>
                </a:lnTo>
                <a:lnTo>
                  <a:pt x="4206" y="22204"/>
                </a:lnTo>
                <a:lnTo>
                  <a:pt x="16860" y="8881"/>
                </a:lnTo>
                <a:lnTo>
                  <a:pt x="29497" y="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157183" y="5392505"/>
            <a:ext cx="71614" cy="111024"/>
          </a:xfrm>
          <a:custGeom>
            <a:avLst/>
            <a:gdLst/>
            <a:ahLst/>
            <a:cxnLst/>
            <a:rect l="l" t="t" r="r" b="b"/>
            <a:pathLst>
              <a:path w="71614" h="111024">
                <a:moveTo>
                  <a:pt x="29497" y="0"/>
                </a:moveTo>
                <a:lnTo>
                  <a:pt x="42133" y="4440"/>
                </a:lnTo>
                <a:lnTo>
                  <a:pt x="54770" y="13322"/>
                </a:lnTo>
                <a:lnTo>
                  <a:pt x="67407" y="31086"/>
                </a:lnTo>
                <a:lnTo>
                  <a:pt x="71614" y="53291"/>
                </a:lnTo>
                <a:lnTo>
                  <a:pt x="71614" y="75496"/>
                </a:lnTo>
                <a:lnTo>
                  <a:pt x="67407" y="93260"/>
                </a:lnTo>
                <a:lnTo>
                  <a:pt x="58977" y="106583"/>
                </a:lnTo>
                <a:lnTo>
                  <a:pt x="46340" y="111024"/>
                </a:lnTo>
                <a:lnTo>
                  <a:pt x="29497" y="106583"/>
                </a:lnTo>
                <a:lnTo>
                  <a:pt x="16860" y="97701"/>
                </a:lnTo>
                <a:lnTo>
                  <a:pt x="4206" y="79937"/>
                </a:lnTo>
                <a:lnTo>
                  <a:pt x="0" y="57732"/>
                </a:lnTo>
                <a:lnTo>
                  <a:pt x="0" y="39968"/>
                </a:lnTo>
                <a:lnTo>
                  <a:pt x="4206" y="17763"/>
                </a:lnTo>
                <a:lnTo>
                  <a:pt x="12636" y="8881"/>
                </a:lnTo>
                <a:lnTo>
                  <a:pt x="29497" y="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8157183" y="5396946"/>
            <a:ext cx="67407" cy="102142"/>
          </a:xfrm>
          <a:custGeom>
            <a:avLst/>
            <a:gdLst/>
            <a:ahLst/>
            <a:cxnLst/>
            <a:rect l="l" t="t" r="r" b="b"/>
            <a:pathLst>
              <a:path w="67407" h="102142">
                <a:moveTo>
                  <a:pt x="25273" y="0"/>
                </a:moveTo>
                <a:lnTo>
                  <a:pt x="37910" y="4440"/>
                </a:lnTo>
                <a:lnTo>
                  <a:pt x="50563" y="13322"/>
                </a:lnTo>
                <a:lnTo>
                  <a:pt x="63200" y="26645"/>
                </a:lnTo>
                <a:lnTo>
                  <a:pt x="67407" y="48850"/>
                </a:lnTo>
                <a:lnTo>
                  <a:pt x="67407" y="66614"/>
                </a:lnTo>
                <a:lnTo>
                  <a:pt x="63200" y="84378"/>
                </a:lnTo>
                <a:lnTo>
                  <a:pt x="54770" y="97701"/>
                </a:lnTo>
                <a:lnTo>
                  <a:pt x="42133" y="102142"/>
                </a:lnTo>
                <a:lnTo>
                  <a:pt x="29497" y="97701"/>
                </a:lnTo>
                <a:lnTo>
                  <a:pt x="16860" y="88819"/>
                </a:lnTo>
                <a:lnTo>
                  <a:pt x="4206" y="75496"/>
                </a:lnTo>
                <a:lnTo>
                  <a:pt x="0" y="53291"/>
                </a:lnTo>
                <a:lnTo>
                  <a:pt x="0" y="35527"/>
                </a:lnTo>
                <a:lnTo>
                  <a:pt x="4206" y="17763"/>
                </a:lnTo>
                <a:lnTo>
                  <a:pt x="12636" y="4440"/>
                </a:lnTo>
                <a:lnTo>
                  <a:pt x="25273" y="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8157183" y="5401387"/>
            <a:ext cx="63200" cy="93260"/>
          </a:xfrm>
          <a:custGeom>
            <a:avLst/>
            <a:gdLst/>
            <a:ahLst/>
            <a:cxnLst/>
            <a:rect l="l" t="t" r="r" b="b"/>
            <a:pathLst>
              <a:path w="63200" h="93260">
                <a:moveTo>
                  <a:pt x="25273" y="0"/>
                </a:moveTo>
                <a:lnTo>
                  <a:pt x="37910" y="0"/>
                </a:lnTo>
                <a:lnTo>
                  <a:pt x="50563" y="8881"/>
                </a:lnTo>
                <a:lnTo>
                  <a:pt x="58977" y="26645"/>
                </a:lnTo>
                <a:lnTo>
                  <a:pt x="63200" y="44409"/>
                </a:lnTo>
                <a:lnTo>
                  <a:pt x="63200" y="62173"/>
                </a:lnTo>
                <a:lnTo>
                  <a:pt x="58977" y="75496"/>
                </a:lnTo>
                <a:lnTo>
                  <a:pt x="50563" y="88819"/>
                </a:lnTo>
                <a:lnTo>
                  <a:pt x="37910" y="93260"/>
                </a:lnTo>
                <a:lnTo>
                  <a:pt x="25273" y="93260"/>
                </a:lnTo>
                <a:lnTo>
                  <a:pt x="12636" y="84378"/>
                </a:lnTo>
                <a:lnTo>
                  <a:pt x="4206" y="66614"/>
                </a:lnTo>
                <a:lnTo>
                  <a:pt x="0" y="48850"/>
                </a:lnTo>
                <a:lnTo>
                  <a:pt x="0" y="31086"/>
                </a:lnTo>
                <a:lnTo>
                  <a:pt x="4206" y="13322"/>
                </a:lnTo>
                <a:lnTo>
                  <a:pt x="12636" y="4440"/>
                </a:lnTo>
                <a:lnTo>
                  <a:pt x="25273" y="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8140339" y="4948408"/>
            <a:ext cx="122161" cy="137670"/>
          </a:xfrm>
          <a:custGeom>
            <a:avLst/>
            <a:gdLst/>
            <a:ahLst/>
            <a:cxnLst/>
            <a:rect l="l" t="t" r="r" b="b"/>
            <a:pathLst>
              <a:path w="122161" h="137670">
                <a:moveTo>
                  <a:pt x="109524" y="13322"/>
                </a:moveTo>
                <a:lnTo>
                  <a:pt x="117954" y="22204"/>
                </a:lnTo>
                <a:lnTo>
                  <a:pt x="117954" y="31086"/>
                </a:lnTo>
                <a:lnTo>
                  <a:pt x="122161" y="57732"/>
                </a:lnTo>
                <a:lnTo>
                  <a:pt x="113747" y="84378"/>
                </a:lnTo>
                <a:lnTo>
                  <a:pt x="96887" y="106583"/>
                </a:lnTo>
                <a:lnTo>
                  <a:pt x="71614" y="128788"/>
                </a:lnTo>
                <a:lnTo>
                  <a:pt x="50547" y="137670"/>
                </a:lnTo>
                <a:lnTo>
                  <a:pt x="25273" y="137670"/>
                </a:lnTo>
                <a:lnTo>
                  <a:pt x="16843" y="133229"/>
                </a:lnTo>
                <a:lnTo>
                  <a:pt x="8413" y="128788"/>
                </a:lnTo>
                <a:lnTo>
                  <a:pt x="4206" y="119906"/>
                </a:lnTo>
                <a:lnTo>
                  <a:pt x="0" y="106583"/>
                </a:lnTo>
                <a:lnTo>
                  <a:pt x="0" y="84378"/>
                </a:lnTo>
                <a:lnTo>
                  <a:pt x="8413" y="57732"/>
                </a:lnTo>
                <a:lnTo>
                  <a:pt x="25273" y="31086"/>
                </a:lnTo>
                <a:lnTo>
                  <a:pt x="46340" y="13322"/>
                </a:lnTo>
                <a:lnTo>
                  <a:pt x="71614" y="0"/>
                </a:lnTo>
                <a:lnTo>
                  <a:pt x="92680" y="0"/>
                </a:lnTo>
                <a:lnTo>
                  <a:pt x="101111" y="4440"/>
                </a:lnTo>
                <a:lnTo>
                  <a:pt x="109524" y="13322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8237227" y="4921762"/>
            <a:ext cx="122177" cy="133229"/>
          </a:xfrm>
          <a:custGeom>
            <a:avLst/>
            <a:gdLst/>
            <a:ahLst/>
            <a:cxnLst/>
            <a:rect l="l" t="t" r="r" b="b"/>
            <a:pathLst>
              <a:path w="122177" h="133229">
                <a:moveTo>
                  <a:pt x="113747" y="8881"/>
                </a:moveTo>
                <a:lnTo>
                  <a:pt x="117971" y="17763"/>
                </a:lnTo>
                <a:lnTo>
                  <a:pt x="122177" y="26645"/>
                </a:lnTo>
                <a:lnTo>
                  <a:pt x="122177" y="53291"/>
                </a:lnTo>
                <a:lnTo>
                  <a:pt x="113747" y="79937"/>
                </a:lnTo>
                <a:lnTo>
                  <a:pt x="96904" y="106583"/>
                </a:lnTo>
                <a:lnTo>
                  <a:pt x="75837" y="124347"/>
                </a:lnTo>
                <a:lnTo>
                  <a:pt x="50563" y="133229"/>
                </a:lnTo>
                <a:lnTo>
                  <a:pt x="21066" y="133229"/>
                </a:lnTo>
                <a:lnTo>
                  <a:pt x="12636" y="124347"/>
                </a:lnTo>
                <a:lnTo>
                  <a:pt x="4223" y="115465"/>
                </a:lnTo>
                <a:lnTo>
                  <a:pt x="0" y="106583"/>
                </a:lnTo>
                <a:lnTo>
                  <a:pt x="0" y="79937"/>
                </a:lnTo>
                <a:lnTo>
                  <a:pt x="8430" y="53291"/>
                </a:lnTo>
                <a:lnTo>
                  <a:pt x="25273" y="26645"/>
                </a:lnTo>
                <a:lnTo>
                  <a:pt x="50563" y="8881"/>
                </a:lnTo>
                <a:lnTo>
                  <a:pt x="71614" y="0"/>
                </a:lnTo>
                <a:lnTo>
                  <a:pt x="96904" y="0"/>
                </a:lnTo>
                <a:lnTo>
                  <a:pt x="105317" y="4440"/>
                </a:lnTo>
                <a:lnTo>
                  <a:pt x="113747" y="8881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8241450" y="4921762"/>
            <a:ext cx="117954" cy="133229"/>
          </a:xfrm>
          <a:custGeom>
            <a:avLst/>
            <a:gdLst/>
            <a:ahLst/>
            <a:cxnLst/>
            <a:rect l="l" t="t" r="r" b="b"/>
            <a:pathLst>
              <a:path w="117954" h="133229">
                <a:moveTo>
                  <a:pt x="109524" y="8881"/>
                </a:moveTo>
                <a:lnTo>
                  <a:pt x="113747" y="17763"/>
                </a:lnTo>
                <a:lnTo>
                  <a:pt x="117954" y="26645"/>
                </a:lnTo>
                <a:lnTo>
                  <a:pt x="117954" y="53291"/>
                </a:lnTo>
                <a:lnTo>
                  <a:pt x="109524" y="79937"/>
                </a:lnTo>
                <a:lnTo>
                  <a:pt x="92680" y="102142"/>
                </a:lnTo>
                <a:lnTo>
                  <a:pt x="71614" y="124347"/>
                </a:lnTo>
                <a:lnTo>
                  <a:pt x="46340" y="133229"/>
                </a:lnTo>
                <a:lnTo>
                  <a:pt x="25273" y="133229"/>
                </a:lnTo>
                <a:lnTo>
                  <a:pt x="16843" y="128788"/>
                </a:lnTo>
                <a:lnTo>
                  <a:pt x="8413" y="124347"/>
                </a:lnTo>
                <a:lnTo>
                  <a:pt x="4206" y="115465"/>
                </a:lnTo>
                <a:lnTo>
                  <a:pt x="0" y="102142"/>
                </a:lnTo>
                <a:lnTo>
                  <a:pt x="0" y="79937"/>
                </a:lnTo>
                <a:lnTo>
                  <a:pt x="4206" y="53291"/>
                </a:lnTo>
                <a:lnTo>
                  <a:pt x="21050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8457" y="0"/>
                </a:lnTo>
                <a:lnTo>
                  <a:pt x="101094" y="4440"/>
                </a:lnTo>
                <a:lnTo>
                  <a:pt x="109524" y="8881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8241450" y="4921762"/>
            <a:ext cx="117954" cy="133229"/>
          </a:xfrm>
          <a:custGeom>
            <a:avLst/>
            <a:gdLst/>
            <a:ahLst/>
            <a:cxnLst/>
            <a:rect l="l" t="t" r="r" b="b"/>
            <a:pathLst>
              <a:path w="117954" h="133229">
                <a:moveTo>
                  <a:pt x="105317" y="8881"/>
                </a:moveTo>
                <a:lnTo>
                  <a:pt x="113747" y="17763"/>
                </a:lnTo>
                <a:lnTo>
                  <a:pt x="117954" y="26645"/>
                </a:lnTo>
                <a:lnTo>
                  <a:pt x="117954" y="53291"/>
                </a:lnTo>
                <a:lnTo>
                  <a:pt x="109524" y="79937"/>
                </a:lnTo>
                <a:lnTo>
                  <a:pt x="92680" y="102142"/>
                </a:lnTo>
                <a:lnTo>
                  <a:pt x="71614" y="119906"/>
                </a:lnTo>
                <a:lnTo>
                  <a:pt x="46340" y="133229"/>
                </a:lnTo>
                <a:lnTo>
                  <a:pt x="25273" y="133229"/>
                </a:lnTo>
                <a:lnTo>
                  <a:pt x="16843" y="128788"/>
                </a:lnTo>
                <a:lnTo>
                  <a:pt x="8413" y="119906"/>
                </a:lnTo>
                <a:lnTo>
                  <a:pt x="4206" y="111024"/>
                </a:lnTo>
                <a:lnTo>
                  <a:pt x="0" y="102142"/>
                </a:lnTo>
                <a:lnTo>
                  <a:pt x="0" y="79937"/>
                </a:lnTo>
                <a:lnTo>
                  <a:pt x="8413" y="53291"/>
                </a:lnTo>
                <a:lnTo>
                  <a:pt x="21050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8457" y="0"/>
                </a:lnTo>
                <a:lnTo>
                  <a:pt x="96887" y="4440"/>
                </a:lnTo>
                <a:lnTo>
                  <a:pt x="105317" y="8881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8241450" y="4921762"/>
            <a:ext cx="113747" cy="128788"/>
          </a:xfrm>
          <a:custGeom>
            <a:avLst/>
            <a:gdLst/>
            <a:ahLst/>
            <a:cxnLst/>
            <a:rect l="l" t="t" r="r" b="b"/>
            <a:pathLst>
              <a:path w="113747" h="128788">
                <a:moveTo>
                  <a:pt x="96887" y="4440"/>
                </a:moveTo>
                <a:lnTo>
                  <a:pt x="105317" y="8881"/>
                </a:lnTo>
                <a:lnTo>
                  <a:pt x="109524" y="17763"/>
                </a:lnTo>
                <a:lnTo>
                  <a:pt x="113747" y="26645"/>
                </a:lnTo>
                <a:lnTo>
                  <a:pt x="113747" y="53291"/>
                </a:lnTo>
                <a:lnTo>
                  <a:pt x="109524" y="75496"/>
                </a:lnTo>
                <a:lnTo>
                  <a:pt x="92680" y="102142"/>
                </a:lnTo>
                <a:lnTo>
                  <a:pt x="71614" y="119906"/>
                </a:lnTo>
                <a:lnTo>
                  <a:pt x="46340" y="128788"/>
                </a:lnTo>
                <a:lnTo>
                  <a:pt x="25273" y="128788"/>
                </a:lnTo>
                <a:lnTo>
                  <a:pt x="16843" y="124347"/>
                </a:lnTo>
                <a:lnTo>
                  <a:pt x="8413" y="119906"/>
                </a:lnTo>
                <a:lnTo>
                  <a:pt x="4206" y="111024"/>
                </a:lnTo>
                <a:lnTo>
                  <a:pt x="0" y="102142"/>
                </a:lnTo>
                <a:lnTo>
                  <a:pt x="0" y="79937"/>
                </a:lnTo>
                <a:lnTo>
                  <a:pt x="8413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8457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8241450" y="4921762"/>
            <a:ext cx="113747" cy="128788"/>
          </a:xfrm>
          <a:custGeom>
            <a:avLst/>
            <a:gdLst/>
            <a:ahLst/>
            <a:cxnLst/>
            <a:rect l="l" t="t" r="r" b="b"/>
            <a:pathLst>
              <a:path w="113747" h="128788">
                <a:moveTo>
                  <a:pt x="105317" y="8881"/>
                </a:moveTo>
                <a:lnTo>
                  <a:pt x="109524" y="17763"/>
                </a:lnTo>
                <a:lnTo>
                  <a:pt x="113747" y="26645"/>
                </a:lnTo>
                <a:lnTo>
                  <a:pt x="113747" y="53291"/>
                </a:lnTo>
                <a:lnTo>
                  <a:pt x="105317" y="75496"/>
                </a:lnTo>
                <a:lnTo>
                  <a:pt x="92680" y="102142"/>
                </a:lnTo>
                <a:lnTo>
                  <a:pt x="67390" y="119906"/>
                </a:lnTo>
                <a:lnTo>
                  <a:pt x="46340" y="128788"/>
                </a:lnTo>
                <a:lnTo>
                  <a:pt x="25273" y="128788"/>
                </a:lnTo>
                <a:lnTo>
                  <a:pt x="16843" y="124347"/>
                </a:lnTo>
                <a:lnTo>
                  <a:pt x="8413" y="119906"/>
                </a:lnTo>
                <a:lnTo>
                  <a:pt x="4206" y="111024"/>
                </a:lnTo>
                <a:lnTo>
                  <a:pt x="0" y="102142"/>
                </a:lnTo>
                <a:lnTo>
                  <a:pt x="0" y="75496"/>
                </a:lnTo>
                <a:lnTo>
                  <a:pt x="8413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8457" y="0"/>
                </a:lnTo>
                <a:lnTo>
                  <a:pt x="96887" y="4440"/>
                </a:lnTo>
                <a:lnTo>
                  <a:pt x="105317" y="8881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8241450" y="4921762"/>
            <a:ext cx="113747" cy="128788"/>
          </a:xfrm>
          <a:custGeom>
            <a:avLst/>
            <a:gdLst/>
            <a:ahLst/>
            <a:cxnLst/>
            <a:rect l="l" t="t" r="r" b="b"/>
            <a:pathLst>
              <a:path w="113747" h="128788">
                <a:moveTo>
                  <a:pt x="105317" y="8881"/>
                </a:moveTo>
                <a:lnTo>
                  <a:pt x="109524" y="17763"/>
                </a:lnTo>
                <a:lnTo>
                  <a:pt x="113747" y="26645"/>
                </a:lnTo>
                <a:lnTo>
                  <a:pt x="113747" y="48850"/>
                </a:lnTo>
                <a:lnTo>
                  <a:pt x="105317" y="75496"/>
                </a:lnTo>
                <a:lnTo>
                  <a:pt x="88457" y="97701"/>
                </a:lnTo>
                <a:lnTo>
                  <a:pt x="67390" y="115465"/>
                </a:lnTo>
                <a:lnTo>
                  <a:pt x="46340" y="128788"/>
                </a:lnTo>
                <a:lnTo>
                  <a:pt x="25273" y="128788"/>
                </a:lnTo>
                <a:lnTo>
                  <a:pt x="16843" y="124347"/>
                </a:lnTo>
                <a:lnTo>
                  <a:pt x="8413" y="115465"/>
                </a:lnTo>
                <a:lnTo>
                  <a:pt x="4206" y="111024"/>
                </a:lnTo>
                <a:lnTo>
                  <a:pt x="0" y="97701"/>
                </a:lnTo>
                <a:lnTo>
                  <a:pt x="0" y="75496"/>
                </a:lnTo>
                <a:lnTo>
                  <a:pt x="8413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8457" y="0"/>
                </a:lnTo>
                <a:lnTo>
                  <a:pt x="96887" y="4440"/>
                </a:lnTo>
                <a:lnTo>
                  <a:pt x="105317" y="8881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8241450" y="4921762"/>
            <a:ext cx="113747" cy="124347"/>
          </a:xfrm>
          <a:custGeom>
            <a:avLst/>
            <a:gdLst/>
            <a:ahLst/>
            <a:cxnLst/>
            <a:rect l="l" t="t" r="r" b="b"/>
            <a:pathLst>
              <a:path w="113747" h="124347">
                <a:moveTo>
                  <a:pt x="101094" y="8881"/>
                </a:moveTo>
                <a:lnTo>
                  <a:pt x="109524" y="17763"/>
                </a:lnTo>
                <a:lnTo>
                  <a:pt x="109524" y="26645"/>
                </a:lnTo>
                <a:lnTo>
                  <a:pt x="113747" y="48850"/>
                </a:lnTo>
                <a:lnTo>
                  <a:pt x="105317" y="75496"/>
                </a:lnTo>
                <a:lnTo>
                  <a:pt x="88457" y="97701"/>
                </a:lnTo>
                <a:lnTo>
                  <a:pt x="67390" y="115465"/>
                </a:lnTo>
                <a:lnTo>
                  <a:pt x="46340" y="124347"/>
                </a:lnTo>
                <a:lnTo>
                  <a:pt x="25273" y="124347"/>
                </a:lnTo>
                <a:lnTo>
                  <a:pt x="16843" y="119906"/>
                </a:lnTo>
                <a:lnTo>
                  <a:pt x="8413" y="115465"/>
                </a:lnTo>
                <a:lnTo>
                  <a:pt x="4206" y="106583"/>
                </a:lnTo>
                <a:lnTo>
                  <a:pt x="0" y="97701"/>
                </a:lnTo>
                <a:lnTo>
                  <a:pt x="0" y="75496"/>
                </a:lnTo>
                <a:lnTo>
                  <a:pt x="8413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67390" y="0"/>
                </a:lnTo>
                <a:lnTo>
                  <a:pt x="84250" y="0"/>
                </a:lnTo>
                <a:lnTo>
                  <a:pt x="96887" y="4440"/>
                </a:lnTo>
                <a:lnTo>
                  <a:pt x="101094" y="8881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8241450" y="4921762"/>
            <a:ext cx="109524" cy="124347"/>
          </a:xfrm>
          <a:custGeom>
            <a:avLst/>
            <a:gdLst/>
            <a:ahLst/>
            <a:cxnLst/>
            <a:rect l="l" t="t" r="r" b="b"/>
            <a:pathLst>
              <a:path w="109524" h="124347">
                <a:moveTo>
                  <a:pt x="101094" y="8881"/>
                </a:moveTo>
                <a:lnTo>
                  <a:pt x="105317" y="17763"/>
                </a:lnTo>
                <a:lnTo>
                  <a:pt x="109524" y="26645"/>
                </a:lnTo>
                <a:lnTo>
                  <a:pt x="109524" y="48850"/>
                </a:lnTo>
                <a:lnTo>
                  <a:pt x="101094" y="75496"/>
                </a:lnTo>
                <a:lnTo>
                  <a:pt x="88457" y="97701"/>
                </a:lnTo>
                <a:lnTo>
                  <a:pt x="67390" y="115465"/>
                </a:lnTo>
                <a:lnTo>
                  <a:pt x="46340" y="124347"/>
                </a:lnTo>
                <a:lnTo>
                  <a:pt x="25273" y="124347"/>
                </a:lnTo>
                <a:lnTo>
                  <a:pt x="16843" y="119906"/>
                </a:lnTo>
                <a:lnTo>
                  <a:pt x="12636" y="115465"/>
                </a:lnTo>
                <a:lnTo>
                  <a:pt x="4206" y="106583"/>
                </a:lnTo>
                <a:lnTo>
                  <a:pt x="0" y="97701"/>
                </a:lnTo>
                <a:lnTo>
                  <a:pt x="0" y="75496"/>
                </a:lnTo>
                <a:lnTo>
                  <a:pt x="8413" y="48850"/>
                </a:lnTo>
                <a:lnTo>
                  <a:pt x="25273" y="26645"/>
                </a:lnTo>
                <a:lnTo>
                  <a:pt x="42116" y="8881"/>
                </a:lnTo>
                <a:lnTo>
                  <a:pt x="67390" y="0"/>
                </a:lnTo>
                <a:lnTo>
                  <a:pt x="84250" y="0"/>
                </a:lnTo>
                <a:lnTo>
                  <a:pt x="92680" y="4440"/>
                </a:lnTo>
                <a:lnTo>
                  <a:pt x="101094" y="8881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8241450" y="4921762"/>
            <a:ext cx="109524" cy="119906"/>
          </a:xfrm>
          <a:custGeom>
            <a:avLst/>
            <a:gdLst/>
            <a:ahLst/>
            <a:cxnLst/>
            <a:rect l="l" t="t" r="r" b="b"/>
            <a:pathLst>
              <a:path w="109524" h="119906">
                <a:moveTo>
                  <a:pt x="101094" y="8881"/>
                </a:moveTo>
                <a:lnTo>
                  <a:pt x="105317" y="17763"/>
                </a:lnTo>
                <a:lnTo>
                  <a:pt x="109524" y="26645"/>
                </a:lnTo>
                <a:lnTo>
                  <a:pt x="109524" y="48850"/>
                </a:lnTo>
                <a:lnTo>
                  <a:pt x="101094" y="71055"/>
                </a:lnTo>
                <a:lnTo>
                  <a:pt x="88457" y="97701"/>
                </a:lnTo>
                <a:lnTo>
                  <a:pt x="67390" y="111024"/>
                </a:lnTo>
                <a:lnTo>
                  <a:pt x="46340" y="119906"/>
                </a:lnTo>
                <a:lnTo>
                  <a:pt x="16843" y="119906"/>
                </a:lnTo>
                <a:lnTo>
                  <a:pt x="12636" y="111024"/>
                </a:lnTo>
                <a:lnTo>
                  <a:pt x="4206" y="106583"/>
                </a:lnTo>
                <a:lnTo>
                  <a:pt x="4206" y="93260"/>
                </a:lnTo>
                <a:lnTo>
                  <a:pt x="0" y="75496"/>
                </a:lnTo>
                <a:lnTo>
                  <a:pt x="8413" y="48850"/>
                </a:lnTo>
                <a:lnTo>
                  <a:pt x="25273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4250" y="0"/>
                </a:lnTo>
                <a:lnTo>
                  <a:pt x="92680" y="4440"/>
                </a:lnTo>
                <a:lnTo>
                  <a:pt x="101094" y="8881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8245657" y="4921762"/>
            <a:ext cx="105317" cy="119906"/>
          </a:xfrm>
          <a:custGeom>
            <a:avLst/>
            <a:gdLst/>
            <a:ahLst/>
            <a:cxnLst/>
            <a:rect l="l" t="t" r="r" b="b"/>
            <a:pathLst>
              <a:path w="105317" h="119906">
                <a:moveTo>
                  <a:pt x="96887" y="8881"/>
                </a:moveTo>
                <a:lnTo>
                  <a:pt x="101111" y="17763"/>
                </a:lnTo>
                <a:lnTo>
                  <a:pt x="105317" y="26645"/>
                </a:lnTo>
                <a:lnTo>
                  <a:pt x="105317" y="48850"/>
                </a:lnTo>
                <a:lnTo>
                  <a:pt x="96887" y="71055"/>
                </a:lnTo>
                <a:lnTo>
                  <a:pt x="80044" y="93260"/>
                </a:lnTo>
                <a:lnTo>
                  <a:pt x="63183" y="111024"/>
                </a:lnTo>
                <a:lnTo>
                  <a:pt x="42133" y="119906"/>
                </a:lnTo>
                <a:lnTo>
                  <a:pt x="21066" y="119906"/>
                </a:lnTo>
                <a:lnTo>
                  <a:pt x="12636" y="115465"/>
                </a:lnTo>
                <a:lnTo>
                  <a:pt x="8430" y="111024"/>
                </a:lnTo>
                <a:lnTo>
                  <a:pt x="0" y="102142"/>
                </a:lnTo>
                <a:lnTo>
                  <a:pt x="0" y="71055"/>
                </a:lnTo>
                <a:lnTo>
                  <a:pt x="4206" y="48850"/>
                </a:lnTo>
                <a:lnTo>
                  <a:pt x="21066" y="26645"/>
                </a:lnTo>
                <a:lnTo>
                  <a:pt x="37910" y="8881"/>
                </a:lnTo>
                <a:lnTo>
                  <a:pt x="58977" y="0"/>
                </a:lnTo>
                <a:lnTo>
                  <a:pt x="80044" y="0"/>
                </a:lnTo>
                <a:lnTo>
                  <a:pt x="88474" y="444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8245657" y="4926203"/>
            <a:ext cx="101111" cy="115465"/>
          </a:xfrm>
          <a:custGeom>
            <a:avLst/>
            <a:gdLst/>
            <a:ahLst/>
            <a:cxnLst/>
            <a:rect l="l" t="t" r="r" b="b"/>
            <a:pathLst>
              <a:path w="101111" h="115465">
                <a:moveTo>
                  <a:pt x="92680" y="8881"/>
                </a:moveTo>
                <a:lnTo>
                  <a:pt x="101111" y="22204"/>
                </a:lnTo>
                <a:lnTo>
                  <a:pt x="101111" y="44409"/>
                </a:lnTo>
                <a:lnTo>
                  <a:pt x="96887" y="66614"/>
                </a:lnTo>
                <a:lnTo>
                  <a:pt x="80044" y="88819"/>
                </a:lnTo>
                <a:lnTo>
                  <a:pt x="63183" y="106583"/>
                </a:lnTo>
                <a:lnTo>
                  <a:pt x="42133" y="115465"/>
                </a:lnTo>
                <a:lnTo>
                  <a:pt x="21066" y="115465"/>
                </a:lnTo>
                <a:lnTo>
                  <a:pt x="16843" y="111024"/>
                </a:lnTo>
                <a:lnTo>
                  <a:pt x="8430" y="106583"/>
                </a:lnTo>
                <a:lnTo>
                  <a:pt x="0" y="88819"/>
                </a:lnTo>
                <a:lnTo>
                  <a:pt x="0" y="66614"/>
                </a:lnTo>
                <a:lnTo>
                  <a:pt x="4206" y="44409"/>
                </a:lnTo>
                <a:lnTo>
                  <a:pt x="21066" y="22204"/>
                </a:lnTo>
                <a:lnTo>
                  <a:pt x="37910" y="4440"/>
                </a:lnTo>
                <a:lnTo>
                  <a:pt x="58977" y="0"/>
                </a:lnTo>
                <a:lnTo>
                  <a:pt x="88474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8245657" y="4926203"/>
            <a:ext cx="101111" cy="111024"/>
          </a:xfrm>
          <a:custGeom>
            <a:avLst/>
            <a:gdLst/>
            <a:ahLst/>
            <a:cxnLst/>
            <a:rect l="l" t="t" r="r" b="b"/>
            <a:pathLst>
              <a:path w="101111" h="111024">
                <a:moveTo>
                  <a:pt x="92680" y="8881"/>
                </a:moveTo>
                <a:lnTo>
                  <a:pt x="101111" y="22204"/>
                </a:lnTo>
                <a:lnTo>
                  <a:pt x="101111" y="44409"/>
                </a:lnTo>
                <a:lnTo>
                  <a:pt x="92680" y="66614"/>
                </a:lnTo>
                <a:lnTo>
                  <a:pt x="80044" y="88819"/>
                </a:lnTo>
                <a:lnTo>
                  <a:pt x="63183" y="102142"/>
                </a:lnTo>
                <a:lnTo>
                  <a:pt x="42133" y="111024"/>
                </a:lnTo>
                <a:lnTo>
                  <a:pt x="16843" y="111024"/>
                </a:lnTo>
                <a:lnTo>
                  <a:pt x="8430" y="102142"/>
                </a:lnTo>
                <a:lnTo>
                  <a:pt x="0" y="88819"/>
                </a:lnTo>
                <a:lnTo>
                  <a:pt x="0" y="66614"/>
                </a:lnTo>
                <a:lnTo>
                  <a:pt x="8430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84250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8245657" y="4926203"/>
            <a:ext cx="101111" cy="111024"/>
          </a:xfrm>
          <a:custGeom>
            <a:avLst/>
            <a:gdLst/>
            <a:ahLst/>
            <a:cxnLst/>
            <a:rect l="l" t="t" r="r" b="b"/>
            <a:pathLst>
              <a:path w="101111" h="111024">
                <a:moveTo>
                  <a:pt x="92680" y="8881"/>
                </a:moveTo>
                <a:lnTo>
                  <a:pt x="101111" y="22204"/>
                </a:lnTo>
                <a:lnTo>
                  <a:pt x="101111" y="44409"/>
                </a:lnTo>
                <a:lnTo>
                  <a:pt x="92680" y="66614"/>
                </a:lnTo>
                <a:lnTo>
                  <a:pt x="80044" y="84378"/>
                </a:lnTo>
                <a:lnTo>
                  <a:pt x="58977" y="102142"/>
                </a:lnTo>
                <a:lnTo>
                  <a:pt x="42133" y="111024"/>
                </a:lnTo>
                <a:lnTo>
                  <a:pt x="25273" y="111024"/>
                </a:lnTo>
                <a:lnTo>
                  <a:pt x="8430" y="102142"/>
                </a:lnTo>
                <a:lnTo>
                  <a:pt x="0" y="84378"/>
                </a:lnTo>
                <a:lnTo>
                  <a:pt x="0" y="66614"/>
                </a:lnTo>
                <a:lnTo>
                  <a:pt x="8430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37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8245657" y="4926203"/>
            <a:ext cx="96887" cy="106583"/>
          </a:xfrm>
          <a:custGeom>
            <a:avLst/>
            <a:gdLst/>
            <a:ahLst/>
            <a:cxnLst/>
            <a:rect l="l" t="t" r="r" b="b"/>
            <a:pathLst>
              <a:path w="96887" h="106583">
                <a:moveTo>
                  <a:pt x="88474" y="8881"/>
                </a:moveTo>
                <a:lnTo>
                  <a:pt x="96887" y="22204"/>
                </a:lnTo>
                <a:lnTo>
                  <a:pt x="96887" y="44409"/>
                </a:lnTo>
                <a:lnTo>
                  <a:pt x="92680" y="62173"/>
                </a:lnTo>
                <a:lnTo>
                  <a:pt x="80044" y="84378"/>
                </a:lnTo>
                <a:lnTo>
                  <a:pt x="58977" y="102142"/>
                </a:lnTo>
                <a:lnTo>
                  <a:pt x="42133" y="106583"/>
                </a:lnTo>
                <a:lnTo>
                  <a:pt x="25273" y="106583"/>
                </a:lnTo>
                <a:lnTo>
                  <a:pt x="8430" y="102142"/>
                </a:lnTo>
                <a:lnTo>
                  <a:pt x="0" y="84378"/>
                </a:lnTo>
                <a:lnTo>
                  <a:pt x="0" y="66614"/>
                </a:lnTo>
                <a:lnTo>
                  <a:pt x="8430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37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0" name="object 130"/>
          <p:cNvSpPr/>
          <p:nvPr/>
        </p:nvSpPr>
        <p:spPr>
          <a:xfrm>
            <a:off x="8245657" y="4926203"/>
            <a:ext cx="96887" cy="106583"/>
          </a:xfrm>
          <a:custGeom>
            <a:avLst/>
            <a:gdLst/>
            <a:ahLst/>
            <a:cxnLst/>
            <a:rect l="l" t="t" r="r" b="b"/>
            <a:pathLst>
              <a:path w="96887" h="106583">
                <a:moveTo>
                  <a:pt x="88474" y="8881"/>
                </a:moveTo>
                <a:lnTo>
                  <a:pt x="96887" y="22204"/>
                </a:lnTo>
                <a:lnTo>
                  <a:pt x="96887" y="44409"/>
                </a:lnTo>
                <a:lnTo>
                  <a:pt x="92680" y="62173"/>
                </a:lnTo>
                <a:lnTo>
                  <a:pt x="75837" y="84378"/>
                </a:lnTo>
                <a:lnTo>
                  <a:pt x="58977" y="97701"/>
                </a:lnTo>
                <a:lnTo>
                  <a:pt x="42133" y="106583"/>
                </a:lnTo>
                <a:lnTo>
                  <a:pt x="25273" y="106583"/>
                </a:lnTo>
                <a:lnTo>
                  <a:pt x="8430" y="97701"/>
                </a:lnTo>
                <a:lnTo>
                  <a:pt x="0" y="84378"/>
                </a:lnTo>
                <a:lnTo>
                  <a:pt x="0" y="62173"/>
                </a:lnTo>
                <a:lnTo>
                  <a:pt x="8430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37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1" name="object 131"/>
          <p:cNvSpPr/>
          <p:nvPr/>
        </p:nvSpPr>
        <p:spPr>
          <a:xfrm>
            <a:off x="8245657" y="4926203"/>
            <a:ext cx="96887" cy="106583"/>
          </a:xfrm>
          <a:custGeom>
            <a:avLst/>
            <a:gdLst/>
            <a:ahLst/>
            <a:cxnLst/>
            <a:rect l="l" t="t" r="r" b="b"/>
            <a:pathLst>
              <a:path w="96887" h="106583">
                <a:moveTo>
                  <a:pt x="88474" y="8881"/>
                </a:moveTo>
                <a:lnTo>
                  <a:pt x="96887" y="22204"/>
                </a:lnTo>
                <a:lnTo>
                  <a:pt x="96887" y="39968"/>
                </a:lnTo>
                <a:lnTo>
                  <a:pt x="88474" y="62173"/>
                </a:lnTo>
                <a:lnTo>
                  <a:pt x="75837" y="84378"/>
                </a:lnTo>
                <a:lnTo>
                  <a:pt x="58977" y="97701"/>
                </a:lnTo>
                <a:lnTo>
                  <a:pt x="42133" y="106583"/>
                </a:lnTo>
                <a:lnTo>
                  <a:pt x="25273" y="106583"/>
                </a:lnTo>
                <a:lnTo>
                  <a:pt x="8430" y="97701"/>
                </a:lnTo>
                <a:lnTo>
                  <a:pt x="4206" y="84378"/>
                </a:lnTo>
                <a:lnTo>
                  <a:pt x="0" y="62173"/>
                </a:lnTo>
                <a:lnTo>
                  <a:pt x="8430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37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2" name="object 132"/>
          <p:cNvSpPr/>
          <p:nvPr/>
        </p:nvSpPr>
        <p:spPr>
          <a:xfrm>
            <a:off x="8249863" y="4926203"/>
            <a:ext cx="92680" cy="102142"/>
          </a:xfrm>
          <a:custGeom>
            <a:avLst/>
            <a:gdLst/>
            <a:ahLst/>
            <a:cxnLst/>
            <a:rect l="l" t="t" r="r" b="b"/>
            <a:pathLst>
              <a:path w="92680" h="102142">
                <a:moveTo>
                  <a:pt x="84267" y="8881"/>
                </a:moveTo>
                <a:lnTo>
                  <a:pt x="88474" y="22204"/>
                </a:lnTo>
                <a:lnTo>
                  <a:pt x="92680" y="39968"/>
                </a:lnTo>
                <a:lnTo>
                  <a:pt x="84267" y="62173"/>
                </a:lnTo>
                <a:lnTo>
                  <a:pt x="71630" y="79937"/>
                </a:lnTo>
                <a:lnTo>
                  <a:pt x="54770" y="97701"/>
                </a:lnTo>
                <a:lnTo>
                  <a:pt x="37927" y="102142"/>
                </a:lnTo>
                <a:lnTo>
                  <a:pt x="21066" y="102142"/>
                </a:lnTo>
                <a:lnTo>
                  <a:pt x="4223" y="97701"/>
                </a:lnTo>
                <a:lnTo>
                  <a:pt x="0" y="79937"/>
                </a:lnTo>
                <a:lnTo>
                  <a:pt x="0" y="62173"/>
                </a:lnTo>
                <a:lnTo>
                  <a:pt x="4223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7407" y="0"/>
                </a:lnTo>
                <a:lnTo>
                  <a:pt x="84267" y="8881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3" name="object 133"/>
          <p:cNvSpPr/>
          <p:nvPr/>
        </p:nvSpPr>
        <p:spPr>
          <a:xfrm>
            <a:off x="8249863" y="4926203"/>
            <a:ext cx="88474" cy="102142"/>
          </a:xfrm>
          <a:custGeom>
            <a:avLst/>
            <a:gdLst/>
            <a:ahLst/>
            <a:cxnLst/>
            <a:rect l="l" t="t" r="r" b="b"/>
            <a:pathLst>
              <a:path w="88474" h="102142">
                <a:moveTo>
                  <a:pt x="80044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4267" y="62173"/>
                </a:lnTo>
                <a:lnTo>
                  <a:pt x="71630" y="79937"/>
                </a:lnTo>
                <a:lnTo>
                  <a:pt x="54770" y="93260"/>
                </a:lnTo>
                <a:lnTo>
                  <a:pt x="37927" y="102142"/>
                </a:lnTo>
                <a:lnTo>
                  <a:pt x="21066" y="102142"/>
                </a:lnTo>
                <a:lnTo>
                  <a:pt x="8430" y="93260"/>
                </a:lnTo>
                <a:lnTo>
                  <a:pt x="0" y="79937"/>
                </a:lnTo>
                <a:lnTo>
                  <a:pt x="0" y="62173"/>
                </a:lnTo>
                <a:lnTo>
                  <a:pt x="4223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7407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4" name="object 134"/>
          <p:cNvSpPr/>
          <p:nvPr/>
        </p:nvSpPr>
        <p:spPr>
          <a:xfrm>
            <a:off x="8249863" y="4926203"/>
            <a:ext cx="88474" cy="102142"/>
          </a:xfrm>
          <a:custGeom>
            <a:avLst/>
            <a:gdLst/>
            <a:ahLst/>
            <a:cxnLst/>
            <a:rect l="l" t="t" r="r" b="b"/>
            <a:pathLst>
              <a:path w="88474" h="102142">
                <a:moveTo>
                  <a:pt x="80044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0044" y="62173"/>
                </a:lnTo>
                <a:lnTo>
                  <a:pt x="71630" y="79937"/>
                </a:lnTo>
                <a:lnTo>
                  <a:pt x="54770" y="93260"/>
                </a:lnTo>
                <a:lnTo>
                  <a:pt x="37927" y="102142"/>
                </a:lnTo>
                <a:lnTo>
                  <a:pt x="21066" y="102142"/>
                </a:lnTo>
                <a:lnTo>
                  <a:pt x="8430" y="93260"/>
                </a:lnTo>
                <a:lnTo>
                  <a:pt x="0" y="79937"/>
                </a:lnTo>
                <a:lnTo>
                  <a:pt x="0" y="62173"/>
                </a:lnTo>
                <a:lnTo>
                  <a:pt x="4223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7407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5" name="object 135"/>
          <p:cNvSpPr/>
          <p:nvPr/>
        </p:nvSpPr>
        <p:spPr>
          <a:xfrm>
            <a:off x="8249863" y="4926203"/>
            <a:ext cx="88474" cy="97701"/>
          </a:xfrm>
          <a:custGeom>
            <a:avLst/>
            <a:gdLst/>
            <a:ahLst/>
            <a:cxnLst/>
            <a:rect l="l" t="t" r="r" b="b"/>
            <a:pathLst>
              <a:path w="88474" h="97701">
                <a:moveTo>
                  <a:pt x="80044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0044" y="57732"/>
                </a:lnTo>
                <a:lnTo>
                  <a:pt x="67407" y="75496"/>
                </a:lnTo>
                <a:lnTo>
                  <a:pt x="54770" y="93260"/>
                </a:lnTo>
                <a:lnTo>
                  <a:pt x="37927" y="97701"/>
                </a:lnTo>
                <a:lnTo>
                  <a:pt x="21066" y="97701"/>
                </a:lnTo>
                <a:lnTo>
                  <a:pt x="8430" y="93260"/>
                </a:lnTo>
                <a:lnTo>
                  <a:pt x="0" y="75496"/>
                </a:lnTo>
                <a:lnTo>
                  <a:pt x="0" y="57732"/>
                </a:lnTo>
                <a:lnTo>
                  <a:pt x="4223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7407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6" name="object 136"/>
          <p:cNvSpPr/>
          <p:nvPr/>
        </p:nvSpPr>
        <p:spPr>
          <a:xfrm>
            <a:off x="8249863" y="4926203"/>
            <a:ext cx="84267" cy="97701"/>
          </a:xfrm>
          <a:custGeom>
            <a:avLst/>
            <a:gdLst/>
            <a:ahLst/>
            <a:cxnLst/>
            <a:rect l="l" t="t" r="r" b="b"/>
            <a:pathLst>
              <a:path w="84267" h="97701">
                <a:moveTo>
                  <a:pt x="80044" y="8881"/>
                </a:moveTo>
                <a:lnTo>
                  <a:pt x="84267" y="22204"/>
                </a:lnTo>
                <a:lnTo>
                  <a:pt x="84267" y="39968"/>
                </a:lnTo>
                <a:lnTo>
                  <a:pt x="80044" y="57732"/>
                </a:lnTo>
                <a:lnTo>
                  <a:pt x="67407" y="75496"/>
                </a:lnTo>
                <a:lnTo>
                  <a:pt x="50563" y="88819"/>
                </a:lnTo>
                <a:lnTo>
                  <a:pt x="33703" y="97701"/>
                </a:lnTo>
                <a:lnTo>
                  <a:pt x="21066" y="97701"/>
                </a:lnTo>
                <a:lnTo>
                  <a:pt x="8430" y="88819"/>
                </a:lnTo>
                <a:lnTo>
                  <a:pt x="0" y="75496"/>
                </a:lnTo>
                <a:lnTo>
                  <a:pt x="0" y="57732"/>
                </a:lnTo>
                <a:lnTo>
                  <a:pt x="8430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7407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7" name="object 137"/>
          <p:cNvSpPr/>
          <p:nvPr/>
        </p:nvSpPr>
        <p:spPr>
          <a:xfrm>
            <a:off x="8249863" y="4926203"/>
            <a:ext cx="84267" cy="93260"/>
          </a:xfrm>
          <a:custGeom>
            <a:avLst/>
            <a:gdLst/>
            <a:ahLst/>
            <a:cxnLst/>
            <a:rect l="l" t="t" r="r" b="b"/>
            <a:pathLst>
              <a:path w="84267" h="93260">
                <a:moveTo>
                  <a:pt x="75837" y="8881"/>
                </a:moveTo>
                <a:lnTo>
                  <a:pt x="84267" y="22204"/>
                </a:lnTo>
                <a:lnTo>
                  <a:pt x="84267" y="39968"/>
                </a:lnTo>
                <a:lnTo>
                  <a:pt x="80044" y="57732"/>
                </a:lnTo>
                <a:lnTo>
                  <a:pt x="67407" y="75496"/>
                </a:lnTo>
                <a:lnTo>
                  <a:pt x="50563" y="88819"/>
                </a:lnTo>
                <a:lnTo>
                  <a:pt x="33703" y="93260"/>
                </a:lnTo>
                <a:lnTo>
                  <a:pt x="21066" y="93260"/>
                </a:lnTo>
                <a:lnTo>
                  <a:pt x="8430" y="88819"/>
                </a:lnTo>
                <a:lnTo>
                  <a:pt x="0" y="75496"/>
                </a:lnTo>
                <a:lnTo>
                  <a:pt x="0" y="57732"/>
                </a:lnTo>
                <a:lnTo>
                  <a:pt x="8430" y="39968"/>
                </a:lnTo>
                <a:lnTo>
                  <a:pt x="16860" y="22204"/>
                </a:lnTo>
                <a:lnTo>
                  <a:pt x="33703" y="8881"/>
                </a:lnTo>
                <a:lnTo>
                  <a:pt x="50563" y="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8" name="object 138"/>
          <p:cNvSpPr/>
          <p:nvPr/>
        </p:nvSpPr>
        <p:spPr>
          <a:xfrm>
            <a:off x="8275137" y="4992818"/>
            <a:ext cx="117971" cy="142111"/>
          </a:xfrm>
          <a:custGeom>
            <a:avLst/>
            <a:gdLst/>
            <a:ahLst/>
            <a:cxnLst/>
            <a:rect l="l" t="t" r="r" b="b"/>
            <a:pathLst>
              <a:path w="117971" h="142111">
                <a:moveTo>
                  <a:pt x="113747" y="79937"/>
                </a:moveTo>
                <a:lnTo>
                  <a:pt x="101111" y="106583"/>
                </a:lnTo>
                <a:lnTo>
                  <a:pt x="80061" y="128788"/>
                </a:lnTo>
                <a:lnTo>
                  <a:pt x="58994" y="142111"/>
                </a:lnTo>
                <a:lnTo>
                  <a:pt x="25290" y="142111"/>
                </a:lnTo>
                <a:lnTo>
                  <a:pt x="16860" y="137670"/>
                </a:lnTo>
                <a:lnTo>
                  <a:pt x="8430" y="128788"/>
                </a:lnTo>
                <a:lnTo>
                  <a:pt x="4223" y="115465"/>
                </a:lnTo>
                <a:lnTo>
                  <a:pt x="0" y="93260"/>
                </a:lnTo>
                <a:lnTo>
                  <a:pt x="8430" y="66614"/>
                </a:lnTo>
                <a:lnTo>
                  <a:pt x="21066" y="39968"/>
                </a:lnTo>
                <a:lnTo>
                  <a:pt x="42133" y="17763"/>
                </a:lnTo>
                <a:lnTo>
                  <a:pt x="63200" y="4440"/>
                </a:lnTo>
                <a:lnTo>
                  <a:pt x="84267" y="0"/>
                </a:lnTo>
                <a:lnTo>
                  <a:pt x="96904" y="4440"/>
                </a:lnTo>
                <a:lnTo>
                  <a:pt x="105334" y="8881"/>
                </a:lnTo>
                <a:lnTo>
                  <a:pt x="109541" y="17763"/>
                </a:lnTo>
                <a:lnTo>
                  <a:pt x="117971" y="26645"/>
                </a:lnTo>
                <a:lnTo>
                  <a:pt x="117971" y="48850"/>
                </a:lnTo>
                <a:lnTo>
                  <a:pt x="113747" y="79937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9" name="object 139"/>
          <p:cNvSpPr/>
          <p:nvPr/>
        </p:nvSpPr>
        <p:spPr>
          <a:xfrm>
            <a:off x="8279361" y="4997259"/>
            <a:ext cx="109524" cy="133229"/>
          </a:xfrm>
          <a:custGeom>
            <a:avLst/>
            <a:gdLst/>
            <a:ahLst/>
            <a:cxnLst/>
            <a:rect l="l" t="t" r="r" b="b"/>
            <a:pathLst>
              <a:path w="109524" h="133229">
                <a:moveTo>
                  <a:pt x="96887" y="4440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24" y="44409"/>
                </a:lnTo>
                <a:lnTo>
                  <a:pt x="105317" y="71055"/>
                </a:lnTo>
                <a:lnTo>
                  <a:pt x="92680" y="97701"/>
                </a:lnTo>
                <a:lnTo>
                  <a:pt x="71614" y="115465"/>
                </a:lnTo>
                <a:lnTo>
                  <a:pt x="50547" y="128788"/>
                </a:lnTo>
                <a:lnTo>
                  <a:pt x="33703" y="133229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43" y="35527"/>
                </a:lnTo>
                <a:lnTo>
                  <a:pt x="37910" y="13322"/>
                </a:lnTo>
                <a:lnTo>
                  <a:pt x="58977" y="0"/>
                </a:lnTo>
                <a:lnTo>
                  <a:pt x="88474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0" name="object 140"/>
          <p:cNvSpPr/>
          <p:nvPr/>
        </p:nvSpPr>
        <p:spPr>
          <a:xfrm>
            <a:off x="8283567" y="4997259"/>
            <a:ext cx="101111" cy="124347"/>
          </a:xfrm>
          <a:custGeom>
            <a:avLst/>
            <a:gdLst/>
            <a:ahLst/>
            <a:cxnLst/>
            <a:rect l="l" t="t" r="r" b="b"/>
            <a:pathLst>
              <a:path w="101111" h="124347">
                <a:moveTo>
                  <a:pt x="84267" y="93260"/>
                </a:moveTo>
                <a:lnTo>
                  <a:pt x="67407" y="111024"/>
                </a:lnTo>
                <a:lnTo>
                  <a:pt x="46340" y="124347"/>
                </a:lnTo>
                <a:lnTo>
                  <a:pt x="16860" y="124347"/>
                </a:lnTo>
                <a:lnTo>
                  <a:pt x="12636" y="119906"/>
                </a:lnTo>
                <a:lnTo>
                  <a:pt x="4223" y="111024"/>
                </a:lnTo>
                <a:lnTo>
                  <a:pt x="0" y="102142"/>
                </a:lnTo>
                <a:lnTo>
                  <a:pt x="0" y="79937"/>
                </a:lnTo>
                <a:lnTo>
                  <a:pt x="4223" y="57732"/>
                </a:lnTo>
                <a:lnTo>
                  <a:pt x="12636" y="35527"/>
                </a:lnTo>
                <a:lnTo>
                  <a:pt x="33703" y="13322"/>
                </a:lnTo>
                <a:lnTo>
                  <a:pt x="50563" y="4440"/>
                </a:lnTo>
                <a:lnTo>
                  <a:pt x="71630" y="0"/>
                </a:lnTo>
                <a:lnTo>
                  <a:pt x="80044" y="4440"/>
                </a:lnTo>
                <a:lnTo>
                  <a:pt x="88474" y="8881"/>
                </a:lnTo>
                <a:lnTo>
                  <a:pt x="92680" y="13322"/>
                </a:lnTo>
                <a:lnTo>
                  <a:pt x="96904" y="22204"/>
                </a:lnTo>
                <a:lnTo>
                  <a:pt x="101111" y="44409"/>
                </a:lnTo>
                <a:lnTo>
                  <a:pt x="96904" y="66614"/>
                </a:lnTo>
                <a:lnTo>
                  <a:pt x="84267" y="9326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1" name="object 141"/>
          <p:cNvSpPr/>
          <p:nvPr/>
        </p:nvSpPr>
        <p:spPr>
          <a:xfrm>
            <a:off x="8283567" y="5001700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84267" y="4440"/>
                </a:moveTo>
                <a:lnTo>
                  <a:pt x="92680" y="17763"/>
                </a:lnTo>
                <a:lnTo>
                  <a:pt x="96904" y="39968"/>
                </a:lnTo>
                <a:lnTo>
                  <a:pt x="92680" y="62173"/>
                </a:lnTo>
                <a:lnTo>
                  <a:pt x="80044" y="84378"/>
                </a:lnTo>
                <a:lnTo>
                  <a:pt x="63200" y="102142"/>
                </a:lnTo>
                <a:lnTo>
                  <a:pt x="46340" y="111024"/>
                </a:lnTo>
                <a:lnTo>
                  <a:pt x="29497" y="115465"/>
                </a:lnTo>
                <a:lnTo>
                  <a:pt x="12636" y="106583"/>
                </a:lnTo>
                <a:lnTo>
                  <a:pt x="4223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0563" y="0"/>
                </a:lnTo>
                <a:lnTo>
                  <a:pt x="67407" y="0"/>
                </a:lnTo>
                <a:lnTo>
                  <a:pt x="84267" y="444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2" name="object 142"/>
          <p:cNvSpPr/>
          <p:nvPr/>
        </p:nvSpPr>
        <p:spPr>
          <a:xfrm>
            <a:off x="8287791" y="5001700"/>
            <a:ext cx="84250" cy="106583"/>
          </a:xfrm>
          <a:custGeom>
            <a:avLst/>
            <a:gdLst/>
            <a:ahLst/>
            <a:cxnLst/>
            <a:rect l="l" t="t" r="r" b="b"/>
            <a:pathLst>
              <a:path w="84250" h="106583">
                <a:moveTo>
                  <a:pt x="75820" y="8881"/>
                </a:moveTo>
                <a:lnTo>
                  <a:pt x="84250" y="22204"/>
                </a:lnTo>
                <a:lnTo>
                  <a:pt x="84250" y="39968"/>
                </a:lnTo>
                <a:lnTo>
                  <a:pt x="80044" y="57732"/>
                </a:lnTo>
                <a:lnTo>
                  <a:pt x="71614" y="79937"/>
                </a:lnTo>
                <a:lnTo>
                  <a:pt x="54753" y="97701"/>
                </a:lnTo>
                <a:lnTo>
                  <a:pt x="42116" y="106583"/>
                </a:lnTo>
                <a:lnTo>
                  <a:pt x="25273" y="106583"/>
                </a:lnTo>
                <a:lnTo>
                  <a:pt x="8413" y="102142"/>
                </a:lnTo>
                <a:lnTo>
                  <a:pt x="0" y="88819"/>
                </a:lnTo>
                <a:lnTo>
                  <a:pt x="0" y="71055"/>
                </a:lnTo>
                <a:lnTo>
                  <a:pt x="4206" y="48850"/>
                </a:lnTo>
                <a:lnTo>
                  <a:pt x="12636" y="31086"/>
                </a:lnTo>
                <a:lnTo>
                  <a:pt x="29480" y="13322"/>
                </a:lnTo>
                <a:lnTo>
                  <a:pt x="42116" y="4440"/>
                </a:lnTo>
                <a:lnTo>
                  <a:pt x="58977" y="0"/>
                </a:lnTo>
                <a:lnTo>
                  <a:pt x="75820" y="8881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3" name="object 143"/>
          <p:cNvSpPr/>
          <p:nvPr/>
        </p:nvSpPr>
        <p:spPr>
          <a:xfrm>
            <a:off x="8287791" y="5006141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71614" y="4440"/>
                </a:moveTo>
                <a:lnTo>
                  <a:pt x="80044" y="17763"/>
                </a:lnTo>
                <a:lnTo>
                  <a:pt x="80044" y="35527"/>
                </a:lnTo>
                <a:lnTo>
                  <a:pt x="75820" y="53291"/>
                </a:lnTo>
                <a:lnTo>
                  <a:pt x="67407" y="71055"/>
                </a:lnTo>
                <a:lnTo>
                  <a:pt x="54753" y="84378"/>
                </a:lnTo>
                <a:lnTo>
                  <a:pt x="37910" y="93260"/>
                </a:lnTo>
                <a:lnTo>
                  <a:pt x="25273" y="97701"/>
                </a:lnTo>
                <a:lnTo>
                  <a:pt x="12636" y="88819"/>
                </a:lnTo>
                <a:lnTo>
                  <a:pt x="4206" y="79937"/>
                </a:lnTo>
                <a:lnTo>
                  <a:pt x="0" y="62173"/>
                </a:lnTo>
                <a:lnTo>
                  <a:pt x="4206" y="44409"/>
                </a:lnTo>
                <a:lnTo>
                  <a:pt x="12636" y="26645"/>
                </a:lnTo>
                <a:lnTo>
                  <a:pt x="29480" y="8881"/>
                </a:lnTo>
                <a:lnTo>
                  <a:pt x="42116" y="0"/>
                </a:lnTo>
                <a:lnTo>
                  <a:pt x="58977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4" name="object 144"/>
          <p:cNvSpPr/>
          <p:nvPr/>
        </p:nvSpPr>
        <p:spPr>
          <a:xfrm>
            <a:off x="8291997" y="5006141"/>
            <a:ext cx="71614" cy="88819"/>
          </a:xfrm>
          <a:custGeom>
            <a:avLst/>
            <a:gdLst/>
            <a:ahLst/>
            <a:cxnLst/>
            <a:rect l="l" t="t" r="r" b="b"/>
            <a:pathLst>
              <a:path w="71614" h="88819">
                <a:moveTo>
                  <a:pt x="63200" y="8881"/>
                </a:moveTo>
                <a:lnTo>
                  <a:pt x="67407" y="17763"/>
                </a:lnTo>
                <a:lnTo>
                  <a:pt x="71614" y="31086"/>
                </a:lnTo>
                <a:lnTo>
                  <a:pt x="67407" y="48850"/>
                </a:lnTo>
                <a:lnTo>
                  <a:pt x="58977" y="66614"/>
                </a:lnTo>
                <a:lnTo>
                  <a:pt x="46340" y="79937"/>
                </a:lnTo>
                <a:lnTo>
                  <a:pt x="33703" y="88819"/>
                </a:lnTo>
                <a:lnTo>
                  <a:pt x="21066" y="88819"/>
                </a:lnTo>
                <a:lnTo>
                  <a:pt x="8430" y="84378"/>
                </a:lnTo>
                <a:lnTo>
                  <a:pt x="0" y="75496"/>
                </a:lnTo>
                <a:lnTo>
                  <a:pt x="0" y="57732"/>
                </a:lnTo>
                <a:lnTo>
                  <a:pt x="4206" y="39968"/>
                </a:lnTo>
                <a:lnTo>
                  <a:pt x="12636" y="26645"/>
                </a:lnTo>
                <a:lnTo>
                  <a:pt x="21066" y="13322"/>
                </a:lnTo>
                <a:lnTo>
                  <a:pt x="37910" y="4440"/>
                </a:lnTo>
                <a:lnTo>
                  <a:pt x="50547" y="0"/>
                </a:lnTo>
                <a:lnTo>
                  <a:pt x="63200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5" name="object 145"/>
          <p:cNvSpPr/>
          <p:nvPr/>
        </p:nvSpPr>
        <p:spPr>
          <a:xfrm>
            <a:off x="7744325" y="3980294"/>
            <a:ext cx="1390247" cy="2380350"/>
          </a:xfrm>
          <a:custGeom>
            <a:avLst/>
            <a:gdLst/>
            <a:ahLst/>
            <a:cxnLst/>
            <a:rect l="l" t="t" r="r" b="b"/>
            <a:pathLst>
              <a:path w="1390247" h="2380350">
                <a:moveTo>
                  <a:pt x="1276499" y="1660906"/>
                </a:moveTo>
                <a:lnTo>
                  <a:pt x="1276499" y="1683111"/>
                </a:lnTo>
                <a:lnTo>
                  <a:pt x="1272288" y="1705316"/>
                </a:lnTo>
                <a:lnTo>
                  <a:pt x="1268074" y="1731961"/>
                </a:lnTo>
                <a:lnTo>
                  <a:pt x="1255436" y="1758607"/>
                </a:lnTo>
                <a:lnTo>
                  <a:pt x="1238584" y="1798576"/>
                </a:lnTo>
                <a:lnTo>
                  <a:pt x="1213299" y="1838545"/>
                </a:lnTo>
                <a:lnTo>
                  <a:pt x="1099551" y="2038389"/>
                </a:lnTo>
                <a:lnTo>
                  <a:pt x="1040573" y="2131649"/>
                </a:lnTo>
                <a:lnTo>
                  <a:pt x="1006870" y="2171618"/>
                </a:lnTo>
                <a:lnTo>
                  <a:pt x="977390" y="2207146"/>
                </a:lnTo>
                <a:lnTo>
                  <a:pt x="947893" y="2242679"/>
                </a:lnTo>
                <a:lnTo>
                  <a:pt x="914189" y="2273766"/>
                </a:lnTo>
                <a:lnTo>
                  <a:pt x="876279" y="2300411"/>
                </a:lnTo>
                <a:lnTo>
                  <a:pt x="838368" y="2327057"/>
                </a:lnTo>
                <a:lnTo>
                  <a:pt x="800441" y="2349262"/>
                </a:lnTo>
                <a:lnTo>
                  <a:pt x="754101" y="2367026"/>
                </a:lnTo>
                <a:lnTo>
                  <a:pt x="711967" y="2375908"/>
                </a:lnTo>
                <a:lnTo>
                  <a:pt x="665626" y="2380350"/>
                </a:lnTo>
                <a:lnTo>
                  <a:pt x="547672" y="2375908"/>
                </a:lnTo>
                <a:lnTo>
                  <a:pt x="476058" y="2371467"/>
                </a:lnTo>
                <a:lnTo>
                  <a:pt x="404427" y="2362585"/>
                </a:lnTo>
                <a:lnTo>
                  <a:pt x="337019" y="2349262"/>
                </a:lnTo>
                <a:lnTo>
                  <a:pt x="273836" y="2335939"/>
                </a:lnTo>
                <a:lnTo>
                  <a:pt x="223272" y="2318175"/>
                </a:lnTo>
                <a:lnTo>
                  <a:pt x="202222" y="2304852"/>
                </a:lnTo>
                <a:lnTo>
                  <a:pt x="189568" y="2291530"/>
                </a:lnTo>
                <a:lnTo>
                  <a:pt x="160088" y="2264884"/>
                </a:lnTo>
                <a:lnTo>
                  <a:pt x="130591" y="2229356"/>
                </a:lnTo>
                <a:lnTo>
                  <a:pt x="105317" y="2184941"/>
                </a:lnTo>
                <a:lnTo>
                  <a:pt x="80044" y="2140531"/>
                </a:lnTo>
                <a:lnTo>
                  <a:pt x="54770" y="2096121"/>
                </a:lnTo>
                <a:lnTo>
                  <a:pt x="37910" y="2047271"/>
                </a:lnTo>
                <a:lnTo>
                  <a:pt x="25273" y="2002861"/>
                </a:lnTo>
                <a:lnTo>
                  <a:pt x="21066" y="1958451"/>
                </a:lnTo>
                <a:lnTo>
                  <a:pt x="12636" y="1825222"/>
                </a:lnTo>
                <a:lnTo>
                  <a:pt x="0" y="1665347"/>
                </a:lnTo>
                <a:lnTo>
                  <a:pt x="29480" y="1723080"/>
                </a:lnTo>
                <a:lnTo>
                  <a:pt x="80044" y="1807458"/>
                </a:lnTo>
                <a:lnTo>
                  <a:pt x="113747" y="1851868"/>
                </a:lnTo>
                <a:lnTo>
                  <a:pt x="151658" y="1887396"/>
                </a:lnTo>
                <a:lnTo>
                  <a:pt x="189568" y="1909600"/>
                </a:lnTo>
                <a:lnTo>
                  <a:pt x="231702" y="1927364"/>
                </a:lnTo>
                <a:lnTo>
                  <a:pt x="278042" y="1936246"/>
                </a:lnTo>
                <a:lnTo>
                  <a:pt x="328606" y="1945128"/>
                </a:lnTo>
                <a:lnTo>
                  <a:pt x="476058" y="1945128"/>
                </a:lnTo>
                <a:lnTo>
                  <a:pt x="572945" y="1922923"/>
                </a:lnTo>
                <a:lnTo>
                  <a:pt x="636146" y="1896278"/>
                </a:lnTo>
                <a:lnTo>
                  <a:pt x="699330" y="1860750"/>
                </a:lnTo>
                <a:lnTo>
                  <a:pt x="762531" y="1820781"/>
                </a:lnTo>
                <a:lnTo>
                  <a:pt x="817301" y="1771930"/>
                </a:lnTo>
                <a:lnTo>
                  <a:pt x="872055" y="1723080"/>
                </a:lnTo>
                <a:lnTo>
                  <a:pt x="914189" y="1674229"/>
                </a:lnTo>
                <a:lnTo>
                  <a:pt x="935256" y="1643142"/>
                </a:lnTo>
                <a:lnTo>
                  <a:pt x="952116" y="1603173"/>
                </a:lnTo>
                <a:lnTo>
                  <a:pt x="968959" y="1558764"/>
                </a:lnTo>
                <a:lnTo>
                  <a:pt x="977390" y="1514354"/>
                </a:lnTo>
                <a:lnTo>
                  <a:pt x="998456" y="1407770"/>
                </a:lnTo>
                <a:lnTo>
                  <a:pt x="1006870" y="1296746"/>
                </a:lnTo>
                <a:lnTo>
                  <a:pt x="1015300" y="1190163"/>
                </a:lnTo>
                <a:lnTo>
                  <a:pt x="1015300" y="1021406"/>
                </a:lnTo>
                <a:lnTo>
                  <a:pt x="1162751" y="950350"/>
                </a:lnTo>
                <a:lnTo>
                  <a:pt x="1217522" y="919263"/>
                </a:lnTo>
                <a:lnTo>
                  <a:pt x="1242797" y="901499"/>
                </a:lnTo>
                <a:lnTo>
                  <a:pt x="1263861" y="883736"/>
                </a:lnTo>
                <a:lnTo>
                  <a:pt x="1280713" y="865972"/>
                </a:lnTo>
                <a:lnTo>
                  <a:pt x="1293351" y="839326"/>
                </a:lnTo>
                <a:lnTo>
                  <a:pt x="1305990" y="817121"/>
                </a:lnTo>
                <a:lnTo>
                  <a:pt x="1314416" y="786034"/>
                </a:lnTo>
                <a:lnTo>
                  <a:pt x="1318628" y="750506"/>
                </a:lnTo>
                <a:lnTo>
                  <a:pt x="1322841" y="710538"/>
                </a:lnTo>
                <a:lnTo>
                  <a:pt x="1322841" y="666128"/>
                </a:lnTo>
                <a:lnTo>
                  <a:pt x="1318628" y="612854"/>
                </a:lnTo>
                <a:lnTo>
                  <a:pt x="1314416" y="586208"/>
                </a:lnTo>
                <a:lnTo>
                  <a:pt x="1305990" y="555121"/>
                </a:lnTo>
                <a:lnTo>
                  <a:pt x="1284926" y="479625"/>
                </a:lnTo>
                <a:lnTo>
                  <a:pt x="1251222" y="395246"/>
                </a:lnTo>
                <a:lnTo>
                  <a:pt x="1217522" y="306427"/>
                </a:lnTo>
                <a:lnTo>
                  <a:pt x="1137478" y="133229"/>
                </a:lnTo>
                <a:lnTo>
                  <a:pt x="1070070" y="0"/>
                </a:lnTo>
                <a:lnTo>
                  <a:pt x="1120618" y="62173"/>
                </a:lnTo>
                <a:lnTo>
                  <a:pt x="1166958" y="128788"/>
                </a:lnTo>
                <a:lnTo>
                  <a:pt x="1209092" y="199843"/>
                </a:lnTo>
                <a:lnTo>
                  <a:pt x="1251222" y="270899"/>
                </a:lnTo>
                <a:lnTo>
                  <a:pt x="1280713" y="346395"/>
                </a:lnTo>
                <a:lnTo>
                  <a:pt x="1310203" y="430774"/>
                </a:lnTo>
                <a:lnTo>
                  <a:pt x="1335480" y="524034"/>
                </a:lnTo>
                <a:lnTo>
                  <a:pt x="1356545" y="617295"/>
                </a:lnTo>
                <a:lnTo>
                  <a:pt x="1373395" y="714979"/>
                </a:lnTo>
                <a:lnTo>
                  <a:pt x="1386035" y="812680"/>
                </a:lnTo>
                <a:lnTo>
                  <a:pt x="1390247" y="910381"/>
                </a:lnTo>
                <a:lnTo>
                  <a:pt x="1390247" y="999201"/>
                </a:lnTo>
                <a:lnTo>
                  <a:pt x="1381822" y="1083579"/>
                </a:lnTo>
                <a:lnTo>
                  <a:pt x="1373395" y="1163517"/>
                </a:lnTo>
                <a:lnTo>
                  <a:pt x="1360757" y="1234572"/>
                </a:lnTo>
                <a:lnTo>
                  <a:pt x="1348118" y="1301187"/>
                </a:lnTo>
                <a:lnTo>
                  <a:pt x="1318628" y="1412211"/>
                </a:lnTo>
                <a:lnTo>
                  <a:pt x="1293351" y="1487708"/>
                </a:lnTo>
                <a:lnTo>
                  <a:pt x="1272288" y="1536559"/>
                </a:lnTo>
                <a:lnTo>
                  <a:pt x="1263861" y="1567645"/>
                </a:lnTo>
                <a:lnTo>
                  <a:pt x="1263861" y="1589850"/>
                </a:lnTo>
                <a:lnTo>
                  <a:pt x="1268074" y="1625378"/>
                </a:lnTo>
                <a:lnTo>
                  <a:pt x="1276499" y="1660906"/>
                </a:lnTo>
                <a:close/>
              </a:path>
            </a:pathLst>
          </a:custGeom>
          <a:solidFill>
            <a:srgbClr val="D21A2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6" name="object 146"/>
          <p:cNvSpPr/>
          <p:nvPr/>
        </p:nvSpPr>
        <p:spPr>
          <a:xfrm>
            <a:off x="7756962" y="5827721"/>
            <a:ext cx="1082707" cy="532922"/>
          </a:xfrm>
          <a:custGeom>
            <a:avLst/>
            <a:gdLst/>
            <a:ahLst/>
            <a:cxnLst/>
            <a:rect l="l" t="t" r="r" b="b"/>
            <a:pathLst>
              <a:path w="1082707" h="532922">
                <a:moveTo>
                  <a:pt x="1053227" y="186520"/>
                </a:moveTo>
                <a:lnTo>
                  <a:pt x="1082707" y="195402"/>
                </a:lnTo>
                <a:lnTo>
                  <a:pt x="1023730" y="284222"/>
                </a:lnTo>
                <a:lnTo>
                  <a:pt x="994233" y="324191"/>
                </a:lnTo>
                <a:lnTo>
                  <a:pt x="964753" y="359718"/>
                </a:lnTo>
                <a:lnTo>
                  <a:pt x="935256" y="395251"/>
                </a:lnTo>
                <a:lnTo>
                  <a:pt x="901552" y="426338"/>
                </a:lnTo>
                <a:lnTo>
                  <a:pt x="863642" y="452984"/>
                </a:lnTo>
                <a:lnTo>
                  <a:pt x="825731" y="479630"/>
                </a:lnTo>
                <a:lnTo>
                  <a:pt x="787804" y="501835"/>
                </a:lnTo>
                <a:lnTo>
                  <a:pt x="741464" y="519599"/>
                </a:lnTo>
                <a:lnTo>
                  <a:pt x="699330" y="528481"/>
                </a:lnTo>
                <a:lnTo>
                  <a:pt x="652989" y="532922"/>
                </a:lnTo>
                <a:lnTo>
                  <a:pt x="535035" y="528481"/>
                </a:lnTo>
                <a:lnTo>
                  <a:pt x="463421" y="524040"/>
                </a:lnTo>
                <a:lnTo>
                  <a:pt x="391790" y="515158"/>
                </a:lnTo>
                <a:lnTo>
                  <a:pt x="324383" y="501835"/>
                </a:lnTo>
                <a:lnTo>
                  <a:pt x="261199" y="488512"/>
                </a:lnTo>
                <a:lnTo>
                  <a:pt x="210635" y="470748"/>
                </a:lnTo>
                <a:lnTo>
                  <a:pt x="189585" y="457425"/>
                </a:lnTo>
                <a:lnTo>
                  <a:pt x="176931" y="444102"/>
                </a:lnTo>
                <a:lnTo>
                  <a:pt x="147451" y="417456"/>
                </a:lnTo>
                <a:lnTo>
                  <a:pt x="117954" y="381929"/>
                </a:lnTo>
                <a:lnTo>
                  <a:pt x="92680" y="337514"/>
                </a:lnTo>
                <a:lnTo>
                  <a:pt x="67407" y="293104"/>
                </a:lnTo>
                <a:lnTo>
                  <a:pt x="42133" y="248694"/>
                </a:lnTo>
                <a:lnTo>
                  <a:pt x="25273" y="199843"/>
                </a:lnTo>
                <a:lnTo>
                  <a:pt x="12636" y="155434"/>
                </a:lnTo>
                <a:lnTo>
                  <a:pt x="8430" y="111024"/>
                </a:lnTo>
                <a:lnTo>
                  <a:pt x="0" y="0"/>
                </a:lnTo>
                <a:lnTo>
                  <a:pt x="134814" y="93260"/>
                </a:lnTo>
                <a:lnTo>
                  <a:pt x="214858" y="146552"/>
                </a:lnTo>
                <a:lnTo>
                  <a:pt x="307539" y="190961"/>
                </a:lnTo>
                <a:lnTo>
                  <a:pt x="353880" y="213166"/>
                </a:lnTo>
                <a:lnTo>
                  <a:pt x="400220" y="230930"/>
                </a:lnTo>
                <a:lnTo>
                  <a:pt x="450784" y="244253"/>
                </a:lnTo>
                <a:lnTo>
                  <a:pt x="501331" y="248694"/>
                </a:lnTo>
                <a:lnTo>
                  <a:pt x="556102" y="253135"/>
                </a:lnTo>
                <a:lnTo>
                  <a:pt x="606649" y="248694"/>
                </a:lnTo>
                <a:lnTo>
                  <a:pt x="661420" y="239812"/>
                </a:lnTo>
                <a:lnTo>
                  <a:pt x="716190" y="222048"/>
                </a:lnTo>
                <a:lnTo>
                  <a:pt x="783598" y="199843"/>
                </a:lnTo>
                <a:lnTo>
                  <a:pt x="842575" y="182079"/>
                </a:lnTo>
                <a:lnTo>
                  <a:pt x="897345" y="173197"/>
                </a:lnTo>
                <a:lnTo>
                  <a:pt x="943686" y="168757"/>
                </a:lnTo>
                <a:lnTo>
                  <a:pt x="985820" y="173197"/>
                </a:lnTo>
                <a:lnTo>
                  <a:pt x="1023730" y="177638"/>
                </a:lnTo>
                <a:lnTo>
                  <a:pt x="1053227" y="186520"/>
                </a:lnTo>
                <a:close/>
              </a:path>
            </a:pathLst>
          </a:custGeom>
          <a:solidFill>
            <a:srgbClr val="D21A2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7" name="object 147"/>
          <p:cNvSpPr/>
          <p:nvPr/>
        </p:nvSpPr>
        <p:spPr>
          <a:xfrm>
            <a:off x="7769599" y="5849926"/>
            <a:ext cx="1044797" cy="506276"/>
          </a:xfrm>
          <a:custGeom>
            <a:avLst/>
            <a:gdLst/>
            <a:ahLst/>
            <a:cxnLst/>
            <a:rect l="l" t="t" r="r" b="b"/>
            <a:pathLst>
              <a:path w="1044797" h="506276">
                <a:moveTo>
                  <a:pt x="1019523" y="177638"/>
                </a:moveTo>
                <a:lnTo>
                  <a:pt x="990026" y="270899"/>
                </a:lnTo>
                <a:lnTo>
                  <a:pt x="960529" y="310868"/>
                </a:lnTo>
                <a:lnTo>
                  <a:pt x="931049" y="341954"/>
                </a:lnTo>
                <a:lnTo>
                  <a:pt x="901552" y="373047"/>
                </a:lnTo>
                <a:lnTo>
                  <a:pt x="867848" y="404133"/>
                </a:lnTo>
                <a:lnTo>
                  <a:pt x="834145" y="430779"/>
                </a:lnTo>
                <a:lnTo>
                  <a:pt x="796234" y="457425"/>
                </a:lnTo>
                <a:lnTo>
                  <a:pt x="758324" y="475189"/>
                </a:lnTo>
                <a:lnTo>
                  <a:pt x="716190" y="492953"/>
                </a:lnTo>
                <a:lnTo>
                  <a:pt x="674056" y="501835"/>
                </a:lnTo>
                <a:lnTo>
                  <a:pt x="627716" y="506276"/>
                </a:lnTo>
                <a:lnTo>
                  <a:pt x="513968" y="501835"/>
                </a:lnTo>
                <a:lnTo>
                  <a:pt x="446561" y="497394"/>
                </a:lnTo>
                <a:lnTo>
                  <a:pt x="379153" y="488512"/>
                </a:lnTo>
                <a:lnTo>
                  <a:pt x="311746" y="479630"/>
                </a:lnTo>
                <a:lnTo>
                  <a:pt x="252769" y="466307"/>
                </a:lnTo>
                <a:lnTo>
                  <a:pt x="202222" y="448543"/>
                </a:lnTo>
                <a:lnTo>
                  <a:pt x="185361" y="435220"/>
                </a:lnTo>
                <a:lnTo>
                  <a:pt x="168518" y="426338"/>
                </a:lnTo>
                <a:lnTo>
                  <a:pt x="143244" y="395251"/>
                </a:lnTo>
                <a:lnTo>
                  <a:pt x="113747" y="359724"/>
                </a:lnTo>
                <a:lnTo>
                  <a:pt x="88474" y="324191"/>
                </a:lnTo>
                <a:lnTo>
                  <a:pt x="63200" y="279781"/>
                </a:lnTo>
                <a:lnTo>
                  <a:pt x="42133" y="235371"/>
                </a:lnTo>
                <a:lnTo>
                  <a:pt x="25273" y="190961"/>
                </a:lnTo>
                <a:lnTo>
                  <a:pt x="12636" y="146552"/>
                </a:lnTo>
                <a:lnTo>
                  <a:pt x="8430" y="106583"/>
                </a:lnTo>
                <a:lnTo>
                  <a:pt x="0" y="0"/>
                </a:lnTo>
                <a:lnTo>
                  <a:pt x="130608" y="88819"/>
                </a:lnTo>
                <a:lnTo>
                  <a:pt x="210652" y="137670"/>
                </a:lnTo>
                <a:lnTo>
                  <a:pt x="294903" y="182079"/>
                </a:lnTo>
                <a:lnTo>
                  <a:pt x="341243" y="199843"/>
                </a:lnTo>
                <a:lnTo>
                  <a:pt x="387583" y="217607"/>
                </a:lnTo>
                <a:lnTo>
                  <a:pt x="433924" y="230930"/>
                </a:lnTo>
                <a:lnTo>
                  <a:pt x="484488" y="239812"/>
                </a:lnTo>
                <a:lnTo>
                  <a:pt x="585599" y="239812"/>
                </a:lnTo>
                <a:lnTo>
                  <a:pt x="636146" y="230930"/>
                </a:lnTo>
                <a:lnTo>
                  <a:pt x="690917" y="213166"/>
                </a:lnTo>
                <a:lnTo>
                  <a:pt x="754101" y="190961"/>
                </a:lnTo>
                <a:lnTo>
                  <a:pt x="813095" y="173197"/>
                </a:lnTo>
                <a:lnTo>
                  <a:pt x="863642" y="164316"/>
                </a:lnTo>
                <a:lnTo>
                  <a:pt x="952116" y="164316"/>
                </a:lnTo>
                <a:lnTo>
                  <a:pt x="985820" y="168757"/>
                </a:lnTo>
                <a:lnTo>
                  <a:pt x="1019523" y="177638"/>
                </a:lnTo>
                <a:close/>
              </a:path>
            </a:pathLst>
          </a:custGeom>
          <a:solidFill>
            <a:srgbClr val="CE1A2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8" name="object 148"/>
          <p:cNvSpPr/>
          <p:nvPr/>
        </p:nvSpPr>
        <p:spPr>
          <a:xfrm>
            <a:off x="7782235" y="5872131"/>
            <a:ext cx="1006887" cy="479630"/>
          </a:xfrm>
          <a:custGeom>
            <a:avLst/>
            <a:gdLst/>
            <a:ahLst/>
            <a:cxnLst/>
            <a:rect l="l" t="t" r="r" b="b"/>
            <a:pathLst>
              <a:path w="1006887" h="479630">
                <a:moveTo>
                  <a:pt x="981596" y="168757"/>
                </a:moveTo>
                <a:lnTo>
                  <a:pt x="1006887" y="177638"/>
                </a:lnTo>
                <a:lnTo>
                  <a:pt x="952116" y="257576"/>
                </a:lnTo>
                <a:lnTo>
                  <a:pt x="926842" y="293104"/>
                </a:lnTo>
                <a:lnTo>
                  <a:pt x="897345" y="324191"/>
                </a:lnTo>
                <a:lnTo>
                  <a:pt x="867848" y="355283"/>
                </a:lnTo>
                <a:lnTo>
                  <a:pt x="838368" y="381929"/>
                </a:lnTo>
                <a:lnTo>
                  <a:pt x="804665" y="408574"/>
                </a:lnTo>
                <a:lnTo>
                  <a:pt x="766754" y="435220"/>
                </a:lnTo>
                <a:lnTo>
                  <a:pt x="728827" y="452984"/>
                </a:lnTo>
                <a:lnTo>
                  <a:pt x="690917" y="466307"/>
                </a:lnTo>
                <a:lnTo>
                  <a:pt x="648783" y="475189"/>
                </a:lnTo>
                <a:lnTo>
                  <a:pt x="606649" y="479630"/>
                </a:lnTo>
                <a:lnTo>
                  <a:pt x="497125" y="479630"/>
                </a:lnTo>
                <a:lnTo>
                  <a:pt x="429717" y="470748"/>
                </a:lnTo>
                <a:lnTo>
                  <a:pt x="366517" y="466307"/>
                </a:lnTo>
                <a:lnTo>
                  <a:pt x="299109" y="457425"/>
                </a:lnTo>
                <a:lnTo>
                  <a:pt x="244355" y="439661"/>
                </a:lnTo>
                <a:lnTo>
                  <a:pt x="193791" y="426338"/>
                </a:lnTo>
                <a:lnTo>
                  <a:pt x="176948" y="413015"/>
                </a:lnTo>
                <a:lnTo>
                  <a:pt x="160088" y="404133"/>
                </a:lnTo>
                <a:lnTo>
                  <a:pt x="134814" y="377488"/>
                </a:lnTo>
                <a:lnTo>
                  <a:pt x="109541" y="341960"/>
                </a:lnTo>
                <a:lnTo>
                  <a:pt x="84267" y="306427"/>
                </a:lnTo>
                <a:lnTo>
                  <a:pt x="58977" y="266458"/>
                </a:lnTo>
                <a:lnTo>
                  <a:pt x="37910" y="222048"/>
                </a:lnTo>
                <a:lnTo>
                  <a:pt x="21066" y="182079"/>
                </a:lnTo>
                <a:lnTo>
                  <a:pt x="12636" y="137670"/>
                </a:lnTo>
                <a:lnTo>
                  <a:pt x="8430" y="97701"/>
                </a:lnTo>
                <a:lnTo>
                  <a:pt x="0" y="0"/>
                </a:lnTo>
                <a:lnTo>
                  <a:pt x="126384" y="84378"/>
                </a:lnTo>
                <a:lnTo>
                  <a:pt x="202222" y="128788"/>
                </a:lnTo>
                <a:lnTo>
                  <a:pt x="282266" y="173197"/>
                </a:lnTo>
                <a:lnTo>
                  <a:pt x="328606" y="190961"/>
                </a:lnTo>
                <a:lnTo>
                  <a:pt x="370740" y="204284"/>
                </a:lnTo>
                <a:lnTo>
                  <a:pt x="417081" y="217607"/>
                </a:lnTo>
                <a:lnTo>
                  <a:pt x="467628" y="226489"/>
                </a:lnTo>
                <a:lnTo>
                  <a:pt x="564532" y="226489"/>
                </a:lnTo>
                <a:lnTo>
                  <a:pt x="615079" y="217607"/>
                </a:lnTo>
                <a:lnTo>
                  <a:pt x="665643" y="199843"/>
                </a:lnTo>
                <a:lnTo>
                  <a:pt x="728827" y="182079"/>
                </a:lnTo>
                <a:lnTo>
                  <a:pt x="783598" y="164316"/>
                </a:lnTo>
                <a:lnTo>
                  <a:pt x="834145" y="155434"/>
                </a:lnTo>
                <a:lnTo>
                  <a:pt x="918412" y="155434"/>
                </a:lnTo>
                <a:lnTo>
                  <a:pt x="952116" y="159875"/>
                </a:lnTo>
                <a:lnTo>
                  <a:pt x="981596" y="168757"/>
                </a:lnTo>
                <a:close/>
              </a:path>
            </a:pathLst>
          </a:custGeom>
          <a:solidFill>
            <a:srgbClr val="C91A2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9" name="object 149"/>
          <p:cNvSpPr/>
          <p:nvPr/>
        </p:nvSpPr>
        <p:spPr>
          <a:xfrm>
            <a:off x="7794872" y="5889894"/>
            <a:ext cx="968959" cy="461866"/>
          </a:xfrm>
          <a:custGeom>
            <a:avLst/>
            <a:gdLst/>
            <a:ahLst/>
            <a:cxnLst/>
            <a:rect l="l" t="t" r="r" b="b"/>
            <a:pathLst>
              <a:path w="968959" h="461866">
                <a:moveTo>
                  <a:pt x="918412" y="248694"/>
                </a:moveTo>
                <a:lnTo>
                  <a:pt x="893139" y="279781"/>
                </a:lnTo>
                <a:lnTo>
                  <a:pt x="863642" y="310873"/>
                </a:lnTo>
                <a:lnTo>
                  <a:pt x="804665" y="368606"/>
                </a:lnTo>
                <a:lnTo>
                  <a:pt x="775167" y="390811"/>
                </a:lnTo>
                <a:lnTo>
                  <a:pt x="741464" y="413015"/>
                </a:lnTo>
                <a:lnTo>
                  <a:pt x="703553" y="435220"/>
                </a:lnTo>
                <a:lnTo>
                  <a:pt x="665643" y="448543"/>
                </a:lnTo>
                <a:lnTo>
                  <a:pt x="623509" y="457425"/>
                </a:lnTo>
                <a:lnTo>
                  <a:pt x="581375" y="461866"/>
                </a:lnTo>
                <a:lnTo>
                  <a:pt x="476058" y="457425"/>
                </a:lnTo>
                <a:lnTo>
                  <a:pt x="349673" y="444102"/>
                </a:lnTo>
                <a:lnTo>
                  <a:pt x="290696" y="435220"/>
                </a:lnTo>
                <a:lnTo>
                  <a:pt x="231719" y="421897"/>
                </a:lnTo>
                <a:lnTo>
                  <a:pt x="189585" y="404133"/>
                </a:lnTo>
                <a:lnTo>
                  <a:pt x="168518" y="395251"/>
                </a:lnTo>
                <a:lnTo>
                  <a:pt x="155881" y="386370"/>
                </a:lnTo>
                <a:lnTo>
                  <a:pt x="130608" y="359724"/>
                </a:lnTo>
                <a:lnTo>
                  <a:pt x="105334" y="328637"/>
                </a:lnTo>
                <a:lnTo>
                  <a:pt x="80044" y="293104"/>
                </a:lnTo>
                <a:lnTo>
                  <a:pt x="54770" y="257576"/>
                </a:lnTo>
                <a:lnTo>
                  <a:pt x="37927" y="217607"/>
                </a:lnTo>
                <a:lnTo>
                  <a:pt x="21066" y="177638"/>
                </a:lnTo>
                <a:lnTo>
                  <a:pt x="8430" y="137670"/>
                </a:lnTo>
                <a:lnTo>
                  <a:pt x="4223" y="97701"/>
                </a:lnTo>
                <a:lnTo>
                  <a:pt x="0" y="0"/>
                </a:lnTo>
                <a:lnTo>
                  <a:pt x="117971" y="84378"/>
                </a:lnTo>
                <a:lnTo>
                  <a:pt x="193791" y="128788"/>
                </a:lnTo>
                <a:lnTo>
                  <a:pt x="273836" y="168757"/>
                </a:lnTo>
                <a:lnTo>
                  <a:pt x="315969" y="186520"/>
                </a:lnTo>
                <a:lnTo>
                  <a:pt x="358103" y="199843"/>
                </a:lnTo>
                <a:lnTo>
                  <a:pt x="404444" y="208725"/>
                </a:lnTo>
                <a:lnTo>
                  <a:pt x="446578" y="217607"/>
                </a:lnTo>
                <a:lnTo>
                  <a:pt x="497125" y="222048"/>
                </a:lnTo>
                <a:lnTo>
                  <a:pt x="543465" y="217607"/>
                </a:lnTo>
                <a:lnTo>
                  <a:pt x="589806" y="208725"/>
                </a:lnTo>
                <a:lnTo>
                  <a:pt x="640370" y="195402"/>
                </a:lnTo>
                <a:lnTo>
                  <a:pt x="699347" y="173197"/>
                </a:lnTo>
                <a:lnTo>
                  <a:pt x="754117" y="159875"/>
                </a:lnTo>
                <a:lnTo>
                  <a:pt x="800458" y="150993"/>
                </a:lnTo>
                <a:lnTo>
                  <a:pt x="884709" y="150993"/>
                </a:lnTo>
                <a:lnTo>
                  <a:pt x="914206" y="155434"/>
                </a:lnTo>
                <a:lnTo>
                  <a:pt x="943686" y="159875"/>
                </a:lnTo>
                <a:lnTo>
                  <a:pt x="968959" y="173197"/>
                </a:lnTo>
                <a:lnTo>
                  <a:pt x="918412" y="248694"/>
                </a:lnTo>
                <a:close/>
              </a:path>
            </a:pathLst>
          </a:custGeom>
          <a:solidFill>
            <a:srgbClr val="C41A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0" name="object 150"/>
          <p:cNvSpPr/>
          <p:nvPr/>
        </p:nvSpPr>
        <p:spPr>
          <a:xfrm>
            <a:off x="7807509" y="5912099"/>
            <a:ext cx="931049" cy="435220"/>
          </a:xfrm>
          <a:custGeom>
            <a:avLst/>
            <a:gdLst/>
            <a:ahLst/>
            <a:cxnLst/>
            <a:rect l="l" t="t" r="r" b="b"/>
            <a:pathLst>
              <a:path w="931049" h="435220">
                <a:moveTo>
                  <a:pt x="880502" y="235371"/>
                </a:moveTo>
                <a:lnTo>
                  <a:pt x="855228" y="266458"/>
                </a:lnTo>
                <a:lnTo>
                  <a:pt x="829938" y="293109"/>
                </a:lnTo>
                <a:lnTo>
                  <a:pt x="775184" y="346401"/>
                </a:lnTo>
                <a:lnTo>
                  <a:pt x="745687" y="373047"/>
                </a:lnTo>
                <a:lnTo>
                  <a:pt x="711984" y="390811"/>
                </a:lnTo>
                <a:lnTo>
                  <a:pt x="674073" y="408574"/>
                </a:lnTo>
                <a:lnTo>
                  <a:pt x="640370" y="421897"/>
                </a:lnTo>
                <a:lnTo>
                  <a:pt x="602442" y="430779"/>
                </a:lnTo>
                <a:lnTo>
                  <a:pt x="560325" y="435220"/>
                </a:lnTo>
                <a:lnTo>
                  <a:pt x="459214" y="430779"/>
                </a:lnTo>
                <a:lnTo>
                  <a:pt x="337036" y="421897"/>
                </a:lnTo>
                <a:lnTo>
                  <a:pt x="278059" y="413015"/>
                </a:lnTo>
                <a:lnTo>
                  <a:pt x="223289" y="399692"/>
                </a:lnTo>
                <a:lnTo>
                  <a:pt x="181155" y="381929"/>
                </a:lnTo>
                <a:lnTo>
                  <a:pt x="164311" y="373047"/>
                </a:lnTo>
                <a:lnTo>
                  <a:pt x="147451" y="364165"/>
                </a:lnTo>
                <a:lnTo>
                  <a:pt x="122177" y="341960"/>
                </a:lnTo>
                <a:lnTo>
                  <a:pt x="101111" y="310873"/>
                </a:lnTo>
                <a:lnTo>
                  <a:pt x="75837" y="279781"/>
                </a:lnTo>
                <a:lnTo>
                  <a:pt x="54770" y="239812"/>
                </a:lnTo>
                <a:lnTo>
                  <a:pt x="33703" y="204284"/>
                </a:lnTo>
                <a:lnTo>
                  <a:pt x="21066" y="164316"/>
                </a:lnTo>
                <a:lnTo>
                  <a:pt x="8430" y="128788"/>
                </a:lnTo>
                <a:lnTo>
                  <a:pt x="4223" y="93260"/>
                </a:lnTo>
                <a:lnTo>
                  <a:pt x="0" y="0"/>
                </a:lnTo>
                <a:lnTo>
                  <a:pt x="113747" y="75496"/>
                </a:lnTo>
                <a:lnTo>
                  <a:pt x="185378" y="119906"/>
                </a:lnTo>
                <a:lnTo>
                  <a:pt x="261199" y="159875"/>
                </a:lnTo>
                <a:lnTo>
                  <a:pt x="303333" y="173197"/>
                </a:lnTo>
                <a:lnTo>
                  <a:pt x="345467" y="186520"/>
                </a:lnTo>
                <a:lnTo>
                  <a:pt x="387583" y="199843"/>
                </a:lnTo>
                <a:lnTo>
                  <a:pt x="429717" y="204284"/>
                </a:lnTo>
                <a:lnTo>
                  <a:pt x="476058" y="208725"/>
                </a:lnTo>
                <a:lnTo>
                  <a:pt x="522398" y="204284"/>
                </a:lnTo>
                <a:lnTo>
                  <a:pt x="568739" y="195402"/>
                </a:lnTo>
                <a:lnTo>
                  <a:pt x="615079" y="182079"/>
                </a:lnTo>
                <a:lnTo>
                  <a:pt x="674073" y="164316"/>
                </a:lnTo>
                <a:lnTo>
                  <a:pt x="724620" y="150993"/>
                </a:lnTo>
                <a:lnTo>
                  <a:pt x="770961" y="142111"/>
                </a:lnTo>
                <a:lnTo>
                  <a:pt x="846798" y="142111"/>
                </a:lnTo>
                <a:lnTo>
                  <a:pt x="880502" y="146552"/>
                </a:lnTo>
                <a:lnTo>
                  <a:pt x="905776" y="150993"/>
                </a:lnTo>
                <a:lnTo>
                  <a:pt x="931049" y="159875"/>
                </a:lnTo>
                <a:lnTo>
                  <a:pt x="880502" y="235371"/>
                </a:lnTo>
                <a:close/>
              </a:path>
            </a:pathLst>
          </a:custGeom>
          <a:solidFill>
            <a:srgbClr val="C318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1" name="object 151"/>
          <p:cNvSpPr/>
          <p:nvPr/>
        </p:nvSpPr>
        <p:spPr>
          <a:xfrm>
            <a:off x="7815939" y="5934304"/>
            <a:ext cx="897345" cy="408574"/>
          </a:xfrm>
          <a:custGeom>
            <a:avLst/>
            <a:gdLst/>
            <a:ahLst/>
            <a:cxnLst/>
            <a:rect l="l" t="t" r="r" b="b"/>
            <a:pathLst>
              <a:path w="897345" h="408574">
                <a:moveTo>
                  <a:pt x="851005" y="137670"/>
                </a:moveTo>
                <a:lnTo>
                  <a:pt x="876279" y="142111"/>
                </a:lnTo>
                <a:lnTo>
                  <a:pt x="897345" y="150993"/>
                </a:lnTo>
                <a:lnTo>
                  <a:pt x="851005" y="222048"/>
                </a:lnTo>
                <a:lnTo>
                  <a:pt x="800441" y="275345"/>
                </a:lnTo>
                <a:lnTo>
                  <a:pt x="745687" y="328637"/>
                </a:lnTo>
                <a:lnTo>
                  <a:pt x="716190" y="350842"/>
                </a:lnTo>
                <a:lnTo>
                  <a:pt x="686693" y="368606"/>
                </a:lnTo>
                <a:lnTo>
                  <a:pt x="653006" y="386370"/>
                </a:lnTo>
                <a:lnTo>
                  <a:pt x="619303" y="399692"/>
                </a:lnTo>
                <a:lnTo>
                  <a:pt x="581375" y="404133"/>
                </a:lnTo>
                <a:lnTo>
                  <a:pt x="543465" y="408574"/>
                </a:lnTo>
                <a:lnTo>
                  <a:pt x="442354" y="404133"/>
                </a:lnTo>
                <a:lnTo>
                  <a:pt x="328606" y="395251"/>
                </a:lnTo>
                <a:lnTo>
                  <a:pt x="269629" y="386370"/>
                </a:lnTo>
                <a:lnTo>
                  <a:pt x="219065" y="377488"/>
                </a:lnTo>
                <a:lnTo>
                  <a:pt x="176948" y="359724"/>
                </a:lnTo>
                <a:lnTo>
                  <a:pt x="160088" y="350842"/>
                </a:lnTo>
                <a:lnTo>
                  <a:pt x="122177" y="319755"/>
                </a:lnTo>
                <a:lnTo>
                  <a:pt x="96904" y="293109"/>
                </a:lnTo>
                <a:lnTo>
                  <a:pt x="75837" y="262017"/>
                </a:lnTo>
                <a:lnTo>
                  <a:pt x="54770" y="226489"/>
                </a:lnTo>
                <a:lnTo>
                  <a:pt x="37910" y="190961"/>
                </a:lnTo>
                <a:lnTo>
                  <a:pt x="21066" y="155434"/>
                </a:lnTo>
                <a:lnTo>
                  <a:pt x="12636" y="119906"/>
                </a:lnTo>
                <a:lnTo>
                  <a:pt x="8430" y="84378"/>
                </a:lnTo>
                <a:lnTo>
                  <a:pt x="0" y="0"/>
                </a:lnTo>
                <a:lnTo>
                  <a:pt x="113747" y="71055"/>
                </a:lnTo>
                <a:lnTo>
                  <a:pt x="181155" y="111024"/>
                </a:lnTo>
                <a:lnTo>
                  <a:pt x="252769" y="146552"/>
                </a:lnTo>
                <a:lnTo>
                  <a:pt x="294903" y="164316"/>
                </a:lnTo>
                <a:lnTo>
                  <a:pt x="332813" y="177638"/>
                </a:lnTo>
                <a:lnTo>
                  <a:pt x="374947" y="186520"/>
                </a:lnTo>
                <a:lnTo>
                  <a:pt x="417081" y="190961"/>
                </a:lnTo>
                <a:lnTo>
                  <a:pt x="459197" y="195402"/>
                </a:lnTo>
                <a:lnTo>
                  <a:pt x="505555" y="190961"/>
                </a:lnTo>
                <a:lnTo>
                  <a:pt x="547672" y="186520"/>
                </a:lnTo>
                <a:lnTo>
                  <a:pt x="594012" y="173197"/>
                </a:lnTo>
                <a:lnTo>
                  <a:pt x="648783" y="155434"/>
                </a:lnTo>
                <a:lnTo>
                  <a:pt x="699347" y="142111"/>
                </a:lnTo>
                <a:lnTo>
                  <a:pt x="745687" y="133229"/>
                </a:lnTo>
                <a:lnTo>
                  <a:pt x="817301" y="133229"/>
                </a:lnTo>
                <a:lnTo>
                  <a:pt x="851005" y="137670"/>
                </a:lnTo>
                <a:close/>
              </a:path>
            </a:pathLst>
          </a:custGeom>
          <a:solidFill>
            <a:srgbClr val="C018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2" name="object 152"/>
          <p:cNvSpPr/>
          <p:nvPr/>
        </p:nvSpPr>
        <p:spPr>
          <a:xfrm>
            <a:off x="7828576" y="5956509"/>
            <a:ext cx="859435" cy="381929"/>
          </a:xfrm>
          <a:custGeom>
            <a:avLst/>
            <a:gdLst/>
            <a:ahLst/>
            <a:cxnLst/>
            <a:rect l="l" t="t" r="r" b="b"/>
            <a:pathLst>
              <a:path w="859435" h="381929">
                <a:moveTo>
                  <a:pt x="813095" y="128788"/>
                </a:moveTo>
                <a:lnTo>
                  <a:pt x="838368" y="133229"/>
                </a:lnTo>
                <a:lnTo>
                  <a:pt x="859435" y="142111"/>
                </a:lnTo>
                <a:lnTo>
                  <a:pt x="813095" y="204284"/>
                </a:lnTo>
                <a:lnTo>
                  <a:pt x="766754" y="257581"/>
                </a:lnTo>
                <a:lnTo>
                  <a:pt x="716190" y="306432"/>
                </a:lnTo>
                <a:lnTo>
                  <a:pt x="686710" y="328637"/>
                </a:lnTo>
                <a:lnTo>
                  <a:pt x="657213" y="346401"/>
                </a:lnTo>
                <a:lnTo>
                  <a:pt x="623509" y="359724"/>
                </a:lnTo>
                <a:lnTo>
                  <a:pt x="589806" y="373047"/>
                </a:lnTo>
                <a:lnTo>
                  <a:pt x="556102" y="381929"/>
                </a:lnTo>
                <a:lnTo>
                  <a:pt x="425511" y="381929"/>
                </a:lnTo>
                <a:lnTo>
                  <a:pt x="311763" y="373047"/>
                </a:lnTo>
                <a:lnTo>
                  <a:pt x="256992" y="364165"/>
                </a:lnTo>
                <a:lnTo>
                  <a:pt x="210652" y="350842"/>
                </a:lnTo>
                <a:lnTo>
                  <a:pt x="168518" y="337519"/>
                </a:lnTo>
                <a:lnTo>
                  <a:pt x="139021" y="319755"/>
                </a:lnTo>
                <a:lnTo>
                  <a:pt x="117971" y="301991"/>
                </a:lnTo>
                <a:lnTo>
                  <a:pt x="92680" y="275345"/>
                </a:lnTo>
                <a:lnTo>
                  <a:pt x="71630" y="244258"/>
                </a:lnTo>
                <a:lnTo>
                  <a:pt x="50563" y="213166"/>
                </a:lnTo>
                <a:lnTo>
                  <a:pt x="33703" y="177638"/>
                </a:lnTo>
                <a:lnTo>
                  <a:pt x="21066" y="146552"/>
                </a:lnTo>
                <a:lnTo>
                  <a:pt x="12636" y="111024"/>
                </a:lnTo>
                <a:lnTo>
                  <a:pt x="8430" y="79937"/>
                </a:lnTo>
                <a:lnTo>
                  <a:pt x="0" y="0"/>
                </a:lnTo>
                <a:lnTo>
                  <a:pt x="109541" y="66614"/>
                </a:lnTo>
                <a:lnTo>
                  <a:pt x="172725" y="102142"/>
                </a:lnTo>
                <a:lnTo>
                  <a:pt x="244355" y="137670"/>
                </a:lnTo>
                <a:lnTo>
                  <a:pt x="282266" y="150993"/>
                </a:lnTo>
                <a:lnTo>
                  <a:pt x="320176" y="164316"/>
                </a:lnTo>
                <a:lnTo>
                  <a:pt x="358103" y="173197"/>
                </a:lnTo>
                <a:lnTo>
                  <a:pt x="400220" y="182079"/>
                </a:lnTo>
                <a:lnTo>
                  <a:pt x="484488" y="182079"/>
                </a:lnTo>
                <a:lnTo>
                  <a:pt x="526622" y="173197"/>
                </a:lnTo>
                <a:lnTo>
                  <a:pt x="568739" y="159875"/>
                </a:lnTo>
                <a:lnTo>
                  <a:pt x="623509" y="146552"/>
                </a:lnTo>
                <a:lnTo>
                  <a:pt x="669850" y="133229"/>
                </a:lnTo>
                <a:lnTo>
                  <a:pt x="711984" y="124347"/>
                </a:lnTo>
                <a:lnTo>
                  <a:pt x="783598" y="124347"/>
                </a:lnTo>
                <a:lnTo>
                  <a:pt x="813095" y="128788"/>
                </a:lnTo>
                <a:close/>
              </a:path>
            </a:pathLst>
          </a:custGeom>
          <a:solidFill>
            <a:srgbClr val="BB18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3" name="object 153"/>
          <p:cNvSpPr/>
          <p:nvPr/>
        </p:nvSpPr>
        <p:spPr>
          <a:xfrm>
            <a:off x="7841213" y="5978714"/>
            <a:ext cx="821525" cy="359724"/>
          </a:xfrm>
          <a:custGeom>
            <a:avLst/>
            <a:gdLst/>
            <a:ahLst/>
            <a:cxnLst/>
            <a:rect l="l" t="t" r="r" b="b"/>
            <a:pathLst>
              <a:path w="821525" h="359724">
                <a:moveTo>
                  <a:pt x="779391" y="119906"/>
                </a:moveTo>
                <a:lnTo>
                  <a:pt x="800458" y="124347"/>
                </a:lnTo>
                <a:lnTo>
                  <a:pt x="821525" y="133229"/>
                </a:lnTo>
                <a:lnTo>
                  <a:pt x="779391" y="190961"/>
                </a:lnTo>
                <a:lnTo>
                  <a:pt x="733051" y="244258"/>
                </a:lnTo>
                <a:lnTo>
                  <a:pt x="686710" y="284227"/>
                </a:lnTo>
                <a:lnTo>
                  <a:pt x="657213" y="306432"/>
                </a:lnTo>
                <a:lnTo>
                  <a:pt x="627733" y="324196"/>
                </a:lnTo>
                <a:lnTo>
                  <a:pt x="598236" y="337519"/>
                </a:lnTo>
                <a:lnTo>
                  <a:pt x="564532" y="346401"/>
                </a:lnTo>
                <a:lnTo>
                  <a:pt x="530828" y="355283"/>
                </a:lnTo>
                <a:lnTo>
                  <a:pt x="497125" y="359724"/>
                </a:lnTo>
                <a:lnTo>
                  <a:pt x="404444" y="355283"/>
                </a:lnTo>
                <a:lnTo>
                  <a:pt x="299126" y="346401"/>
                </a:lnTo>
                <a:lnTo>
                  <a:pt x="244355" y="337519"/>
                </a:lnTo>
                <a:lnTo>
                  <a:pt x="198015" y="328637"/>
                </a:lnTo>
                <a:lnTo>
                  <a:pt x="160088" y="315314"/>
                </a:lnTo>
                <a:lnTo>
                  <a:pt x="130608" y="301991"/>
                </a:lnTo>
                <a:lnTo>
                  <a:pt x="109541" y="279786"/>
                </a:lnTo>
                <a:lnTo>
                  <a:pt x="88474" y="257581"/>
                </a:lnTo>
                <a:lnTo>
                  <a:pt x="67407" y="226494"/>
                </a:lnTo>
                <a:lnTo>
                  <a:pt x="50563" y="199843"/>
                </a:lnTo>
                <a:lnTo>
                  <a:pt x="33703" y="168757"/>
                </a:lnTo>
                <a:lnTo>
                  <a:pt x="16860" y="133229"/>
                </a:lnTo>
                <a:lnTo>
                  <a:pt x="8430" y="102142"/>
                </a:lnTo>
                <a:lnTo>
                  <a:pt x="0" y="0"/>
                </a:lnTo>
                <a:lnTo>
                  <a:pt x="101111" y="62173"/>
                </a:lnTo>
                <a:lnTo>
                  <a:pt x="164311" y="97701"/>
                </a:lnTo>
                <a:lnTo>
                  <a:pt x="231719" y="128788"/>
                </a:lnTo>
                <a:lnTo>
                  <a:pt x="303333" y="155434"/>
                </a:lnTo>
                <a:lnTo>
                  <a:pt x="341243" y="164316"/>
                </a:lnTo>
                <a:lnTo>
                  <a:pt x="383377" y="168757"/>
                </a:lnTo>
                <a:lnTo>
                  <a:pt x="463421" y="168757"/>
                </a:lnTo>
                <a:lnTo>
                  <a:pt x="501331" y="159875"/>
                </a:lnTo>
                <a:lnTo>
                  <a:pt x="543465" y="150993"/>
                </a:lnTo>
                <a:lnTo>
                  <a:pt x="594029" y="133229"/>
                </a:lnTo>
                <a:lnTo>
                  <a:pt x="640370" y="124347"/>
                </a:lnTo>
                <a:lnTo>
                  <a:pt x="682487" y="115465"/>
                </a:lnTo>
                <a:lnTo>
                  <a:pt x="749894" y="115465"/>
                </a:lnTo>
                <a:lnTo>
                  <a:pt x="779391" y="119906"/>
                </a:lnTo>
                <a:close/>
              </a:path>
            </a:pathLst>
          </a:custGeom>
          <a:solidFill>
            <a:srgbClr val="B718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4" name="object 154"/>
          <p:cNvSpPr/>
          <p:nvPr/>
        </p:nvSpPr>
        <p:spPr>
          <a:xfrm>
            <a:off x="7853849" y="6000919"/>
            <a:ext cx="783598" cy="333078"/>
          </a:xfrm>
          <a:custGeom>
            <a:avLst/>
            <a:gdLst/>
            <a:ahLst/>
            <a:cxnLst/>
            <a:rect l="l" t="t" r="r" b="b"/>
            <a:pathLst>
              <a:path w="783598" h="333078">
                <a:moveTo>
                  <a:pt x="741481" y="111024"/>
                </a:moveTo>
                <a:lnTo>
                  <a:pt x="766754" y="115465"/>
                </a:lnTo>
                <a:lnTo>
                  <a:pt x="783598" y="124347"/>
                </a:lnTo>
                <a:lnTo>
                  <a:pt x="741481" y="177638"/>
                </a:lnTo>
                <a:lnTo>
                  <a:pt x="699347" y="226494"/>
                </a:lnTo>
                <a:lnTo>
                  <a:pt x="653006" y="266463"/>
                </a:lnTo>
                <a:lnTo>
                  <a:pt x="627733" y="284227"/>
                </a:lnTo>
                <a:lnTo>
                  <a:pt x="598236" y="301991"/>
                </a:lnTo>
                <a:lnTo>
                  <a:pt x="568739" y="315314"/>
                </a:lnTo>
                <a:lnTo>
                  <a:pt x="539259" y="324196"/>
                </a:lnTo>
                <a:lnTo>
                  <a:pt x="505555" y="328637"/>
                </a:lnTo>
                <a:lnTo>
                  <a:pt x="471851" y="333078"/>
                </a:lnTo>
                <a:lnTo>
                  <a:pt x="387600" y="328637"/>
                </a:lnTo>
                <a:lnTo>
                  <a:pt x="282266" y="324196"/>
                </a:lnTo>
                <a:lnTo>
                  <a:pt x="235925" y="315314"/>
                </a:lnTo>
                <a:lnTo>
                  <a:pt x="189585" y="306432"/>
                </a:lnTo>
                <a:lnTo>
                  <a:pt x="151675" y="293109"/>
                </a:lnTo>
                <a:lnTo>
                  <a:pt x="126401" y="279786"/>
                </a:lnTo>
                <a:lnTo>
                  <a:pt x="105334" y="262022"/>
                </a:lnTo>
                <a:lnTo>
                  <a:pt x="84267" y="235376"/>
                </a:lnTo>
                <a:lnTo>
                  <a:pt x="63200" y="213172"/>
                </a:lnTo>
                <a:lnTo>
                  <a:pt x="46357" y="182079"/>
                </a:lnTo>
                <a:lnTo>
                  <a:pt x="29497" y="155434"/>
                </a:lnTo>
                <a:lnTo>
                  <a:pt x="16860" y="124347"/>
                </a:lnTo>
                <a:lnTo>
                  <a:pt x="8430" y="97701"/>
                </a:lnTo>
                <a:lnTo>
                  <a:pt x="4223" y="66614"/>
                </a:lnTo>
                <a:lnTo>
                  <a:pt x="0" y="0"/>
                </a:lnTo>
                <a:lnTo>
                  <a:pt x="96904" y="57732"/>
                </a:lnTo>
                <a:lnTo>
                  <a:pt x="155881" y="88819"/>
                </a:lnTo>
                <a:lnTo>
                  <a:pt x="219082" y="119906"/>
                </a:lnTo>
                <a:lnTo>
                  <a:pt x="290696" y="142111"/>
                </a:lnTo>
                <a:lnTo>
                  <a:pt x="324400" y="150993"/>
                </a:lnTo>
                <a:lnTo>
                  <a:pt x="362310" y="155434"/>
                </a:lnTo>
                <a:lnTo>
                  <a:pt x="400237" y="159875"/>
                </a:lnTo>
                <a:lnTo>
                  <a:pt x="438147" y="155434"/>
                </a:lnTo>
                <a:lnTo>
                  <a:pt x="480281" y="150993"/>
                </a:lnTo>
                <a:lnTo>
                  <a:pt x="518192" y="137670"/>
                </a:lnTo>
                <a:lnTo>
                  <a:pt x="568739" y="124347"/>
                </a:lnTo>
                <a:lnTo>
                  <a:pt x="610873" y="115465"/>
                </a:lnTo>
                <a:lnTo>
                  <a:pt x="648783" y="106583"/>
                </a:lnTo>
                <a:lnTo>
                  <a:pt x="716190" y="106583"/>
                </a:lnTo>
                <a:lnTo>
                  <a:pt x="741481" y="111024"/>
                </a:lnTo>
                <a:close/>
              </a:path>
            </a:pathLst>
          </a:custGeom>
          <a:solidFill>
            <a:srgbClr val="B317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5" name="object 155"/>
          <p:cNvSpPr/>
          <p:nvPr/>
        </p:nvSpPr>
        <p:spPr>
          <a:xfrm>
            <a:off x="7866503" y="6018683"/>
            <a:ext cx="745670" cy="310873"/>
          </a:xfrm>
          <a:custGeom>
            <a:avLst/>
            <a:gdLst/>
            <a:ahLst/>
            <a:cxnLst/>
            <a:rect l="l" t="t" r="r" b="b"/>
            <a:pathLst>
              <a:path w="745670" h="310873">
                <a:moveTo>
                  <a:pt x="539242" y="119906"/>
                </a:moveTo>
                <a:lnTo>
                  <a:pt x="581375" y="111024"/>
                </a:lnTo>
                <a:lnTo>
                  <a:pt x="619286" y="102142"/>
                </a:lnTo>
                <a:lnTo>
                  <a:pt x="682487" y="102142"/>
                </a:lnTo>
                <a:lnTo>
                  <a:pt x="707760" y="106583"/>
                </a:lnTo>
                <a:lnTo>
                  <a:pt x="745670" y="115465"/>
                </a:lnTo>
                <a:lnTo>
                  <a:pt x="707760" y="168757"/>
                </a:lnTo>
                <a:lnTo>
                  <a:pt x="665626" y="213172"/>
                </a:lnTo>
                <a:lnTo>
                  <a:pt x="623492" y="248699"/>
                </a:lnTo>
                <a:lnTo>
                  <a:pt x="568739" y="279786"/>
                </a:lnTo>
                <a:lnTo>
                  <a:pt x="543448" y="293109"/>
                </a:lnTo>
                <a:lnTo>
                  <a:pt x="513968" y="301991"/>
                </a:lnTo>
                <a:lnTo>
                  <a:pt x="480264" y="310873"/>
                </a:lnTo>
                <a:lnTo>
                  <a:pt x="366517" y="310873"/>
                </a:lnTo>
                <a:lnTo>
                  <a:pt x="269612" y="301991"/>
                </a:lnTo>
                <a:lnTo>
                  <a:pt x="223272" y="297550"/>
                </a:lnTo>
                <a:lnTo>
                  <a:pt x="181138" y="288668"/>
                </a:lnTo>
                <a:lnTo>
                  <a:pt x="143228" y="275345"/>
                </a:lnTo>
                <a:lnTo>
                  <a:pt x="117954" y="262022"/>
                </a:lnTo>
                <a:lnTo>
                  <a:pt x="80044" y="222054"/>
                </a:lnTo>
                <a:lnTo>
                  <a:pt x="42116" y="173197"/>
                </a:lnTo>
                <a:lnTo>
                  <a:pt x="29480" y="146552"/>
                </a:lnTo>
                <a:lnTo>
                  <a:pt x="16843" y="119906"/>
                </a:lnTo>
                <a:lnTo>
                  <a:pt x="8413" y="93260"/>
                </a:lnTo>
                <a:lnTo>
                  <a:pt x="4206" y="66614"/>
                </a:lnTo>
                <a:lnTo>
                  <a:pt x="0" y="0"/>
                </a:lnTo>
                <a:lnTo>
                  <a:pt x="92680" y="57732"/>
                </a:lnTo>
                <a:lnTo>
                  <a:pt x="147451" y="84378"/>
                </a:lnTo>
                <a:lnTo>
                  <a:pt x="210635" y="115465"/>
                </a:lnTo>
                <a:lnTo>
                  <a:pt x="273836" y="137670"/>
                </a:lnTo>
                <a:lnTo>
                  <a:pt x="311746" y="142111"/>
                </a:lnTo>
                <a:lnTo>
                  <a:pt x="345450" y="146552"/>
                </a:lnTo>
                <a:lnTo>
                  <a:pt x="383360" y="150993"/>
                </a:lnTo>
                <a:lnTo>
                  <a:pt x="417064" y="146552"/>
                </a:lnTo>
                <a:lnTo>
                  <a:pt x="454991" y="142111"/>
                </a:lnTo>
                <a:lnTo>
                  <a:pt x="492901" y="133229"/>
                </a:lnTo>
                <a:lnTo>
                  <a:pt x="539242" y="119906"/>
                </a:lnTo>
                <a:close/>
              </a:path>
            </a:pathLst>
          </a:custGeom>
          <a:solidFill>
            <a:srgbClr val="B017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6" name="object 156"/>
          <p:cNvSpPr/>
          <p:nvPr/>
        </p:nvSpPr>
        <p:spPr>
          <a:xfrm>
            <a:off x="7874916" y="6040888"/>
            <a:ext cx="716190" cy="284227"/>
          </a:xfrm>
          <a:custGeom>
            <a:avLst/>
            <a:gdLst/>
            <a:ahLst/>
            <a:cxnLst/>
            <a:rect l="l" t="t" r="r" b="b"/>
            <a:pathLst>
              <a:path w="716190" h="284227">
                <a:moveTo>
                  <a:pt x="547672" y="257581"/>
                </a:moveTo>
                <a:lnTo>
                  <a:pt x="518192" y="270904"/>
                </a:lnTo>
                <a:lnTo>
                  <a:pt x="492918" y="279786"/>
                </a:lnTo>
                <a:lnTo>
                  <a:pt x="463421" y="284227"/>
                </a:lnTo>
                <a:lnTo>
                  <a:pt x="353880" y="284227"/>
                </a:lnTo>
                <a:lnTo>
                  <a:pt x="261199" y="275345"/>
                </a:lnTo>
                <a:lnTo>
                  <a:pt x="214858" y="270904"/>
                </a:lnTo>
                <a:lnTo>
                  <a:pt x="172725" y="262022"/>
                </a:lnTo>
                <a:lnTo>
                  <a:pt x="139038" y="253140"/>
                </a:lnTo>
                <a:lnTo>
                  <a:pt x="117971" y="239817"/>
                </a:lnTo>
                <a:lnTo>
                  <a:pt x="80044" y="204290"/>
                </a:lnTo>
                <a:lnTo>
                  <a:pt x="42133" y="159880"/>
                </a:lnTo>
                <a:lnTo>
                  <a:pt x="29497" y="133229"/>
                </a:lnTo>
                <a:lnTo>
                  <a:pt x="16860" y="111024"/>
                </a:lnTo>
                <a:lnTo>
                  <a:pt x="8430" y="84378"/>
                </a:lnTo>
                <a:lnTo>
                  <a:pt x="8430" y="62173"/>
                </a:lnTo>
                <a:lnTo>
                  <a:pt x="0" y="0"/>
                </a:lnTo>
                <a:lnTo>
                  <a:pt x="88474" y="53291"/>
                </a:lnTo>
                <a:lnTo>
                  <a:pt x="143244" y="79937"/>
                </a:lnTo>
                <a:lnTo>
                  <a:pt x="202222" y="102142"/>
                </a:lnTo>
                <a:lnTo>
                  <a:pt x="265422" y="124347"/>
                </a:lnTo>
                <a:lnTo>
                  <a:pt x="299126" y="133229"/>
                </a:lnTo>
                <a:lnTo>
                  <a:pt x="332830" y="137670"/>
                </a:lnTo>
                <a:lnTo>
                  <a:pt x="400220" y="137670"/>
                </a:lnTo>
                <a:lnTo>
                  <a:pt x="438147" y="128788"/>
                </a:lnTo>
                <a:lnTo>
                  <a:pt x="471851" y="119906"/>
                </a:lnTo>
                <a:lnTo>
                  <a:pt x="518192" y="106583"/>
                </a:lnTo>
                <a:lnTo>
                  <a:pt x="556102" y="102142"/>
                </a:lnTo>
                <a:lnTo>
                  <a:pt x="594029" y="93260"/>
                </a:lnTo>
                <a:lnTo>
                  <a:pt x="623509" y="93260"/>
                </a:lnTo>
                <a:lnTo>
                  <a:pt x="674073" y="97701"/>
                </a:lnTo>
                <a:lnTo>
                  <a:pt x="716190" y="106583"/>
                </a:lnTo>
                <a:lnTo>
                  <a:pt x="678280" y="155434"/>
                </a:lnTo>
                <a:lnTo>
                  <a:pt x="636146" y="195408"/>
                </a:lnTo>
                <a:lnTo>
                  <a:pt x="594029" y="230935"/>
                </a:lnTo>
                <a:lnTo>
                  <a:pt x="547672" y="257581"/>
                </a:lnTo>
                <a:close/>
              </a:path>
            </a:pathLst>
          </a:custGeom>
          <a:solidFill>
            <a:srgbClr val="AD172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7" name="object 157"/>
          <p:cNvSpPr/>
          <p:nvPr/>
        </p:nvSpPr>
        <p:spPr>
          <a:xfrm>
            <a:off x="7887553" y="6063092"/>
            <a:ext cx="678280" cy="262022"/>
          </a:xfrm>
          <a:custGeom>
            <a:avLst/>
            <a:gdLst/>
            <a:ahLst/>
            <a:cxnLst/>
            <a:rect l="l" t="t" r="r" b="b"/>
            <a:pathLst>
              <a:path w="678280" h="262022">
                <a:moveTo>
                  <a:pt x="678280" y="97701"/>
                </a:moveTo>
                <a:lnTo>
                  <a:pt x="640370" y="142116"/>
                </a:lnTo>
                <a:lnTo>
                  <a:pt x="606666" y="177644"/>
                </a:lnTo>
                <a:lnTo>
                  <a:pt x="564532" y="208731"/>
                </a:lnTo>
                <a:lnTo>
                  <a:pt x="518192" y="235376"/>
                </a:lnTo>
                <a:lnTo>
                  <a:pt x="492918" y="244258"/>
                </a:lnTo>
                <a:lnTo>
                  <a:pt x="463421" y="253140"/>
                </a:lnTo>
                <a:lnTo>
                  <a:pt x="438147" y="257581"/>
                </a:lnTo>
                <a:lnTo>
                  <a:pt x="408650" y="262022"/>
                </a:lnTo>
                <a:lnTo>
                  <a:pt x="332830" y="257581"/>
                </a:lnTo>
                <a:lnTo>
                  <a:pt x="244355" y="253140"/>
                </a:lnTo>
                <a:lnTo>
                  <a:pt x="164311" y="239817"/>
                </a:lnTo>
                <a:lnTo>
                  <a:pt x="130608" y="230935"/>
                </a:lnTo>
                <a:lnTo>
                  <a:pt x="109541" y="217613"/>
                </a:lnTo>
                <a:lnTo>
                  <a:pt x="75837" y="186526"/>
                </a:lnTo>
                <a:lnTo>
                  <a:pt x="42133" y="146557"/>
                </a:lnTo>
                <a:lnTo>
                  <a:pt x="25290" y="124347"/>
                </a:lnTo>
                <a:lnTo>
                  <a:pt x="16860" y="97701"/>
                </a:lnTo>
                <a:lnTo>
                  <a:pt x="8430" y="75496"/>
                </a:lnTo>
                <a:lnTo>
                  <a:pt x="4223" y="53291"/>
                </a:lnTo>
                <a:lnTo>
                  <a:pt x="0" y="0"/>
                </a:lnTo>
                <a:lnTo>
                  <a:pt x="84267" y="44409"/>
                </a:lnTo>
                <a:lnTo>
                  <a:pt x="134814" y="71055"/>
                </a:lnTo>
                <a:lnTo>
                  <a:pt x="189585" y="93260"/>
                </a:lnTo>
                <a:lnTo>
                  <a:pt x="252786" y="111024"/>
                </a:lnTo>
                <a:lnTo>
                  <a:pt x="315969" y="124347"/>
                </a:lnTo>
                <a:lnTo>
                  <a:pt x="379170" y="124347"/>
                </a:lnTo>
                <a:lnTo>
                  <a:pt x="412874" y="119906"/>
                </a:lnTo>
                <a:lnTo>
                  <a:pt x="446578" y="111024"/>
                </a:lnTo>
                <a:lnTo>
                  <a:pt x="526622" y="88819"/>
                </a:lnTo>
                <a:lnTo>
                  <a:pt x="589806" y="84378"/>
                </a:lnTo>
                <a:lnTo>
                  <a:pt x="640370" y="88819"/>
                </a:lnTo>
                <a:lnTo>
                  <a:pt x="678280" y="97701"/>
                </a:lnTo>
                <a:close/>
              </a:path>
            </a:pathLst>
          </a:custGeom>
          <a:solidFill>
            <a:srgbClr val="AA172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8" name="object 158"/>
          <p:cNvSpPr/>
          <p:nvPr/>
        </p:nvSpPr>
        <p:spPr>
          <a:xfrm>
            <a:off x="7710621" y="4091318"/>
            <a:ext cx="943686" cy="892617"/>
          </a:xfrm>
          <a:custGeom>
            <a:avLst/>
            <a:gdLst/>
            <a:ahLst/>
            <a:cxnLst/>
            <a:rect l="l" t="t" r="r" b="b"/>
            <a:pathLst>
              <a:path w="943686" h="892617">
                <a:moveTo>
                  <a:pt x="766737" y="337514"/>
                </a:moveTo>
                <a:lnTo>
                  <a:pt x="787804" y="341954"/>
                </a:lnTo>
                <a:lnTo>
                  <a:pt x="821508" y="337514"/>
                </a:lnTo>
                <a:lnTo>
                  <a:pt x="834145" y="328632"/>
                </a:lnTo>
                <a:lnTo>
                  <a:pt x="834145" y="337514"/>
                </a:lnTo>
                <a:lnTo>
                  <a:pt x="829938" y="355277"/>
                </a:lnTo>
                <a:lnTo>
                  <a:pt x="838368" y="386364"/>
                </a:lnTo>
                <a:lnTo>
                  <a:pt x="846781" y="408569"/>
                </a:lnTo>
                <a:lnTo>
                  <a:pt x="855212" y="435215"/>
                </a:lnTo>
                <a:lnTo>
                  <a:pt x="872072" y="457420"/>
                </a:lnTo>
                <a:lnTo>
                  <a:pt x="884709" y="475184"/>
                </a:lnTo>
                <a:lnTo>
                  <a:pt x="901552" y="488507"/>
                </a:lnTo>
                <a:lnTo>
                  <a:pt x="914189" y="492948"/>
                </a:lnTo>
                <a:lnTo>
                  <a:pt x="935256" y="497389"/>
                </a:lnTo>
                <a:lnTo>
                  <a:pt x="943686" y="497389"/>
                </a:lnTo>
                <a:lnTo>
                  <a:pt x="901552" y="524017"/>
                </a:lnTo>
                <a:lnTo>
                  <a:pt x="842575" y="563985"/>
                </a:lnTo>
                <a:lnTo>
                  <a:pt x="834145" y="572867"/>
                </a:lnTo>
                <a:lnTo>
                  <a:pt x="829938" y="581749"/>
                </a:lnTo>
                <a:lnTo>
                  <a:pt x="821508" y="612836"/>
                </a:lnTo>
                <a:lnTo>
                  <a:pt x="817301" y="648364"/>
                </a:lnTo>
                <a:lnTo>
                  <a:pt x="817301" y="697215"/>
                </a:lnTo>
                <a:lnTo>
                  <a:pt x="808871" y="706097"/>
                </a:lnTo>
                <a:lnTo>
                  <a:pt x="800441" y="714979"/>
                </a:lnTo>
                <a:lnTo>
                  <a:pt x="783598" y="723860"/>
                </a:lnTo>
                <a:lnTo>
                  <a:pt x="754101" y="732742"/>
                </a:lnTo>
                <a:lnTo>
                  <a:pt x="720397" y="737183"/>
                </a:lnTo>
                <a:lnTo>
                  <a:pt x="703553" y="737183"/>
                </a:lnTo>
                <a:lnTo>
                  <a:pt x="682487" y="746065"/>
                </a:lnTo>
                <a:lnTo>
                  <a:pt x="636146" y="763829"/>
                </a:lnTo>
                <a:lnTo>
                  <a:pt x="589806" y="786034"/>
                </a:lnTo>
                <a:lnTo>
                  <a:pt x="543465" y="799357"/>
                </a:lnTo>
                <a:lnTo>
                  <a:pt x="467628" y="826003"/>
                </a:lnTo>
                <a:lnTo>
                  <a:pt x="345450" y="857090"/>
                </a:lnTo>
                <a:lnTo>
                  <a:pt x="282266" y="874854"/>
                </a:lnTo>
                <a:lnTo>
                  <a:pt x="219065" y="888176"/>
                </a:lnTo>
                <a:lnTo>
                  <a:pt x="160088" y="892617"/>
                </a:lnTo>
                <a:lnTo>
                  <a:pt x="117954" y="892617"/>
                </a:lnTo>
                <a:lnTo>
                  <a:pt x="92680" y="883736"/>
                </a:lnTo>
                <a:lnTo>
                  <a:pt x="71614" y="870413"/>
                </a:lnTo>
                <a:lnTo>
                  <a:pt x="75837" y="857090"/>
                </a:lnTo>
                <a:lnTo>
                  <a:pt x="75837" y="794916"/>
                </a:lnTo>
                <a:lnTo>
                  <a:pt x="71614" y="741624"/>
                </a:lnTo>
                <a:lnTo>
                  <a:pt x="67407" y="683892"/>
                </a:lnTo>
                <a:lnTo>
                  <a:pt x="58977" y="670569"/>
                </a:lnTo>
                <a:lnTo>
                  <a:pt x="50547" y="652805"/>
                </a:lnTo>
                <a:lnTo>
                  <a:pt x="42133" y="635041"/>
                </a:lnTo>
                <a:lnTo>
                  <a:pt x="25273" y="630600"/>
                </a:lnTo>
                <a:lnTo>
                  <a:pt x="21066" y="626159"/>
                </a:lnTo>
                <a:lnTo>
                  <a:pt x="16843" y="626159"/>
                </a:lnTo>
                <a:lnTo>
                  <a:pt x="8430" y="621718"/>
                </a:lnTo>
                <a:lnTo>
                  <a:pt x="4206" y="621718"/>
                </a:lnTo>
                <a:lnTo>
                  <a:pt x="0" y="617277"/>
                </a:lnTo>
                <a:lnTo>
                  <a:pt x="42133" y="608395"/>
                </a:lnTo>
                <a:lnTo>
                  <a:pt x="63183" y="603954"/>
                </a:lnTo>
                <a:lnTo>
                  <a:pt x="80044" y="590631"/>
                </a:lnTo>
                <a:lnTo>
                  <a:pt x="92680" y="577308"/>
                </a:lnTo>
                <a:lnTo>
                  <a:pt x="105317" y="559544"/>
                </a:lnTo>
                <a:lnTo>
                  <a:pt x="109524" y="537340"/>
                </a:lnTo>
                <a:lnTo>
                  <a:pt x="117954" y="515135"/>
                </a:lnTo>
                <a:lnTo>
                  <a:pt x="130591" y="457420"/>
                </a:lnTo>
                <a:lnTo>
                  <a:pt x="134814" y="426333"/>
                </a:lnTo>
                <a:lnTo>
                  <a:pt x="134814" y="390805"/>
                </a:lnTo>
                <a:lnTo>
                  <a:pt x="130591" y="377482"/>
                </a:lnTo>
                <a:lnTo>
                  <a:pt x="122177" y="359718"/>
                </a:lnTo>
                <a:lnTo>
                  <a:pt x="113747" y="337514"/>
                </a:lnTo>
                <a:lnTo>
                  <a:pt x="113747" y="324191"/>
                </a:lnTo>
                <a:lnTo>
                  <a:pt x="117954" y="301986"/>
                </a:lnTo>
                <a:lnTo>
                  <a:pt x="139021" y="244253"/>
                </a:lnTo>
                <a:lnTo>
                  <a:pt x="160088" y="186520"/>
                </a:lnTo>
                <a:lnTo>
                  <a:pt x="164294" y="164316"/>
                </a:lnTo>
                <a:lnTo>
                  <a:pt x="168518" y="146552"/>
                </a:lnTo>
                <a:lnTo>
                  <a:pt x="168518" y="128788"/>
                </a:lnTo>
                <a:lnTo>
                  <a:pt x="172725" y="111024"/>
                </a:lnTo>
                <a:lnTo>
                  <a:pt x="185361" y="97701"/>
                </a:lnTo>
                <a:lnTo>
                  <a:pt x="197998" y="88819"/>
                </a:lnTo>
                <a:lnTo>
                  <a:pt x="223272" y="84378"/>
                </a:lnTo>
                <a:lnTo>
                  <a:pt x="294903" y="84378"/>
                </a:lnTo>
                <a:lnTo>
                  <a:pt x="311746" y="75496"/>
                </a:lnTo>
                <a:lnTo>
                  <a:pt x="345450" y="44409"/>
                </a:lnTo>
                <a:lnTo>
                  <a:pt x="366517" y="26645"/>
                </a:lnTo>
                <a:lnTo>
                  <a:pt x="391790" y="8881"/>
                </a:lnTo>
                <a:lnTo>
                  <a:pt x="404427" y="0"/>
                </a:lnTo>
                <a:lnTo>
                  <a:pt x="408650" y="0"/>
                </a:lnTo>
                <a:lnTo>
                  <a:pt x="417081" y="4440"/>
                </a:lnTo>
                <a:lnTo>
                  <a:pt x="421287" y="8881"/>
                </a:lnTo>
                <a:lnTo>
                  <a:pt x="438131" y="35527"/>
                </a:lnTo>
                <a:lnTo>
                  <a:pt x="450767" y="66614"/>
                </a:lnTo>
                <a:lnTo>
                  <a:pt x="463421" y="79937"/>
                </a:lnTo>
                <a:lnTo>
                  <a:pt x="484471" y="97701"/>
                </a:lnTo>
                <a:lnTo>
                  <a:pt x="492901" y="102142"/>
                </a:lnTo>
                <a:lnTo>
                  <a:pt x="518175" y="102142"/>
                </a:lnTo>
                <a:lnTo>
                  <a:pt x="535035" y="88819"/>
                </a:lnTo>
                <a:lnTo>
                  <a:pt x="551878" y="75496"/>
                </a:lnTo>
                <a:lnTo>
                  <a:pt x="585582" y="44409"/>
                </a:lnTo>
                <a:lnTo>
                  <a:pt x="598219" y="35527"/>
                </a:lnTo>
                <a:lnTo>
                  <a:pt x="610873" y="31086"/>
                </a:lnTo>
                <a:lnTo>
                  <a:pt x="623509" y="35527"/>
                </a:lnTo>
                <a:lnTo>
                  <a:pt x="627716" y="44409"/>
                </a:lnTo>
                <a:lnTo>
                  <a:pt x="636146" y="84378"/>
                </a:lnTo>
                <a:lnTo>
                  <a:pt x="640353" y="97701"/>
                </a:lnTo>
                <a:lnTo>
                  <a:pt x="644576" y="111024"/>
                </a:lnTo>
                <a:lnTo>
                  <a:pt x="657213" y="119906"/>
                </a:lnTo>
                <a:lnTo>
                  <a:pt x="674056" y="124347"/>
                </a:lnTo>
                <a:lnTo>
                  <a:pt x="711967" y="124347"/>
                </a:lnTo>
                <a:lnTo>
                  <a:pt x="724620" y="133229"/>
                </a:lnTo>
                <a:lnTo>
                  <a:pt x="737257" y="142111"/>
                </a:lnTo>
                <a:lnTo>
                  <a:pt x="741464" y="155434"/>
                </a:lnTo>
                <a:lnTo>
                  <a:pt x="737257" y="168757"/>
                </a:lnTo>
                <a:lnTo>
                  <a:pt x="737257" y="182079"/>
                </a:lnTo>
                <a:lnTo>
                  <a:pt x="733034" y="208725"/>
                </a:lnTo>
                <a:lnTo>
                  <a:pt x="737257" y="293104"/>
                </a:lnTo>
                <a:lnTo>
                  <a:pt x="737257" y="306427"/>
                </a:lnTo>
                <a:lnTo>
                  <a:pt x="741464" y="315309"/>
                </a:lnTo>
                <a:lnTo>
                  <a:pt x="754101" y="328632"/>
                </a:lnTo>
                <a:lnTo>
                  <a:pt x="766737" y="337514"/>
                </a:lnTo>
                <a:close/>
              </a:path>
            </a:pathLst>
          </a:custGeom>
          <a:solidFill>
            <a:srgbClr val="EB694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9" name="object 159"/>
          <p:cNvSpPr/>
          <p:nvPr/>
        </p:nvSpPr>
        <p:spPr>
          <a:xfrm>
            <a:off x="7714828" y="4100200"/>
            <a:ext cx="935256" cy="879295"/>
          </a:xfrm>
          <a:custGeom>
            <a:avLst/>
            <a:gdLst/>
            <a:ahLst/>
            <a:cxnLst/>
            <a:rect l="l" t="t" r="r" b="b"/>
            <a:pathLst>
              <a:path w="935256" h="879295">
                <a:moveTo>
                  <a:pt x="800458" y="692774"/>
                </a:moveTo>
                <a:lnTo>
                  <a:pt x="787804" y="706097"/>
                </a:lnTo>
                <a:lnTo>
                  <a:pt x="775167" y="710538"/>
                </a:lnTo>
                <a:lnTo>
                  <a:pt x="745687" y="719419"/>
                </a:lnTo>
                <a:lnTo>
                  <a:pt x="711984" y="723860"/>
                </a:lnTo>
                <a:lnTo>
                  <a:pt x="695123" y="723860"/>
                </a:lnTo>
                <a:lnTo>
                  <a:pt x="674056" y="732742"/>
                </a:lnTo>
                <a:lnTo>
                  <a:pt x="631939" y="750506"/>
                </a:lnTo>
                <a:lnTo>
                  <a:pt x="585599" y="772711"/>
                </a:lnTo>
                <a:lnTo>
                  <a:pt x="539259" y="786034"/>
                </a:lnTo>
                <a:lnTo>
                  <a:pt x="463421" y="808239"/>
                </a:lnTo>
                <a:lnTo>
                  <a:pt x="345467" y="843767"/>
                </a:lnTo>
                <a:lnTo>
                  <a:pt x="278059" y="861531"/>
                </a:lnTo>
                <a:lnTo>
                  <a:pt x="219065" y="874854"/>
                </a:lnTo>
                <a:lnTo>
                  <a:pt x="160088" y="879295"/>
                </a:lnTo>
                <a:lnTo>
                  <a:pt x="139021" y="879295"/>
                </a:lnTo>
                <a:lnTo>
                  <a:pt x="117971" y="874854"/>
                </a:lnTo>
                <a:lnTo>
                  <a:pt x="96904" y="865972"/>
                </a:lnTo>
                <a:lnTo>
                  <a:pt x="75837" y="852649"/>
                </a:lnTo>
                <a:lnTo>
                  <a:pt x="75837" y="728301"/>
                </a:lnTo>
                <a:lnTo>
                  <a:pt x="67407" y="670569"/>
                </a:lnTo>
                <a:lnTo>
                  <a:pt x="63200" y="657246"/>
                </a:lnTo>
                <a:lnTo>
                  <a:pt x="54770" y="643923"/>
                </a:lnTo>
                <a:lnTo>
                  <a:pt x="42133" y="626159"/>
                </a:lnTo>
                <a:lnTo>
                  <a:pt x="29497" y="617277"/>
                </a:lnTo>
                <a:lnTo>
                  <a:pt x="21066" y="617277"/>
                </a:lnTo>
                <a:lnTo>
                  <a:pt x="16860" y="612836"/>
                </a:lnTo>
                <a:lnTo>
                  <a:pt x="12636" y="612836"/>
                </a:lnTo>
                <a:lnTo>
                  <a:pt x="8430" y="608395"/>
                </a:lnTo>
                <a:lnTo>
                  <a:pt x="4223" y="603954"/>
                </a:lnTo>
                <a:lnTo>
                  <a:pt x="0" y="603954"/>
                </a:lnTo>
                <a:lnTo>
                  <a:pt x="42133" y="595072"/>
                </a:lnTo>
                <a:lnTo>
                  <a:pt x="67407" y="590631"/>
                </a:lnTo>
                <a:lnTo>
                  <a:pt x="84267" y="581749"/>
                </a:lnTo>
                <a:lnTo>
                  <a:pt x="96904" y="568426"/>
                </a:lnTo>
                <a:lnTo>
                  <a:pt x="105317" y="550662"/>
                </a:lnTo>
                <a:lnTo>
                  <a:pt x="117971" y="506253"/>
                </a:lnTo>
                <a:lnTo>
                  <a:pt x="130608" y="448538"/>
                </a:lnTo>
                <a:lnTo>
                  <a:pt x="134814" y="417451"/>
                </a:lnTo>
                <a:lnTo>
                  <a:pt x="134814" y="381923"/>
                </a:lnTo>
                <a:lnTo>
                  <a:pt x="130608" y="368600"/>
                </a:lnTo>
                <a:lnTo>
                  <a:pt x="122177" y="350836"/>
                </a:lnTo>
                <a:lnTo>
                  <a:pt x="113747" y="333073"/>
                </a:lnTo>
                <a:lnTo>
                  <a:pt x="113747" y="315309"/>
                </a:lnTo>
                <a:lnTo>
                  <a:pt x="117971" y="293104"/>
                </a:lnTo>
                <a:lnTo>
                  <a:pt x="139021" y="239812"/>
                </a:lnTo>
                <a:lnTo>
                  <a:pt x="160088" y="182079"/>
                </a:lnTo>
                <a:lnTo>
                  <a:pt x="164311" y="159875"/>
                </a:lnTo>
                <a:lnTo>
                  <a:pt x="168518" y="142111"/>
                </a:lnTo>
                <a:lnTo>
                  <a:pt x="168518" y="124347"/>
                </a:lnTo>
                <a:lnTo>
                  <a:pt x="172725" y="106583"/>
                </a:lnTo>
                <a:lnTo>
                  <a:pt x="185378" y="93260"/>
                </a:lnTo>
                <a:lnTo>
                  <a:pt x="198015" y="84378"/>
                </a:lnTo>
                <a:lnTo>
                  <a:pt x="223289" y="79937"/>
                </a:lnTo>
                <a:lnTo>
                  <a:pt x="290696" y="79937"/>
                </a:lnTo>
                <a:lnTo>
                  <a:pt x="311763" y="71055"/>
                </a:lnTo>
                <a:lnTo>
                  <a:pt x="341243" y="39968"/>
                </a:lnTo>
                <a:lnTo>
                  <a:pt x="362310" y="22204"/>
                </a:lnTo>
                <a:lnTo>
                  <a:pt x="387583" y="4440"/>
                </a:lnTo>
                <a:lnTo>
                  <a:pt x="400220" y="0"/>
                </a:lnTo>
                <a:lnTo>
                  <a:pt x="412874" y="0"/>
                </a:lnTo>
                <a:lnTo>
                  <a:pt x="417081" y="4440"/>
                </a:lnTo>
                <a:lnTo>
                  <a:pt x="433924" y="35527"/>
                </a:lnTo>
                <a:lnTo>
                  <a:pt x="446561" y="62173"/>
                </a:lnTo>
                <a:lnTo>
                  <a:pt x="459214" y="75496"/>
                </a:lnTo>
                <a:lnTo>
                  <a:pt x="480264" y="97701"/>
                </a:lnTo>
                <a:lnTo>
                  <a:pt x="488695" y="97701"/>
                </a:lnTo>
                <a:lnTo>
                  <a:pt x="497125" y="102142"/>
                </a:lnTo>
                <a:lnTo>
                  <a:pt x="509761" y="97701"/>
                </a:lnTo>
                <a:lnTo>
                  <a:pt x="530828" y="84378"/>
                </a:lnTo>
                <a:lnTo>
                  <a:pt x="547672" y="71055"/>
                </a:lnTo>
                <a:lnTo>
                  <a:pt x="577169" y="39968"/>
                </a:lnTo>
                <a:lnTo>
                  <a:pt x="594012" y="31086"/>
                </a:lnTo>
                <a:lnTo>
                  <a:pt x="602442" y="26645"/>
                </a:lnTo>
                <a:lnTo>
                  <a:pt x="615079" y="31086"/>
                </a:lnTo>
                <a:lnTo>
                  <a:pt x="619303" y="39968"/>
                </a:lnTo>
                <a:lnTo>
                  <a:pt x="627716" y="79937"/>
                </a:lnTo>
                <a:lnTo>
                  <a:pt x="631939" y="93260"/>
                </a:lnTo>
                <a:lnTo>
                  <a:pt x="640370" y="106583"/>
                </a:lnTo>
                <a:lnTo>
                  <a:pt x="653006" y="115465"/>
                </a:lnTo>
                <a:lnTo>
                  <a:pt x="665643" y="119906"/>
                </a:lnTo>
                <a:lnTo>
                  <a:pt x="703553" y="119906"/>
                </a:lnTo>
                <a:lnTo>
                  <a:pt x="716190" y="128788"/>
                </a:lnTo>
                <a:lnTo>
                  <a:pt x="728827" y="137670"/>
                </a:lnTo>
                <a:lnTo>
                  <a:pt x="733051" y="150993"/>
                </a:lnTo>
                <a:lnTo>
                  <a:pt x="733051" y="164316"/>
                </a:lnTo>
                <a:lnTo>
                  <a:pt x="728827" y="177638"/>
                </a:lnTo>
                <a:lnTo>
                  <a:pt x="724620" y="204284"/>
                </a:lnTo>
                <a:lnTo>
                  <a:pt x="728827" y="284222"/>
                </a:lnTo>
                <a:lnTo>
                  <a:pt x="733051" y="310868"/>
                </a:lnTo>
                <a:lnTo>
                  <a:pt x="745687" y="324191"/>
                </a:lnTo>
                <a:lnTo>
                  <a:pt x="758324" y="328632"/>
                </a:lnTo>
                <a:lnTo>
                  <a:pt x="779391" y="333073"/>
                </a:lnTo>
                <a:lnTo>
                  <a:pt x="813095" y="328632"/>
                </a:lnTo>
                <a:lnTo>
                  <a:pt x="825731" y="324191"/>
                </a:lnTo>
                <a:lnTo>
                  <a:pt x="825731" y="328632"/>
                </a:lnTo>
                <a:lnTo>
                  <a:pt x="821508" y="346395"/>
                </a:lnTo>
                <a:lnTo>
                  <a:pt x="829938" y="377482"/>
                </a:lnTo>
                <a:lnTo>
                  <a:pt x="834162" y="399687"/>
                </a:lnTo>
                <a:lnTo>
                  <a:pt x="846798" y="426333"/>
                </a:lnTo>
                <a:lnTo>
                  <a:pt x="863642" y="448538"/>
                </a:lnTo>
                <a:lnTo>
                  <a:pt x="876279" y="466302"/>
                </a:lnTo>
                <a:lnTo>
                  <a:pt x="893139" y="479625"/>
                </a:lnTo>
                <a:lnTo>
                  <a:pt x="905776" y="484066"/>
                </a:lnTo>
                <a:lnTo>
                  <a:pt x="926842" y="488507"/>
                </a:lnTo>
                <a:lnTo>
                  <a:pt x="935256" y="488507"/>
                </a:lnTo>
                <a:lnTo>
                  <a:pt x="893139" y="515135"/>
                </a:lnTo>
                <a:lnTo>
                  <a:pt x="834162" y="550662"/>
                </a:lnTo>
                <a:lnTo>
                  <a:pt x="825731" y="559544"/>
                </a:lnTo>
                <a:lnTo>
                  <a:pt x="821508" y="572867"/>
                </a:lnTo>
                <a:lnTo>
                  <a:pt x="813095" y="603954"/>
                </a:lnTo>
                <a:lnTo>
                  <a:pt x="808871" y="635041"/>
                </a:lnTo>
                <a:lnTo>
                  <a:pt x="808871" y="670569"/>
                </a:lnTo>
                <a:lnTo>
                  <a:pt x="804665" y="683892"/>
                </a:lnTo>
                <a:lnTo>
                  <a:pt x="800458" y="692774"/>
                </a:lnTo>
                <a:close/>
              </a:path>
            </a:pathLst>
          </a:custGeom>
          <a:solidFill>
            <a:srgbClr val="EA5F4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0" name="object 160"/>
          <p:cNvSpPr/>
          <p:nvPr/>
        </p:nvSpPr>
        <p:spPr>
          <a:xfrm>
            <a:off x="7723258" y="4104641"/>
            <a:ext cx="918412" cy="865972"/>
          </a:xfrm>
          <a:custGeom>
            <a:avLst/>
            <a:gdLst/>
            <a:ahLst/>
            <a:cxnLst/>
            <a:rect l="l" t="t" r="r" b="b"/>
            <a:pathLst>
              <a:path w="918412" h="865972">
                <a:moveTo>
                  <a:pt x="876279" y="506253"/>
                </a:moveTo>
                <a:lnTo>
                  <a:pt x="821508" y="546222"/>
                </a:lnTo>
                <a:lnTo>
                  <a:pt x="813078" y="555103"/>
                </a:lnTo>
                <a:lnTo>
                  <a:pt x="808871" y="563985"/>
                </a:lnTo>
                <a:lnTo>
                  <a:pt x="800441" y="595072"/>
                </a:lnTo>
                <a:lnTo>
                  <a:pt x="796234" y="630600"/>
                </a:lnTo>
                <a:lnTo>
                  <a:pt x="796234" y="661687"/>
                </a:lnTo>
                <a:lnTo>
                  <a:pt x="792028" y="675010"/>
                </a:lnTo>
                <a:lnTo>
                  <a:pt x="787804" y="688333"/>
                </a:lnTo>
                <a:lnTo>
                  <a:pt x="775167" y="697215"/>
                </a:lnTo>
                <a:lnTo>
                  <a:pt x="762531" y="701656"/>
                </a:lnTo>
                <a:lnTo>
                  <a:pt x="733034" y="710538"/>
                </a:lnTo>
                <a:lnTo>
                  <a:pt x="699330" y="714979"/>
                </a:lnTo>
                <a:lnTo>
                  <a:pt x="682487" y="714979"/>
                </a:lnTo>
                <a:lnTo>
                  <a:pt x="665626" y="723860"/>
                </a:lnTo>
                <a:lnTo>
                  <a:pt x="619286" y="741624"/>
                </a:lnTo>
                <a:lnTo>
                  <a:pt x="572945" y="763829"/>
                </a:lnTo>
                <a:lnTo>
                  <a:pt x="530828" y="777152"/>
                </a:lnTo>
                <a:lnTo>
                  <a:pt x="454991" y="799357"/>
                </a:lnTo>
                <a:lnTo>
                  <a:pt x="337036" y="834885"/>
                </a:lnTo>
                <a:lnTo>
                  <a:pt x="273836" y="848208"/>
                </a:lnTo>
                <a:lnTo>
                  <a:pt x="214858" y="861531"/>
                </a:lnTo>
                <a:lnTo>
                  <a:pt x="155881" y="865972"/>
                </a:lnTo>
                <a:lnTo>
                  <a:pt x="113747" y="865972"/>
                </a:lnTo>
                <a:lnTo>
                  <a:pt x="92680" y="857090"/>
                </a:lnTo>
                <a:lnTo>
                  <a:pt x="71614" y="843767"/>
                </a:lnTo>
                <a:lnTo>
                  <a:pt x="71614" y="830444"/>
                </a:lnTo>
                <a:lnTo>
                  <a:pt x="75837" y="772711"/>
                </a:lnTo>
                <a:lnTo>
                  <a:pt x="71614" y="719419"/>
                </a:lnTo>
                <a:lnTo>
                  <a:pt x="63200" y="661687"/>
                </a:lnTo>
                <a:lnTo>
                  <a:pt x="58977" y="648364"/>
                </a:lnTo>
                <a:lnTo>
                  <a:pt x="50547" y="635041"/>
                </a:lnTo>
                <a:lnTo>
                  <a:pt x="37910" y="617277"/>
                </a:lnTo>
                <a:lnTo>
                  <a:pt x="25273" y="612836"/>
                </a:lnTo>
                <a:lnTo>
                  <a:pt x="21066" y="608395"/>
                </a:lnTo>
                <a:lnTo>
                  <a:pt x="16843" y="608395"/>
                </a:lnTo>
                <a:lnTo>
                  <a:pt x="12636" y="603954"/>
                </a:lnTo>
                <a:lnTo>
                  <a:pt x="4206" y="603954"/>
                </a:lnTo>
                <a:lnTo>
                  <a:pt x="0" y="599513"/>
                </a:lnTo>
                <a:lnTo>
                  <a:pt x="42133" y="590631"/>
                </a:lnTo>
                <a:lnTo>
                  <a:pt x="63200" y="586190"/>
                </a:lnTo>
                <a:lnTo>
                  <a:pt x="80044" y="577308"/>
                </a:lnTo>
                <a:lnTo>
                  <a:pt x="92680" y="559544"/>
                </a:lnTo>
                <a:lnTo>
                  <a:pt x="101111" y="546222"/>
                </a:lnTo>
                <a:lnTo>
                  <a:pt x="113747" y="497371"/>
                </a:lnTo>
                <a:lnTo>
                  <a:pt x="126384" y="444097"/>
                </a:lnTo>
                <a:lnTo>
                  <a:pt x="130591" y="413010"/>
                </a:lnTo>
                <a:lnTo>
                  <a:pt x="130591" y="377482"/>
                </a:lnTo>
                <a:lnTo>
                  <a:pt x="126384" y="364159"/>
                </a:lnTo>
                <a:lnTo>
                  <a:pt x="117954" y="346395"/>
                </a:lnTo>
                <a:lnTo>
                  <a:pt x="109541" y="328632"/>
                </a:lnTo>
                <a:lnTo>
                  <a:pt x="109541" y="315309"/>
                </a:lnTo>
                <a:lnTo>
                  <a:pt x="117954" y="293104"/>
                </a:lnTo>
                <a:lnTo>
                  <a:pt x="134814" y="235371"/>
                </a:lnTo>
                <a:lnTo>
                  <a:pt x="155881" y="182079"/>
                </a:lnTo>
                <a:lnTo>
                  <a:pt x="160088" y="159875"/>
                </a:lnTo>
                <a:lnTo>
                  <a:pt x="164294" y="142111"/>
                </a:lnTo>
                <a:lnTo>
                  <a:pt x="164294" y="124347"/>
                </a:lnTo>
                <a:lnTo>
                  <a:pt x="168518" y="106583"/>
                </a:lnTo>
                <a:lnTo>
                  <a:pt x="181155" y="93260"/>
                </a:lnTo>
                <a:lnTo>
                  <a:pt x="189585" y="84378"/>
                </a:lnTo>
                <a:lnTo>
                  <a:pt x="219065" y="79937"/>
                </a:lnTo>
                <a:lnTo>
                  <a:pt x="261199" y="84378"/>
                </a:lnTo>
                <a:lnTo>
                  <a:pt x="286472" y="79937"/>
                </a:lnTo>
                <a:lnTo>
                  <a:pt x="303333" y="71055"/>
                </a:lnTo>
                <a:lnTo>
                  <a:pt x="332813" y="44409"/>
                </a:lnTo>
                <a:lnTo>
                  <a:pt x="358086" y="22204"/>
                </a:lnTo>
                <a:lnTo>
                  <a:pt x="383377" y="4440"/>
                </a:lnTo>
                <a:lnTo>
                  <a:pt x="391790" y="0"/>
                </a:lnTo>
                <a:lnTo>
                  <a:pt x="404444" y="0"/>
                </a:lnTo>
                <a:lnTo>
                  <a:pt x="408650" y="4440"/>
                </a:lnTo>
                <a:lnTo>
                  <a:pt x="425494" y="35527"/>
                </a:lnTo>
                <a:lnTo>
                  <a:pt x="438131" y="62173"/>
                </a:lnTo>
                <a:lnTo>
                  <a:pt x="450784" y="79937"/>
                </a:lnTo>
                <a:lnTo>
                  <a:pt x="471834" y="97701"/>
                </a:lnTo>
                <a:lnTo>
                  <a:pt x="480264" y="97701"/>
                </a:lnTo>
                <a:lnTo>
                  <a:pt x="484488" y="102142"/>
                </a:lnTo>
                <a:lnTo>
                  <a:pt x="501331" y="97701"/>
                </a:lnTo>
                <a:lnTo>
                  <a:pt x="518192" y="84378"/>
                </a:lnTo>
                <a:lnTo>
                  <a:pt x="535035" y="71055"/>
                </a:lnTo>
                <a:lnTo>
                  <a:pt x="568739" y="44409"/>
                </a:lnTo>
                <a:lnTo>
                  <a:pt x="581375" y="31086"/>
                </a:lnTo>
                <a:lnTo>
                  <a:pt x="594012" y="31086"/>
                </a:lnTo>
                <a:lnTo>
                  <a:pt x="606649" y="35527"/>
                </a:lnTo>
                <a:lnTo>
                  <a:pt x="610873" y="44409"/>
                </a:lnTo>
                <a:lnTo>
                  <a:pt x="619286" y="84378"/>
                </a:lnTo>
                <a:lnTo>
                  <a:pt x="623509" y="97701"/>
                </a:lnTo>
                <a:lnTo>
                  <a:pt x="627716" y="106583"/>
                </a:lnTo>
                <a:lnTo>
                  <a:pt x="640353" y="115465"/>
                </a:lnTo>
                <a:lnTo>
                  <a:pt x="652989" y="119906"/>
                </a:lnTo>
                <a:lnTo>
                  <a:pt x="695123" y="119906"/>
                </a:lnTo>
                <a:lnTo>
                  <a:pt x="707760" y="128788"/>
                </a:lnTo>
                <a:lnTo>
                  <a:pt x="716190" y="137670"/>
                </a:lnTo>
                <a:lnTo>
                  <a:pt x="720397" y="150993"/>
                </a:lnTo>
                <a:lnTo>
                  <a:pt x="720397" y="164316"/>
                </a:lnTo>
                <a:lnTo>
                  <a:pt x="716190" y="177638"/>
                </a:lnTo>
                <a:lnTo>
                  <a:pt x="716190" y="284222"/>
                </a:lnTo>
                <a:lnTo>
                  <a:pt x="720397" y="306427"/>
                </a:lnTo>
                <a:lnTo>
                  <a:pt x="733034" y="319750"/>
                </a:lnTo>
                <a:lnTo>
                  <a:pt x="745687" y="328632"/>
                </a:lnTo>
                <a:lnTo>
                  <a:pt x="766737" y="328632"/>
                </a:lnTo>
                <a:lnTo>
                  <a:pt x="800441" y="324191"/>
                </a:lnTo>
                <a:lnTo>
                  <a:pt x="813078" y="319750"/>
                </a:lnTo>
                <a:lnTo>
                  <a:pt x="813078" y="324191"/>
                </a:lnTo>
                <a:lnTo>
                  <a:pt x="808871" y="341954"/>
                </a:lnTo>
                <a:lnTo>
                  <a:pt x="813078" y="377482"/>
                </a:lnTo>
                <a:lnTo>
                  <a:pt x="821508" y="395246"/>
                </a:lnTo>
                <a:lnTo>
                  <a:pt x="834145" y="421892"/>
                </a:lnTo>
                <a:lnTo>
                  <a:pt x="846781" y="444097"/>
                </a:lnTo>
                <a:lnTo>
                  <a:pt x="863642" y="461861"/>
                </a:lnTo>
                <a:lnTo>
                  <a:pt x="876279" y="470743"/>
                </a:lnTo>
                <a:lnTo>
                  <a:pt x="888915" y="479625"/>
                </a:lnTo>
                <a:lnTo>
                  <a:pt x="909982" y="484066"/>
                </a:lnTo>
                <a:lnTo>
                  <a:pt x="918412" y="484066"/>
                </a:lnTo>
                <a:lnTo>
                  <a:pt x="876279" y="506253"/>
                </a:lnTo>
                <a:close/>
              </a:path>
            </a:pathLst>
          </a:custGeom>
          <a:solidFill>
            <a:srgbClr val="E8584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1" name="object 161"/>
          <p:cNvSpPr/>
          <p:nvPr/>
        </p:nvSpPr>
        <p:spPr>
          <a:xfrm>
            <a:off x="7727465" y="4109082"/>
            <a:ext cx="909982" cy="857090"/>
          </a:xfrm>
          <a:custGeom>
            <a:avLst/>
            <a:gdLst/>
            <a:ahLst/>
            <a:cxnLst/>
            <a:rect l="l" t="t" r="r" b="b"/>
            <a:pathLst>
              <a:path w="909982" h="857090">
                <a:moveTo>
                  <a:pt x="779391" y="679451"/>
                </a:moveTo>
                <a:lnTo>
                  <a:pt x="766754" y="688333"/>
                </a:lnTo>
                <a:lnTo>
                  <a:pt x="754117" y="692774"/>
                </a:lnTo>
                <a:lnTo>
                  <a:pt x="724620" y="701656"/>
                </a:lnTo>
                <a:lnTo>
                  <a:pt x="690917" y="706097"/>
                </a:lnTo>
                <a:lnTo>
                  <a:pt x="674073" y="706097"/>
                </a:lnTo>
                <a:lnTo>
                  <a:pt x="657213" y="714979"/>
                </a:lnTo>
                <a:lnTo>
                  <a:pt x="615079" y="732742"/>
                </a:lnTo>
                <a:lnTo>
                  <a:pt x="568739" y="754947"/>
                </a:lnTo>
                <a:lnTo>
                  <a:pt x="526622" y="768270"/>
                </a:lnTo>
                <a:lnTo>
                  <a:pt x="450784" y="790475"/>
                </a:lnTo>
                <a:lnTo>
                  <a:pt x="337036" y="826003"/>
                </a:lnTo>
                <a:lnTo>
                  <a:pt x="273836" y="839326"/>
                </a:lnTo>
                <a:lnTo>
                  <a:pt x="210652" y="852649"/>
                </a:lnTo>
                <a:lnTo>
                  <a:pt x="155881" y="857090"/>
                </a:lnTo>
                <a:lnTo>
                  <a:pt x="134814" y="857090"/>
                </a:lnTo>
                <a:lnTo>
                  <a:pt x="113747" y="852649"/>
                </a:lnTo>
                <a:lnTo>
                  <a:pt x="92680" y="848208"/>
                </a:lnTo>
                <a:lnTo>
                  <a:pt x="71630" y="834885"/>
                </a:lnTo>
                <a:lnTo>
                  <a:pt x="75837" y="821562"/>
                </a:lnTo>
                <a:lnTo>
                  <a:pt x="75837" y="763829"/>
                </a:lnTo>
                <a:lnTo>
                  <a:pt x="71630" y="710538"/>
                </a:lnTo>
                <a:lnTo>
                  <a:pt x="67407" y="657246"/>
                </a:lnTo>
                <a:lnTo>
                  <a:pt x="58994" y="639482"/>
                </a:lnTo>
                <a:lnTo>
                  <a:pt x="54770" y="626159"/>
                </a:lnTo>
                <a:lnTo>
                  <a:pt x="42133" y="612836"/>
                </a:lnTo>
                <a:lnTo>
                  <a:pt x="29497" y="603954"/>
                </a:lnTo>
                <a:lnTo>
                  <a:pt x="21066" y="603954"/>
                </a:lnTo>
                <a:lnTo>
                  <a:pt x="16860" y="599513"/>
                </a:lnTo>
                <a:lnTo>
                  <a:pt x="12636" y="599513"/>
                </a:lnTo>
                <a:lnTo>
                  <a:pt x="8430" y="595072"/>
                </a:lnTo>
                <a:lnTo>
                  <a:pt x="4223" y="590631"/>
                </a:lnTo>
                <a:lnTo>
                  <a:pt x="0" y="590631"/>
                </a:lnTo>
                <a:lnTo>
                  <a:pt x="42133" y="581749"/>
                </a:lnTo>
                <a:lnTo>
                  <a:pt x="63200" y="577308"/>
                </a:lnTo>
                <a:lnTo>
                  <a:pt x="80044" y="568426"/>
                </a:lnTo>
                <a:lnTo>
                  <a:pt x="92680" y="555103"/>
                </a:lnTo>
                <a:lnTo>
                  <a:pt x="101111" y="537340"/>
                </a:lnTo>
                <a:lnTo>
                  <a:pt x="113747" y="492930"/>
                </a:lnTo>
                <a:lnTo>
                  <a:pt x="126384" y="439656"/>
                </a:lnTo>
                <a:lnTo>
                  <a:pt x="130608" y="413010"/>
                </a:lnTo>
                <a:lnTo>
                  <a:pt x="130608" y="364159"/>
                </a:lnTo>
                <a:lnTo>
                  <a:pt x="117971" y="341954"/>
                </a:lnTo>
                <a:lnTo>
                  <a:pt x="113747" y="324191"/>
                </a:lnTo>
                <a:lnTo>
                  <a:pt x="113747" y="310868"/>
                </a:lnTo>
                <a:lnTo>
                  <a:pt x="117971" y="288663"/>
                </a:lnTo>
                <a:lnTo>
                  <a:pt x="134814" y="235371"/>
                </a:lnTo>
                <a:lnTo>
                  <a:pt x="155881" y="177638"/>
                </a:lnTo>
                <a:lnTo>
                  <a:pt x="160088" y="159875"/>
                </a:lnTo>
                <a:lnTo>
                  <a:pt x="164311" y="142111"/>
                </a:lnTo>
                <a:lnTo>
                  <a:pt x="164311" y="124347"/>
                </a:lnTo>
                <a:lnTo>
                  <a:pt x="168518" y="106583"/>
                </a:lnTo>
                <a:lnTo>
                  <a:pt x="176948" y="93260"/>
                </a:lnTo>
                <a:lnTo>
                  <a:pt x="189585" y="84378"/>
                </a:lnTo>
                <a:lnTo>
                  <a:pt x="261199" y="84378"/>
                </a:lnTo>
                <a:lnTo>
                  <a:pt x="286489" y="79937"/>
                </a:lnTo>
                <a:lnTo>
                  <a:pt x="303333" y="71055"/>
                </a:lnTo>
                <a:lnTo>
                  <a:pt x="332830" y="44409"/>
                </a:lnTo>
                <a:lnTo>
                  <a:pt x="353880" y="26645"/>
                </a:lnTo>
                <a:lnTo>
                  <a:pt x="379170" y="8881"/>
                </a:lnTo>
                <a:lnTo>
                  <a:pt x="387583" y="4440"/>
                </a:lnTo>
                <a:lnTo>
                  <a:pt x="396014" y="0"/>
                </a:lnTo>
                <a:lnTo>
                  <a:pt x="400237" y="4440"/>
                </a:lnTo>
                <a:lnTo>
                  <a:pt x="404444" y="8881"/>
                </a:lnTo>
                <a:lnTo>
                  <a:pt x="421287" y="35527"/>
                </a:lnTo>
                <a:lnTo>
                  <a:pt x="433924" y="62173"/>
                </a:lnTo>
                <a:lnTo>
                  <a:pt x="446578" y="79937"/>
                </a:lnTo>
                <a:lnTo>
                  <a:pt x="467628" y="97701"/>
                </a:lnTo>
                <a:lnTo>
                  <a:pt x="480281" y="102142"/>
                </a:lnTo>
                <a:lnTo>
                  <a:pt x="497125" y="97701"/>
                </a:lnTo>
                <a:lnTo>
                  <a:pt x="513985" y="84378"/>
                </a:lnTo>
                <a:lnTo>
                  <a:pt x="530828" y="71055"/>
                </a:lnTo>
                <a:lnTo>
                  <a:pt x="564532" y="44409"/>
                </a:lnTo>
                <a:lnTo>
                  <a:pt x="577169" y="35527"/>
                </a:lnTo>
                <a:lnTo>
                  <a:pt x="585599" y="31086"/>
                </a:lnTo>
                <a:lnTo>
                  <a:pt x="598236" y="35527"/>
                </a:lnTo>
                <a:lnTo>
                  <a:pt x="602442" y="44409"/>
                </a:lnTo>
                <a:lnTo>
                  <a:pt x="610873" y="84378"/>
                </a:lnTo>
                <a:lnTo>
                  <a:pt x="619303" y="106583"/>
                </a:lnTo>
                <a:lnTo>
                  <a:pt x="636146" y="115465"/>
                </a:lnTo>
                <a:lnTo>
                  <a:pt x="648783" y="119906"/>
                </a:lnTo>
                <a:lnTo>
                  <a:pt x="686710" y="119906"/>
                </a:lnTo>
                <a:lnTo>
                  <a:pt x="699347" y="128788"/>
                </a:lnTo>
                <a:lnTo>
                  <a:pt x="707777" y="137670"/>
                </a:lnTo>
                <a:lnTo>
                  <a:pt x="711984" y="150993"/>
                </a:lnTo>
                <a:lnTo>
                  <a:pt x="711984" y="164316"/>
                </a:lnTo>
                <a:lnTo>
                  <a:pt x="707777" y="177638"/>
                </a:lnTo>
                <a:lnTo>
                  <a:pt x="707777" y="279781"/>
                </a:lnTo>
                <a:lnTo>
                  <a:pt x="711984" y="301986"/>
                </a:lnTo>
                <a:lnTo>
                  <a:pt x="724620" y="319750"/>
                </a:lnTo>
                <a:lnTo>
                  <a:pt x="737257" y="324191"/>
                </a:lnTo>
                <a:lnTo>
                  <a:pt x="758324" y="328632"/>
                </a:lnTo>
                <a:lnTo>
                  <a:pt x="787821" y="324191"/>
                </a:lnTo>
                <a:lnTo>
                  <a:pt x="804665" y="319750"/>
                </a:lnTo>
                <a:lnTo>
                  <a:pt x="800458" y="324191"/>
                </a:lnTo>
                <a:lnTo>
                  <a:pt x="800458" y="341954"/>
                </a:lnTo>
                <a:lnTo>
                  <a:pt x="804665" y="373041"/>
                </a:lnTo>
                <a:lnTo>
                  <a:pt x="813095" y="390805"/>
                </a:lnTo>
                <a:lnTo>
                  <a:pt x="825731" y="417451"/>
                </a:lnTo>
                <a:lnTo>
                  <a:pt x="838368" y="439656"/>
                </a:lnTo>
                <a:lnTo>
                  <a:pt x="851005" y="457420"/>
                </a:lnTo>
                <a:lnTo>
                  <a:pt x="867865" y="466302"/>
                </a:lnTo>
                <a:lnTo>
                  <a:pt x="880502" y="475184"/>
                </a:lnTo>
                <a:lnTo>
                  <a:pt x="901569" y="479625"/>
                </a:lnTo>
                <a:lnTo>
                  <a:pt x="909982" y="479625"/>
                </a:lnTo>
                <a:lnTo>
                  <a:pt x="867865" y="501812"/>
                </a:lnTo>
                <a:lnTo>
                  <a:pt x="813095" y="537340"/>
                </a:lnTo>
                <a:lnTo>
                  <a:pt x="804665" y="546222"/>
                </a:lnTo>
                <a:lnTo>
                  <a:pt x="796234" y="559544"/>
                </a:lnTo>
                <a:lnTo>
                  <a:pt x="792028" y="590631"/>
                </a:lnTo>
                <a:lnTo>
                  <a:pt x="787821" y="621718"/>
                </a:lnTo>
                <a:lnTo>
                  <a:pt x="787821" y="652805"/>
                </a:lnTo>
                <a:lnTo>
                  <a:pt x="783598" y="666128"/>
                </a:lnTo>
                <a:lnTo>
                  <a:pt x="779391" y="679451"/>
                </a:lnTo>
                <a:close/>
              </a:path>
            </a:pathLst>
          </a:custGeom>
          <a:solidFill>
            <a:srgbClr val="E453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2" name="object 162"/>
          <p:cNvSpPr/>
          <p:nvPr/>
        </p:nvSpPr>
        <p:spPr>
          <a:xfrm>
            <a:off x="7735895" y="4117964"/>
            <a:ext cx="893139" cy="843767"/>
          </a:xfrm>
          <a:custGeom>
            <a:avLst/>
            <a:gdLst/>
            <a:ahLst/>
            <a:cxnLst/>
            <a:rect l="l" t="t" r="r" b="b"/>
            <a:pathLst>
              <a:path w="893139" h="843767">
                <a:moveTo>
                  <a:pt x="109541" y="839326"/>
                </a:moveTo>
                <a:lnTo>
                  <a:pt x="88474" y="830444"/>
                </a:lnTo>
                <a:lnTo>
                  <a:pt x="71614" y="817121"/>
                </a:lnTo>
                <a:lnTo>
                  <a:pt x="71614" y="697215"/>
                </a:lnTo>
                <a:lnTo>
                  <a:pt x="63200" y="643923"/>
                </a:lnTo>
                <a:lnTo>
                  <a:pt x="58977" y="630600"/>
                </a:lnTo>
                <a:lnTo>
                  <a:pt x="37910" y="599513"/>
                </a:lnTo>
                <a:lnTo>
                  <a:pt x="25273" y="595072"/>
                </a:lnTo>
                <a:lnTo>
                  <a:pt x="21066" y="590631"/>
                </a:lnTo>
                <a:lnTo>
                  <a:pt x="16860" y="590631"/>
                </a:lnTo>
                <a:lnTo>
                  <a:pt x="12636" y="586190"/>
                </a:lnTo>
                <a:lnTo>
                  <a:pt x="4206" y="581749"/>
                </a:lnTo>
                <a:lnTo>
                  <a:pt x="0" y="581749"/>
                </a:lnTo>
                <a:lnTo>
                  <a:pt x="42133" y="572867"/>
                </a:lnTo>
                <a:lnTo>
                  <a:pt x="63200" y="568426"/>
                </a:lnTo>
                <a:lnTo>
                  <a:pt x="75837" y="559544"/>
                </a:lnTo>
                <a:lnTo>
                  <a:pt x="88474" y="546222"/>
                </a:lnTo>
                <a:lnTo>
                  <a:pt x="96904" y="528458"/>
                </a:lnTo>
                <a:lnTo>
                  <a:pt x="113747" y="484048"/>
                </a:lnTo>
                <a:lnTo>
                  <a:pt x="122177" y="430774"/>
                </a:lnTo>
                <a:lnTo>
                  <a:pt x="126384" y="404128"/>
                </a:lnTo>
                <a:lnTo>
                  <a:pt x="130608" y="381923"/>
                </a:lnTo>
                <a:lnTo>
                  <a:pt x="126384" y="364159"/>
                </a:lnTo>
                <a:lnTo>
                  <a:pt x="126384" y="355277"/>
                </a:lnTo>
                <a:lnTo>
                  <a:pt x="117954" y="337514"/>
                </a:lnTo>
                <a:lnTo>
                  <a:pt x="109541" y="319750"/>
                </a:lnTo>
                <a:lnTo>
                  <a:pt x="109541" y="301986"/>
                </a:lnTo>
                <a:lnTo>
                  <a:pt x="113747" y="284222"/>
                </a:lnTo>
                <a:lnTo>
                  <a:pt x="130608" y="226489"/>
                </a:lnTo>
                <a:lnTo>
                  <a:pt x="151658" y="173197"/>
                </a:lnTo>
                <a:lnTo>
                  <a:pt x="155881" y="150993"/>
                </a:lnTo>
                <a:lnTo>
                  <a:pt x="160088" y="137670"/>
                </a:lnTo>
                <a:lnTo>
                  <a:pt x="160088" y="119906"/>
                </a:lnTo>
                <a:lnTo>
                  <a:pt x="164311" y="102142"/>
                </a:lnTo>
                <a:lnTo>
                  <a:pt x="172725" y="88819"/>
                </a:lnTo>
                <a:lnTo>
                  <a:pt x="185361" y="79937"/>
                </a:lnTo>
                <a:lnTo>
                  <a:pt x="252769" y="79937"/>
                </a:lnTo>
                <a:lnTo>
                  <a:pt x="278059" y="75496"/>
                </a:lnTo>
                <a:lnTo>
                  <a:pt x="294903" y="66614"/>
                </a:lnTo>
                <a:lnTo>
                  <a:pt x="324400" y="39968"/>
                </a:lnTo>
                <a:lnTo>
                  <a:pt x="345450" y="22204"/>
                </a:lnTo>
                <a:lnTo>
                  <a:pt x="370740" y="4440"/>
                </a:lnTo>
                <a:lnTo>
                  <a:pt x="379153" y="0"/>
                </a:lnTo>
                <a:lnTo>
                  <a:pt x="396014" y="0"/>
                </a:lnTo>
                <a:lnTo>
                  <a:pt x="400220" y="4440"/>
                </a:lnTo>
                <a:lnTo>
                  <a:pt x="412857" y="31086"/>
                </a:lnTo>
                <a:lnTo>
                  <a:pt x="429717" y="57732"/>
                </a:lnTo>
                <a:lnTo>
                  <a:pt x="438147" y="75496"/>
                </a:lnTo>
                <a:lnTo>
                  <a:pt x="459197" y="93260"/>
                </a:lnTo>
                <a:lnTo>
                  <a:pt x="471851" y="97701"/>
                </a:lnTo>
                <a:lnTo>
                  <a:pt x="488695" y="93260"/>
                </a:lnTo>
                <a:lnTo>
                  <a:pt x="505555" y="84378"/>
                </a:lnTo>
                <a:lnTo>
                  <a:pt x="522398" y="66614"/>
                </a:lnTo>
                <a:lnTo>
                  <a:pt x="551895" y="39968"/>
                </a:lnTo>
                <a:lnTo>
                  <a:pt x="564532" y="31086"/>
                </a:lnTo>
                <a:lnTo>
                  <a:pt x="577169" y="26645"/>
                </a:lnTo>
                <a:lnTo>
                  <a:pt x="589806" y="31086"/>
                </a:lnTo>
                <a:lnTo>
                  <a:pt x="594012" y="39968"/>
                </a:lnTo>
                <a:lnTo>
                  <a:pt x="602442" y="79937"/>
                </a:lnTo>
                <a:lnTo>
                  <a:pt x="610873" y="102142"/>
                </a:lnTo>
                <a:lnTo>
                  <a:pt x="623509" y="111024"/>
                </a:lnTo>
                <a:lnTo>
                  <a:pt x="636146" y="115465"/>
                </a:lnTo>
                <a:lnTo>
                  <a:pt x="674056" y="115465"/>
                </a:lnTo>
                <a:lnTo>
                  <a:pt x="686693" y="124347"/>
                </a:lnTo>
                <a:lnTo>
                  <a:pt x="695123" y="133229"/>
                </a:lnTo>
                <a:lnTo>
                  <a:pt x="699347" y="146552"/>
                </a:lnTo>
                <a:lnTo>
                  <a:pt x="699347" y="159875"/>
                </a:lnTo>
                <a:lnTo>
                  <a:pt x="695123" y="173197"/>
                </a:lnTo>
                <a:lnTo>
                  <a:pt x="695123" y="275340"/>
                </a:lnTo>
                <a:lnTo>
                  <a:pt x="699347" y="297545"/>
                </a:lnTo>
                <a:lnTo>
                  <a:pt x="711984" y="310868"/>
                </a:lnTo>
                <a:lnTo>
                  <a:pt x="724620" y="319750"/>
                </a:lnTo>
                <a:lnTo>
                  <a:pt x="745687" y="319750"/>
                </a:lnTo>
                <a:lnTo>
                  <a:pt x="775167" y="315309"/>
                </a:lnTo>
                <a:lnTo>
                  <a:pt x="792028" y="310868"/>
                </a:lnTo>
                <a:lnTo>
                  <a:pt x="787804" y="315309"/>
                </a:lnTo>
                <a:lnTo>
                  <a:pt x="787804" y="333073"/>
                </a:lnTo>
                <a:lnTo>
                  <a:pt x="792028" y="364159"/>
                </a:lnTo>
                <a:lnTo>
                  <a:pt x="800441" y="381923"/>
                </a:lnTo>
                <a:lnTo>
                  <a:pt x="808871" y="408569"/>
                </a:lnTo>
                <a:lnTo>
                  <a:pt x="825731" y="430774"/>
                </a:lnTo>
                <a:lnTo>
                  <a:pt x="838368" y="448538"/>
                </a:lnTo>
                <a:lnTo>
                  <a:pt x="851005" y="457420"/>
                </a:lnTo>
                <a:lnTo>
                  <a:pt x="863642" y="466302"/>
                </a:lnTo>
                <a:lnTo>
                  <a:pt x="884709" y="470743"/>
                </a:lnTo>
                <a:lnTo>
                  <a:pt x="893139" y="470743"/>
                </a:lnTo>
                <a:lnTo>
                  <a:pt x="855212" y="492930"/>
                </a:lnTo>
                <a:lnTo>
                  <a:pt x="796234" y="528458"/>
                </a:lnTo>
                <a:lnTo>
                  <a:pt x="792028" y="537340"/>
                </a:lnTo>
                <a:lnTo>
                  <a:pt x="783598" y="550662"/>
                </a:lnTo>
                <a:lnTo>
                  <a:pt x="779391" y="577308"/>
                </a:lnTo>
                <a:lnTo>
                  <a:pt x="775167" y="608395"/>
                </a:lnTo>
                <a:lnTo>
                  <a:pt x="775167" y="643923"/>
                </a:lnTo>
                <a:lnTo>
                  <a:pt x="770961" y="657246"/>
                </a:lnTo>
                <a:lnTo>
                  <a:pt x="766737" y="666128"/>
                </a:lnTo>
                <a:lnTo>
                  <a:pt x="754101" y="675010"/>
                </a:lnTo>
                <a:lnTo>
                  <a:pt x="741464" y="683892"/>
                </a:lnTo>
                <a:lnTo>
                  <a:pt x="711984" y="692774"/>
                </a:lnTo>
                <a:lnTo>
                  <a:pt x="682487" y="692774"/>
                </a:lnTo>
                <a:lnTo>
                  <a:pt x="665643" y="697215"/>
                </a:lnTo>
                <a:lnTo>
                  <a:pt x="644576" y="701656"/>
                </a:lnTo>
                <a:lnTo>
                  <a:pt x="602442" y="719419"/>
                </a:lnTo>
                <a:lnTo>
                  <a:pt x="560309" y="741624"/>
                </a:lnTo>
                <a:lnTo>
                  <a:pt x="513968" y="754947"/>
                </a:lnTo>
                <a:lnTo>
                  <a:pt x="442354" y="777152"/>
                </a:lnTo>
                <a:lnTo>
                  <a:pt x="328606" y="808239"/>
                </a:lnTo>
                <a:lnTo>
                  <a:pt x="265405" y="826003"/>
                </a:lnTo>
                <a:lnTo>
                  <a:pt x="206428" y="834885"/>
                </a:lnTo>
                <a:lnTo>
                  <a:pt x="155881" y="843767"/>
                </a:lnTo>
                <a:lnTo>
                  <a:pt x="130608" y="843767"/>
                </a:lnTo>
                <a:lnTo>
                  <a:pt x="109541" y="839326"/>
                </a:lnTo>
                <a:close/>
              </a:path>
            </a:pathLst>
          </a:custGeom>
          <a:solidFill>
            <a:srgbClr val="E24D3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3" name="object 163"/>
          <p:cNvSpPr/>
          <p:nvPr/>
        </p:nvSpPr>
        <p:spPr>
          <a:xfrm>
            <a:off x="7740101" y="4122405"/>
            <a:ext cx="880502" cy="830444"/>
          </a:xfrm>
          <a:custGeom>
            <a:avLst/>
            <a:gdLst/>
            <a:ahLst/>
            <a:cxnLst/>
            <a:rect l="l" t="t" r="r" b="b"/>
            <a:pathLst>
              <a:path w="880502" h="830444">
                <a:moveTo>
                  <a:pt x="551895" y="732742"/>
                </a:moveTo>
                <a:lnTo>
                  <a:pt x="509761" y="746065"/>
                </a:lnTo>
                <a:lnTo>
                  <a:pt x="438147" y="768270"/>
                </a:lnTo>
                <a:lnTo>
                  <a:pt x="324400" y="799357"/>
                </a:lnTo>
                <a:lnTo>
                  <a:pt x="265422" y="812680"/>
                </a:lnTo>
                <a:lnTo>
                  <a:pt x="206445" y="826003"/>
                </a:lnTo>
                <a:lnTo>
                  <a:pt x="155881" y="830444"/>
                </a:lnTo>
                <a:lnTo>
                  <a:pt x="109541" y="830444"/>
                </a:lnTo>
                <a:lnTo>
                  <a:pt x="92697" y="821562"/>
                </a:lnTo>
                <a:lnTo>
                  <a:pt x="71630" y="808239"/>
                </a:lnTo>
                <a:lnTo>
                  <a:pt x="71630" y="794916"/>
                </a:lnTo>
                <a:lnTo>
                  <a:pt x="75837" y="741624"/>
                </a:lnTo>
                <a:lnTo>
                  <a:pt x="71630" y="688333"/>
                </a:lnTo>
                <a:lnTo>
                  <a:pt x="63200" y="635041"/>
                </a:lnTo>
                <a:lnTo>
                  <a:pt x="58994" y="621718"/>
                </a:lnTo>
                <a:lnTo>
                  <a:pt x="42133" y="590631"/>
                </a:lnTo>
                <a:lnTo>
                  <a:pt x="25290" y="586190"/>
                </a:lnTo>
                <a:lnTo>
                  <a:pt x="21066" y="586190"/>
                </a:lnTo>
                <a:lnTo>
                  <a:pt x="16860" y="581749"/>
                </a:lnTo>
                <a:lnTo>
                  <a:pt x="12653" y="577308"/>
                </a:lnTo>
                <a:lnTo>
                  <a:pt x="8430" y="577308"/>
                </a:lnTo>
                <a:lnTo>
                  <a:pt x="4223" y="572867"/>
                </a:lnTo>
                <a:lnTo>
                  <a:pt x="0" y="572867"/>
                </a:lnTo>
                <a:lnTo>
                  <a:pt x="42133" y="563985"/>
                </a:lnTo>
                <a:lnTo>
                  <a:pt x="63200" y="559544"/>
                </a:lnTo>
                <a:lnTo>
                  <a:pt x="80044" y="550662"/>
                </a:lnTo>
                <a:lnTo>
                  <a:pt x="92697" y="537340"/>
                </a:lnTo>
                <a:lnTo>
                  <a:pt x="101111" y="519576"/>
                </a:lnTo>
                <a:lnTo>
                  <a:pt x="113747" y="479607"/>
                </a:lnTo>
                <a:lnTo>
                  <a:pt x="122177" y="426333"/>
                </a:lnTo>
                <a:lnTo>
                  <a:pt x="126401" y="399687"/>
                </a:lnTo>
                <a:lnTo>
                  <a:pt x="130608" y="377482"/>
                </a:lnTo>
                <a:lnTo>
                  <a:pt x="126401" y="364159"/>
                </a:lnTo>
                <a:lnTo>
                  <a:pt x="126401" y="350836"/>
                </a:lnTo>
                <a:lnTo>
                  <a:pt x="117971" y="333073"/>
                </a:lnTo>
                <a:lnTo>
                  <a:pt x="109541" y="315309"/>
                </a:lnTo>
                <a:lnTo>
                  <a:pt x="109541" y="301986"/>
                </a:lnTo>
                <a:lnTo>
                  <a:pt x="113747" y="279781"/>
                </a:lnTo>
                <a:lnTo>
                  <a:pt x="130608" y="226489"/>
                </a:lnTo>
                <a:lnTo>
                  <a:pt x="151675" y="173197"/>
                </a:lnTo>
                <a:lnTo>
                  <a:pt x="155881" y="150993"/>
                </a:lnTo>
                <a:lnTo>
                  <a:pt x="160105" y="137670"/>
                </a:lnTo>
                <a:lnTo>
                  <a:pt x="160105" y="119906"/>
                </a:lnTo>
                <a:lnTo>
                  <a:pt x="164311" y="102142"/>
                </a:lnTo>
                <a:lnTo>
                  <a:pt x="172741" y="88819"/>
                </a:lnTo>
                <a:lnTo>
                  <a:pt x="185378" y="84378"/>
                </a:lnTo>
                <a:lnTo>
                  <a:pt x="210652" y="79937"/>
                </a:lnTo>
                <a:lnTo>
                  <a:pt x="252786" y="79937"/>
                </a:lnTo>
                <a:lnTo>
                  <a:pt x="278059" y="75496"/>
                </a:lnTo>
                <a:lnTo>
                  <a:pt x="294903" y="66614"/>
                </a:lnTo>
                <a:lnTo>
                  <a:pt x="324400" y="39968"/>
                </a:lnTo>
                <a:lnTo>
                  <a:pt x="345467" y="22204"/>
                </a:lnTo>
                <a:lnTo>
                  <a:pt x="366533" y="4440"/>
                </a:lnTo>
                <a:lnTo>
                  <a:pt x="379170" y="0"/>
                </a:lnTo>
                <a:lnTo>
                  <a:pt x="383377" y="0"/>
                </a:lnTo>
                <a:lnTo>
                  <a:pt x="391807" y="4440"/>
                </a:lnTo>
                <a:lnTo>
                  <a:pt x="396014" y="8881"/>
                </a:lnTo>
                <a:lnTo>
                  <a:pt x="408650" y="35527"/>
                </a:lnTo>
                <a:lnTo>
                  <a:pt x="425511" y="62173"/>
                </a:lnTo>
                <a:lnTo>
                  <a:pt x="433941" y="75496"/>
                </a:lnTo>
                <a:lnTo>
                  <a:pt x="454991" y="93260"/>
                </a:lnTo>
                <a:lnTo>
                  <a:pt x="467645" y="97701"/>
                </a:lnTo>
                <a:lnTo>
                  <a:pt x="484488" y="93260"/>
                </a:lnTo>
                <a:lnTo>
                  <a:pt x="501348" y="84378"/>
                </a:lnTo>
                <a:lnTo>
                  <a:pt x="518192" y="71055"/>
                </a:lnTo>
                <a:lnTo>
                  <a:pt x="547689" y="39968"/>
                </a:lnTo>
                <a:lnTo>
                  <a:pt x="560325" y="31086"/>
                </a:lnTo>
                <a:lnTo>
                  <a:pt x="581392" y="31086"/>
                </a:lnTo>
                <a:lnTo>
                  <a:pt x="585599" y="39968"/>
                </a:lnTo>
                <a:lnTo>
                  <a:pt x="594029" y="79937"/>
                </a:lnTo>
                <a:lnTo>
                  <a:pt x="602442" y="102142"/>
                </a:lnTo>
                <a:lnTo>
                  <a:pt x="615096" y="111024"/>
                </a:lnTo>
                <a:lnTo>
                  <a:pt x="631939" y="115465"/>
                </a:lnTo>
                <a:lnTo>
                  <a:pt x="665643" y="115465"/>
                </a:lnTo>
                <a:lnTo>
                  <a:pt x="678280" y="124347"/>
                </a:lnTo>
                <a:lnTo>
                  <a:pt x="686710" y="133229"/>
                </a:lnTo>
                <a:lnTo>
                  <a:pt x="690917" y="146552"/>
                </a:lnTo>
                <a:lnTo>
                  <a:pt x="690917" y="159875"/>
                </a:lnTo>
                <a:lnTo>
                  <a:pt x="686710" y="173197"/>
                </a:lnTo>
                <a:lnTo>
                  <a:pt x="686710" y="270899"/>
                </a:lnTo>
                <a:lnTo>
                  <a:pt x="690917" y="293104"/>
                </a:lnTo>
                <a:lnTo>
                  <a:pt x="703553" y="306427"/>
                </a:lnTo>
                <a:lnTo>
                  <a:pt x="720414" y="315309"/>
                </a:lnTo>
                <a:lnTo>
                  <a:pt x="737257" y="315309"/>
                </a:lnTo>
                <a:lnTo>
                  <a:pt x="766754" y="310868"/>
                </a:lnTo>
                <a:lnTo>
                  <a:pt x="779391" y="306427"/>
                </a:lnTo>
                <a:lnTo>
                  <a:pt x="779391" y="328632"/>
                </a:lnTo>
                <a:lnTo>
                  <a:pt x="783598" y="359718"/>
                </a:lnTo>
                <a:lnTo>
                  <a:pt x="787821" y="381923"/>
                </a:lnTo>
                <a:lnTo>
                  <a:pt x="800458" y="404128"/>
                </a:lnTo>
                <a:lnTo>
                  <a:pt x="813095" y="426333"/>
                </a:lnTo>
                <a:lnTo>
                  <a:pt x="829938" y="444097"/>
                </a:lnTo>
                <a:lnTo>
                  <a:pt x="842592" y="452979"/>
                </a:lnTo>
                <a:lnTo>
                  <a:pt x="855228" y="461861"/>
                </a:lnTo>
                <a:lnTo>
                  <a:pt x="876279" y="466302"/>
                </a:lnTo>
                <a:lnTo>
                  <a:pt x="880502" y="466302"/>
                </a:lnTo>
                <a:lnTo>
                  <a:pt x="842592" y="488489"/>
                </a:lnTo>
                <a:lnTo>
                  <a:pt x="787821" y="524017"/>
                </a:lnTo>
                <a:lnTo>
                  <a:pt x="779391" y="532899"/>
                </a:lnTo>
                <a:lnTo>
                  <a:pt x="775184" y="541781"/>
                </a:lnTo>
                <a:lnTo>
                  <a:pt x="766754" y="572867"/>
                </a:lnTo>
                <a:lnTo>
                  <a:pt x="766754" y="603954"/>
                </a:lnTo>
                <a:lnTo>
                  <a:pt x="762531" y="635041"/>
                </a:lnTo>
                <a:lnTo>
                  <a:pt x="762531" y="648364"/>
                </a:lnTo>
                <a:lnTo>
                  <a:pt x="754117" y="657246"/>
                </a:lnTo>
                <a:lnTo>
                  <a:pt x="745687" y="666128"/>
                </a:lnTo>
                <a:lnTo>
                  <a:pt x="733051" y="675010"/>
                </a:lnTo>
                <a:lnTo>
                  <a:pt x="703553" y="683892"/>
                </a:lnTo>
                <a:lnTo>
                  <a:pt x="674073" y="683892"/>
                </a:lnTo>
                <a:lnTo>
                  <a:pt x="657213" y="688333"/>
                </a:lnTo>
                <a:lnTo>
                  <a:pt x="640370" y="692774"/>
                </a:lnTo>
                <a:lnTo>
                  <a:pt x="598236" y="710538"/>
                </a:lnTo>
                <a:lnTo>
                  <a:pt x="551895" y="732742"/>
                </a:lnTo>
                <a:close/>
              </a:path>
            </a:pathLst>
          </a:custGeom>
          <a:solidFill>
            <a:srgbClr val="DF45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4" name="object 164"/>
          <p:cNvSpPr/>
          <p:nvPr/>
        </p:nvSpPr>
        <p:spPr>
          <a:xfrm>
            <a:off x="7748532" y="4131287"/>
            <a:ext cx="867848" cy="817121"/>
          </a:xfrm>
          <a:custGeom>
            <a:avLst/>
            <a:gdLst/>
            <a:ahLst/>
            <a:cxnLst/>
            <a:rect l="l" t="t" r="r" b="b"/>
            <a:pathLst>
              <a:path w="867848" h="817121">
                <a:moveTo>
                  <a:pt x="16860" y="568426"/>
                </a:moveTo>
                <a:lnTo>
                  <a:pt x="12636" y="568426"/>
                </a:lnTo>
                <a:lnTo>
                  <a:pt x="4223" y="563985"/>
                </a:lnTo>
                <a:lnTo>
                  <a:pt x="0" y="563985"/>
                </a:lnTo>
                <a:lnTo>
                  <a:pt x="37927" y="555103"/>
                </a:lnTo>
                <a:lnTo>
                  <a:pt x="58977" y="550662"/>
                </a:lnTo>
                <a:lnTo>
                  <a:pt x="75837" y="541781"/>
                </a:lnTo>
                <a:lnTo>
                  <a:pt x="88474" y="528458"/>
                </a:lnTo>
                <a:lnTo>
                  <a:pt x="96904" y="510694"/>
                </a:lnTo>
                <a:lnTo>
                  <a:pt x="109541" y="466302"/>
                </a:lnTo>
                <a:lnTo>
                  <a:pt x="117971" y="413010"/>
                </a:lnTo>
                <a:lnTo>
                  <a:pt x="126384" y="368600"/>
                </a:lnTo>
                <a:lnTo>
                  <a:pt x="126384" y="355277"/>
                </a:lnTo>
                <a:lnTo>
                  <a:pt x="122177" y="341954"/>
                </a:lnTo>
                <a:lnTo>
                  <a:pt x="113747" y="324191"/>
                </a:lnTo>
                <a:lnTo>
                  <a:pt x="105317" y="306427"/>
                </a:lnTo>
                <a:lnTo>
                  <a:pt x="105317" y="293104"/>
                </a:lnTo>
                <a:lnTo>
                  <a:pt x="109541" y="270899"/>
                </a:lnTo>
                <a:lnTo>
                  <a:pt x="130608" y="222048"/>
                </a:lnTo>
                <a:lnTo>
                  <a:pt x="147451" y="168757"/>
                </a:lnTo>
                <a:lnTo>
                  <a:pt x="151675" y="146552"/>
                </a:lnTo>
                <a:lnTo>
                  <a:pt x="155881" y="133229"/>
                </a:lnTo>
                <a:lnTo>
                  <a:pt x="155881" y="115465"/>
                </a:lnTo>
                <a:lnTo>
                  <a:pt x="160088" y="97701"/>
                </a:lnTo>
                <a:lnTo>
                  <a:pt x="168518" y="84378"/>
                </a:lnTo>
                <a:lnTo>
                  <a:pt x="181155" y="79937"/>
                </a:lnTo>
                <a:lnTo>
                  <a:pt x="206428" y="75496"/>
                </a:lnTo>
                <a:lnTo>
                  <a:pt x="248562" y="75496"/>
                </a:lnTo>
                <a:lnTo>
                  <a:pt x="269629" y="71055"/>
                </a:lnTo>
                <a:lnTo>
                  <a:pt x="286472" y="66614"/>
                </a:lnTo>
                <a:lnTo>
                  <a:pt x="315969" y="39968"/>
                </a:lnTo>
                <a:lnTo>
                  <a:pt x="337036" y="22204"/>
                </a:lnTo>
                <a:lnTo>
                  <a:pt x="362310" y="4440"/>
                </a:lnTo>
                <a:lnTo>
                  <a:pt x="370740" y="0"/>
                </a:lnTo>
                <a:lnTo>
                  <a:pt x="383377" y="0"/>
                </a:lnTo>
                <a:lnTo>
                  <a:pt x="387583" y="4440"/>
                </a:lnTo>
                <a:lnTo>
                  <a:pt x="400220" y="31086"/>
                </a:lnTo>
                <a:lnTo>
                  <a:pt x="417081" y="57732"/>
                </a:lnTo>
                <a:lnTo>
                  <a:pt x="425511" y="71055"/>
                </a:lnTo>
                <a:lnTo>
                  <a:pt x="446561" y="88819"/>
                </a:lnTo>
                <a:lnTo>
                  <a:pt x="459214" y="93260"/>
                </a:lnTo>
                <a:lnTo>
                  <a:pt x="476058" y="88819"/>
                </a:lnTo>
                <a:lnTo>
                  <a:pt x="492918" y="79937"/>
                </a:lnTo>
                <a:lnTo>
                  <a:pt x="505555" y="66614"/>
                </a:lnTo>
                <a:lnTo>
                  <a:pt x="539259" y="39968"/>
                </a:lnTo>
                <a:lnTo>
                  <a:pt x="551895" y="31086"/>
                </a:lnTo>
                <a:lnTo>
                  <a:pt x="560309" y="26645"/>
                </a:lnTo>
                <a:lnTo>
                  <a:pt x="572962" y="31086"/>
                </a:lnTo>
                <a:lnTo>
                  <a:pt x="577169" y="39968"/>
                </a:lnTo>
                <a:lnTo>
                  <a:pt x="581375" y="75496"/>
                </a:lnTo>
                <a:lnTo>
                  <a:pt x="594012" y="97701"/>
                </a:lnTo>
                <a:lnTo>
                  <a:pt x="606666" y="106583"/>
                </a:lnTo>
                <a:lnTo>
                  <a:pt x="619303" y="111024"/>
                </a:lnTo>
                <a:lnTo>
                  <a:pt x="653006" y="111024"/>
                </a:lnTo>
                <a:lnTo>
                  <a:pt x="665643" y="119906"/>
                </a:lnTo>
                <a:lnTo>
                  <a:pt x="674056" y="128788"/>
                </a:lnTo>
                <a:lnTo>
                  <a:pt x="678280" y="142111"/>
                </a:lnTo>
                <a:lnTo>
                  <a:pt x="678280" y="155434"/>
                </a:lnTo>
                <a:lnTo>
                  <a:pt x="674056" y="164316"/>
                </a:lnTo>
                <a:lnTo>
                  <a:pt x="674056" y="266458"/>
                </a:lnTo>
                <a:lnTo>
                  <a:pt x="678280" y="288663"/>
                </a:lnTo>
                <a:lnTo>
                  <a:pt x="690917" y="301986"/>
                </a:lnTo>
                <a:lnTo>
                  <a:pt x="707760" y="306427"/>
                </a:lnTo>
                <a:lnTo>
                  <a:pt x="724620" y="310868"/>
                </a:lnTo>
                <a:lnTo>
                  <a:pt x="754101" y="306427"/>
                </a:lnTo>
                <a:lnTo>
                  <a:pt x="766754" y="301986"/>
                </a:lnTo>
                <a:lnTo>
                  <a:pt x="766754" y="306427"/>
                </a:lnTo>
                <a:lnTo>
                  <a:pt x="762531" y="324191"/>
                </a:lnTo>
                <a:lnTo>
                  <a:pt x="766754" y="350836"/>
                </a:lnTo>
                <a:lnTo>
                  <a:pt x="775167" y="373041"/>
                </a:lnTo>
                <a:lnTo>
                  <a:pt x="787804" y="395246"/>
                </a:lnTo>
                <a:lnTo>
                  <a:pt x="800458" y="417451"/>
                </a:lnTo>
                <a:lnTo>
                  <a:pt x="813095" y="430774"/>
                </a:lnTo>
                <a:lnTo>
                  <a:pt x="825731" y="444097"/>
                </a:lnTo>
                <a:lnTo>
                  <a:pt x="838368" y="448538"/>
                </a:lnTo>
                <a:lnTo>
                  <a:pt x="859435" y="452979"/>
                </a:lnTo>
                <a:lnTo>
                  <a:pt x="867848" y="452979"/>
                </a:lnTo>
                <a:lnTo>
                  <a:pt x="829938" y="475166"/>
                </a:lnTo>
                <a:lnTo>
                  <a:pt x="775167" y="510694"/>
                </a:lnTo>
                <a:lnTo>
                  <a:pt x="766754" y="519576"/>
                </a:lnTo>
                <a:lnTo>
                  <a:pt x="762531" y="532899"/>
                </a:lnTo>
                <a:lnTo>
                  <a:pt x="754101" y="559544"/>
                </a:lnTo>
                <a:lnTo>
                  <a:pt x="749894" y="590631"/>
                </a:lnTo>
                <a:lnTo>
                  <a:pt x="749894" y="635041"/>
                </a:lnTo>
                <a:lnTo>
                  <a:pt x="741464" y="643923"/>
                </a:lnTo>
                <a:lnTo>
                  <a:pt x="733051" y="652805"/>
                </a:lnTo>
                <a:lnTo>
                  <a:pt x="720414" y="661687"/>
                </a:lnTo>
                <a:lnTo>
                  <a:pt x="690917" y="670569"/>
                </a:lnTo>
                <a:lnTo>
                  <a:pt x="661420" y="670569"/>
                </a:lnTo>
                <a:lnTo>
                  <a:pt x="644576" y="675010"/>
                </a:lnTo>
                <a:lnTo>
                  <a:pt x="627716" y="679451"/>
                </a:lnTo>
                <a:lnTo>
                  <a:pt x="585599" y="697215"/>
                </a:lnTo>
                <a:lnTo>
                  <a:pt x="543465" y="714979"/>
                </a:lnTo>
                <a:lnTo>
                  <a:pt x="501331" y="732742"/>
                </a:lnTo>
                <a:lnTo>
                  <a:pt x="429717" y="750506"/>
                </a:lnTo>
                <a:lnTo>
                  <a:pt x="320176" y="786034"/>
                </a:lnTo>
                <a:lnTo>
                  <a:pt x="261199" y="799357"/>
                </a:lnTo>
                <a:lnTo>
                  <a:pt x="202222" y="812680"/>
                </a:lnTo>
                <a:lnTo>
                  <a:pt x="151675" y="817121"/>
                </a:lnTo>
                <a:lnTo>
                  <a:pt x="109541" y="812680"/>
                </a:lnTo>
                <a:lnTo>
                  <a:pt x="88474" y="808239"/>
                </a:lnTo>
                <a:lnTo>
                  <a:pt x="67407" y="794916"/>
                </a:lnTo>
                <a:lnTo>
                  <a:pt x="67407" y="781593"/>
                </a:lnTo>
                <a:lnTo>
                  <a:pt x="71614" y="728301"/>
                </a:lnTo>
                <a:lnTo>
                  <a:pt x="67407" y="675010"/>
                </a:lnTo>
                <a:lnTo>
                  <a:pt x="63200" y="621718"/>
                </a:lnTo>
                <a:lnTo>
                  <a:pt x="54770" y="608395"/>
                </a:lnTo>
                <a:lnTo>
                  <a:pt x="37927" y="581749"/>
                </a:lnTo>
                <a:lnTo>
                  <a:pt x="25273" y="572867"/>
                </a:lnTo>
                <a:lnTo>
                  <a:pt x="21066" y="572867"/>
                </a:lnTo>
                <a:lnTo>
                  <a:pt x="16860" y="568426"/>
                </a:lnTo>
                <a:close/>
              </a:path>
            </a:pathLst>
          </a:custGeom>
          <a:solidFill>
            <a:srgbClr val="DE3D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5" name="object 165"/>
          <p:cNvSpPr/>
          <p:nvPr/>
        </p:nvSpPr>
        <p:spPr>
          <a:xfrm>
            <a:off x="7752755" y="4135728"/>
            <a:ext cx="855212" cy="808239"/>
          </a:xfrm>
          <a:custGeom>
            <a:avLst/>
            <a:gdLst/>
            <a:ahLst/>
            <a:cxnLst/>
            <a:rect l="l" t="t" r="r" b="b"/>
            <a:pathLst>
              <a:path w="855212" h="808239">
                <a:moveTo>
                  <a:pt x="817284" y="470725"/>
                </a:moveTo>
                <a:lnTo>
                  <a:pt x="766737" y="506253"/>
                </a:lnTo>
                <a:lnTo>
                  <a:pt x="758307" y="515135"/>
                </a:lnTo>
                <a:lnTo>
                  <a:pt x="754101" y="524017"/>
                </a:lnTo>
                <a:lnTo>
                  <a:pt x="745670" y="555103"/>
                </a:lnTo>
                <a:lnTo>
                  <a:pt x="741464" y="586190"/>
                </a:lnTo>
                <a:lnTo>
                  <a:pt x="741464" y="626159"/>
                </a:lnTo>
                <a:lnTo>
                  <a:pt x="733034" y="639482"/>
                </a:lnTo>
                <a:lnTo>
                  <a:pt x="724603" y="643923"/>
                </a:lnTo>
                <a:lnTo>
                  <a:pt x="711967" y="652805"/>
                </a:lnTo>
                <a:lnTo>
                  <a:pt x="682487" y="661687"/>
                </a:lnTo>
                <a:lnTo>
                  <a:pt x="652989" y="661687"/>
                </a:lnTo>
                <a:lnTo>
                  <a:pt x="636129" y="666128"/>
                </a:lnTo>
                <a:lnTo>
                  <a:pt x="619286" y="670569"/>
                </a:lnTo>
                <a:lnTo>
                  <a:pt x="581375" y="688333"/>
                </a:lnTo>
                <a:lnTo>
                  <a:pt x="535035" y="706097"/>
                </a:lnTo>
                <a:lnTo>
                  <a:pt x="497108" y="723860"/>
                </a:lnTo>
                <a:lnTo>
                  <a:pt x="425494" y="741624"/>
                </a:lnTo>
                <a:lnTo>
                  <a:pt x="315953" y="772711"/>
                </a:lnTo>
                <a:lnTo>
                  <a:pt x="256975" y="790475"/>
                </a:lnTo>
                <a:lnTo>
                  <a:pt x="202205" y="799357"/>
                </a:lnTo>
                <a:lnTo>
                  <a:pt x="151658" y="808239"/>
                </a:lnTo>
                <a:lnTo>
                  <a:pt x="109524" y="803798"/>
                </a:lnTo>
                <a:lnTo>
                  <a:pt x="88457" y="794916"/>
                </a:lnTo>
                <a:lnTo>
                  <a:pt x="67390" y="781593"/>
                </a:lnTo>
                <a:lnTo>
                  <a:pt x="71614" y="772711"/>
                </a:lnTo>
                <a:lnTo>
                  <a:pt x="71614" y="670569"/>
                </a:lnTo>
                <a:lnTo>
                  <a:pt x="63183" y="617277"/>
                </a:lnTo>
                <a:lnTo>
                  <a:pt x="58977" y="603954"/>
                </a:lnTo>
                <a:lnTo>
                  <a:pt x="42116" y="572867"/>
                </a:lnTo>
                <a:lnTo>
                  <a:pt x="25273" y="568426"/>
                </a:lnTo>
                <a:lnTo>
                  <a:pt x="21050" y="563985"/>
                </a:lnTo>
                <a:lnTo>
                  <a:pt x="16843" y="563985"/>
                </a:lnTo>
                <a:lnTo>
                  <a:pt x="12636" y="559544"/>
                </a:lnTo>
                <a:lnTo>
                  <a:pt x="8413" y="559544"/>
                </a:lnTo>
                <a:lnTo>
                  <a:pt x="4206" y="555103"/>
                </a:lnTo>
                <a:lnTo>
                  <a:pt x="0" y="555103"/>
                </a:lnTo>
                <a:lnTo>
                  <a:pt x="42116" y="546222"/>
                </a:lnTo>
                <a:lnTo>
                  <a:pt x="63183" y="541781"/>
                </a:lnTo>
                <a:lnTo>
                  <a:pt x="75820" y="532899"/>
                </a:lnTo>
                <a:lnTo>
                  <a:pt x="88457" y="519576"/>
                </a:lnTo>
                <a:lnTo>
                  <a:pt x="96887" y="506253"/>
                </a:lnTo>
                <a:lnTo>
                  <a:pt x="109524" y="461861"/>
                </a:lnTo>
                <a:lnTo>
                  <a:pt x="122161" y="408569"/>
                </a:lnTo>
                <a:lnTo>
                  <a:pt x="126384" y="364159"/>
                </a:lnTo>
                <a:lnTo>
                  <a:pt x="122161" y="337514"/>
                </a:lnTo>
                <a:lnTo>
                  <a:pt x="113747" y="324191"/>
                </a:lnTo>
                <a:lnTo>
                  <a:pt x="105317" y="306427"/>
                </a:lnTo>
                <a:lnTo>
                  <a:pt x="105317" y="293104"/>
                </a:lnTo>
                <a:lnTo>
                  <a:pt x="109524" y="270899"/>
                </a:lnTo>
                <a:lnTo>
                  <a:pt x="130591" y="217607"/>
                </a:lnTo>
                <a:lnTo>
                  <a:pt x="147451" y="168757"/>
                </a:lnTo>
                <a:lnTo>
                  <a:pt x="151658" y="146552"/>
                </a:lnTo>
                <a:lnTo>
                  <a:pt x="155864" y="133229"/>
                </a:lnTo>
                <a:lnTo>
                  <a:pt x="155864" y="115465"/>
                </a:lnTo>
                <a:lnTo>
                  <a:pt x="160088" y="97701"/>
                </a:lnTo>
                <a:lnTo>
                  <a:pt x="168501" y="84378"/>
                </a:lnTo>
                <a:lnTo>
                  <a:pt x="181138" y="79937"/>
                </a:lnTo>
                <a:lnTo>
                  <a:pt x="206428" y="75496"/>
                </a:lnTo>
                <a:lnTo>
                  <a:pt x="269612" y="75496"/>
                </a:lnTo>
                <a:lnTo>
                  <a:pt x="286472" y="66614"/>
                </a:lnTo>
                <a:lnTo>
                  <a:pt x="311746" y="39968"/>
                </a:lnTo>
                <a:lnTo>
                  <a:pt x="332813" y="22204"/>
                </a:lnTo>
                <a:lnTo>
                  <a:pt x="358086" y="4440"/>
                </a:lnTo>
                <a:lnTo>
                  <a:pt x="366517" y="0"/>
                </a:lnTo>
                <a:lnTo>
                  <a:pt x="379153" y="0"/>
                </a:lnTo>
                <a:lnTo>
                  <a:pt x="383360" y="4440"/>
                </a:lnTo>
                <a:lnTo>
                  <a:pt x="395997" y="31086"/>
                </a:lnTo>
                <a:lnTo>
                  <a:pt x="412857" y="57732"/>
                </a:lnTo>
                <a:lnTo>
                  <a:pt x="421287" y="71055"/>
                </a:lnTo>
                <a:lnTo>
                  <a:pt x="442337" y="88819"/>
                </a:lnTo>
                <a:lnTo>
                  <a:pt x="454991" y="93260"/>
                </a:lnTo>
                <a:lnTo>
                  <a:pt x="471834" y="88819"/>
                </a:lnTo>
                <a:lnTo>
                  <a:pt x="484471" y="79937"/>
                </a:lnTo>
                <a:lnTo>
                  <a:pt x="501331" y="66614"/>
                </a:lnTo>
                <a:lnTo>
                  <a:pt x="530811" y="39968"/>
                </a:lnTo>
                <a:lnTo>
                  <a:pt x="543448" y="31086"/>
                </a:lnTo>
                <a:lnTo>
                  <a:pt x="551878" y="26645"/>
                </a:lnTo>
                <a:lnTo>
                  <a:pt x="564515" y="31086"/>
                </a:lnTo>
                <a:lnTo>
                  <a:pt x="568739" y="39968"/>
                </a:lnTo>
                <a:lnTo>
                  <a:pt x="577152" y="75496"/>
                </a:lnTo>
                <a:lnTo>
                  <a:pt x="585582" y="97701"/>
                </a:lnTo>
                <a:lnTo>
                  <a:pt x="598219" y="106583"/>
                </a:lnTo>
                <a:lnTo>
                  <a:pt x="610856" y="111024"/>
                </a:lnTo>
                <a:lnTo>
                  <a:pt x="648783" y="111024"/>
                </a:lnTo>
                <a:lnTo>
                  <a:pt x="657196" y="119906"/>
                </a:lnTo>
                <a:lnTo>
                  <a:pt x="665626" y="128788"/>
                </a:lnTo>
                <a:lnTo>
                  <a:pt x="669833" y="142111"/>
                </a:lnTo>
                <a:lnTo>
                  <a:pt x="669833" y="150993"/>
                </a:lnTo>
                <a:lnTo>
                  <a:pt x="665626" y="164316"/>
                </a:lnTo>
                <a:lnTo>
                  <a:pt x="665626" y="262017"/>
                </a:lnTo>
                <a:lnTo>
                  <a:pt x="674056" y="284222"/>
                </a:lnTo>
                <a:lnTo>
                  <a:pt x="682487" y="297545"/>
                </a:lnTo>
                <a:lnTo>
                  <a:pt x="699330" y="306427"/>
                </a:lnTo>
                <a:lnTo>
                  <a:pt x="711967" y="306427"/>
                </a:lnTo>
                <a:lnTo>
                  <a:pt x="745670" y="301986"/>
                </a:lnTo>
                <a:lnTo>
                  <a:pt x="758307" y="297545"/>
                </a:lnTo>
                <a:lnTo>
                  <a:pt x="758307" y="301986"/>
                </a:lnTo>
                <a:lnTo>
                  <a:pt x="754101" y="319750"/>
                </a:lnTo>
                <a:lnTo>
                  <a:pt x="758307" y="346395"/>
                </a:lnTo>
                <a:lnTo>
                  <a:pt x="766737" y="368600"/>
                </a:lnTo>
                <a:lnTo>
                  <a:pt x="775167" y="390805"/>
                </a:lnTo>
                <a:lnTo>
                  <a:pt x="792011" y="413010"/>
                </a:lnTo>
                <a:lnTo>
                  <a:pt x="804648" y="426333"/>
                </a:lnTo>
                <a:lnTo>
                  <a:pt x="817284" y="439656"/>
                </a:lnTo>
                <a:lnTo>
                  <a:pt x="829938" y="444097"/>
                </a:lnTo>
                <a:lnTo>
                  <a:pt x="850988" y="448538"/>
                </a:lnTo>
                <a:lnTo>
                  <a:pt x="855212" y="448538"/>
                </a:lnTo>
                <a:lnTo>
                  <a:pt x="817284" y="470725"/>
                </a:lnTo>
                <a:close/>
              </a:path>
            </a:pathLst>
          </a:custGeom>
          <a:solidFill>
            <a:srgbClr val="DC39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6" name="object 166"/>
          <p:cNvSpPr/>
          <p:nvPr/>
        </p:nvSpPr>
        <p:spPr>
          <a:xfrm>
            <a:off x="7761168" y="4140169"/>
            <a:ext cx="842575" cy="794916"/>
          </a:xfrm>
          <a:custGeom>
            <a:avLst/>
            <a:gdLst/>
            <a:ahLst/>
            <a:cxnLst/>
            <a:rect l="l" t="t" r="r" b="b"/>
            <a:pathLst>
              <a:path w="842575" h="794916">
                <a:moveTo>
                  <a:pt x="16860" y="555103"/>
                </a:moveTo>
                <a:lnTo>
                  <a:pt x="12636" y="555103"/>
                </a:lnTo>
                <a:lnTo>
                  <a:pt x="4223" y="550662"/>
                </a:lnTo>
                <a:lnTo>
                  <a:pt x="0" y="550662"/>
                </a:lnTo>
                <a:lnTo>
                  <a:pt x="37927" y="541781"/>
                </a:lnTo>
                <a:lnTo>
                  <a:pt x="58977" y="537340"/>
                </a:lnTo>
                <a:lnTo>
                  <a:pt x="71630" y="528458"/>
                </a:lnTo>
                <a:lnTo>
                  <a:pt x="84267" y="515135"/>
                </a:lnTo>
                <a:lnTo>
                  <a:pt x="92680" y="497371"/>
                </a:lnTo>
                <a:lnTo>
                  <a:pt x="105334" y="457420"/>
                </a:lnTo>
                <a:lnTo>
                  <a:pt x="117971" y="404128"/>
                </a:lnTo>
                <a:lnTo>
                  <a:pt x="122177" y="359718"/>
                </a:lnTo>
                <a:lnTo>
                  <a:pt x="117971" y="337514"/>
                </a:lnTo>
                <a:lnTo>
                  <a:pt x="109541" y="319750"/>
                </a:lnTo>
                <a:lnTo>
                  <a:pt x="101111" y="301986"/>
                </a:lnTo>
                <a:lnTo>
                  <a:pt x="101111" y="288663"/>
                </a:lnTo>
                <a:lnTo>
                  <a:pt x="109541" y="266458"/>
                </a:lnTo>
                <a:lnTo>
                  <a:pt x="126384" y="217607"/>
                </a:lnTo>
                <a:lnTo>
                  <a:pt x="143244" y="168757"/>
                </a:lnTo>
                <a:lnTo>
                  <a:pt x="147451" y="146552"/>
                </a:lnTo>
                <a:lnTo>
                  <a:pt x="151675" y="133229"/>
                </a:lnTo>
                <a:lnTo>
                  <a:pt x="151675" y="115465"/>
                </a:lnTo>
                <a:lnTo>
                  <a:pt x="155881" y="97701"/>
                </a:lnTo>
                <a:lnTo>
                  <a:pt x="164311" y="84378"/>
                </a:lnTo>
                <a:lnTo>
                  <a:pt x="176948" y="79937"/>
                </a:lnTo>
                <a:lnTo>
                  <a:pt x="202222" y="75496"/>
                </a:lnTo>
                <a:lnTo>
                  <a:pt x="261199" y="75496"/>
                </a:lnTo>
                <a:lnTo>
                  <a:pt x="278059" y="66614"/>
                </a:lnTo>
                <a:lnTo>
                  <a:pt x="307539" y="39968"/>
                </a:lnTo>
                <a:lnTo>
                  <a:pt x="328606" y="22204"/>
                </a:lnTo>
                <a:lnTo>
                  <a:pt x="349673" y="8881"/>
                </a:lnTo>
                <a:lnTo>
                  <a:pt x="358103" y="4440"/>
                </a:lnTo>
                <a:lnTo>
                  <a:pt x="366533" y="0"/>
                </a:lnTo>
                <a:lnTo>
                  <a:pt x="370740" y="4440"/>
                </a:lnTo>
                <a:lnTo>
                  <a:pt x="374947" y="8881"/>
                </a:lnTo>
                <a:lnTo>
                  <a:pt x="387583" y="35527"/>
                </a:lnTo>
                <a:lnTo>
                  <a:pt x="404444" y="57732"/>
                </a:lnTo>
                <a:lnTo>
                  <a:pt x="412874" y="71055"/>
                </a:lnTo>
                <a:lnTo>
                  <a:pt x="433924" y="88819"/>
                </a:lnTo>
                <a:lnTo>
                  <a:pt x="446578" y="93260"/>
                </a:lnTo>
                <a:lnTo>
                  <a:pt x="459214" y="88819"/>
                </a:lnTo>
                <a:lnTo>
                  <a:pt x="476058" y="79937"/>
                </a:lnTo>
                <a:lnTo>
                  <a:pt x="492918" y="66614"/>
                </a:lnTo>
                <a:lnTo>
                  <a:pt x="522398" y="39968"/>
                </a:lnTo>
                <a:lnTo>
                  <a:pt x="535035" y="31086"/>
                </a:lnTo>
                <a:lnTo>
                  <a:pt x="543465" y="26645"/>
                </a:lnTo>
                <a:lnTo>
                  <a:pt x="556102" y="31086"/>
                </a:lnTo>
                <a:lnTo>
                  <a:pt x="560325" y="39968"/>
                </a:lnTo>
                <a:lnTo>
                  <a:pt x="564532" y="75496"/>
                </a:lnTo>
                <a:lnTo>
                  <a:pt x="577169" y="97701"/>
                </a:lnTo>
                <a:lnTo>
                  <a:pt x="585599" y="106583"/>
                </a:lnTo>
                <a:lnTo>
                  <a:pt x="602442" y="111024"/>
                </a:lnTo>
                <a:lnTo>
                  <a:pt x="636146" y="111024"/>
                </a:lnTo>
                <a:lnTo>
                  <a:pt x="648783" y="119906"/>
                </a:lnTo>
                <a:lnTo>
                  <a:pt x="657213" y="128788"/>
                </a:lnTo>
                <a:lnTo>
                  <a:pt x="661420" y="142111"/>
                </a:lnTo>
                <a:lnTo>
                  <a:pt x="657213" y="150993"/>
                </a:lnTo>
                <a:lnTo>
                  <a:pt x="657213" y="164316"/>
                </a:lnTo>
                <a:lnTo>
                  <a:pt x="653006" y="186520"/>
                </a:lnTo>
                <a:lnTo>
                  <a:pt x="657213" y="262017"/>
                </a:lnTo>
                <a:lnTo>
                  <a:pt x="661420" y="279781"/>
                </a:lnTo>
                <a:lnTo>
                  <a:pt x="669850" y="293104"/>
                </a:lnTo>
                <a:lnTo>
                  <a:pt x="686710" y="301986"/>
                </a:lnTo>
                <a:lnTo>
                  <a:pt x="699347" y="301986"/>
                </a:lnTo>
                <a:lnTo>
                  <a:pt x="733051" y="297545"/>
                </a:lnTo>
                <a:lnTo>
                  <a:pt x="745687" y="293104"/>
                </a:lnTo>
                <a:lnTo>
                  <a:pt x="741464" y="301986"/>
                </a:lnTo>
                <a:lnTo>
                  <a:pt x="741464" y="315309"/>
                </a:lnTo>
                <a:lnTo>
                  <a:pt x="745687" y="346395"/>
                </a:lnTo>
                <a:lnTo>
                  <a:pt x="762531" y="386364"/>
                </a:lnTo>
                <a:lnTo>
                  <a:pt x="775167" y="408569"/>
                </a:lnTo>
                <a:lnTo>
                  <a:pt x="792028" y="421892"/>
                </a:lnTo>
                <a:lnTo>
                  <a:pt x="804665" y="435215"/>
                </a:lnTo>
                <a:lnTo>
                  <a:pt x="817301" y="439656"/>
                </a:lnTo>
                <a:lnTo>
                  <a:pt x="834162" y="444097"/>
                </a:lnTo>
                <a:lnTo>
                  <a:pt x="842575" y="444097"/>
                </a:lnTo>
                <a:lnTo>
                  <a:pt x="804665" y="466284"/>
                </a:lnTo>
                <a:lnTo>
                  <a:pt x="749894" y="501812"/>
                </a:lnTo>
                <a:lnTo>
                  <a:pt x="745687" y="506253"/>
                </a:lnTo>
                <a:lnTo>
                  <a:pt x="741464" y="519576"/>
                </a:lnTo>
                <a:lnTo>
                  <a:pt x="733051" y="546222"/>
                </a:lnTo>
                <a:lnTo>
                  <a:pt x="728827" y="577308"/>
                </a:lnTo>
                <a:lnTo>
                  <a:pt x="728827" y="617277"/>
                </a:lnTo>
                <a:lnTo>
                  <a:pt x="720414" y="630600"/>
                </a:lnTo>
                <a:lnTo>
                  <a:pt x="711984" y="639482"/>
                </a:lnTo>
                <a:lnTo>
                  <a:pt x="699347" y="643923"/>
                </a:lnTo>
                <a:lnTo>
                  <a:pt x="669850" y="652805"/>
                </a:lnTo>
                <a:lnTo>
                  <a:pt x="640370" y="657246"/>
                </a:lnTo>
                <a:lnTo>
                  <a:pt x="627716" y="657246"/>
                </a:lnTo>
                <a:lnTo>
                  <a:pt x="606666" y="661687"/>
                </a:lnTo>
                <a:lnTo>
                  <a:pt x="568739" y="679451"/>
                </a:lnTo>
                <a:lnTo>
                  <a:pt x="526622" y="697215"/>
                </a:lnTo>
                <a:lnTo>
                  <a:pt x="484488" y="714979"/>
                </a:lnTo>
                <a:lnTo>
                  <a:pt x="311763" y="763829"/>
                </a:lnTo>
                <a:lnTo>
                  <a:pt x="252786" y="777152"/>
                </a:lnTo>
                <a:lnTo>
                  <a:pt x="198015" y="790475"/>
                </a:lnTo>
                <a:lnTo>
                  <a:pt x="147451" y="794916"/>
                </a:lnTo>
                <a:lnTo>
                  <a:pt x="105334" y="794916"/>
                </a:lnTo>
                <a:lnTo>
                  <a:pt x="84267" y="786034"/>
                </a:lnTo>
                <a:lnTo>
                  <a:pt x="67407" y="772711"/>
                </a:lnTo>
                <a:lnTo>
                  <a:pt x="67407" y="759388"/>
                </a:lnTo>
                <a:lnTo>
                  <a:pt x="71630" y="710538"/>
                </a:lnTo>
                <a:lnTo>
                  <a:pt x="67407" y="661687"/>
                </a:lnTo>
                <a:lnTo>
                  <a:pt x="58977" y="608395"/>
                </a:lnTo>
                <a:lnTo>
                  <a:pt x="54770" y="595072"/>
                </a:lnTo>
                <a:lnTo>
                  <a:pt x="37927" y="568426"/>
                </a:lnTo>
                <a:lnTo>
                  <a:pt x="25290" y="559544"/>
                </a:lnTo>
                <a:lnTo>
                  <a:pt x="21066" y="559544"/>
                </a:lnTo>
                <a:lnTo>
                  <a:pt x="16860" y="555103"/>
                </a:lnTo>
                <a:close/>
              </a:path>
            </a:pathLst>
          </a:custGeom>
          <a:solidFill>
            <a:srgbClr val="DC33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7" name="object 167"/>
          <p:cNvSpPr/>
          <p:nvPr/>
        </p:nvSpPr>
        <p:spPr>
          <a:xfrm>
            <a:off x="7769599" y="4149051"/>
            <a:ext cx="825731" cy="781593"/>
          </a:xfrm>
          <a:custGeom>
            <a:avLst/>
            <a:gdLst/>
            <a:ahLst/>
            <a:cxnLst/>
            <a:rect l="l" t="t" r="r" b="b"/>
            <a:pathLst>
              <a:path w="825731" h="781593">
                <a:moveTo>
                  <a:pt x="699347" y="626159"/>
                </a:moveTo>
                <a:lnTo>
                  <a:pt x="686693" y="630600"/>
                </a:lnTo>
                <a:lnTo>
                  <a:pt x="661420" y="639482"/>
                </a:lnTo>
                <a:lnTo>
                  <a:pt x="631939" y="643923"/>
                </a:lnTo>
                <a:lnTo>
                  <a:pt x="615079" y="643923"/>
                </a:lnTo>
                <a:lnTo>
                  <a:pt x="598236" y="648364"/>
                </a:lnTo>
                <a:lnTo>
                  <a:pt x="560309" y="666128"/>
                </a:lnTo>
                <a:lnTo>
                  <a:pt x="518192" y="683892"/>
                </a:lnTo>
                <a:lnTo>
                  <a:pt x="476058" y="697215"/>
                </a:lnTo>
                <a:lnTo>
                  <a:pt x="303333" y="750506"/>
                </a:lnTo>
                <a:lnTo>
                  <a:pt x="244355" y="763829"/>
                </a:lnTo>
                <a:lnTo>
                  <a:pt x="189585" y="777152"/>
                </a:lnTo>
                <a:lnTo>
                  <a:pt x="143244" y="781593"/>
                </a:lnTo>
                <a:lnTo>
                  <a:pt x="101111" y="777152"/>
                </a:lnTo>
                <a:lnTo>
                  <a:pt x="80044" y="772711"/>
                </a:lnTo>
                <a:lnTo>
                  <a:pt x="63200" y="759388"/>
                </a:lnTo>
                <a:lnTo>
                  <a:pt x="63200" y="746065"/>
                </a:lnTo>
                <a:lnTo>
                  <a:pt x="67407" y="697215"/>
                </a:lnTo>
                <a:lnTo>
                  <a:pt x="63200" y="648364"/>
                </a:lnTo>
                <a:lnTo>
                  <a:pt x="58977" y="595072"/>
                </a:lnTo>
                <a:lnTo>
                  <a:pt x="54770" y="581749"/>
                </a:lnTo>
                <a:lnTo>
                  <a:pt x="33703" y="555103"/>
                </a:lnTo>
                <a:lnTo>
                  <a:pt x="21066" y="550662"/>
                </a:lnTo>
                <a:lnTo>
                  <a:pt x="16860" y="546222"/>
                </a:lnTo>
                <a:lnTo>
                  <a:pt x="12636" y="546222"/>
                </a:lnTo>
                <a:lnTo>
                  <a:pt x="8430" y="541781"/>
                </a:lnTo>
                <a:lnTo>
                  <a:pt x="4206" y="541781"/>
                </a:lnTo>
                <a:lnTo>
                  <a:pt x="0" y="537340"/>
                </a:lnTo>
                <a:lnTo>
                  <a:pt x="37910" y="528458"/>
                </a:lnTo>
                <a:lnTo>
                  <a:pt x="54770" y="524017"/>
                </a:lnTo>
                <a:lnTo>
                  <a:pt x="71614" y="515135"/>
                </a:lnTo>
                <a:lnTo>
                  <a:pt x="80044" y="506253"/>
                </a:lnTo>
                <a:lnTo>
                  <a:pt x="92680" y="488489"/>
                </a:lnTo>
                <a:lnTo>
                  <a:pt x="101111" y="448538"/>
                </a:lnTo>
                <a:lnTo>
                  <a:pt x="113747" y="395246"/>
                </a:lnTo>
                <a:lnTo>
                  <a:pt x="117954" y="355277"/>
                </a:lnTo>
                <a:lnTo>
                  <a:pt x="113747" y="328632"/>
                </a:lnTo>
                <a:lnTo>
                  <a:pt x="105317" y="310868"/>
                </a:lnTo>
                <a:lnTo>
                  <a:pt x="101111" y="293104"/>
                </a:lnTo>
                <a:lnTo>
                  <a:pt x="101111" y="279781"/>
                </a:lnTo>
                <a:lnTo>
                  <a:pt x="105317" y="262017"/>
                </a:lnTo>
                <a:lnTo>
                  <a:pt x="122177" y="213166"/>
                </a:lnTo>
                <a:lnTo>
                  <a:pt x="139021" y="159875"/>
                </a:lnTo>
                <a:lnTo>
                  <a:pt x="143244" y="142111"/>
                </a:lnTo>
                <a:lnTo>
                  <a:pt x="147451" y="128788"/>
                </a:lnTo>
                <a:lnTo>
                  <a:pt x="147451" y="111024"/>
                </a:lnTo>
                <a:lnTo>
                  <a:pt x="151658" y="93260"/>
                </a:lnTo>
                <a:lnTo>
                  <a:pt x="160088" y="84378"/>
                </a:lnTo>
                <a:lnTo>
                  <a:pt x="172725" y="75496"/>
                </a:lnTo>
                <a:lnTo>
                  <a:pt x="193791" y="71055"/>
                </a:lnTo>
                <a:lnTo>
                  <a:pt x="235925" y="75496"/>
                </a:lnTo>
                <a:lnTo>
                  <a:pt x="256992" y="71055"/>
                </a:lnTo>
                <a:lnTo>
                  <a:pt x="273836" y="62173"/>
                </a:lnTo>
                <a:lnTo>
                  <a:pt x="299109" y="35527"/>
                </a:lnTo>
                <a:lnTo>
                  <a:pt x="320176" y="22204"/>
                </a:lnTo>
                <a:lnTo>
                  <a:pt x="341243" y="4440"/>
                </a:lnTo>
                <a:lnTo>
                  <a:pt x="353880" y="0"/>
                </a:lnTo>
                <a:lnTo>
                  <a:pt x="362310" y="0"/>
                </a:lnTo>
                <a:lnTo>
                  <a:pt x="366517" y="4440"/>
                </a:lnTo>
                <a:lnTo>
                  <a:pt x="383377" y="31086"/>
                </a:lnTo>
                <a:lnTo>
                  <a:pt x="396014" y="53291"/>
                </a:lnTo>
                <a:lnTo>
                  <a:pt x="404444" y="71055"/>
                </a:lnTo>
                <a:lnTo>
                  <a:pt x="425494" y="84378"/>
                </a:lnTo>
                <a:lnTo>
                  <a:pt x="438147" y="88819"/>
                </a:lnTo>
                <a:lnTo>
                  <a:pt x="450784" y="84378"/>
                </a:lnTo>
                <a:lnTo>
                  <a:pt x="467628" y="75496"/>
                </a:lnTo>
                <a:lnTo>
                  <a:pt x="484488" y="62173"/>
                </a:lnTo>
                <a:lnTo>
                  <a:pt x="509761" y="35527"/>
                </a:lnTo>
                <a:lnTo>
                  <a:pt x="522398" y="26645"/>
                </a:lnTo>
                <a:lnTo>
                  <a:pt x="530828" y="26645"/>
                </a:lnTo>
                <a:lnTo>
                  <a:pt x="543465" y="31086"/>
                </a:lnTo>
                <a:lnTo>
                  <a:pt x="547672" y="35527"/>
                </a:lnTo>
                <a:lnTo>
                  <a:pt x="556102" y="75496"/>
                </a:lnTo>
                <a:lnTo>
                  <a:pt x="564532" y="93260"/>
                </a:lnTo>
                <a:lnTo>
                  <a:pt x="577169" y="102142"/>
                </a:lnTo>
                <a:lnTo>
                  <a:pt x="589806" y="106583"/>
                </a:lnTo>
                <a:lnTo>
                  <a:pt x="623509" y="106583"/>
                </a:lnTo>
                <a:lnTo>
                  <a:pt x="636146" y="115465"/>
                </a:lnTo>
                <a:lnTo>
                  <a:pt x="644576" y="124347"/>
                </a:lnTo>
                <a:lnTo>
                  <a:pt x="648783" y="137670"/>
                </a:lnTo>
                <a:lnTo>
                  <a:pt x="648783" y="146552"/>
                </a:lnTo>
                <a:lnTo>
                  <a:pt x="644576" y="159875"/>
                </a:lnTo>
                <a:lnTo>
                  <a:pt x="644576" y="253135"/>
                </a:lnTo>
                <a:lnTo>
                  <a:pt x="648783" y="275340"/>
                </a:lnTo>
                <a:lnTo>
                  <a:pt x="657213" y="288663"/>
                </a:lnTo>
                <a:lnTo>
                  <a:pt x="674056" y="293104"/>
                </a:lnTo>
                <a:lnTo>
                  <a:pt x="686693" y="297545"/>
                </a:lnTo>
                <a:lnTo>
                  <a:pt x="716190" y="293104"/>
                </a:lnTo>
                <a:lnTo>
                  <a:pt x="733034" y="288663"/>
                </a:lnTo>
                <a:lnTo>
                  <a:pt x="728827" y="293104"/>
                </a:lnTo>
                <a:lnTo>
                  <a:pt x="728827" y="310868"/>
                </a:lnTo>
                <a:lnTo>
                  <a:pt x="733034" y="337514"/>
                </a:lnTo>
                <a:lnTo>
                  <a:pt x="749894" y="377482"/>
                </a:lnTo>
                <a:lnTo>
                  <a:pt x="762531" y="399687"/>
                </a:lnTo>
                <a:lnTo>
                  <a:pt x="775167" y="413010"/>
                </a:lnTo>
                <a:lnTo>
                  <a:pt x="787804" y="426333"/>
                </a:lnTo>
                <a:lnTo>
                  <a:pt x="800441" y="430774"/>
                </a:lnTo>
                <a:lnTo>
                  <a:pt x="817301" y="435215"/>
                </a:lnTo>
                <a:lnTo>
                  <a:pt x="825731" y="435215"/>
                </a:lnTo>
                <a:lnTo>
                  <a:pt x="792028" y="457402"/>
                </a:lnTo>
                <a:lnTo>
                  <a:pt x="737257" y="488489"/>
                </a:lnTo>
                <a:lnTo>
                  <a:pt x="733034" y="497371"/>
                </a:lnTo>
                <a:lnTo>
                  <a:pt x="724620" y="506253"/>
                </a:lnTo>
                <a:lnTo>
                  <a:pt x="720397" y="532899"/>
                </a:lnTo>
                <a:lnTo>
                  <a:pt x="716190" y="563985"/>
                </a:lnTo>
                <a:lnTo>
                  <a:pt x="716190" y="595072"/>
                </a:lnTo>
                <a:lnTo>
                  <a:pt x="711984" y="608395"/>
                </a:lnTo>
                <a:lnTo>
                  <a:pt x="707760" y="617277"/>
                </a:lnTo>
                <a:lnTo>
                  <a:pt x="699347" y="626159"/>
                </a:lnTo>
                <a:close/>
              </a:path>
            </a:pathLst>
          </a:custGeom>
          <a:solidFill>
            <a:srgbClr val="D62B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8" name="object 168"/>
          <p:cNvSpPr/>
          <p:nvPr/>
        </p:nvSpPr>
        <p:spPr>
          <a:xfrm>
            <a:off x="7773805" y="4153492"/>
            <a:ext cx="817301" cy="768270"/>
          </a:xfrm>
          <a:custGeom>
            <a:avLst/>
            <a:gdLst/>
            <a:ahLst/>
            <a:cxnLst/>
            <a:rect l="l" t="t" r="r" b="b"/>
            <a:pathLst>
              <a:path w="817301" h="768270">
                <a:moveTo>
                  <a:pt x="551895" y="657246"/>
                </a:moveTo>
                <a:lnTo>
                  <a:pt x="509761" y="675010"/>
                </a:lnTo>
                <a:lnTo>
                  <a:pt x="471851" y="688333"/>
                </a:lnTo>
                <a:lnTo>
                  <a:pt x="299126" y="741624"/>
                </a:lnTo>
                <a:lnTo>
                  <a:pt x="244355" y="754947"/>
                </a:lnTo>
                <a:lnTo>
                  <a:pt x="189585" y="763829"/>
                </a:lnTo>
                <a:lnTo>
                  <a:pt x="143244" y="768270"/>
                </a:lnTo>
                <a:lnTo>
                  <a:pt x="101111" y="768270"/>
                </a:lnTo>
                <a:lnTo>
                  <a:pt x="84267" y="759388"/>
                </a:lnTo>
                <a:lnTo>
                  <a:pt x="63200" y="746065"/>
                </a:lnTo>
                <a:lnTo>
                  <a:pt x="67407" y="737183"/>
                </a:lnTo>
                <a:lnTo>
                  <a:pt x="67407" y="639482"/>
                </a:lnTo>
                <a:lnTo>
                  <a:pt x="58994" y="590631"/>
                </a:lnTo>
                <a:lnTo>
                  <a:pt x="54770" y="577308"/>
                </a:lnTo>
                <a:lnTo>
                  <a:pt x="37927" y="546222"/>
                </a:lnTo>
                <a:lnTo>
                  <a:pt x="25290" y="541781"/>
                </a:lnTo>
                <a:lnTo>
                  <a:pt x="21066" y="541781"/>
                </a:lnTo>
                <a:lnTo>
                  <a:pt x="16860" y="537340"/>
                </a:lnTo>
                <a:lnTo>
                  <a:pt x="12653" y="537340"/>
                </a:lnTo>
                <a:lnTo>
                  <a:pt x="8430" y="532899"/>
                </a:lnTo>
                <a:lnTo>
                  <a:pt x="0" y="532899"/>
                </a:lnTo>
                <a:lnTo>
                  <a:pt x="37927" y="524017"/>
                </a:lnTo>
                <a:lnTo>
                  <a:pt x="58994" y="519576"/>
                </a:lnTo>
                <a:lnTo>
                  <a:pt x="71630" y="510694"/>
                </a:lnTo>
                <a:lnTo>
                  <a:pt x="84267" y="497371"/>
                </a:lnTo>
                <a:lnTo>
                  <a:pt x="92697" y="484048"/>
                </a:lnTo>
                <a:lnTo>
                  <a:pt x="101111" y="444097"/>
                </a:lnTo>
                <a:lnTo>
                  <a:pt x="113747" y="390805"/>
                </a:lnTo>
                <a:lnTo>
                  <a:pt x="117971" y="350836"/>
                </a:lnTo>
                <a:lnTo>
                  <a:pt x="113747" y="324191"/>
                </a:lnTo>
                <a:lnTo>
                  <a:pt x="105334" y="306427"/>
                </a:lnTo>
                <a:lnTo>
                  <a:pt x="101111" y="293104"/>
                </a:lnTo>
                <a:lnTo>
                  <a:pt x="101111" y="279781"/>
                </a:lnTo>
                <a:lnTo>
                  <a:pt x="105334" y="257576"/>
                </a:lnTo>
                <a:lnTo>
                  <a:pt x="122177" y="208725"/>
                </a:lnTo>
                <a:lnTo>
                  <a:pt x="139038" y="159875"/>
                </a:lnTo>
                <a:lnTo>
                  <a:pt x="143244" y="142111"/>
                </a:lnTo>
                <a:lnTo>
                  <a:pt x="147451" y="128788"/>
                </a:lnTo>
                <a:lnTo>
                  <a:pt x="147451" y="111024"/>
                </a:lnTo>
                <a:lnTo>
                  <a:pt x="151675" y="93260"/>
                </a:lnTo>
                <a:lnTo>
                  <a:pt x="160088" y="84378"/>
                </a:lnTo>
                <a:lnTo>
                  <a:pt x="172741" y="75496"/>
                </a:lnTo>
                <a:lnTo>
                  <a:pt x="231719" y="75496"/>
                </a:lnTo>
                <a:lnTo>
                  <a:pt x="256992" y="71055"/>
                </a:lnTo>
                <a:lnTo>
                  <a:pt x="269629" y="62173"/>
                </a:lnTo>
                <a:lnTo>
                  <a:pt x="299126" y="39968"/>
                </a:lnTo>
                <a:lnTo>
                  <a:pt x="315969" y="22204"/>
                </a:lnTo>
                <a:lnTo>
                  <a:pt x="341243" y="4440"/>
                </a:lnTo>
                <a:lnTo>
                  <a:pt x="349673" y="0"/>
                </a:lnTo>
                <a:lnTo>
                  <a:pt x="353897" y="0"/>
                </a:lnTo>
                <a:lnTo>
                  <a:pt x="362310" y="4440"/>
                </a:lnTo>
                <a:lnTo>
                  <a:pt x="366533" y="4440"/>
                </a:lnTo>
                <a:lnTo>
                  <a:pt x="379170" y="31086"/>
                </a:lnTo>
                <a:lnTo>
                  <a:pt x="391807" y="57732"/>
                </a:lnTo>
                <a:lnTo>
                  <a:pt x="400237" y="71055"/>
                </a:lnTo>
                <a:lnTo>
                  <a:pt x="421287" y="84378"/>
                </a:lnTo>
                <a:lnTo>
                  <a:pt x="433941" y="88819"/>
                </a:lnTo>
                <a:lnTo>
                  <a:pt x="446578" y="84378"/>
                </a:lnTo>
                <a:lnTo>
                  <a:pt x="463421" y="75496"/>
                </a:lnTo>
                <a:lnTo>
                  <a:pt x="476058" y="62173"/>
                </a:lnTo>
                <a:lnTo>
                  <a:pt x="505555" y="39968"/>
                </a:lnTo>
                <a:lnTo>
                  <a:pt x="518192" y="31086"/>
                </a:lnTo>
                <a:lnTo>
                  <a:pt x="526622" y="26645"/>
                </a:lnTo>
                <a:lnTo>
                  <a:pt x="539259" y="31086"/>
                </a:lnTo>
                <a:lnTo>
                  <a:pt x="543465" y="39968"/>
                </a:lnTo>
                <a:lnTo>
                  <a:pt x="547689" y="75496"/>
                </a:lnTo>
                <a:lnTo>
                  <a:pt x="556102" y="93260"/>
                </a:lnTo>
                <a:lnTo>
                  <a:pt x="568739" y="102142"/>
                </a:lnTo>
                <a:lnTo>
                  <a:pt x="581392" y="106583"/>
                </a:lnTo>
                <a:lnTo>
                  <a:pt x="615079" y="106583"/>
                </a:lnTo>
                <a:lnTo>
                  <a:pt x="627733" y="115465"/>
                </a:lnTo>
                <a:lnTo>
                  <a:pt x="636146" y="124347"/>
                </a:lnTo>
                <a:lnTo>
                  <a:pt x="640370" y="137670"/>
                </a:lnTo>
                <a:lnTo>
                  <a:pt x="640370" y="146552"/>
                </a:lnTo>
                <a:lnTo>
                  <a:pt x="636146" y="159875"/>
                </a:lnTo>
                <a:lnTo>
                  <a:pt x="636146" y="253135"/>
                </a:lnTo>
                <a:lnTo>
                  <a:pt x="640370" y="270899"/>
                </a:lnTo>
                <a:lnTo>
                  <a:pt x="648783" y="284222"/>
                </a:lnTo>
                <a:lnTo>
                  <a:pt x="665643" y="293104"/>
                </a:lnTo>
                <a:lnTo>
                  <a:pt x="678280" y="293104"/>
                </a:lnTo>
                <a:lnTo>
                  <a:pt x="707777" y="288663"/>
                </a:lnTo>
                <a:lnTo>
                  <a:pt x="720414" y="284222"/>
                </a:lnTo>
                <a:lnTo>
                  <a:pt x="720414" y="306427"/>
                </a:lnTo>
                <a:lnTo>
                  <a:pt x="724620" y="333073"/>
                </a:lnTo>
                <a:lnTo>
                  <a:pt x="741481" y="373041"/>
                </a:lnTo>
                <a:lnTo>
                  <a:pt x="754117" y="395246"/>
                </a:lnTo>
                <a:lnTo>
                  <a:pt x="766754" y="408569"/>
                </a:lnTo>
                <a:lnTo>
                  <a:pt x="779391" y="417451"/>
                </a:lnTo>
                <a:lnTo>
                  <a:pt x="792028" y="426333"/>
                </a:lnTo>
                <a:lnTo>
                  <a:pt x="808888" y="430774"/>
                </a:lnTo>
                <a:lnTo>
                  <a:pt x="817301" y="430774"/>
                </a:lnTo>
                <a:lnTo>
                  <a:pt x="779391" y="448520"/>
                </a:lnTo>
                <a:lnTo>
                  <a:pt x="728827" y="484048"/>
                </a:lnTo>
                <a:lnTo>
                  <a:pt x="720414" y="492930"/>
                </a:lnTo>
                <a:lnTo>
                  <a:pt x="716190" y="501812"/>
                </a:lnTo>
                <a:lnTo>
                  <a:pt x="711984" y="528458"/>
                </a:lnTo>
                <a:lnTo>
                  <a:pt x="707777" y="559544"/>
                </a:lnTo>
                <a:lnTo>
                  <a:pt x="707777" y="586190"/>
                </a:lnTo>
                <a:lnTo>
                  <a:pt x="703553" y="599513"/>
                </a:lnTo>
                <a:lnTo>
                  <a:pt x="699347" y="608395"/>
                </a:lnTo>
                <a:lnTo>
                  <a:pt x="690917" y="617277"/>
                </a:lnTo>
                <a:lnTo>
                  <a:pt x="678280" y="621718"/>
                </a:lnTo>
                <a:lnTo>
                  <a:pt x="653006" y="630600"/>
                </a:lnTo>
                <a:lnTo>
                  <a:pt x="623509" y="635041"/>
                </a:lnTo>
                <a:lnTo>
                  <a:pt x="606666" y="635041"/>
                </a:lnTo>
                <a:lnTo>
                  <a:pt x="589806" y="639482"/>
                </a:lnTo>
                <a:lnTo>
                  <a:pt x="551895" y="657246"/>
                </a:lnTo>
                <a:close/>
              </a:path>
            </a:pathLst>
          </a:custGeom>
          <a:solidFill>
            <a:srgbClr val="D6242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9" name="object 169"/>
          <p:cNvSpPr/>
          <p:nvPr/>
        </p:nvSpPr>
        <p:spPr>
          <a:xfrm>
            <a:off x="7782235" y="4162373"/>
            <a:ext cx="800458" cy="754947"/>
          </a:xfrm>
          <a:custGeom>
            <a:avLst/>
            <a:gdLst/>
            <a:ahLst/>
            <a:cxnLst/>
            <a:rect l="l" t="t" r="r" b="b"/>
            <a:pathLst>
              <a:path w="800458" h="754947">
                <a:moveTo>
                  <a:pt x="63200" y="626159"/>
                </a:moveTo>
                <a:lnTo>
                  <a:pt x="54770" y="577308"/>
                </a:lnTo>
                <a:lnTo>
                  <a:pt x="50563" y="563985"/>
                </a:lnTo>
                <a:lnTo>
                  <a:pt x="33703" y="537340"/>
                </a:lnTo>
                <a:lnTo>
                  <a:pt x="21066" y="532899"/>
                </a:lnTo>
                <a:lnTo>
                  <a:pt x="16860" y="528458"/>
                </a:lnTo>
                <a:lnTo>
                  <a:pt x="12636" y="528458"/>
                </a:lnTo>
                <a:lnTo>
                  <a:pt x="8430" y="524017"/>
                </a:lnTo>
                <a:lnTo>
                  <a:pt x="4223" y="524017"/>
                </a:lnTo>
                <a:lnTo>
                  <a:pt x="0" y="519576"/>
                </a:lnTo>
                <a:lnTo>
                  <a:pt x="33703" y="510694"/>
                </a:lnTo>
                <a:lnTo>
                  <a:pt x="54770" y="506253"/>
                </a:lnTo>
                <a:lnTo>
                  <a:pt x="67407" y="497371"/>
                </a:lnTo>
                <a:lnTo>
                  <a:pt x="80044" y="488489"/>
                </a:lnTo>
                <a:lnTo>
                  <a:pt x="88474" y="470725"/>
                </a:lnTo>
                <a:lnTo>
                  <a:pt x="101111" y="430774"/>
                </a:lnTo>
                <a:lnTo>
                  <a:pt x="109541" y="381923"/>
                </a:lnTo>
                <a:lnTo>
                  <a:pt x="113747" y="341954"/>
                </a:lnTo>
                <a:lnTo>
                  <a:pt x="109541" y="315309"/>
                </a:lnTo>
                <a:lnTo>
                  <a:pt x="105317" y="301986"/>
                </a:lnTo>
                <a:lnTo>
                  <a:pt x="96904" y="284222"/>
                </a:lnTo>
                <a:lnTo>
                  <a:pt x="96904" y="270899"/>
                </a:lnTo>
                <a:lnTo>
                  <a:pt x="101111" y="253135"/>
                </a:lnTo>
                <a:lnTo>
                  <a:pt x="117971" y="204284"/>
                </a:lnTo>
                <a:lnTo>
                  <a:pt x="134814" y="155434"/>
                </a:lnTo>
                <a:lnTo>
                  <a:pt x="139021" y="137670"/>
                </a:lnTo>
                <a:lnTo>
                  <a:pt x="143244" y="124347"/>
                </a:lnTo>
                <a:lnTo>
                  <a:pt x="143244" y="106583"/>
                </a:lnTo>
                <a:lnTo>
                  <a:pt x="147451" y="88819"/>
                </a:lnTo>
                <a:lnTo>
                  <a:pt x="155881" y="79937"/>
                </a:lnTo>
                <a:lnTo>
                  <a:pt x="168518" y="71055"/>
                </a:lnTo>
                <a:lnTo>
                  <a:pt x="227495" y="71055"/>
                </a:lnTo>
                <a:lnTo>
                  <a:pt x="248562" y="66614"/>
                </a:lnTo>
                <a:lnTo>
                  <a:pt x="265405" y="57732"/>
                </a:lnTo>
                <a:lnTo>
                  <a:pt x="290696" y="35527"/>
                </a:lnTo>
                <a:lnTo>
                  <a:pt x="311763" y="17763"/>
                </a:lnTo>
                <a:lnTo>
                  <a:pt x="332813" y="4440"/>
                </a:lnTo>
                <a:lnTo>
                  <a:pt x="349673" y="0"/>
                </a:lnTo>
                <a:lnTo>
                  <a:pt x="353880" y="0"/>
                </a:lnTo>
                <a:lnTo>
                  <a:pt x="358103" y="4440"/>
                </a:lnTo>
                <a:lnTo>
                  <a:pt x="370740" y="26645"/>
                </a:lnTo>
                <a:lnTo>
                  <a:pt x="383377" y="53291"/>
                </a:lnTo>
                <a:lnTo>
                  <a:pt x="391807" y="66614"/>
                </a:lnTo>
                <a:lnTo>
                  <a:pt x="412857" y="79937"/>
                </a:lnTo>
                <a:lnTo>
                  <a:pt x="425511" y="84378"/>
                </a:lnTo>
                <a:lnTo>
                  <a:pt x="438147" y="79937"/>
                </a:lnTo>
                <a:lnTo>
                  <a:pt x="454991" y="71055"/>
                </a:lnTo>
                <a:lnTo>
                  <a:pt x="467628" y="62173"/>
                </a:lnTo>
                <a:lnTo>
                  <a:pt x="497125" y="35527"/>
                </a:lnTo>
                <a:lnTo>
                  <a:pt x="505555" y="26645"/>
                </a:lnTo>
                <a:lnTo>
                  <a:pt x="518192" y="22204"/>
                </a:lnTo>
                <a:lnTo>
                  <a:pt x="526605" y="26645"/>
                </a:lnTo>
                <a:lnTo>
                  <a:pt x="530828" y="35527"/>
                </a:lnTo>
                <a:lnTo>
                  <a:pt x="539259" y="71055"/>
                </a:lnTo>
                <a:lnTo>
                  <a:pt x="547672" y="88819"/>
                </a:lnTo>
                <a:lnTo>
                  <a:pt x="560309" y="97701"/>
                </a:lnTo>
                <a:lnTo>
                  <a:pt x="572962" y="102142"/>
                </a:lnTo>
                <a:lnTo>
                  <a:pt x="602442" y="102142"/>
                </a:lnTo>
                <a:lnTo>
                  <a:pt x="615079" y="111024"/>
                </a:lnTo>
                <a:lnTo>
                  <a:pt x="623509" y="119906"/>
                </a:lnTo>
                <a:lnTo>
                  <a:pt x="627716" y="128788"/>
                </a:lnTo>
                <a:lnTo>
                  <a:pt x="627716" y="142111"/>
                </a:lnTo>
                <a:lnTo>
                  <a:pt x="623509" y="150993"/>
                </a:lnTo>
                <a:lnTo>
                  <a:pt x="623509" y="244253"/>
                </a:lnTo>
                <a:lnTo>
                  <a:pt x="627716" y="266458"/>
                </a:lnTo>
                <a:lnTo>
                  <a:pt x="636146" y="275340"/>
                </a:lnTo>
                <a:lnTo>
                  <a:pt x="653006" y="284222"/>
                </a:lnTo>
                <a:lnTo>
                  <a:pt x="665643" y="284222"/>
                </a:lnTo>
                <a:lnTo>
                  <a:pt x="695123" y="279781"/>
                </a:lnTo>
                <a:lnTo>
                  <a:pt x="707760" y="275340"/>
                </a:lnTo>
                <a:lnTo>
                  <a:pt x="707760" y="284222"/>
                </a:lnTo>
                <a:lnTo>
                  <a:pt x="703553" y="297545"/>
                </a:lnTo>
                <a:lnTo>
                  <a:pt x="707760" y="324191"/>
                </a:lnTo>
                <a:lnTo>
                  <a:pt x="724620" y="364159"/>
                </a:lnTo>
                <a:lnTo>
                  <a:pt x="737257" y="386364"/>
                </a:lnTo>
                <a:lnTo>
                  <a:pt x="749894" y="399687"/>
                </a:lnTo>
                <a:lnTo>
                  <a:pt x="762531" y="408569"/>
                </a:lnTo>
                <a:lnTo>
                  <a:pt x="775167" y="417451"/>
                </a:lnTo>
                <a:lnTo>
                  <a:pt x="792028" y="421892"/>
                </a:lnTo>
                <a:lnTo>
                  <a:pt x="800458" y="421892"/>
                </a:lnTo>
                <a:lnTo>
                  <a:pt x="766754" y="439638"/>
                </a:lnTo>
                <a:lnTo>
                  <a:pt x="716190" y="475166"/>
                </a:lnTo>
                <a:lnTo>
                  <a:pt x="707760" y="479607"/>
                </a:lnTo>
                <a:lnTo>
                  <a:pt x="703553" y="492930"/>
                </a:lnTo>
                <a:lnTo>
                  <a:pt x="695123" y="515135"/>
                </a:lnTo>
                <a:lnTo>
                  <a:pt x="695123" y="572867"/>
                </a:lnTo>
                <a:lnTo>
                  <a:pt x="690917" y="586190"/>
                </a:lnTo>
                <a:lnTo>
                  <a:pt x="686710" y="595072"/>
                </a:lnTo>
                <a:lnTo>
                  <a:pt x="678280" y="603954"/>
                </a:lnTo>
                <a:lnTo>
                  <a:pt x="665643" y="612836"/>
                </a:lnTo>
                <a:lnTo>
                  <a:pt x="640353" y="617277"/>
                </a:lnTo>
                <a:lnTo>
                  <a:pt x="610873" y="621718"/>
                </a:lnTo>
                <a:lnTo>
                  <a:pt x="594012" y="621718"/>
                </a:lnTo>
                <a:lnTo>
                  <a:pt x="577169" y="626159"/>
                </a:lnTo>
                <a:lnTo>
                  <a:pt x="539259" y="643923"/>
                </a:lnTo>
                <a:lnTo>
                  <a:pt x="501331" y="661687"/>
                </a:lnTo>
                <a:lnTo>
                  <a:pt x="463421" y="675010"/>
                </a:lnTo>
                <a:lnTo>
                  <a:pt x="294903" y="723860"/>
                </a:lnTo>
                <a:lnTo>
                  <a:pt x="240132" y="737183"/>
                </a:lnTo>
                <a:lnTo>
                  <a:pt x="185361" y="750506"/>
                </a:lnTo>
                <a:lnTo>
                  <a:pt x="139021" y="754947"/>
                </a:lnTo>
                <a:lnTo>
                  <a:pt x="96904" y="750506"/>
                </a:lnTo>
                <a:lnTo>
                  <a:pt x="80044" y="746065"/>
                </a:lnTo>
                <a:lnTo>
                  <a:pt x="63200" y="732742"/>
                </a:lnTo>
                <a:lnTo>
                  <a:pt x="63200" y="626159"/>
                </a:lnTo>
                <a:close/>
              </a:path>
            </a:pathLst>
          </a:custGeom>
          <a:solidFill>
            <a:srgbClr val="D41F2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0" name="object 170"/>
          <p:cNvSpPr/>
          <p:nvPr/>
        </p:nvSpPr>
        <p:spPr>
          <a:xfrm>
            <a:off x="8536336" y="4433273"/>
            <a:ext cx="391807" cy="412992"/>
          </a:xfrm>
          <a:custGeom>
            <a:avLst/>
            <a:gdLst/>
            <a:ahLst/>
            <a:cxnLst/>
            <a:rect l="l" t="t" r="r" b="b"/>
            <a:pathLst>
              <a:path w="391807" h="412992">
                <a:moveTo>
                  <a:pt x="328606" y="31086"/>
                </a:moveTo>
                <a:lnTo>
                  <a:pt x="337036" y="53291"/>
                </a:lnTo>
                <a:lnTo>
                  <a:pt x="353897" y="102142"/>
                </a:lnTo>
                <a:lnTo>
                  <a:pt x="374947" y="146552"/>
                </a:lnTo>
                <a:lnTo>
                  <a:pt x="387600" y="173180"/>
                </a:lnTo>
                <a:lnTo>
                  <a:pt x="391807" y="190944"/>
                </a:lnTo>
                <a:lnTo>
                  <a:pt x="387600" y="213148"/>
                </a:lnTo>
                <a:lnTo>
                  <a:pt x="383377" y="253117"/>
                </a:lnTo>
                <a:lnTo>
                  <a:pt x="379170" y="284204"/>
                </a:lnTo>
                <a:lnTo>
                  <a:pt x="383377" y="297527"/>
                </a:lnTo>
                <a:lnTo>
                  <a:pt x="387600" y="306409"/>
                </a:lnTo>
                <a:lnTo>
                  <a:pt x="387600" y="315291"/>
                </a:lnTo>
                <a:lnTo>
                  <a:pt x="379170" y="328614"/>
                </a:lnTo>
                <a:lnTo>
                  <a:pt x="358103" y="355260"/>
                </a:lnTo>
                <a:lnTo>
                  <a:pt x="332830" y="381905"/>
                </a:lnTo>
                <a:lnTo>
                  <a:pt x="307539" y="404110"/>
                </a:lnTo>
                <a:lnTo>
                  <a:pt x="294903" y="408551"/>
                </a:lnTo>
                <a:lnTo>
                  <a:pt x="273853" y="412992"/>
                </a:lnTo>
                <a:lnTo>
                  <a:pt x="240149" y="408551"/>
                </a:lnTo>
                <a:lnTo>
                  <a:pt x="181155" y="408551"/>
                </a:lnTo>
                <a:lnTo>
                  <a:pt x="172741" y="412992"/>
                </a:lnTo>
                <a:lnTo>
                  <a:pt x="155881" y="408551"/>
                </a:lnTo>
                <a:lnTo>
                  <a:pt x="134814" y="395228"/>
                </a:lnTo>
                <a:lnTo>
                  <a:pt x="109541" y="381905"/>
                </a:lnTo>
                <a:lnTo>
                  <a:pt x="88474" y="377465"/>
                </a:lnTo>
                <a:lnTo>
                  <a:pt x="71630" y="373024"/>
                </a:lnTo>
                <a:lnTo>
                  <a:pt x="50563" y="368583"/>
                </a:lnTo>
                <a:lnTo>
                  <a:pt x="29497" y="359701"/>
                </a:lnTo>
                <a:lnTo>
                  <a:pt x="12653" y="346378"/>
                </a:lnTo>
                <a:lnTo>
                  <a:pt x="0" y="333055"/>
                </a:lnTo>
                <a:lnTo>
                  <a:pt x="0" y="301968"/>
                </a:lnTo>
                <a:lnTo>
                  <a:pt x="12653" y="279763"/>
                </a:lnTo>
                <a:lnTo>
                  <a:pt x="25290" y="257558"/>
                </a:lnTo>
                <a:lnTo>
                  <a:pt x="37927" y="244235"/>
                </a:lnTo>
                <a:lnTo>
                  <a:pt x="46357" y="235353"/>
                </a:lnTo>
                <a:lnTo>
                  <a:pt x="63200" y="217589"/>
                </a:lnTo>
                <a:lnTo>
                  <a:pt x="101111" y="164316"/>
                </a:lnTo>
                <a:lnTo>
                  <a:pt x="143244" y="102142"/>
                </a:lnTo>
                <a:lnTo>
                  <a:pt x="176948" y="62173"/>
                </a:lnTo>
                <a:lnTo>
                  <a:pt x="198015" y="35527"/>
                </a:lnTo>
                <a:lnTo>
                  <a:pt x="227495" y="13322"/>
                </a:lnTo>
                <a:lnTo>
                  <a:pt x="252786" y="4440"/>
                </a:lnTo>
                <a:lnTo>
                  <a:pt x="269629" y="0"/>
                </a:lnTo>
                <a:lnTo>
                  <a:pt x="282266" y="0"/>
                </a:lnTo>
                <a:lnTo>
                  <a:pt x="303333" y="8881"/>
                </a:lnTo>
                <a:lnTo>
                  <a:pt x="315969" y="17763"/>
                </a:lnTo>
                <a:lnTo>
                  <a:pt x="328606" y="31086"/>
                </a:lnTo>
                <a:close/>
              </a:path>
            </a:pathLst>
          </a:custGeom>
          <a:solidFill>
            <a:srgbClr val="EB57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1" name="object 171"/>
          <p:cNvSpPr/>
          <p:nvPr/>
        </p:nvSpPr>
        <p:spPr>
          <a:xfrm>
            <a:off x="7676918" y="3922561"/>
            <a:ext cx="1015300" cy="817121"/>
          </a:xfrm>
          <a:custGeom>
            <a:avLst/>
            <a:gdLst/>
            <a:ahLst/>
            <a:cxnLst/>
            <a:rect l="l" t="t" r="r" b="b"/>
            <a:pathLst>
              <a:path w="1015300" h="817121">
                <a:moveTo>
                  <a:pt x="1006870" y="288663"/>
                </a:moveTo>
                <a:lnTo>
                  <a:pt x="1015300" y="346395"/>
                </a:lnTo>
                <a:lnTo>
                  <a:pt x="1015300" y="395246"/>
                </a:lnTo>
                <a:lnTo>
                  <a:pt x="1011093" y="435215"/>
                </a:lnTo>
                <a:lnTo>
                  <a:pt x="1006870" y="452979"/>
                </a:lnTo>
                <a:lnTo>
                  <a:pt x="998456" y="466302"/>
                </a:lnTo>
                <a:lnTo>
                  <a:pt x="985820" y="484066"/>
                </a:lnTo>
                <a:lnTo>
                  <a:pt x="960529" y="506271"/>
                </a:lnTo>
                <a:lnTo>
                  <a:pt x="901552" y="550680"/>
                </a:lnTo>
                <a:lnTo>
                  <a:pt x="821508" y="608413"/>
                </a:lnTo>
                <a:lnTo>
                  <a:pt x="792028" y="617295"/>
                </a:lnTo>
                <a:lnTo>
                  <a:pt x="716190" y="635059"/>
                </a:lnTo>
                <a:lnTo>
                  <a:pt x="678280" y="652823"/>
                </a:lnTo>
                <a:lnTo>
                  <a:pt x="636146" y="670587"/>
                </a:lnTo>
                <a:lnTo>
                  <a:pt x="602442" y="688333"/>
                </a:lnTo>
                <a:lnTo>
                  <a:pt x="589806" y="701656"/>
                </a:lnTo>
                <a:lnTo>
                  <a:pt x="581375" y="710538"/>
                </a:lnTo>
                <a:lnTo>
                  <a:pt x="547672" y="754947"/>
                </a:lnTo>
                <a:lnTo>
                  <a:pt x="518175" y="786034"/>
                </a:lnTo>
                <a:lnTo>
                  <a:pt x="497125" y="799357"/>
                </a:lnTo>
                <a:lnTo>
                  <a:pt x="480264" y="808239"/>
                </a:lnTo>
                <a:lnTo>
                  <a:pt x="459197" y="812680"/>
                </a:lnTo>
                <a:lnTo>
                  <a:pt x="438131" y="817121"/>
                </a:lnTo>
                <a:lnTo>
                  <a:pt x="421287" y="812680"/>
                </a:lnTo>
                <a:lnTo>
                  <a:pt x="400220" y="808239"/>
                </a:lnTo>
                <a:lnTo>
                  <a:pt x="387583" y="794916"/>
                </a:lnTo>
                <a:lnTo>
                  <a:pt x="374947" y="781593"/>
                </a:lnTo>
                <a:lnTo>
                  <a:pt x="362310" y="768270"/>
                </a:lnTo>
                <a:lnTo>
                  <a:pt x="353880" y="750506"/>
                </a:lnTo>
                <a:lnTo>
                  <a:pt x="349673" y="728301"/>
                </a:lnTo>
                <a:lnTo>
                  <a:pt x="345450" y="706097"/>
                </a:lnTo>
                <a:lnTo>
                  <a:pt x="345450" y="670587"/>
                </a:lnTo>
                <a:lnTo>
                  <a:pt x="341243" y="657264"/>
                </a:lnTo>
                <a:lnTo>
                  <a:pt x="337036" y="643941"/>
                </a:lnTo>
                <a:lnTo>
                  <a:pt x="328606" y="635059"/>
                </a:lnTo>
                <a:lnTo>
                  <a:pt x="315969" y="621736"/>
                </a:lnTo>
                <a:lnTo>
                  <a:pt x="294903" y="617295"/>
                </a:lnTo>
                <a:lnTo>
                  <a:pt x="269629" y="608413"/>
                </a:lnTo>
                <a:lnTo>
                  <a:pt x="172725" y="608413"/>
                </a:lnTo>
                <a:lnTo>
                  <a:pt x="139021" y="603972"/>
                </a:lnTo>
                <a:lnTo>
                  <a:pt x="105317" y="599531"/>
                </a:lnTo>
                <a:lnTo>
                  <a:pt x="75837" y="586208"/>
                </a:lnTo>
                <a:lnTo>
                  <a:pt x="46340" y="564003"/>
                </a:lnTo>
                <a:lnTo>
                  <a:pt x="33703" y="546239"/>
                </a:lnTo>
                <a:lnTo>
                  <a:pt x="25273" y="528475"/>
                </a:lnTo>
                <a:lnTo>
                  <a:pt x="12636" y="501830"/>
                </a:lnTo>
                <a:lnTo>
                  <a:pt x="8430" y="475184"/>
                </a:lnTo>
                <a:lnTo>
                  <a:pt x="4206" y="444097"/>
                </a:lnTo>
                <a:lnTo>
                  <a:pt x="0" y="413010"/>
                </a:lnTo>
                <a:lnTo>
                  <a:pt x="4206" y="341954"/>
                </a:lnTo>
                <a:lnTo>
                  <a:pt x="16843" y="270899"/>
                </a:lnTo>
                <a:lnTo>
                  <a:pt x="33703" y="199843"/>
                </a:lnTo>
                <a:lnTo>
                  <a:pt x="46340" y="168757"/>
                </a:lnTo>
                <a:lnTo>
                  <a:pt x="63183" y="142111"/>
                </a:lnTo>
                <a:lnTo>
                  <a:pt x="75837" y="119906"/>
                </a:lnTo>
                <a:lnTo>
                  <a:pt x="92680" y="97701"/>
                </a:lnTo>
                <a:lnTo>
                  <a:pt x="113747" y="84378"/>
                </a:lnTo>
                <a:lnTo>
                  <a:pt x="134814" y="71055"/>
                </a:lnTo>
                <a:lnTo>
                  <a:pt x="219065" y="44409"/>
                </a:lnTo>
                <a:lnTo>
                  <a:pt x="265405" y="31086"/>
                </a:lnTo>
                <a:lnTo>
                  <a:pt x="315969" y="17763"/>
                </a:lnTo>
                <a:lnTo>
                  <a:pt x="370723" y="4440"/>
                </a:lnTo>
                <a:lnTo>
                  <a:pt x="425494" y="0"/>
                </a:lnTo>
                <a:lnTo>
                  <a:pt x="488695" y="0"/>
                </a:lnTo>
                <a:lnTo>
                  <a:pt x="560309" y="4440"/>
                </a:lnTo>
                <a:lnTo>
                  <a:pt x="678280" y="17763"/>
                </a:lnTo>
                <a:lnTo>
                  <a:pt x="762531" y="26645"/>
                </a:lnTo>
                <a:lnTo>
                  <a:pt x="796234" y="35527"/>
                </a:lnTo>
                <a:lnTo>
                  <a:pt x="825715" y="44409"/>
                </a:lnTo>
                <a:lnTo>
                  <a:pt x="851005" y="62173"/>
                </a:lnTo>
                <a:lnTo>
                  <a:pt x="876279" y="79937"/>
                </a:lnTo>
                <a:lnTo>
                  <a:pt x="926826" y="128788"/>
                </a:lnTo>
                <a:lnTo>
                  <a:pt x="964753" y="177638"/>
                </a:lnTo>
                <a:lnTo>
                  <a:pt x="981596" y="204284"/>
                </a:lnTo>
                <a:lnTo>
                  <a:pt x="994233" y="230930"/>
                </a:lnTo>
                <a:lnTo>
                  <a:pt x="1002663" y="257576"/>
                </a:lnTo>
                <a:lnTo>
                  <a:pt x="1006870" y="288663"/>
                </a:lnTo>
                <a:close/>
              </a:path>
            </a:pathLst>
          </a:custGeom>
          <a:solidFill>
            <a:srgbClr val="EB694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2" name="object 172"/>
          <p:cNvSpPr/>
          <p:nvPr/>
        </p:nvSpPr>
        <p:spPr>
          <a:xfrm>
            <a:off x="7693761" y="3940325"/>
            <a:ext cx="985820" cy="799357"/>
          </a:xfrm>
          <a:custGeom>
            <a:avLst/>
            <a:gdLst/>
            <a:ahLst/>
            <a:cxnLst/>
            <a:rect l="l" t="t" r="r" b="b"/>
            <a:pathLst>
              <a:path w="985820" h="799357">
                <a:moveTo>
                  <a:pt x="332830" y="643941"/>
                </a:moveTo>
                <a:lnTo>
                  <a:pt x="324400" y="630618"/>
                </a:lnTo>
                <a:lnTo>
                  <a:pt x="315969" y="621736"/>
                </a:lnTo>
                <a:lnTo>
                  <a:pt x="303333" y="612854"/>
                </a:lnTo>
                <a:lnTo>
                  <a:pt x="286489" y="603972"/>
                </a:lnTo>
                <a:lnTo>
                  <a:pt x="261199" y="599531"/>
                </a:lnTo>
                <a:lnTo>
                  <a:pt x="227495" y="595090"/>
                </a:lnTo>
                <a:lnTo>
                  <a:pt x="164311" y="595090"/>
                </a:lnTo>
                <a:lnTo>
                  <a:pt x="134814" y="590649"/>
                </a:lnTo>
                <a:lnTo>
                  <a:pt x="105334" y="581767"/>
                </a:lnTo>
                <a:lnTo>
                  <a:pt x="75837" y="568444"/>
                </a:lnTo>
                <a:lnTo>
                  <a:pt x="46340" y="546239"/>
                </a:lnTo>
                <a:lnTo>
                  <a:pt x="37927" y="528475"/>
                </a:lnTo>
                <a:lnTo>
                  <a:pt x="25290" y="510711"/>
                </a:lnTo>
                <a:lnTo>
                  <a:pt x="16860" y="488507"/>
                </a:lnTo>
                <a:lnTo>
                  <a:pt x="8430" y="461861"/>
                </a:lnTo>
                <a:lnTo>
                  <a:pt x="4223" y="430774"/>
                </a:lnTo>
                <a:lnTo>
                  <a:pt x="0" y="399687"/>
                </a:lnTo>
                <a:lnTo>
                  <a:pt x="4223" y="333073"/>
                </a:lnTo>
                <a:lnTo>
                  <a:pt x="12636" y="262017"/>
                </a:lnTo>
                <a:lnTo>
                  <a:pt x="29497" y="195402"/>
                </a:lnTo>
                <a:lnTo>
                  <a:pt x="42133" y="168757"/>
                </a:lnTo>
                <a:lnTo>
                  <a:pt x="54770" y="142111"/>
                </a:lnTo>
                <a:lnTo>
                  <a:pt x="71630" y="115465"/>
                </a:lnTo>
                <a:lnTo>
                  <a:pt x="88474" y="97701"/>
                </a:lnTo>
                <a:lnTo>
                  <a:pt x="105334" y="84378"/>
                </a:lnTo>
                <a:lnTo>
                  <a:pt x="126384" y="75496"/>
                </a:lnTo>
                <a:lnTo>
                  <a:pt x="210652" y="44409"/>
                </a:lnTo>
                <a:lnTo>
                  <a:pt x="252786" y="31086"/>
                </a:lnTo>
                <a:lnTo>
                  <a:pt x="303333" y="17763"/>
                </a:lnTo>
                <a:lnTo>
                  <a:pt x="358103" y="8881"/>
                </a:lnTo>
                <a:lnTo>
                  <a:pt x="412874" y="0"/>
                </a:lnTo>
                <a:lnTo>
                  <a:pt x="476058" y="0"/>
                </a:lnTo>
                <a:lnTo>
                  <a:pt x="543465" y="4440"/>
                </a:lnTo>
                <a:lnTo>
                  <a:pt x="661437" y="22204"/>
                </a:lnTo>
                <a:lnTo>
                  <a:pt x="741481" y="31086"/>
                </a:lnTo>
                <a:lnTo>
                  <a:pt x="775184" y="35527"/>
                </a:lnTo>
                <a:lnTo>
                  <a:pt x="800458" y="48850"/>
                </a:lnTo>
                <a:lnTo>
                  <a:pt x="825731" y="62173"/>
                </a:lnTo>
                <a:lnTo>
                  <a:pt x="851005" y="79937"/>
                </a:lnTo>
                <a:lnTo>
                  <a:pt x="901569" y="128788"/>
                </a:lnTo>
                <a:lnTo>
                  <a:pt x="939479" y="177638"/>
                </a:lnTo>
                <a:lnTo>
                  <a:pt x="952116" y="199843"/>
                </a:lnTo>
                <a:lnTo>
                  <a:pt x="964753" y="226489"/>
                </a:lnTo>
                <a:lnTo>
                  <a:pt x="977390" y="253135"/>
                </a:lnTo>
                <a:lnTo>
                  <a:pt x="981613" y="284222"/>
                </a:lnTo>
                <a:lnTo>
                  <a:pt x="985820" y="341954"/>
                </a:lnTo>
                <a:lnTo>
                  <a:pt x="985820" y="386364"/>
                </a:lnTo>
                <a:lnTo>
                  <a:pt x="977390" y="426333"/>
                </a:lnTo>
                <a:lnTo>
                  <a:pt x="964753" y="452979"/>
                </a:lnTo>
                <a:lnTo>
                  <a:pt x="952116" y="470743"/>
                </a:lnTo>
                <a:lnTo>
                  <a:pt x="931049" y="492948"/>
                </a:lnTo>
                <a:lnTo>
                  <a:pt x="872072" y="537357"/>
                </a:lnTo>
                <a:lnTo>
                  <a:pt x="792028" y="595090"/>
                </a:lnTo>
                <a:lnTo>
                  <a:pt x="762531" y="603972"/>
                </a:lnTo>
                <a:lnTo>
                  <a:pt x="695123" y="626177"/>
                </a:lnTo>
                <a:lnTo>
                  <a:pt x="653006" y="639500"/>
                </a:lnTo>
                <a:lnTo>
                  <a:pt x="619303" y="657264"/>
                </a:lnTo>
                <a:lnTo>
                  <a:pt x="585599" y="675010"/>
                </a:lnTo>
                <a:lnTo>
                  <a:pt x="564532" y="697215"/>
                </a:lnTo>
                <a:lnTo>
                  <a:pt x="535035" y="741624"/>
                </a:lnTo>
                <a:lnTo>
                  <a:pt x="501331" y="772711"/>
                </a:lnTo>
                <a:lnTo>
                  <a:pt x="484488" y="786034"/>
                </a:lnTo>
                <a:lnTo>
                  <a:pt x="463421" y="794916"/>
                </a:lnTo>
                <a:lnTo>
                  <a:pt x="446578" y="799357"/>
                </a:lnTo>
                <a:lnTo>
                  <a:pt x="404444" y="799357"/>
                </a:lnTo>
                <a:lnTo>
                  <a:pt x="387583" y="790475"/>
                </a:lnTo>
                <a:lnTo>
                  <a:pt x="374947" y="781593"/>
                </a:lnTo>
                <a:lnTo>
                  <a:pt x="362310" y="768270"/>
                </a:lnTo>
                <a:lnTo>
                  <a:pt x="349673" y="750506"/>
                </a:lnTo>
                <a:lnTo>
                  <a:pt x="341243" y="732742"/>
                </a:lnTo>
                <a:lnTo>
                  <a:pt x="337036" y="714979"/>
                </a:lnTo>
                <a:lnTo>
                  <a:pt x="337036" y="692774"/>
                </a:lnTo>
                <a:lnTo>
                  <a:pt x="332830" y="657264"/>
                </a:lnTo>
                <a:lnTo>
                  <a:pt x="332830" y="643941"/>
                </a:lnTo>
                <a:close/>
              </a:path>
            </a:pathLst>
          </a:custGeom>
          <a:solidFill>
            <a:srgbClr val="EA5F4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3" name="object 173"/>
          <p:cNvSpPr/>
          <p:nvPr/>
        </p:nvSpPr>
        <p:spPr>
          <a:xfrm>
            <a:off x="7710621" y="3962530"/>
            <a:ext cx="960529" cy="781593"/>
          </a:xfrm>
          <a:custGeom>
            <a:avLst/>
            <a:gdLst/>
            <a:ahLst/>
            <a:cxnLst/>
            <a:rect l="l" t="t" r="r" b="b"/>
            <a:pathLst>
              <a:path w="960529" h="781593">
                <a:moveTo>
                  <a:pt x="320176" y="626177"/>
                </a:moveTo>
                <a:lnTo>
                  <a:pt x="315969" y="612854"/>
                </a:lnTo>
                <a:lnTo>
                  <a:pt x="307539" y="603972"/>
                </a:lnTo>
                <a:lnTo>
                  <a:pt x="294903" y="595090"/>
                </a:lnTo>
                <a:lnTo>
                  <a:pt x="273836" y="590649"/>
                </a:lnTo>
                <a:lnTo>
                  <a:pt x="248562" y="581767"/>
                </a:lnTo>
                <a:lnTo>
                  <a:pt x="219065" y="577326"/>
                </a:lnTo>
                <a:lnTo>
                  <a:pt x="160088" y="577326"/>
                </a:lnTo>
                <a:lnTo>
                  <a:pt x="130591" y="572885"/>
                </a:lnTo>
                <a:lnTo>
                  <a:pt x="101111" y="564003"/>
                </a:lnTo>
                <a:lnTo>
                  <a:pt x="71614" y="546239"/>
                </a:lnTo>
                <a:lnTo>
                  <a:pt x="46340" y="524034"/>
                </a:lnTo>
                <a:lnTo>
                  <a:pt x="25273" y="488507"/>
                </a:lnTo>
                <a:lnTo>
                  <a:pt x="16843" y="466302"/>
                </a:lnTo>
                <a:lnTo>
                  <a:pt x="8430" y="439656"/>
                </a:lnTo>
                <a:lnTo>
                  <a:pt x="0" y="381923"/>
                </a:lnTo>
                <a:lnTo>
                  <a:pt x="4206" y="319750"/>
                </a:lnTo>
                <a:lnTo>
                  <a:pt x="12636" y="253135"/>
                </a:lnTo>
                <a:lnTo>
                  <a:pt x="29480" y="186520"/>
                </a:lnTo>
                <a:lnTo>
                  <a:pt x="37910" y="159875"/>
                </a:lnTo>
                <a:lnTo>
                  <a:pt x="50547" y="133229"/>
                </a:lnTo>
                <a:lnTo>
                  <a:pt x="67407" y="111024"/>
                </a:lnTo>
                <a:lnTo>
                  <a:pt x="80044" y="93260"/>
                </a:lnTo>
                <a:lnTo>
                  <a:pt x="101111" y="79937"/>
                </a:lnTo>
                <a:lnTo>
                  <a:pt x="117954" y="71055"/>
                </a:lnTo>
                <a:lnTo>
                  <a:pt x="197998" y="39968"/>
                </a:lnTo>
                <a:lnTo>
                  <a:pt x="244339" y="26645"/>
                </a:lnTo>
                <a:lnTo>
                  <a:pt x="290679" y="13322"/>
                </a:lnTo>
                <a:lnTo>
                  <a:pt x="345450" y="4440"/>
                </a:lnTo>
                <a:lnTo>
                  <a:pt x="400220" y="0"/>
                </a:lnTo>
                <a:lnTo>
                  <a:pt x="459197" y="0"/>
                </a:lnTo>
                <a:lnTo>
                  <a:pt x="526605" y="4440"/>
                </a:lnTo>
                <a:lnTo>
                  <a:pt x="640353" y="17763"/>
                </a:lnTo>
                <a:lnTo>
                  <a:pt x="720397" y="26645"/>
                </a:lnTo>
                <a:lnTo>
                  <a:pt x="749894" y="35527"/>
                </a:lnTo>
                <a:lnTo>
                  <a:pt x="779374" y="44409"/>
                </a:lnTo>
                <a:lnTo>
                  <a:pt x="804665" y="57732"/>
                </a:lnTo>
                <a:lnTo>
                  <a:pt x="829938" y="75496"/>
                </a:lnTo>
                <a:lnTo>
                  <a:pt x="876279" y="124347"/>
                </a:lnTo>
                <a:lnTo>
                  <a:pt x="914189" y="168757"/>
                </a:lnTo>
                <a:lnTo>
                  <a:pt x="926826" y="195402"/>
                </a:lnTo>
                <a:lnTo>
                  <a:pt x="939462" y="217607"/>
                </a:lnTo>
                <a:lnTo>
                  <a:pt x="947893" y="244253"/>
                </a:lnTo>
                <a:lnTo>
                  <a:pt x="956323" y="275340"/>
                </a:lnTo>
                <a:lnTo>
                  <a:pt x="960529" y="328632"/>
                </a:lnTo>
                <a:lnTo>
                  <a:pt x="956323" y="373041"/>
                </a:lnTo>
                <a:lnTo>
                  <a:pt x="947893" y="408569"/>
                </a:lnTo>
                <a:lnTo>
                  <a:pt x="931049" y="435215"/>
                </a:lnTo>
                <a:lnTo>
                  <a:pt x="918412" y="452979"/>
                </a:lnTo>
                <a:lnTo>
                  <a:pt x="897345" y="475184"/>
                </a:lnTo>
                <a:lnTo>
                  <a:pt x="838368" y="519593"/>
                </a:lnTo>
                <a:lnTo>
                  <a:pt x="762531" y="581767"/>
                </a:lnTo>
                <a:lnTo>
                  <a:pt x="733034" y="586208"/>
                </a:lnTo>
                <a:lnTo>
                  <a:pt x="669850" y="608413"/>
                </a:lnTo>
                <a:lnTo>
                  <a:pt x="631923" y="621736"/>
                </a:lnTo>
                <a:lnTo>
                  <a:pt x="598219" y="639482"/>
                </a:lnTo>
                <a:lnTo>
                  <a:pt x="568739" y="657246"/>
                </a:lnTo>
                <a:lnTo>
                  <a:pt x="547672" y="679451"/>
                </a:lnTo>
                <a:lnTo>
                  <a:pt x="518175" y="719419"/>
                </a:lnTo>
                <a:lnTo>
                  <a:pt x="484471" y="750506"/>
                </a:lnTo>
                <a:lnTo>
                  <a:pt x="467628" y="763829"/>
                </a:lnTo>
                <a:lnTo>
                  <a:pt x="450767" y="772711"/>
                </a:lnTo>
                <a:lnTo>
                  <a:pt x="429717" y="777152"/>
                </a:lnTo>
                <a:lnTo>
                  <a:pt x="412857" y="781593"/>
                </a:lnTo>
                <a:lnTo>
                  <a:pt x="391790" y="777152"/>
                </a:lnTo>
                <a:lnTo>
                  <a:pt x="374947" y="772711"/>
                </a:lnTo>
                <a:lnTo>
                  <a:pt x="362310" y="759388"/>
                </a:lnTo>
                <a:lnTo>
                  <a:pt x="349673" y="746065"/>
                </a:lnTo>
                <a:lnTo>
                  <a:pt x="337019" y="732742"/>
                </a:lnTo>
                <a:lnTo>
                  <a:pt x="328606" y="714979"/>
                </a:lnTo>
                <a:lnTo>
                  <a:pt x="324383" y="697215"/>
                </a:lnTo>
                <a:lnTo>
                  <a:pt x="324383" y="675010"/>
                </a:lnTo>
                <a:lnTo>
                  <a:pt x="320176" y="639482"/>
                </a:lnTo>
                <a:lnTo>
                  <a:pt x="320176" y="626177"/>
                </a:lnTo>
                <a:close/>
              </a:path>
            </a:pathLst>
          </a:custGeom>
          <a:solidFill>
            <a:srgbClr val="E8584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4" name="object 174"/>
          <p:cNvSpPr/>
          <p:nvPr/>
        </p:nvSpPr>
        <p:spPr>
          <a:xfrm>
            <a:off x="7731688" y="3980294"/>
            <a:ext cx="926826" cy="763829"/>
          </a:xfrm>
          <a:custGeom>
            <a:avLst/>
            <a:gdLst/>
            <a:ahLst/>
            <a:cxnLst/>
            <a:rect l="l" t="t" r="r" b="b"/>
            <a:pathLst>
              <a:path w="926826" h="763829">
                <a:moveTo>
                  <a:pt x="303316" y="612854"/>
                </a:moveTo>
                <a:lnTo>
                  <a:pt x="299109" y="603972"/>
                </a:lnTo>
                <a:lnTo>
                  <a:pt x="290679" y="590649"/>
                </a:lnTo>
                <a:lnTo>
                  <a:pt x="278042" y="586208"/>
                </a:lnTo>
                <a:lnTo>
                  <a:pt x="261199" y="577326"/>
                </a:lnTo>
                <a:lnTo>
                  <a:pt x="235908" y="572885"/>
                </a:lnTo>
                <a:lnTo>
                  <a:pt x="176931" y="564003"/>
                </a:lnTo>
                <a:lnTo>
                  <a:pt x="147451" y="559562"/>
                </a:lnTo>
                <a:lnTo>
                  <a:pt x="122161" y="555121"/>
                </a:lnTo>
                <a:lnTo>
                  <a:pt x="92680" y="546239"/>
                </a:lnTo>
                <a:lnTo>
                  <a:pt x="67407" y="532916"/>
                </a:lnTo>
                <a:lnTo>
                  <a:pt x="42116" y="506271"/>
                </a:lnTo>
                <a:lnTo>
                  <a:pt x="21066" y="475184"/>
                </a:lnTo>
                <a:lnTo>
                  <a:pt x="12636" y="452979"/>
                </a:lnTo>
                <a:lnTo>
                  <a:pt x="4206" y="426333"/>
                </a:lnTo>
                <a:lnTo>
                  <a:pt x="0" y="368600"/>
                </a:lnTo>
                <a:lnTo>
                  <a:pt x="0" y="306427"/>
                </a:lnTo>
                <a:lnTo>
                  <a:pt x="4206" y="244253"/>
                </a:lnTo>
                <a:lnTo>
                  <a:pt x="21066" y="182079"/>
                </a:lnTo>
                <a:lnTo>
                  <a:pt x="29480" y="155434"/>
                </a:lnTo>
                <a:lnTo>
                  <a:pt x="42116" y="133229"/>
                </a:lnTo>
                <a:lnTo>
                  <a:pt x="54770" y="111024"/>
                </a:lnTo>
                <a:lnTo>
                  <a:pt x="71614" y="93260"/>
                </a:lnTo>
                <a:lnTo>
                  <a:pt x="88457" y="79937"/>
                </a:lnTo>
                <a:lnTo>
                  <a:pt x="105317" y="71055"/>
                </a:lnTo>
                <a:lnTo>
                  <a:pt x="185361" y="44409"/>
                </a:lnTo>
                <a:lnTo>
                  <a:pt x="278042" y="17763"/>
                </a:lnTo>
                <a:lnTo>
                  <a:pt x="328606" y="8881"/>
                </a:lnTo>
                <a:lnTo>
                  <a:pt x="379153" y="0"/>
                </a:lnTo>
                <a:lnTo>
                  <a:pt x="438131" y="0"/>
                </a:lnTo>
                <a:lnTo>
                  <a:pt x="505538" y="4440"/>
                </a:lnTo>
                <a:lnTo>
                  <a:pt x="619286" y="17763"/>
                </a:lnTo>
                <a:lnTo>
                  <a:pt x="695123" y="26645"/>
                </a:lnTo>
                <a:lnTo>
                  <a:pt x="724603" y="35527"/>
                </a:lnTo>
                <a:lnTo>
                  <a:pt x="749894" y="44409"/>
                </a:lnTo>
                <a:lnTo>
                  <a:pt x="775167" y="57732"/>
                </a:lnTo>
                <a:lnTo>
                  <a:pt x="800441" y="79937"/>
                </a:lnTo>
                <a:lnTo>
                  <a:pt x="846781" y="124347"/>
                </a:lnTo>
                <a:lnTo>
                  <a:pt x="884692" y="168757"/>
                </a:lnTo>
                <a:lnTo>
                  <a:pt x="897345" y="190961"/>
                </a:lnTo>
                <a:lnTo>
                  <a:pt x="909982" y="217607"/>
                </a:lnTo>
                <a:lnTo>
                  <a:pt x="918395" y="244253"/>
                </a:lnTo>
                <a:lnTo>
                  <a:pt x="922619" y="270899"/>
                </a:lnTo>
                <a:lnTo>
                  <a:pt x="926826" y="324191"/>
                </a:lnTo>
                <a:lnTo>
                  <a:pt x="922619" y="364159"/>
                </a:lnTo>
                <a:lnTo>
                  <a:pt x="909982" y="395246"/>
                </a:lnTo>
                <a:lnTo>
                  <a:pt x="893122" y="426333"/>
                </a:lnTo>
                <a:lnTo>
                  <a:pt x="880485" y="439656"/>
                </a:lnTo>
                <a:lnTo>
                  <a:pt x="859418" y="461861"/>
                </a:lnTo>
                <a:lnTo>
                  <a:pt x="804648" y="510711"/>
                </a:lnTo>
                <a:lnTo>
                  <a:pt x="728827" y="568444"/>
                </a:lnTo>
                <a:lnTo>
                  <a:pt x="699330" y="577326"/>
                </a:lnTo>
                <a:lnTo>
                  <a:pt x="640353" y="595090"/>
                </a:lnTo>
                <a:lnTo>
                  <a:pt x="606649" y="608413"/>
                </a:lnTo>
                <a:lnTo>
                  <a:pt x="572945" y="626159"/>
                </a:lnTo>
                <a:lnTo>
                  <a:pt x="543448" y="643923"/>
                </a:lnTo>
                <a:lnTo>
                  <a:pt x="526605" y="666128"/>
                </a:lnTo>
                <a:lnTo>
                  <a:pt x="497108" y="706097"/>
                </a:lnTo>
                <a:lnTo>
                  <a:pt x="463404" y="737183"/>
                </a:lnTo>
                <a:lnTo>
                  <a:pt x="446561" y="750506"/>
                </a:lnTo>
                <a:lnTo>
                  <a:pt x="429700" y="754947"/>
                </a:lnTo>
                <a:lnTo>
                  <a:pt x="412857" y="763829"/>
                </a:lnTo>
                <a:lnTo>
                  <a:pt x="374947" y="763829"/>
                </a:lnTo>
                <a:lnTo>
                  <a:pt x="358086" y="754947"/>
                </a:lnTo>
                <a:lnTo>
                  <a:pt x="341243" y="746065"/>
                </a:lnTo>
                <a:lnTo>
                  <a:pt x="332813" y="732742"/>
                </a:lnTo>
                <a:lnTo>
                  <a:pt x="320176" y="719419"/>
                </a:lnTo>
                <a:lnTo>
                  <a:pt x="311746" y="701656"/>
                </a:lnTo>
                <a:lnTo>
                  <a:pt x="307539" y="683892"/>
                </a:lnTo>
                <a:lnTo>
                  <a:pt x="307539" y="661687"/>
                </a:lnTo>
                <a:lnTo>
                  <a:pt x="303316" y="630600"/>
                </a:lnTo>
                <a:lnTo>
                  <a:pt x="303316" y="612854"/>
                </a:lnTo>
                <a:close/>
              </a:path>
            </a:pathLst>
          </a:custGeom>
          <a:solidFill>
            <a:srgbClr val="E453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5" name="object 175"/>
          <p:cNvSpPr/>
          <p:nvPr/>
        </p:nvSpPr>
        <p:spPr>
          <a:xfrm>
            <a:off x="7744325" y="4002498"/>
            <a:ext cx="901552" cy="741624"/>
          </a:xfrm>
          <a:custGeom>
            <a:avLst/>
            <a:gdLst/>
            <a:ahLst/>
            <a:cxnLst/>
            <a:rect l="l" t="t" r="r" b="b"/>
            <a:pathLst>
              <a:path w="901552" h="741624">
                <a:moveTo>
                  <a:pt x="893122" y="350836"/>
                </a:moveTo>
                <a:lnTo>
                  <a:pt x="880485" y="381923"/>
                </a:lnTo>
                <a:lnTo>
                  <a:pt x="867848" y="408569"/>
                </a:lnTo>
                <a:lnTo>
                  <a:pt x="851005" y="421892"/>
                </a:lnTo>
                <a:lnTo>
                  <a:pt x="829938" y="444097"/>
                </a:lnTo>
                <a:lnTo>
                  <a:pt x="775167" y="492948"/>
                </a:lnTo>
                <a:lnTo>
                  <a:pt x="699330" y="555121"/>
                </a:lnTo>
                <a:lnTo>
                  <a:pt x="678263" y="559562"/>
                </a:lnTo>
                <a:lnTo>
                  <a:pt x="619286" y="581767"/>
                </a:lnTo>
                <a:lnTo>
                  <a:pt x="589806" y="595090"/>
                </a:lnTo>
                <a:lnTo>
                  <a:pt x="556102" y="608395"/>
                </a:lnTo>
                <a:lnTo>
                  <a:pt x="530811" y="626159"/>
                </a:lnTo>
                <a:lnTo>
                  <a:pt x="513968" y="648364"/>
                </a:lnTo>
                <a:lnTo>
                  <a:pt x="484471" y="688333"/>
                </a:lnTo>
                <a:lnTo>
                  <a:pt x="450767" y="714979"/>
                </a:lnTo>
                <a:lnTo>
                  <a:pt x="438131" y="728301"/>
                </a:lnTo>
                <a:lnTo>
                  <a:pt x="421287" y="737183"/>
                </a:lnTo>
                <a:lnTo>
                  <a:pt x="400220" y="741624"/>
                </a:lnTo>
                <a:lnTo>
                  <a:pt x="366517" y="741624"/>
                </a:lnTo>
                <a:lnTo>
                  <a:pt x="349673" y="737183"/>
                </a:lnTo>
                <a:lnTo>
                  <a:pt x="332813" y="723860"/>
                </a:lnTo>
                <a:lnTo>
                  <a:pt x="320176" y="714979"/>
                </a:lnTo>
                <a:lnTo>
                  <a:pt x="311746" y="697215"/>
                </a:lnTo>
                <a:lnTo>
                  <a:pt x="303316" y="679451"/>
                </a:lnTo>
                <a:lnTo>
                  <a:pt x="299109" y="661687"/>
                </a:lnTo>
                <a:lnTo>
                  <a:pt x="299109" y="612836"/>
                </a:lnTo>
                <a:lnTo>
                  <a:pt x="294903" y="599513"/>
                </a:lnTo>
                <a:lnTo>
                  <a:pt x="290679" y="586208"/>
                </a:lnTo>
                <a:lnTo>
                  <a:pt x="282266" y="577326"/>
                </a:lnTo>
                <a:lnTo>
                  <a:pt x="269629" y="568444"/>
                </a:lnTo>
                <a:lnTo>
                  <a:pt x="252769" y="559562"/>
                </a:lnTo>
                <a:lnTo>
                  <a:pt x="227495" y="555121"/>
                </a:lnTo>
                <a:lnTo>
                  <a:pt x="172725" y="546239"/>
                </a:lnTo>
                <a:lnTo>
                  <a:pt x="147451" y="541798"/>
                </a:lnTo>
                <a:lnTo>
                  <a:pt x="122177" y="537357"/>
                </a:lnTo>
                <a:lnTo>
                  <a:pt x="96887" y="528475"/>
                </a:lnTo>
                <a:lnTo>
                  <a:pt x="71614" y="510711"/>
                </a:lnTo>
                <a:lnTo>
                  <a:pt x="46340" y="484066"/>
                </a:lnTo>
                <a:lnTo>
                  <a:pt x="25273" y="452979"/>
                </a:lnTo>
                <a:lnTo>
                  <a:pt x="16843" y="430774"/>
                </a:lnTo>
                <a:lnTo>
                  <a:pt x="12636" y="408569"/>
                </a:lnTo>
                <a:lnTo>
                  <a:pt x="4206" y="350836"/>
                </a:lnTo>
                <a:lnTo>
                  <a:pt x="0" y="293104"/>
                </a:lnTo>
                <a:lnTo>
                  <a:pt x="8430" y="230930"/>
                </a:lnTo>
                <a:lnTo>
                  <a:pt x="21066" y="173197"/>
                </a:lnTo>
                <a:lnTo>
                  <a:pt x="29480" y="146552"/>
                </a:lnTo>
                <a:lnTo>
                  <a:pt x="42133" y="124347"/>
                </a:lnTo>
                <a:lnTo>
                  <a:pt x="54770" y="102142"/>
                </a:lnTo>
                <a:lnTo>
                  <a:pt x="67407" y="88819"/>
                </a:lnTo>
                <a:lnTo>
                  <a:pt x="84250" y="75496"/>
                </a:lnTo>
                <a:lnTo>
                  <a:pt x="101111" y="66614"/>
                </a:lnTo>
                <a:lnTo>
                  <a:pt x="181155" y="39968"/>
                </a:lnTo>
                <a:lnTo>
                  <a:pt x="269629" y="13322"/>
                </a:lnTo>
                <a:lnTo>
                  <a:pt x="320176" y="4440"/>
                </a:lnTo>
                <a:lnTo>
                  <a:pt x="370723" y="0"/>
                </a:lnTo>
                <a:lnTo>
                  <a:pt x="429717" y="0"/>
                </a:lnTo>
                <a:lnTo>
                  <a:pt x="492901" y="4440"/>
                </a:lnTo>
                <a:lnTo>
                  <a:pt x="602442" y="17763"/>
                </a:lnTo>
                <a:lnTo>
                  <a:pt x="678263" y="26645"/>
                </a:lnTo>
                <a:lnTo>
                  <a:pt x="707760" y="31086"/>
                </a:lnTo>
                <a:lnTo>
                  <a:pt x="733034" y="39968"/>
                </a:lnTo>
                <a:lnTo>
                  <a:pt x="758307" y="53291"/>
                </a:lnTo>
                <a:lnTo>
                  <a:pt x="779374" y="75496"/>
                </a:lnTo>
                <a:lnTo>
                  <a:pt x="825715" y="115465"/>
                </a:lnTo>
                <a:lnTo>
                  <a:pt x="859418" y="159875"/>
                </a:lnTo>
                <a:lnTo>
                  <a:pt x="876279" y="186520"/>
                </a:lnTo>
                <a:lnTo>
                  <a:pt x="884709" y="208725"/>
                </a:lnTo>
                <a:lnTo>
                  <a:pt x="893122" y="235371"/>
                </a:lnTo>
                <a:lnTo>
                  <a:pt x="901552" y="262017"/>
                </a:lnTo>
                <a:lnTo>
                  <a:pt x="901552" y="333073"/>
                </a:lnTo>
                <a:lnTo>
                  <a:pt x="893122" y="350836"/>
                </a:lnTo>
                <a:close/>
              </a:path>
            </a:pathLst>
          </a:custGeom>
          <a:solidFill>
            <a:srgbClr val="E24D3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6" name="object 176"/>
          <p:cNvSpPr/>
          <p:nvPr/>
        </p:nvSpPr>
        <p:spPr>
          <a:xfrm>
            <a:off x="7761168" y="4020262"/>
            <a:ext cx="876279" cy="728301"/>
          </a:xfrm>
          <a:custGeom>
            <a:avLst/>
            <a:gdLst/>
            <a:ahLst/>
            <a:cxnLst/>
            <a:rect l="l" t="t" r="r" b="b"/>
            <a:pathLst>
              <a:path w="876279" h="728301">
                <a:moveTo>
                  <a:pt x="872072" y="324191"/>
                </a:moveTo>
                <a:lnTo>
                  <a:pt x="863642" y="341954"/>
                </a:lnTo>
                <a:lnTo>
                  <a:pt x="851005" y="368600"/>
                </a:lnTo>
                <a:lnTo>
                  <a:pt x="834162" y="395246"/>
                </a:lnTo>
                <a:lnTo>
                  <a:pt x="821525" y="408569"/>
                </a:lnTo>
                <a:lnTo>
                  <a:pt x="800458" y="430774"/>
                </a:lnTo>
                <a:lnTo>
                  <a:pt x="745687" y="479625"/>
                </a:lnTo>
                <a:lnTo>
                  <a:pt x="669850" y="541798"/>
                </a:lnTo>
                <a:lnTo>
                  <a:pt x="648783" y="550680"/>
                </a:lnTo>
                <a:lnTo>
                  <a:pt x="598236" y="568444"/>
                </a:lnTo>
                <a:lnTo>
                  <a:pt x="568739" y="581749"/>
                </a:lnTo>
                <a:lnTo>
                  <a:pt x="539259" y="595072"/>
                </a:lnTo>
                <a:lnTo>
                  <a:pt x="513968" y="612836"/>
                </a:lnTo>
                <a:lnTo>
                  <a:pt x="492918" y="635041"/>
                </a:lnTo>
                <a:lnTo>
                  <a:pt x="467628" y="670569"/>
                </a:lnTo>
                <a:lnTo>
                  <a:pt x="438147" y="701656"/>
                </a:lnTo>
                <a:lnTo>
                  <a:pt x="421287" y="710538"/>
                </a:lnTo>
                <a:lnTo>
                  <a:pt x="404444" y="719419"/>
                </a:lnTo>
                <a:lnTo>
                  <a:pt x="387583" y="723860"/>
                </a:lnTo>
                <a:lnTo>
                  <a:pt x="370740" y="728301"/>
                </a:lnTo>
                <a:lnTo>
                  <a:pt x="349673" y="723860"/>
                </a:lnTo>
                <a:lnTo>
                  <a:pt x="337036" y="719419"/>
                </a:lnTo>
                <a:lnTo>
                  <a:pt x="320176" y="710538"/>
                </a:lnTo>
                <a:lnTo>
                  <a:pt x="307539" y="697215"/>
                </a:lnTo>
                <a:lnTo>
                  <a:pt x="299126" y="683892"/>
                </a:lnTo>
                <a:lnTo>
                  <a:pt x="294903" y="666128"/>
                </a:lnTo>
                <a:lnTo>
                  <a:pt x="286472" y="648364"/>
                </a:lnTo>
                <a:lnTo>
                  <a:pt x="286472" y="599513"/>
                </a:lnTo>
                <a:lnTo>
                  <a:pt x="282266" y="586190"/>
                </a:lnTo>
                <a:lnTo>
                  <a:pt x="278059" y="572885"/>
                </a:lnTo>
                <a:lnTo>
                  <a:pt x="269629" y="564003"/>
                </a:lnTo>
                <a:lnTo>
                  <a:pt x="256992" y="555121"/>
                </a:lnTo>
                <a:lnTo>
                  <a:pt x="240132" y="550680"/>
                </a:lnTo>
                <a:lnTo>
                  <a:pt x="219082" y="541798"/>
                </a:lnTo>
                <a:lnTo>
                  <a:pt x="164311" y="537357"/>
                </a:lnTo>
                <a:lnTo>
                  <a:pt x="139038" y="528475"/>
                </a:lnTo>
                <a:lnTo>
                  <a:pt x="113747" y="524034"/>
                </a:lnTo>
                <a:lnTo>
                  <a:pt x="92680" y="510711"/>
                </a:lnTo>
                <a:lnTo>
                  <a:pt x="71630" y="492948"/>
                </a:lnTo>
                <a:lnTo>
                  <a:pt x="46340" y="470743"/>
                </a:lnTo>
                <a:lnTo>
                  <a:pt x="29497" y="435215"/>
                </a:lnTo>
                <a:lnTo>
                  <a:pt x="21066" y="417451"/>
                </a:lnTo>
                <a:lnTo>
                  <a:pt x="12636" y="390805"/>
                </a:lnTo>
                <a:lnTo>
                  <a:pt x="4223" y="341954"/>
                </a:lnTo>
                <a:lnTo>
                  <a:pt x="0" y="284222"/>
                </a:lnTo>
                <a:lnTo>
                  <a:pt x="4223" y="226489"/>
                </a:lnTo>
                <a:lnTo>
                  <a:pt x="16860" y="168757"/>
                </a:lnTo>
                <a:lnTo>
                  <a:pt x="25290" y="146552"/>
                </a:lnTo>
                <a:lnTo>
                  <a:pt x="37927" y="124347"/>
                </a:lnTo>
                <a:lnTo>
                  <a:pt x="50563" y="102142"/>
                </a:lnTo>
                <a:lnTo>
                  <a:pt x="80044" y="75496"/>
                </a:lnTo>
                <a:lnTo>
                  <a:pt x="172725" y="39968"/>
                </a:lnTo>
                <a:lnTo>
                  <a:pt x="256992" y="17763"/>
                </a:lnTo>
                <a:lnTo>
                  <a:pt x="307539" y="8881"/>
                </a:lnTo>
                <a:lnTo>
                  <a:pt x="358103" y="0"/>
                </a:lnTo>
                <a:lnTo>
                  <a:pt x="412874" y="0"/>
                </a:lnTo>
                <a:lnTo>
                  <a:pt x="476058" y="4440"/>
                </a:lnTo>
                <a:lnTo>
                  <a:pt x="581375" y="17763"/>
                </a:lnTo>
                <a:lnTo>
                  <a:pt x="657213" y="26645"/>
                </a:lnTo>
                <a:lnTo>
                  <a:pt x="686710" y="31086"/>
                </a:lnTo>
                <a:lnTo>
                  <a:pt x="711984" y="44409"/>
                </a:lnTo>
                <a:lnTo>
                  <a:pt x="733051" y="53291"/>
                </a:lnTo>
                <a:lnTo>
                  <a:pt x="758324" y="75496"/>
                </a:lnTo>
                <a:lnTo>
                  <a:pt x="800458" y="115465"/>
                </a:lnTo>
                <a:lnTo>
                  <a:pt x="834162" y="159875"/>
                </a:lnTo>
                <a:lnTo>
                  <a:pt x="846798" y="182079"/>
                </a:lnTo>
                <a:lnTo>
                  <a:pt x="859435" y="204284"/>
                </a:lnTo>
                <a:lnTo>
                  <a:pt x="867865" y="230930"/>
                </a:lnTo>
                <a:lnTo>
                  <a:pt x="872072" y="257576"/>
                </a:lnTo>
                <a:lnTo>
                  <a:pt x="876279" y="284222"/>
                </a:lnTo>
                <a:lnTo>
                  <a:pt x="876279" y="306427"/>
                </a:lnTo>
                <a:lnTo>
                  <a:pt x="872072" y="324191"/>
                </a:lnTo>
                <a:close/>
              </a:path>
            </a:pathLst>
          </a:custGeom>
          <a:solidFill>
            <a:srgbClr val="DF45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7" name="object 177"/>
          <p:cNvSpPr/>
          <p:nvPr/>
        </p:nvSpPr>
        <p:spPr>
          <a:xfrm>
            <a:off x="7778029" y="4042467"/>
            <a:ext cx="846781" cy="706097"/>
          </a:xfrm>
          <a:custGeom>
            <a:avLst/>
            <a:gdLst/>
            <a:ahLst/>
            <a:cxnLst/>
            <a:rect l="l" t="t" r="r" b="b"/>
            <a:pathLst>
              <a:path w="846781" h="706097">
                <a:moveTo>
                  <a:pt x="842575" y="310868"/>
                </a:moveTo>
                <a:lnTo>
                  <a:pt x="834145" y="328632"/>
                </a:lnTo>
                <a:lnTo>
                  <a:pt x="817301" y="355277"/>
                </a:lnTo>
                <a:lnTo>
                  <a:pt x="800441" y="377482"/>
                </a:lnTo>
                <a:lnTo>
                  <a:pt x="766737" y="413010"/>
                </a:lnTo>
                <a:lnTo>
                  <a:pt x="711967" y="461861"/>
                </a:lnTo>
                <a:lnTo>
                  <a:pt x="640353" y="524034"/>
                </a:lnTo>
                <a:lnTo>
                  <a:pt x="619286" y="532916"/>
                </a:lnTo>
                <a:lnTo>
                  <a:pt x="572945" y="550680"/>
                </a:lnTo>
                <a:lnTo>
                  <a:pt x="543465" y="563985"/>
                </a:lnTo>
                <a:lnTo>
                  <a:pt x="518175" y="581749"/>
                </a:lnTo>
                <a:lnTo>
                  <a:pt x="492901" y="595072"/>
                </a:lnTo>
                <a:lnTo>
                  <a:pt x="476058" y="617277"/>
                </a:lnTo>
                <a:lnTo>
                  <a:pt x="450767" y="652805"/>
                </a:lnTo>
                <a:lnTo>
                  <a:pt x="421287" y="683892"/>
                </a:lnTo>
                <a:lnTo>
                  <a:pt x="404427" y="692774"/>
                </a:lnTo>
                <a:lnTo>
                  <a:pt x="387583" y="701656"/>
                </a:lnTo>
                <a:lnTo>
                  <a:pt x="370723" y="706097"/>
                </a:lnTo>
                <a:lnTo>
                  <a:pt x="337019" y="706097"/>
                </a:lnTo>
                <a:lnTo>
                  <a:pt x="320176" y="697215"/>
                </a:lnTo>
                <a:lnTo>
                  <a:pt x="307539" y="688333"/>
                </a:lnTo>
                <a:lnTo>
                  <a:pt x="294903" y="679451"/>
                </a:lnTo>
                <a:lnTo>
                  <a:pt x="286472" y="661687"/>
                </a:lnTo>
                <a:lnTo>
                  <a:pt x="282266" y="648364"/>
                </a:lnTo>
                <a:lnTo>
                  <a:pt x="278042" y="630600"/>
                </a:lnTo>
                <a:lnTo>
                  <a:pt x="273836" y="612836"/>
                </a:lnTo>
                <a:lnTo>
                  <a:pt x="273836" y="581749"/>
                </a:lnTo>
                <a:lnTo>
                  <a:pt x="269612" y="568426"/>
                </a:lnTo>
                <a:lnTo>
                  <a:pt x="265405" y="555121"/>
                </a:lnTo>
                <a:lnTo>
                  <a:pt x="256975" y="546239"/>
                </a:lnTo>
                <a:lnTo>
                  <a:pt x="248562" y="541798"/>
                </a:lnTo>
                <a:lnTo>
                  <a:pt x="231702" y="532916"/>
                </a:lnTo>
                <a:lnTo>
                  <a:pt x="206428" y="528475"/>
                </a:lnTo>
                <a:lnTo>
                  <a:pt x="155864" y="519593"/>
                </a:lnTo>
                <a:lnTo>
                  <a:pt x="134814" y="510711"/>
                </a:lnTo>
                <a:lnTo>
                  <a:pt x="109524" y="501830"/>
                </a:lnTo>
                <a:lnTo>
                  <a:pt x="88474" y="488507"/>
                </a:lnTo>
                <a:lnTo>
                  <a:pt x="67407" y="470743"/>
                </a:lnTo>
                <a:lnTo>
                  <a:pt x="50547" y="448538"/>
                </a:lnTo>
                <a:lnTo>
                  <a:pt x="29480" y="413010"/>
                </a:lnTo>
                <a:lnTo>
                  <a:pt x="12636" y="373041"/>
                </a:lnTo>
                <a:lnTo>
                  <a:pt x="4206" y="324191"/>
                </a:lnTo>
                <a:lnTo>
                  <a:pt x="0" y="266458"/>
                </a:lnTo>
                <a:lnTo>
                  <a:pt x="4206" y="213166"/>
                </a:lnTo>
                <a:lnTo>
                  <a:pt x="12636" y="159875"/>
                </a:lnTo>
                <a:lnTo>
                  <a:pt x="33703" y="115465"/>
                </a:lnTo>
                <a:lnTo>
                  <a:pt x="42116" y="97701"/>
                </a:lnTo>
                <a:lnTo>
                  <a:pt x="54770" y="79937"/>
                </a:lnTo>
                <a:lnTo>
                  <a:pt x="88474" y="62173"/>
                </a:lnTo>
                <a:lnTo>
                  <a:pt x="164294" y="35527"/>
                </a:lnTo>
                <a:lnTo>
                  <a:pt x="244339" y="13322"/>
                </a:lnTo>
                <a:lnTo>
                  <a:pt x="294903" y="4440"/>
                </a:lnTo>
                <a:lnTo>
                  <a:pt x="345450" y="0"/>
                </a:lnTo>
                <a:lnTo>
                  <a:pt x="400220" y="0"/>
                </a:lnTo>
                <a:lnTo>
                  <a:pt x="459197" y="4440"/>
                </a:lnTo>
                <a:lnTo>
                  <a:pt x="564515" y="13322"/>
                </a:lnTo>
                <a:lnTo>
                  <a:pt x="636146" y="22204"/>
                </a:lnTo>
                <a:lnTo>
                  <a:pt x="661420" y="31086"/>
                </a:lnTo>
                <a:lnTo>
                  <a:pt x="686693" y="39968"/>
                </a:lnTo>
                <a:lnTo>
                  <a:pt x="711967" y="53291"/>
                </a:lnTo>
                <a:lnTo>
                  <a:pt x="733034" y="71055"/>
                </a:lnTo>
                <a:lnTo>
                  <a:pt x="775167" y="111024"/>
                </a:lnTo>
                <a:lnTo>
                  <a:pt x="808871" y="150993"/>
                </a:lnTo>
                <a:lnTo>
                  <a:pt x="821508" y="173197"/>
                </a:lnTo>
                <a:lnTo>
                  <a:pt x="834145" y="199843"/>
                </a:lnTo>
                <a:lnTo>
                  <a:pt x="842575" y="222048"/>
                </a:lnTo>
                <a:lnTo>
                  <a:pt x="846781" y="248694"/>
                </a:lnTo>
                <a:lnTo>
                  <a:pt x="846781" y="293104"/>
                </a:lnTo>
                <a:lnTo>
                  <a:pt x="842575" y="310868"/>
                </a:lnTo>
                <a:close/>
              </a:path>
            </a:pathLst>
          </a:custGeom>
          <a:solidFill>
            <a:srgbClr val="DE3D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8" name="object 178"/>
          <p:cNvSpPr/>
          <p:nvPr/>
        </p:nvSpPr>
        <p:spPr>
          <a:xfrm>
            <a:off x="7794872" y="4060231"/>
            <a:ext cx="821508" cy="692774"/>
          </a:xfrm>
          <a:custGeom>
            <a:avLst/>
            <a:gdLst/>
            <a:ahLst/>
            <a:cxnLst/>
            <a:rect l="l" t="t" r="r" b="b"/>
            <a:pathLst>
              <a:path w="821508" h="692774">
                <a:moveTo>
                  <a:pt x="261199" y="568426"/>
                </a:moveTo>
                <a:lnTo>
                  <a:pt x="256992" y="555103"/>
                </a:lnTo>
                <a:lnTo>
                  <a:pt x="252769" y="546222"/>
                </a:lnTo>
                <a:lnTo>
                  <a:pt x="248562" y="537357"/>
                </a:lnTo>
                <a:lnTo>
                  <a:pt x="235925" y="528475"/>
                </a:lnTo>
                <a:lnTo>
                  <a:pt x="219082" y="519593"/>
                </a:lnTo>
                <a:lnTo>
                  <a:pt x="198015" y="515152"/>
                </a:lnTo>
                <a:lnTo>
                  <a:pt x="147451" y="506271"/>
                </a:lnTo>
                <a:lnTo>
                  <a:pt x="126384" y="497389"/>
                </a:lnTo>
                <a:lnTo>
                  <a:pt x="105334" y="488507"/>
                </a:lnTo>
                <a:lnTo>
                  <a:pt x="88474" y="475184"/>
                </a:lnTo>
                <a:lnTo>
                  <a:pt x="67407" y="457420"/>
                </a:lnTo>
                <a:lnTo>
                  <a:pt x="50563" y="430774"/>
                </a:lnTo>
                <a:lnTo>
                  <a:pt x="29497" y="399687"/>
                </a:lnTo>
                <a:lnTo>
                  <a:pt x="12636" y="359718"/>
                </a:lnTo>
                <a:lnTo>
                  <a:pt x="4223" y="310868"/>
                </a:lnTo>
                <a:lnTo>
                  <a:pt x="0" y="257576"/>
                </a:lnTo>
                <a:lnTo>
                  <a:pt x="4223" y="204284"/>
                </a:lnTo>
                <a:lnTo>
                  <a:pt x="12636" y="155434"/>
                </a:lnTo>
                <a:lnTo>
                  <a:pt x="25273" y="115465"/>
                </a:lnTo>
                <a:lnTo>
                  <a:pt x="37927" y="97701"/>
                </a:lnTo>
                <a:lnTo>
                  <a:pt x="50563" y="79937"/>
                </a:lnTo>
                <a:lnTo>
                  <a:pt x="63200" y="71055"/>
                </a:lnTo>
                <a:lnTo>
                  <a:pt x="80044" y="62173"/>
                </a:lnTo>
                <a:lnTo>
                  <a:pt x="151675" y="39968"/>
                </a:lnTo>
                <a:lnTo>
                  <a:pt x="235925" y="13322"/>
                </a:lnTo>
                <a:lnTo>
                  <a:pt x="282266" y="4440"/>
                </a:lnTo>
                <a:lnTo>
                  <a:pt x="328606" y="0"/>
                </a:lnTo>
                <a:lnTo>
                  <a:pt x="383377" y="0"/>
                </a:lnTo>
                <a:lnTo>
                  <a:pt x="442354" y="4440"/>
                </a:lnTo>
                <a:lnTo>
                  <a:pt x="543465" y="17763"/>
                </a:lnTo>
                <a:lnTo>
                  <a:pt x="615079" y="26645"/>
                </a:lnTo>
                <a:lnTo>
                  <a:pt x="640370" y="31086"/>
                </a:lnTo>
                <a:lnTo>
                  <a:pt x="665643" y="39968"/>
                </a:lnTo>
                <a:lnTo>
                  <a:pt x="686710" y="53291"/>
                </a:lnTo>
                <a:lnTo>
                  <a:pt x="707760" y="71055"/>
                </a:lnTo>
                <a:lnTo>
                  <a:pt x="749894" y="111024"/>
                </a:lnTo>
                <a:lnTo>
                  <a:pt x="783598" y="150993"/>
                </a:lnTo>
                <a:lnTo>
                  <a:pt x="796234" y="173197"/>
                </a:lnTo>
                <a:lnTo>
                  <a:pt x="808871" y="195402"/>
                </a:lnTo>
                <a:lnTo>
                  <a:pt x="813095" y="217607"/>
                </a:lnTo>
                <a:lnTo>
                  <a:pt x="821508" y="244253"/>
                </a:lnTo>
                <a:lnTo>
                  <a:pt x="821508" y="266458"/>
                </a:lnTo>
                <a:lnTo>
                  <a:pt x="817301" y="288663"/>
                </a:lnTo>
                <a:lnTo>
                  <a:pt x="813095" y="306427"/>
                </a:lnTo>
                <a:lnTo>
                  <a:pt x="804665" y="319750"/>
                </a:lnTo>
                <a:lnTo>
                  <a:pt x="783598" y="341954"/>
                </a:lnTo>
                <a:lnTo>
                  <a:pt x="766754" y="364159"/>
                </a:lnTo>
                <a:lnTo>
                  <a:pt x="733051" y="399687"/>
                </a:lnTo>
                <a:lnTo>
                  <a:pt x="682487" y="448538"/>
                </a:lnTo>
                <a:lnTo>
                  <a:pt x="610873" y="515152"/>
                </a:lnTo>
                <a:lnTo>
                  <a:pt x="594012" y="519593"/>
                </a:lnTo>
                <a:lnTo>
                  <a:pt x="547672" y="537357"/>
                </a:lnTo>
                <a:lnTo>
                  <a:pt x="497125" y="568426"/>
                </a:lnTo>
                <a:lnTo>
                  <a:pt x="476058" y="581749"/>
                </a:lnTo>
                <a:lnTo>
                  <a:pt x="459214" y="603954"/>
                </a:lnTo>
                <a:lnTo>
                  <a:pt x="433924" y="639482"/>
                </a:lnTo>
                <a:lnTo>
                  <a:pt x="404444" y="666128"/>
                </a:lnTo>
                <a:lnTo>
                  <a:pt x="391807" y="675010"/>
                </a:lnTo>
                <a:lnTo>
                  <a:pt x="374947" y="683892"/>
                </a:lnTo>
                <a:lnTo>
                  <a:pt x="358103" y="688333"/>
                </a:lnTo>
                <a:lnTo>
                  <a:pt x="341243" y="692774"/>
                </a:lnTo>
                <a:lnTo>
                  <a:pt x="324400" y="688333"/>
                </a:lnTo>
                <a:lnTo>
                  <a:pt x="307539" y="683892"/>
                </a:lnTo>
                <a:lnTo>
                  <a:pt x="294903" y="675010"/>
                </a:lnTo>
                <a:lnTo>
                  <a:pt x="282266" y="661687"/>
                </a:lnTo>
                <a:lnTo>
                  <a:pt x="273836" y="648364"/>
                </a:lnTo>
                <a:lnTo>
                  <a:pt x="269629" y="635041"/>
                </a:lnTo>
                <a:lnTo>
                  <a:pt x="265422" y="617277"/>
                </a:lnTo>
                <a:lnTo>
                  <a:pt x="261199" y="599513"/>
                </a:lnTo>
                <a:lnTo>
                  <a:pt x="261199" y="568426"/>
                </a:lnTo>
                <a:close/>
              </a:path>
            </a:pathLst>
          </a:custGeom>
          <a:solidFill>
            <a:srgbClr val="DC39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9" name="object 179"/>
          <p:cNvSpPr/>
          <p:nvPr/>
        </p:nvSpPr>
        <p:spPr>
          <a:xfrm>
            <a:off x="7811732" y="4077995"/>
            <a:ext cx="796234" cy="675010"/>
          </a:xfrm>
          <a:custGeom>
            <a:avLst/>
            <a:gdLst/>
            <a:ahLst/>
            <a:cxnLst/>
            <a:rect l="l" t="t" r="r" b="b"/>
            <a:pathLst>
              <a:path w="796234" h="675010">
                <a:moveTo>
                  <a:pt x="792011" y="239812"/>
                </a:moveTo>
                <a:lnTo>
                  <a:pt x="796234" y="262017"/>
                </a:lnTo>
                <a:lnTo>
                  <a:pt x="792011" y="284222"/>
                </a:lnTo>
                <a:lnTo>
                  <a:pt x="783598" y="297545"/>
                </a:lnTo>
                <a:lnTo>
                  <a:pt x="775167" y="310868"/>
                </a:lnTo>
                <a:lnTo>
                  <a:pt x="749894" y="328632"/>
                </a:lnTo>
                <a:lnTo>
                  <a:pt x="733034" y="350836"/>
                </a:lnTo>
                <a:lnTo>
                  <a:pt x="703553" y="386364"/>
                </a:lnTo>
                <a:lnTo>
                  <a:pt x="648783" y="439656"/>
                </a:lnTo>
                <a:lnTo>
                  <a:pt x="581375" y="501830"/>
                </a:lnTo>
                <a:lnTo>
                  <a:pt x="564515" y="510711"/>
                </a:lnTo>
                <a:lnTo>
                  <a:pt x="522398" y="528458"/>
                </a:lnTo>
                <a:lnTo>
                  <a:pt x="480264" y="555103"/>
                </a:lnTo>
                <a:lnTo>
                  <a:pt x="459197" y="568426"/>
                </a:lnTo>
                <a:lnTo>
                  <a:pt x="442354" y="590631"/>
                </a:lnTo>
                <a:lnTo>
                  <a:pt x="417064" y="621718"/>
                </a:lnTo>
                <a:lnTo>
                  <a:pt x="387583" y="652805"/>
                </a:lnTo>
                <a:lnTo>
                  <a:pt x="374947" y="661687"/>
                </a:lnTo>
                <a:lnTo>
                  <a:pt x="358086" y="670569"/>
                </a:lnTo>
                <a:lnTo>
                  <a:pt x="341243" y="675010"/>
                </a:lnTo>
                <a:lnTo>
                  <a:pt x="324383" y="675010"/>
                </a:lnTo>
                <a:lnTo>
                  <a:pt x="307539" y="670569"/>
                </a:lnTo>
                <a:lnTo>
                  <a:pt x="294903" y="666128"/>
                </a:lnTo>
                <a:lnTo>
                  <a:pt x="282266" y="657246"/>
                </a:lnTo>
                <a:lnTo>
                  <a:pt x="269612" y="648364"/>
                </a:lnTo>
                <a:lnTo>
                  <a:pt x="261199" y="635041"/>
                </a:lnTo>
                <a:lnTo>
                  <a:pt x="256975" y="617277"/>
                </a:lnTo>
                <a:lnTo>
                  <a:pt x="248562" y="586190"/>
                </a:lnTo>
                <a:lnTo>
                  <a:pt x="248562" y="541781"/>
                </a:lnTo>
                <a:lnTo>
                  <a:pt x="244339" y="532899"/>
                </a:lnTo>
                <a:lnTo>
                  <a:pt x="235908" y="524017"/>
                </a:lnTo>
                <a:lnTo>
                  <a:pt x="223272" y="515152"/>
                </a:lnTo>
                <a:lnTo>
                  <a:pt x="206428" y="510711"/>
                </a:lnTo>
                <a:lnTo>
                  <a:pt x="185361" y="506271"/>
                </a:lnTo>
                <a:lnTo>
                  <a:pt x="139021" y="492948"/>
                </a:lnTo>
                <a:lnTo>
                  <a:pt x="122161" y="484066"/>
                </a:lnTo>
                <a:lnTo>
                  <a:pt x="101111" y="475184"/>
                </a:lnTo>
                <a:lnTo>
                  <a:pt x="84250" y="457420"/>
                </a:lnTo>
                <a:lnTo>
                  <a:pt x="67407" y="439656"/>
                </a:lnTo>
                <a:lnTo>
                  <a:pt x="50547" y="413010"/>
                </a:lnTo>
                <a:lnTo>
                  <a:pt x="29480" y="381923"/>
                </a:lnTo>
                <a:lnTo>
                  <a:pt x="16843" y="341954"/>
                </a:lnTo>
                <a:lnTo>
                  <a:pt x="4206" y="297545"/>
                </a:lnTo>
                <a:lnTo>
                  <a:pt x="0" y="248694"/>
                </a:lnTo>
                <a:lnTo>
                  <a:pt x="0" y="199843"/>
                </a:lnTo>
                <a:lnTo>
                  <a:pt x="8413" y="150993"/>
                </a:lnTo>
                <a:lnTo>
                  <a:pt x="21066" y="111024"/>
                </a:lnTo>
                <a:lnTo>
                  <a:pt x="33703" y="93260"/>
                </a:lnTo>
                <a:lnTo>
                  <a:pt x="42116" y="79937"/>
                </a:lnTo>
                <a:lnTo>
                  <a:pt x="58977" y="71055"/>
                </a:lnTo>
                <a:lnTo>
                  <a:pt x="71614" y="62173"/>
                </a:lnTo>
                <a:lnTo>
                  <a:pt x="143228" y="39968"/>
                </a:lnTo>
                <a:lnTo>
                  <a:pt x="223272" y="17763"/>
                </a:lnTo>
                <a:lnTo>
                  <a:pt x="265405" y="8881"/>
                </a:lnTo>
                <a:lnTo>
                  <a:pt x="315969" y="4440"/>
                </a:lnTo>
                <a:lnTo>
                  <a:pt x="366517" y="0"/>
                </a:lnTo>
                <a:lnTo>
                  <a:pt x="425494" y="8881"/>
                </a:lnTo>
                <a:lnTo>
                  <a:pt x="522398" y="17763"/>
                </a:lnTo>
                <a:lnTo>
                  <a:pt x="594012" y="26645"/>
                </a:lnTo>
                <a:lnTo>
                  <a:pt x="619286" y="31086"/>
                </a:lnTo>
                <a:lnTo>
                  <a:pt x="640353" y="39968"/>
                </a:lnTo>
                <a:lnTo>
                  <a:pt x="665626" y="53291"/>
                </a:lnTo>
                <a:lnTo>
                  <a:pt x="686693" y="71055"/>
                </a:lnTo>
                <a:lnTo>
                  <a:pt x="724603" y="111024"/>
                </a:lnTo>
                <a:lnTo>
                  <a:pt x="758307" y="150993"/>
                </a:lnTo>
                <a:lnTo>
                  <a:pt x="770961" y="168757"/>
                </a:lnTo>
                <a:lnTo>
                  <a:pt x="779374" y="190961"/>
                </a:lnTo>
                <a:lnTo>
                  <a:pt x="787804" y="213166"/>
                </a:lnTo>
                <a:lnTo>
                  <a:pt x="792011" y="239812"/>
                </a:lnTo>
                <a:close/>
              </a:path>
            </a:pathLst>
          </a:custGeom>
          <a:solidFill>
            <a:srgbClr val="DC33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0" name="object 180"/>
          <p:cNvSpPr/>
          <p:nvPr/>
        </p:nvSpPr>
        <p:spPr>
          <a:xfrm>
            <a:off x="7828576" y="4100200"/>
            <a:ext cx="766754" cy="652805"/>
          </a:xfrm>
          <a:custGeom>
            <a:avLst/>
            <a:gdLst/>
            <a:ahLst/>
            <a:cxnLst/>
            <a:rect l="l" t="t" r="r" b="b"/>
            <a:pathLst>
              <a:path w="766754" h="652805">
                <a:moveTo>
                  <a:pt x="766754" y="230930"/>
                </a:moveTo>
                <a:lnTo>
                  <a:pt x="766754" y="253135"/>
                </a:lnTo>
                <a:lnTo>
                  <a:pt x="762531" y="270899"/>
                </a:lnTo>
                <a:lnTo>
                  <a:pt x="754117" y="284222"/>
                </a:lnTo>
                <a:lnTo>
                  <a:pt x="745687" y="297545"/>
                </a:lnTo>
                <a:lnTo>
                  <a:pt x="720414" y="315309"/>
                </a:lnTo>
                <a:lnTo>
                  <a:pt x="707760" y="324191"/>
                </a:lnTo>
                <a:lnTo>
                  <a:pt x="699347" y="333073"/>
                </a:lnTo>
                <a:lnTo>
                  <a:pt x="669850" y="368600"/>
                </a:lnTo>
                <a:lnTo>
                  <a:pt x="619303" y="421892"/>
                </a:lnTo>
                <a:lnTo>
                  <a:pt x="551895" y="488507"/>
                </a:lnTo>
                <a:lnTo>
                  <a:pt x="535035" y="492948"/>
                </a:lnTo>
                <a:lnTo>
                  <a:pt x="501331" y="510694"/>
                </a:lnTo>
                <a:lnTo>
                  <a:pt x="459214" y="537340"/>
                </a:lnTo>
                <a:lnTo>
                  <a:pt x="442354" y="550662"/>
                </a:lnTo>
                <a:lnTo>
                  <a:pt x="425511" y="568426"/>
                </a:lnTo>
                <a:lnTo>
                  <a:pt x="400220" y="603954"/>
                </a:lnTo>
                <a:lnTo>
                  <a:pt x="370740" y="630600"/>
                </a:lnTo>
                <a:lnTo>
                  <a:pt x="345467" y="648364"/>
                </a:lnTo>
                <a:lnTo>
                  <a:pt x="328606" y="652805"/>
                </a:lnTo>
                <a:lnTo>
                  <a:pt x="294903" y="652805"/>
                </a:lnTo>
                <a:lnTo>
                  <a:pt x="282266" y="648364"/>
                </a:lnTo>
                <a:lnTo>
                  <a:pt x="269629" y="639482"/>
                </a:lnTo>
                <a:lnTo>
                  <a:pt x="256992" y="626159"/>
                </a:lnTo>
                <a:lnTo>
                  <a:pt x="248562" y="612836"/>
                </a:lnTo>
                <a:lnTo>
                  <a:pt x="244355" y="599513"/>
                </a:lnTo>
                <a:lnTo>
                  <a:pt x="235925" y="568426"/>
                </a:lnTo>
                <a:lnTo>
                  <a:pt x="235925" y="524017"/>
                </a:lnTo>
                <a:lnTo>
                  <a:pt x="231719" y="515135"/>
                </a:lnTo>
                <a:lnTo>
                  <a:pt x="223289" y="506253"/>
                </a:lnTo>
                <a:lnTo>
                  <a:pt x="210652" y="501812"/>
                </a:lnTo>
                <a:lnTo>
                  <a:pt x="198015" y="492948"/>
                </a:lnTo>
                <a:lnTo>
                  <a:pt x="176948" y="488507"/>
                </a:lnTo>
                <a:lnTo>
                  <a:pt x="134814" y="475184"/>
                </a:lnTo>
                <a:lnTo>
                  <a:pt x="113747" y="466302"/>
                </a:lnTo>
                <a:lnTo>
                  <a:pt x="96904" y="452979"/>
                </a:lnTo>
                <a:lnTo>
                  <a:pt x="80044" y="439656"/>
                </a:lnTo>
                <a:lnTo>
                  <a:pt x="63200" y="417451"/>
                </a:lnTo>
                <a:lnTo>
                  <a:pt x="33703" y="359718"/>
                </a:lnTo>
                <a:lnTo>
                  <a:pt x="16860" y="324191"/>
                </a:lnTo>
                <a:lnTo>
                  <a:pt x="4223" y="279781"/>
                </a:lnTo>
                <a:lnTo>
                  <a:pt x="0" y="230930"/>
                </a:lnTo>
                <a:lnTo>
                  <a:pt x="0" y="186520"/>
                </a:lnTo>
                <a:lnTo>
                  <a:pt x="4223" y="142111"/>
                </a:lnTo>
                <a:lnTo>
                  <a:pt x="16860" y="106583"/>
                </a:lnTo>
                <a:lnTo>
                  <a:pt x="37927" y="75496"/>
                </a:lnTo>
                <a:lnTo>
                  <a:pt x="67407" y="57732"/>
                </a:lnTo>
                <a:lnTo>
                  <a:pt x="134814" y="35527"/>
                </a:lnTo>
                <a:lnTo>
                  <a:pt x="210652" y="13322"/>
                </a:lnTo>
                <a:lnTo>
                  <a:pt x="252769" y="4440"/>
                </a:lnTo>
                <a:lnTo>
                  <a:pt x="303333" y="0"/>
                </a:lnTo>
                <a:lnTo>
                  <a:pt x="353880" y="0"/>
                </a:lnTo>
                <a:lnTo>
                  <a:pt x="408650" y="4440"/>
                </a:lnTo>
                <a:lnTo>
                  <a:pt x="505555" y="13322"/>
                </a:lnTo>
                <a:lnTo>
                  <a:pt x="568739" y="22204"/>
                </a:lnTo>
                <a:lnTo>
                  <a:pt x="598236" y="31086"/>
                </a:lnTo>
                <a:lnTo>
                  <a:pt x="619303" y="35527"/>
                </a:lnTo>
                <a:lnTo>
                  <a:pt x="640370" y="48850"/>
                </a:lnTo>
                <a:lnTo>
                  <a:pt x="661420" y="66614"/>
                </a:lnTo>
                <a:lnTo>
                  <a:pt x="699347" y="102142"/>
                </a:lnTo>
                <a:lnTo>
                  <a:pt x="733051" y="142111"/>
                </a:lnTo>
                <a:lnTo>
                  <a:pt x="745687" y="164316"/>
                </a:lnTo>
                <a:lnTo>
                  <a:pt x="754117" y="186520"/>
                </a:lnTo>
                <a:lnTo>
                  <a:pt x="762531" y="208725"/>
                </a:lnTo>
                <a:lnTo>
                  <a:pt x="766754" y="230930"/>
                </a:lnTo>
                <a:close/>
              </a:path>
            </a:pathLst>
          </a:custGeom>
          <a:solidFill>
            <a:srgbClr val="D62B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1" name="object 181"/>
          <p:cNvSpPr/>
          <p:nvPr/>
        </p:nvSpPr>
        <p:spPr>
          <a:xfrm>
            <a:off x="7841213" y="4117964"/>
            <a:ext cx="745687" cy="639482"/>
          </a:xfrm>
          <a:custGeom>
            <a:avLst/>
            <a:gdLst/>
            <a:ahLst/>
            <a:cxnLst/>
            <a:rect l="l" t="t" r="r" b="b"/>
            <a:pathLst>
              <a:path w="745687" h="639482">
                <a:moveTo>
                  <a:pt x="737257" y="266458"/>
                </a:moveTo>
                <a:lnTo>
                  <a:pt x="728827" y="279781"/>
                </a:lnTo>
                <a:lnTo>
                  <a:pt x="716190" y="288663"/>
                </a:lnTo>
                <a:lnTo>
                  <a:pt x="690917" y="301986"/>
                </a:lnTo>
                <a:lnTo>
                  <a:pt x="678280" y="310868"/>
                </a:lnTo>
                <a:lnTo>
                  <a:pt x="669850" y="319750"/>
                </a:lnTo>
                <a:lnTo>
                  <a:pt x="640370" y="355277"/>
                </a:lnTo>
                <a:lnTo>
                  <a:pt x="589806" y="408569"/>
                </a:lnTo>
                <a:lnTo>
                  <a:pt x="522398" y="475184"/>
                </a:lnTo>
                <a:lnTo>
                  <a:pt x="480281" y="497371"/>
                </a:lnTo>
                <a:lnTo>
                  <a:pt x="442354" y="524017"/>
                </a:lnTo>
                <a:lnTo>
                  <a:pt x="425511" y="537340"/>
                </a:lnTo>
                <a:lnTo>
                  <a:pt x="412874" y="555103"/>
                </a:lnTo>
                <a:lnTo>
                  <a:pt x="387583" y="590631"/>
                </a:lnTo>
                <a:lnTo>
                  <a:pt x="362310" y="617277"/>
                </a:lnTo>
                <a:lnTo>
                  <a:pt x="332830" y="630600"/>
                </a:lnTo>
                <a:lnTo>
                  <a:pt x="315969" y="635041"/>
                </a:lnTo>
                <a:lnTo>
                  <a:pt x="303333" y="639482"/>
                </a:lnTo>
                <a:lnTo>
                  <a:pt x="286489" y="635041"/>
                </a:lnTo>
                <a:lnTo>
                  <a:pt x="273836" y="630600"/>
                </a:lnTo>
                <a:lnTo>
                  <a:pt x="261199" y="621718"/>
                </a:lnTo>
                <a:lnTo>
                  <a:pt x="248562" y="612836"/>
                </a:lnTo>
                <a:lnTo>
                  <a:pt x="240132" y="599513"/>
                </a:lnTo>
                <a:lnTo>
                  <a:pt x="235925" y="586190"/>
                </a:lnTo>
                <a:lnTo>
                  <a:pt x="227495" y="555103"/>
                </a:lnTo>
                <a:lnTo>
                  <a:pt x="227495" y="515135"/>
                </a:lnTo>
                <a:lnTo>
                  <a:pt x="223289" y="501812"/>
                </a:lnTo>
                <a:lnTo>
                  <a:pt x="214858" y="492930"/>
                </a:lnTo>
                <a:lnTo>
                  <a:pt x="206428" y="488489"/>
                </a:lnTo>
                <a:lnTo>
                  <a:pt x="168518" y="475184"/>
                </a:lnTo>
                <a:lnTo>
                  <a:pt x="147451" y="470743"/>
                </a:lnTo>
                <a:lnTo>
                  <a:pt x="130608" y="461861"/>
                </a:lnTo>
                <a:lnTo>
                  <a:pt x="113747" y="452979"/>
                </a:lnTo>
                <a:lnTo>
                  <a:pt x="96904" y="439656"/>
                </a:lnTo>
                <a:lnTo>
                  <a:pt x="67407" y="399687"/>
                </a:lnTo>
                <a:lnTo>
                  <a:pt x="37927" y="346395"/>
                </a:lnTo>
                <a:lnTo>
                  <a:pt x="21066" y="306427"/>
                </a:lnTo>
                <a:lnTo>
                  <a:pt x="8430" y="266458"/>
                </a:lnTo>
                <a:lnTo>
                  <a:pt x="4223" y="222048"/>
                </a:lnTo>
                <a:lnTo>
                  <a:pt x="0" y="177638"/>
                </a:lnTo>
                <a:lnTo>
                  <a:pt x="4223" y="137670"/>
                </a:lnTo>
                <a:lnTo>
                  <a:pt x="16860" y="102142"/>
                </a:lnTo>
                <a:lnTo>
                  <a:pt x="25290" y="88819"/>
                </a:lnTo>
                <a:lnTo>
                  <a:pt x="33703" y="75496"/>
                </a:lnTo>
                <a:lnTo>
                  <a:pt x="46340" y="66614"/>
                </a:lnTo>
                <a:lnTo>
                  <a:pt x="63200" y="57732"/>
                </a:lnTo>
                <a:lnTo>
                  <a:pt x="130608" y="35527"/>
                </a:lnTo>
                <a:lnTo>
                  <a:pt x="206428" y="13322"/>
                </a:lnTo>
                <a:lnTo>
                  <a:pt x="244355" y="8881"/>
                </a:lnTo>
                <a:lnTo>
                  <a:pt x="290696" y="4440"/>
                </a:lnTo>
                <a:lnTo>
                  <a:pt x="341243" y="0"/>
                </a:lnTo>
                <a:lnTo>
                  <a:pt x="396014" y="4440"/>
                </a:lnTo>
                <a:lnTo>
                  <a:pt x="488695" y="17763"/>
                </a:lnTo>
                <a:lnTo>
                  <a:pt x="551895" y="26645"/>
                </a:lnTo>
                <a:lnTo>
                  <a:pt x="577169" y="31086"/>
                </a:lnTo>
                <a:lnTo>
                  <a:pt x="602442" y="39968"/>
                </a:lnTo>
                <a:lnTo>
                  <a:pt x="619303" y="48850"/>
                </a:lnTo>
                <a:lnTo>
                  <a:pt x="640370" y="66614"/>
                </a:lnTo>
                <a:lnTo>
                  <a:pt x="678280" y="102142"/>
                </a:lnTo>
                <a:lnTo>
                  <a:pt x="707777" y="142111"/>
                </a:lnTo>
                <a:lnTo>
                  <a:pt x="733051" y="182079"/>
                </a:lnTo>
                <a:lnTo>
                  <a:pt x="737257" y="204284"/>
                </a:lnTo>
                <a:lnTo>
                  <a:pt x="745687" y="226489"/>
                </a:lnTo>
                <a:lnTo>
                  <a:pt x="745687" y="248694"/>
                </a:lnTo>
                <a:lnTo>
                  <a:pt x="737257" y="266458"/>
                </a:lnTo>
                <a:close/>
              </a:path>
            </a:pathLst>
          </a:custGeom>
          <a:solidFill>
            <a:srgbClr val="D6242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2" name="object 182"/>
          <p:cNvSpPr/>
          <p:nvPr/>
        </p:nvSpPr>
        <p:spPr>
          <a:xfrm>
            <a:off x="7858073" y="4140169"/>
            <a:ext cx="716190" cy="617277"/>
          </a:xfrm>
          <a:custGeom>
            <a:avLst/>
            <a:gdLst/>
            <a:ahLst/>
            <a:cxnLst/>
            <a:rect l="l" t="t" r="r" b="b"/>
            <a:pathLst>
              <a:path w="716190" h="617277">
                <a:moveTo>
                  <a:pt x="682487" y="133229"/>
                </a:moveTo>
                <a:lnTo>
                  <a:pt x="703553" y="173197"/>
                </a:lnTo>
                <a:lnTo>
                  <a:pt x="711967" y="195402"/>
                </a:lnTo>
                <a:lnTo>
                  <a:pt x="716190" y="217607"/>
                </a:lnTo>
                <a:lnTo>
                  <a:pt x="716190" y="239812"/>
                </a:lnTo>
                <a:lnTo>
                  <a:pt x="711967" y="253135"/>
                </a:lnTo>
                <a:lnTo>
                  <a:pt x="699330" y="266458"/>
                </a:lnTo>
                <a:lnTo>
                  <a:pt x="686693" y="275340"/>
                </a:lnTo>
                <a:lnTo>
                  <a:pt x="657213" y="288663"/>
                </a:lnTo>
                <a:lnTo>
                  <a:pt x="648783" y="293104"/>
                </a:lnTo>
                <a:lnTo>
                  <a:pt x="640353" y="301986"/>
                </a:lnTo>
                <a:lnTo>
                  <a:pt x="606649" y="337514"/>
                </a:lnTo>
                <a:lnTo>
                  <a:pt x="560309" y="390805"/>
                </a:lnTo>
                <a:lnTo>
                  <a:pt x="492901" y="461843"/>
                </a:lnTo>
                <a:lnTo>
                  <a:pt x="454991" y="479607"/>
                </a:lnTo>
                <a:lnTo>
                  <a:pt x="425494" y="506253"/>
                </a:lnTo>
                <a:lnTo>
                  <a:pt x="408650" y="524017"/>
                </a:lnTo>
                <a:lnTo>
                  <a:pt x="396014" y="537340"/>
                </a:lnTo>
                <a:lnTo>
                  <a:pt x="370723" y="572867"/>
                </a:lnTo>
                <a:lnTo>
                  <a:pt x="345450" y="595072"/>
                </a:lnTo>
                <a:lnTo>
                  <a:pt x="315969" y="612836"/>
                </a:lnTo>
                <a:lnTo>
                  <a:pt x="303316" y="617277"/>
                </a:lnTo>
                <a:lnTo>
                  <a:pt x="273836" y="617277"/>
                </a:lnTo>
                <a:lnTo>
                  <a:pt x="256975" y="608395"/>
                </a:lnTo>
                <a:lnTo>
                  <a:pt x="248562" y="603954"/>
                </a:lnTo>
                <a:lnTo>
                  <a:pt x="235925" y="590631"/>
                </a:lnTo>
                <a:lnTo>
                  <a:pt x="223272" y="563985"/>
                </a:lnTo>
                <a:lnTo>
                  <a:pt x="219065" y="537340"/>
                </a:lnTo>
                <a:lnTo>
                  <a:pt x="214858" y="506253"/>
                </a:lnTo>
                <a:lnTo>
                  <a:pt x="214858" y="497371"/>
                </a:lnTo>
                <a:lnTo>
                  <a:pt x="210635" y="488489"/>
                </a:lnTo>
                <a:lnTo>
                  <a:pt x="202222" y="479607"/>
                </a:lnTo>
                <a:lnTo>
                  <a:pt x="193791" y="470725"/>
                </a:lnTo>
                <a:lnTo>
                  <a:pt x="160088" y="461843"/>
                </a:lnTo>
                <a:lnTo>
                  <a:pt x="139021" y="457420"/>
                </a:lnTo>
                <a:lnTo>
                  <a:pt x="122177" y="448538"/>
                </a:lnTo>
                <a:lnTo>
                  <a:pt x="105317" y="435215"/>
                </a:lnTo>
                <a:lnTo>
                  <a:pt x="92680" y="421892"/>
                </a:lnTo>
                <a:lnTo>
                  <a:pt x="67407" y="377482"/>
                </a:lnTo>
                <a:lnTo>
                  <a:pt x="37910" y="324191"/>
                </a:lnTo>
                <a:lnTo>
                  <a:pt x="21066" y="288663"/>
                </a:lnTo>
                <a:lnTo>
                  <a:pt x="8430" y="248694"/>
                </a:lnTo>
                <a:lnTo>
                  <a:pt x="4206" y="208725"/>
                </a:lnTo>
                <a:lnTo>
                  <a:pt x="0" y="168757"/>
                </a:lnTo>
                <a:lnTo>
                  <a:pt x="0" y="128788"/>
                </a:lnTo>
                <a:lnTo>
                  <a:pt x="12636" y="97701"/>
                </a:lnTo>
                <a:lnTo>
                  <a:pt x="21066" y="84378"/>
                </a:lnTo>
                <a:lnTo>
                  <a:pt x="29480" y="71055"/>
                </a:lnTo>
                <a:lnTo>
                  <a:pt x="42133" y="62173"/>
                </a:lnTo>
                <a:lnTo>
                  <a:pt x="54770" y="53291"/>
                </a:lnTo>
                <a:lnTo>
                  <a:pt x="122177" y="35527"/>
                </a:lnTo>
                <a:lnTo>
                  <a:pt x="193791" y="13322"/>
                </a:lnTo>
                <a:lnTo>
                  <a:pt x="231702" y="4440"/>
                </a:lnTo>
                <a:lnTo>
                  <a:pt x="278042" y="0"/>
                </a:lnTo>
                <a:lnTo>
                  <a:pt x="324383" y="0"/>
                </a:lnTo>
                <a:lnTo>
                  <a:pt x="379153" y="4440"/>
                </a:lnTo>
                <a:lnTo>
                  <a:pt x="467628" y="13322"/>
                </a:lnTo>
                <a:lnTo>
                  <a:pt x="530811" y="22204"/>
                </a:lnTo>
                <a:lnTo>
                  <a:pt x="556102" y="26645"/>
                </a:lnTo>
                <a:lnTo>
                  <a:pt x="577169" y="35527"/>
                </a:lnTo>
                <a:lnTo>
                  <a:pt x="598219" y="44409"/>
                </a:lnTo>
                <a:lnTo>
                  <a:pt x="619286" y="62173"/>
                </a:lnTo>
                <a:lnTo>
                  <a:pt x="652989" y="97701"/>
                </a:lnTo>
                <a:lnTo>
                  <a:pt x="682487" y="133229"/>
                </a:lnTo>
                <a:close/>
              </a:path>
            </a:pathLst>
          </a:custGeom>
          <a:solidFill>
            <a:srgbClr val="D41F2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3" name="object 183"/>
          <p:cNvSpPr/>
          <p:nvPr/>
        </p:nvSpPr>
        <p:spPr>
          <a:xfrm>
            <a:off x="8431019" y="4006939"/>
            <a:ext cx="349673" cy="413010"/>
          </a:xfrm>
          <a:custGeom>
            <a:avLst/>
            <a:gdLst/>
            <a:ahLst/>
            <a:cxnLst/>
            <a:rect l="l" t="t" r="r" b="b"/>
            <a:pathLst>
              <a:path w="349673" h="413010">
                <a:moveTo>
                  <a:pt x="84267" y="4440"/>
                </a:moveTo>
                <a:lnTo>
                  <a:pt x="88474" y="4440"/>
                </a:lnTo>
                <a:lnTo>
                  <a:pt x="92680" y="0"/>
                </a:lnTo>
                <a:lnTo>
                  <a:pt x="117971" y="8881"/>
                </a:lnTo>
                <a:lnTo>
                  <a:pt x="130608" y="13322"/>
                </a:lnTo>
                <a:lnTo>
                  <a:pt x="139021" y="22204"/>
                </a:lnTo>
                <a:lnTo>
                  <a:pt x="147451" y="35527"/>
                </a:lnTo>
                <a:lnTo>
                  <a:pt x="155881" y="53291"/>
                </a:lnTo>
                <a:lnTo>
                  <a:pt x="172725" y="75496"/>
                </a:lnTo>
                <a:lnTo>
                  <a:pt x="181155" y="88819"/>
                </a:lnTo>
                <a:lnTo>
                  <a:pt x="193791" y="102142"/>
                </a:lnTo>
                <a:lnTo>
                  <a:pt x="210652" y="111024"/>
                </a:lnTo>
                <a:lnTo>
                  <a:pt x="219065" y="111024"/>
                </a:lnTo>
                <a:lnTo>
                  <a:pt x="223289" y="115465"/>
                </a:lnTo>
                <a:lnTo>
                  <a:pt x="231719" y="119906"/>
                </a:lnTo>
                <a:lnTo>
                  <a:pt x="240132" y="133229"/>
                </a:lnTo>
                <a:lnTo>
                  <a:pt x="240132" y="142111"/>
                </a:lnTo>
                <a:lnTo>
                  <a:pt x="244355" y="155434"/>
                </a:lnTo>
                <a:lnTo>
                  <a:pt x="248562" y="173197"/>
                </a:lnTo>
                <a:lnTo>
                  <a:pt x="256992" y="186520"/>
                </a:lnTo>
                <a:lnTo>
                  <a:pt x="269629" y="195402"/>
                </a:lnTo>
                <a:lnTo>
                  <a:pt x="278059" y="199843"/>
                </a:lnTo>
                <a:lnTo>
                  <a:pt x="294903" y="213166"/>
                </a:lnTo>
                <a:lnTo>
                  <a:pt x="307539" y="226489"/>
                </a:lnTo>
                <a:lnTo>
                  <a:pt x="307539" y="230930"/>
                </a:lnTo>
                <a:lnTo>
                  <a:pt x="303333" y="230930"/>
                </a:lnTo>
                <a:lnTo>
                  <a:pt x="299109" y="235371"/>
                </a:lnTo>
                <a:lnTo>
                  <a:pt x="294903" y="244253"/>
                </a:lnTo>
                <a:lnTo>
                  <a:pt x="299109" y="257576"/>
                </a:lnTo>
                <a:lnTo>
                  <a:pt x="303333" y="266458"/>
                </a:lnTo>
                <a:lnTo>
                  <a:pt x="337036" y="288663"/>
                </a:lnTo>
                <a:lnTo>
                  <a:pt x="349673" y="306427"/>
                </a:lnTo>
                <a:lnTo>
                  <a:pt x="349673" y="315309"/>
                </a:lnTo>
                <a:lnTo>
                  <a:pt x="324400" y="341954"/>
                </a:lnTo>
                <a:lnTo>
                  <a:pt x="307539" y="359718"/>
                </a:lnTo>
                <a:lnTo>
                  <a:pt x="290696" y="368600"/>
                </a:lnTo>
                <a:lnTo>
                  <a:pt x="265422" y="373041"/>
                </a:lnTo>
                <a:lnTo>
                  <a:pt x="235925" y="373041"/>
                </a:lnTo>
                <a:lnTo>
                  <a:pt x="202222" y="377482"/>
                </a:lnTo>
                <a:lnTo>
                  <a:pt x="176948" y="390805"/>
                </a:lnTo>
                <a:lnTo>
                  <a:pt x="151675" y="408569"/>
                </a:lnTo>
                <a:lnTo>
                  <a:pt x="88474" y="413010"/>
                </a:lnTo>
                <a:lnTo>
                  <a:pt x="58977" y="413010"/>
                </a:lnTo>
                <a:lnTo>
                  <a:pt x="37927" y="408569"/>
                </a:lnTo>
                <a:lnTo>
                  <a:pt x="25273" y="399687"/>
                </a:lnTo>
                <a:lnTo>
                  <a:pt x="12636" y="390805"/>
                </a:lnTo>
                <a:lnTo>
                  <a:pt x="4223" y="377482"/>
                </a:lnTo>
                <a:lnTo>
                  <a:pt x="0" y="364159"/>
                </a:lnTo>
                <a:lnTo>
                  <a:pt x="0" y="333073"/>
                </a:lnTo>
                <a:lnTo>
                  <a:pt x="4223" y="306427"/>
                </a:lnTo>
                <a:lnTo>
                  <a:pt x="8430" y="275340"/>
                </a:lnTo>
                <a:lnTo>
                  <a:pt x="12636" y="253135"/>
                </a:lnTo>
                <a:lnTo>
                  <a:pt x="21066" y="235371"/>
                </a:lnTo>
                <a:lnTo>
                  <a:pt x="29497" y="222048"/>
                </a:lnTo>
                <a:lnTo>
                  <a:pt x="37927" y="208725"/>
                </a:lnTo>
                <a:lnTo>
                  <a:pt x="58977" y="164316"/>
                </a:lnTo>
                <a:lnTo>
                  <a:pt x="80044" y="106583"/>
                </a:lnTo>
                <a:lnTo>
                  <a:pt x="84267" y="79937"/>
                </a:lnTo>
                <a:lnTo>
                  <a:pt x="84267" y="62173"/>
                </a:lnTo>
                <a:lnTo>
                  <a:pt x="80044" y="22204"/>
                </a:lnTo>
                <a:lnTo>
                  <a:pt x="84267" y="4440"/>
                </a:lnTo>
                <a:close/>
              </a:path>
            </a:pathLst>
          </a:custGeom>
          <a:solidFill>
            <a:srgbClr val="EB57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4" name="object 184"/>
          <p:cNvSpPr/>
          <p:nvPr/>
        </p:nvSpPr>
        <p:spPr>
          <a:xfrm>
            <a:off x="7617940" y="3971412"/>
            <a:ext cx="294903" cy="532916"/>
          </a:xfrm>
          <a:custGeom>
            <a:avLst/>
            <a:gdLst/>
            <a:ahLst/>
            <a:cxnLst/>
            <a:rect l="l" t="t" r="r" b="b"/>
            <a:pathLst>
              <a:path w="294903" h="532916">
                <a:moveTo>
                  <a:pt x="273836" y="399687"/>
                </a:moveTo>
                <a:lnTo>
                  <a:pt x="256975" y="430774"/>
                </a:lnTo>
                <a:lnTo>
                  <a:pt x="244339" y="452979"/>
                </a:lnTo>
                <a:lnTo>
                  <a:pt x="227495" y="461861"/>
                </a:lnTo>
                <a:lnTo>
                  <a:pt x="202205" y="466302"/>
                </a:lnTo>
                <a:lnTo>
                  <a:pt x="160088" y="479625"/>
                </a:lnTo>
                <a:lnTo>
                  <a:pt x="147451" y="488507"/>
                </a:lnTo>
                <a:lnTo>
                  <a:pt x="134814" y="501830"/>
                </a:lnTo>
                <a:lnTo>
                  <a:pt x="109524" y="524034"/>
                </a:lnTo>
                <a:lnTo>
                  <a:pt x="101111" y="528475"/>
                </a:lnTo>
                <a:lnTo>
                  <a:pt x="92680" y="532916"/>
                </a:lnTo>
                <a:lnTo>
                  <a:pt x="71614" y="528475"/>
                </a:lnTo>
                <a:lnTo>
                  <a:pt x="50547" y="515152"/>
                </a:lnTo>
                <a:lnTo>
                  <a:pt x="33703" y="497389"/>
                </a:lnTo>
                <a:lnTo>
                  <a:pt x="25273" y="479625"/>
                </a:lnTo>
                <a:lnTo>
                  <a:pt x="21066" y="466302"/>
                </a:lnTo>
                <a:lnTo>
                  <a:pt x="21066" y="452979"/>
                </a:lnTo>
                <a:lnTo>
                  <a:pt x="16843" y="439656"/>
                </a:lnTo>
                <a:lnTo>
                  <a:pt x="8413" y="404128"/>
                </a:lnTo>
                <a:lnTo>
                  <a:pt x="4206" y="381923"/>
                </a:lnTo>
                <a:lnTo>
                  <a:pt x="4206" y="337514"/>
                </a:lnTo>
                <a:lnTo>
                  <a:pt x="0" y="315309"/>
                </a:lnTo>
                <a:lnTo>
                  <a:pt x="4206" y="284222"/>
                </a:lnTo>
                <a:lnTo>
                  <a:pt x="8413" y="266458"/>
                </a:lnTo>
                <a:lnTo>
                  <a:pt x="12636" y="253135"/>
                </a:lnTo>
                <a:lnTo>
                  <a:pt x="12636" y="239812"/>
                </a:lnTo>
                <a:lnTo>
                  <a:pt x="16843" y="226489"/>
                </a:lnTo>
                <a:lnTo>
                  <a:pt x="21066" y="186520"/>
                </a:lnTo>
                <a:lnTo>
                  <a:pt x="25273" y="173197"/>
                </a:lnTo>
                <a:lnTo>
                  <a:pt x="29480" y="164316"/>
                </a:lnTo>
                <a:lnTo>
                  <a:pt x="42116" y="150993"/>
                </a:lnTo>
                <a:lnTo>
                  <a:pt x="50547" y="137670"/>
                </a:lnTo>
                <a:lnTo>
                  <a:pt x="58977" y="119906"/>
                </a:lnTo>
                <a:lnTo>
                  <a:pt x="58977" y="84378"/>
                </a:lnTo>
                <a:lnTo>
                  <a:pt x="63183" y="66614"/>
                </a:lnTo>
                <a:lnTo>
                  <a:pt x="67407" y="57732"/>
                </a:lnTo>
                <a:lnTo>
                  <a:pt x="75820" y="39968"/>
                </a:lnTo>
                <a:lnTo>
                  <a:pt x="80044" y="26645"/>
                </a:lnTo>
                <a:lnTo>
                  <a:pt x="92680" y="13322"/>
                </a:lnTo>
                <a:lnTo>
                  <a:pt x="105317" y="4440"/>
                </a:lnTo>
                <a:lnTo>
                  <a:pt x="122161" y="0"/>
                </a:lnTo>
                <a:lnTo>
                  <a:pt x="143228" y="0"/>
                </a:lnTo>
                <a:lnTo>
                  <a:pt x="164294" y="17763"/>
                </a:lnTo>
                <a:lnTo>
                  <a:pt x="185361" y="39968"/>
                </a:lnTo>
                <a:lnTo>
                  <a:pt x="210635" y="75496"/>
                </a:lnTo>
                <a:lnTo>
                  <a:pt x="235908" y="128788"/>
                </a:lnTo>
                <a:lnTo>
                  <a:pt x="256975" y="182079"/>
                </a:lnTo>
                <a:lnTo>
                  <a:pt x="286472" y="248694"/>
                </a:lnTo>
                <a:lnTo>
                  <a:pt x="290679" y="266458"/>
                </a:lnTo>
                <a:lnTo>
                  <a:pt x="294903" y="324191"/>
                </a:lnTo>
                <a:lnTo>
                  <a:pt x="294903" y="341954"/>
                </a:lnTo>
                <a:lnTo>
                  <a:pt x="290679" y="364159"/>
                </a:lnTo>
                <a:lnTo>
                  <a:pt x="273836" y="399687"/>
                </a:lnTo>
                <a:close/>
              </a:path>
            </a:pathLst>
          </a:custGeom>
          <a:solidFill>
            <a:srgbClr val="EB57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5" name="object 185"/>
          <p:cNvSpPr/>
          <p:nvPr/>
        </p:nvSpPr>
        <p:spPr>
          <a:xfrm>
            <a:off x="7976027" y="3815978"/>
            <a:ext cx="484488" cy="381923"/>
          </a:xfrm>
          <a:custGeom>
            <a:avLst/>
            <a:gdLst/>
            <a:ahLst/>
            <a:cxnLst/>
            <a:rect l="l" t="t" r="r" b="b"/>
            <a:pathLst>
              <a:path w="484488" h="381923">
                <a:moveTo>
                  <a:pt x="417081" y="217607"/>
                </a:moveTo>
                <a:lnTo>
                  <a:pt x="362310" y="275340"/>
                </a:lnTo>
                <a:lnTo>
                  <a:pt x="332813" y="310868"/>
                </a:lnTo>
                <a:lnTo>
                  <a:pt x="282266" y="368600"/>
                </a:lnTo>
                <a:lnTo>
                  <a:pt x="273836" y="377482"/>
                </a:lnTo>
                <a:lnTo>
                  <a:pt x="265422" y="377482"/>
                </a:lnTo>
                <a:lnTo>
                  <a:pt x="231719" y="381923"/>
                </a:lnTo>
                <a:lnTo>
                  <a:pt x="210652" y="381923"/>
                </a:lnTo>
                <a:lnTo>
                  <a:pt x="202222" y="377482"/>
                </a:lnTo>
                <a:lnTo>
                  <a:pt x="198015" y="368600"/>
                </a:lnTo>
                <a:lnTo>
                  <a:pt x="185361" y="346395"/>
                </a:lnTo>
                <a:lnTo>
                  <a:pt x="176948" y="324191"/>
                </a:lnTo>
                <a:lnTo>
                  <a:pt x="164311" y="293104"/>
                </a:lnTo>
                <a:lnTo>
                  <a:pt x="147451" y="270899"/>
                </a:lnTo>
                <a:lnTo>
                  <a:pt x="126384" y="248694"/>
                </a:lnTo>
                <a:lnTo>
                  <a:pt x="88474" y="217607"/>
                </a:lnTo>
                <a:lnTo>
                  <a:pt x="42133" y="177638"/>
                </a:lnTo>
                <a:lnTo>
                  <a:pt x="21066" y="155434"/>
                </a:lnTo>
                <a:lnTo>
                  <a:pt x="4223" y="128788"/>
                </a:lnTo>
                <a:lnTo>
                  <a:pt x="0" y="115465"/>
                </a:lnTo>
                <a:lnTo>
                  <a:pt x="0" y="102142"/>
                </a:lnTo>
                <a:lnTo>
                  <a:pt x="4223" y="102142"/>
                </a:lnTo>
                <a:lnTo>
                  <a:pt x="21066" y="97701"/>
                </a:lnTo>
                <a:lnTo>
                  <a:pt x="33703" y="97701"/>
                </a:lnTo>
                <a:lnTo>
                  <a:pt x="58977" y="79937"/>
                </a:lnTo>
                <a:lnTo>
                  <a:pt x="71614" y="66614"/>
                </a:lnTo>
                <a:lnTo>
                  <a:pt x="88474" y="44409"/>
                </a:lnTo>
                <a:lnTo>
                  <a:pt x="101111" y="35527"/>
                </a:lnTo>
                <a:lnTo>
                  <a:pt x="109541" y="26645"/>
                </a:lnTo>
                <a:lnTo>
                  <a:pt x="122177" y="26645"/>
                </a:lnTo>
                <a:lnTo>
                  <a:pt x="143244" y="31086"/>
                </a:lnTo>
                <a:lnTo>
                  <a:pt x="164311" y="35527"/>
                </a:lnTo>
                <a:lnTo>
                  <a:pt x="181155" y="31086"/>
                </a:lnTo>
                <a:lnTo>
                  <a:pt x="198015" y="26645"/>
                </a:lnTo>
                <a:lnTo>
                  <a:pt x="214858" y="17763"/>
                </a:lnTo>
                <a:lnTo>
                  <a:pt x="240132" y="8881"/>
                </a:lnTo>
                <a:lnTo>
                  <a:pt x="269629" y="0"/>
                </a:lnTo>
                <a:lnTo>
                  <a:pt x="282266" y="0"/>
                </a:lnTo>
                <a:lnTo>
                  <a:pt x="320176" y="4440"/>
                </a:lnTo>
                <a:lnTo>
                  <a:pt x="332813" y="4440"/>
                </a:lnTo>
                <a:lnTo>
                  <a:pt x="345467" y="8881"/>
                </a:lnTo>
                <a:lnTo>
                  <a:pt x="358103" y="22204"/>
                </a:lnTo>
                <a:lnTo>
                  <a:pt x="366517" y="39968"/>
                </a:lnTo>
                <a:lnTo>
                  <a:pt x="379170" y="57732"/>
                </a:lnTo>
                <a:lnTo>
                  <a:pt x="391807" y="71055"/>
                </a:lnTo>
                <a:lnTo>
                  <a:pt x="408650" y="79937"/>
                </a:lnTo>
                <a:lnTo>
                  <a:pt x="454991" y="88819"/>
                </a:lnTo>
                <a:lnTo>
                  <a:pt x="476058" y="97701"/>
                </a:lnTo>
                <a:lnTo>
                  <a:pt x="484488" y="102142"/>
                </a:lnTo>
                <a:lnTo>
                  <a:pt x="484488" y="115465"/>
                </a:lnTo>
                <a:lnTo>
                  <a:pt x="480264" y="137670"/>
                </a:lnTo>
                <a:lnTo>
                  <a:pt x="463421" y="164316"/>
                </a:lnTo>
                <a:lnTo>
                  <a:pt x="442354" y="190961"/>
                </a:lnTo>
                <a:lnTo>
                  <a:pt x="417081" y="217607"/>
                </a:lnTo>
                <a:close/>
              </a:path>
            </a:pathLst>
          </a:custGeom>
          <a:solidFill>
            <a:srgbClr val="EB574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6" name="object 186"/>
          <p:cNvSpPr/>
          <p:nvPr/>
        </p:nvSpPr>
        <p:spPr>
          <a:xfrm>
            <a:off x="7921257" y="4597589"/>
            <a:ext cx="134814" cy="168739"/>
          </a:xfrm>
          <a:custGeom>
            <a:avLst/>
            <a:gdLst/>
            <a:ahLst/>
            <a:cxnLst/>
            <a:rect l="l" t="t" r="r" b="b"/>
            <a:pathLst>
              <a:path w="134814" h="168739">
                <a:moveTo>
                  <a:pt x="109541" y="4423"/>
                </a:moveTo>
                <a:lnTo>
                  <a:pt x="122177" y="13305"/>
                </a:lnTo>
                <a:lnTo>
                  <a:pt x="126384" y="26628"/>
                </a:lnTo>
                <a:lnTo>
                  <a:pt x="134814" y="39950"/>
                </a:lnTo>
                <a:lnTo>
                  <a:pt x="134814" y="84360"/>
                </a:lnTo>
                <a:lnTo>
                  <a:pt x="130608" y="102124"/>
                </a:lnTo>
                <a:lnTo>
                  <a:pt x="122177" y="115447"/>
                </a:lnTo>
                <a:lnTo>
                  <a:pt x="113747" y="133211"/>
                </a:lnTo>
                <a:lnTo>
                  <a:pt x="101111" y="146534"/>
                </a:lnTo>
                <a:lnTo>
                  <a:pt x="88474" y="155416"/>
                </a:lnTo>
                <a:lnTo>
                  <a:pt x="75837" y="164298"/>
                </a:lnTo>
                <a:lnTo>
                  <a:pt x="63200" y="168739"/>
                </a:lnTo>
                <a:lnTo>
                  <a:pt x="37927" y="168739"/>
                </a:lnTo>
                <a:lnTo>
                  <a:pt x="25290" y="164298"/>
                </a:lnTo>
                <a:lnTo>
                  <a:pt x="16860" y="155416"/>
                </a:lnTo>
                <a:lnTo>
                  <a:pt x="8430" y="142093"/>
                </a:lnTo>
                <a:lnTo>
                  <a:pt x="4223" y="128770"/>
                </a:lnTo>
                <a:lnTo>
                  <a:pt x="0" y="115447"/>
                </a:lnTo>
                <a:lnTo>
                  <a:pt x="0" y="84360"/>
                </a:lnTo>
                <a:lnTo>
                  <a:pt x="4223" y="66596"/>
                </a:lnTo>
                <a:lnTo>
                  <a:pt x="12636" y="53273"/>
                </a:lnTo>
                <a:lnTo>
                  <a:pt x="25290" y="35510"/>
                </a:lnTo>
                <a:lnTo>
                  <a:pt x="33703" y="22187"/>
                </a:lnTo>
                <a:lnTo>
                  <a:pt x="46340" y="13305"/>
                </a:lnTo>
                <a:lnTo>
                  <a:pt x="58994" y="4423"/>
                </a:lnTo>
                <a:lnTo>
                  <a:pt x="71630" y="0"/>
                </a:lnTo>
                <a:lnTo>
                  <a:pt x="96904" y="0"/>
                </a:lnTo>
                <a:lnTo>
                  <a:pt x="109541" y="4423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7" name="object 187"/>
          <p:cNvSpPr/>
          <p:nvPr/>
        </p:nvSpPr>
        <p:spPr>
          <a:xfrm>
            <a:off x="7921257" y="4597589"/>
            <a:ext cx="134814" cy="168739"/>
          </a:xfrm>
          <a:custGeom>
            <a:avLst/>
            <a:gdLst/>
            <a:ahLst/>
            <a:cxnLst/>
            <a:rect l="l" t="t" r="r" b="b"/>
            <a:pathLst>
              <a:path w="134814" h="168739">
                <a:moveTo>
                  <a:pt x="109541" y="8864"/>
                </a:moveTo>
                <a:lnTo>
                  <a:pt x="117971" y="13305"/>
                </a:lnTo>
                <a:lnTo>
                  <a:pt x="126384" y="26628"/>
                </a:lnTo>
                <a:lnTo>
                  <a:pt x="130608" y="39950"/>
                </a:lnTo>
                <a:lnTo>
                  <a:pt x="134814" y="53273"/>
                </a:lnTo>
                <a:lnTo>
                  <a:pt x="134814" y="84360"/>
                </a:lnTo>
                <a:lnTo>
                  <a:pt x="126384" y="102124"/>
                </a:lnTo>
                <a:lnTo>
                  <a:pt x="122177" y="115447"/>
                </a:lnTo>
                <a:lnTo>
                  <a:pt x="113747" y="128770"/>
                </a:lnTo>
                <a:lnTo>
                  <a:pt x="101111" y="142093"/>
                </a:lnTo>
                <a:lnTo>
                  <a:pt x="75837" y="159857"/>
                </a:lnTo>
                <a:lnTo>
                  <a:pt x="63200" y="164298"/>
                </a:lnTo>
                <a:lnTo>
                  <a:pt x="50563" y="168739"/>
                </a:lnTo>
                <a:lnTo>
                  <a:pt x="37927" y="164298"/>
                </a:lnTo>
                <a:lnTo>
                  <a:pt x="25290" y="159857"/>
                </a:lnTo>
                <a:lnTo>
                  <a:pt x="16860" y="150975"/>
                </a:lnTo>
                <a:lnTo>
                  <a:pt x="8430" y="142093"/>
                </a:lnTo>
                <a:lnTo>
                  <a:pt x="4223" y="128770"/>
                </a:lnTo>
                <a:lnTo>
                  <a:pt x="0" y="115447"/>
                </a:lnTo>
                <a:lnTo>
                  <a:pt x="0" y="84360"/>
                </a:lnTo>
                <a:lnTo>
                  <a:pt x="8430" y="66596"/>
                </a:lnTo>
                <a:lnTo>
                  <a:pt x="12636" y="53273"/>
                </a:lnTo>
                <a:lnTo>
                  <a:pt x="25290" y="35510"/>
                </a:lnTo>
                <a:lnTo>
                  <a:pt x="33703" y="22187"/>
                </a:lnTo>
                <a:lnTo>
                  <a:pt x="58994" y="8864"/>
                </a:lnTo>
                <a:lnTo>
                  <a:pt x="71630" y="0"/>
                </a:lnTo>
                <a:lnTo>
                  <a:pt x="96904" y="0"/>
                </a:lnTo>
                <a:lnTo>
                  <a:pt x="109541" y="8864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8" name="object 188"/>
          <p:cNvSpPr/>
          <p:nvPr/>
        </p:nvSpPr>
        <p:spPr>
          <a:xfrm>
            <a:off x="7921257" y="4597589"/>
            <a:ext cx="134814" cy="164298"/>
          </a:xfrm>
          <a:custGeom>
            <a:avLst/>
            <a:gdLst/>
            <a:ahLst/>
            <a:cxnLst/>
            <a:rect l="l" t="t" r="r" b="b"/>
            <a:pathLst>
              <a:path w="134814" h="164298">
                <a:moveTo>
                  <a:pt x="109541" y="8864"/>
                </a:moveTo>
                <a:lnTo>
                  <a:pt x="117971" y="13305"/>
                </a:lnTo>
                <a:lnTo>
                  <a:pt x="126384" y="26628"/>
                </a:lnTo>
                <a:lnTo>
                  <a:pt x="130608" y="39950"/>
                </a:lnTo>
                <a:lnTo>
                  <a:pt x="134814" y="53273"/>
                </a:lnTo>
                <a:lnTo>
                  <a:pt x="130608" y="84360"/>
                </a:lnTo>
                <a:lnTo>
                  <a:pt x="117971" y="115447"/>
                </a:lnTo>
                <a:lnTo>
                  <a:pt x="101111" y="142093"/>
                </a:lnTo>
                <a:lnTo>
                  <a:pt x="75837" y="159857"/>
                </a:lnTo>
                <a:lnTo>
                  <a:pt x="63200" y="164298"/>
                </a:lnTo>
                <a:lnTo>
                  <a:pt x="37927" y="164298"/>
                </a:lnTo>
                <a:lnTo>
                  <a:pt x="25290" y="159857"/>
                </a:lnTo>
                <a:lnTo>
                  <a:pt x="16860" y="150975"/>
                </a:lnTo>
                <a:lnTo>
                  <a:pt x="8430" y="142093"/>
                </a:lnTo>
                <a:lnTo>
                  <a:pt x="4223" y="128770"/>
                </a:lnTo>
                <a:lnTo>
                  <a:pt x="0" y="115447"/>
                </a:lnTo>
                <a:lnTo>
                  <a:pt x="4223" y="84360"/>
                </a:lnTo>
                <a:lnTo>
                  <a:pt x="12636" y="53273"/>
                </a:lnTo>
                <a:lnTo>
                  <a:pt x="33703" y="26628"/>
                </a:lnTo>
                <a:lnTo>
                  <a:pt x="58994" y="8864"/>
                </a:lnTo>
                <a:lnTo>
                  <a:pt x="71630" y="4423"/>
                </a:lnTo>
                <a:lnTo>
                  <a:pt x="84267" y="0"/>
                </a:lnTo>
                <a:lnTo>
                  <a:pt x="96904" y="4423"/>
                </a:lnTo>
                <a:lnTo>
                  <a:pt x="109541" y="8864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9" name="object 189"/>
          <p:cNvSpPr/>
          <p:nvPr/>
        </p:nvSpPr>
        <p:spPr>
          <a:xfrm>
            <a:off x="7921257" y="4597589"/>
            <a:ext cx="130608" cy="164298"/>
          </a:xfrm>
          <a:custGeom>
            <a:avLst/>
            <a:gdLst/>
            <a:ahLst/>
            <a:cxnLst/>
            <a:rect l="l" t="t" r="r" b="b"/>
            <a:pathLst>
              <a:path w="130608" h="164298">
                <a:moveTo>
                  <a:pt x="105334" y="8864"/>
                </a:moveTo>
                <a:lnTo>
                  <a:pt x="117971" y="17746"/>
                </a:lnTo>
                <a:lnTo>
                  <a:pt x="122177" y="26628"/>
                </a:lnTo>
                <a:lnTo>
                  <a:pt x="130608" y="39950"/>
                </a:lnTo>
                <a:lnTo>
                  <a:pt x="130608" y="84360"/>
                </a:lnTo>
                <a:lnTo>
                  <a:pt x="117971" y="115447"/>
                </a:lnTo>
                <a:lnTo>
                  <a:pt x="96904" y="142093"/>
                </a:lnTo>
                <a:lnTo>
                  <a:pt x="75837" y="155416"/>
                </a:lnTo>
                <a:lnTo>
                  <a:pt x="63200" y="159857"/>
                </a:lnTo>
                <a:lnTo>
                  <a:pt x="50563" y="164298"/>
                </a:lnTo>
                <a:lnTo>
                  <a:pt x="37927" y="159857"/>
                </a:lnTo>
                <a:lnTo>
                  <a:pt x="25290" y="155416"/>
                </a:lnTo>
                <a:lnTo>
                  <a:pt x="16860" y="150975"/>
                </a:lnTo>
                <a:lnTo>
                  <a:pt x="8430" y="137652"/>
                </a:lnTo>
                <a:lnTo>
                  <a:pt x="4223" y="128770"/>
                </a:lnTo>
                <a:lnTo>
                  <a:pt x="0" y="111006"/>
                </a:lnTo>
                <a:lnTo>
                  <a:pt x="4223" y="84360"/>
                </a:lnTo>
                <a:lnTo>
                  <a:pt x="12636" y="53273"/>
                </a:lnTo>
                <a:lnTo>
                  <a:pt x="33703" y="26628"/>
                </a:lnTo>
                <a:lnTo>
                  <a:pt x="58994" y="8864"/>
                </a:lnTo>
                <a:lnTo>
                  <a:pt x="71630" y="4423"/>
                </a:lnTo>
                <a:lnTo>
                  <a:pt x="84267" y="0"/>
                </a:lnTo>
                <a:lnTo>
                  <a:pt x="96904" y="4423"/>
                </a:lnTo>
                <a:lnTo>
                  <a:pt x="105334" y="8864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0" name="object 190"/>
          <p:cNvSpPr/>
          <p:nvPr/>
        </p:nvSpPr>
        <p:spPr>
          <a:xfrm>
            <a:off x="7921257" y="4602012"/>
            <a:ext cx="130608" cy="155434"/>
          </a:xfrm>
          <a:custGeom>
            <a:avLst/>
            <a:gdLst/>
            <a:ahLst/>
            <a:cxnLst/>
            <a:rect l="l" t="t" r="r" b="b"/>
            <a:pathLst>
              <a:path w="130608" h="155434">
                <a:moveTo>
                  <a:pt x="130608" y="48850"/>
                </a:moveTo>
                <a:lnTo>
                  <a:pt x="126384" y="75496"/>
                </a:lnTo>
                <a:lnTo>
                  <a:pt x="117971" y="106583"/>
                </a:lnTo>
                <a:lnTo>
                  <a:pt x="96904" y="133229"/>
                </a:lnTo>
                <a:lnTo>
                  <a:pt x="75837" y="150993"/>
                </a:lnTo>
                <a:lnTo>
                  <a:pt x="63200" y="155434"/>
                </a:lnTo>
                <a:lnTo>
                  <a:pt x="37927" y="155434"/>
                </a:lnTo>
                <a:lnTo>
                  <a:pt x="25290" y="150993"/>
                </a:lnTo>
                <a:lnTo>
                  <a:pt x="16860" y="142111"/>
                </a:lnTo>
                <a:lnTo>
                  <a:pt x="8430" y="133229"/>
                </a:lnTo>
                <a:lnTo>
                  <a:pt x="4223" y="119906"/>
                </a:lnTo>
                <a:lnTo>
                  <a:pt x="0" y="106583"/>
                </a:lnTo>
                <a:lnTo>
                  <a:pt x="4223" y="75496"/>
                </a:lnTo>
                <a:lnTo>
                  <a:pt x="12636" y="48850"/>
                </a:lnTo>
                <a:lnTo>
                  <a:pt x="33703" y="22204"/>
                </a:lnTo>
                <a:lnTo>
                  <a:pt x="58994" y="4440"/>
                </a:lnTo>
                <a:lnTo>
                  <a:pt x="71630" y="0"/>
                </a:lnTo>
                <a:lnTo>
                  <a:pt x="92697" y="0"/>
                </a:lnTo>
                <a:lnTo>
                  <a:pt x="105334" y="4440"/>
                </a:lnTo>
                <a:lnTo>
                  <a:pt x="113747" y="13322"/>
                </a:lnTo>
                <a:lnTo>
                  <a:pt x="122177" y="22204"/>
                </a:lnTo>
                <a:lnTo>
                  <a:pt x="126384" y="35527"/>
                </a:lnTo>
                <a:lnTo>
                  <a:pt x="130608" y="4885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1" name="object 191"/>
          <p:cNvSpPr/>
          <p:nvPr/>
        </p:nvSpPr>
        <p:spPr>
          <a:xfrm>
            <a:off x="7921257" y="4602012"/>
            <a:ext cx="126384" cy="155434"/>
          </a:xfrm>
          <a:custGeom>
            <a:avLst/>
            <a:gdLst/>
            <a:ahLst/>
            <a:cxnLst/>
            <a:rect l="l" t="t" r="r" b="b"/>
            <a:pathLst>
              <a:path w="126384" h="155434">
                <a:moveTo>
                  <a:pt x="113747" y="106583"/>
                </a:moveTo>
                <a:lnTo>
                  <a:pt x="96904" y="133229"/>
                </a:lnTo>
                <a:lnTo>
                  <a:pt x="71630" y="150993"/>
                </a:lnTo>
                <a:lnTo>
                  <a:pt x="58994" y="155434"/>
                </a:lnTo>
                <a:lnTo>
                  <a:pt x="37927" y="155434"/>
                </a:lnTo>
                <a:lnTo>
                  <a:pt x="25290" y="150993"/>
                </a:lnTo>
                <a:lnTo>
                  <a:pt x="16860" y="142111"/>
                </a:lnTo>
                <a:lnTo>
                  <a:pt x="8430" y="133229"/>
                </a:lnTo>
                <a:lnTo>
                  <a:pt x="4223" y="119906"/>
                </a:lnTo>
                <a:lnTo>
                  <a:pt x="0" y="106583"/>
                </a:lnTo>
                <a:lnTo>
                  <a:pt x="4223" y="75496"/>
                </a:lnTo>
                <a:lnTo>
                  <a:pt x="12636" y="44409"/>
                </a:lnTo>
                <a:lnTo>
                  <a:pt x="33703" y="22204"/>
                </a:lnTo>
                <a:lnTo>
                  <a:pt x="58994" y="4440"/>
                </a:lnTo>
                <a:lnTo>
                  <a:pt x="67407" y="0"/>
                </a:lnTo>
                <a:lnTo>
                  <a:pt x="92697" y="0"/>
                </a:lnTo>
                <a:lnTo>
                  <a:pt x="105334" y="4440"/>
                </a:lnTo>
                <a:lnTo>
                  <a:pt x="113747" y="13322"/>
                </a:lnTo>
                <a:lnTo>
                  <a:pt x="122177" y="22204"/>
                </a:lnTo>
                <a:lnTo>
                  <a:pt x="126384" y="35527"/>
                </a:lnTo>
                <a:lnTo>
                  <a:pt x="126384" y="75496"/>
                </a:lnTo>
                <a:lnTo>
                  <a:pt x="113747" y="106583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2" name="object 192"/>
          <p:cNvSpPr/>
          <p:nvPr/>
        </p:nvSpPr>
        <p:spPr>
          <a:xfrm>
            <a:off x="7925480" y="4602012"/>
            <a:ext cx="122161" cy="150993"/>
          </a:xfrm>
          <a:custGeom>
            <a:avLst/>
            <a:gdLst/>
            <a:ahLst/>
            <a:cxnLst/>
            <a:rect l="l" t="t" r="r" b="b"/>
            <a:pathLst>
              <a:path w="122161" h="150993">
                <a:moveTo>
                  <a:pt x="96887" y="4440"/>
                </a:moveTo>
                <a:lnTo>
                  <a:pt x="109524" y="13322"/>
                </a:lnTo>
                <a:lnTo>
                  <a:pt x="113747" y="22204"/>
                </a:lnTo>
                <a:lnTo>
                  <a:pt x="117954" y="35527"/>
                </a:lnTo>
                <a:lnTo>
                  <a:pt x="122161" y="48850"/>
                </a:lnTo>
                <a:lnTo>
                  <a:pt x="122161" y="75496"/>
                </a:lnTo>
                <a:lnTo>
                  <a:pt x="109524" y="106583"/>
                </a:lnTo>
                <a:lnTo>
                  <a:pt x="92680" y="133229"/>
                </a:lnTo>
                <a:lnTo>
                  <a:pt x="67407" y="146552"/>
                </a:lnTo>
                <a:lnTo>
                  <a:pt x="54770" y="150993"/>
                </a:lnTo>
                <a:lnTo>
                  <a:pt x="33703" y="150993"/>
                </a:lnTo>
                <a:lnTo>
                  <a:pt x="21066" y="146552"/>
                </a:lnTo>
                <a:lnTo>
                  <a:pt x="12636" y="137670"/>
                </a:lnTo>
                <a:lnTo>
                  <a:pt x="4206" y="128788"/>
                </a:lnTo>
                <a:lnTo>
                  <a:pt x="0" y="119906"/>
                </a:lnTo>
                <a:lnTo>
                  <a:pt x="0" y="75496"/>
                </a:lnTo>
                <a:lnTo>
                  <a:pt x="12636" y="44409"/>
                </a:lnTo>
                <a:lnTo>
                  <a:pt x="29480" y="22204"/>
                </a:lnTo>
                <a:lnTo>
                  <a:pt x="50547" y="4440"/>
                </a:lnTo>
                <a:lnTo>
                  <a:pt x="63183" y="0"/>
                </a:lnTo>
                <a:lnTo>
                  <a:pt x="88474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3" name="object 193"/>
          <p:cNvSpPr/>
          <p:nvPr/>
        </p:nvSpPr>
        <p:spPr>
          <a:xfrm>
            <a:off x="7925480" y="4602012"/>
            <a:ext cx="122161" cy="150993"/>
          </a:xfrm>
          <a:custGeom>
            <a:avLst/>
            <a:gdLst/>
            <a:ahLst/>
            <a:cxnLst/>
            <a:rect l="l" t="t" r="r" b="b"/>
            <a:pathLst>
              <a:path w="122161" h="150993">
                <a:moveTo>
                  <a:pt x="96887" y="4440"/>
                </a:moveTo>
                <a:lnTo>
                  <a:pt x="105317" y="13322"/>
                </a:lnTo>
                <a:lnTo>
                  <a:pt x="113747" y="22204"/>
                </a:lnTo>
                <a:lnTo>
                  <a:pt x="122161" y="48850"/>
                </a:lnTo>
                <a:lnTo>
                  <a:pt x="117954" y="75496"/>
                </a:lnTo>
                <a:lnTo>
                  <a:pt x="109524" y="106583"/>
                </a:lnTo>
                <a:lnTo>
                  <a:pt x="88474" y="128788"/>
                </a:lnTo>
                <a:lnTo>
                  <a:pt x="67407" y="146552"/>
                </a:lnTo>
                <a:lnTo>
                  <a:pt x="42116" y="150993"/>
                </a:lnTo>
                <a:lnTo>
                  <a:pt x="33703" y="150993"/>
                </a:lnTo>
                <a:lnTo>
                  <a:pt x="21066" y="146552"/>
                </a:lnTo>
                <a:lnTo>
                  <a:pt x="12636" y="137670"/>
                </a:lnTo>
                <a:lnTo>
                  <a:pt x="4206" y="128788"/>
                </a:lnTo>
                <a:lnTo>
                  <a:pt x="0" y="102142"/>
                </a:lnTo>
                <a:lnTo>
                  <a:pt x="0" y="75496"/>
                </a:lnTo>
                <a:lnTo>
                  <a:pt x="12636" y="44409"/>
                </a:lnTo>
                <a:lnTo>
                  <a:pt x="29480" y="22204"/>
                </a:lnTo>
                <a:lnTo>
                  <a:pt x="50547" y="4440"/>
                </a:lnTo>
                <a:lnTo>
                  <a:pt x="75820" y="0"/>
                </a:lnTo>
                <a:lnTo>
                  <a:pt x="88474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4" name="object 194"/>
          <p:cNvSpPr/>
          <p:nvPr/>
        </p:nvSpPr>
        <p:spPr>
          <a:xfrm>
            <a:off x="7925480" y="4602012"/>
            <a:ext cx="117954" cy="150993"/>
          </a:xfrm>
          <a:custGeom>
            <a:avLst/>
            <a:gdLst/>
            <a:ahLst/>
            <a:cxnLst/>
            <a:rect l="l" t="t" r="r" b="b"/>
            <a:pathLst>
              <a:path w="117954" h="150993">
                <a:moveTo>
                  <a:pt x="96887" y="4440"/>
                </a:moveTo>
                <a:lnTo>
                  <a:pt x="105317" y="13322"/>
                </a:lnTo>
                <a:lnTo>
                  <a:pt x="113747" y="22204"/>
                </a:lnTo>
                <a:lnTo>
                  <a:pt x="117954" y="48850"/>
                </a:lnTo>
                <a:lnTo>
                  <a:pt x="117954" y="75496"/>
                </a:lnTo>
                <a:lnTo>
                  <a:pt x="105317" y="102142"/>
                </a:lnTo>
                <a:lnTo>
                  <a:pt x="88474" y="128788"/>
                </a:lnTo>
                <a:lnTo>
                  <a:pt x="67407" y="142111"/>
                </a:lnTo>
                <a:lnTo>
                  <a:pt x="42116" y="150993"/>
                </a:lnTo>
                <a:lnTo>
                  <a:pt x="33703" y="146552"/>
                </a:lnTo>
                <a:lnTo>
                  <a:pt x="21066" y="142111"/>
                </a:lnTo>
                <a:lnTo>
                  <a:pt x="12636" y="137670"/>
                </a:lnTo>
                <a:lnTo>
                  <a:pt x="4206" y="128788"/>
                </a:lnTo>
                <a:lnTo>
                  <a:pt x="0" y="102142"/>
                </a:lnTo>
                <a:lnTo>
                  <a:pt x="0" y="75496"/>
                </a:lnTo>
                <a:lnTo>
                  <a:pt x="12636" y="44409"/>
                </a:lnTo>
                <a:lnTo>
                  <a:pt x="29480" y="22204"/>
                </a:lnTo>
                <a:lnTo>
                  <a:pt x="50547" y="4440"/>
                </a:lnTo>
                <a:lnTo>
                  <a:pt x="75820" y="0"/>
                </a:lnTo>
                <a:lnTo>
                  <a:pt x="84250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5" name="object 195"/>
          <p:cNvSpPr/>
          <p:nvPr/>
        </p:nvSpPr>
        <p:spPr>
          <a:xfrm>
            <a:off x="7925480" y="4602012"/>
            <a:ext cx="117954" cy="146552"/>
          </a:xfrm>
          <a:custGeom>
            <a:avLst/>
            <a:gdLst/>
            <a:ahLst/>
            <a:cxnLst/>
            <a:rect l="l" t="t" r="r" b="b"/>
            <a:pathLst>
              <a:path w="117954" h="146552">
                <a:moveTo>
                  <a:pt x="96887" y="8881"/>
                </a:moveTo>
                <a:lnTo>
                  <a:pt x="105317" y="13322"/>
                </a:lnTo>
                <a:lnTo>
                  <a:pt x="109524" y="22204"/>
                </a:lnTo>
                <a:lnTo>
                  <a:pt x="117954" y="48850"/>
                </a:lnTo>
                <a:lnTo>
                  <a:pt x="117954" y="75496"/>
                </a:lnTo>
                <a:lnTo>
                  <a:pt x="105317" y="102142"/>
                </a:lnTo>
                <a:lnTo>
                  <a:pt x="88474" y="128788"/>
                </a:lnTo>
                <a:lnTo>
                  <a:pt x="67407" y="142111"/>
                </a:lnTo>
                <a:lnTo>
                  <a:pt x="42116" y="146552"/>
                </a:lnTo>
                <a:lnTo>
                  <a:pt x="33703" y="146552"/>
                </a:lnTo>
                <a:lnTo>
                  <a:pt x="21066" y="142111"/>
                </a:lnTo>
                <a:lnTo>
                  <a:pt x="12636" y="133229"/>
                </a:lnTo>
                <a:lnTo>
                  <a:pt x="8413" y="124347"/>
                </a:lnTo>
                <a:lnTo>
                  <a:pt x="0" y="102142"/>
                </a:lnTo>
                <a:lnTo>
                  <a:pt x="0" y="75496"/>
                </a:lnTo>
                <a:lnTo>
                  <a:pt x="12636" y="44409"/>
                </a:lnTo>
                <a:lnTo>
                  <a:pt x="29480" y="22204"/>
                </a:lnTo>
                <a:lnTo>
                  <a:pt x="50547" y="8881"/>
                </a:lnTo>
                <a:lnTo>
                  <a:pt x="71614" y="0"/>
                </a:lnTo>
                <a:lnTo>
                  <a:pt x="84250" y="444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6" name="object 196"/>
          <p:cNvSpPr/>
          <p:nvPr/>
        </p:nvSpPr>
        <p:spPr>
          <a:xfrm>
            <a:off x="7925480" y="4602012"/>
            <a:ext cx="113747" cy="146552"/>
          </a:xfrm>
          <a:custGeom>
            <a:avLst/>
            <a:gdLst/>
            <a:ahLst/>
            <a:cxnLst/>
            <a:rect l="l" t="t" r="r" b="b"/>
            <a:pathLst>
              <a:path w="113747" h="146552">
                <a:moveTo>
                  <a:pt x="92680" y="8881"/>
                </a:moveTo>
                <a:lnTo>
                  <a:pt x="101111" y="13322"/>
                </a:lnTo>
                <a:lnTo>
                  <a:pt x="109524" y="22204"/>
                </a:lnTo>
                <a:lnTo>
                  <a:pt x="113747" y="48850"/>
                </a:lnTo>
                <a:lnTo>
                  <a:pt x="113747" y="75496"/>
                </a:lnTo>
                <a:lnTo>
                  <a:pt x="105317" y="102142"/>
                </a:lnTo>
                <a:lnTo>
                  <a:pt x="88474" y="124347"/>
                </a:lnTo>
                <a:lnTo>
                  <a:pt x="63183" y="142111"/>
                </a:lnTo>
                <a:lnTo>
                  <a:pt x="42116" y="146552"/>
                </a:lnTo>
                <a:lnTo>
                  <a:pt x="33703" y="142111"/>
                </a:lnTo>
                <a:lnTo>
                  <a:pt x="21066" y="137670"/>
                </a:lnTo>
                <a:lnTo>
                  <a:pt x="12636" y="133229"/>
                </a:lnTo>
                <a:lnTo>
                  <a:pt x="8413" y="124347"/>
                </a:lnTo>
                <a:lnTo>
                  <a:pt x="0" y="102142"/>
                </a:lnTo>
                <a:lnTo>
                  <a:pt x="0" y="75496"/>
                </a:lnTo>
                <a:lnTo>
                  <a:pt x="12636" y="44409"/>
                </a:lnTo>
                <a:lnTo>
                  <a:pt x="29480" y="22204"/>
                </a:lnTo>
                <a:lnTo>
                  <a:pt x="50547" y="8881"/>
                </a:lnTo>
                <a:lnTo>
                  <a:pt x="71614" y="0"/>
                </a:lnTo>
                <a:lnTo>
                  <a:pt x="84250" y="444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7" name="object 197"/>
          <p:cNvSpPr/>
          <p:nvPr/>
        </p:nvSpPr>
        <p:spPr>
          <a:xfrm>
            <a:off x="7925480" y="4606453"/>
            <a:ext cx="113747" cy="137670"/>
          </a:xfrm>
          <a:custGeom>
            <a:avLst/>
            <a:gdLst/>
            <a:ahLst/>
            <a:cxnLst/>
            <a:rect l="l" t="t" r="r" b="b"/>
            <a:pathLst>
              <a:path w="113747" h="137670">
                <a:moveTo>
                  <a:pt x="92680" y="4440"/>
                </a:moveTo>
                <a:lnTo>
                  <a:pt x="101111" y="8881"/>
                </a:lnTo>
                <a:lnTo>
                  <a:pt x="105317" y="17763"/>
                </a:lnTo>
                <a:lnTo>
                  <a:pt x="113747" y="39968"/>
                </a:lnTo>
                <a:lnTo>
                  <a:pt x="113747" y="66614"/>
                </a:lnTo>
                <a:lnTo>
                  <a:pt x="101111" y="97701"/>
                </a:lnTo>
                <a:lnTo>
                  <a:pt x="84250" y="119906"/>
                </a:lnTo>
                <a:lnTo>
                  <a:pt x="63183" y="133229"/>
                </a:lnTo>
                <a:lnTo>
                  <a:pt x="42116" y="137670"/>
                </a:lnTo>
                <a:lnTo>
                  <a:pt x="33703" y="137670"/>
                </a:lnTo>
                <a:lnTo>
                  <a:pt x="21066" y="133229"/>
                </a:lnTo>
                <a:lnTo>
                  <a:pt x="12636" y="128788"/>
                </a:lnTo>
                <a:lnTo>
                  <a:pt x="8413" y="119906"/>
                </a:lnTo>
                <a:lnTo>
                  <a:pt x="0" y="93260"/>
                </a:lnTo>
                <a:lnTo>
                  <a:pt x="0" y="66614"/>
                </a:lnTo>
                <a:lnTo>
                  <a:pt x="12636" y="39968"/>
                </a:lnTo>
                <a:lnTo>
                  <a:pt x="29480" y="17763"/>
                </a:lnTo>
                <a:lnTo>
                  <a:pt x="50547" y="4440"/>
                </a:lnTo>
                <a:lnTo>
                  <a:pt x="71614" y="0"/>
                </a:lnTo>
                <a:lnTo>
                  <a:pt x="84250" y="0"/>
                </a:lnTo>
                <a:lnTo>
                  <a:pt x="92680" y="4440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8" name="object 198"/>
          <p:cNvSpPr/>
          <p:nvPr/>
        </p:nvSpPr>
        <p:spPr>
          <a:xfrm>
            <a:off x="7925480" y="4606453"/>
            <a:ext cx="113747" cy="137670"/>
          </a:xfrm>
          <a:custGeom>
            <a:avLst/>
            <a:gdLst/>
            <a:ahLst/>
            <a:cxnLst/>
            <a:rect l="l" t="t" r="r" b="b"/>
            <a:pathLst>
              <a:path w="113747" h="137670">
                <a:moveTo>
                  <a:pt x="92680" y="4440"/>
                </a:moveTo>
                <a:lnTo>
                  <a:pt x="101111" y="8881"/>
                </a:lnTo>
                <a:lnTo>
                  <a:pt x="105317" y="17763"/>
                </a:lnTo>
                <a:lnTo>
                  <a:pt x="113747" y="39968"/>
                </a:lnTo>
                <a:lnTo>
                  <a:pt x="109524" y="66614"/>
                </a:lnTo>
                <a:lnTo>
                  <a:pt x="101111" y="93260"/>
                </a:lnTo>
                <a:lnTo>
                  <a:pt x="84250" y="115465"/>
                </a:lnTo>
                <a:lnTo>
                  <a:pt x="63183" y="133229"/>
                </a:lnTo>
                <a:lnTo>
                  <a:pt x="42116" y="137670"/>
                </a:lnTo>
                <a:lnTo>
                  <a:pt x="33703" y="137670"/>
                </a:lnTo>
                <a:lnTo>
                  <a:pt x="21066" y="133229"/>
                </a:lnTo>
                <a:lnTo>
                  <a:pt x="12636" y="124347"/>
                </a:lnTo>
                <a:lnTo>
                  <a:pt x="8413" y="115465"/>
                </a:lnTo>
                <a:lnTo>
                  <a:pt x="0" y="93260"/>
                </a:lnTo>
                <a:lnTo>
                  <a:pt x="0" y="66614"/>
                </a:lnTo>
                <a:lnTo>
                  <a:pt x="12636" y="39968"/>
                </a:lnTo>
                <a:lnTo>
                  <a:pt x="29480" y="17763"/>
                </a:lnTo>
                <a:lnTo>
                  <a:pt x="50547" y="4440"/>
                </a:lnTo>
                <a:lnTo>
                  <a:pt x="71614" y="0"/>
                </a:lnTo>
                <a:lnTo>
                  <a:pt x="80044" y="0"/>
                </a:lnTo>
                <a:lnTo>
                  <a:pt x="92680" y="4440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9" name="object 199"/>
          <p:cNvSpPr/>
          <p:nvPr/>
        </p:nvSpPr>
        <p:spPr>
          <a:xfrm>
            <a:off x="7925480" y="4606453"/>
            <a:ext cx="109524" cy="133229"/>
          </a:xfrm>
          <a:custGeom>
            <a:avLst/>
            <a:gdLst/>
            <a:ahLst/>
            <a:cxnLst/>
            <a:rect l="l" t="t" r="r" b="b"/>
            <a:pathLst>
              <a:path w="109524" h="133229">
                <a:moveTo>
                  <a:pt x="101111" y="93260"/>
                </a:moveTo>
                <a:lnTo>
                  <a:pt x="84250" y="115465"/>
                </a:lnTo>
                <a:lnTo>
                  <a:pt x="63183" y="128788"/>
                </a:lnTo>
                <a:lnTo>
                  <a:pt x="42116" y="133229"/>
                </a:lnTo>
                <a:lnTo>
                  <a:pt x="29480" y="133229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13" y="115465"/>
                </a:lnTo>
                <a:lnTo>
                  <a:pt x="0" y="93260"/>
                </a:lnTo>
                <a:lnTo>
                  <a:pt x="4206" y="66614"/>
                </a:lnTo>
                <a:lnTo>
                  <a:pt x="12636" y="39968"/>
                </a:lnTo>
                <a:lnTo>
                  <a:pt x="29480" y="17763"/>
                </a:lnTo>
                <a:lnTo>
                  <a:pt x="50547" y="4440"/>
                </a:lnTo>
                <a:lnTo>
                  <a:pt x="71614" y="0"/>
                </a:lnTo>
                <a:lnTo>
                  <a:pt x="80044" y="0"/>
                </a:lnTo>
                <a:lnTo>
                  <a:pt x="88474" y="4440"/>
                </a:lnTo>
                <a:lnTo>
                  <a:pt x="96887" y="13322"/>
                </a:lnTo>
                <a:lnTo>
                  <a:pt x="105317" y="17763"/>
                </a:lnTo>
                <a:lnTo>
                  <a:pt x="109524" y="39968"/>
                </a:lnTo>
                <a:lnTo>
                  <a:pt x="109524" y="66614"/>
                </a:lnTo>
                <a:lnTo>
                  <a:pt x="101111" y="93260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0" name="object 200"/>
          <p:cNvSpPr/>
          <p:nvPr/>
        </p:nvSpPr>
        <p:spPr>
          <a:xfrm>
            <a:off x="7925480" y="4606453"/>
            <a:ext cx="109524" cy="133229"/>
          </a:xfrm>
          <a:custGeom>
            <a:avLst/>
            <a:gdLst/>
            <a:ahLst/>
            <a:cxnLst/>
            <a:rect l="l" t="t" r="r" b="b"/>
            <a:pathLst>
              <a:path w="109524" h="133229">
                <a:moveTo>
                  <a:pt x="88474" y="4440"/>
                </a:moveTo>
                <a:lnTo>
                  <a:pt x="96887" y="13322"/>
                </a:lnTo>
                <a:lnTo>
                  <a:pt x="101111" y="22204"/>
                </a:lnTo>
                <a:lnTo>
                  <a:pt x="109524" y="39968"/>
                </a:lnTo>
                <a:lnTo>
                  <a:pt x="109524" y="66614"/>
                </a:lnTo>
                <a:lnTo>
                  <a:pt x="96887" y="93260"/>
                </a:lnTo>
                <a:lnTo>
                  <a:pt x="80044" y="115465"/>
                </a:lnTo>
                <a:lnTo>
                  <a:pt x="63183" y="128788"/>
                </a:lnTo>
                <a:lnTo>
                  <a:pt x="42116" y="133229"/>
                </a:lnTo>
                <a:lnTo>
                  <a:pt x="29480" y="133229"/>
                </a:lnTo>
                <a:lnTo>
                  <a:pt x="21066" y="128788"/>
                </a:lnTo>
                <a:lnTo>
                  <a:pt x="12636" y="119906"/>
                </a:lnTo>
                <a:lnTo>
                  <a:pt x="8413" y="115465"/>
                </a:lnTo>
                <a:lnTo>
                  <a:pt x="0" y="93260"/>
                </a:lnTo>
                <a:lnTo>
                  <a:pt x="4206" y="66614"/>
                </a:lnTo>
                <a:lnTo>
                  <a:pt x="12636" y="39968"/>
                </a:lnTo>
                <a:lnTo>
                  <a:pt x="29480" y="17763"/>
                </a:lnTo>
                <a:lnTo>
                  <a:pt x="50547" y="4440"/>
                </a:lnTo>
                <a:lnTo>
                  <a:pt x="67407" y="0"/>
                </a:lnTo>
                <a:lnTo>
                  <a:pt x="8004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1" name="object 201"/>
          <p:cNvSpPr/>
          <p:nvPr/>
        </p:nvSpPr>
        <p:spPr>
          <a:xfrm>
            <a:off x="7925480" y="4606453"/>
            <a:ext cx="109524" cy="133229"/>
          </a:xfrm>
          <a:custGeom>
            <a:avLst/>
            <a:gdLst/>
            <a:ahLst/>
            <a:cxnLst/>
            <a:rect l="l" t="t" r="r" b="b"/>
            <a:pathLst>
              <a:path w="109524" h="133229">
                <a:moveTo>
                  <a:pt x="88474" y="4440"/>
                </a:moveTo>
                <a:lnTo>
                  <a:pt x="96887" y="13322"/>
                </a:lnTo>
                <a:lnTo>
                  <a:pt x="101111" y="22204"/>
                </a:lnTo>
                <a:lnTo>
                  <a:pt x="109524" y="39968"/>
                </a:lnTo>
                <a:lnTo>
                  <a:pt x="105317" y="66614"/>
                </a:lnTo>
                <a:lnTo>
                  <a:pt x="96887" y="93260"/>
                </a:lnTo>
                <a:lnTo>
                  <a:pt x="80044" y="111024"/>
                </a:lnTo>
                <a:lnTo>
                  <a:pt x="63183" y="124347"/>
                </a:lnTo>
                <a:lnTo>
                  <a:pt x="42116" y="133229"/>
                </a:lnTo>
                <a:lnTo>
                  <a:pt x="29480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8413" y="111024"/>
                </a:lnTo>
                <a:lnTo>
                  <a:pt x="0" y="88819"/>
                </a:lnTo>
                <a:lnTo>
                  <a:pt x="4206" y="66614"/>
                </a:lnTo>
                <a:lnTo>
                  <a:pt x="12636" y="39968"/>
                </a:lnTo>
                <a:lnTo>
                  <a:pt x="29480" y="17763"/>
                </a:lnTo>
                <a:lnTo>
                  <a:pt x="46340" y="4440"/>
                </a:lnTo>
                <a:lnTo>
                  <a:pt x="67407" y="0"/>
                </a:lnTo>
                <a:lnTo>
                  <a:pt x="8004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2" name="object 202"/>
          <p:cNvSpPr/>
          <p:nvPr/>
        </p:nvSpPr>
        <p:spPr>
          <a:xfrm>
            <a:off x="7929687" y="4606453"/>
            <a:ext cx="101111" cy="128788"/>
          </a:xfrm>
          <a:custGeom>
            <a:avLst/>
            <a:gdLst/>
            <a:ahLst/>
            <a:cxnLst/>
            <a:rect l="l" t="t" r="r" b="b"/>
            <a:pathLst>
              <a:path w="101111" h="128788">
                <a:moveTo>
                  <a:pt x="92680" y="88819"/>
                </a:moveTo>
                <a:lnTo>
                  <a:pt x="75837" y="111024"/>
                </a:lnTo>
                <a:lnTo>
                  <a:pt x="54770" y="124347"/>
                </a:lnTo>
                <a:lnTo>
                  <a:pt x="37910" y="128788"/>
                </a:lnTo>
                <a:lnTo>
                  <a:pt x="25273" y="128788"/>
                </a:lnTo>
                <a:lnTo>
                  <a:pt x="16860" y="124347"/>
                </a:lnTo>
                <a:lnTo>
                  <a:pt x="8430" y="119906"/>
                </a:lnTo>
                <a:lnTo>
                  <a:pt x="4206" y="111024"/>
                </a:lnTo>
                <a:lnTo>
                  <a:pt x="0" y="88819"/>
                </a:lnTo>
                <a:lnTo>
                  <a:pt x="0" y="66614"/>
                </a:lnTo>
                <a:lnTo>
                  <a:pt x="8430" y="39968"/>
                </a:lnTo>
                <a:lnTo>
                  <a:pt x="25273" y="17763"/>
                </a:lnTo>
                <a:lnTo>
                  <a:pt x="42133" y="4440"/>
                </a:lnTo>
                <a:lnTo>
                  <a:pt x="63200" y="0"/>
                </a:lnTo>
                <a:lnTo>
                  <a:pt x="71614" y="4440"/>
                </a:lnTo>
                <a:lnTo>
                  <a:pt x="80044" y="4440"/>
                </a:lnTo>
                <a:lnTo>
                  <a:pt x="88474" y="13322"/>
                </a:lnTo>
                <a:lnTo>
                  <a:pt x="96904" y="22204"/>
                </a:lnTo>
                <a:lnTo>
                  <a:pt x="101111" y="39968"/>
                </a:lnTo>
                <a:lnTo>
                  <a:pt x="101111" y="66614"/>
                </a:lnTo>
                <a:lnTo>
                  <a:pt x="92680" y="88819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3" name="object 203"/>
          <p:cNvSpPr/>
          <p:nvPr/>
        </p:nvSpPr>
        <p:spPr>
          <a:xfrm>
            <a:off x="7929687" y="4606453"/>
            <a:ext cx="101111" cy="128788"/>
          </a:xfrm>
          <a:custGeom>
            <a:avLst/>
            <a:gdLst/>
            <a:ahLst/>
            <a:cxnLst/>
            <a:rect l="l" t="t" r="r" b="b"/>
            <a:pathLst>
              <a:path w="101111" h="128788">
                <a:moveTo>
                  <a:pt x="54770" y="124347"/>
                </a:moveTo>
                <a:lnTo>
                  <a:pt x="37910" y="128788"/>
                </a:lnTo>
                <a:lnTo>
                  <a:pt x="25273" y="124347"/>
                </a:lnTo>
                <a:lnTo>
                  <a:pt x="16860" y="124347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8819"/>
                </a:lnTo>
                <a:lnTo>
                  <a:pt x="0" y="66614"/>
                </a:lnTo>
                <a:lnTo>
                  <a:pt x="8430" y="39968"/>
                </a:lnTo>
                <a:lnTo>
                  <a:pt x="25273" y="17763"/>
                </a:lnTo>
                <a:lnTo>
                  <a:pt x="42133" y="8881"/>
                </a:lnTo>
                <a:lnTo>
                  <a:pt x="63200" y="0"/>
                </a:lnTo>
                <a:lnTo>
                  <a:pt x="71614" y="4440"/>
                </a:lnTo>
                <a:lnTo>
                  <a:pt x="80044" y="8881"/>
                </a:lnTo>
                <a:lnTo>
                  <a:pt x="88474" y="13322"/>
                </a:lnTo>
                <a:lnTo>
                  <a:pt x="92680" y="22204"/>
                </a:lnTo>
                <a:lnTo>
                  <a:pt x="101111" y="39968"/>
                </a:lnTo>
                <a:lnTo>
                  <a:pt x="96904" y="66614"/>
                </a:lnTo>
                <a:lnTo>
                  <a:pt x="88474" y="88819"/>
                </a:lnTo>
                <a:lnTo>
                  <a:pt x="75837" y="111024"/>
                </a:lnTo>
                <a:lnTo>
                  <a:pt x="54770" y="124347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4" name="object 204"/>
          <p:cNvSpPr/>
          <p:nvPr/>
        </p:nvSpPr>
        <p:spPr>
          <a:xfrm>
            <a:off x="7929687" y="4610894"/>
            <a:ext cx="96904" cy="119906"/>
          </a:xfrm>
          <a:custGeom>
            <a:avLst/>
            <a:gdLst/>
            <a:ahLst/>
            <a:cxnLst/>
            <a:rect l="l" t="t" r="r" b="b"/>
            <a:pathLst>
              <a:path w="96904" h="119906">
                <a:moveTo>
                  <a:pt x="80044" y="4440"/>
                </a:moveTo>
                <a:lnTo>
                  <a:pt x="92680" y="17763"/>
                </a:lnTo>
                <a:lnTo>
                  <a:pt x="96904" y="35527"/>
                </a:lnTo>
                <a:lnTo>
                  <a:pt x="96904" y="57732"/>
                </a:lnTo>
                <a:lnTo>
                  <a:pt x="88474" y="84378"/>
                </a:lnTo>
                <a:lnTo>
                  <a:pt x="71614" y="102142"/>
                </a:lnTo>
                <a:lnTo>
                  <a:pt x="54770" y="115465"/>
                </a:lnTo>
                <a:lnTo>
                  <a:pt x="33703" y="119906"/>
                </a:lnTo>
                <a:lnTo>
                  <a:pt x="16860" y="115465"/>
                </a:lnTo>
                <a:lnTo>
                  <a:pt x="4206" y="102142"/>
                </a:lnTo>
                <a:lnTo>
                  <a:pt x="0" y="84378"/>
                </a:lnTo>
                <a:lnTo>
                  <a:pt x="0" y="57732"/>
                </a:lnTo>
                <a:lnTo>
                  <a:pt x="8430" y="35527"/>
                </a:lnTo>
                <a:lnTo>
                  <a:pt x="25273" y="17763"/>
                </a:lnTo>
                <a:lnTo>
                  <a:pt x="42133" y="444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5" name="object 205"/>
          <p:cNvSpPr/>
          <p:nvPr/>
        </p:nvSpPr>
        <p:spPr>
          <a:xfrm>
            <a:off x="7929687" y="4610894"/>
            <a:ext cx="96904" cy="119906"/>
          </a:xfrm>
          <a:custGeom>
            <a:avLst/>
            <a:gdLst/>
            <a:ahLst/>
            <a:cxnLst/>
            <a:rect l="l" t="t" r="r" b="b"/>
            <a:pathLst>
              <a:path w="96904" h="119906">
                <a:moveTo>
                  <a:pt x="80044" y="4440"/>
                </a:moveTo>
                <a:lnTo>
                  <a:pt x="92680" y="17763"/>
                </a:lnTo>
                <a:lnTo>
                  <a:pt x="96904" y="35527"/>
                </a:lnTo>
                <a:lnTo>
                  <a:pt x="96904" y="57732"/>
                </a:lnTo>
                <a:lnTo>
                  <a:pt x="88474" y="84378"/>
                </a:lnTo>
                <a:lnTo>
                  <a:pt x="71614" y="102142"/>
                </a:lnTo>
                <a:lnTo>
                  <a:pt x="54770" y="115465"/>
                </a:lnTo>
                <a:lnTo>
                  <a:pt x="33703" y="119906"/>
                </a:lnTo>
                <a:lnTo>
                  <a:pt x="16860" y="115465"/>
                </a:lnTo>
                <a:lnTo>
                  <a:pt x="4206" y="102142"/>
                </a:lnTo>
                <a:lnTo>
                  <a:pt x="0" y="79937"/>
                </a:lnTo>
                <a:lnTo>
                  <a:pt x="0" y="57732"/>
                </a:lnTo>
                <a:lnTo>
                  <a:pt x="8430" y="35527"/>
                </a:lnTo>
                <a:lnTo>
                  <a:pt x="25273" y="17763"/>
                </a:lnTo>
                <a:lnTo>
                  <a:pt x="42133" y="4440"/>
                </a:lnTo>
                <a:lnTo>
                  <a:pt x="58977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6" name="object 206"/>
          <p:cNvSpPr/>
          <p:nvPr/>
        </p:nvSpPr>
        <p:spPr>
          <a:xfrm>
            <a:off x="7929687" y="4610894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75837" y="4440"/>
                </a:moveTo>
                <a:lnTo>
                  <a:pt x="88474" y="17763"/>
                </a:lnTo>
                <a:lnTo>
                  <a:pt x="96904" y="35527"/>
                </a:lnTo>
                <a:lnTo>
                  <a:pt x="92680" y="57732"/>
                </a:lnTo>
                <a:lnTo>
                  <a:pt x="84267" y="79937"/>
                </a:lnTo>
                <a:lnTo>
                  <a:pt x="71614" y="102142"/>
                </a:lnTo>
                <a:lnTo>
                  <a:pt x="54770" y="111024"/>
                </a:lnTo>
                <a:lnTo>
                  <a:pt x="33703" y="115465"/>
                </a:lnTo>
                <a:lnTo>
                  <a:pt x="16860" y="111024"/>
                </a:lnTo>
                <a:lnTo>
                  <a:pt x="4206" y="97701"/>
                </a:lnTo>
                <a:lnTo>
                  <a:pt x="0" y="79937"/>
                </a:lnTo>
                <a:lnTo>
                  <a:pt x="0" y="57732"/>
                </a:lnTo>
                <a:lnTo>
                  <a:pt x="8430" y="35527"/>
                </a:lnTo>
                <a:lnTo>
                  <a:pt x="25273" y="17763"/>
                </a:lnTo>
                <a:lnTo>
                  <a:pt x="42133" y="4440"/>
                </a:lnTo>
                <a:lnTo>
                  <a:pt x="58977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7" name="object 207"/>
          <p:cNvSpPr/>
          <p:nvPr/>
        </p:nvSpPr>
        <p:spPr>
          <a:xfrm>
            <a:off x="7929687" y="4610894"/>
            <a:ext cx="92680" cy="115465"/>
          </a:xfrm>
          <a:custGeom>
            <a:avLst/>
            <a:gdLst/>
            <a:ahLst/>
            <a:cxnLst/>
            <a:rect l="l" t="t" r="r" b="b"/>
            <a:pathLst>
              <a:path w="92680" h="115465">
                <a:moveTo>
                  <a:pt x="75837" y="4440"/>
                </a:moveTo>
                <a:lnTo>
                  <a:pt x="88474" y="17763"/>
                </a:lnTo>
                <a:lnTo>
                  <a:pt x="92680" y="35527"/>
                </a:lnTo>
                <a:lnTo>
                  <a:pt x="92680" y="57732"/>
                </a:lnTo>
                <a:lnTo>
                  <a:pt x="84267" y="79937"/>
                </a:lnTo>
                <a:lnTo>
                  <a:pt x="71614" y="97701"/>
                </a:lnTo>
                <a:lnTo>
                  <a:pt x="54770" y="111024"/>
                </a:lnTo>
                <a:lnTo>
                  <a:pt x="33703" y="115465"/>
                </a:lnTo>
                <a:lnTo>
                  <a:pt x="16860" y="111024"/>
                </a:lnTo>
                <a:lnTo>
                  <a:pt x="4206" y="97701"/>
                </a:lnTo>
                <a:lnTo>
                  <a:pt x="0" y="79937"/>
                </a:lnTo>
                <a:lnTo>
                  <a:pt x="0" y="57732"/>
                </a:lnTo>
                <a:lnTo>
                  <a:pt x="8430" y="35527"/>
                </a:lnTo>
                <a:lnTo>
                  <a:pt x="25273" y="17763"/>
                </a:lnTo>
                <a:lnTo>
                  <a:pt x="42133" y="4440"/>
                </a:lnTo>
                <a:lnTo>
                  <a:pt x="58977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8" name="object 208"/>
          <p:cNvSpPr/>
          <p:nvPr/>
        </p:nvSpPr>
        <p:spPr>
          <a:xfrm>
            <a:off x="7752755" y="4708595"/>
            <a:ext cx="147451" cy="159875"/>
          </a:xfrm>
          <a:custGeom>
            <a:avLst/>
            <a:gdLst/>
            <a:ahLst/>
            <a:cxnLst/>
            <a:rect l="l" t="t" r="r" b="b"/>
            <a:pathLst>
              <a:path w="147451" h="159875">
                <a:moveTo>
                  <a:pt x="130591" y="13322"/>
                </a:moveTo>
                <a:lnTo>
                  <a:pt x="139021" y="22204"/>
                </a:lnTo>
                <a:lnTo>
                  <a:pt x="143228" y="35527"/>
                </a:lnTo>
                <a:lnTo>
                  <a:pt x="147451" y="48850"/>
                </a:lnTo>
                <a:lnTo>
                  <a:pt x="147451" y="62173"/>
                </a:lnTo>
                <a:lnTo>
                  <a:pt x="143228" y="79937"/>
                </a:lnTo>
                <a:lnTo>
                  <a:pt x="139021" y="93260"/>
                </a:lnTo>
                <a:lnTo>
                  <a:pt x="130591" y="111024"/>
                </a:lnTo>
                <a:lnTo>
                  <a:pt x="117954" y="124347"/>
                </a:lnTo>
                <a:lnTo>
                  <a:pt x="105317" y="137670"/>
                </a:lnTo>
                <a:lnTo>
                  <a:pt x="92680" y="146552"/>
                </a:lnTo>
                <a:lnTo>
                  <a:pt x="80044" y="150993"/>
                </a:lnTo>
                <a:lnTo>
                  <a:pt x="63183" y="155434"/>
                </a:lnTo>
                <a:lnTo>
                  <a:pt x="50547" y="159875"/>
                </a:lnTo>
                <a:lnTo>
                  <a:pt x="37910" y="155434"/>
                </a:lnTo>
                <a:lnTo>
                  <a:pt x="25273" y="150993"/>
                </a:lnTo>
                <a:lnTo>
                  <a:pt x="16843" y="142111"/>
                </a:lnTo>
                <a:lnTo>
                  <a:pt x="8413" y="133229"/>
                </a:lnTo>
                <a:lnTo>
                  <a:pt x="4206" y="119906"/>
                </a:lnTo>
                <a:lnTo>
                  <a:pt x="0" y="106583"/>
                </a:lnTo>
                <a:lnTo>
                  <a:pt x="0" y="93260"/>
                </a:lnTo>
                <a:lnTo>
                  <a:pt x="4206" y="75496"/>
                </a:lnTo>
                <a:lnTo>
                  <a:pt x="8413" y="62173"/>
                </a:lnTo>
                <a:lnTo>
                  <a:pt x="16843" y="48850"/>
                </a:lnTo>
                <a:lnTo>
                  <a:pt x="29480" y="31086"/>
                </a:lnTo>
                <a:lnTo>
                  <a:pt x="42116" y="22204"/>
                </a:lnTo>
                <a:lnTo>
                  <a:pt x="54753" y="8881"/>
                </a:lnTo>
                <a:lnTo>
                  <a:pt x="67390" y="4440"/>
                </a:lnTo>
                <a:lnTo>
                  <a:pt x="80044" y="0"/>
                </a:lnTo>
                <a:lnTo>
                  <a:pt x="109524" y="0"/>
                </a:lnTo>
                <a:lnTo>
                  <a:pt x="122161" y="4440"/>
                </a:lnTo>
                <a:lnTo>
                  <a:pt x="130591" y="13322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9" name="object 209"/>
          <p:cNvSpPr/>
          <p:nvPr/>
        </p:nvSpPr>
        <p:spPr>
          <a:xfrm>
            <a:off x="7752755" y="4708595"/>
            <a:ext cx="147451" cy="155434"/>
          </a:xfrm>
          <a:custGeom>
            <a:avLst/>
            <a:gdLst/>
            <a:ahLst/>
            <a:cxnLst/>
            <a:rect l="l" t="t" r="r" b="b"/>
            <a:pathLst>
              <a:path w="147451" h="155434">
                <a:moveTo>
                  <a:pt x="130591" y="13322"/>
                </a:moveTo>
                <a:lnTo>
                  <a:pt x="139021" y="22204"/>
                </a:lnTo>
                <a:lnTo>
                  <a:pt x="143228" y="35527"/>
                </a:lnTo>
                <a:lnTo>
                  <a:pt x="147451" y="48850"/>
                </a:lnTo>
                <a:lnTo>
                  <a:pt x="143228" y="62173"/>
                </a:lnTo>
                <a:lnTo>
                  <a:pt x="134797" y="93260"/>
                </a:lnTo>
                <a:lnTo>
                  <a:pt x="130591" y="106583"/>
                </a:lnTo>
                <a:lnTo>
                  <a:pt x="117954" y="119906"/>
                </a:lnTo>
                <a:lnTo>
                  <a:pt x="105317" y="133229"/>
                </a:lnTo>
                <a:lnTo>
                  <a:pt x="92680" y="142111"/>
                </a:lnTo>
                <a:lnTo>
                  <a:pt x="63183" y="155434"/>
                </a:lnTo>
                <a:lnTo>
                  <a:pt x="37910" y="155434"/>
                </a:lnTo>
                <a:lnTo>
                  <a:pt x="25273" y="150993"/>
                </a:lnTo>
                <a:lnTo>
                  <a:pt x="16843" y="142111"/>
                </a:lnTo>
                <a:lnTo>
                  <a:pt x="8413" y="133229"/>
                </a:lnTo>
                <a:lnTo>
                  <a:pt x="4206" y="119906"/>
                </a:lnTo>
                <a:lnTo>
                  <a:pt x="0" y="106583"/>
                </a:lnTo>
                <a:lnTo>
                  <a:pt x="0" y="93260"/>
                </a:lnTo>
                <a:lnTo>
                  <a:pt x="8413" y="62173"/>
                </a:lnTo>
                <a:lnTo>
                  <a:pt x="16843" y="48850"/>
                </a:lnTo>
                <a:lnTo>
                  <a:pt x="29480" y="31086"/>
                </a:lnTo>
                <a:lnTo>
                  <a:pt x="42116" y="22204"/>
                </a:lnTo>
                <a:lnTo>
                  <a:pt x="54753" y="13322"/>
                </a:lnTo>
                <a:lnTo>
                  <a:pt x="80044" y="0"/>
                </a:lnTo>
                <a:lnTo>
                  <a:pt x="109524" y="0"/>
                </a:lnTo>
                <a:lnTo>
                  <a:pt x="117954" y="4440"/>
                </a:lnTo>
                <a:lnTo>
                  <a:pt x="130591" y="13322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0" name="object 210"/>
          <p:cNvSpPr/>
          <p:nvPr/>
        </p:nvSpPr>
        <p:spPr>
          <a:xfrm>
            <a:off x="7752755" y="4708595"/>
            <a:ext cx="143228" cy="155434"/>
          </a:xfrm>
          <a:custGeom>
            <a:avLst/>
            <a:gdLst/>
            <a:ahLst/>
            <a:cxnLst/>
            <a:rect l="l" t="t" r="r" b="b"/>
            <a:pathLst>
              <a:path w="143228" h="155434">
                <a:moveTo>
                  <a:pt x="143228" y="48850"/>
                </a:moveTo>
                <a:lnTo>
                  <a:pt x="143228" y="62173"/>
                </a:lnTo>
                <a:lnTo>
                  <a:pt x="134797" y="93260"/>
                </a:lnTo>
                <a:lnTo>
                  <a:pt x="117954" y="119906"/>
                </a:lnTo>
                <a:lnTo>
                  <a:pt x="92680" y="142111"/>
                </a:lnTo>
                <a:lnTo>
                  <a:pt x="63183" y="150993"/>
                </a:lnTo>
                <a:lnTo>
                  <a:pt x="50547" y="155434"/>
                </a:lnTo>
                <a:lnTo>
                  <a:pt x="37910" y="150993"/>
                </a:lnTo>
                <a:lnTo>
                  <a:pt x="25273" y="146552"/>
                </a:lnTo>
                <a:lnTo>
                  <a:pt x="16843" y="142111"/>
                </a:lnTo>
                <a:lnTo>
                  <a:pt x="8413" y="128788"/>
                </a:lnTo>
                <a:lnTo>
                  <a:pt x="4206" y="119906"/>
                </a:lnTo>
                <a:lnTo>
                  <a:pt x="0" y="106583"/>
                </a:lnTo>
                <a:lnTo>
                  <a:pt x="0" y="88819"/>
                </a:lnTo>
                <a:lnTo>
                  <a:pt x="8413" y="62173"/>
                </a:lnTo>
                <a:lnTo>
                  <a:pt x="29480" y="31086"/>
                </a:lnTo>
                <a:lnTo>
                  <a:pt x="54753" y="13322"/>
                </a:lnTo>
                <a:lnTo>
                  <a:pt x="80044" y="0"/>
                </a:lnTo>
                <a:lnTo>
                  <a:pt x="105317" y="0"/>
                </a:lnTo>
                <a:lnTo>
                  <a:pt x="117954" y="4440"/>
                </a:lnTo>
                <a:lnTo>
                  <a:pt x="130591" y="13322"/>
                </a:lnTo>
                <a:lnTo>
                  <a:pt x="134797" y="22204"/>
                </a:lnTo>
                <a:lnTo>
                  <a:pt x="143228" y="35527"/>
                </a:lnTo>
                <a:lnTo>
                  <a:pt x="143228" y="48850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1" name="object 211"/>
          <p:cNvSpPr/>
          <p:nvPr/>
        </p:nvSpPr>
        <p:spPr>
          <a:xfrm>
            <a:off x="7752755" y="4708595"/>
            <a:ext cx="143228" cy="150993"/>
          </a:xfrm>
          <a:custGeom>
            <a:avLst/>
            <a:gdLst/>
            <a:ahLst/>
            <a:cxnLst/>
            <a:rect l="l" t="t" r="r" b="b"/>
            <a:pathLst>
              <a:path w="143228" h="150993">
                <a:moveTo>
                  <a:pt x="126384" y="13322"/>
                </a:moveTo>
                <a:lnTo>
                  <a:pt x="134797" y="22204"/>
                </a:lnTo>
                <a:lnTo>
                  <a:pt x="139021" y="35527"/>
                </a:lnTo>
                <a:lnTo>
                  <a:pt x="143228" y="48850"/>
                </a:lnTo>
                <a:lnTo>
                  <a:pt x="143228" y="62173"/>
                </a:lnTo>
                <a:lnTo>
                  <a:pt x="134797" y="88819"/>
                </a:lnTo>
                <a:lnTo>
                  <a:pt x="117954" y="119906"/>
                </a:lnTo>
                <a:lnTo>
                  <a:pt x="92680" y="137670"/>
                </a:lnTo>
                <a:lnTo>
                  <a:pt x="63183" y="150993"/>
                </a:lnTo>
                <a:lnTo>
                  <a:pt x="37910" y="150993"/>
                </a:lnTo>
                <a:lnTo>
                  <a:pt x="25273" y="146552"/>
                </a:lnTo>
                <a:lnTo>
                  <a:pt x="16843" y="137670"/>
                </a:lnTo>
                <a:lnTo>
                  <a:pt x="8413" y="128788"/>
                </a:lnTo>
                <a:lnTo>
                  <a:pt x="4206" y="115465"/>
                </a:lnTo>
                <a:lnTo>
                  <a:pt x="0" y="102142"/>
                </a:lnTo>
                <a:lnTo>
                  <a:pt x="0" y="88819"/>
                </a:lnTo>
                <a:lnTo>
                  <a:pt x="8413" y="62173"/>
                </a:lnTo>
                <a:lnTo>
                  <a:pt x="29480" y="31086"/>
                </a:lnTo>
                <a:lnTo>
                  <a:pt x="54753" y="13322"/>
                </a:lnTo>
                <a:lnTo>
                  <a:pt x="80044" y="0"/>
                </a:lnTo>
                <a:lnTo>
                  <a:pt x="105317" y="0"/>
                </a:lnTo>
                <a:lnTo>
                  <a:pt x="117954" y="4440"/>
                </a:lnTo>
                <a:lnTo>
                  <a:pt x="126384" y="13322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2" name="object 212"/>
          <p:cNvSpPr/>
          <p:nvPr/>
        </p:nvSpPr>
        <p:spPr>
          <a:xfrm>
            <a:off x="7756962" y="4708595"/>
            <a:ext cx="134814" cy="150993"/>
          </a:xfrm>
          <a:custGeom>
            <a:avLst/>
            <a:gdLst/>
            <a:ahLst/>
            <a:cxnLst/>
            <a:rect l="l" t="t" r="r" b="b"/>
            <a:pathLst>
              <a:path w="134814" h="150993">
                <a:moveTo>
                  <a:pt x="122177" y="13322"/>
                </a:moveTo>
                <a:lnTo>
                  <a:pt x="130591" y="22204"/>
                </a:lnTo>
                <a:lnTo>
                  <a:pt x="134814" y="35527"/>
                </a:lnTo>
                <a:lnTo>
                  <a:pt x="134814" y="62173"/>
                </a:lnTo>
                <a:lnTo>
                  <a:pt x="126384" y="88819"/>
                </a:lnTo>
                <a:lnTo>
                  <a:pt x="109541" y="115465"/>
                </a:lnTo>
                <a:lnTo>
                  <a:pt x="84250" y="137670"/>
                </a:lnTo>
                <a:lnTo>
                  <a:pt x="58977" y="146552"/>
                </a:lnTo>
                <a:lnTo>
                  <a:pt x="46340" y="150993"/>
                </a:lnTo>
                <a:lnTo>
                  <a:pt x="33703" y="146552"/>
                </a:lnTo>
                <a:lnTo>
                  <a:pt x="21066" y="142111"/>
                </a:lnTo>
                <a:lnTo>
                  <a:pt x="12636" y="137670"/>
                </a:lnTo>
                <a:lnTo>
                  <a:pt x="4206" y="128788"/>
                </a:lnTo>
                <a:lnTo>
                  <a:pt x="0" y="115465"/>
                </a:lnTo>
                <a:lnTo>
                  <a:pt x="0" y="88819"/>
                </a:lnTo>
                <a:lnTo>
                  <a:pt x="8430" y="62173"/>
                </a:lnTo>
                <a:lnTo>
                  <a:pt x="25273" y="31086"/>
                </a:lnTo>
                <a:lnTo>
                  <a:pt x="50547" y="13322"/>
                </a:lnTo>
                <a:lnTo>
                  <a:pt x="75837" y="0"/>
                </a:lnTo>
                <a:lnTo>
                  <a:pt x="101111" y="0"/>
                </a:lnTo>
                <a:lnTo>
                  <a:pt x="113747" y="4440"/>
                </a:lnTo>
                <a:lnTo>
                  <a:pt x="122177" y="13322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3" name="object 213"/>
          <p:cNvSpPr/>
          <p:nvPr/>
        </p:nvSpPr>
        <p:spPr>
          <a:xfrm>
            <a:off x="7756962" y="4708595"/>
            <a:ext cx="134814" cy="146552"/>
          </a:xfrm>
          <a:custGeom>
            <a:avLst/>
            <a:gdLst/>
            <a:ahLst/>
            <a:cxnLst/>
            <a:rect l="l" t="t" r="r" b="b"/>
            <a:pathLst>
              <a:path w="134814" h="146552">
                <a:moveTo>
                  <a:pt x="126384" y="22204"/>
                </a:moveTo>
                <a:lnTo>
                  <a:pt x="134814" y="35527"/>
                </a:lnTo>
                <a:lnTo>
                  <a:pt x="134814" y="62173"/>
                </a:lnTo>
                <a:lnTo>
                  <a:pt x="126384" y="88819"/>
                </a:lnTo>
                <a:lnTo>
                  <a:pt x="109541" y="115465"/>
                </a:lnTo>
                <a:lnTo>
                  <a:pt x="84250" y="137670"/>
                </a:lnTo>
                <a:lnTo>
                  <a:pt x="58977" y="146552"/>
                </a:lnTo>
                <a:lnTo>
                  <a:pt x="33703" y="146552"/>
                </a:lnTo>
                <a:lnTo>
                  <a:pt x="21066" y="142111"/>
                </a:lnTo>
                <a:lnTo>
                  <a:pt x="12636" y="133229"/>
                </a:lnTo>
                <a:lnTo>
                  <a:pt x="4206" y="124347"/>
                </a:lnTo>
                <a:lnTo>
                  <a:pt x="0" y="115465"/>
                </a:lnTo>
                <a:lnTo>
                  <a:pt x="0" y="88819"/>
                </a:lnTo>
                <a:lnTo>
                  <a:pt x="8430" y="57732"/>
                </a:lnTo>
                <a:lnTo>
                  <a:pt x="25273" y="31086"/>
                </a:lnTo>
                <a:lnTo>
                  <a:pt x="50547" y="13322"/>
                </a:lnTo>
                <a:lnTo>
                  <a:pt x="75837" y="0"/>
                </a:lnTo>
                <a:lnTo>
                  <a:pt x="101111" y="0"/>
                </a:lnTo>
                <a:lnTo>
                  <a:pt x="109541" y="4440"/>
                </a:lnTo>
                <a:lnTo>
                  <a:pt x="122177" y="13322"/>
                </a:lnTo>
                <a:lnTo>
                  <a:pt x="126384" y="22204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4" name="object 214"/>
          <p:cNvSpPr/>
          <p:nvPr/>
        </p:nvSpPr>
        <p:spPr>
          <a:xfrm>
            <a:off x="7756962" y="4708595"/>
            <a:ext cx="134814" cy="146552"/>
          </a:xfrm>
          <a:custGeom>
            <a:avLst/>
            <a:gdLst/>
            <a:ahLst/>
            <a:cxnLst/>
            <a:rect l="l" t="t" r="r" b="b"/>
            <a:pathLst>
              <a:path w="134814" h="146552">
                <a:moveTo>
                  <a:pt x="126384" y="22204"/>
                </a:moveTo>
                <a:lnTo>
                  <a:pt x="130591" y="35527"/>
                </a:lnTo>
                <a:lnTo>
                  <a:pt x="134814" y="48850"/>
                </a:lnTo>
                <a:lnTo>
                  <a:pt x="134814" y="62173"/>
                </a:lnTo>
                <a:lnTo>
                  <a:pt x="126384" y="88819"/>
                </a:lnTo>
                <a:lnTo>
                  <a:pt x="109541" y="115465"/>
                </a:lnTo>
                <a:lnTo>
                  <a:pt x="84250" y="133229"/>
                </a:lnTo>
                <a:lnTo>
                  <a:pt x="58977" y="146552"/>
                </a:lnTo>
                <a:lnTo>
                  <a:pt x="33703" y="146552"/>
                </a:lnTo>
                <a:lnTo>
                  <a:pt x="25273" y="142111"/>
                </a:lnTo>
                <a:lnTo>
                  <a:pt x="12636" y="133229"/>
                </a:lnTo>
                <a:lnTo>
                  <a:pt x="8430" y="124347"/>
                </a:lnTo>
                <a:lnTo>
                  <a:pt x="0" y="111024"/>
                </a:lnTo>
                <a:lnTo>
                  <a:pt x="0" y="88819"/>
                </a:lnTo>
                <a:lnTo>
                  <a:pt x="8430" y="57732"/>
                </a:lnTo>
                <a:lnTo>
                  <a:pt x="25273" y="31086"/>
                </a:lnTo>
                <a:lnTo>
                  <a:pt x="50547" y="13322"/>
                </a:lnTo>
                <a:lnTo>
                  <a:pt x="75837" y="4440"/>
                </a:lnTo>
                <a:lnTo>
                  <a:pt x="88474" y="0"/>
                </a:lnTo>
                <a:lnTo>
                  <a:pt x="96887" y="4440"/>
                </a:lnTo>
                <a:lnTo>
                  <a:pt x="109541" y="8881"/>
                </a:lnTo>
                <a:lnTo>
                  <a:pt x="117954" y="13322"/>
                </a:lnTo>
                <a:lnTo>
                  <a:pt x="126384" y="22204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5" name="object 215"/>
          <p:cNvSpPr/>
          <p:nvPr/>
        </p:nvSpPr>
        <p:spPr>
          <a:xfrm>
            <a:off x="7756962" y="4713036"/>
            <a:ext cx="130591" cy="137670"/>
          </a:xfrm>
          <a:custGeom>
            <a:avLst/>
            <a:gdLst/>
            <a:ahLst/>
            <a:cxnLst/>
            <a:rect l="l" t="t" r="r" b="b"/>
            <a:pathLst>
              <a:path w="130591" h="137670">
                <a:moveTo>
                  <a:pt x="117954" y="8881"/>
                </a:moveTo>
                <a:lnTo>
                  <a:pt x="126384" y="17763"/>
                </a:lnTo>
                <a:lnTo>
                  <a:pt x="130591" y="31086"/>
                </a:lnTo>
                <a:lnTo>
                  <a:pt x="130591" y="53291"/>
                </a:lnTo>
                <a:lnTo>
                  <a:pt x="122177" y="84378"/>
                </a:lnTo>
                <a:lnTo>
                  <a:pt x="105317" y="106583"/>
                </a:lnTo>
                <a:lnTo>
                  <a:pt x="84250" y="128788"/>
                </a:lnTo>
                <a:lnTo>
                  <a:pt x="58977" y="137670"/>
                </a:lnTo>
                <a:lnTo>
                  <a:pt x="33703" y="137670"/>
                </a:lnTo>
                <a:lnTo>
                  <a:pt x="25273" y="133229"/>
                </a:lnTo>
                <a:lnTo>
                  <a:pt x="12636" y="128788"/>
                </a:lnTo>
                <a:lnTo>
                  <a:pt x="8430" y="119906"/>
                </a:lnTo>
                <a:lnTo>
                  <a:pt x="4206" y="106583"/>
                </a:lnTo>
                <a:lnTo>
                  <a:pt x="0" y="79937"/>
                </a:lnTo>
                <a:lnTo>
                  <a:pt x="8430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71614" y="0"/>
                </a:lnTo>
                <a:lnTo>
                  <a:pt x="96887" y="0"/>
                </a:lnTo>
                <a:lnTo>
                  <a:pt x="109541" y="4440"/>
                </a:lnTo>
                <a:lnTo>
                  <a:pt x="117954" y="8881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6" name="object 216"/>
          <p:cNvSpPr/>
          <p:nvPr/>
        </p:nvSpPr>
        <p:spPr>
          <a:xfrm>
            <a:off x="7756962" y="4713036"/>
            <a:ext cx="130591" cy="137670"/>
          </a:xfrm>
          <a:custGeom>
            <a:avLst/>
            <a:gdLst/>
            <a:ahLst/>
            <a:cxnLst/>
            <a:rect l="l" t="t" r="r" b="b"/>
            <a:pathLst>
              <a:path w="130591" h="137670">
                <a:moveTo>
                  <a:pt x="122177" y="79937"/>
                </a:moveTo>
                <a:lnTo>
                  <a:pt x="105317" y="106583"/>
                </a:lnTo>
                <a:lnTo>
                  <a:pt x="84250" y="124347"/>
                </a:lnTo>
                <a:lnTo>
                  <a:pt x="58977" y="137670"/>
                </a:lnTo>
                <a:lnTo>
                  <a:pt x="33703" y="137670"/>
                </a:lnTo>
                <a:lnTo>
                  <a:pt x="25273" y="133229"/>
                </a:lnTo>
                <a:lnTo>
                  <a:pt x="12636" y="124347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79937"/>
                </a:lnTo>
                <a:lnTo>
                  <a:pt x="8430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71614" y="0"/>
                </a:lnTo>
                <a:lnTo>
                  <a:pt x="96887" y="0"/>
                </a:lnTo>
                <a:lnTo>
                  <a:pt x="105317" y="4440"/>
                </a:lnTo>
                <a:lnTo>
                  <a:pt x="117954" y="8881"/>
                </a:lnTo>
                <a:lnTo>
                  <a:pt x="122177" y="17763"/>
                </a:lnTo>
                <a:lnTo>
                  <a:pt x="126384" y="31086"/>
                </a:lnTo>
                <a:lnTo>
                  <a:pt x="130591" y="53291"/>
                </a:lnTo>
                <a:lnTo>
                  <a:pt x="122177" y="79937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7" name="object 217"/>
          <p:cNvSpPr/>
          <p:nvPr/>
        </p:nvSpPr>
        <p:spPr>
          <a:xfrm>
            <a:off x="7756962" y="4713036"/>
            <a:ext cx="126384" cy="133229"/>
          </a:xfrm>
          <a:custGeom>
            <a:avLst/>
            <a:gdLst/>
            <a:ahLst/>
            <a:cxnLst/>
            <a:rect l="l" t="t" r="r" b="b"/>
            <a:pathLst>
              <a:path w="126384" h="133229">
                <a:moveTo>
                  <a:pt x="113747" y="8881"/>
                </a:moveTo>
                <a:lnTo>
                  <a:pt x="122177" y="17763"/>
                </a:lnTo>
                <a:lnTo>
                  <a:pt x="126384" y="31086"/>
                </a:lnTo>
                <a:lnTo>
                  <a:pt x="126384" y="53291"/>
                </a:lnTo>
                <a:lnTo>
                  <a:pt x="122177" y="79937"/>
                </a:lnTo>
                <a:lnTo>
                  <a:pt x="105317" y="106583"/>
                </a:lnTo>
                <a:lnTo>
                  <a:pt x="84250" y="124347"/>
                </a:lnTo>
                <a:lnTo>
                  <a:pt x="58977" y="133229"/>
                </a:lnTo>
                <a:lnTo>
                  <a:pt x="33703" y="133229"/>
                </a:lnTo>
                <a:lnTo>
                  <a:pt x="25273" y="128788"/>
                </a:lnTo>
                <a:lnTo>
                  <a:pt x="16843" y="124347"/>
                </a:lnTo>
                <a:lnTo>
                  <a:pt x="8430" y="115465"/>
                </a:lnTo>
                <a:lnTo>
                  <a:pt x="4206" y="102142"/>
                </a:lnTo>
                <a:lnTo>
                  <a:pt x="0" y="79937"/>
                </a:lnTo>
                <a:lnTo>
                  <a:pt x="8430" y="53291"/>
                </a:lnTo>
                <a:lnTo>
                  <a:pt x="25273" y="26645"/>
                </a:lnTo>
                <a:lnTo>
                  <a:pt x="46340" y="8881"/>
                </a:lnTo>
                <a:lnTo>
                  <a:pt x="71614" y="0"/>
                </a:lnTo>
                <a:lnTo>
                  <a:pt x="96887" y="0"/>
                </a:lnTo>
                <a:lnTo>
                  <a:pt x="105317" y="4440"/>
                </a:lnTo>
                <a:lnTo>
                  <a:pt x="113747" y="8881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8" name="object 218"/>
          <p:cNvSpPr/>
          <p:nvPr/>
        </p:nvSpPr>
        <p:spPr>
          <a:xfrm>
            <a:off x="7761168" y="4713036"/>
            <a:ext cx="122177" cy="133229"/>
          </a:xfrm>
          <a:custGeom>
            <a:avLst/>
            <a:gdLst/>
            <a:ahLst/>
            <a:cxnLst/>
            <a:rect l="l" t="t" r="r" b="b"/>
            <a:pathLst>
              <a:path w="122177" h="133229">
                <a:moveTo>
                  <a:pt x="109541" y="8881"/>
                </a:moveTo>
                <a:lnTo>
                  <a:pt x="117971" y="17763"/>
                </a:lnTo>
                <a:lnTo>
                  <a:pt x="122177" y="31086"/>
                </a:lnTo>
                <a:lnTo>
                  <a:pt x="122177" y="53291"/>
                </a:lnTo>
                <a:lnTo>
                  <a:pt x="113747" y="79937"/>
                </a:lnTo>
                <a:lnTo>
                  <a:pt x="101111" y="102142"/>
                </a:lnTo>
                <a:lnTo>
                  <a:pt x="75837" y="124347"/>
                </a:lnTo>
                <a:lnTo>
                  <a:pt x="54770" y="133229"/>
                </a:lnTo>
                <a:lnTo>
                  <a:pt x="29497" y="133229"/>
                </a:lnTo>
                <a:lnTo>
                  <a:pt x="21066" y="128788"/>
                </a:lnTo>
                <a:lnTo>
                  <a:pt x="12636" y="119906"/>
                </a:lnTo>
                <a:lnTo>
                  <a:pt x="4223" y="111024"/>
                </a:lnTo>
                <a:lnTo>
                  <a:pt x="0" y="102142"/>
                </a:lnTo>
                <a:lnTo>
                  <a:pt x="0" y="79937"/>
                </a:lnTo>
                <a:lnTo>
                  <a:pt x="4223" y="53291"/>
                </a:lnTo>
                <a:lnTo>
                  <a:pt x="21066" y="26645"/>
                </a:lnTo>
                <a:lnTo>
                  <a:pt x="42133" y="8881"/>
                </a:lnTo>
                <a:lnTo>
                  <a:pt x="67407" y="0"/>
                </a:lnTo>
                <a:lnTo>
                  <a:pt x="88474" y="0"/>
                </a:lnTo>
                <a:lnTo>
                  <a:pt x="101111" y="4440"/>
                </a:lnTo>
                <a:lnTo>
                  <a:pt x="109541" y="8881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9" name="object 219"/>
          <p:cNvSpPr/>
          <p:nvPr/>
        </p:nvSpPr>
        <p:spPr>
          <a:xfrm>
            <a:off x="7761168" y="4713036"/>
            <a:ext cx="122177" cy="128788"/>
          </a:xfrm>
          <a:custGeom>
            <a:avLst/>
            <a:gdLst/>
            <a:ahLst/>
            <a:cxnLst/>
            <a:rect l="l" t="t" r="r" b="b"/>
            <a:pathLst>
              <a:path w="122177" h="128788">
                <a:moveTo>
                  <a:pt x="109541" y="8881"/>
                </a:moveTo>
                <a:lnTo>
                  <a:pt x="113747" y="17763"/>
                </a:lnTo>
                <a:lnTo>
                  <a:pt x="117971" y="31086"/>
                </a:lnTo>
                <a:lnTo>
                  <a:pt x="122177" y="53291"/>
                </a:lnTo>
                <a:lnTo>
                  <a:pt x="113747" y="79937"/>
                </a:lnTo>
                <a:lnTo>
                  <a:pt x="96904" y="102142"/>
                </a:lnTo>
                <a:lnTo>
                  <a:pt x="75837" y="119906"/>
                </a:lnTo>
                <a:lnTo>
                  <a:pt x="54770" y="128788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4223" y="111024"/>
                </a:lnTo>
                <a:lnTo>
                  <a:pt x="0" y="102142"/>
                </a:lnTo>
                <a:lnTo>
                  <a:pt x="0" y="75496"/>
                </a:lnTo>
                <a:lnTo>
                  <a:pt x="4223" y="53291"/>
                </a:lnTo>
                <a:lnTo>
                  <a:pt x="21066" y="26645"/>
                </a:lnTo>
                <a:lnTo>
                  <a:pt x="42133" y="8881"/>
                </a:lnTo>
                <a:lnTo>
                  <a:pt x="67407" y="0"/>
                </a:lnTo>
                <a:lnTo>
                  <a:pt x="88474" y="0"/>
                </a:lnTo>
                <a:lnTo>
                  <a:pt x="101111" y="4440"/>
                </a:lnTo>
                <a:lnTo>
                  <a:pt x="109541" y="8881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0" name="object 220"/>
          <p:cNvSpPr/>
          <p:nvPr/>
        </p:nvSpPr>
        <p:spPr>
          <a:xfrm>
            <a:off x="7761168" y="4713036"/>
            <a:ext cx="117971" cy="128788"/>
          </a:xfrm>
          <a:custGeom>
            <a:avLst/>
            <a:gdLst/>
            <a:ahLst/>
            <a:cxnLst/>
            <a:rect l="l" t="t" r="r" b="b"/>
            <a:pathLst>
              <a:path w="117971" h="128788">
                <a:moveTo>
                  <a:pt x="113747" y="75496"/>
                </a:moveTo>
                <a:lnTo>
                  <a:pt x="96904" y="102142"/>
                </a:lnTo>
                <a:lnTo>
                  <a:pt x="75837" y="119906"/>
                </a:lnTo>
                <a:lnTo>
                  <a:pt x="50563" y="128788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4223" y="111024"/>
                </a:lnTo>
                <a:lnTo>
                  <a:pt x="0" y="97701"/>
                </a:lnTo>
                <a:lnTo>
                  <a:pt x="0" y="75496"/>
                </a:lnTo>
                <a:lnTo>
                  <a:pt x="8430" y="53291"/>
                </a:lnTo>
                <a:lnTo>
                  <a:pt x="21066" y="26645"/>
                </a:lnTo>
                <a:lnTo>
                  <a:pt x="42133" y="8881"/>
                </a:lnTo>
                <a:lnTo>
                  <a:pt x="67407" y="0"/>
                </a:lnTo>
                <a:lnTo>
                  <a:pt x="88474" y="0"/>
                </a:lnTo>
                <a:lnTo>
                  <a:pt x="96904" y="4440"/>
                </a:lnTo>
                <a:lnTo>
                  <a:pt x="105334" y="8881"/>
                </a:lnTo>
                <a:lnTo>
                  <a:pt x="113747" y="17763"/>
                </a:lnTo>
                <a:lnTo>
                  <a:pt x="117971" y="31086"/>
                </a:lnTo>
                <a:lnTo>
                  <a:pt x="117971" y="53291"/>
                </a:lnTo>
                <a:lnTo>
                  <a:pt x="113747" y="75496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1" name="object 221"/>
          <p:cNvSpPr/>
          <p:nvPr/>
        </p:nvSpPr>
        <p:spPr>
          <a:xfrm>
            <a:off x="7761168" y="4713036"/>
            <a:ext cx="117971" cy="124347"/>
          </a:xfrm>
          <a:custGeom>
            <a:avLst/>
            <a:gdLst/>
            <a:ahLst/>
            <a:cxnLst/>
            <a:rect l="l" t="t" r="r" b="b"/>
            <a:pathLst>
              <a:path w="117971" h="124347">
                <a:moveTo>
                  <a:pt x="113747" y="17763"/>
                </a:moveTo>
                <a:lnTo>
                  <a:pt x="117971" y="31086"/>
                </a:lnTo>
                <a:lnTo>
                  <a:pt x="117971" y="53291"/>
                </a:lnTo>
                <a:lnTo>
                  <a:pt x="109541" y="75496"/>
                </a:lnTo>
                <a:lnTo>
                  <a:pt x="96904" y="97701"/>
                </a:lnTo>
                <a:lnTo>
                  <a:pt x="75837" y="115465"/>
                </a:lnTo>
                <a:lnTo>
                  <a:pt x="50563" y="124347"/>
                </a:lnTo>
                <a:lnTo>
                  <a:pt x="21066" y="124347"/>
                </a:lnTo>
                <a:lnTo>
                  <a:pt x="12636" y="115465"/>
                </a:lnTo>
                <a:lnTo>
                  <a:pt x="4223" y="106583"/>
                </a:lnTo>
                <a:lnTo>
                  <a:pt x="0" y="97701"/>
                </a:lnTo>
                <a:lnTo>
                  <a:pt x="0" y="75496"/>
                </a:lnTo>
                <a:lnTo>
                  <a:pt x="8430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7407" y="0"/>
                </a:lnTo>
                <a:lnTo>
                  <a:pt x="88474" y="0"/>
                </a:lnTo>
                <a:lnTo>
                  <a:pt x="96904" y="4440"/>
                </a:lnTo>
                <a:lnTo>
                  <a:pt x="105334" y="8881"/>
                </a:lnTo>
                <a:lnTo>
                  <a:pt x="113747" y="17763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2" name="object 222"/>
          <p:cNvSpPr/>
          <p:nvPr/>
        </p:nvSpPr>
        <p:spPr>
          <a:xfrm>
            <a:off x="7761168" y="4713036"/>
            <a:ext cx="117971" cy="124347"/>
          </a:xfrm>
          <a:custGeom>
            <a:avLst/>
            <a:gdLst/>
            <a:ahLst/>
            <a:cxnLst/>
            <a:rect l="l" t="t" r="r" b="b"/>
            <a:pathLst>
              <a:path w="117971" h="124347">
                <a:moveTo>
                  <a:pt x="105334" y="13322"/>
                </a:moveTo>
                <a:lnTo>
                  <a:pt x="109541" y="17763"/>
                </a:lnTo>
                <a:lnTo>
                  <a:pt x="113747" y="31086"/>
                </a:lnTo>
                <a:lnTo>
                  <a:pt x="117971" y="53291"/>
                </a:lnTo>
                <a:lnTo>
                  <a:pt x="109541" y="75496"/>
                </a:lnTo>
                <a:lnTo>
                  <a:pt x="92680" y="97701"/>
                </a:lnTo>
                <a:lnTo>
                  <a:pt x="75837" y="115465"/>
                </a:lnTo>
                <a:lnTo>
                  <a:pt x="50563" y="124347"/>
                </a:lnTo>
                <a:lnTo>
                  <a:pt x="29497" y="124347"/>
                </a:lnTo>
                <a:lnTo>
                  <a:pt x="21066" y="119906"/>
                </a:lnTo>
                <a:lnTo>
                  <a:pt x="12636" y="115465"/>
                </a:lnTo>
                <a:lnTo>
                  <a:pt x="8430" y="106583"/>
                </a:lnTo>
                <a:lnTo>
                  <a:pt x="4223" y="97701"/>
                </a:lnTo>
                <a:lnTo>
                  <a:pt x="0" y="75496"/>
                </a:lnTo>
                <a:lnTo>
                  <a:pt x="8430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3200" y="0"/>
                </a:lnTo>
                <a:lnTo>
                  <a:pt x="88474" y="0"/>
                </a:lnTo>
                <a:lnTo>
                  <a:pt x="96904" y="4440"/>
                </a:lnTo>
                <a:lnTo>
                  <a:pt x="105334" y="13322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3" name="object 223"/>
          <p:cNvSpPr/>
          <p:nvPr/>
        </p:nvSpPr>
        <p:spPr>
          <a:xfrm>
            <a:off x="7761168" y="4713036"/>
            <a:ext cx="113747" cy="124347"/>
          </a:xfrm>
          <a:custGeom>
            <a:avLst/>
            <a:gdLst/>
            <a:ahLst/>
            <a:cxnLst/>
            <a:rect l="l" t="t" r="r" b="b"/>
            <a:pathLst>
              <a:path w="113747" h="124347">
                <a:moveTo>
                  <a:pt x="101111" y="13322"/>
                </a:moveTo>
                <a:lnTo>
                  <a:pt x="109541" y="17763"/>
                </a:lnTo>
                <a:lnTo>
                  <a:pt x="113747" y="31086"/>
                </a:lnTo>
                <a:lnTo>
                  <a:pt x="113747" y="48850"/>
                </a:lnTo>
                <a:lnTo>
                  <a:pt x="109541" y="75496"/>
                </a:lnTo>
                <a:lnTo>
                  <a:pt x="92680" y="97701"/>
                </a:lnTo>
                <a:lnTo>
                  <a:pt x="71630" y="115465"/>
                </a:lnTo>
                <a:lnTo>
                  <a:pt x="50563" y="124347"/>
                </a:lnTo>
                <a:lnTo>
                  <a:pt x="29497" y="124347"/>
                </a:lnTo>
                <a:lnTo>
                  <a:pt x="21066" y="119906"/>
                </a:lnTo>
                <a:lnTo>
                  <a:pt x="12636" y="111024"/>
                </a:lnTo>
                <a:lnTo>
                  <a:pt x="8430" y="106583"/>
                </a:lnTo>
                <a:lnTo>
                  <a:pt x="4223" y="93260"/>
                </a:lnTo>
                <a:lnTo>
                  <a:pt x="0" y="75496"/>
                </a:lnTo>
                <a:lnTo>
                  <a:pt x="8430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3200" y="0"/>
                </a:lnTo>
                <a:lnTo>
                  <a:pt x="84267" y="0"/>
                </a:lnTo>
                <a:lnTo>
                  <a:pt x="96904" y="4440"/>
                </a:lnTo>
                <a:lnTo>
                  <a:pt x="101111" y="13322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4" name="object 224"/>
          <p:cNvSpPr/>
          <p:nvPr/>
        </p:nvSpPr>
        <p:spPr>
          <a:xfrm>
            <a:off x="7761168" y="4713036"/>
            <a:ext cx="113747" cy="119906"/>
          </a:xfrm>
          <a:custGeom>
            <a:avLst/>
            <a:gdLst/>
            <a:ahLst/>
            <a:cxnLst/>
            <a:rect l="l" t="t" r="r" b="b"/>
            <a:pathLst>
              <a:path w="113747" h="119906">
                <a:moveTo>
                  <a:pt x="101111" y="13322"/>
                </a:moveTo>
                <a:lnTo>
                  <a:pt x="109541" y="17763"/>
                </a:lnTo>
                <a:lnTo>
                  <a:pt x="109541" y="26645"/>
                </a:lnTo>
                <a:lnTo>
                  <a:pt x="113747" y="48850"/>
                </a:lnTo>
                <a:lnTo>
                  <a:pt x="105334" y="75496"/>
                </a:lnTo>
                <a:lnTo>
                  <a:pt x="92680" y="97701"/>
                </a:lnTo>
                <a:lnTo>
                  <a:pt x="71630" y="111024"/>
                </a:lnTo>
                <a:lnTo>
                  <a:pt x="50563" y="119906"/>
                </a:lnTo>
                <a:lnTo>
                  <a:pt x="29497" y="119906"/>
                </a:lnTo>
                <a:lnTo>
                  <a:pt x="21066" y="115465"/>
                </a:lnTo>
                <a:lnTo>
                  <a:pt x="12636" y="111024"/>
                </a:lnTo>
                <a:lnTo>
                  <a:pt x="8430" y="102142"/>
                </a:lnTo>
                <a:lnTo>
                  <a:pt x="4223" y="93260"/>
                </a:lnTo>
                <a:lnTo>
                  <a:pt x="0" y="71055"/>
                </a:lnTo>
                <a:lnTo>
                  <a:pt x="8430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3200" y="0"/>
                </a:lnTo>
                <a:lnTo>
                  <a:pt x="84267" y="4440"/>
                </a:lnTo>
                <a:lnTo>
                  <a:pt x="92680" y="4440"/>
                </a:lnTo>
                <a:lnTo>
                  <a:pt x="101111" y="13322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5" name="object 225"/>
          <p:cNvSpPr/>
          <p:nvPr/>
        </p:nvSpPr>
        <p:spPr>
          <a:xfrm>
            <a:off x="7765392" y="4717477"/>
            <a:ext cx="109524" cy="115465"/>
          </a:xfrm>
          <a:custGeom>
            <a:avLst/>
            <a:gdLst/>
            <a:ahLst/>
            <a:cxnLst/>
            <a:rect l="l" t="t" r="r" b="b"/>
            <a:pathLst>
              <a:path w="109524" h="115465">
                <a:moveTo>
                  <a:pt x="96887" y="8881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24" y="44409"/>
                </a:lnTo>
                <a:lnTo>
                  <a:pt x="101111" y="66614"/>
                </a:lnTo>
                <a:lnTo>
                  <a:pt x="88457" y="88819"/>
                </a:lnTo>
                <a:lnTo>
                  <a:pt x="67407" y="106583"/>
                </a:lnTo>
                <a:lnTo>
                  <a:pt x="46340" y="115465"/>
                </a:lnTo>
                <a:lnTo>
                  <a:pt x="25273" y="115465"/>
                </a:lnTo>
                <a:lnTo>
                  <a:pt x="16843" y="111024"/>
                </a:lnTo>
                <a:lnTo>
                  <a:pt x="8413" y="106583"/>
                </a:lnTo>
                <a:lnTo>
                  <a:pt x="4206" y="97701"/>
                </a:lnTo>
                <a:lnTo>
                  <a:pt x="0" y="88819"/>
                </a:lnTo>
                <a:lnTo>
                  <a:pt x="0" y="66614"/>
                </a:lnTo>
                <a:lnTo>
                  <a:pt x="4206" y="44409"/>
                </a:lnTo>
                <a:lnTo>
                  <a:pt x="16843" y="22204"/>
                </a:lnTo>
                <a:lnTo>
                  <a:pt x="37910" y="4440"/>
                </a:lnTo>
                <a:lnTo>
                  <a:pt x="58977" y="0"/>
                </a:lnTo>
                <a:lnTo>
                  <a:pt x="88457" y="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6" name="object 226"/>
          <p:cNvSpPr/>
          <p:nvPr/>
        </p:nvSpPr>
        <p:spPr>
          <a:xfrm>
            <a:off x="7765392" y="4717477"/>
            <a:ext cx="105317" cy="111024"/>
          </a:xfrm>
          <a:custGeom>
            <a:avLst/>
            <a:gdLst/>
            <a:ahLst/>
            <a:cxnLst/>
            <a:rect l="l" t="t" r="r" b="b"/>
            <a:pathLst>
              <a:path w="105317" h="111024">
                <a:moveTo>
                  <a:pt x="92680" y="8881"/>
                </a:moveTo>
                <a:lnTo>
                  <a:pt x="105317" y="22204"/>
                </a:lnTo>
                <a:lnTo>
                  <a:pt x="105317" y="44409"/>
                </a:lnTo>
                <a:lnTo>
                  <a:pt x="101111" y="66614"/>
                </a:lnTo>
                <a:lnTo>
                  <a:pt x="84250" y="88819"/>
                </a:lnTo>
                <a:lnTo>
                  <a:pt x="67407" y="102142"/>
                </a:lnTo>
                <a:lnTo>
                  <a:pt x="46340" y="111024"/>
                </a:lnTo>
                <a:lnTo>
                  <a:pt x="25273" y="111024"/>
                </a:lnTo>
                <a:lnTo>
                  <a:pt x="8413" y="102142"/>
                </a:lnTo>
                <a:lnTo>
                  <a:pt x="0" y="88819"/>
                </a:lnTo>
                <a:lnTo>
                  <a:pt x="0" y="66614"/>
                </a:lnTo>
                <a:lnTo>
                  <a:pt x="4206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80044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7" name="object 227"/>
          <p:cNvSpPr/>
          <p:nvPr/>
        </p:nvSpPr>
        <p:spPr>
          <a:xfrm>
            <a:off x="7765392" y="4717477"/>
            <a:ext cx="105317" cy="111024"/>
          </a:xfrm>
          <a:custGeom>
            <a:avLst/>
            <a:gdLst/>
            <a:ahLst/>
            <a:cxnLst/>
            <a:rect l="l" t="t" r="r" b="b"/>
            <a:pathLst>
              <a:path w="105317" h="111024">
                <a:moveTo>
                  <a:pt x="92680" y="8881"/>
                </a:moveTo>
                <a:lnTo>
                  <a:pt x="101111" y="22204"/>
                </a:lnTo>
                <a:lnTo>
                  <a:pt x="105317" y="44409"/>
                </a:lnTo>
                <a:lnTo>
                  <a:pt x="96887" y="66614"/>
                </a:lnTo>
                <a:lnTo>
                  <a:pt x="84250" y="88819"/>
                </a:lnTo>
                <a:lnTo>
                  <a:pt x="67407" y="102142"/>
                </a:lnTo>
                <a:lnTo>
                  <a:pt x="46340" y="111024"/>
                </a:lnTo>
                <a:lnTo>
                  <a:pt x="25273" y="111024"/>
                </a:lnTo>
                <a:lnTo>
                  <a:pt x="12636" y="102142"/>
                </a:lnTo>
                <a:lnTo>
                  <a:pt x="0" y="84378"/>
                </a:lnTo>
                <a:lnTo>
                  <a:pt x="0" y="66614"/>
                </a:lnTo>
                <a:lnTo>
                  <a:pt x="4206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20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8" name="object 228"/>
          <p:cNvSpPr/>
          <p:nvPr/>
        </p:nvSpPr>
        <p:spPr>
          <a:xfrm>
            <a:off x="7765392" y="4717477"/>
            <a:ext cx="101111" cy="106583"/>
          </a:xfrm>
          <a:custGeom>
            <a:avLst/>
            <a:gdLst/>
            <a:ahLst/>
            <a:cxnLst/>
            <a:rect l="l" t="t" r="r" b="b"/>
            <a:pathLst>
              <a:path w="101111" h="106583">
                <a:moveTo>
                  <a:pt x="92680" y="8881"/>
                </a:moveTo>
                <a:lnTo>
                  <a:pt x="101111" y="22204"/>
                </a:lnTo>
                <a:lnTo>
                  <a:pt x="101111" y="44409"/>
                </a:lnTo>
                <a:lnTo>
                  <a:pt x="96887" y="66614"/>
                </a:lnTo>
                <a:lnTo>
                  <a:pt x="84250" y="84378"/>
                </a:lnTo>
                <a:lnTo>
                  <a:pt x="67407" y="102142"/>
                </a:lnTo>
                <a:lnTo>
                  <a:pt x="4634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0" y="84378"/>
                </a:lnTo>
                <a:lnTo>
                  <a:pt x="0" y="62173"/>
                </a:lnTo>
                <a:lnTo>
                  <a:pt x="8413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20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9" name="object 229"/>
          <p:cNvSpPr/>
          <p:nvPr/>
        </p:nvSpPr>
        <p:spPr>
          <a:xfrm>
            <a:off x="7765392" y="4717477"/>
            <a:ext cx="101111" cy="106583"/>
          </a:xfrm>
          <a:custGeom>
            <a:avLst/>
            <a:gdLst/>
            <a:ahLst/>
            <a:cxnLst/>
            <a:rect l="l" t="t" r="r" b="b"/>
            <a:pathLst>
              <a:path w="101111" h="106583">
                <a:moveTo>
                  <a:pt x="92680" y="8881"/>
                </a:moveTo>
                <a:lnTo>
                  <a:pt x="101111" y="22204"/>
                </a:lnTo>
                <a:lnTo>
                  <a:pt x="101111" y="44409"/>
                </a:lnTo>
                <a:lnTo>
                  <a:pt x="96887" y="62173"/>
                </a:lnTo>
                <a:lnTo>
                  <a:pt x="84250" y="84378"/>
                </a:lnTo>
                <a:lnTo>
                  <a:pt x="63183" y="97701"/>
                </a:lnTo>
                <a:lnTo>
                  <a:pt x="4634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4206" y="84378"/>
                </a:lnTo>
                <a:lnTo>
                  <a:pt x="0" y="62173"/>
                </a:lnTo>
                <a:lnTo>
                  <a:pt x="8413" y="44409"/>
                </a:lnTo>
                <a:lnTo>
                  <a:pt x="21066" y="22204"/>
                </a:lnTo>
                <a:lnTo>
                  <a:pt x="37910" y="8881"/>
                </a:lnTo>
                <a:lnTo>
                  <a:pt x="58977" y="0"/>
                </a:lnTo>
                <a:lnTo>
                  <a:pt x="75820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0" name="object 230"/>
          <p:cNvSpPr/>
          <p:nvPr/>
        </p:nvSpPr>
        <p:spPr>
          <a:xfrm>
            <a:off x="7719051" y="4819620"/>
            <a:ext cx="147451" cy="159875"/>
          </a:xfrm>
          <a:custGeom>
            <a:avLst/>
            <a:gdLst/>
            <a:ahLst/>
            <a:cxnLst/>
            <a:rect l="l" t="t" r="r" b="b"/>
            <a:pathLst>
              <a:path w="147451" h="159875">
                <a:moveTo>
                  <a:pt x="130591" y="13322"/>
                </a:moveTo>
                <a:lnTo>
                  <a:pt x="139021" y="26645"/>
                </a:lnTo>
                <a:lnTo>
                  <a:pt x="143228" y="39968"/>
                </a:lnTo>
                <a:lnTo>
                  <a:pt x="147451" y="53291"/>
                </a:lnTo>
                <a:lnTo>
                  <a:pt x="147451" y="66614"/>
                </a:lnTo>
                <a:lnTo>
                  <a:pt x="143228" y="79937"/>
                </a:lnTo>
                <a:lnTo>
                  <a:pt x="139021" y="97701"/>
                </a:lnTo>
                <a:lnTo>
                  <a:pt x="130591" y="111024"/>
                </a:lnTo>
                <a:lnTo>
                  <a:pt x="117954" y="124347"/>
                </a:lnTo>
                <a:lnTo>
                  <a:pt x="105317" y="137670"/>
                </a:lnTo>
                <a:lnTo>
                  <a:pt x="92680" y="146552"/>
                </a:lnTo>
                <a:lnTo>
                  <a:pt x="80044" y="155434"/>
                </a:lnTo>
                <a:lnTo>
                  <a:pt x="63183" y="159875"/>
                </a:lnTo>
                <a:lnTo>
                  <a:pt x="37910" y="159875"/>
                </a:lnTo>
                <a:lnTo>
                  <a:pt x="25273" y="155434"/>
                </a:lnTo>
                <a:lnTo>
                  <a:pt x="16843" y="146552"/>
                </a:lnTo>
                <a:lnTo>
                  <a:pt x="8413" y="137670"/>
                </a:lnTo>
                <a:lnTo>
                  <a:pt x="0" y="124347"/>
                </a:lnTo>
                <a:lnTo>
                  <a:pt x="0" y="97701"/>
                </a:lnTo>
                <a:lnTo>
                  <a:pt x="4206" y="79937"/>
                </a:lnTo>
                <a:lnTo>
                  <a:pt x="8413" y="66614"/>
                </a:lnTo>
                <a:lnTo>
                  <a:pt x="16843" y="48850"/>
                </a:lnTo>
                <a:lnTo>
                  <a:pt x="25273" y="35527"/>
                </a:lnTo>
                <a:lnTo>
                  <a:pt x="37910" y="22204"/>
                </a:lnTo>
                <a:lnTo>
                  <a:pt x="54753" y="13322"/>
                </a:lnTo>
                <a:lnTo>
                  <a:pt x="67407" y="8881"/>
                </a:lnTo>
                <a:lnTo>
                  <a:pt x="80044" y="4440"/>
                </a:lnTo>
                <a:lnTo>
                  <a:pt x="96887" y="0"/>
                </a:lnTo>
                <a:lnTo>
                  <a:pt x="109524" y="4440"/>
                </a:lnTo>
                <a:lnTo>
                  <a:pt x="122161" y="8881"/>
                </a:lnTo>
                <a:lnTo>
                  <a:pt x="130591" y="13322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1" name="object 231"/>
          <p:cNvSpPr/>
          <p:nvPr/>
        </p:nvSpPr>
        <p:spPr>
          <a:xfrm>
            <a:off x="7719051" y="4824061"/>
            <a:ext cx="143228" cy="150993"/>
          </a:xfrm>
          <a:custGeom>
            <a:avLst/>
            <a:gdLst/>
            <a:ahLst/>
            <a:cxnLst/>
            <a:rect l="l" t="t" r="r" b="b"/>
            <a:pathLst>
              <a:path w="143228" h="150993">
                <a:moveTo>
                  <a:pt x="126384" y="13322"/>
                </a:moveTo>
                <a:lnTo>
                  <a:pt x="134797" y="22204"/>
                </a:lnTo>
                <a:lnTo>
                  <a:pt x="139021" y="31086"/>
                </a:lnTo>
                <a:lnTo>
                  <a:pt x="143228" y="44409"/>
                </a:lnTo>
                <a:lnTo>
                  <a:pt x="139021" y="62173"/>
                </a:lnTo>
                <a:lnTo>
                  <a:pt x="134797" y="88819"/>
                </a:lnTo>
                <a:lnTo>
                  <a:pt x="113747" y="115465"/>
                </a:lnTo>
                <a:lnTo>
                  <a:pt x="88457" y="137670"/>
                </a:lnTo>
                <a:lnTo>
                  <a:pt x="63183" y="146552"/>
                </a:lnTo>
                <a:lnTo>
                  <a:pt x="50547" y="150993"/>
                </a:lnTo>
                <a:lnTo>
                  <a:pt x="37910" y="146552"/>
                </a:lnTo>
                <a:lnTo>
                  <a:pt x="25273" y="142111"/>
                </a:lnTo>
                <a:lnTo>
                  <a:pt x="16843" y="137670"/>
                </a:lnTo>
                <a:lnTo>
                  <a:pt x="8413" y="124347"/>
                </a:lnTo>
                <a:lnTo>
                  <a:pt x="4206" y="115465"/>
                </a:lnTo>
                <a:lnTo>
                  <a:pt x="0" y="102142"/>
                </a:lnTo>
                <a:lnTo>
                  <a:pt x="0" y="88819"/>
                </a:lnTo>
                <a:lnTo>
                  <a:pt x="8413" y="57732"/>
                </a:lnTo>
                <a:lnTo>
                  <a:pt x="29480" y="31086"/>
                </a:lnTo>
                <a:lnTo>
                  <a:pt x="50547" y="8881"/>
                </a:lnTo>
                <a:lnTo>
                  <a:pt x="80044" y="0"/>
                </a:lnTo>
                <a:lnTo>
                  <a:pt x="105317" y="0"/>
                </a:lnTo>
                <a:lnTo>
                  <a:pt x="117954" y="4440"/>
                </a:lnTo>
                <a:lnTo>
                  <a:pt x="126384" y="13322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2" name="object 232"/>
          <p:cNvSpPr/>
          <p:nvPr/>
        </p:nvSpPr>
        <p:spPr>
          <a:xfrm>
            <a:off x="7723258" y="4824061"/>
            <a:ext cx="130591" cy="142111"/>
          </a:xfrm>
          <a:custGeom>
            <a:avLst/>
            <a:gdLst/>
            <a:ahLst/>
            <a:cxnLst/>
            <a:rect l="l" t="t" r="r" b="b"/>
            <a:pathLst>
              <a:path w="130591" h="142111">
                <a:moveTo>
                  <a:pt x="117954" y="13322"/>
                </a:moveTo>
                <a:lnTo>
                  <a:pt x="126384" y="22204"/>
                </a:lnTo>
                <a:lnTo>
                  <a:pt x="130591" y="31086"/>
                </a:lnTo>
                <a:lnTo>
                  <a:pt x="130591" y="57732"/>
                </a:lnTo>
                <a:lnTo>
                  <a:pt x="122177" y="84378"/>
                </a:lnTo>
                <a:lnTo>
                  <a:pt x="105317" y="111024"/>
                </a:lnTo>
                <a:lnTo>
                  <a:pt x="84250" y="133229"/>
                </a:lnTo>
                <a:lnTo>
                  <a:pt x="58977" y="142111"/>
                </a:lnTo>
                <a:lnTo>
                  <a:pt x="33703" y="142111"/>
                </a:lnTo>
                <a:lnTo>
                  <a:pt x="21066" y="137670"/>
                </a:lnTo>
                <a:lnTo>
                  <a:pt x="12636" y="128788"/>
                </a:lnTo>
                <a:lnTo>
                  <a:pt x="8430" y="119906"/>
                </a:lnTo>
                <a:lnTo>
                  <a:pt x="0" y="111024"/>
                </a:lnTo>
                <a:lnTo>
                  <a:pt x="0" y="84378"/>
                </a:lnTo>
                <a:lnTo>
                  <a:pt x="8430" y="57732"/>
                </a:lnTo>
                <a:lnTo>
                  <a:pt x="25273" y="31086"/>
                </a:lnTo>
                <a:lnTo>
                  <a:pt x="46340" y="13322"/>
                </a:lnTo>
                <a:lnTo>
                  <a:pt x="71614" y="0"/>
                </a:lnTo>
                <a:lnTo>
                  <a:pt x="96887" y="0"/>
                </a:lnTo>
                <a:lnTo>
                  <a:pt x="109541" y="4440"/>
                </a:lnTo>
                <a:lnTo>
                  <a:pt x="117954" y="13322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3" name="object 233"/>
          <p:cNvSpPr/>
          <p:nvPr/>
        </p:nvSpPr>
        <p:spPr>
          <a:xfrm>
            <a:off x="7727465" y="4828502"/>
            <a:ext cx="122177" cy="128788"/>
          </a:xfrm>
          <a:custGeom>
            <a:avLst/>
            <a:gdLst/>
            <a:ahLst/>
            <a:cxnLst/>
            <a:rect l="l" t="t" r="r" b="b"/>
            <a:pathLst>
              <a:path w="122177" h="128788">
                <a:moveTo>
                  <a:pt x="101111" y="4440"/>
                </a:moveTo>
                <a:lnTo>
                  <a:pt x="109541" y="8881"/>
                </a:lnTo>
                <a:lnTo>
                  <a:pt x="113747" y="17763"/>
                </a:lnTo>
                <a:lnTo>
                  <a:pt x="117971" y="26645"/>
                </a:lnTo>
                <a:lnTo>
                  <a:pt x="122177" y="53291"/>
                </a:lnTo>
                <a:lnTo>
                  <a:pt x="113747" y="75496"/>
                </a:lnTo>
                <a:lnTo>
                  <a:pt x="96904" y="102142"/>
                </a:lnTo>
                <a:lnTo>
                  <a:pt x="75837" y="119906"/>
                </a:lnTo>
                <a:lnTo>
                  <a:pt x="50563" y="128788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4223" y="111024"/>
                </a:lnTo>
                <a:lnTo>
                  <a:pt x="0" y="102142"/>
                </a:lnTo>
                <a:lnTo>
                  <a:pt x="0" y="75496"/>
                </a:lnTo>
                <a:lnTo>
                  <a:pt x="4223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7407" y="0"/>
                </a:lnTo>
                <a:lnTo>
                  <a:pt x="88474" y="0"/>
                </a:lnTo>
                <a:lnTo>
                  <a:pt x="101111" y="444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4" name="object 234"/>
          <p:cNvSpPr/>
          <p:nvPr/>
        </p:nvSpPr>
        <p:spPr>
          <a:xfrm>
            <a:off x="7727465" y="4828502"/>
            <a:ext cx="117971" cy="124347"/>
          </a:xfrm>
          <a:custGeom>
            <a:avLst/>
            <a:gdLst/>
            <a:ahLst/>
            <a:cxnLst/>
            <a:rect l="l" t="t" r="r" b="b"/>
            <a:pathLst>
              <a:path w="117971" h="124347">
                <a:moveTo>
                  <a:pt x="96904" y="4440"/>
                </a:moveTo>
                <a:lnTo>
                  <a:pt x="105334" y="8881"/>
                </a:lnTo>
                <a:lnTo>
                  <a:pt x="109541" y="17763"/>
                </a:lnTo>
                <a:lnTo>
                  <a:pt x="113747" y="26645"/>
                </a:lnTo>
                <a:lnTo>
                  <a:pt x="117971" y="48850"/>
                </a:lnTo>
                <a:lnTo>
                  <a:pt x="109541" y="75496"/>
                </a:lnTo>
                <a:lnTo>
                  <a:pt x="92680" y="97701"/>
                </a:lnTo>
                <a:lnTo>
                  <a:pt x="71630" y="115465"/>
                </a:lnTo>
                <a:lnTo>
                  <a:pt x="50563" y="124347"/>
                </a:lnTo>
                <a:lnTo>
                  <a:pt x="29497" y="124347"/>
                </a:lnTo>
                <a:lnTo>
                  <a:pt x="21066" y="119906"/>
                </a:lnTo>
                <a:lnTo>
                  <a:pt x="12636" y="111024"/>
                </a:lnTo>
                <a:lnTo>
                  <a:pt x="4223" y="106583"/>
                </a:lnTo>
                <a:lnTo>
                  <a:pt x="0" y="93260"/>
                </a:lnTo>
                <a:lnTo>
                  <a:pt x="0" y="71055"/>
                </a:lnTo>
                <a:lnTo>
                  <a:pt x="8430" y="48850"/>
                </a:lnTo>
                <a:lnTo>
                  <a:pt x="21066" y="26645"/>
                </a:lnTo>
                <a:lnTo>
                  <a:pt x="42133" y="8881"/>
                </a:lnTo>
                <a:lnTo>
                  <a:pt x="63200" y="0"/>
                </a:lnTo>
                <a:lnTo>
                  <a:pt x="84267" y="0"/>
                </a:lnTo>
                <a:lnTo>
                  <a:pt x="9690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5" name="object 235"/>
          <p:cNvSpPr/>
          <p:nvPr/>
        </p:nvSpPr>
        <p:spPr>
          <a:xfrm>
            <a:off x="7731688" y="4828502"/>
            <a:ext cx="105317" cy="115465"/>
          </a:xfrm>
          <a:custGeom>
            <a:avLst/>
            <a:gdLst/>
            <a:ahLst/>
            <a:cxnLst/>
            <a:rect l="l" t="t" r="r" b="b"/>
            <a:pathLst>
              <a:path w="105317" h="115465">
                <a:moveTo>
                  <a:pt x="92680" y="8881"/>
                </a:moveTo>
                <a:lnTo>
                  <a:pt x="105317" y="26645"/>
                </a:lnTo>
                <a:lnTo>
                  <a:pt x="105317" y="48850"/>
                </a:lnTo>
                <a:lnTo>
                  <a:pt x="101111" y="71055"/>
                </a:lnTo>
                <a:lnTo>
                  <a:pt x="84250" y="93260"/>
                </a:lnTo>
                <a:lnTo>
                  <a:pt x="67407" y="106583"/>
                </a:lnTo>
                <a:lnTo>
                  <a:pt x="46340" y="115465"/>
                </a:lnTo>
                <a:lnTo>
                  <a:pt x="25273" y="115465"/>
                </a:lnTo>
                <a:lnTo>
                  <a:pt x="8413" y="106583"/>
                </a:lnTo>
                <a:lnTo>
                  <a:pt x="0" y="88819"/>
                </a:lnTo>
                <a:lnTo>
                  <a:pt x="0" y="71055"/>
                </a:lnTo>
                <a:lnTo>
                  <a:pt x="4206" y="48850"/>
                </a:lnTo>
                <a:lnTo>
                  <a:pt x="16843" y="26645"/>
                </a:lnTo>
                <a:lnTo>
                  <a:pt x="37910" y="8881"/>
                </a:lnTo>
                <a:lnTo>
                  <a:pt x="58977" y="0"/>
                </a:lnTo>
                <a:lnTo>
                  <a:pt x="80044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6" name="object 236"/>
          <p:cNvSpPr/>
          <p:nvPr/>
        </p:nvSpPr>
        <p:spPr>
          <a:xfrm>
            <a:off x="7731688" y="4832943"/>
            <a:ext cx="101111" cy="106583"/>
          </a:xfrm>
          <a:custGeom>
            <a:avLst/>
            <a:gdLst/>
            <a:ahLst/>
            <a:cxnLst/>
            <a:rect l="l" t="t" r="r" b="b"/>
            <a:pathLst>
              <a:path w="101111" h="106583">
                <a:moveTo>
                  <a:pt x="88457" y="8881"/>
                </a:moveTo>
                <a:lnTo>
                  <a:pt x="101111" y="22204"/>
                </a:lnTo>
                <a:lnTo>
                  <a:pt x="101111" y="39968"/>
                </a:lnTo>
                <a:lnTo>
                  <a:pt x="96887" y="62173"/>
                </a:lnTo>
                <a:lnTo>
                  <a:pt x="80044" y="84378"/>
                </a:lnTo>
                <a:lnTo>
                  <a:pt x="63183" y="97701"/>
                </a:lnTo>
                <a:lnTo>
                  <a:pt x="46340" y="106583"/>
                </a:lnTo>
                <a:lnTo>
                  <a:pt x="25273" y="106583"/>
                </a:lnTo>
                <a:lnTo>
                  <a:pt x="12636" y="97701"/>
                </a:lnTo>
                <a:lnTo>
                  <a:pt x="0" y="79937"/>
                </a:lnTo>
                <a:lnTo>
                  <a:pt x="0" y="62173"/>
                </a:lnTo>
                <a:lnTo>
                  <a:pt x="8413" y="39968"/>
                </a:lnTo>
                <a:lnTo>
                  <a:pt x="21066" y="22204"/>
                </a:lnTo>
                <a:lnTo>
                  <a:pt x="37910" y="4440"/>
                </a:lnTo>
                <a:lnTo>
                  <a:pt x="54770" y="0"/>
                </a:lnTo>
                <a:lnTo>
                  <a:pt x="75820" y="0"/>
                </a:lnTo>
                <a:lnTo>
                  <a:pt x="88457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7" name="object 237"/>
          <p:cNvSpPr/>
          <p:nvPr/>
        </p:nvSpPr>
        <p:spPr>
          <a:xfrm>
            <a:off x="7660057" y="4921762"/>
            <a:ext cx="117971" cy="173197"/>
          </a:xfrm>
          <a:custGeom>
            <a:avLst/>
            <a:gdLst/>
            <a:ahLst/>
            <a:cxnLst/>
            <a:rect l="l" t="t" r="r" b="b"/>
            <a:pathLst>
              <a:path w="117971" h="173197">
                <a:moveTo>
                  <a:pt x="80044" y="0"/>
                </a:moveTo>
                <a:lnTo>
                  <a:pt x="92697" y="8881"/>
                </a:lnTo>
                <a:lnTo>
                  <a:pt x="101111" y="17763"/>
                </a:lnTo>
                <a:lnTo>
                  <a:pt x="109541" y="26645"/>
                </a:lnTo>
                <a:lnTo>
                  <a:pt x="113747" y="39968"/>
                </a:lnTo>
                <a:lnTo>
                  <a:pt x="117971" y="71055"/>
                </a:lnTo>
                <a:lnTo>
                  <a:pt x="113747" y="106583"/>
                </a:lnTo>
                <a:lnTo>
                  <a:pt x="96904" y="137670"/>
                </a:lnTo>
                <a:lnTo>
                  <a:pt x="80044" y="159875"/>
                </a:lnTo>
                <a:lnTo>
                  <a:pt x="67407" y="168757"/>
                </a:lnTo>
                <a:lnTo>
                  <a:pt x="58994" y="173197"/>
                </a:lnTo>
                <a:lnTo>
                  <a:pt x="33703" y="173197"/>
                </a:lnTo>
                <a:lnTo>
                  <a:pt x="25290" y="168757"/>
                </a:lnTo>
                <a:lnTo>
                  <a:pt x="16860" y="159875"/>
                </a:lnTo>
                <a:lnTo>
                  <a:pt x="8430" y="146552"/>
                </a:lnTo>
                <a:lnTo>
                  <a:pt x="4223" y="133229"/>
                </a:lnTo>
                <a:lnTo>
                  <a:pt x="0" y="102142"/>
                </a:lnTo>
                <a:lnTo>
                  <a:pt x="4223" y="66614"/>
                </a:lnTo>
                <a:lnTo>
                  <a:pt x="16860" y="35527"/>
                </a:lnTo>
                <a:lnTo>
                  <a:pt x="33703" y="13322"/>
                </a:lnTo>
                <a:lnTo>
                  <a:pt x="46340" y="4440"/>
                </a:lnTo>
                <a:lnTo>
                  <a:pt x="58994" y="0"/>
                </a:lnTo>
                <a:lnTo>
                  <a:pt x="80044" y="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8" name="object 238"/>
          <p:cNvSpPr/>
          <p:nvPr/>
        </p:nvSpPr>
        <p:spPr>
          <a:xfrm>
            <a:off x="7660057" y="4926203"/>
            <a:ext cx="109541" cy="164316"/>
          </a:xfrm>
          <a:custGeom>
            <a:avLst/>
            <a:gdLst/>
            <a:ahLst/>
            <a:cxnLst/>
            <a:rect l="l" t="t" r="r" b="b"/>
            <a:pathLst>
              <a:path w="109541" h="164316">
                <a:moveTo>
                  <a:pt x="75837" y="0"/>
                </a:moveTo>
                <a:lnTo>
                  <a:pt x="88474" y="4440"/>
                </a:lnTo>
                <a:lnTo>
                  <a:pt x="96904" y="13322"/>
                </a:lnTo>
                <a:lnTo>
                  <a:pt x="109541" y="35527"/>
                </a:lnTo>
                <a:lnTo>
                  <a:pt x="109541" y="66614"/>
                </a:lnTo>
                <a:lnTo>
                  <a:pt x="105334" y="102142"/>
                </a:lnTo>
                <a:lnTo>
                  <a:pt x="92697" y="128788"/>
                </a:lnTo>
                <a:lnTo>
                  <a:pt x="75837" y="150993"/>
                </a:lnTo>
                <a:lnTo>
                  <a:pt x="67407" y="159875"/>
                </a:lnTo>
                <a:lnTo>
                  <a:pt x="54770" y="164316"/>
                </a:lnTo>
                <a:lnTo>
                  <a:pt x="33703" y="164316"/>
                </a:lnTo>
                <a:lnTo>
                  <a:pt x="21066" y="155434"/>
                </a:lnTo>
                <a:lnTo>
                  <a:pt x="12653" y="146552"/>
                </a:lnTo>
                <a:lnTo>
                  <a:pt x="4223" y="124347"/>
                </a:lnTo>
                <a:lnTo>
                  <a:pt x="0" y="93260"/>
                </a:lnTo>
                <a:lnTo>
                  <a:pt x="4223" y="62173"/>
                </a:lnTo>
                <a:lnTo>
                  <a:pt x="16860" y="31086"/>
                </a:lnTo>
                <a:lnTo>
                  <a:pt x="33703" y="8881"/>
                </a:lnTo>
                <a:lnTo>
                  <a:pt x="46340" y="4440"/>
                </a:lnTo>
                <a:lnTo>
                  <a:pt x="54770" y="0"/>
                </a:lnTo>
                <a:lnTo>
                  <a:pt x="75837" y="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9" name="object 239"/>
          <p:cNvSpPr/>
          <p:nvPr/>
        </p:nvSpPr>
        <p:spPr>
          <a:xfrm>
            <a:off x="7660057" y="4926203"/>
            <a:ext cx="105334" cy="159875"/>
          </a:xfrm>
          <a:custGeom>
            <a:avLst/>
            <a:gdLst/>
            <a:ahLst/>
            <a:cxnLst/>
            <a:rect l="l" t="t" r="r" b="b"/>
            <a:pathLst>
              <a:path w="105334" h="159875">
                <a:moveTo>
                  <a:pt x="75837" y="4440"/>
                </a:moveTo>
                <a:lnTo>
                  <a:pt x="84267" y="8881"/>
                </a:lnTo>
                <a:lnTo>
                  <a:pt x="92697" y="17763"/>
                </a:lnTo>
                <a:lnTo>
                  <a:pt x="101111" y="39968"/>
                </a:lnTo>
                <a:lnTo>
                  <a:pt x="105334" y="66614"/>
                </a:lnTo>
                <a:lnTo>
                  <a:pt x="101111" y="97701"/>
                </a:lnTo>
                <a:lnTo>
                  <a:pt x="88474" y="124347"/>
                </a:lnTo>
                <a:lnTo>
                  <a:pt x="71630" y="146552"/>
                </a:lnTo>
                <a:lnTo>
                  <a:pt x="50563" y="155434"/>
                </a:lnTo>
                <a:lnTo>
                  <a:pt x="42133" y="159875"/>
                </a:lnTo>
                <a:lnTo>
                  <a:pt x="33703" y="155434"/>
                </a:lnTo>
                <a:lnTo>
                  <a:pt x="21066" y="150993"/>
                </a:lnTo>
                <a:lnTo>
                  <a:pt x="12653" y="142111"/>
                </a:lnTo>
                <a:lnTo>
                  <a:pt x="4223" y="119906"/>
                </a:lnTo>
                <a:lnTo>
                  <a:pt x="0" y="93260"/>
                </a:lnTo>
                <a:lnTo>
                  <a:pt x="4223" y="62173"/>
                </a:lnTo>
                <a:lnTo>
                  <a:pt x="16860" y="35527"/>
                </a:lnTo>
                <a:lnTo>
                  <a:pt x="33703" y="13322"/>
                </a:lnTo>
                <a:lnTo>
                  <a:pt x="54770" y="4440"/>
                </a:lnTo>
                <a:lnTo>
                  <a:pt x="63200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0" name="object 240"/>
          <p:cNvSpPr/>
          <p:nvPr/>
        </p:nvSpPr>
        <p:spPr>
          <a:xfrm>
            <a:off x="7660057" y="4930644"/>
            <a:ext cx="101111" cy="146552"/>
          </a:xfrm>
          <a:custGeom>
            <a:avLst/>
            <a:gdLst/>
            <a:ahLst/>
            <a:cxnLst/>
            <a:rect l="l" t="t" r="r" b="b"/>
            <a:pathLst>
              <a:path w="101111" h="146552">
                <a:moveTo>
                  <a:pt x="80044" y="8881"/>
                </a:moveTo>
                <a:lnTo>
                  <a:pt x="88474" y="13322"/>
                </a:lnTo>
                <a:lnTo>
                  <a:pt x="96904" y="35527"/>
                </a:lnTo>
                <a:lnTo>
                  <a:pt x="101111" y="62173"/>
                </a:lnTo>
                <a:lnTo>
                  <a:pt x="96904" y="88819"/>
                </a:lnTo>
                <a:lnTo>
                  <a:pt x="84267" y="115465"/>
                </a:lnTo>
                <a:lnTo>
                  <a:pt x="67407" y="137670"/>
                </a:lnTo>
                <a:lnTo>
                  <a:pt x="50563" y="146552"/>
                </a:lnTo>
                <a:lnTo>
                  <a:pt x="29497" y="146552"/>
                </a:lnTo>
                <a:lnTo>
                  <a:pt x="21066" y="142111"/>
                </a:lnTo>
                <a:lnTo>
                  <a:pt x="12653" y="133229"/>
                </a:lnTo>
                <a:lnTo>
                  <a:pt x="4223" y="111024"/>
                </a:lnTo>
                <a:lnTo>
                  <a:pt x="0" y="84378"/>
                </a:lnTo>
                <a:lnTo>
                  <a:pt x="4223" y="57732"/>
                </a:lnTo>
                <a:lnTo>
                  <a:pt x="16860" y="31086"/>
                </a:lnTo>
                <a:lnTo>
                  <a:pt x="33703" y="8881"/>
                </a:lnTo>
                <a:lnTo>
                  <a:pt x="50563" y="0"/>
                </a:lnTo>
                <a:lnTo>
                  <a:pt x="71630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1" name="object 241"/>
          <p:cNvSpPr/>
          <p:nvPr/>
        </p:nvSpPr>
        <p:spPr>
          <a:xfrm>
            <a:off x="7660057" y="4935085"/>
            <a:ext cx="96904" cy="137670"/>
          </a:xfrm>
          <a:custGeom>
            <a:avLst/>
            <a:gdLst/>
            <a:ahLst/>
            <a:cxnLst/>
            <a:rect l="l" t="t" r="r" b="b"/>
            <a:pathLst>
              <a:path w="96904" h="137670">
                <a:moveTo>
                  <a:pt x="67407" y="0"/>
                </a:moveTo>
                <a:lnTo>
                  <a:pt x="75837" y="4440"/>
                </a:lnTo>
                <a:lnTo>
                  <a:pt x="80044" y="13322"/>
                </a:lnTo>
                <a:lnTo>
                  <a:pt x="92697" y="31086"/>
                </a:lnTo>
                <a:lnTo>
                  <a:pt x="96904" y="57732"/>
                </a:lnTo>
                <a:lnTo>
                  <a:pt x="92697" y="84378"/>
                </a:lnTo>
                <a:lnTo>
                  <a:pt x="80044" y="106583"/>
                </a:lnTo>
                <a:lnTo>
                  <a:pt x="67407" y="124347"/>
                </a:lnTo>
                <a:lnTo>
                  <a:pt x="46340" y="137670"/>
                </a:lnTo>
                <a:lnTo>
                  <a:pt x="37927" y="137670"/>
                </a:lnTo>
                <a:lnTo>
                  <a:pt x="29497" y="133229"/>
                </a:lnTo>
                <a:lnTo>
                  <a:pt x="21066" y="128788"/>
                </a:lnTo>
                <a:lnTo>
                  <a:pt x="12653" y="124347"/>
                </a:lnTo>
                <a:lnTo>
                  <a:pt x="4223" y="102142"/>
                </a:lnTo>
                <a:lnTo>
                  <a:pt x="0" y="79937"/>
                </a:lnTo>
                <a:lnTo>
                  <a:pt x="4223" y="53291"/>
                </a:lnTo>
                <a:lnTo>
                  <a:pt x="16860" y="26645"/>
                </a:lnTo>
                <a:lnTo>
                  <a:pt x="29497" y="8881"/>
                </a:lnTo>
                <a:lnTo>
                  <a:pt x="50563" y="0"/>
                </a:lnTo>
                <a:lnTo>
                  <a:pt x="67407" y="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2" name="object 242"/>
          <p:cNvSpPr/>
          <p:nvPr/>
        </p:nvSpPr>
        <p:spPr>
          <a:xfrm>
            <a:off x="7664281" y="4939526"/>
            <a:ext cx="84250" cy="124347"/>
          </a:xfrm>
          <a:custGeom>
            <a:avLst/>
            <a:gdLst/>
            <a:ahLst/>
            <a:cxnLst/>
            <a:rect l="l" t="t" r="r" b="b"/>
            <a:pathLst>
              <a:path w="84250" h="124347">
                <a:moveTo>
                  <a:pt x="58977" y="0"/>
                </a:moveTo>
                <a:lnTo>
                  <a:pt x="71614" y="8881"/>
                </a:lnTo>
                <a:lnTo>
                  <a:pt x="84250" y="26645"/>
                </a:lnTo>
                <a:lnTo>
                  <a:pt x="84250" y="48850"/>
                </a:lnTo>
                <a:lnTo>
                  <a:pt x="80044" y="75496"/>
                </a:lnTo>
                <a:lnTo>
                  <a:pt x="71614" y="97701"/>
                </a:lnTo>
                <a:lnTo>
                  <a:pt x="58977" y="115465"/>
                </a:lnTo>
                <a:lnTo>
                  <a:pt x="42116" y="124347"/>
                </a:lnTo>
                <a:lnTo>
                  <a:pt x="25273" y="124347"/>
                </a:lnTo>
                <a:lnTo>
                  <a:pt x="8430" y="115465"/>
                </a:lnTo>
                <a:lnTo>
                  <a:pt x="0" y="93260"/>
                </a:lnTo>
                <a:lnTo>
                  <a:pt x="0" y="48850"/>
                </a:lnTo>
                <a:lnTo>
                  <a:pt x="12636" y="22204"/>
                </a:lnTo>
                <a:lnTo>
                  <a:pt x="25273" y="8881"/>
                </a:lnTo>
                <a:lnTo>
                  <a:pt x="42116" y="0"/>
                </a:lnTo>
                <a:lnTo>
                  <a:pt x="58977" y="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3" name="object 243"/>
          <p:cNvSpPr/>
          <p:nvPr/>
        </p:nvSpPr>
        <p:spPr>
          <a:xfrm>
            <a:off x="7664281" y="4939526"/>
            <a:ext cx="80044" cy="119906"/>
          </a:xfrm>
          <a:custGeom>
            <a:avLst/>
            <a:gdLst/>
            <a:ahLst/>
            <a:cxnLst/>
            <a:rect l="l" t="t" r="r" b="b"/>
            <a:pathLst>
              <a:path w="80044" h="119906">
                <a:moveTo>
                  <a:pt x="54770" y="0"/>
                </a:moveTo>
                <a:lnTo>
                  <a:pt x="67407" y="13322"/>
                </a:lnTo>
                <a:lnTo>
                  <a:pt x="75820" y="26645"/>
                </a:lnTo>
                <a:lnTo>
                  <a:pt x="80044" y="48850"/>
                </a:lnTo>
                <a:lnTo>
                  <a:pt x="75820" y="75496"/>
                </a:lnTo>
                <a:lnTo>
                  <a:pt x="67407" y="93260"/>
                </a:lnTo>
                <a:lnTo>
                  <a:pt x="54770" y="111024"/>
                </a:lnTo>
                <a:lnTo>
                  <a:pt x="37910" y="119906"/>
                </a:lnTo>
                <a:lnTo>
                  <a:pt x="25273" y="119906"/>
                </a:lnTo>
                <a:lnTo>
                  <a:pt x="8430" y="106583"/>
                </a:lnTo>
                <a:lnTo>
                  <a:pt x="0" y="93260"/>
                </a:lnTo>
                <a:lnTo>
                  <a:pt x="0" y="71055"/>
                </a:lnTo>
                <a:lnTo>
                  <a:pt x="4206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4" name="object 244"/>
          <p:cNvSpPr/>
          <p:nvPr/>
        </p:nvSpPr>
        <p:spPr>
          <a:xfrm>
            <a:off x="7837006" y="4721918"/>
            <a:ext cx="147451" cy="159875"/>
          </a:xfrm>
          <a:custGeom>
            <a:avLst/>
            <a:gdLst/>
            <a:ahLst/>
            <a:cxnLst/>
            <a:rect l="l" t="t" r="r" b="b"/>
            <a:pathLst>
              <a:path w="147451" h="159875">
                <a:moveTo>
                  <a:pt x="130591" y="13322"/>
                </a:moveTo>
                <a:lnTo>
                  <a:pt x="139021" y="26645"/>
                </a:lnTo>
                <a:lnTo>
                  <a:pt x="143244" y="35527"/>
                </a:lnTo>
                <a:lnTo>
                  <a:pt x="147451" y="48850"/>
                </a:lnTo>
                <a:lnTo>
                  <a:pt x="147451" y="66614"/>
                </a:lnTo>
                <a:lnTo>
                  <a:pt x="143244" y="79937"/>
                </a:lnTo>
                <a:lnTo>
                  <a:pt x="134814" y="97701"/>
                </a:lnTo>
                <a:lnTo>
                  <a:pt x="130591" y="111024"/>
                </a:lnTo>
                <a:lnTo>
                  <a:pt x="117954" y="124347"/>
                </a:lnTo>
                <a:lnTo>
                  <a:pt x="105317" y="137670"/>
                </a:lnTo>
                <a:lnTo>
                  <a:pt x="92680" y="146552"/>
                </a:lnTo>
                <a:lnTo>
                  <a:pt x="75837" y="155434"/>
                </a:lnTo>
                <a:lnTo>
                  <a:pt x="63200" y="159875"/>
                </a:lnTo>
                <a:lnTo>
                  <a:pt x="37910" y="159875"/>
                </a:lnTo>
                <a:lnTo>
                  <a:pt x="25273" y="155434"/>
                </a:lnTo>
                <a:lnTo>
                  <a:pt x="12636" y="146552"/>
                </a:lnTo>
                <a:lnTo>
                  <a:pt x="4206" y="133229"/>
                </a:lnTo>
                <a:lnTo>
                  <a:pt x="0" y="124347"/>
                </a:lnTo>
                <a:lnTo>
                  <a:pt x="0" y="79937"/>
                </a:lnTo>
                <a:lnTo>
                  <a:pt x="8430" y="62173"/>
                </a:lnTo>
                <a:lnTo>
                  <a:pt x="16843" y="48850"/>
                </a:lnTo>
                <a:lnTo>
                  <a:pt x="25273" y="35527"/>
                </a:lnTo>
                <a:lnTo>
                  <a:pt x="37910" y="22204"/>
                </a:lnTo>
                <a:lnTo>
                  <a:pt x="50547" y="13322"/>
                </a:lnTo>
                <a:lnTo>
                  <a:pt x="67407" y="4440"/>
                </a:lnTo>
                <a:lnTo>
                  <a:pt x="80044" y="0"/>
                </a:lnTo>
                <a:lnTo>
                  <a:pt x="109541" y="0"/>
                </a:lnTo>
                <a:lnTo>
                  <a:pt x="117954" y="4440"/>
                </a:lnTo>
                <a:lnTo>
                  <a:pt x="130591" y="13322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5" name="object 245"/>
          <p:cNvSpPr/>
          <p:nvPr/>
        </p:nvSpPr>
        <p:spPr>
          <a:xfrm>
            <a:off x="7837006" y="4721918"/>
            <a:ext cx="143244" cy="155434"/>
          </a:xfrm>
          <a:custGeom>
            <a:avLst/>
            <a:gdLst/>
            <a:ahLst/>
            <a:cxnLst/>
            <a:rect l="l" t="t" r="r" b="b"/>
            <a:pathLst>
              <a:path w="143244" h="155434">
                <a:moveTo>
                  <a:pt x="134814" y="93260"/>
                </a:moveTo>
                <a:lnTo>
                  <a:pt x="126384" y="111024"/>
                </a:lnTo>
                <a:lnTo>
                  <a:pt x="117954" y="124347"/>
                </a:lnTo>
                <a:lnTo>
                  <a:pt x="105317" y="137670"/>
                </a:lnTo>
                <a:lnTo>
                  <a:pt x="92680" y="146552"/>
                </a:lnTo>
                <a:lnTo>
                  <a:pt x="63200" y="155434"/>
                </a:lnTo>
                <a:lnTo>
                  <a:pt x="37910" y="155434"/>
                </a:lnTo>
                <a:lnTo>
                  <a:pt x="25273" y="150993"/>
                </a:lnTo>
                <a:lnTo>
                  <a:pt x="12636" y="142111"/>
                </a:lnTo>
                <a:lnTo>
                  <a:pt x="8430" y="133229"/>
                </a:lnTo>
                <a:lnTo>
                  <a:pt x="0" y="119906"/>
                </a:lnTo>
                <a:lnTo>
                  <a:pt x="0" y="93260"/>
                </a:lnTo>
                <a:lnTo>
                  <a:pt x="8430" y="62173"/>
                </a:lnTo>
                <a:lnTo>
                  <a:pt x="16843" y="48850"/>
                </a:lnTo>
                <a:lnTo>
                  <a:pt x="25273" y="35527"/>
                </a:lnTo>
                <a:lnTo>
                  <a:pt x="37910" y="22204"/>
                </a:lnTo>
                <a:lnTo>
                  <a:pt x="50547" y="13322"/>
                </a:lnTo>
                <a:lnTo>
                  <a:pt x="80044" y="0"/>
                </a:lnTo>
                <a:lnTo>
                  <a:pt x="92680" y="0"/>
                </a:lnTo>
                <a:lnTo>
                  <a:pt x="105317" y="4440"/>
                </a:lnTo>
                <a:lnTo>
                  <a:pt x="117954" y="8881"/>
                </a:lnTo>
                <a:lnTo>
                  <a:pt x="130591" y="13322"/>
                </a:lnTo>
                <a:lnTo>
                  <a:pt x="134814" y="26645"/>
                </a:lnTo>
                <a:lnTo>
                  <a:pt x="143244" y="35527"/>
                </a:lnTo>
                <a:lnTo>
                  <a:pt x="143244" y="66614"/>
                </a:lnTo>
                <a:lnTo>
                  <a:pt x="134814" y="93260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6" name="object 246"/>
          <p:cNvSpPr/>
          <p:nvPr/>
        </p:nvSpPr>
        <p:spPr>
          <a:xfrm>
            <a:off x="7837006" y="4721918"/>
            <a:ext cx="143244" cy="155434"/>
          </a:xfrm>
          <a:custGeom>
            <a:avLst/>
            <a:gdLst/>
            <a:ahLst/>
            <a:cxnLst/>
            <a:rect l="l" t="t" r="r" b="b"/>
            <a:pathLst>
              <a:path w="143244" h="155434">
                <a:moveTo>
                  <a:pt x="126384" y="13322"/>
                </a:moveTo>
                <a:lnTo>
                  <a:pt x="134814" y="26645"/>
                </a:lnTo>
                <a:lnTo>
                  <a:pt x="139021" y="35527"/>
                </a:lnTo>
                <a:lnTo>
                  <a:pt x="143244" y="48850"/>
                </a:lnTo>
                <a:lnTo>
                  <a:pt x="143244" y="62173"/>
                </a:lnTo>
                <a:lnTo>
                  <a:pt x="134814" y="93260"/>
                </a:lnTo>
                <a:lnTo>
                  <a:pt x="113747" y="119906"/>
                </a:lnTo>
                <a:lnTo>
                  <a:pt x="88474" y="142111"/>
                </a:lnTo>
                <a:lnTo>
                  <a:pt x="63200" y="155434"/>
                </a:lnTo>
                <a:lnTo>
                  <a:pt x="37910" y="155434"/>
                </a:lnTo>
                <a:lnTo>
                  <a:pt x="25273" y="150993"/>
                </a:lnTo>
                <a:lnTo>
                  <a:pt x="12636" y="142111"/>
                </a:lnTo>
                <a:lnTo>
                  <a:pt x="8430" y="133229"/>
                </a:lnTo>
                <a:lnTo>
                  <a:pt x="0" y="119906"/>
                </a:lnTo>
                <a:lnTo>
                  <a:pt x="0" y="93260"/>
                </a:lnTo>
                <a:lnTo>
                  <a:pt x="8430" y="62173"/>
                </a:lnTo>
                <a:lnTo>
                  <a:pt x="25273" y="35527"/>
                </a:lnTo>
                <a:lnTo>
                  <a:pt x="50547" y="13322"/>
                </a:lnTo>
                <a:lnTo>
                  <a:pt x="80044" y="4440"/>
                </a:lnTo>
                <a:lnTo>
                  <a:pt x="92680" y="0"/>
                </a:lnTo>
                <a:lnTo>
                  <a:pt x="105317" y="4440"/>
                </a:lnTo>
                <a:lnTo>
                  <a:pt x="117954" y="8881"/>
                </a:lnTo>
                <a:lnTo>
                  <a:pt x="126384" y="13322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7" name="object 247"/>
          <p:cNvSpPr/>
          <p:nvPr/>
        </p:nvSpPr>
        <p:spPr>
          <a:xfrm>
            <a:off x="7837006" y="4721918"/>
            <a:ext cx="139021" cy="155434"/>
          </a:xfrm>
          <a:custGeom>
            <a:avLst/>
            <a:gdLst/>
            <a:ahLst/>
            <a:cxnLst/>
            <a:rect l="l" t="t" r="r" b="b"/>
            <a:pathLst>
              <a:path w="139021" h="155434">
                <a:moveTo>
                  <a:pt x="126384" y="13322"/>
                </a:moveTo>
                <a:lnTo>
                  <a:pt x="134814" y="26645"/>
                </a:lnTo>
                <a:lnTo>
                  <a:pt x="139021" y="35527"/>
                </a:lnTo>
                <a:lnTo>
                  <a:pt x="139021" y="62173"/>
                </a:lnTo>
                <a:lnTo>
                  <a:pt x="130591" y="93260"/>
                </a:lnTo>
                <a:lnTo>
                  <a:pt x="113747" y="119906"/>
                </a:lnTo>
                <a:lnTo>
                  <a:pt x="88474" y="142111"/>
                </a:lnTo>
                <a:lnTo>
                  <a:pt x="63200" y="150993"/>
                </a:lnTo>
                <a:lnTo>
                  <a:pt x="50547" y="155434"/>
                </a:lnTo>
                <a:lnTo>
                  <a:pt x="37910" y="150993"/>
                </a:lnTo>
                <a:lnTo>
                  <a:pt x="25273" y="146552"/>
                </a:lnTo>
                <a:lnTo>
                  <a:pt x="16843" y="142111"/>
                </a:lnTo>
                <a:lnTo>
                  <a:pt x="8430" y="128788"/>
                </a:lnTo>
                <a:lnTo>
                  <a:pt x="4206" y="119906"/>
                </a:lnTo>
                <a:lnTo>
                  <a:pt x="0" y="106583"/>
                </a:lnTo>
                <a:lnTo>
                  <a:pt x="0" y="93260"/>
                </a:lnTo>
                <a:lnTo>
                  <a:pt x="8430" y="62173"/>
                </a:lnTo>
                <a:lnTo>
                  <a:pt x="25273" y="35527"/>
                </a:lnTo>
                <a:lnTo>
                  <a:pt x="50547" y="13322"/>
                </a:lnTo>
                <a:lnTo>
                  <a:pt x="80044" y="4440"/>
                </a:lnTo>
                <a:lnTo>
                  <a:pt x="92680" y="0"/>
                </a:lnTo>
                <a:lnTo>
                  <a:pt x="105317" y="4440"/>
                </a:lnTo>
                <a:lnTo>
                  <a:pt x="117954" y="8881"/>
                </a:lnTo>
                <a:lnTo>
                  <a:pt x="126384" y="13322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8" name="object 248"/>
          <p:cNvSpPr/>
          <p:nvPr/>
        </p:nvSpPr>
        <p:spPr>
          <a:xfrm>
            <a:off x="7837006" y="4721918"/>
            <a:ext cx="139021" cy="150993"/>
          </a:xfrm>
          <a:custGeom>
            <a:avLst/>
            <a:gdLst/>
            <a:ahLst/>
            <a:cxnLst/>
            <a:rect l="l" t="t" r="r" b="b"/>
            <a:pathLst>
              <a:path w="139021" h="150993">
                <a:moveTo>
                  <a:pt x="130591" y="93260"/>
                </a:moveTo>
                <a:lnTo>
                  <a:pt x="113747" y="119906"/>
                </a:lnTo>
                <a:lnTo>
                  <a:pt x="88474" y="137670"/>
                </a:lnTo>
                <a:lnTo>
                  <a:pt x="63200" y="150993"/>
                </a:lnTo>
                <a:lnTo>
                  <a:pt x="37910" y="150993"/>
                </a:lnTo>
                <a:lnTo>
                  <a:pt x="25273" y="146552"/>
                </a:lnTo>
                <a:lnTo>
                  <a:pt x="16843" y="137670"/>
                </a:lnTo>
                <a:lnTo>
                  <a:pt x="8430" y="128788"/>
                </a:lnTo>
                <a:lnTo>
                  <a:pt x="4206" y="115465"/>
                </a:lnTo>
                <a:lnTo>
                  <a:pt x="0" y="106583"/>
                </a:lnTo>
                <a:lnTo>
                  <a:pt x="0" y="88819"/>
                </a:lnTo>
                <a:lnTo>
                  <a:pt x="8430" y="62173"/>
                </a:lnTo>
                <a:lnTo>
                  <a:pt x="25273" y="35527"/>
                </a:lnTo>
                <a:lnTo>
                  <a:pt x="50547" y="13322"/>
                </a:lnTo>
                <a:lnTo>
                  <a:pt x="80044" y="4440"/>
                </a:lnTo>
                <a:lnTo>
                  <a:pt x="92680" y="0"/>
                </a:lnTo>
                <a:lnTo>
                  <a:pt x="105317" y="4440"/>
                </a:lnTo>
                <a:lnTo>
                  <a:pt x="113747" y="8881"/>
                </a:lnTo>
                <a:lnTo>
                  <a:pt x="126384" y="13322"/>
                </a:lnTo>
                <a:lnTo>
                  <a:pt x="130591" y="26645"/>
                </a:lnTo>
                <a:lnTo>
                  <a:pt x="139021" y="35527"/>
                </a:lnTo>
                <a:lnTo>
                  <a:pt x="139021" y="62173"/>
                </a:lnTo>
                <a:lnTo>
                  <a:pt x="130591" y="9326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9" name="object 249"/>
          <p:cNvSpPr/>
          <p:nvPr/>
        </p:nvSpPr>
        <p:spPr>
          <a:xfrm>
            <a:off x="7837006" y="4726359"/>
            <a:ext cx="139021" cy="146552"/>
          </a:xfrm>
          <a:custGeom>
            <a:avLst/>
            <a:gdLst/>
            <a:ahLst/>
            <a:cxnLst/>
            <a:rect l="l" t="t" r="r" b="b"/>
            <a:pathLst>
              <a:path w="139021" h="146552">
                <a:moveTo>
                  <a:pt x="122177" y="8881"/>
                </a:moveTo>
                <a:lnTo>
                  <a:pt x="130591" y="22204"/>
                </a:lnTo>
                <a:lnTo>
                  <a:pt x="134814" y="31086"/>
                </a:lnTo>
                <a:lnTo>
                  <a:pt x="139021" y="44409"/>
                </a:lnTo>
                <a:lnTo>
                  <a:pt x="139021" y="57732"/>
                </a:lnTo>
                <a:lnTo>
                  <a:pt x="130591" y="84378"/>
                </a:lnTo>
                <a:lnTo>
                  <a:pt x="113747" y="115465"/>
                </a:lnTo>
                <a:lnTo>
                  <a:pt x="88474" y="133229"/>
                </a:lnTo>
                <a:lnTo>
                  <a:pt x="63200" y="142111"/>
                </a:lnTo>
                <a:lnTo>
                  <a:pt x="50547" y="146552"/>
                </a:lnTo>
                <a:lnTo>
                  <a:pt x="37910" y="142111"/>
                </a:lnTo>
                <a:lnTo>
                  <a:pt x="25273" y="137670"/>
                </a:lnTo>
                <a:lnTo>
                  <a:pt x="16843" y="133229"/>
                </a:lnTo>
                <a:lnTo>
                  <a:pt x="8430" y="124347"/>
                </a:lnTo>
                <a:lnTo>
                  <a:pt x="4206" y="111024"/>
                </a:lnTo>
                <a:lnTo>
                  <a:pt x="0" y="97701"/>
                </a:lnTo>
                <a:lnTo>
                  <a:pt x="0" y="84378"/>
                </a:lnTo>
                <a:lnTo>
                  <a:pt x="8430" y="57732"/>
                </a:lnTo>
                <a:lnTo>
                  <a:pt x="25273" y="31086"/>
                </a:lnTo>
                <a:lnTo>
                  <a:pt x="50547" y="8881"/>
                </a:lnTo>
                <a:lnTo>
                  <a:pt x="75837" y="0"/>
                </a:lnTo>
                <a:lnTo>
                  <a:pt x="101111" y="0"/>
                </a:lnTo>
                <a:lnTo>
                  <a:pt x="113747" y="4440"/>
                </a:lnTo>
                <a:lnTo>
                  <a:pt x="122177" y="8881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0" name="object 250"/>
          <p:cNvSpPr/>
          <p:nvPr/>
        </p:nvSpPr>
        <p:spPr>
          <a:xfrm>
            <a:off x="7841213" y="4726359"/>
            <a:ext cx="130608" cy="142111"/>
          </a:xfrm>
          <a:custGeom>
            <a:avLst/>
            <a:gdLst/>
            <a:ahLst/>
            <a:cxnLst/>
            <a:rect l="l" t="t" r="r" b="b"/>
            <a:pathLst>
              <a:path w="130608" h="142111">
                <a:moveTo>
                  <a:pt x="117971" y="8881"/>
                </a:moveTo>
                <a:lnTo>
                  <a:pt x="126384" y="22204"/>
                </a:lnTo>
                <a:lnTo>
                  <a:pt x="130608" y="31086"/>
                </a:lnTo>
                <a:lnTo>
                  <a:pt x="130608" y="57732"/>
                </a:lnTo>
                <a:lnTo>
                  <a:pt x="122177" y="84378"/>
                </a:lnTo>
                <a:lnTo>
                  <a:pt x="105334" y="111024"/>
                </a:lnTo>
                <a:lnTo>
                  <a:pt x="84267" y="133229"/>
                </a:lnTo>
                <a:lnTo>
                  <a:pt x="58994" y="142111"/>
                </a:lnTo>
                <a:lnTo>
                  <a:pt x="33703" y="142111"/>
                </a:lnTo>
                <a:lnTo>
                  <a:pt x="21066" y="137670"/>
                </a:lnTo>
                <a:lnTo>
                  <a:pt x="12636" y="128788"/>
                </a:lnTo>
                <a:lnTo>
                  <a:pt x="4223" y="119906"/>
                </a:lnTo>
                <a:lnTo>
                  <a:pt x="0" y="111024"/>
                </a:lnTo>
                <a:lnTo>
                  <a:pt x="0" y="84378"/>
                </a:lnTo>
                <a:lnTo>
                  <a:pt x="4223" y="57732"/>
                </a:lnTo>
                <a:lnTo>
                  <a:pt x="21066" y="31086"/>
                </a:lnTo>
                <a:lnTo>
                  <a:pt x="46340" y="8881"/>
                </a:lnTo>
                <a:lnTo>
                  <a:pt x="71630" y="0"/>
                </a:lnTo>
                <a:lnTo>
                  <a:pt x="96904" y="0"/>
                </a:lnTo>
                <a:lnTo>
                  <a:pt x="109541" y="4440"/>
                </a:lnTo>
                <a:lnTo>
                  <a:pt x="117971" y="8881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1" name="object 251"/>
          <p:cNvSpPr/>
          <p:nvPr/>
        </p:nvSpPr>
        <p:spPr>
          <a:xfrm>
            <a:off x="7841213" y="4726359"/>
            <a:ext cx="130608" cy="142111"/>
          </a:xfrm>
          <a:custGeom>
            <a:avLst/>
            <a:gdLst/>
            <a:ahLst/>
            <a:cxnLst/>
            <a:rect l="l" t="t" r="r" b="b"/>
            <a:pathLst>
              <a:path w="130608" h="142111">
                <a:moveTo>
                  <a:pt x="117971" y="13322"/>
                </a:moveTo>
                <a:lnTo>
                  <a:pt x="122177" y="22204"/>
                </a:lnTo>
                <a:lnTo>
                  <a:pt x="126384" y="31086"/>
                </a:lnTo>
                <a:lnTo>
                  <a:pt x="130608" y="57732"/>
                </a:lnTo>
                <a:lnTo>
                  <a:pt x="122177" y="84378"/>
                </a:lnTo>
                <a:lnTo>
                  <a:pt x="105334" y="111024"/>
                </a:lnTo>
                <a:lnTo>
                  <a:pt x="80044" y="128788"/>
                </a:lnTo>
                <a:lnTo>
                  <a:pt x="54770" y="142111"/>
                </a:lnTo>
                <a:lnTo>
                  <a:pt x="33703" y="137670"/>
                </a:lnTo>
                <a:lnTo>
                  <a:pt x="21066" y="137670"/>
                </a:lnTo>
                <a:lnTo>
                  <a:pt x="12636" y="128788"/>
                </a:lnTo>
                <a:lnTo>
                  <a:pt x="4223" y="119906"/>
                </a:lnTo>
                <a:lnTo>
                  <a:pt x="0" y="106583"/>
                </a:lnTo>
                <a:lnTo>
                  <a:pt x="0" y="84378"/>
                </a:lnTo>
                <a:lnTo>
                  <a:pt x="8430" y="57732"/>
                </a:lnTo>
                <a:lnTo>
                  <a:pt x="25290" y="31086"/>
                </a:lnTo>
                <a:lnTo>
                  <a:pt x="46340" y="8881"/>
                </a:lnTo>
                <a:lnTo>
                  <a:pt x="71630" y="0"/>
                </a:lnTo>
                <a:lnTo>
                  <a:pt x="96904" y="0"/>
                </a:lnTo>
                <a:lnTo>
                  <a:pt x="105334" y="4440"/>
                </a:lnTo>
                <a:lnTo>
                  <a:pt x="117971" y="13322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2" name="object 252"/>
          <p:cNvSpPr/>
          <p:nvPr/>
        </p:nvSpPr>
        <p:spPr>
          <a:xfrm>
            <a:off x="7841213" y="4726359"/>
            <a:ext cx="130608" cy="137670"/>
          </a:xfrm>
          <a:custGeom>
            <a:avLst/>
            <a:gdLst/>
            <a:ahLst/>
            <a:cxnLst/>
            <a:rect l="l" t="t" r="r" b="b"/>
            <a:pathLst>
              <a:path w="130608" h="137670">
                <a:moveTo>
                  <a:pt x="113747" y="13322"/>
                </a:moveTo>
                <a:lnTo>
                  <a:pt x="122177" y="22204"/>
                </a:lnTo>
                <a:lnTo>
                  <a:pt x="126384" y="31086"/>
                </a:lnTo>
                <a:lnTo>
                  <a:pt x="130608" y="57732"/>
                </a:lnTo>
                <a:lnTo>
                  <a:pt x="122177" y="84378"/>
                </a:lnTo>
                <a:lnTo>
                  <a:pt x="105334" y="111024"/>
                </a:lnTo>
                <a:lnTo>
                  <a:pt x="80044" y="128788"/>
                </a:lnTo>
                <a:lnTo>
                  <a:pt x="54770" y="137670"/>
                </a:lnTo>
                <a:lnTo>
                  <a:pt x="33703" y="137670"/>
                </a:lnTo>
                <a:lnTo>
                  <a:pt x="21066" y="133229"/>
                </a:lnTo>
                <a:lnTo>
                  <a:pt x="12636" y="128788"/>
                </a:lnTo>
                <a:lnTo>
                  <a:pt x="4223" y="119906"/>
                </a:lnTo>
                <a:lnTo>
                  <a:pt x="0" y="106583"/>
                </a:lnTo>
                <a:lnTo>
                  <a:pt x="0" y="84378"/>
                </a:lnTo>
                <a:lnTo>
                  <a:pt x="8430" y="53291"/>
                </a:lnTo>
                <a:lnTo>
                  <a:pt x="25290" y="31086"/>
                </a:lnTo>
                <a:lnTo>
                  <a:pt x="46340" y="8881"/>
                </a:lnTo>
                <a:lnTo>
                  <a:pt x="71630" y="0"/>
                </a:lnTo>
                <a:lnTo>
                  <a:pt x="96904" y="0"/>
                </a:lnTo>
                <a:lnTo>
                  <a:pt x="105334" y="4440"/>
                </a:lnTo>
                <a:lnTo>
                  <a:pt x="113747" y="13322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3" name="object 253"/>
          <p:cNvSpPr/>
          <p:nvPr/>
        </p:nvSpPr>
        <p:spPr>
          <a:xfrm>
            <a:off x="7841213" y="4726359"/>
            <a:ext cx="126384" cy="137670"/>
          </a:xfrm>
          <a:custGeom>
            <a:avLst/>
            <a:gdLst/>
            <a:ahLst/>
            <a:cxnLst/>
            <a:rect l="l" t="t" r="r" b="b"/>
            <a:pathLst>
              <a:path w="126384" h="137670">
                <a:moveTo>
                  <a:pt x="113747" y="13322"/>
                </a:moveTo>
                <a:lnTo>
                  <a:pt x="122177" y="22204"/>
                </a:lnTo>
                <a:lnTo>
                  <a:pt x="126384" y="31086"/>
                </a:lnTo>
                <a:lnTo>
                  <a:pt x="126384" y="57732"/>
                </a:lnTo>
                <a:lnTo>
                  <a:pt x="117971" y="84378"/>
                </a:lnTo>
                <a:lnTo>
                  <a:pt x="101111" y="106583"/>
                </a:lnTo>
                <a:lnTo>
                  <a:pt x="80044" y="124347"/>
                </a:lnTo>
                <a:lnTo>
                  <a:pt x="54770" y="137670"/>
                </a:lnTo>
                <a:lnTo>
                  <a:pt x="33703" y="137670"/>
                </a:lnTo>
                <a:lnTo>
                  <a:pt x="21066" y="133229"/>
                </a:lnTo>
                <a:lnTo>
                  <a:pt x="12636" y="124347"/>
                </a:lnTo>
                <a:lnTo>
                  <a:pt x="8430" y="115465"/>
                </a:lnTo>
                <a:lnTo>
                  <a:pt x="0" y="106583"/>
                </a:lnTo>
                <a:lnTo>
                  <a:pt x="0" y="79937"/>
                </a:lnTo>
                <a:lnTo>
                  <a:pt x="8430" y="53291"/>
                </a:lnTo>
                <a:lnTo>
                  <a:pt x="25290" y="31086"/>
                </a:lnTo>
                <a:lnTo>
                  <a:pt x="46340" y="8881"/>
                </a:lnTo>
                <a:lnTo>
                  <a:pt x="71630" y="0"/>
                </a:lnTo>
                <a:lnTo>
                  <a:pt x="92680" y="0"/>
                </a:lnTo>
                <a:lnTo>
                  <a:pt x="105334" y="4440"/>
                </a:lnTo>
                <a:lnTo>
                  <a:pt x="113747" y="13322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4" name="object 254"/>
          <p:cNvSpPr/>
          <p:nvPr/>
        </p:nvSpPr>
        <p:spPr>
          <a:xfrm>
            <a:off x="7841213" y="4726359"/>
            <a:ext cx="126384" cy="133229"/>
          </a:xfrm>
          <a:custGeom>
            <a:avLst/>
            <a:gdLst/>
            <a:ahLst/>
            <a:cxnLst/>
            <a:rect l="l" t="t" r="r" b="b"/>
            <a:pathLst>
              <a:path w="126384" h="133229">
                <a:moveTo>
                  <a:pt x="113747" y="13322"/>
                </a:moveTo>
                <a:lnTo>
                  <a:pt x="117971" y="22204"/>
                </a:lnTo>
                <a:lnTo>
                  <a:pt x="122177" y="31086"/>
                </a:lnTo>
                <a:lnTo>
                  <a:pt x="126384" y="53291"/>
                </a:lnTo>
                <a:lnTo>
                  <a:pt x="117971" y="79937"/>
                </a:lnTo>
                <a:lnTo>
                  <a:pt x="101111" y="106583"/>
                </a:lnTo>
                <a:lnTo>
                  <a:pt x="80044" y="124347"/>
                </a:lnTo>
                <a:lnTo>
                  <a:pt x="54770" y="133229"/>
                </a:lnTo>
                <a:lnTo>
                  <a:pt x="33703" y="133229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5465"/>
                </a:lnTo>
                <a:lnTo>
                  <a:pt x="4223" y="102142"/>
                </a:lnTo>
                <a:lnTo>
                  <a:pt x="0" y="79937"/>
                </a:lnTo>
                <a:lnTo>
                  <a:pt x="8430" y="53291"/>
                </a:lnTo>
                <a:lnTo>
                  <a:pt x="25290" y="31086"/>
                </a:lnTo>
                <a:lnTo>
                  <a:pt x="46340" y="8881"/>
                </a:lnTo>
                <a:lnTo>
                  <a:pt x="71630" y="0"/>
                </a:lnTo>
                <a:lnTo>
                  <a:pt x="92680" y="0"/>
                </a:lnTo>
                <a:lnTo>
                  <a:pt x="105334" y="4440"/>
                </a:lnTo>
                <a:lnTo>
                  <a:pt x="113747" y="13322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5" name="object 255"/>
          <p:cNvSpPr/>
          <p:nvPr/>
        </p:nvSpPr>
        <p:spPr>
          <a:xfrm>
            <a:off x="7841213" y="4726359"/>
            <a:ext cx="122177" cy="133229"/>
          </a:xfrm>
          <a:custGeom>
            <a:avLst/>
            <a:gdLst/>
            <a:ahLst/>
            <a:cxnLst/>
            <a:rect l="l" t="t" r="r" b="b"/>
            <a:pathLst>
              <a:path w="122177" h="133229">
                <a:moveTo>
                  <a:pt x="109541" y="13322"/>
                </a:moveTo>
                <a:lnTo>
                  <a:pt x="117971" y="22204"/>
                </a:lnTo>
                <a:lnTo>
                  <a:pt x="122177" y="31086"/>
                </a:lnTo>
                <a:lnTo>
                  <a:pt x="122177" y="53291"/>
                </a:lnTo>
                <a:lnTo>
                  <a:pt x="117971" y="79937"/>
                </a:lnTo>
                <a:lnTo>
                  <a:pt x="101111" y="106583"/>
                </a:lnTo>
                <a:lnTo>
                  <a:pt x="80044" y="124347"/>
                </a:lnTo>
                <a:lnTo>
                  <a:pt x="54770" y="133229"/>
                </a:lnTo>
                <a:lnTo>
                  <a:pt x="33703" y="133229"/>
                </a:lnTo>
                <a:lnTo>
                  <a:pt x="21066" y="128788"/>
                </a:lnTo>
                <a:lnTo>
                  <a:pt x="12636" y="119906"/>
                </a:lnTo>
                <a:lnTo>
                  <a:pt x="8430" y="111024"/>
                </a:lnTo>
                <a:lnTo>
                  <a:pt x="4223" y="102142"/>
                </a:lnTo>
                <a:lnTo>
                  <a:pt x="0" y="79937"/>
                </a:lnTo>
                <a:lnTo>
                  <a:pt x="8430" y="53291"/>
                </a:lnTo>
                <a:lnTo>
                  <a:pt x="25290" y="31086"/>
                </a:lnTo>
                <a:lnTo>
                  <a:pt x="46340" y="13322"/>
                </a:lnTo>
                <a:lnTo>
                  <a:pt x="71630" y="0"/>
                </a:lnTo>
                <a:lnTo>
                  <a:pt x="92680" y="0"/>
                </a:lnTo>
                <a:lnTo>
                  <a:pt x="101111" y="4440"/>
                </a:lnTo>
                <a:lnTo>
                  <a:pt x="109541" y="13322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6" name="object 256"/>
          <p:cNvSpPr/>
          <p:nvPr/>
        </p:nvSpPr>
        <p:spPr>
          <a:xfrm>
            <a:off x="7841213" y="4730800"/>
            <a:ext cx="122177" cy="124347"/>
          </a:xfrm>
          <a:custGeom>
            <a:avLst/>
            <a:gdLst/>
            <a:ahLst/>
            <a:cxnLst/>
            <a:rect l="l" t="t" r="r" b="b"/>
            <a:pathLst>
              <a:path w="122177" h="124347">
                <a:moveTo>
                  <a:pt x="109541" y="8881"/>
                </a:moveTo>
                <a:lnTo>
                  <a:pt x="117971" y="17763"/>
                </a:lnTo>
                <a:lnTo>
                  <a:pt x="122177" y="26645"/>
                </a:lnTo>
                <a:lnTo>
                  <a:pt x="122177" y="48850"/>
                </a:lnTo>
                <a:lnTo>
                  <a:pt x="113747" y="75496"/>
                </a:lnTo>
                <a:lnTo>
                  <a:pt x="101111" y="97701"/>
                </a:lnTo>
                <a:lnTo>
                  <a:pt x="80044" y="115465"/>
                </a:lnTo>
                <a:lnTo>
                  <a:pt x="54770" y="124347"/>
                </a:lnTo>
                <a:lnTo>
                  <a:pt x="33703" y="124347"/>
                </a:lnTo>
                <a:lnTo>
                  <a:pt x="25290" y="119906"/>
                </a:lnTo>
                <a:lnTo>
                  <a:pt x="12636" y="115465"/>
                </a:lnTo>
                <a:lnTo>
                  <a:pt x="8430" y="106583"/>
                </a:lnTo>
                <a:lnTo>
                  <a:pt x="4223" y="97701"/>
                </a:lnTo>
                <a:lnTo>
                  <a:pt x="0" y="75496"/>
                </a:lnTo>
                <a:lnTo>
                  <a:pt x="8430" y="48850"/>
                </a:lnTo>
                <a:lnTo>
                  <a:pt x="25290" y="26645"/>
                </a:lnTo>
                <a:lnTo>
                  <a:pt x="46340" y="8881"/>
                </a:lnTo>
                <a:lnTo>
                  <a:pt x="67407" y="0"/>
                </a:lnTo>
                <a:lnTo>
                  <a:pt x="101111" y="0"/>
                </a:lnTo>
                <a:lnTo>
                  <a:pt x="109541" y="8881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7" name="object 257"/>
          <p:cNvSpPr/>
          <p:nvPr/>
        </p:nvSpPr>
        <p:spPr>
          <a:xfrm>
            <a:off x="7845436" y="4730800"/>
            <a:ext cx="117954" cy="124347"/>
          </a:xfrm>
          <a:custGeom>
            <a:avLst/>
            <a:gdLst/>
            <a:ahLst/>
            <a:cxnLst/>
            <a:rect l="l" t="t" r="r" b="b"/>
            <a:pathLst>
              <a:path w="117954" h="124347">
                <a:moveTo>
                  <a:pt x="96887" y="0"/>
                </a:moveTo>
                <a:lnTo>
                  <a:pt x="105317" y="8881"/>
                </a:lnTo>
                <a:lnTo>
                  <a:pt x="109524" y="17763"/>
                </a:lnTo>
                <a:lnTo>
                  <a:pt x="113747" y="26645"/>
                </a:lnTo>
                <a:lnTo>
                  <a:pt x="117954" y="48850"/>
                </a:lnTo>
                <a:lnTo>
                  <a:pt x="109524" y="75496"/>
                </a:lnTo>
                <a:lnTo>
                  <a:pt x="92680" y="97701"/>
                </a:lnTo>
                <a:lnTo>
                  <a:pt x="71614" y="115465"/>
                </a:lnTo>
                <a:lnTo>
                  <a:pt x="50547" y="124347"/>
                </a:lnTo>
                <a:lnTo>
                  <a:pt x="29480" y="124347"/>
                </a:lnTo>
                <a:lnTo>
                  <a:pt x="21066" y="119906"/>
                </a:lnTo>
                <a:lnTo>
                  <a:pt x="12636" y="115465"/>
                </a:lnTo>
                <a:lnTo>
                  <a:pt x="4206" y="106583"/>
                </a:lnTo>
                <a:lnTo>
                  <a:pt x="0" y="97701"/>
                </a:lnTo>
                <a:lnTo>
                  <a:pt x="0" y="71055"/>
                </a:lnTo>
                <a:lnTo>
                  <a:pt x="4206" y="48850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96887" y="0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8" name="object 258"/>
          <p:cNvSpPr/>
          <p:nvPr/>
        </p:nvSpPr>
        <p:spPr>
          <a:xfrm>
            <a:off x="7845436" y="4730800"/>
            <a:ext cx="113747" cy="119906"/>
          </a:xfrm>
          <a:custGeom>
            <a:avLst/>
            <a:gdLst/>
            <a:ahLst/>
            <a:cxnLst/>
            <a:rect l="l" t="t" r="r" b="b"/>
            <a:pathLst>
              <a:path w="113747" h="119906">
                <a:moveTo>
                  <a:pt x="109524" y="71055"/>
                </a:moveTo>
                <a:lnTo>
                  <a:pt x="92680" y="97701"/>
                </a:lnTo>
                <a:lnTo>
                  <a:pt x="71614" y="111024"/>
                </a:lnTo>
                <a:lnTo>
                  <a:pt x="50547" y="119906"/>
                </a:lnTo>
                <a:lnTo>
                  <a:pt x="21066" y="119906"/>
                </a:lnTo>
                <a:lnTo>
                  <a:pt x="12636" y="111024"/>
                </a:lnTo>
                <a:lnTo>
                  <a:pt x="4206" y="102142"/>
                </a:lnTo>
                <a:lnTo>
                  <a:pt x="0" y="93260"/>
                </a:lnTo>
                <a:lnTo>
                  <a:pt x="0" y="71055"/>
                </a:lnTo>
                <a:lnTo>
                  <a:pt x="4206" y="48850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4250" y="0"/>
                </a:lnTo>
                <a:lnTo>
                  <a:pt x="92680" y="4440"/>
                </a:lnTo>
                <a:lnTo>
                  <a:pt x="101111" y="8881"/>
                </a:lnTo>
                <a:lnTo>
                  <a:pt x="109524" y="17763"/>
                </a:lnTo>
                <a:lnTo>
                  <a:pt x="113747" y="26645"/>
                </a:lnTo>
                <a:lnTo>
                  <a:pt x="113747" y="48850"/>
                </a:lnTo>
                <a:lnTo>
                  <a:pt x="109524" y="71055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9" name="object 259"/>
          <p:cNvSpPr/>
          <p:nvPr/>
        </p:nvSpPr>
        <p:spPr>
          <a:xfrm>
            <a:off x="7845436" y="4730800"/>
            <a:ext cx="113747" cy="119906"/>
          </a:xfrm>
          <a:custGeom>
            <a:avLst/>
            <a:gdLst/>
            <a:ahLst/>
            <a:cxnLst/>
            <a:rect l="l" t="t" r="r" b="b"/>
            <a:pathLst>
              <a:path w="113747" h="119906">
                <a:moveTo>
                  <a:pt x="109524" y="17763"/>
                </a:moveTo>
                <a:lnTo>
                  <a:pt x="109524" y="26645"/>
                </a:lnTo>
                <a:lnTo>
                  <a:pt x="113747" y="48850"/>
                </a:lnTo>
                <a:lnTo>
                  <a:pt x="105317" y="71055"/>
                </a:lnTo>
                <a:lnTo>
                  <a:pt x="92680" y="93260"/>
                </a:lnTo>
                <a:lnTo>
                  <a:pt x="71614" y="111024"/>
                </a:lnTo>
                <a:lnTo>
                  <a:pt x="50547" y="119906"/>
                </a:lnTo>
                <a:lnTo>
                  <a:pt x="29480" y="119906"/>
                </a:lnTo>
                <a:lnTo>
                  <a:pt x="21066" y="115465"/>
                </a:lnTo>
                <a:lnTo>
                  <a:pt x="12636" y="111024"/>
                </a:lnTo>
                <a:lnTo>
                  <a:pt x="4206" y="102142"/>
                </a:lnTo>
                <a:lnTo>
                  <a:pt x="0" y="93260"/>
                </a:lnTo>
                <a:lnTo>
                  <a:pt x="0" y="71055"/>
                </a:lnTo>
                <a:lnTo>
                  <a:pt x="8413" y="48850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4250" y="0"/>
                </a:lnTo>
                <a:lnTo>
                  <a:pt x="92680" y="4440"/>
                </a:lnTo>
                <a:lnTo>
                  <a:pt x="101111" y="8881"/>
                </a:lnTo>
                <a:lnTo>
                  <a:pt x="109524" y="17763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0" name="object 260"/>
          <p:cNvSpPr/>
          <p:nvPr/>
        </p:nvSpPr>
        <p:spPr>
          <a:xfrm>
            <a:off x="7845436" y="4730800"/>
            <a:ext cx="113747" cy="119906"/>
          </a:xfrm>
          <a:custGeom>
            <a:avLst/>
            <a:gdLst/>
            <a:ahLst/>
            <a:cxnLst/>
            <a:rect l="l" t="t" r="r" b="b"/>
            <a:pathLst>
              <a:path w="113747" h="119906">
                <a:moveTo>
                  <a:pt x="105317" y="71055"/>
                </a:moveTo>
                <a:lnTo>
                  <a:pt x="92680" y="93260"/>
                </a:lnTo>
                <a:lnTo>
                  <a:pt x="71614" y="111024"/>
                </a:lnTo>
                <a:lnTo>
                  <a:pt x="50547" y="119906"/>
                </a:lnTo>
                <a:lnTo>
                  <a:pt x="29480" y="119906"/>
                </a:lnTo>
                <a:lnTo>
                  <a:pt x="21066" y="115465"/>
                </a:lnTo>
                <a:lnTo>
                  <a:pt x="12636" y="106583"/>
                </a:lnTo>
                <a:lnTo>
                  <a:pt x="4206" y="102142"/>
                </a:lnTo>
                <a:lnTo>
                  <a:pt x="4206" y="93260"/>
                </a:lnTo>
                <a:lnTo>
                  <a:pt x="0" y="71055"/>
                </a:lnTo>
                <a:lnTo>
                  <a:pt x="8413" y="48850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4250" y="0"/>
                </a:lnTo>
                <a:lnTo>
                  <a:pt x="92680" y="4440"/>
                </a:lnTo>
                <a:lnTo>
                  <a:pt x="101111" y="8881"/>
                </a:lnTo>
                <a:lnTo>
                  <a:pt x="105317" y="17763"/>
                </a:lnTo>
                <a:lnTo>
                  <a:pt x="109524" y="26645"/>
                </a:lnTo>
                <a:lnTo>
                  <a:pt x="113747" y="48850"/>
                </a:lnTo>
                <a:lnTo>
                  <a:pt x="105317" y="71055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1" name="object 261"/>
          <p:cNvSpPr/>
          <p:nvPr/>
        </p:nvSpPr>
        <p:spPr>
          <a:xfrm>
            <a:off x="7845436" y="4730800"/>
            <a:ext cx="109524" cy="115465"/>
          </a:xfrm>
          <a:custGeom>
            <a:avLst/>
            <a:gdLst/>
            <a:ahLst/>
            <a:cxnLst/>
            <a:rect l="l" t="t" r="r" b="b"/>
            <a:pathLst>
              <a:path w="109524" h="115465">
                <a:moveTo>
                  <a:pt x="96887" y="8881"/>
                </a:moveTo>
                <a:lnTo>
                  <a:pt x="105317" y="17763"/>
                </a:lnTo>
                <a:lnTo>
                  <a:pt x="109524" y="26645"/>
                </a:lnTo>
                <a:lnTo>
                  <a:pt x="109524" y="48850"/>
                </a:lnTo>
                <a:lnTo>
                  <a:pt x="105317" y="71055"/>
                </a:lnTo>
                <a:lnTo>
                  <a:pt x="88457" y="93260"/>
                </a:lnTo>
                <a:lnTo>
                  <a:pt x="71614" y="106583"/>
                </a:lnTo>
                <a:lnTo>
                  <a:pt x="50547" y="115465"/>
                </a:lnTo>
                <a:lnTo>
                  <a:pt x="29480" y="115465"/>
                </a:lnTo>
                <a:lnTo>
                  <a:pt x="21066" y="111024"/>
                </a:lnTo>
                <a:lnTo>
                  <a:pt x="12636" y="106583"/>
                </a:lnTo>
                <a:lnTo>
                  <a:pt x="8413" y="97701"/>
                </a:lnTo>
                <a:lnTo>
                  <a:pt x="4206" y="88819"/>
                </a:lnTo>
                <a:lnTo>
                  <a:pt x="0" y="71055"/>
                </a:lnTo>
                <a:lnTo>
                  <a:pt x="8413" y="44409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0044" y="0"/>
                </a:lnTo>
                <a:lnTo>
                  <a:pt x="92680" y="444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2" name="object 262"/>
          <p:cNvSpPr/>
          <p:nvPr/>
        </p:nvSpPr>
        <p:spPr>
          <a:xfrm>
            <a:off x="7845436" y="4730800"/>
            <a:ext cx="109524" cy="115465"/>
          </a:xfrm>
          <a:custGeom>
            <a:avLst/>
            <a:gdLst/>
            <a:ahLst/>
            <a:cxnLst/>
            <a:rect l="l" t="t" r="r" b="b"/>
            <a:pathLst>
              <a:path w="109524" h="115465">
                <a:moveTo>
                  <a:pt x="96887" y="8881"/>
                </a:moveTo>
                <a:lnTo>
                  <a:pt x="105317" y="26645"/>
                </a:lnTo>
                <a:lnTo>
                  <a:pt x="109524" y="44409"/>
                </a:lnTo>
                <a:lnTo>
                  <a:pt x="101111" y="66614"/>
                </a:lnTo>
                <a:lnTo>
                  <a:pt x="88457" y="88819"/>
                </a:lnTo>
                <a:lnTo>
                  <a:pt x="71614" y="106583"/>
                </a:lnTo>
                <a:lnTo>
                  <a:pt x="50547" y="115465"/>
                </a:lnTo>
                <a:lnTo>
                  <a:pt x="29480" y="115465"/>
                </a:lnTo>
                <a:lnTo>
                  <a:pt x="12636" y="106583"/>
                </a:lnTo>
                <a:lnTo>
                  <a:pt x="4206" y="88819"/>
                </a:lnTo>
                <a:lnTo>
                  <a:pt x="0" y="66614"/>
                </a:lnTo>
                <a:lnTo>
                  <a:pt x="8413" y="44409"/>
                </a:lnTo>
                <a:lnTo>
                  <a:pt x="21066" y="26645"/>
                </a:lnTo>
                <a:lnTo>
                  <a:pt x="42116" y="8881"/>
                </a:lnTo>
                <a:lnTo>
                  <a:pt x="63183" y="0"/>
                </a:lnTo>
                <a:lnTo>
                  <a:pt x="80044" y="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3" name="object 263"/>
          <p:cNvSpPr/>
          <p:nvPr/>
        </p:nvSpPr>
        <p:spPr>
          <a:xfrm>
            <a:off x="7849643" y="4730800"/>
            <a:ext cx="101111" cy="111024"/>
          </a:xfrm>
          <a:custGeom>
            <a:avLst/>
            <a:gdLst/>
            <a:ahLst/>
            <a:cxnLst/>
            <a:rect l="l" t="t" r="r" b="b"/>
            <a:pathLst>
              <a:path w="101111" h="111024">
                <a:moveTo>
                  <a:pt x="92680" y="8881"/>
                </a:moveTo>
                <a:lnTo>
                  <a:pt x="101111" y="26645"/>
                </a:lnTo>
                <a:lnTo>
                  <a:pt x="101111" y="44409"/>
                </a:lnTo>
                <a:lnTo>
                  <a:pt x="96904" y="66614"/>
                </a:lnTo>
                <a:lnTo>
                  <a:pt x="84250" y="88819"/>
                </a:lnTo>
                <a:lnTo>
                  <a:pt x="63200" y="102142"/>
                </a:lnTo>
                <a:lnTo>
                  <a:pt x="46340" y="111024"/>
                </a:lnTo>
                <a:lnTo>
                  <a:pt x="25273" y="111024"/>
                </a:lnTo>
                <a:lnTo>
                  <a:pt x="8430" y="102142"/>
                </a:lnTo>
                <a:lnTo>
                  <a:pt x="0" y="88819"/>
                </a:lnTo>
                <a:lnTo>
                  <a:pt x="0" y="66614"/>
                </a:lnTo>
                <a:lnTo>
                  <a:pt x="4206" y="44409"/>
                </a:lnTo>
                <a:lnTo>
                  <a:pt x="16860" y="26645"/>
                </a:lnTo>
                <a:lnTo>
                  <a:pt x="37910" y="8881"/>
                </a:lnTo>
                <a:lnTo>
                  <a:pt x="54770" y="0"/>
                </a:lnTo>
                <a:lnTo>
                  <a:pt x="75837" y="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4" name="object 264"/>
          <p:cNvSpPr/>
          <p:nvPr/>
        </p:nvSpPr>
        <p:spPr>
          <a:xfrm>
            <a:off x="7849643" y="4730800"/>
            <a:ext cx="101111" cy="111024"/>
          </a:xfrm>
          <a:custGeom>
            <a:avLst/>
            <a:gdLst/>
            <a:ahLst/>
            <a:cxnLst/>
            <a:rect l="l" t="t" r="r" b="b"/>
            <a:pathLst>
              <a:path w="101111" h="111024">
                <a:moveTo>
                  <a:pt x="88474" y="8881"/>
                </a:moveTo>
                <a:lnTo>
                  <a:pt x="101111" y="26645"/>
                </a:lnTo>
                <a:lnTo>
                  <a:pt x="101111" y="44409"/>
                </a:lnTo>
                <a:lnTo>
                  <a:pt x="96904" y="66614"/>
                </a:lnTo>
                <a:lnTo>
                  <a:pt x="80044" y="88819"/>
                </a:lnTo>
                <a:lnTo>
                  <a:pt x="63200" y="102142"/>
                </a:lnTo>
                <a:lnTo>
                  <a:pt x="42133" y="111024"/>
                </a:lnTo>
                <a:lnTo>
                  <a:pt x="25273" y="111024"/>
                </a:lnTo>
                <a:lnTo>
                  <a:pt x="8430" y="102142"/>
                </a:lnTo>
                <a:lnTo>
                  <a:pt x="0" y="84378"/>
                </a:lnTo>
                <a:lnTo>
                  <a:pt x="0" y="66614"/>
                </a:lnTo>
                <a:lnTo>
                  <a:pt x="4206" y="44409"/>
                </a:lnTo>
                <a:lnTo>
                  <a:pt x="16860" y="22204"/>
                </a:lnTo>
                <a:lnTo>
                  <a:pt x="37910" y="8881"/>
                </a:lnTo>
                <a:lnTo>
                  <a:pt x="54770" y="0"/>
                </a:lnTo>
                <a:lnTo>
                  <a:pt x="75837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5" name="object 265"/>
          <p:cNvSpPr/>
          <p:nvPr/>
        </p:nvSpPr>
        <p:spPr>
          <a:xfrm>
            <a:off x="7849643" y="4730800"/>
            <a:ext cx="101111" cy="106583"/>
          </a:xfrm>
          <a:custGeom>
            <a:avLst/>
            <a:gdLst/>
            <a:ahLst/>
            <a:cxnLst/>
            <a:rect l="l" t="t" r="r" b="b"/>
            <a:pathLst>
              <a:path w="101111" h="106583">
                <a:moveTo>
                  <a:pt x="88474" y="8881"/>
                </a:moveTo>
                <a:lnTo>
                  <a:pt x="96904" y="26645"/>
                </a:lnTo>
                <a:lnTo>
                  <a:pt x="101111" y="44409"/>
                </a:lnTo>
                <a:lnTo>
                  <a:pt x="92680" y="66614"/>
                </a:lnTo>
                <a:lnTo>
                  <a:pt x="80044" y="84378"/>
                </a:lnTo>
                <a:lnTo>
                  <a:pt x="63200" y="102142"/>
                </a:lnTo>
                <a:lnTo>
                  <a:pt x="42133" y="106583"/>
                </a:lnTo>
                <a:lnTo>
                  <a:pt x="25273" y="106583"/>
                </a:lnTo>
                <a:lnTo>
                  <a:pt x="8430" y="97701"/>
                </a:lnTo>
                <a:lnTo>
                  <a:pt x="0" y="84378"/>
                </a:lnTo>
                <a:lnTo>
                  <a:pt x="0" y="66614"/>
                </a:lnTo>
                <a:lnTo>
                  <a:pt x="4206" y="44409"/>
                </a:lnTo>
                <a:lnTo>
                  <a:pt x="16860" y="22204"/>
                </a:lnTo>
                <a:lnTo>
                  <a:pt x="37910" y="8881"/>
                </a:lnTo>
                <a:lnTo>
                  <a:pt x="54770" y="0"/>
                </a:lnTo>
                <a:lnTo>
                  <a:pt x="75837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6" name="object 266"/>
          <p:cNvSpPr/>
          <p:nvPr/>
        </p:nvSpPr>
        <p:spPr>
          <a:xfrm>
            <a:off x="8174043" y="5028346"/>
            <a:ext cx="117954" cy="146552"/>
          </a:xfrm>
          <a:custGeom>
            <a:avLst/>
            <a:gdLst/>
            <a:ahLst/>
            <a:cxnLst/>
            <a:rect l="l" t="t" r="r" b="b"/>
            <a:pathLst>
              <a:path w="117954" h="146552">
                <a:moveTo>
                  <a:pt x="96887" y="4440"/>
                </a:moveTo>
                <a:lnTo>
                  <a:pt x="105317" y="8881"/>
                </a:lnTo>
                <a:lnTo>
                  <a:pt x="109524" y="17763"/>
                </a:lnTo>
                <a:lnTo>
                  <a:pt x="113747" y="26645"/>
                </a:lnTo>
                <a:lnTo>
                  <a:pt x="117954" y="53291"/>
                </a:lnTo>
                <a:lnTo>
                  <a:pt x="113747" y="79937"/>
                </a:lnTo>
                <a:lnTo>
                  <a:pt x="101094" y="106583"/>
                </a:lnTo>
                <a:lnTo>
                  <a:pt x="80044" y="128788"/>
                </a:lnTo>
                <a:lnTo>
                  <a:pt x="58977" y="142111"/>
                </a:lnTo>
                <a:lnTo>
                  <a:pt x="37910" y="146552"/>
                </a:lnTo>
                <a:lnTo>
                  <a:pt x="25273" y="142111"/>
                </a:lnTo>
                <a:lnTo>
                  <a:pt x="16843" y="137670"/>
                </a:lnTo>
                <a:lnTo>
                  <a:pt x="8413" y="128788"/>
                </a:lnTo>
                <a:lnTo>
                  <a:pt x="4206" y="119906"/>
                </a:lnTo>
                <a:lnTo>
                  <a:pt x="0" y="93260"/>
                </a:lnTo>
                <a:lnTo>
                  <a:pt x="8413" y="66614"/>
                </a:lnTo>
                <a:lnTo>
                  <a:pt x="21050" y="39968"/>
                </a:lnTo>
                <a:lnTo>
                  <a:pt x="42116" y="17763"/>
                </a:lnTo>
                <a:lnTo>
                  <a:pt x="63183" y="4440"/>
                </a:lnTo>
                <a:lnTo>
                  <a:pt x="84250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7" name="object 267"/>
          <p:cNvSpPr/>
          <p:nvPr/>
        </p:nvSpPr>
        <p:spPr>
          <a:xfrm>
            <a:off x="8178249" y="5032787"/>
            <a:ext cx="113747" cy="137670"/>
          </a:xfrm>
          <a:custGeom>
            <a:avLst/>
            <a:gdLst/>
            <a:ahLst/>
            <a:cxnLst/>
            <a:rect l="l" t="t" r="r" b="b"/>
            <a:pathLst>
              <a:path w="113747" h="137670">
                <a:moveTo>
                  <a:pt x="96887" y="4440"/>
                </a:moveTo>
                <a:lnTo>
                  <a:pt x="105317" y="13322"/>
                </a:lnTo>
                <a:lnTo>
                  <a:pt x="109541" y="22204"/>
                </a:lnTo>
                <a:lnTo>
                  <a:pt x="113747" y="48850"/>
                </a:lnTo>
                <a:lnTo>
                  <a:pt x="109541" y="75496"/>
                </a:lnTo>
                <a:lnTo>
                  <a:pt x="92680" y="102142"/>
                </a:lnTo>
                <a:lnTo>
                  <a:pt x="75837" y="124347"/>
                </a:lnTo>
                <a:lnTo>
                  <a:pt x="54770" y="133229"/>
                </a:lnTo>
                <a:lnTo>
                  <a:pt x="33703" y="137670"/>
                </a:lnTo>
                <a:lnTo>
                  <a:pt x="21066" y="137670"/>
                </a:lnTo>
                <a:lnTo>
                  <a:pt x="12636" y="128788"/>
                </a:lnTo>
                <a:lnTo>
                  <a:pt x="4206" y="124347"/>
                </a:lnTo>
                <a:lnTo>
                  <a:pt x="0" y="111024"/>
                </a:lnTo>
                <a:lnTo>
                  <a:pt x="0" y="88819"/>
                </a:lnTo>
                <a:lnTo>
                  <a:pt x="4206" y="62173"/>
                </a:lnTo>
                <a:lnTo>
                  <a:pt x="16843" y="35527"/>
                </a:lnTo>
                <a:lnTo>
                  <a:pt x="37910" y="13322"/>
                </a:lnTo>
                <a:lnTo>
                  <a:pt x="58977" y="0"/>
                </a:lnTo>
                <a:lnTo>
                  <a:pt x="88474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8" name="object 268"/>
          <p:cNvSpPr/>
          <p:nvPr/>
        </p:nvSpPr>
        <p:spPr>
          <a:xfrm>
            <a:off x="8178249" y="5032787"/>
            <a:ext cx="113747" cy="137670"/>
          </a:xfrm>
          <a:custGeom>
            <a:avLst/>
            <a:gdLst/>
            <a:ahLst/>
            <a:cxnLst/>
            <a:rect l="l" t="t" r="r" b="b"/>
            <a:pathLst>
              <a:path w="113747" h="137670">
                <a:moveTo>
                  <a:pt x="96887" y="4440"/>
                </a:moveTo>
                <a:lnTo>
                  <a:pt x="105317" y="13322"/>
                </a:lnTo>
                <a:lnTo>
                  <a:pt x="109541" y="22204"/>
                </a:lnTo>
                <a:lnTo>
                  <a:pt x="113747" y="48850"/>
                </a:lnTo>
                <a:lnTo>
                  <a:pt x="105317" y="75496"/>
                </a:lnTo>
                <a:lnTo>
                  <a:pt x="92680" y="102142"/>
                </a:lnTo>
                <a:lnTo>
                  <a:pt x="75837" y="119906"/>
                </a:lnTo>
                <a:lnTo>
                  <a:pt x="54770" y="133229"/>
                </a:lnTo>
                <a:lnTo>
                  <a:pt x="33703" y="137670"/>
                </a:lnTo>
                <a:lnTo>
                  <a:pt x="21066" y="133229"/>
                </a:lnTo>
                <a:lnTo>
                  <a:pt x="12636" y="128788"/>
                </a:lnTo>
                <a:lnTo>
                  <a:pt x="8430" y="119906"/>
                </a:lnTo>
                <a:lnTo>
                  <a:pt x="0" y="111024"/>
                </a:lnTo>
                <a:lnTo>
                  <a:pt x="0" y="88819"/>
                </a:lnTo>
                <a:lnTo>
                  <a:pt x="4206" y="62173"/>
                </a:lnTo>
                <a:lnTo>
                  <a:pt x="16843" y="35527"/>
                </a:lnTo>
                <a:lnTo>
                  <a:pt x="37910" y="13322"/>
                </a:lnTo>
                <a:lnTo>
                  <a:pt x="58977" y="0"/>
                </a:lnTo>
                <a:lnTo>
                  <a:pt x="88474" y="0"/>
                </a:lnTo>
                <a:lnTo>
                  <a:pt x="96887" y="4440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9" name="object 269"/>
          <p:cNvSpPr/>
          <p:nvPr/>
        </p:nvSpPr>
        <p:spPr>
          <a:xfrm>
            <a:off x="8178249" y="5032787"/>
            <a:ext cx="109541" cy="133229"/>
          </a:xfrm>
          <a:custGeom>
            <a:avLst/>
            <a:gdLst/>
            <a:ahLst/>
            <a:cxnLst/>
            <a:rect l="l" t="t" r="r" b="b"/>
            <a:pathLst>
              <a:path w="109541" h="133229">
                <a:moveTo>
                  <a:pt x="96887" y="8881"/>
                </a:moveTo>
                <a:lnTo>
                  <a:pt x="101111" y="13322"/>
                </a:lnTo>
                <a:lnTo>
                  <a:pt x="109541" y="22204"/>
                </a:lnTo>
                <a:lnTo>
                  <a:pt x="109541" y="48850"/>
                </a:lnTo>
                <a:lnTo>
                  <a:pt x="105317" y="71055"/>
                </a:lnTo>
                <a:lnTo>
                  <a:pt x="92680" y="97701"/>
                </a:lnTo>
                <a:lnTo>
                  <a:pt x="71614" y="119906"/>
                </a:lnTo>
                <a:lnTo>
                  <a:pt x="50547" y="133229"/>
                </a:lnTo>
                <a:lnTo>
                  <a:pt x="21066" y="133229"/>
                </a:lnTo>
                <a:lnTo>
                  <a:pt x="12636" y="128788"/>
                </a:lnTo>
                <a:lnTo>
                  <a:pt x="8430" y="119906"/>
                </a:lnTo>
                <a:lnTo>
                  <a:pt x="4206" y="111024"/>
                </a:lnTo>
                <a:lnTo>
                  <a:pt x="0" y="88819"/>
                </a:lnTo>
                <a:lnTo>
                  <a:pt x="4206" y="62173"/>
                </a:lnTo>
                <a:lnTo>
                  <a:pt x="16843" y="35527"/>
                </a:lnTo>
                <a:lnTo>
                  <a:pt x="37910" y="13322"/>
                </a:lnTo>
                <a:lnTo>
                  <a:pt x="58977" y="0"/>
                </a:lnTo>
                <a:lnTo>
                  <a:pt x="88474" y="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0" name="object 270"/>
          <p:cNvSpPr/>
          <p:nvPr/>
        </p:nvSpPr>
        <p:spPr>
          <a:xfrm>
            <a:off x="8178249" y="5032787"/>
            <a:ext cx="109541" cy="133229"/>
          </a:xfrm>
          <a:custGeom>
            <a:avLst/>
            <a:gdLst/>
            <a:ahLst/>
            <a:cxnLst/>
            <a:rect l="l" t="t" r="r" b="b"/>
            <a:pathLst>
              <a:path w="109541" h="133229">
                <a:moveTo>
                  <a:pt x="96887" y="8881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41" y="48850"/>
                </a:lnTo>
                <a:lnTo>
                  <a:pt x="105317" y="71055"/>
                </a:lnTo>
                <a:lnTo>
                  <a:pt x="92680" y="97701"/>
                </a:lnTo>
                <a:lnTo>
                  <a:pt x="71614" y="119906"/>
                </a:lnTo>
                <a:lnTo>
                  <a:pt x="50547" y="128788"/>
                </a:lnTo>
                <a:lnTo>
                  <a:pt x="29497" y="133229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9906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62173"/>
                </a:lnTo>
                <a:lnTo>
                  <a:pt x="16843" y="35527"/>
                </a:lnTo>
                <a:lnTo>
                  <a:pt x="37910" y="13322"/>
                </a:lnTo>
                <a:lnTo>
                  <a:pt x="58977" y="4440"/>
                </a:lnTo>
                <a:lnTo>
                  <a:pt x="75837" y="0"/>
                </a:lnTo>
                <a:lnTo>
                  <a:pt x="88474" y="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1" name="object 271"/>
          <p:cNvSpPr/>
          <p:nvPr/>
        </p:nvSpPr>
        <p:spPr>
          <a:xfrm>
            <a:off x="8178249" y="5032787"/>
            <a:ext cx="109541" cy="133229"/>
          </a:xfrm>
          <a:custGeom>
            <a:avLst/>
            <a:gdLst/>
            <a:ahLst/>
            <a:cxnLst/>
            <a:rect l="l" t="t" r="r" b="b"/>
            <a:pathLst>
              <a:path w="109541" h="133229">
                <a:moveTo>
                  <a:pt x="84250" y="4440"/>
                </a:moveTo>
                <a:lnTo>
                  <a:pt x="92680" y="8881"/>
                </a:lnTo>
                <a:lnTo>
                  <a:pt x="101111" y="13322"/>
                </a:lnTo>
                <a:lnTo>
                  <a:pt x="105317" y="22204"/>
                </a:lnTo>
                <a:lnTo>
                  <a:pt x="109541" y="44409"/>
                </a:lnTo>
                <a:lnTo>
                  <a:pt x="105317" y="71055"/>
                </a:lnTo>
                <a:lnTo>
                  <a:pt x="88474" y="97701"/>
                </a:lnTo>
                <a:lnTo>
                  <a:pt x="71614" y="115465"/>
                </a:lnTo>
                <a:lnTo>
                  <a:pt x="50547" y="128788"/>
                </a:lnTo>
                <a:lnTo>
                  <a:pt x="29497" y="133229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62173"/>
                </a:lnTo>
                <a:lnTo>
                  <a:pt x="16843" y="35527"/>
                </a:lnTo>
                <a:lnTo>
                  <a:pt x="37910" y="13322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2" name="object 272"/>
          <p:cNvSpPr/>
          <p:nvPr/>
        </p:nvSpPr>
        <p:spPr>
          <a:xfrm>
            <a:off x="8178249" y="5032787"/>
            <a:ext cx="105317" cy="128788"/>
          </a:xfrm>
          <a:custGeom>
            <a:avLst/>
            <a:gdLst/>
            <a:ahLst/>
            <a:cxnLst/>
            <a:rect l="l" t="t" r="r" b="b"/>
            <a:pathLst>
              <a:path w="105317" h="128788">
                <a:moveTo>
                  <a:pt x="101111" y="71055"/>
                </a:moveTo>
                <a:lnTo>
                  <a:pt x="88474" y="97701"/>
                </a:lnTo>
                <a:lnTo>
                  <a:pt x="71614" y="115465"/>
                </a:lnTo>
                <a:lnTo>
                  <a:pt x="50547" y="128788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43" y="35527"/>
                </a:lnTo>
                <a:lnTo>
                  <a:pt x="37910" y="13322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lnTo>
                  <a:pt x="92680" y="8881"/>
                </a:lnTo>
                <a:lnTo>
                  <a:pt x="101111" y="13322"/>
                </a:lnTo>
                <a:lnTo>
                  <a:pt x="105317" y="22204"/>
                </a:lnTo>
                <a:lnTo>
                  <a:pt x="105317" y="44409"/>
                </a:lnTo>
                <a:lnTo>
                  <a:pt x="101111" y="71055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3" name="object 273"/>
          <p:cNvSpPr/>
          <p:nvPr/>
        </p:nvSpPr>
        <p:spPr>
          <a:xfrm>
            <a:off x="8178249" y="5032787"/>
            <a:ext cx="105317" cy="128788"/>
          </a:xfrm>
          <a:custGeom>
            <a:avLst/>
            <a:gdLst/>
            <a:ahLst/>
            <a:cxnLst/>
            <a:rect l="l" t="t" r="r" b="b"/>
            <a:pathLst>
              <a:path w="105317" h="128788">
                <a:moveTo>
                  <a:pt x="84250" y="4440"/>
                </a:moveTo>
                <a:lnTo>
                  <a:pt x="92680" y="8881"/>
                </a:lnTo>
                <a:lnTo>
                  <a:pt x="96887" y="13322"/>
                </a:lnTo>
                <a:lnTo>
                  <a:pt x="101111" y="22204"/>
                </a:lnTo>
                <a:lnTo>
                  <a:pt x="105317" y="44409"/>
                </a:lnTo>
                <a:lnTo>
                  <a:pt x="101111" y="71055"/>
                </a:lnTo>
                <a:lnTo>
                  <a:pt x="88474" y="93260"/>
                </a:lnTo>
                <a:lnTo>
                  <a:pt x="71614" y="115465"/>
                </a:lnTo>
                <a:lnTo>
                  <a:pt x="50547" y="124347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43" y="35527"/>
                </a:lnTo>
                <a:lnTo>
                  <a:pt x="37910" y="13322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4" name="object 274"/>
          <p:cNvSpPr/>
          <p:nvPr/>
        </p:nvSpPr>
        <p:spPr>
          <a:xfrm>
            <a:off x="8178249" y="5032787"/>
            <a:ext cx="105317" cy="124347"/>
          </a:xfrm>
          <a:custGeom>
            <a:avLst/>
            <a:gdLst/>
            <a:ahLst/>
            <a:cxnLst/>
            <a:rect l="l" t="t" r="r" b="b"/>
            <a:pathLst>
              <a:path w="105317" h="124347">
                <a:moveTo>
                  <a:pt x="88474" y="93260"/>
                </a:moveTo>
                <a:lnTo>
                  <a:pt x="71614" y="111024"/>
                </a:lnTo>
                <a:lnTo>
                  <a:pt x="50547" y="124347"/>
                </a:lnTo>
                <a:lnTo>
                  <a:pt x="21066" y="124347"/>
                </a:lnTo>
                <a:lnTo>
                  <a:pt x="16843" y="119906"/>
                </a:lnTo>
                <a:lnTo>
                  <a:pt x="8430" y="111024"/>
                </a:lnTo>
                <a:lnTo>
                  <a:pt x="4206" y="102142"/>
                </a:lnTo>
                <a:lnTo>
                  <a:pt x="0" y="84378"/>
                </a:lnTo>
                <a:lnTo>
                  <a:pt x="4206" y="57732"/>
                </a:lnTo>
                <a:lnTo>
                  <a:pt x="16843" y="35527"/>
                </a:lnTo>
                <a:lnTo>
                  <a:pt x="37910" y="13322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lnTo>
                  <a:pt x="92680" y="8881"/>
                </a:lnTo>
                <a:lnTo>
                  <a:pt x="96887" y="17763"/>
                </a:lnTo>
                <a:lnTo>
                  <a:pt x="101111" y="22204"/>
                </a:lnTo>
                <a:lnTo>
                  <a:pt x="105317" y="44409"/>
                </a:lnTo>
                <a:lnTo>
                  <a:pt x="101111" y="71055"/>
                </a:lnTo>
                <a:lnTo>
                  <a:pt x="88474" y="93260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5" name="object 275"/>
          <p:cNvSpPr/>
          <p:nvPr/>
        </p:nvSpPr>
        <p:spPr>
          <a:xfrm>
            <a:off x="8182456" y="5032787"/>
            <a:ext cx="96904" cy="124347"/>
          </a:xfrm>
          <a:custGeom>
            <a:avLst/>
            <a:gdLst/>
            <a:ahLst/>
            <a:cxnLst/>
            <a:rect l="l" t="t" r="r" b="b"/>
            <a:pathLst>
              <a:path w="96904" h="124347">
                <a:moveTo>
                  <a:pt x="84267" y="8881"/>
                </a:moveTo>
                <a:lnTo>
                  <a:pt x="96904" y="22204"/>
                </a:lnTo>
                <a:lnTo>
                  <a:pt x="96904" y="44409"/>
                </a:lnTo>
                <a:lnTo>
                  <a:pt x="92680" y="66614"/>
                </a:lnTo>
                <a:lnTo>
                  <a:pt x="84267" y="93260"/>
                </a:lnTo>
                <a:lnTo>
                  <a:pt x="63200" y="111024"/>
                </a:lnTo>
                <a:lnTo>
                  <a:pt x="46340" y="124347"/>
                </a:lnTo>
                <a:lnTo>
                  <a:pt x="16860" y="124347"/>
                </a:lnTo>
                <a:lnTo>
                  <a:pt x="12636" y="119906"/>
                </a:lnTo>
                <a:lnTo>
                  <a:pt x="0" y="102142"/>
                </a:lnTo>
                <a:lnTo>
                  <a:pt x="0" y="79937"/>
                </a:lnTo>
                <a:lnTo>
                  <a:pt x="4223" y="57732"/>
                </a:lnTo>
                <a:lnTo>
                  <a:pt x="12636" y="35527"/>
                </a:lnTo>
                <a:lnTo>
                  <a:pt x="29497" y="17763"/>
                </a:lnTo>
                <a:lnTo>
                  <a:pt x="50563" y="4440"/>
                </a:lnTo>
                <a:lnTo>
                  <a:pt x="67407" y="0"/>
                </a:lnTo>
                <a:lnTo>
                  <a:pt x="80044" y="4440"/>
                </a:lnTo>
                <a:lnTo>
                  <a:pt x="84267" y="8881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6" name="object 276"/>
          <p:cNvSpPr/>
          <p:nvPr/>
        </p:nvSpPr>
        <p:spPr>
          <a:xfrm>
            <a:off x="8182456" y="5037228"/>
            <a:ext cx="96904" cy="119906"/>
          </a:xfrm>
          <a:custGeom>
            <a:avLst/>
            <a:gdLst/>
            <a:ahLst/>
            <a:cxnLst/>
            <a:rect l="l" t="t" r="r" b="b"/>
            <a:pathLst>
              <a:path w="96904" h="119906">
                <a:moveTo>
                  <a:pt x="84267" y="4440"/>
                </a:moveTo>
                <a:lnTo>
                  <a:pt x="92680" y="22204"/>
                </a:lnTo>
                <a:lnTo>
                  <a:pt x="96904" y="39968"/>
                </a:lnTo>
                <a:lnTo>
                  <a:pt x="92680" y="62173"/>
                </a:lnTo>
                <a:lnTo>
                  <a:pt x="80044" y="88819"/>
                </a:lnTo>
                <a:lnTo>
                  <a:pt x="63200" y="106583"/>
                </a:lnTo>
                <a:lnTo>
                  <a:pt x="46340" y="115465"/>
                </a:lnTo>
                <a:lnTo>
                  <a:pt x="25290" y="119906"/>
                </a:lnTo>
                <a:lnTo>
                  <a:pt x="16860" y="115465"/>
                </a:lnTo>
                <a:lnTo>
                  <a:pt x="12636" y="111024"/>
                </a:lnTo>
                <a:lnTo>
                  <a:pt x="0" y="97701"/>
                </a:lnTo>
                <a:lnTo>
                  <a:pt x="0" y="75496"/>
                </a:lnTo>
                <a:lnTo>
                  <a:pt x="4223" y="53291"/>
                </a:lnTo>
                <a:lnTo>
                  <a:pt x="12636" y="31086"/>
                </a:lnTo>
                <a:lnTo>
                  <a:pt x="29497" y="13322"/>
                </a:lnTo>
                <a:lnTo>
                  <a:pt x="50563" y="0"/>
                </a:lnTo>
                <a:lnTo>
                  <a:pt x="75837" y="0"/>
                </a:lnTo>
                <a:lnTo>
                  <a:pt x="84267" y="4440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7" name="object 277"/>
          <p:cNvSpPr/>
          <p:nvPr/>
        </p:nvSpPr>
        <p:spPr>
          <a:xfrm>
            <a:off x="8182456" y="5037228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84267" y="4440"/>
                </a:moveTo>
                <a:lnTo>
                  <a:pt x="92680" y="22204"/>
                </a:lnTo>
                <a:lnTo>
                  <a:pt x="96904" y="39968"/>
                </a:lnTo>
                <a:lnTo>
                  <a:pt x="92680" y="62173"/>
                </a:lnTo>
                <a:lnTo>
                  <a:pt x="80044" y="84378"/>
                </a:lnTo>
                <a:lnTo>
                  <a:pt x="63200" y="102142"/>
                </a:lnTo>
                <a:lnTo>
                  <a:pt x="46340" y="115465"/>
                </a:lnTo>
                <a:lnTo>
                  <a:pt x="25290" y="115465"/>
                </a:lnTo>
                <a:lnTo>
                  <a:pt x="12636" y="111024"/>
                </a:lnTo>
                <a:lnTo>
                  <a:pt x="0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2636" y="31086"/>
                </a:lnTo>
                <a:lnTo>
                  <a:pt x="29497" y="13322"/>
                </a:lnTo>
                <a:lnTo>
                  <a:pt x="50563" y="0"/>
                </a:lnTo>
                <a:lnTo>
                  <a:pt x="67407" y="0"/>
                </a:lnTo>
                <a:lnTo>
                  <a:pt x="84267" y="4440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8" name="object 278"/>
          <p:cNvSpPr/>
          <p:nvPr/>
        </p:nvSpPr>
        <p:spPr>
          <a:xfrm>
            <a:off x="8182456" y="5037228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84267" y="4440"/>
                </a:moveTo>
                <a:lnTo>
                  <a:pt x="92680" y="22204"/>
                </a:lnTo>
                <a:lnTo>
                  <a:pt x="96904" y="39968"/>
                </a:lnTo>
                <a:lnTo>
                  <a:pt x="88474" y="62173"/>
                </a:lnTo>
                <a:lnTo>
                  <a:pt x="80044" y="84378"/>
                </a:lnTo>
                <a:lnTo>
                  <a:pt x="63200" y="102142"/>
                </a:lnTo>
                <a:lnTo>
                  <a:pt x="46340" y="111024"/>
                </a:lnTo>
                <a:lnTo>
                  <a:pt x="25290" y="115465"/>
                </a:lnTo>
                <a:lnTo>
                  <a:pt x="12636" y="106583"/>
                </a:lnTo>
                <a:lnTo>
                  <a:pt x="0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6860" y="31086"/>
                </a:lnTo>
                <a:lnTo>
                  <a:pt x="29497" y="13322"/>
                </a:lnTo>
                <a:lnTo>
                  <a:pt x="50563" y="0"/>
                </a:lnTo>
                <a:lnTo>
                  <a:pt x="67407" y="0"/>
                </a:lnTo>
                <a:lnTo>
                  <a:pt x="84267" y="4440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9" name="object 279"/>
          <p:cNvSpPr/>
          <p:nvPr/>
        </p:nvSpPr>
        <p:spPr>
          <a:xfrm>
            <a:off x="8182456" y="5037228"/>
            <a:ext cx="92680" cy="115465"/>
          </a:xfrm>
          <a:custGeom>
            <a:avLst/>
            <a:gdLst/>
            <a:ahLst/>
            <a:cxnLst/>
            <a:rect l="l" t="t" r="r" b="b"/>
            <a:pathLst>
              <a:path w="92680" h="115465">
                <a:moveTo>
                  <a:pt x="80044" y="4440"/>
                </a:moveTo>
                <a:lnTo>
                  <a:pt x="92680" y="22204"/>
                </a:lnTo>
                <a:lnTo>
                  <a:pt x="92680" y="39968"/>
                </a:lnTo>
                <a:lnTo>
                  <a:pt x="88474" y="62173"/>
                </a:lnTo>
                <a:lnTo>
                  <a:pt x="80044" y="84378"/>
                </a:lnTo>
                <a:lnTo>
                  <a:pt x="63200" y="102142"/>
                </a:lnTo>
                <a:lnTo>
                  <a:pt x="46340" y="111024"/>
                </a:lnTo>
                <a:lnTo>
                  <a:pt x="25290" y="115465"/>
                </a:lnTo>
                <a:lnTo>
                  <a:pt x="12636" y="106583"/>
                </a:lnTo>
                <a:lnTo>
                  <a:pt x="4223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6860" y="31086"/>
                </a:lnTo>
                <a:lnTo>
                  <a:pt x="29497" y="13322"/>
                </a:lnTo>
                <a:lnTo>
                  <a:pt x="50563" y="0"/>
                </a:lnTo>
                <a:lnTo>
                  <a:pt x="67407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0" name="object 280"/>
          <p:cNvSpPr/>
          <p:nvPr/>
        </p:nvSpPr>
        <p:spPr>
          <a:xfrm>
            <a:off x="8182456" y="5037228"/>
            <a:ext cx="92680" cy="111024"/>
          </a:xfrm>
          <a:custGeom>
            <a:avLst/>
            <a:gdLst/>
            <a:ahLst/>
            <a:cxnLst/>
            <a:rect l="l" t="t" r="r" b="b"/>
            <a:pathLst>
              <a:path w="92680" h="111024">
                <a:moveTo>
                  <a:pt x="80044" y="4440"/>
                </a:moveTo>
                <a:lnTo>
                  <a:pt x="88474" y="22204"/>
                </a:lnTo>
                <a:lnTo>
                  <a:pt x="92680" y="39968"/>
                </a:lnTo>
                <a:lnTo>
                  <a:pt x="88474" y="62173"/>
                </a:lnTo>
                <a:lnTo>
                  <a:pt x="75837" y="84378"/>
                </a:lnTo>
                <a:lnTo>
                  <a:pt x="63200" y="97701"/>
                </a:lnTo>
                <a:lnTo>
                  <a:pt x="42133" y="111024"/>
                </a:lnTo>
                <a:lnTo>
                  <a:pt x="25290" y="111024"/>
                </a:lnTo>
                <a:lnTo>
                  <a:pt x="12636" y="106583"/>
                </a:lnTo>
                <a:lnTo>
                  <a:pt x="4223" y="93260"/>
                </a:lnTo>
                <a:lnTo>
                  <a:pt x="0" y="71055"/>
                </a:lnTo>
                <a:lnTo>
                  <a:pt x="4223" y="48850"/>
                </a:lnTo>
                <a:lnTo>
                  <a:pt x="16860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7407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1" name="object 281"/>
          <p:cNvSpPr/>
          <p:nvPr/>
        </p:nvSpPr>
        <p:spPr>
          <a:xfrm>
            <a:off x="8182456" y="5037228"/>
            <a:ext cx="92680" cy="111024"/>
          </a:xfrm>
          <a:custGeom>
            <a:avLst/>
            <a:gdLst/>
            <a:ahLst/>
            <a:cxnLst/>
            <a:rect l="l" t="t" r="r" b="b"/>
            <a:pathLst>
              <a:path w="92680" h="111024">
                <a:moveTo>
                  <a:pt x="80044" y="4440"/>
                </a:moveTo>
                <a:lnTo>
                  <a:pt x="88474" y="22204"/>
                </a:lnTo>
                <a:lnTo>
                  <a:pt x="92680" y="39968"/>
                </a:lnTo>
                <a:lnTo>
                  <a:pt x="88474" y="62173"/>
                </a:lnTo>
                <a:lnTo>
                  <a:pt x="75837" y="79937"/>
                </a:lnTo>
                <a:lnTo>
                  <a:pt x="58994" y="97701"/>
                </a:lnTo>
                <a:lnTo>
                  <a:pt x="42133" y="106583"/>
                </a:lnTo>
                <a:lnTo>
                  <a:pt x="25290" y="111024"/>
                </a:lnTo>
                <a:lnTo>
                  <a:pt x="12636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6860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2" name="object 282"/>
          <p:cNvSpPr/>
          <p:nvPr/>
        </p:nvSpPr>
        <p:spPr>
          <a:xfrm>
            <a:off x="8182456" y="5037228"/>
            <a:ext cx="88474" cy="106583"/>
          </a:xfrm>
          <a:custGeom>
            <a:avLst/>
            <a:gdLst/>
            <a:ahLst/>
            <a:cxnLst/>
            <a:rect l="l" t="t" r="r" b="b"/>
            <a:pathLst>
              <a:path w="88474" h="106583">
                <a:moveTo>
                  <a:pt x="80044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4267" y="57732"/>
                </a:lnTo>
                <a:lnTo>
                  <a:pt x="75837" y="79937"/>
                </a:lnTo>
                <a:lnTo>
                  <a:pt x="58994" y="97701"/>
                </a:lnTo>
                <a:lnTo>
                  <a:pt x="42133" y="106583"/>
                </a:lnTo>
                <a:lnTo>
                  <a:pt x="25290" y="106583"/>
                </a:lnTo>
                <a:lnTo>
                  <a:pt x="12636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6860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3" name="object 283"/>
          <p:cNvSpPr/>
          <p:nvPr/>
        </p:nvSpPr>
        <p:spPr>
          <a:xfrm>
            <a:off x="8182456" y="5037228"/>
            <a:ext cx="88474" cy="106583"/>
          </a:xfrm>
          <a:custGeom>
            <a:avLst/>
            <a:gdLst/>
            <a:ahLst/>
            <a:cxnLst/>
            <a:rect l="l" t="t" r="r" b="b"/>
            <a:pathLst>
              <a:path w="88474" h="106583">
                <a:moveTo>
                  <a:pt x="75837" y="8881"/>
                </a:moveTo>
                <a:lnTo>
                  <a:pt x="84267" y="22204"/>
                </a:lnTo>
                <a:lnTo>
                  <a:pt x="88474" y="39968"/>
                </a:lnTo>
                <a:lnTo>
                  <a:pt x="84267" y="57732"/>
                </a:lnTo>
                <a:lnTo>
                  <a:pt x="75837" y="79937"/>
                </a:lnTo>
                <a:lnTo>
                  <a:pt x="58994" y="93260"/>
                </a:lnTo>
                <a:lnTo>
                  <a:pt x="42133" y="106583"/>
                </a:lnTo>
                <a:lnTo>
                  <a:pt x="25290" y="106583"/>
                </a:lnTo>
                <a:lnTo>
                  <a:pt x="12636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6860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4" name="object 284"/>
          <p:cNvSpPr/>
          <p:nvPr/>
        </p:nvSpPr>
        <p:spPr>
          <a:xfrm>
            <a:off x="8186680" y="5037228"/>
            <a:ext cx="84250" cy="106583"/>
          </a:xfrm>
          <a:custGeom>
            <a:avLst/>
            <a:gdLst/>
            <a:ahLst/>
            <a:cxnLst/>
            <a:rect l="l" t="t" r="r" b="b"/>
            <a:pathLst>
              <a:path w="84250" h="106583">
                <a:moveTo>
                  <a:pt x="71614" y="8881"/>
                </a:moveTo>
                <a:lnTo>
                  <a:pt x="80044" y="22204"/>
                </a:lnTo>
                <a:lnTo>
                  <a:pt x="84250" y="39968"/>
                </a:lnTo>
                <a:lnTo>
                  <a:pt x="80044" y="57732"/>
                </a:lnTo>
                <a:lnTo>
                  <a:pt x="67407" y="79937"/>
                </a:lnTo>
                <a:lnTo>
                  <a:pt x="54770" y="93260"/>
                </a:lnTo>
                <a:lnTo>
                  <a:pt x="37910" y="102142"/>
                </a:lnTo>
                <a:lnTo>
                  <a:pt x="21066" y="106583"/>
                </a:lnTo>
                <a:lnTo>
                  <a:pt x="8413" y="97701"/>
                </a:lnTo>
                <a:lnTo>
                  <a:pt x="0" y="84378"/>
                </a:lnTo>
                <a:lnTo>
                  <a:pt x="0" y="48850"/>
                </a:lnTo>
                <a:lnTo>
                  <a:pt x="12636" y="31086"/>
                </a:lnTo>
                <a:lnTo>
                  <a:pt x="25273" y="13322"/>
                </a:lnTo>
                <a:lnTo>
                  <a:pt x="42116" y="4440"/>
                </a:lnTo>
                <a:lnTo>
                  <a:pt x="58977" y="0"/>
                </a:lnTo>
                <a:lnTo>
                  <a:pt x="71614" y="8881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5" name="object 285"/>
          <p:cNvSpPr/>
          <p:nvPr/>
        </p:nvSpPr>
        <p:spPr>
          <a:xfrm>
            <a:off x="8186680" y="5041669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71614" y="4440"/>
                </a:moveTo>
                <a:lnTo>
                  <a:pt x="80044" y="17763"/>
                </a:lnTo>
                <a:lnTo>
                  <a:pt x="80044" y="35527"/>
                </a:lnTo>
                <a:lnTo>
                  <a:pt x="75820" y="53291"/>
                </a:lnTo>
                <a:lnTo>
                  <a:pt x="67407" y="71055"/>
                </a:lnTo>
                <a:lnTo>
                  <a:pt x="54770" y="88819"/>
                </a:lnTo>
                <a:lnTo>
                  <a:pt x="37910" y="97701"/>
                </a:lnTo>
                <a:lnTo>
                  <a:pt x="21066" y="97701"/>
                </a:lnTo>
                <a:lnTo>
                  <a:pt x="8413" y="93260"/>
                </a:lnTo>
                <a:lnTo>
                  <a:pt x="0" y="79937"/>
                </a:lnTo>
                <a:lnTo>
                  <a:pt x="0" y="62173"/>
                </a:lnTo>
                <a:lnTo>
                  <a:pt x="4206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42116" y="0"/>
                </a:lnTo>
                <a:lnTo>
                  <a:pt x="58977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6" name="object 286"/>
          <p:cNvSpPr/>
          <p:nvPr/>
        </p:nvSpPr>
        <p:spPr>
          <a:xfrm>
            <a:off x="8186680" y="5041669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71614" y="4440"/>
                </a:moveTo>
                <a:lnTo>
                  <a:pt x="80044" y="17763"/>
                </a:lnTo>
                <a:lnTo>
                  <a:pt x="80044" y="31086"/>
                </a:lnTo>
                <a:lnTo>
                  <a:pt x="75820" y="53291"/>
                </a:lnTo>
                <a:lnTo>
                  <a:pt x="67407" y="71055"/>
                </a:lnTo>
                <a:lnTo>
                  <a:pt x="54770" y="84378"/>
                </a:lnTo>
                <a:lnTo>
                  <a:pt x="37910" y="93260"/>
                </a:lnTo>
                <a:lnTo>
                  <a:pt x="21066" y="97701"/>
                </a:lnTo>
                <a:lnTo>
                  <a:pt x="8413" y="93260"/>
                </a:lnTo>
                <a:lnTo>
                  <a:pt x="0" y="79937"/>
                </a:lnTo>
                <a:lnTo>
                  <a:pt x="0" y="62173"/>
                </a:lnTo>
                <a:lnTo>
                  <a:pt x="4206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42116" y="0"/>
                </a:lnTo>
                <a:lnTo>
                  <a:pt x="54770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7" name="object 287"/>
          <p:cNvSpPr/>
          <p:nvPr/>
        </p:nvSpPr>
        <p:spPr>
          <a:xfrm>
            <a:off x="8186680" y="5041669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67407" y="4440"/>
                </a:moveTo>
                <a:lnTo>
                  <a:pt x="75820" y="17763"/>
                </a:lnTo>
                <a:lnTo>
                  <a:pt x="80044" y="31086"/>
                </a:lnTo>
                <a:lnTo>
                  <a:pt x="75820" y="53291"/>
                </a:lnTo>
                <a:lnTo>
                  <a:pt x="67407" y="71055"/>
                </a:lnTo>
                <a:lnTo>
                  <a:pt x="50547" y="84378"/>
                </a:lnTo>
                <a:lnTo>
                  <a:pt x="37910" y="93260"/>
                </a:lnTo>
                <a:lnTo>
                  <a:pt x="21066" y="97701"/>
                </a:lnTo>
                <a:lnTo>
                  <a:pt x="8413" y="88819"/>
                </a:lnTo>
                <a:lnTo>
                  <a:pt x="0" y="79937"/>
                </a:lnTo>
                <a:lnTo>
                  <a:pt x="0" y="62173"/>
                </a:lnTo>
                <a:lnTo>
                  <a:pt x="4206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42116" y="0"/>
                </a:lnTo>
                <a:lnTo>
                  <a:pt x="54770" y="0"/>
                </a:lnTo>
                <a:lnTo>
                  <a:pt x="67407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8" name="object 288"/>
          <p:cNvSpPr/>
          <p:nvPr/>
        </p:nvSpPr>
        <p:spPr>
          <a:xfrm>
            <a:off x="8081345" y="5028346"/>
            <a:ext cx="109541" cy="128788"/>
          </a:xfrm>
          <a:custGeom>
            <a:avLst/>
            <a:gdLst/>
            <a:ahLst/>
            <a:cxnLst/>
            <a:rect l="l" t="t" r="r" b="b"/>
            <a:pathLst>
              <a:path w="109541" h="128788">
                <a:moveTo>
                  <a:pt x="92697" y="4440"/>
                </a:moveTo>
                <a:lnTo>
                  <a:pt x="101111" y="13322"/>
                </a:lnTo>
                <a:lnTo>
                  <a:pt x="105334" y="22204"/>
                </a:lnTo>
                <a:lnTo>
                  <a:pt x="109541" y="44409"/>
                </a:lnTo>
                <a:lnTo>
                  <a:pt x="105334" y="66614"/>
                </a:lnTo>
                <a:lnTo>
                  <a:pt x="92697" y="93260"/>
                </a:lnTo>
                <a:lnTo>
                  <a:pt x="71630" y="115465"/>
                </a:lnTo>
                <a:lnTo>
                  <a:pt x="54770" y="124347"/>
                </a:lnTo>
                <a:lnTo>
                  <a:pt x="33703" y="128788"/>
                </a:lnTo>
                <a:lnTo>
                  <a:pt x="25290" y="124347"/>
                </a:lnTo>
                <a:lnTo>
                  <a:pt x="16860" y="119906"/>
                </a:lnTo>
                <a:lnTo>
                  <a:pt x="8430" y="111024"/>
                </a:lnTo>
                <a:lnTo>
                  <a:pt x="4223" y="102142"/>
                </a:lnTo>
                <a:lnTo>
                  <a:pt x="0" y="79937"/>
                </a:lnTo>
                <a:lnTo>
                  <a:pt x="8430" y="57732"/>
                </a:lnTo>
                <a:lnTo>
                  <a:pt x="21066" y="31086"/>
                </a:lnTo>
                <a:lnTo>
                  <a:pt x="37927" y="13322"/>
                </a:lnTo>
                <a:lnTo>
                  <a:pt x="58994" y="0"/>
                </a:lnTo>
                <a:lnTo>
                  <a:pt x="88474" y="0"/>
                </a:lnTo>
                <a:lnTo>
                  <a:pt x="92697" y="444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9" name="object 289"/>
          <p:cNvSpPr/>
          <p:nvPr/>
        </p:nvSpPr>
        <p:spPr>
          <a:xfrm>
            <a:off x="8085569" y="5028346"/>
            <a:ext cx="101111" cy="124347"/>
          </a:xfrm>
          <a:custGeom>
            <a:avLst/>
            <a:gdLst/>
            <a:ahLst/>
            <a:cxnLst/>
            <a:rect l="l" t="t" r="r" b="b"/>
            <a:pathLst>
              <a:path w="101111" h="124347">
                <a:moveTo>
                  <a:pt x="88474" y="8881"/>
                </a:moveTo>
                <a:lnTo>
                  <a:pt x="96887" y="22204"/>
                </a:lnTo>
                <a:lnTo>
                  <a:pt x="101111" y="44409"/>
                </a:lnTo>
                <a:lnTo>
                  <a:pt x="96887" y="66614"/>
                </a:lnTo>
                <a:lnTo>
                  <a:pt x="84250" y="88819"/>
                </a:lnTo>
                <a:lnTo>
                  <a:pt x="67407" y="106583"/>
                </a:lnTo>
                <a:lnTo>
                  <a:pt x="46340" y="119906"/>
                </a:lnTo>
                <a:lnTo>
                  <a:pt x="29480" y="124347"/>
                </a:lnTo>
                <a:lnTo>
                  <a:pt x="21066" y="119906"/>
                </a:lnTo>
                <a:lnTo>
                  <a:pt x="12636" y="115465"/>
                </a:lnTo>
                <a:lnTo>
                  <a:pt x="4206" y="102142"/>
                </a:lnTo>
                <a:lnTo>
                  <a:pt x="0" y="79937"/>
                </a:lnTo>
                <a:lnTo>
                  <a:pt x="4206" y="57732"/>
                </a:lnTo>
                <a:lnTo>
                  <a:pt x="16843" y="31086"/>
                </a:lnTo>
                <a:lnTo>
                  <a:pt x="33703" y="13322"/>
                </a:lnTo>
                <a:lnTo>
                  <a:pt x="50547" y="4440"/>
                </a:lnTo>
                <a:lnTo>
                  <a:pt x="71614" y="0"/>
                </a:lnTo>
                <a:lnTo>
                  <a:pt x="80044" y="0"/>
                </a:lnTo>
                <a:lnTo>
                  <a:pt x="88474" y="8881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0" name="object 290"/>
          <p:cNvSpPr/>
          <p:nvPr/>
        </p:nvSpPr>
        <p:spPr>
          <a:xfrm>
            <a:off x="8085569" y="5028346"/>
            <a:ext cx="96887" cy="115465"/>
          </a:xfrm>
          <a:custGeom>
            <a:avLst/>
            <a:gdLst/>
            <a:ahLst/>
            <a:cxnLst/>
            <a:rect l="l" t="t" r="r" b="b"/>
            <a:pathLst>
              <a:path w="96887" h="115465">
                <a:moveTo>
                  <a:pt x="84250" y="8881"/>
                </a:moveTo>
                <a:lnTo>
                  <a:pt x="92680" y="22204"/>
                </a:lnTo>
                <a:lnTo>
                  <a:pt x="96887" y="39968"/>
                </a:lnTo>
                <a:lnTo>
                  <a:pt x="92680" y="62173"/>
                </a:lnTo>
                <a:lnTo>
                  <a:pt x="80044" y="84378"/>
                </a:lnTo>
                <a:lnTo>
                  <a:pt x="63183" y="102142"/>
                </a:lnTo>
                <a:lnTo>
                  <a:pt x="46340" y="115465"/>
                </a:lnTo>
                <a:lnTo>
                  <a:pt x="29480" y="115465"/>
                </a:lnTo>
                <a:lnTo>
                  <a:pt x="12636" y="111024"/>
                </a:lnTo>
                <a:lnTo>
                  <a:pt x="4206" y="97701"/>
                </a:lnTo>
                <a:lnTo>
                  <a:pt x="0" y="75496"/>
                </a:lnTo>
                <a:lnTo>
                  <a:pt x="4206" y="53291"/>
                </a:lnTo>
                <a:lnTo>
                  <a:pt x="16843" y="31086"/>
                </a:lnTo>
                <a:lnTo>
                  <a:pt x="33703" y="13322"/>
                </a:lnTo>
                <a:lnTo>
                  <a:pt x="50547" y="4440"/>
                </a:lnTo>
                <a:lnTo>
                  <a:pt x="67407" y="0"/>
                </a:lnTo>
                <a:lnTo>
                  <a:pt x="84250" y="8881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1" name="object 291"/>
          <p:cNvSpPr/>
          <p:nvPr/>
        </p:nvSpPr>
        <p:spPr>
          <a:xfrm>
            <a:off x="8089775" y="5032787"/>
            <a:ext cx="88474" cy="106583"/>
          </a:xfrm>
          <a:custGeom>
            <a:avLst/>
            <a:gdLst/>
            <a:ahLst/>
            <a:cxnLst/>
            <a:rect l="l" t="t" r="r" b="b"/>
            <a:pathLst>
              <a:path w="88474" h="106583">
                <a:moveTo>
                  <a:pt x="75837" y="4440"/>
                </a:moveTo>
                <a:lnTo>
                  <a:pt x="84267" y="17763"/>
                </a:lnTo>
                <a:lnTo>
                  <a:pt x="88474" y="35527"/>
                </a:lnTo>
                <a:lnTo>
                  <a:pt x="84267" y="57732"/>
                </a:lnTo>
                <a:lnTo>
                  <a:pt x="71614" y="79937"/>
                </a:lnTo>
                <a:lnTo>
                  <a:pt x="58977" y="93260"/>
                </a:lnTo>
                <a:lnTo>
                  <a:pt x="42133" y="106583"/>
                </a:lnTo>
                <a:lnTo>
                  <a:pt x="25273" y="106583"/>
                </a:lnTo>
                <a:lnTo>
                  <a:pt x="8430" y="102142"/>
                </a:lnTo>
                <a:lnTo>
                  <a:pt x="0" y="88819"/>
                </a:lnTo>
                <a:lnTo>
                  <a:pt x="0" y="66614"/>
                </a:lnTo>
                <a:lnTo>
                  <a:pt x="4223" y="48850"/>
                </a:lnTo>
                <a:lnTo>
                  <a:pt x="12636" y="26645"/>
                </a:lnTo>
                <a:lnTo>
                  <a:pt x="29497" y="8881"/>
                </a:lnTo>
                <a:lnTo>
                  <a:pt x="46340" y="0"/>
                </a:lnTo>
                <a:lnTo>
                  <a:pt x="63200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2" name="object 292"/>
          <p:cNvSpPr/>
          <p:nvPr/>
        </p:nvSpPr>
        <p:spPr>
          <a:xfrm>
            <a:off x="8089775" y="5032787"/>
            <a:ext cx="84267" cy="102142"/>
          </a:xfrm>
          <a:custGeom>
            <a:avLst/>
            <a:gdLst/>
            <a:ahLst/>
            <a:cxnLst/>
            <a:rect l="l" t="t" r="r" b="b"/>
            <a:pathLst>
              <a:path w="84267" h="102142">
                <a:moveTo>
                  <a:pt x="71614" y="4440"/>
                </a:moveTo>
                <a:lnTo>
                  <a:pt x="80044" y="17763"/>
                </a:lnTo>
                <a:lnTo>
                  <a:pt x="84267" y="35527"/>
                </a:lnTo>
                <a:lnTo>
                  <a:pt x="80044" y="53291"/>
                </a:lnTo>
                <a:lnTo>
                  <a:pt x="71614" y="75496"/>
                </a:lnTo>
                <a:lnTo>
                  <a:pt x="54770" y="88819"/>
                </a:lnTo>
                <a:lnTo>
                  <a:pt x="37927" y="97701"/>
                </a:lnTo>
                <a:lnTo>
                  <a:pt x="25273" y="102142"/>
                </a:lnTo>
                <a:lnTo>
                  <a:pt x="8430" y="97701"/>
                </a:lnTo>
                <a:lnTo>
                  <a:pt x="0" y="84378"/>
                </a:lnTo>
                <a:lnTo>
                  <a:pt x="0" y="66614"/>
                </a:lnTo>
                <a:lnTo>
                  <a:pt x="4223" y="44409"/>
                </a:lnTo>
                <a:lnTo>
                  <a:pt x="12636" y="26645"/>
                </a:lnTo>
                <a:lnTo>
                  <a:pt x="29497" y="13322"/>
                </a:lnTo>
                <a:lnTo>
                  <a:pt x="42133" y="0"/>
                </a:lnTo>
                <a:lnTo>
                  <a:pt x="58977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3" name="object 293"/>
          <p:cNvSpPr/>
          <p:nvPr/>
        </p:nvSpPr>
        <p:spPr>
          <a:xfrm>
            <a:off x="8089775" y="5032787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67407" y="8881"/>
                </a:moveTo>
                <a:lnTo>
                  <a:pt x="75837" y="17763"/>
                </a:lnTo>
                <a:lnTo>
                  <a:pt x="80044" y="35527"/>
                </a:lnTo>
                <a:lnTo>
                  <a:pt x="75837" y="53291"/>
                </a:lnTo>
                <a:lnTo>
                  <a:pt x="67407" y="71055"/>
                </a:lnTo>
                <a:lnTo>
                  <a:pt x="54770" y="84378"/>
                </a:lnTo>
                <a:lnTo>
                  <a:pt x="37927" y="93260"/>
                </a:lnTo>
                <a:lnTo>
                  <a:pt x="25273" y="97701"/>
                </a:lnTo>
                <a:lnTo>
                  <a:pt x="12636" y="93260"/>
                </a:lnTo>
                <a:lnTo>
                  <a:pt x="4223" y="79937"/>
                </a:lnTo>
                <a:lnTo>
                  <a:pt x="0" y="62173"/>
                </a:lnTo>
                <a:lnTo>
                  <a:pt x="4223" y="44409"/>
                </a:lnTo>
                <a:lnTo>
                  <a:pt x="12636" y="26645"/>
                </a:lnTo>
                <a:lnTo>
                  <a:pt x="25273" y="13322"/>
                </a:lnTo>
                <a:lnTo>
                  <a:pt x="42133" y="4440"/>
                </a:lnTo>
                <a:lnTo>
                  <a:pt x="54770" y="0"/>
                </a:lnTo>
                <a:lnTo>
                  <a:pt x="67407" y="8881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4" name="object 294"/>
          <p:cNvSpPr/>
          <p:nvPr/>
        </p:nvSpPr>
        <p:spPr>
          <a:xfrm>
            <a:off x="8093999" y="5037228"/>
            <a:ext cx="71614" cy="88819"/>
          </a:xfrm>
          <a:custGeom>
            <a:avLst/>
            <a:gdLst/>
            <a:ahLst/>
            <a:cxnLst/>
            <a:rect l="l" t="t" r="r" b="b"/>
            <a:pathLst>
              <a:path w="71614" h="88819">
                <a:moveTo>
                  <a:pt x="63183" y="4440"/>
                </a:moveTo>
                <a:lnTo>
                  <a:pt x="67390" y="13322"/>
                </a:lnTo>
                <a:lnTo>
                  <a:pt x="71614" y="31086"/>
                </a:lnTo>
                <a:lnTo>
                  <a:pt x="67390" y="44409"/>
                </a:lnTo>
                <a:lnTo>
                  <a:pt x="58977" y="62173"/>
                </a:lnTo>
                <a:lnTo>
                  <a:pt x="46340" y="75496"/>
                </a:lnTo>
                <a:lnTo>
                  <a:pt x="33703" y="84378"/>
                </a:lnTo>
                <a:lnTo>
                  <a:pt x="21050" y="88819"/>
                </a:lnTo>
                <a:lnTo>
                  <a:pt x="8413" y="79937"/>
                </a:lnTo>
                <a:lnTo>
                  <a:pt x="0" y="71055"/>
                </a:lnTo>
                <a:lnTo>
                  <a:pt x="0" y="39968"/>
                </a:lnTo>
                <a:lnTo>
                  <a:pt x="8413" y="22204"/>
                </a:lnTo>
                <a:lnTo>
                  <a:pt x="21050" y="8881"/>
                </a:lnTo>
                <a:lnTo>
                  <a:pt x="37910" y="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5" name="object 295"/>
          <p:cNvSpPr/>
          <p:nvPr/>
        </p:nvSpPr>
        <p:spPr>
          <a:xfrm>
            <a:off x="8093999" y="5041669"/>
            <a:ext cx="71614" cy="79937"/>
          </a:xfrm>
          <a:custGeom>
            <a:avLst/>
            <a:gdLst/>
            <a:ahLst/>
            <a:cxnLst/>
            <a:rect l="l" t="t" r="r" b="b"/>
            <a:pathLst>
              <a:path w="71614" h="79937">
                <a:moveTo>
                  <a:pt x="58977" y="4440"/>
                </a:moveTo>
                <a:lnTo>
                  <a:pt x="67390" y="13322"/>
                </a:lnTo>
                <a:lnTo>
                  <a:pt x="71614" y="26645"/>
                </a:lnTo>
                <a:lnTo>
                  <a:pt x="67390" y="44409"/>
                </a:lnTo>
                <a:lnTo>
                  <a:pt x="58977" y="57732"/>
                </a:lnTo>
                <a:lnTo>
                  <a:pt x="46340" y="71055"/>
                </a:lnTo>
                <a:lnTo>
                  <a:pt x="33703" y="79937"/>
                </a:lnTo>
                <a:lnTo>
                  <a:pt x="21050" y="79937"/>
                </a:lnTo>
                <a:lnTo>
                  <a:pt x="8413" y="75496"/>
                </a:lnTo>
                <a:lnTo>
                  <a:pt x="4206" y="66614"/>
                </a:lnTo>
                <a:lnTo>
                  <a:pt x="0" y="53291"/>
                </a:lnTo>
                <a:lnTo>
                  <a:pt x="4206" y="35527"/>
                </a:lnTo>
                <a:lnTo>
                  <a:pt x="12636" y="22204"/>
                </a:lnTo>
                <a:lnTo>
                  <a:pt x="25273" y="8881"/>
                </a:lnTo>
                <a:lnTo>
                  <a:pt x="37910" y="0"/>
                </a:lnTo>
                <a:lnTo>
                  <a:pt x="50547" y="0"/>
                </a:lnTo>
                <a:lnTo>
                  <a:pt x="58977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6" name="object 296"/>
          <p:cNvSpPr/>
          <p:nvPr/>
        </p:nvSpPr>
        <p:spPr>
          <a:xfrm>
            <a:off x="8110842" y="5094960"/>
            <a:ext cx="105317" cy="128788"/>
          </a:xfrm>
          <a:custGeom>
            <a:avLst/>
            <a:gdLst/>
            <a:ahLst/>
            <a:cxnLst/>
            <a:rect l="l" t="t" r="r" b="b"/>
            <a:pathLst>
              <a:path w="105317" h="128788">
                <a:moveTo>
                  <a:pt x="84250" y="4440"/>
                </a:moveTo>
                <a:lnTo>
                  <a:pt x="92680" y="8881"/>
                </a:lnTo>
                <a:lnTo>
                  <a:pt x="96904" y="13322"/>
                </a:lnTo>
                <a:lnTo>
                  <a:pt x="101111" y="26645"/>
                </a:lnTo>
                <a:lnTo>
                  <a:pt x="105317" y="44409"/>
                </a:lnTo>
                <a:lnTo>
                  <a:pt x="101111" y="71055"/>
                </a:lnTo>
                <a:lnTo>
                  <a:pt x="88474" y="97701"/>
                </a:lnTo>
                <a:lnTo>
                  <a:pt x="71614" y="115465"/>
                </a:lnTo>
                <a:lnTo>
                  <a:pt x="50547" y="128788"/>
                </a:lnTo>
                <a:lnTo>
                  <a:pt x="21066" y="128788"/>
                </a:lnTo>
                <a:lnTo>
                  <a:pt x="12636" y="124347"/>
                </a:lnTo>
                <a:lnTo>
                  <a:pt x="8430" y="115465"/>
                </a:lnTo>
                <a:lnTo>
                  <a:pt x="0" y="106583"/>
                </a:lnTo>
                <a:lnTo>
                  <a:pt x="0" y="84378"/>
                </a:lnTo>
                <a:lnTo>
                  <a:pt x="4206" y="62173"/>
                </a:lnTo>
                <a:lnTo>
                  <a:pt x="16860" y="35527"/>
                </a:lnTo>
                <a:lnTo>
                  <a:pt x="33703" y="13322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7" name="object 297"/>
          <p:cNvSpPr/>
          <p:nvPr/>
        </p:nvSpPr>
        <p:spPr>
          <a:xfrm>
            <a:off x="8110842" y="5094960"/>
            <a:ext cx="105317" cy="128788"/>
          </a:xfrm>
          <a:custGeom>
            <a:avLst/>
            <a:gdLst/>
            <a:ahLst/>
            <a:cxnLst/>
            <a:rect l="l" t="t" r="r" b="b"/>
            <a:pathLst>
              <a:path w="105317" h="128788">
                <a:moveTo>
                  <a:pt x="84250" y="4440"/>
                </a:moveTo>
                <a:lnTo>
                  <a:pt x="92680" y="8881"/>
                </a:lnTo>
                <a:lnTo>
                  <a:pt x="96904" y="17763"/>
                </a:lnTo>
                <a:lnTo>
                  <a:pt x="101111" y="26645"/>
                </a:lnTo>
                <a:lnTo>
                  <a:pt x="105317" y="44409"/>
                </a:lnTo>
                <a:lnTo>
                  <a:pt x="101111" y="71055"/>
                </a:lnTo>
                <a:lnTo>
                  <a:pt x="88474" y="93260"/>
                </a:lnTo>
                <a:lnTo>
                  <a:pt x="67407" y="115465"/>
                </a:lnTo>
                <a:lnTo>
                  <a:pt x="50547" y="124347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60" y="35527"/>
                </a:lnTo>
                <a:lnTo>
                  <a:pt x="33703" y="17763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D80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8" name="object 298"/>
          <p:cNvSpPr/>
          <p:nvPr/>
        </p:nvSpPr>
        <p:spPr>
          <a:xfrm>
            <a:off x="8110842" y="5094960"/>
            <a:ext cx="101111" cy="128788"/>
          </a:xfrm>
          <a:custGeom>
            <a:avLst/>
            <a:gdLst/>
            <a:ahLst/>
            <a:cxnLst/>
            <a:rect l="l" t="t" r="r" b="b"/>
            <a:pathLst>
              <a:path w="101111" h="128788">
                <a:moveTo>
                  <a:pt x="96904" y="71055"/>
                </a:moveTo>
                <a:lnTo>
                  <a:pt x="84250" y="93260"/>
                </a:lnTo>
                <a:lnTo>
                  <a:pt x="67407" y="115465"/>
                </a:lnTo>
                <a:lnTo>
                  <a:pt x="50547" y="124347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8430" y="111024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60" y="35527"/>
                </a:lnTo>
                <a:lnTo>
                  <a:pt x="33703" y="17763"/>
                </a:lnTo>
                <a:lnTo>
                  <a:pt x="54770" y="4440"/>
                </a:lnTo>
                <a:lnTo>
                  <a:pt x="71614" y="0"/>
                </a:lnTo>
                <a:lnTo>
                  <a:pt x="80044" y="4440"/>
                </a:lnTo>
                <a:lnTo>
                  <a:pt x="88474" y="8881"/>
                </a:lnTo>
                <a:lnTo>
                  <a:pt x="96904" y="17763"/>
                </a:lnTo>
                <a:lnTo>
                  <a:pt x="101111" y="26645"/>
                </a:lnTo>
                <a:lnTo>
                  <a:pt x="101111" y="44409"/>
                </a:lnTo>
                <a:lnTo>
                  <a:pt x="96904" y="71055"/>
                </a:lnTo>
                <a:close/>
              </a:path>
            </a:pathLst>
          </a:custGeom>
          <a:solidFill>
            <a:srgbClr val="ED843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9" name="object 299"/>
          <p:cNvSpPr/>
          <p:nvPr/>
        </p:nvSpPr>
        <p:spPr>
          <a:xfrm>
            <a:off x="8110842" y="5099401"/>
            <a:ext cx="101111" cy="119906"/>
          </a:xfrm>
          <a:custGeom>
            <a:avLst/>
            <a:gdLst/>
            <a:ahLst/>
            <a:cxnLst/>
            <a:rect l="l" t="t" r="r" b="b"/>
            <a:pathLst>
              <a:path w="101111" h="119906">
                <a:moveTo>
                  <a:pt x="80044" y="0"/>
                </a:moveTo>
                <a:lnTo>
                  <a:pt x="88474" y="4440"/>
                </a:lnTo>
                <a:lnTo>
                  <a:pt x="92680" y="13322"/>
                </a:lnTo>
                <a:lnTo>
                  <a:pt x="96904" y="22204"/>
                </a:lnTo>
                <a:lnTo>
                  <a:pt x="101111" y="39968"/>
                </a:lnTo>
                <a:lnTo>
                  <a:pt x="96904" y="66614"/>
                </a:lnTo>
                <a:lnTo>
                  <a:pt x="84250" y="88819"/>
                </a:lnTo>
                <a:lnTo>
                  <a:pt x="67407" y="106583"/>
                </a:lnTo>
                <a:lnTo>
                  <a:pt x="50547" y="119906"/>
                </a:lnTo>
                <a:lnTo>
                  <a:pt x="21066" y="119906"/>
                </a:lnTo>
                <a:lnTo>
                  <a:pt x="12636" y="115465"/>
                </a:lnTo>
                <a:lnTo>
                  <a:pt x="8430" y="106583"/>
                </a:lnTo>
                <a:lnTo>
                  <a:pt x="4206" y="97701"/>
                </a:lnTo>
                <a:lnTo>
                  <a:pt x="0" y="79937"/>
                </a:lnTo>
                <a:lnTo>
                  <a:pt x="4206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4770" y="0"/>
                </a:lnTo>
                <a:lnTo>
                  <a:pt x="80044" y="0"/>
                </a:lnTo>
                <a:close/>
              </a:path>
            </a:pathLst>
          </a:custGeom>
          <a:solidFill>
            <a:srgbClr val="ED863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0" name="object 300"/>
          <p:cNvSpPr/>
          <p:nvPr/>
        </p:nvSpPr>
        <p:spPr>
          <a:xfrm>
            <a:off x="8110842" y="5099401"/>
            <a:ext cx="101111" cy="119906"/>
          </a:xfrm>
          <a:custGeom>
            <a:avLst/>
            <a:gdLst/>
            <a:ahLst/>
            <a:cxnLst/>
            <a:rect l="l" t="t" r="r" b="b"/>
            <a:pathLst>
              <a:path w="101111" h="119906">
                <a:moveTo>
                  <a:pt x="88474" y="4440"/>
                </a:moveTo>
                <a:lnTo>
                  <a:pt x="96904" y="22204"/>
                </a:lnTo>
                <a:lnTo>
                  <a:pt x="101111" y="39968"/>
                </a:lnTo>
                <a:lnTo>
                  <a:pt x="96904" y="62173"/>
                </a:lnTo>
                <a:lnTo>
                  <a:pt x="84250" y="88819"/>
                </a:lnTo>
                <a:lnTo>
                  <a:pt x="67407" y="106583"/>
                </a:lnTo>
                <a:lnTo>
                  <a:pt x="46340" y="115465"/>
                </a:lnTo>
                <a:lnTo>
                  <a:pt x="29497" y="119906"/>
                </a:lnTo>
                <a:lnTo>
                  <a:pt x="21066" y="115465"/>
                </a:lnTo>
                <a:lnTo>
                  <a:pt x="12636" y="111024"/>
                </a:lnTo>
                <a:lnTo>
                  <a:pt x="4206" y="97701"/>
                </a:lnTo>
                <a:lnTo>
                  <a:pt x="0" y="75496"/>
                </a:lnTo>
                <a:lnTo>
                  <a:pt x="4206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4770" y="0"/>
                </a:lnTo>
                <a:lnTo>
                  <a:pt x="8004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1" name="object 301"/>
          <p:cNvSpPr/>
          <p:nvPr/>
        </p:nvSpPr>
        <p:spPr>
          <a:xfrm>
            <a:off x="8110842" y="5099401"/>
            <a:ext cx="101111" cy="119906"/>
          </a:xfrm>
          <a:custGeom>
            <a:avLst/>
            <a:gdLst/>
            <a:ahLst/>
            <a:cxnLst/>
            <a:rect l="l" t="t" r="r" b="b"/>
            <a:pathLst>
              <a:path w="101111" h="119906">
                <a:moveTo>
                  <a:pt x="88474" y="4440"/>
                </a:moveTo>
                <a:lnTo>
                  <a:pt x="96904" y="22204"/>
                </a:lnTo>
                <a:lnTo>
                  <a:pt x="101111" y="39968"/>
                </a:lnTo>
                <a:lnTo>
                  <a:pt x="96904" y="62173"/>
                </a:lnTo>
                <a:lnTo>
                  <a:pt x="84250" y="84378"/>
                </a:lnTo>
                <a:lnTo>
                  <a:pt x="67407" y="106583"/>
                </a:lnTo>
                <a:lnTo>
                  <a:pt x="46340" y="115465"/>
                </a:lnTo>
                <a:lnTo>
                  <a:pt x="29497" y="119906"/>
                </a:lnTo>
                <a:lnTo>
                  <a:pt x="21066" y="115465"/>
                </a:lnTo>
                <a:lnTo>
                  <a:pt x="12636" y="111024"/>
                </a:lnTo>
                <a:lnTo>
                  <a:pt x="4206" y="97701"/>
                </a:lnTo>
                <a:lnTo>
                  <a:pt x="0" y="75496"/>
                </a:lnTo>
                <a:lnTo>
                  <a:pt x="4206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0547" y="0"/>
                </a:lnTo>
                <a:lnTo>
                  <a:pt x="7161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D90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2" name="object 302"/>
          <p:cNvSpPr/>
          <p:nvPr/>
        </p:nvSpPr>
        <p:spPr>
          <a:xfrm>
            <a:off x="8110842" y="5099401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84250" y="4440"/>
                </a:moveTo>
                <a:lnTo>
                  <a:pt x="96904" y="22204"/>
                </a:lnTo>
                <a:lnTo>
                  <a:pt x="96904" y="39968"/>
                </a:lnTo>
                <a:lnTo>
                  <a:pt x="92680" y="62173"/>
                </a:lnTo>
                <a:lnTo>
                  <a:pt x="84250" y="84378"/>
                </a:lnTo>
                <a:lnTo>
                  <a:pt x="67407" y="102142"/>
                </a:lnTo>
                <a:lnTo>
                  <a:pt x="46340" y="115465"/>
                </a:lnTo>
                <a:lnTo>
                  <a:pt x="29497" y="115465"/>
                </a:lnTo>
                <a:lnTo>
                  <a:pt x="12636" y="111024"/>
                </a:lnTo>
                <a:lnTo>
                  <a:pt x="4206" y="93260"/>
                </a:lnTo>
                <a:lnTo>
                  <a:pt x="0" y="75496"/>
                </a:lnTo>
                <a:lnTo>
                  <a:pt x="4206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0547" y="0"/>
                </a:lnTo>
                <a:lnTo>
                  <a:pt x="71614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E94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3" name="object 303"/>
          <p:cNvSpPr/>
          <p:nvPr/>
        </p:nvSpPr>
        <p:spPr>
          <a:xfrm>
            <a:off x="8110842" y="5099401"/>
            <a:ext cx="96904" cy="115465"/>
          </a:xfrm>
          <a:custGeom>
            <a:avLst/>
            <a:gdLst/>
            <a:ahLst/>
            <a:cxnLst/>
            <a:rect l="l" t="t" r="r" b="b"/>
            <a:pathLst>
              <a:path w="96904" h="115465">
                <a:moveTo>
                  <a:pt x="84250" y="4440"/>
                </a:moveTo>
                <a:lnTo>
                  <a:pt x="92680" y="22204"/>
                </a:lnTo>
                <a:lnTo>
                  <a:pt x="96904" y="39968"/>
                </a:lnTo>
                <a:lnTo>
                  <a:pt x="92680" y="62173"/>
                </a:lnTo>
                <a:lnTo>
                  <a:pt x="80044" y="84378"/>
                </a:lnTo>
                <a:lnTo>
                  <a:pt x="67407" y="102142"/>
                </a:lnTo>
                <a:lnTo>
                  <a:pt x="46340" y="111024"/>
                </a:lnTo>
                <a:lnTo>
                  <a:pt x="29497" y="115465"/>
                </a:lnTo>
                <a:lnTo>
                  <a:pt x="12636" y="106583"/>
                </a:lnTo>
                <a:lnTo>
                  <a:pt x="4206" y="93260"/>
                </a:lnTo>
                <a:lnTo>
                  <a:pt x="0" y="75496"/>
                </a:lnTo>
                <a:lnTo>
                  <a:pt x="8430" y="53291"/>
                </a:lnTo>
                <a:lnTo>
                  <a:pt x="16860" y="31086"/>
                </a:lnTo>
                <a:lnTo>
                  <a:pt x="33703" y="13322"/>
                </a:lnTo>
                <a:lnTo>
                  <a:pt x="50547" y="0"/>
                </a:lnTo>
                <a:lnTo>
                  <a:pt x="71614" y="0"/>
                </a:lnTo>
                <a:lnTo>
                  <a:pt x="84250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4" name="object 304"/>
          <p:cNvSpPr/>
          <p:nvPr/>
        </p:nvSpPr>
        <p:spPr>
          <a:xfrm>
            <a:off x="8115049" y="5099401"/>
            <a:ext cx="92697" cy="115465"/>
          </a:xfrm>
          <a:custGeom>
            <a:avLst/>
            <a:gdLst/>
            <a:ahLst/>
            <a:cxnLst/>
            <a:rect l="l" t="t" r="r" b="b"/>
            <a:pathLst>
              <a:path w="92697" h="115465">
                <a:moveTo>
                  <a:pt x="80044" y="4440"/>
                </a:moveTo>
                <a:lnTo>
                  <a:pt x="88474" y="22204"/>
                </a:lnTo>
                <a:lnTo>
                  <a:pt x="92697" y="39968"/>
                </a:lnTo>
                <a:lnTo>
                  <a:pt x="88474" y="62173"/>
                </a:lnTo>
                <a:lnTo>
                  <a:pt x="75837" y="84378"/>
                </a:lnTo>
                <a:lnTo>
                  <a:pt x="58994" y="102142"/>
                </a:lnTo>
                <a:lnTo>
                  <a:pt x="42133" y="111024"/>
                </a:lnTo>
                <a:lnTo>
                  <a:pt x="25290" y="115465"/>
                </a:lnTo>
                <a:lnTo>
                  <a:pt x="8430" y="106583"/>
                </a:lnTo>
                <a:lnTo>
                  <a:pt x="0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9E3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5" name="object 305"/>
          <p:cNvSpPr/>
          <p:nvPr/>
        </p:nvSpPr>
        <p:spPr>
          <a:xfrm>
            <a:off x="8115049" y="5099401"/>
            <a:ext cx="88474" cy="111024"/>
          </a:xfrm>
          <a:custGeom>
            <a:avLst/>
            <a:gdLst/>
            <a:ahLst/>
            <a:cxnLst/>
            <a:rect l="l" t="t" r="r" b="b"/>
            <a:pathLst>
              <a:path w="88474" h="111024">
                <a:moveTo>
                  <a:pt x="80044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4267" y="62173"/>
                </a:lnTo>
                <a:lnTo>
                  <a:pt x="75837" y="84378"/>
                </a:lnTo>
                <a:lnTo>
                  <a:pt x="58994" y="97701"/>
                </a:lnTo>
                <a:lnTo>
                  <a:pt x="42133" y="111024"/>
                </a:lnTo>
                <a:lnTo>
                  <a:pt x="25290" y="111024"/>
                </a:lnTo>
                <a:lnTo>
                  <a:pt x="12653" y="106583"/>
                </a:lnTo>
                <a:lnTo>
                  <a:pt x="0" y="93260"/>
                </a:lnTo>
                <a:lnTo>
                  <a:pt x="0" y="71055"/>
                </a:lnTo>
                <a:lnTo>
                  <a:pt x="4223" y="53291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A23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6" name="object 306"/>
          <p:cNvSpPr/>
          <p:nvPr/>
        </p:nvSpPr>
        <p:spPr>
          <a:xfrm>
            <a:off x="8115049" y="5099401"/>
            <a:ext cx="88474" cy="111024"/>
          </a:xfrm>
          <a:custGeom>
            <a:avLst/>
            <a:gdLst/>
            <a:ahLst/>
            <a:cxnLst/>
            <a:rect l="l" t="t" r="r" b="b"/>
            <a:pathLst>
              <a:path w="88474" h="111024">
                <a:moveTo>
                  <a:pt x="75837" y="8881"/>
                </a:moveTo>
                <a:lnTo>
                  <a:pt x="88474" y="22204"/>
                </a:lnTo>
                <a:lnTo>
                  <a:pt x="88474" y="39968"/>
                </a:lnTo>
                <a:lnTo>
                  <a:pt x="84267" y="62173"/>
                </a:lnTo>
                <a:lnTo>
                  <a:pt x="75837" y="79937"/>
                </a:lnTo>
                <a:lnTo>
                  <a:pt x="58994" y="97701"/>
                </a:lnTo>
                <a:lnTo>
                  <a:pt x="42133" y="106583"/>
                </a:lnTo>
                <a:lnTo>
                  <a:pt x="25290" y="111024"/>
                </a:lnTo>
                <a:lnTo>
                  <a:pt x="12653" y="106583"/>
                </a:lnTo>
                <a:lnTo>
                  <a:pt x="0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EA9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7" name="object 307"/>
          <p:cNvSpPr/>
          <p:nvPr/>
        </p:nvSpPr>
        <p:spPr>
          <a:xfrm>
            <a:off x="8115049" y="5099401"/>
            <a:ext cx="88474" cy="111024"/>
          </a:xfrm>
          <a:custGeom>
            <a:avLst/>
            <a:gdLst/>
            <a:ahLst/>
            <a:cxnLst/>
            <a:rect l="l" t="t" r="r" b="b"/>
            <a:pathLst>
              <a:path w="88474" h="111024">
                <a:moveTo>
                  <a:pt x="75837" y="8881"/>
                </a:moveTo>
                <a:lnTo>
                  <a:pt x="84267" y="22204"/>
                </a:lnTo>
                <a:lnTo>
                  <a:pt x="88474" y="39968"/>
                </a:lnTo>
                <a:lnTo>
                  <a:pt x="84267" y="57732"/>
                </a:lnTo>
                <a:lnTo>
                  <a:pt x="71630" y="79937"/>
                </a:lnTo>
                <a:lnTo>
                  <a:pt x="58994" y="97701"/>
                </a:lnTo>
                <a:lnTo>
                  <a:pt x="42133" y="106583"/>
                </a:lnTo>
                <a:lnTo>
                  <a:pt x="25290" y="111024"/>
                </a:lnTo>
                <a:lnTo>
                  <a:pt x="12653" y="102142"/>
                </a:lnTo>
                <a:lnTo>
                  <a:pt x="0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EAC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8" name="object 308"/>
          <p:cNvSpPr/>
          <p:nvPr/>
        </p:nvSpPr>
        <p:spPr>
          <a:xfrm>
            <a:off x="8115049" y="5099401"/>
            <a:ext cx="88474" cy="106583"/>
          </a:xfrm>
          <a:custGeom>
            <a:avLst/>
            <a:gdLst/>
            <a:ahLst/>
            <a:cxnLst/>
            <a:rect l="l" t="t" r="r" b="b"/>
            <a:pathLst>
              <a:path w="88474" h="106583">
                <a:moveTo>
                  <a:pt x="75837" y="8881"/>
                </a:moveTo>
                <a:lnTo>
                  <a:pt x="84267" y="22204"/>
                </a:lnTo>
                <a:lnTo>
                  <a:pt x="88474" y="39968"/>
                </a:lnTo>
                <a:lnTo>
                  <a:pt x="84267" y="57732"/>
                </a:lnTo>
                <a:lnTo>
                  <a:pt x="71630" y="79937"/>
                </a:lnTo>
                <a:lnTo>
                  <a:pt x="58994" y="97701"/>
                </a:lnTo>
                <a:lnTo>
                  <a:pt x="42133" y="106583"/>
                </a:lnTo>
                <a:lnTo>
                  <a:pt x="25290" y="106583"/>
                </a:lnTo>
                <a:lnTo>
                  <a:pt x="12653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EB1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9" name="object 309"/>
          <p:cNvSpPr/>
          <p:nvPr/>
        </p:nvSpPr>
        <p:spPr>
          <a:xfrm>
            <a:off x="8115049" y="5099401"/>
            <a:ext cx="84267" cy="106583"/>
          </a:xfrm>
          <a:custGeom>
            <a:avLst/>
            <a:gdLst/>
            <a:ahLst/>
            <a:cxnLst/>
            <a:rect l="l" t="t" r="r" b="b"/>
            <a:pathLst>
              <a:path w="84267" h="106583">
                <a:moveTo>
                  <a:pt x="75837" y="8881"/>
                </a:moveTo>
                <a:lnTo>
                  <a:pt x="84267" y="22204"/>
                </a:lnTo>
                <a:lnTo>
                  <a:pt x="84267" y="39968"/>
                </a:lnTo>
                <a:lnTo>
                  <a:pt x="80044" y="57732"/>
                </a:lnTo>
                <a:lnTo>
                  <a:pt x="71630" y="79937"/>
                </a:lnTo>
                <a:lnTo>
                  <a:pt x="58994" y="93260"/>
                </a:lnTo>
                <a:lnTo>
                  <a:pt x="42133" y="102142"/>
                </a:lnTo>
                <a:lnTo>
                  <a:pt x="25290" y="106583"/>
                </a:lnTo>
                <a:lnTo>
                  <a:pt x="12653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53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58994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EB7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0" name="object 310"/>
          <p:cNvSpPr/>
          <p:nvPr/>
        </p:nvSpPr>
        <p:spPr>
          <a:xfrm>
            <a:off x="8115049" y="5103842"/>
            <a:ext cx="84267" cy="102142"/>
          </a:xfrm>
          <a:custGeom>
            <a:avLst/>
            <a:gdLst/>
            <a:ahLst/>
            <a:cxnLst/>
            <a:rect l="l" t="t" r="r" b="b"/>
            <a:pathLst>
              <a:path w="84267" h="102142">
                <a:moveTo>
                  <a:pt x="71630" y="4440"/>
                </a:moveTo>
                <a:lnTo>
                  <a:pt x="84267" y="17763"/>
                </a:lnTo>
                <a:lnTo>
                  <a:pt x="84267" y="35527"/>
                </a:lnTo>
                <a:lnTo>
                  <a:pt x="80044" y="53291"/>
                </a:lnTo>
                <a:lnTo>
                  <a:pt x="71630" y="71055"/>
                </a:lnTo>
                <a:lnTo>
                  <a:pt x="54770" y="88819"/>
                </a:lnTo>
                <a:lnTo>
                  <a:pt x="42133" y="97701"/>
                </a:lnTo>
                <a:lnTo>
                  <a:pt x="25290" y="102142"/>
                </a:lnTo>
                <a:lnTo>
                  <a:pt x="12653" y="93260"/>
                </a:lnTo>
                <a:lnTo>
                  <a:pt x="4223" y="79937"/>
                </a:lnTo>
                <a:lnTo>
                  <a:pt x="0" y="62173"/>
                </a:lnTo>
                <a:lnTo>
                  <a:pt x="4223" y="44409"/>
                </a:lnTo>
                <a:lnTo>
                  <a:pt x="12653" y="26645"/>
                </a:lnTo>
                <a:lnTo>
                  <a:pt x="29497" y="8881"/>
                </a:lnTo>
                <a:lnTo>
                  <a:pt x="46340" y="0"/>
                </a:lnTo>
                <a:lnTo>
                  <a:pt x="58994" y="0"/>
                </a:lnTo>
                <a:lnTo>
                  <a:pt x="71630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1" name="object 311"/>
          <p:cNvSpPr/>
          <p:nvPr/>
        </p:nvSpPr>
        <p:spPr>
          <a:xfrm>
            <a:off x="8115049" y="5103842"/>
            <a:ext cx="84267" cy="97701"/>
          </a:xfrm>
          <a:custGeom>
            <a:avLst/>
            <a:gdLst/>
            <a:ahLst/>
            <a:cxnLst/>
            <a:rect l="l" t="t" r="r" b="b"/>
            <a:pathLst>
              <a:path w="84267" h="97701">
                <a:moveTo>
                  <a:pt x="71630" y="4440"/>
                </a:moveTo>
                <a:lnTo>
                  <a:pt x="80044" y="17763"/>
                </a:lnTo>
                <a:lnTo>
                  <a:pt x="84267" y="35527"/>
                </a:lnTo>
                <a:lnTo>
                  <a:pt x="80044" y="53291"/>
                </a:lnTo>
                <a:lnTo>
                  <a:pt x="71630" y="71055"/>
                </a:lnTo>
                <a:lnTo>
                  <a:pt x="54770" y="88819"/>
                </a:lnTo>
                <a:lnTo>
                  <a:pt x="42133" y="97701"/>
                </a:lnTo>
                <a:lnTo>
                  <a:pt x="25290" y="97701"/>
                </a:lnTo>
                <a:lnTo>
                  <a:pt x="12653" y="93260"/>
                </a:lnTo>
                <a:lnTo>
                  <a:pt x="4223" y="79937"/>
                </a:lnTo>
                <a:lnTo>
                  <a:pt x="0" y="62173"/>
                </a:lnTo>
                <a:lnTo>
                  <a:pt x="4223" y="44409"/>
                </a:lnTo>
                <a:lnTo>
                  <a:pt x="12653" y="26645"/>
                </a:lnTo>
                <a:lnTo>
                  <a:pt x="29497" y="8881"/>
                </a:lnTo>
                <a:lnTo>
                  <a:pt x="46340" y="0"/>
                </a:lnTo>
                <a:lnTo>
                  <a:pt x="58994" y="0"/>
                </a:lnTo>
                <a:lnTo>
                  <a:pt x="71630" y="4440"/>
                </a:lnTo>
                <a:close/>
              </a:path>
            </a:pathLst>
          </a:custGeom>
          <a:solidFill>
            <a:srgbClr val="EEBC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2" name="object 312"/>
          <p:cNvSpPr/>
          <p:nvPr/>
        </p:nvSpPr>
        <p:spPr>
          <a:xfrm>
            <a:off x="8115049" y="5103842"/>
            <a:ext cx="84267" cy="97701"/>
          </a:xfrm>
          <a:custGeom>
            <a:avLst/>
            <a:gdLst/>
            <a:ahLst/>
            <a:cxnLst/>
            <a:rect l="l" t="t" r="r" b="b"/>
            <a:pathLst>
              <a:path w="84267" h="97701">
                <a:moveTo>
                  <a:pt x="71630" y="4440"/>
                </a:moveTo>
                <a:lnTo>
                  <a:pt x="80044" y="17763"/>
                </a:lnTo>
                <a:lnTo>
                  <a:pt x="84267" y="35527"/>
                </a:lnTo>
                <a:lnTo>
                  <a:pt x="80044" y="53291"/>
                </a:lnTo>
                <a:lnTo>
                  <a:pt x="67407" y="71055"/>
                </a:lnTo>
                <a:lnTo>
                  <a:pt x="54770" y="84378"/>
                </a:lnTo>
                <a:lnTo>
                  <a:pt x="42133" y="93260"/>
                </a:lnTo>
                <a:lnTo>
                  <a:pt x="25290" y="97701"/>
                </a:lnTo>
                <a:lnTo>
                  <a:pt x="12653" y="93260"/>
                </a:lnTo>
                <a:lnTo>
                  <a:pt x="4223" y="79937"/>
                </a:lnTo>
                <a:lnTo>
                  <a:pt x="0" y="62173"/>
                </a:lnTo>
                <a:lnTo>
                  <a:pt x="4223" y="44409"/>
                </a:lnTo>
                <a:lnTo>
                  <a:pt x="16860" y="26645"/>
                </a:lnTo>
                <a:lnTo>
                  <a:pt x="29497" y="8881"/>
                </a:lnTo>
                <a:lnTo>
                  <a:pt x="42133" y="0"/>
                </a:lnTo>
                <a:lnTo>
                  <a:pt x="58994" y="0"/>
                </a:lnTo>
                <a:lnTo>
                  <a:pt x="71630" y="4440"/>
                </a:lnTo>
                <a:close/>
              </a:path>
            </a:pathLst>
          </a:custGeom>
          <a:solidFill>
            <a:srgbClr val="EEC33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3" name="object 313"/>
          <p:cNvSpPr/>
          <p:nvPr/>
        </p:nvSpPr>
        <p:spPr>
          <a:xfrm>
            <a:off x="8119272" y="5103842"/>
            <a:ext cx="75820" cy="93260"/>
          </a:xfrm>
          <a:custGeom>
            <a:avLst/>
            <a:gdLst/>
            <a:ahLst/>
            <a:cxnLst/>
            <a:rect l="l" t="t" r="r" b="b"/>
            <a:pathLst>
              <a:path w="75820" h="93260">
                <a:moveTo>
                  <a:pt x="67407" y="4440"/>
                </a:moveTo>
                <a:lnTo>
                  <a:pt x="75820" y="17763"/>
                </a:lnTo>
                <a:lnTo>
                  <a:pt x="75820" y="31086"/>
                </a:lnTo>
                <a:lnTo>
                  <a:pt x="71614" y="53291"/>
                </a:lnTo>
                <a:lnTo>
                  <a:pt x="63183" y="71055"/>
                </a:lnTo>
                <a:lnTo>
                  <a:pt x="50547" y="84378"/>
                </a:lnTo>
                <a:lnTo>
                  <a:pt x="33703" y="93260"/>
                </a:lnTo>
                <a:lnTo>
                  <a:pt x="21066" y="93260"/>
                </a:lnTo>
                <a:lnTo>
                  <a:pt x="8430" y="88819"/>
                </a:lnTo>
                <a:lnTo>
                  <a:pt x="0" y="79937"/>
                </a:lnTo>
                <a:lnTo>
                  <a:pt x="0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0"/>
                </a:lnTo>
                <a:lnTo>
                  <a:pt x="67407" y="4440"/>
                </a:lnTo>
                <a:close/>
              </a:path>
            </a:pathLst>
          </a:custGeom>
          <a:solidFill>
            <a:srgbClr val="EEC7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4" name="object 314"/>
          <p:cNvSpPr/>
          <p:nvPr/>
        </p:nvSpPr>
        <p:spPr>
          <a:xfrm>
            <a:off x="8119272" y="5103842"/>
            <a:ext cx="75820" cy="93260"/>
          </a:xfrm>
          <a:custGeom>
            <a:avLst/>
            <a:gdLst/>
            <a:ahLst/>
            <a:cxnLst/>
            <a:rect l="l" t="t" r="r" b="b"/>
            <a:pathLst>
              <a:path w="75820" h="93260">
                <a:moveTo>
                  <a:pt x="67407" y="4440"/>
                </a:moveTo>
                <a:lnTo>
                  <a:pt x="71614" y="17763"/>
                </a:lnTo>
                <a:lnTo>
                  <a:pt x="75820" y="31086"/>
                </a:lnTo>
                <a:lnTo>
                  <a:pt x="71614" y="48850"/>
                </a:lnTo>
                <a:lnTo>
                  <a:pt x="63183" y="71055"/>
                </a:lnTo>
                <a:lnTo>
                  <a:pt x="50547" y="84378"/>
                </a:lnTo>
                <a:lnTo>
                  <a:pt x="33703" y="93260"/>
                </a:lnTo>
                <a:lnTo>
                  <a:pt x="21066" y="93260"/>
                </a:lnTo>
                <a:lnTo>
                  <a:pt x="8430" y="88819"/>
                </a:lnTo>
                <a:lnTo>
                  <a:pt x="0" y="75496"/>
                </a:lnTo>
                <a:lnTo>
                  <a:pt x="0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0"/>
                </a:lnTo>
                <a:lnTo>
                  <a:pt x="54770" y="0"/>
                </a:lnTo>
                <a:lnTo>
                  <a:pt x="67407" y="4440"/>
                </a:lnTo>
                <a:close/>
              </a:path>
            </a:pathLst>
          </a:custGeom>
          <a:solidFill>
            <a:srgbClr val="EECC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5" name="object 315"/>
          <p:cNvSpPr/>
          <p:nvPr/>
        </p:nvSpPr>
        <p:spPr>
          <a:xfrm>
            <a:off x="8119272" y="5103842"/>
            <a:ext cx="75820" cy="93260"/>
          </a:xfrm>
          <a:custGeom>
            <a:avLst/>
            <a:gdLst/>
            <a:ahLst/>
            <a:cxnLst/>
            <a:rect l="l" t="t" r="r" b="b"/>
            <a:pathLst>
              <a:path w="75820" h="93260">
                <a:moveTo>
                  <a:pt x="63183" y="4440"/>
                </a:moveTo>
                <a:lnTo>
                  <a:pt x="71614" y="17763"/>
                </a:lnTo>
                <a:lnTo>
                  <a:pt x="75820" y="31086"/>
                </a:lnTo>
                <a:lnTo>
                  <a:pt x="71614" y="48850"/>
                </a:lnTo>
                <a:lnTo>
                  <a:pt x="63183" y="66614"/>
                </a:lnTo>
                <a:lnTo>
                  <a:pt x="50547" y="79937"/>
                </a:lnTo>
                <a:lnTo>
                  <a:pt x="33703" y="88819"/>
                </a:lnTo>
                <a:lnTo>
                  <a:pt x="21066" y="93260"/>
                </a:lnTo>
                <a:lnTo>
                  <a:pt x="8430" y="88819"/>
                </a:lnTo>
                <a:lnTo>
                  <a:pt x="0" y="75496"/>
                </a:lnTo>
                <a:lnTo>
                  <a:pt x="0" y="57732"/>
                </a:lnTo>
                <a:lnTo>
                  <a:pt x="4206" y="44409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13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6" name="object 316"/>
          <p:cNvSpPr/>
          <p:nvPr/>
        </p:nvSpPr>
        <p:spPr>
          <a:xfrm>
            <a:off x="8119272" y="5103842"/>
            <a:ext cx="71614" cy="88819"/>
          </a:xfrm>
          <a:custGeom>
            <a:avLst/>
            <a:gdLst/>
            <a:ahLst/>
            <a:cxnLst/>
            <a:rect l="l" t="t" r="r" b="b"/>
            <a:pathLst>
              <a:path w="71614" h="88819">
                <a:moveTo>
                  <a:pt x="63183" y="4440"/>
                </a:moveTo>
                <a:lnTo>
                  <a:pt x="71614" y="17763"/>
                </a:lnTo>
                <a:lnTo>
                  <a:pt x="71614" y="48850"/>
                </a:lnTo>
                <a:lnTo>
                  <a:pt x="63183" y="66614"/>
                </a:lnTo>
                <a:lnTo>
                  <a:pt x="50547" y="79937"/>
                </a:lnTo>
                <a:lnTo>
                  <a:pt x="33703" y="88819"/>
                </a:lnTo>
                <a:lnTo>
                  <a:pt x="21066" y="88819"/>
                </a:lnTo>
                <a:lnTo>
                  <a:pt x="8430" y="84378"/>
                </a:lnTo>
                <a:lnTo>
                  <a:pt x="0" y="75496"/>
                </a:lnTo>
                <a:lnTo>
                  <a:pt x="0" y="57732"/>
                </a:lnTo>
                <a:lnTo>
                  <a:pt x="4206" y="39968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444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5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7" name="object 317"/>
          <p:cNvSpPr/>
          <p:nvPr/>
        </p:nvSpPr>
        <p:spPr>
          <a:xfrm>
            <a:off x="8119272" y="5103842"/>
            <a:ext cx="71614" cy="88819"/>
          </a:xfrm>
          <a:custGeom>
            <a:avLst/>
            <a:gdLst/>
            <a:ahLst/>
            <a:cxnLst/>
            <a:rect l="l" t="t" r="r" b="b"/>
            <a:pathLst>
              <a:path w="71614" h="88819">
                <a:moveTo>
                  <a:pt x="63183" y="4440"/>
                </a:moveTo>
                <a:lnTo>
                  <a:pt x="71614" y="17763"/>
                </a:lnTo>
                <a:lnTo>
                  <a:pt x="71614" y="31086"/>
                </a:lnTo>
                <a:lnTo>
                  <a:pt x="67407" y="48850"/>
                </a:lnTo>
                <a:lnTo>
                  <a:pt x="58977" y="66614"/>
                </a:lnTo>
                <a:lnTo>
                  <a:pt x="46340" y="79937"/>
                </a:lnTo>
                <a:lnTo>
                  <a:pt x="33703" y="88819"/>
                </a:lnTo>
                <a:lnTo>
                  <a:pt x="21066" y="88819"/>
                </a:lnTo>
                <a:lnTo>
                  <a:pt x="8430" y="84378"/>
                </a:lnTo>
                <a:lnTo>
                  <a:pt x="0" y="71055"/>
                </a:lnTo>
                <a:lnTo>
                  <a:pt x="0" y="57732"/>
                </a:lnTo>
                <a:lnTo>
                  <a:pt x="4206" y="39968"/>
                </a:lnTo>
                <a:lnTo>
                  <a:pt x="12636" y="26645"/>
                </a:lnTo>
                <a:lnTo>
                  <a:pt x="25273" y="8881"/>
                </a:lnTo>
                <a:lnTo>
                  <a:pt x="37910" y="444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8" name="object 318"/>
          <p:cNvSpPr/>
          <p:nvPr/>
        </p:nvSpPr>
        <p:spPr>
          <a:xfrm>
            <a:off x="8195093" y="5090519"/>
            <a:ext cx="122177" cy="150993"/>
          </a:xfrm>
          <a:custGeom>
            <a:avLst/>
            <a:gdLst/>
            <a:ahLst/>
            <a:cxnLst/>
            <a:rect l="l" t="t" r="r" b="b"/>
            <a:pathLst>
              <a:path w="122177" h="150993">
                <a:moveTo>
                  <a:pt x="117971" y="84378"/>
                </a:moveTo>
                <a:lnTo>
                  <a:pt x="101111" y="111024"/>
                </a:lnTo>
                <a:lnTo>
                  <a:pt x="80044" y="133229"/>
                </a:lnTo>
                <a:lnTo>
                  <a:pt x="58994" y="146552"/>
                </a:lnTo>
                <a:lnTo>
                  <a:pt x="46357" y="150993"/>
                </a:lnTo>
                <a:lnTo>
                  <a:pt x="33703" y="150993"/>
                </a:lnTo>
                <a:lnTo>
                  <a:pt x="25290" y="146552"/>
                </a:lnTo>
                <a:lnTo>
                  <a:pt x="16860" y="142111"/>
                </a:lnTo>
                <a:lnTo>
                  <a:pt x="8430" y="133229"/>
                </a:lnTo>
                <a:lnTo>
                  <a:pt x="4223" y="124347"/>
                </a:lnTo>
                <a:lnTo>
                  <a:pt x="0" y="97701"/>
                </a:lnTo>
                <a:lnTo>
                  <a:pt x="4223" y="71055"/>
                </a:lnTo>
                <a:lnTo>
                  <a:pt x="21066" y="39968"/>
                </a:lnTo>
                <a:lnTo>
                  <a:pt x="42133" y="17763"/>
                </a:lnTo>
                <a:lnTo>
                  <a:pt x="63200" y="4440"/>
                </a:lnTo>
                <a:lnTo>
                  <a:pt x="75837" y="0"/>
                </a:lnTo>
                <a:lnTo>
                  <a:pt x="88474" y="0"/>
                </a:lnTo>
                <a:lnTo>
                  <a:pt x="96904" y="4440"/>
                </a:lnTo>
                <a:lnTo>
                  <a:pt x="105334" y="8881"/>
                </a:lnTo>
                <a:lnTo>
                  <a:pt x="113747" y="17763"/>
                </a:lnTo>
                <a:lnTo>
                  <a:pt x="117971" y="26645"/>
                </a:lnTo>
                <a:lnTo>
                  <a:pt x="122177" y="53291"/>
                </a:lnTo>
                <a:lnTo>
                  <a:pt x="117971" y="84378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9" name="object 319"/>
          <p:cNvSpPr/>
          <p:nvPr/>
        </p:nvSpPr>
        <p:spPr>
          <a:xfrm>
            <a:off x="8195093" y="5090519"/>
            <a:ext cx="117971" cy="146552"/>
          </a:xfrm>
          <a:custGeom>
            <a:avLst/>
            <a:gdLst/>
            <a:ahLst/>
            <a:cxnLst/>
            <a:rect l="l" t="t" r="r" b="b"/>
            <a:pathLst>
              <a:path w="117971" h="146552">
                <a:moveTo>
                  <a:pt x="92697" y="4440"/>
                </a:moveTo>
                <a:lnTo>
                  <a:pt x="105334" y="8881"/>
                </a:lnTo>
                <a:lnTo>
                  <a:pt x="109541" y="17763"/>
                </a:lnTo>
                <a:lnTo>
                  <a:pt x="113747" y="26645"/>
                </a:lnTo>
                <a:lnTo>
                  <a:pt x="117971" y="53291"/>
                </a:lnTo>
                <a:lnTo>
                  <a:pt x="113747" y="79937"/>
                </a:lnTo>
                <a:lnTo>
                  <a:pt x="101111" y="106583"/>
                </a:lnTo>
                <a:lnTo>
                  <a:pt x="80044" y="128788"/>
                </a:lnTo>
                <a:lnTo>
                  <a:pt x="58994" y="142111"/>
                </a:lnTo>
                <a:lnTo>
                  <a:pt x="33703" y="146552"/>
                </a:lnTo>
                <a:lnTo>
                  <a:pt x="25290" y="142111"/>
                </a:lnTo>
                <a:lnTo>
                  <a:pt x="16860" y="137670"/>
                </a:lnTo>
                <a:lnTo>
                  <a:pt x="8430" y="128788"/>
                </a:lnTo>
                <a:lnTo>
                  <a:pt x="4223" y="119906"/>
                </a:lnTo>
                <a:lnTo>
                  <a:pt x="0" y="93260"/>
                </a:lnTo>
                <a:lnTo>
                  <a:pt x="4223" y="66614"/>
                </a:lnTo>
                <a:lnTo>
                  <a:pt x="21066" y="39968"/>
                </a:lnTo>
                <a:lnTo>
                  <a:pt x="42133" y="17763"/>
                </a:lnTo>
                <a:lnTo>
                  <a:pt x="63200" y="4440"/>
                </a:lnTo>
                <a:lnTo>
                  <a:pt x="84267" y="0"/>
                </a:lnTo>
                <a:lnTo>
                  <a:pt x="92697" y="444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0" name="object 320"/>
          <p:cNvSpPr/>
          <p:nvPr/>
        </p:nvSpPr>
        <p:spPr>
          <a:xfrm>
            <a:off x="8199316" y="5094960"/>
            <a:ext cx="109524" cy="133229"/>
          </a:xfrm>
          <a:custGeom>
            <a:avLst/>
            <a:gdLst/>
            <a:ahLst/>
            <a:cxnLst/>
            <a:rect l="l" t="t" r="r" b="b"/>
            <a:pathLst>
              <a:path w="109524" h="133229">
                <a:moveTo>
                  <a:pt x="96887" y="8881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24" y="48850"/>
                </a:lnTo>
                <a:lnTo>
                  <a:pt x="105317" y="71055"/>
                </a:lnTo>
                <a:lnTo>
                  <a:pt x="92680" y="97701"/>
                </a:lnTo>
                <a:lnTo>
                  <a:pt x="71614" y="119906"/>
                </a:lnTo>
                <a:lnTo>
                  <a:pt x="50547" y="133229"/>
                </a:lnTo>
                <a:lnTo>
                  <a:pt x="21066" y="133229"/>
                </a:lnTo>
                <a:lnTo>
                  <a:pt x="12636" y="128788"/>
                </a:lnTo>
                <a:lnTo>
                  <a:pt x="4206" y="119906"/>
                </a:lnTo>
                <a:lnTo>
                  <a:pt x="0" y="111024"/>
                </a:lnTo>
                <a:lnTo>
                  <a:pt x="0" y="88819"/>
                </a:lnTo>
                <a:lnTo>
                  <a:pt x="4206" y="62173"/>
                </a:lnTo>
                <a:lnTo>
                  <a:pt x="16843" y="35527"/>
                </a:lnTo>
                <a:lnTo>
                  <a:pt x="33703" y="13322"/>
                </a:lnTo>
                <a:lnTo>
                  <a:pt x="54770" y="0"/>
                </a:lnTo>
                <a:lnTo>
                  <a:pt x="88474" y="0"/>
                </a:lnTo>
                <a:lnTo>
                  <a:pt x="96887" y="8881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1" name="object 321"/>
          <p:cNvSpPr/>
          <p:nvPr/>
        </p:nvSpPr>
        <p:spPr>
          <a:xfrm>
            <a:off x="8199316" y="5094960"/>
            <a:ext cx="105317" cy="128788"/>
          </a:xfrm>
          <a:custGeom>
            <a:avLst/>
            <a:gdLst/>
            <a:ahLst/>
            <a:cxnLst/>
            <a:rect l="l" t="t" r="r" b="b"/>
            <a:pathLst>
              <a:path w="105317" h="128788">
                <a:moveTo>
                  <a:pt x="92680" y="8881"/>
                </a:moveTo>
                <a:lnTo>
                  <a:pt x="96887" y="13322"/>
                </a:lnTo>
                <a:lnTo>
                  <a:pt x="101111" y="22204"/>
                </a:lnTo>
                <a:lnTo>
                  <a:pt x="105317" y="44409"/>
                </a:lnTo>
                <a:lnTo>
                  <a:pt x="101111" y="71055"/>
                </a:lnTo>
                <a:lnTo>
                  <a:pt x="88474" y="93260"/>
                </a:lnTo>
                <a:lnTo>
                  <a:pt x="71614" y="115465"/>
                </a:lnTo>
                <a:lnTo>
                  <a:pt x="50547" y="124347"/>
                </a:lnTo>
                <a:lnTo>
                  <a:pt x="29480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8430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57732"/>
                </a:lnTo>
                <a:lnTo>
                  <a:pt x="16843" y="35527"/>
                </a:lnTo>
                <a:lnTo>
                  <a:pt x="33703" y="13322"/>
                </a:lnTo>
                <a:lnTo>
                  <a:pt x="54770" y="4440"/>
                </a:lnTo>
                <a:lnTo>
                  <a:pt x="75820" y="0"/>
                </a:lnTo>
                <a:lnTo>
                  <a:pt x="84250" y="444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2" name="object 322"/>
          <p:cNvSpPr/>
          <p:nvPr/>
        </p:nvSpPr>
        <p:spPr>
          <a:xfrm>
            <a:off x="8199316" y="5099401"/>
            <a:ext cx="101111" cy="115465"/>
          </a:xfrm>
          <a:custGeom>
            <a:avLst/>
            <a:gdLst/>
            <a:ahLst/>
            <a:cxnLst/>
            <a:rect l="l" t="t" r="r" b="b"/>
            <a:pathLst>
              <a:path w="101111" h="115465">
                <a:moveTo>
                  <a:pt x="88474" y="4440"/>
                </a:moveTo>
                <a:lnTo>
                  <a:pt x="96887" y="22204"/>
                </a:lnTo>
                <a:lnTo>
                  <a:pt x="101111" y="39968"/>
                </a:lnTo>
                <a:lnTo>
                  <a:pt x="96887" y="62173"/>
                </a:lnTo>
                <a:lnTo>
                  <a:pt x="84250" y="84378"/>
                </a:lnTo>
                <a:lnTo>
                  <a:pt x="67407" y="102142"/>
                </a:lnTo>
                <a:lnTo>
                  <a:pt x="50547" y="115465"/>
                </a:lnTo>
                <a:lnTo>
                  <a:pt x="29480" y="115465"/>
                </a:lnTo>
                <a:lnTo>
                  <a:pt x="12636" y="111024"/>
                </a:lnTo>
                <a:lnTo>
                  <a:pt x="4206" y="97701"/>
                </a:lnTo>
                <a:lnTo>
                  <a:pt x="0" y="75496"/>
                </a:lnTo>
                <a:lnTo>
                  <a:pt x="8430" y="53291"/>
                </a:lnTo>
                <a:lnTo>
                  <a:pt x="16843" y="31086"/>
                </a:lnTo>
                <a:lnTo>
                  <a:pt x="33703" y="13322"/>
                </a:lnTo>
                <a:lnTo>
                  <a:pt x="54770" y="0"/>
                </a:lnTo>
                <a:lnTo>
                  <a:pt x="71614" y="0"/>
                </a:lnTo>
                <a:lnTo>
                  <a:pt x="8847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3" name="object 323"/>
          <p:cNvSpPr/>
          <p:nvPr/>
        </p:nvSpPr>
        <p:spPr>
          <a:xfrm>
            <a:off x="8203523" y="5099401"/>
            <a:ext cx="92680" cy="111024"/>
          </a:xfrm>
          <a:custGeom>
            <a:avLst/>
            <a:gdLst/>
            <a:ahLst/>
            <a:cxnLst/>
            <a:rect l="l" t="t" r="r" b="b"/>
            <a:pathLst>
              <a:path w="92680" h="111024">
                <a:moveTo>
                  <a:pt x="80044" y="4440"/>
                </a:moveTo>
                <a:lnTo>
                  <a:pt x="88474" y="22204"/>
                </a:lnTo>
                <a:lnTo>
                  <a:pt x="92680" y="39968"/>
                </a:lnTo>
                <a:lnTo>
                  <a:pt x="88474" y="62173"/>
                </a:lnTo>
                <a:lnTo>
                  <a:pt x="75837" y="79937"/>
                </a:lnTo>
                <a:lnTo>
                  <a:pt x="58977" y="97701"/>
                </a:lnTo>
                <a:lnTo>
                  <a:pt x="42133" y="111024"/>
                </a:lnTo>
                <a:lnTo>
                  <a:pt x="25273" y="111024"/>
                </a:lnTo>
                <a:lnTo>
                  <a:pt x="12636" y="106583"/>
                </a:lnTo>
                <a:lnTo>
                  <a:pt x="0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36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4" name="object 324"/>
          <p:cNvSpPr/>
          <p:nvPr/>
        </p:nvSpPr>
        <p:spPr>
          <a:xfrm>
            <a:off x="8203523" y="5099401"/>
            <a:ext cx="84267" cy="106583"/>
          </a:xfrm>
          <a:custGeom>
            <a:avLst/>
            <a:gdLst/>
            <a:ahLst/>
            <a:cxnLst/>
            <a:rect l="l" t="t" r="r" b="b"/>
            <a:pathLst>
              <a:path w="84267" h="106583">
                <a:moveTo>
                  <a:pt x="75837" y="8881"/>
                </a:moveTo>
                <a:lnTo>
                  <a:pt x="84267" y="22204"/>
                </a:lnTo>
                <a:lnTo>
                  <a:pt x="84267" y="39968"/>
                </a:lnTo>
                <a:lnTo>
                  <a:pt x="80044" y="57732"/>
                </a:lnTo>
                <a:lnTo>
                  <a:pt x="71614" y="75496"/>
                </a:lnTo>
                <a:lnTo>
                  <a:pt x="58977" y="93260"/>
                </a:lnTo>
                <a:lnTo>
                  <a:pt x="42133" y="102142"/>
                </a:lnTo>
                <a:lnTo>
                  <a:pt x="25273" y="106583"/>
                </a:lnTo>
                <a:lnTo>
                  <a:pt x="12636" y="97701"/>
                </a:lnTo>
                <a:lnTo>
                  <a:pt x="4223" y="84378"/>
                </a:lnTo>
                <a:lnTo>
                  <a:pt x="0" y="66614"/>
                </a:lnTo>
                <a:lnTo>
                  <a:pt x="4223" y="48850"/>
                </a:lnTo>
                <a:lnTo>
                  <a:pt x="16860" y="31086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75837" y="8881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5" name="object 325"/>
          <p:cNvSpPr/>
          <p:nvPr/>
        </p:nvSpPr>
        <p:spPr>
          <a:xfrm>
            <a:off x="7870710" y="5414710"/>
            <a:ext cx="109541" cy="133229"/>
          </a:xfrm>
          <a:custGeom>
            <a:avLst/>
            <a:gdLst/>
            <a:ahLst/>
            <a:cxnLst/>
            <a:rect l="l" t="t" r="r" b="b"/>
            <a:pathLst>
              <a:path w="109541" h="133229">
                <a:moveTo>
                  <a:pt x="92680" y="8881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41" y="44409"/>
                </a:lnTo>
                <a:lnTo>
                  <a:pt x="109541" y="71055"/>
                </a:lnTo>
                <a:lnTo>
                  <a:pt x="96887" y="97701"/>
                </a:lnTo>
                <a:lnTo>
                  <a:pt x="80044" y="115465"/>
                </a:lnTo>
                <a:lnTo>
                  <a:pt x="58977" y="128788"/>
                </a:lnTo>
                <a:lnTo>
                  <a:pt x="37910" y="133229"/>
                </a:lnTo>
                <a:lnTo>
                  <a:pt x="29497" y="128788"/>
                </a:lnTo>
                <a:lnTo>
                  <a:pt x="21066" y="124347"/>
                </a:lnTo>
                <a:lnTo>
                  <a:pt x="12636" y="119906"/>
                </a:lnTo>
                <a:lnTo>
                  <a:pt x="4206" y="111024"/>
                </a:lnTo>
                <a:lnTo>
                  <a:pt x="0" y="88819"/>
                </a:lnTo>
                <a:lnTo>
                  <a:pt x="4206" y="62173"/>
                </a:lnTo>
                <a:lnTo>
                  <a:pt x="16843" y="35527"/>
                </a:lnTo>
                <a:lnTo>
                  <a:pt x="33703" y="17763"/>
                </a:lnTo>
                <a:lnTo>
                  <a:pt x="54770" y="4440"/>
                </a:lnTo>
                <a:lnTo>
                  <a:pt x="75837" y="0"/>
                </a:lnTo>
                <a:lnTo>
                  <a:pt x="84250" y="4440"/>
                </a:lnTo>
                <a:lnTo>
                  <a:pt x="92680" y="8881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6" name="object 326"/>
          <p:cNvSpPr/>
          <p:nvPr/>
        </p:nvSpPr>
        <p:spPr>
          <a:xfrm>
            <a:off x="7874916" y="5414710"/>
            <a:ext cx="101111" cy="128788"/>
          </a:xfrm>
          <a:custGeom>
            <a:avLst/>
            <a:gdLst/>
            <a:ahLst/>
            <a:cxnLst/>
            <a:rect l="l" t="t" r="r" b="b"/>
            <a:pathLst>
              <a:path w="101111" h="128788">
                <a:moveTo>
                  <a:pt x="84267" y="8881"/>
                </a:moveTo>
                <a:lnTo>
                  <a:pt x="92680" y="13322"/>
                </a:lnTo>
                <a:lnTo>
                  <a:pt x="96904" y="22204"/>
                </a:lnTo>
                <a:lnTo>
                  <a:pt x="101111" y="44409"/>
                </a:lnTo>
                <a:lnTo>
                  <a:pt x="101111" y="71055"/>
                </a:lnTo>
                <a:lnTo>
                  <a:pt x="88474" y="93260"/>
                </a:lnTo>
                <a:lnTo>
                  <a:pt x="71630" y="111024"/>
                </a:lnTo>
                <a:lnTo>
                  <a:pt x="54770" y="124347"/>
                </a:lnTo>
                <a:lnTo>
                  <a:pt x="33703" y="128788"/>
                </a:lnTo>
                <a:lnTo>
                  <a:pt x="25290" y="124347"/>
                </a:lnTo>
                <a:lnTo>
                  <a:pt x="16860" y="119906"/>
                </a:lnTo>
                <a:lnTo>
                  <a:pt x="8430" y="115465"/>
                </a:lnTo>
                <a:lnTo>
                  <a:pt x="4223" y="106583"/>
                </a:lnTo>
                <a:lnTo>
                  <a:pt x="0" y="84378"/>
                </a:lnTo>
                <a:lnTo>
                  <a:pt x="0" y="62173"/>
                </a:lnTo>
                <a:lnTo>
                  <a:pt x="12636" y="35527"/>
                </a:lnTo>
                <a:lnTo>
                  <a:pt x="29497" y="17763"/>
                </a:lnTo>
                <a:lnTo>
                  <a:pt x="46340" y="4440"/>
                </a:lnTo>
                <a:lnTo>
                  <a:pt x="67407" y="0"/>
                </a:lnTo>
                <a:lnTo>
                  <a:pt x="75837" y="4440"/>
                </a:lnTo>
                <a:lnTo>
                  <a:pt x="84267" y="8881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7" name="object 327"/>
          <p:cNvSpPr/>
          <p:nvPr/>
        </p:nvSpPr>
        <p:spPr>
          <a:xfrm>
            <a:off x="7874916" y="5419151"/>
            <a:ext cx="96904" cy="119906"/>
          </a:xfrm>
          <a:custGeom>
            <a:avLst/>
            <a:gdLst/>
            <a:ahLst/>
            <a:cxnLst/>
            <a:rect l="l" t="t" r="r" b="b"/>
            <a:pathLst>
              <a:path w="96904" h="119906">
                <a:moveTo>
                  <a:pt x="80044" y="4440"/>
                </a:moveTo>
                <a:lnTo>
                  <a:pt x="92680" y="17763"/>
                </a:lnTo>
                <a:lnTo>
                  <a:pt x="96904" y="39968"/>
                </a:lnTo>
                <a:lnTo>
                  <a:pt x="96904" y="62173"/>
                </a:lnTo>
                <a:lnTo>
                  <a:pt x="84267" y="84378"/>
                </a:lnTo>
                <a:lnTo>
                  <a:pt x="71630" y="102142"/>
                </a:lnTo>
                <a:lnTo>
                  <a:pt x="50563" y="115465"/>
                </a:lnTo>
                <a:lnTo>
                  <a:pt x="33703" y="119906"/>
                </a:lnTo>
                <a:lnTo>
                  <a:pt x="16860" y="111024"/>
                </a:lnTo>
                <a:lnTo>
                  <a:pt x="4223" y="97701"/>
                </a:lnTo>
                <a:lnTo>
                  <a:pt x="0" y="75496"/>
                </a:lnTo>
                <a:lnTo>
                  <a:pt x="0" y="53291"/>
                </a:lnTo>
                <a:lnTo>
                  <a:pt x="12636" y="31086"/>
                </a:lnTo>
                <a:lnTo>
                  <a:pt x="29497" y="13322"/>
                </a:lnTo>
                <a:lnTo>
                  <a:pt x="46340" y="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8" name="object 328"/>
          <p:cNvSpPr/>
          <p:nvPr/>
        </p:nvSpPr>
        <p:spPr>
          <a:xfrm>
            <a:off x="7874916" y="5419151"/>
            <a:ext cx="92680" cy="111024"/>
          </a:xfrm>
          <a:custGeom>
            <a:avLst/>
            <a:gdLst/>
            <a:ahLst/>
            <a:cxnLst/>
            <a:rect l="l" t="t" r="r" b="b"/>
            <a:pathLst>
              <a:path w="92680" h="111024">
                <a:moveTo>
                  <a:pt x="80044" y="4440"/>
                </a:moveTo>
                <a:lnTo>
                  <a:pt x="88474" y="22204"/>
                </a:lnTo>
                <a:lnTo>
                  <a:pt x="92680" y="39968"/>
                </a:lnTo>
                <a:lnTo>
                  <a:pt x="92680" y="62173"/>
                </a:lnTo>
                <a:lnTo>
                  <a:pt x="80044" y="79937"/>
                </a:lnTo>
                <a:lnTo>
                  <a:pt x="67407" y="97701"/>
                </a:lnTo>
                <a:lnTo>
                  <a:pt x="50563" y="111024"/>
                </a:lnTo>
                <a:lnTo>
                  <a:pt x="33703" y="111024"/>
                </a:lnTo>
                <a:lnTo>
                  <a:pt x="16860" y="106583"/>
                </a:lnTo>
                <a:lnTo>
                  <a:pt x="4223" y="93260"/>
                </a:lnTo>
                <a:lnTo>
                  <a:pt x="0" y="75496"/>
                </a:lnTo>
                <a:lnTo>
                  <a:pt x="4223" y="53291"/>
                </a:lnTo>
                <a:lnTo>
                  <a:pt x="12636" y="31086"/>
                </a:lnTo>
                <a:lnTo>
                  <a:pt x="25290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444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9" name="object 329"/>
          <p:cNvSpPr/>
          <p:nvPr/>
        </p:nvSpPr>
        <p:spPr>
          <a:xfrm>
            <a:off x="7879140" y="5423592"/>
            <a:ext cx="84250" cy="102142"/>
          </a:xfrm>
          <a:custGeom>
            <a:avLst/>
            <a:gdLst/>
            <a:ahLst/>
            <a:cxnLst/>
            <a:rect l="l" t="t" r="r" b="b"/>
            <a:pathLst>
              <a:path w="84250" h="102142">
                <a:moveTo>
                  <a:pt x="71614" y="4440"/>
                </a:moveTo>
                <a:lnTo>
                  <a:pt x="80044" y="17763"/>
                </a:lnTo>
                <a:lnTo>
                  <a:pt x="84250" y="35527"/>
                </a:lnTo>
                <a:lnTo>
                  <a:pt x="84250" y="53291"/>
                </a:lnTo>
                <a:lnTo>
                  <a:pt x="75820" y="75496"/>
                </a:lnTo>
                <a:lnTo>
                  <a:pt x="58977" y="88819"/>
                </a:lnTo>
                <a:lnTo>
                  <a:pt x="42116" y="97701"/>
                </a:lnTo>
                <a:lnTo>
                  <a:pt x="25273" y="102142"/>
                </a:lnTo>
                <a:lnTo>
                  <a:pt x="12636" y="97701"/>
                </a:lnTo>
                <a:lnTo>
                  <a:pt x="0" y="84378"/>
                </a:lnTo>
                <a:lnTo>
                  <a:pt x="0" y="48850"/>
                </a:lnTo>
                <a:lnTo>
                  <a:pt x="8413" y="26645"/>
                </a:lnTo>
                <a:lnTo>
                  <a:pt x="21066" y="8881"/>
                </a:lnTo>
                <a:lnTo>
                  <a:pt x="37910" y="0"/>
                </a:lnTo>
                <a:lnTo>
                  <a:pt x="54753" y="0"/>
                </a:lnTo>
                <a:lnTo>
                  <a:pt x="71614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0" name="object 330"/>
          <p:cNvSpPr/>
          <p:nvPr/>
        </p:nvSpPr>
        <p:spPr>
          <a:xfrm>
            <a:off x="7879140" y="5423592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67407" y="4440"/>
                </a:moveTo>
                <a:lnTo>
                  <a:pt x="75820" y="17763"/>
                </a:lnTo>
                <a:lnTo>
                  <a:pt x="80044" y="31086"/>
                </a:lnTo>
                <a:lnTo>
                  <a:pt x="80044" y="53291"/>
                </a:lnTo>
                <a:lnTo>
                  <a:pt x="71614" y="71055"/>
                </a:lnTo>
                <a:lnTo>
                  <a:pt x="58977" y="84378"/>
                </a:lnTo>
                <a:lnTo>
                  <a:pt x="42116" y="93260"/>
                </a:lnTo>
                <a:lnTo>
                  <a:pt x="25273" y="97701"/>
                </a:lnTo>
                <a:lnTo>
                  <a:pt x="12636" y="93260"/>
                </a:lnTo>
                <a:lnTo>
                  <a:pt x="4206" y="79937"/>
                </a:lnTo>
                <a:lnTo>
                  <a:pt x="0" y="62173"/>
                </a:lnTo>
                <a:lnTo>
                  <a:pt x="0" y="44409"/>
                </a:lnTo>
                <a:lnTo>
                  <a:pt x="8413" y="26645"/>
                </a:lnTo>
                <a:lnTo>
                  <a:pt x="21066" y="8881"/>
                </a:lnTo>
                <a:lnTo>
                  <a:pt x="37910" y="0"/>
                </a:lnTo>
                <a:lnTo>
                  <a:pt x="54753" y="0"/>
                </a:lnTo>
                <a:lnTo>
                  <a:pt x="67407" y="4440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1" name="object 331"/>
          <p:cNvSpPr/>
          <p:nvPr/>
        </p:nvSpPr>
        <p:spPr>
          <a:xfrm>
            <a:off x="7879140" y="5423592"/>
            <a:ext cx="75820" cy="93260"/>
          </a:xfrm>
          <a:custGeom>
            <a:avLst/>
            <a:gdLst/>
            <a:ahLst/>
            <a:cxnLst/>
            <a:rect l="l" t="t" r="r" b="b"/>
            <a:pathLst>
              <a:path w="75820" h="93260">
                <a:moveTo>
                  <a:pt x="63183" y="4440"/>
                </a:moveTo>
                <a:lnTo>
                  <a:pt x="71614" y="17763"/>
                </a:lnTo>
                <a:lnTo>
                  <a:pt x="75820" y="31086"/>
                </a:lnTo>
                <a:lnTo>
                  <a:pt x="75820" y="48850"/>
                </a:lnTo>
                <a:lnTo>
                  <a:pt x="67407" y="66614"/>
                </a:lnTo>
                <a:lnTo>
                  <a:pt x="54753" y="79937"/>
                </a:lnTo>
                <a:lnTo>
                  <a:pt x="42116" y="88819"/>
                </a:lnTo>
                <a:lnTo>
                  <a:pt x="25273" y="93260"/>
                </a:lnTo>
                <a:lnTo>
                  <a:pt x="12636" y="88819"/>
                </a:lnTo>
                <a:lnTo>
                  <a:pt x="4206" y="75496"/>
                </a:lnTo>
                <a:lnTo>
                  <a:pt x="0" y="62173"/>
                </a:lnTo>
                <a:lnTo>
                  <a:pt x="4206" y="44409"/>
                </a:lnTo>
                <a:lnTo>
                  <a:pt x="8413" y="26645"/>
                </a:lnTo>
                <a:lnTo>
                  <a:pt x="21066" y="13322"/>
                </a:lnTo>
                <a:lnTo>
                  <a:pt x="37910" y="444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2" name="object 332"/>
          <p:cNvSpPr/>
          <p:nvPr/>
        </p:nvSpPr>
        <p:spPr>
          <a:xfrm>
            <a:off x="7778029" y="5454679"/>
            <a:ext cx="109524" cy="128788"/>
          </a:xfrm>
          <a:custGeom>
            <a:avLst/>
            <a:gdLst/>
            <a:ahLst/>
            <a:cxnLst/>
            <a:rect l="l" t="t" r="r" b="b"/>
            <a:pathLst>
              <a:path w="109524" h="128788">
                <a:moveTo>
                  <a:pt x="92680" y="4440"/>
                </a:moveTo>
                <a:lnTo>
                  <a:pt x="101111" y="13322"/>
                </a:lnTo>
                <a:lnTo>
                  <a:pt x="105317" y="22204"/>
                </a:lnTo>
                <a:lnTo>
                  <a:pt x="109524" y="44409"/>
                </a:lnTo>
                <a:lnTo>
                  <a:pt x="109524" y="71055"/>
                </a:lnTo>
                <a:lnTo>
                  <a:pt x="96887" y="93260"/>
                </a:lnTo>
                <a:lnTo>
                  <a:pt x="80044" y="115465"/>
                </a:lnTo>
                <a:lnTo>
                  <a:pt x="58977" y="128788"/>
                </a:lnTo>
                <a:lnTo>
                  <a:pt x="29480" y="128788"/>
                </a:lnTo>
                <a:lnTo>
                  <a:pt x="21066" y="124347"/>
                </a:lnTo>
                <a:lnTo>
                  <a:pt x="12636" y="115465"/>
                </a:lnTo>
                <a:lnTo>
                  <a:pt x="4206" y="106583"/>
                </a:lnTo>
                <a:lnTo>
                  <a:pt x="0" y="84378"/>
                </a:lnTo>
                <a:lnTo>
                  <a:pt x="4206" y="62173"/>
                </a:lnTo>
                <a:lnTo>
                  <a:pt x="12636" y="35527"/>
                </a:lnTo>
                <a:lnTo>
                  <a:pt x="33703" y="13322"/>
                </a:lnTo>
                <a:lnTo>
                  <a:pt x="54770" y="0"/>
                </a:lnTo>
                <a:lnTo>
                  <a:pt x="84250" y="0"/>
                </a:lnTo>
                <a:lnTo>
                  <a:pt x="92680" y="4440"/>
                </a:lnTo>
                <a:close/>
              </a:path>
            </a:pathLst>
          </a:custGeom>
          <a:solidFill>
            <a:srgbClr val="ED7A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3" name="object 333"/>
          <p:cNvSpPr/>
          <p:nvPr/>
        </p:nvSpPr>
        <p:spPr>
          <a:xfrm>
            <a:off x="7782235" y="5454679"/>
            <a:ext cx="101111" cy="124347"/>
          </a:xfrm>
          <a:custGeom>
            <a:avLst/>
            <a:gdLst/>
            <a:ahLst/>
            <a:cxnLst/>
            <a:rect l="l" t="t" r="r" b="b"/>
            <a:pathLst>
              <a:path w="101111" h="124347">
                <a:moveTo>
                  <a:pt x="84267" y="4440"/>
                </a:moveTo>
                <a:lnTo>
                  <a:pt x="92680" y="13322"/>
                </a:lnTo>
                <a:lnTo>
                  <a:pt x="96904" y="22204"/>
                </a:lnTo>
                <a:lnTo>
                  <a:pt x="101111" y="44409"/>
                </a:lnTo>
                <a:lnTo>
                  <a:pt x="101111" y="66614"/>
                </a:lnTo>
                <a:lnTo>
                  <a:pt x="88474" y="88819"/>
                </a:lnTo>
                <a:lnTo>
                  <a:pt x="71614" y="111024"/>
                </a:lnTo>
                <a:lnTo>
                  <a:pt x="54770" y="124347"/>
                </a:lnTo>
                <a:lnTo>
                  <a:pt x="25273" y="124347"/>
                </a:lnTo>
                <a:lnTo>
                  <a:pt x="16860" y="119906"/>
                </a:lnTo>
                <a:lnTo>
                  <a:pt x="8430" y="111024"/>
                </a:lnTo>
                <a:lnTo>
                  <a:pt x="4223" y="102142"/>
                </a:lnTo>
                <a:lnTo>
                  <a:pt x="0" y="84378"/>
                </a:lnTo>
                <a:lnTo>
                  <a:pt x="0" y="57732"/>
                </a:lnTo>
                <a:lnTo>
                  <a:pt x="12636" y="35527"/>
                </a:lnTo>
                <a:lnTo>
                  <a:pt x="29497" y="13322"/>
                </a:lnTo>
                <a:lnTo>
                  <a:pt x="46340" y="4440"/>
                </a:lnTo>
                <a:lnTo>
                  <a:pt x="67407" y="0"/>
                </a:lnTo>
                <a:lnTo>
                  <a:pt x="75837" y="0"/>
                </a:lnTo>
                <a:lnTo>
                  <a:pt x="84267" y="4440"/>
                </a:lnTo>
                <a:close/>
              </a:path>
            </a:pathLst>
          </a:custGeom>
          <a:solidFill>
            <a:srgbClr val="ED8B3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4" name="object 334"/>
          <p:cNvSpPr/>
          <p:nvPr/>
        </p:nvSpPr>
        <p:spPr>
          <a:xfrm>
            <a:off x="7782235" y="5454679"/>
            <a:ext cx="96904" cy="119906"/>
          </a:xfrm>
          <a:custGeom>
            <a:avLst/>
            <a:gdLst/>
            <a:ahLst/>
            <a:cxnLst/>
            <a:rect l="l" t="t" r="r" b="b"/>
            <a:pathLst>
              <a:path w="96904" h="119906">
                <a:moveTo>
                  <a:pt x="80044" y="8881"/>
                </a:moveTo>
                <a:lnTo>
                  <a:pt x="92680" y="22204"/>
                </a:lnTo>
                <a:lnTo>
                  <a:pt x="96904" y="39968"/>
                </a:lnTo>
                <a:lnTo>
                  <a:pt x="96904" y="66614"/>
                </a:lnTo>
                <a:lnTo>
                  <a:pt x="84267" y="88819"/>
                </a:lnTo>
                <a:lnTo>
                  <a:pt x="71614" y="106583"/>
                </a:lnTo>
                <a:lnTo>
                  <a:pt x="50563" y="115465"/>
                </a:lnTo>
                <a:lnTo>
                  <a:pt x="33703" y="119906"/>
                </a:lnTo>
                <a:lnTo>
                  <a:pt x="16860" y="115465"/>
                </a:lnTo>
                <a:lnTo>
                  <a:pt x="4223" y="97701"/>
                </a:lnTo>
                <a:lnTo>
                  <a:pt x="0" y="79937"/>
                </a:lnTo>
                <a:lnTo>
                  <a:pt x="0" y="57732"/>
                </a:lnTo>
                <a:lnTo>
                  <a:pt x="12636" y="35527"/>
                </a:lnTo>
                <a:lnTo>
                  <a:pt x="29497" y="13322"/>
                </a:lnTo>
                <a:lnTo>
                  <a:pt x="46340" y="4440"/>
                </a:lnTo>
                <a:lnTo>
                  <a:pt x="63200" y="0"/>
                </a:lnTo>
                <a:lnTo>
                  <a:pt x="80044" y="8881"/>
                </a:lnTo>
                <a:close/>
              </a:path>
            </a:pathLst>
          </a:custGeom>
          <a:solidFill>
            <a:srgbClr val="EE9A3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5" name="object 335"/>
          <p:cNvSpPr/>
          <p:nvPr/>
        </p:nvSpPr>
        <p:spPr>
          <a:xfrm>
            <a:off x="7782235" y="5459120"/>
            <a:ext cx="92680" cy="111024"/>
          </a:xfrm>
          <a:custGeom>
            <a:avLst/>
            <a:gdLst/>
            <a:ahLst/>
            <a:cxnLst/>
            <a:rect l="l" t="t" r="r" b="b"/>
            <a:pathLst>
              <a:path w="92680" h="111024">
                <a:moveTo>
                  <a:pt x="75837" y="4440"/>
                </a:moveTo>
                <a:lnTo>
                  <a:pt x="88474" y="17763"/>
                </a:lnTo>
                <a:lnTo>
                  <a:pt x="92680" y="35527"/>
                </a:lnTo>
                <a:lnTo>
                  <a:pt x="92680" y="57732"/>
                </a:lnTo>
                <a:lnTo>
                  <a:pt x="80044" y="79937"/>
                </a:lnTo>
                <a:lnTo>
                  <a:pt x="67407" y="97701"/>
                </a:lnTo>
                <a:lnTo>
                  <a:pt x="50563" y="106583"/>
                </a:lnTo>
                <a:lnTo>
                  <a:pt x="33703" y="111024"/>
                </a:lnTo>
                <a:lnTo>
                  <a:pt x="16860" y="102142"/>
                </a:lnTo>
                <a:lnTo>
                  <a:pt x="4223" y="88819"/>
                </a:lnTo>
                <a:lnTo>
                  <a:pt x="0" y="71055"/>
                </a:lnTo>
                <a:lnTo>
                  <a:pt x="4223" y="48850"/>
                </a:lnTo>
                <a:lnTo>
                  <a:pt x="12636" y="31086"/>
                </a:lnTo>
                <a:lnTo>
                  <a:pt x="25273" y="13322"/>
                </a:lnTo>
                <a:lnTo>
                  <a:pt x="46340" y="0"/>
                </a:lnTo>
                <a:lnTo>
                  <a:pt x="63200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EAB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6" name="object 336"/>
          <p:cNvSpPr/>
          <p:nvPr/>
        </p:nvSpPr>
        <p:spPr>
          <a:xfrm>
            <a:off x="7782235" y="5459120"/>
            <a:ext cx="88474" cy="106583"/>
          </a:xfrm>
          <a:custGeom>
            <a:avLst/>
            <a:gdLst/>
            <a:ahLst/>
            <a:cxnLst/>
            <a:rect l="l" t="t" r="r" b="b"/>
            <a:pathLst>
              <a:path w="88474" h="106583">
                <a:moveTo>
                  <a:pt x="75837" y="4440"/>
                </a:moveTo>
                <a:lnTo>
                  <a:pt x="84267" y="17763"/>
                </a:lnTo>
                <a:lnTo>
                  <a:pt x="88474" y="35527"/>
                </a:lnTo>
                <a:lnTo>
                  <a:pt x="88474" y="57732"/>
                </a:lnTo>
                <a:lnTo>
                  <a:pt x="75837" y="75496"/>
                </a:lnTo>
                <a:lnTo>
                  <a:pt x="63200" y="93260"/>
                </a:lnTo>
                <a:lnTo>
                  <a:pt x="46340" y="102142"/>
                </a:lnTo>
                <a:lnTo>
                  <a:pt x="29497" y="106583"/>
                </a:lnTo>
                <a:lnTo>
                  <a:pt x="16860" y="97701"/>
                </a:lnTo>
                <a:lnTo>
                  <a:pt x="4223" y="84378"/>
                </a:lnTo>
                <a:lnTo>
                  <a:pt x="0" y="66614"/>
                </a:lnTo>
                <a:lnTo>
                  <a:pt x="4223" y="48850"/>
                </a:lnTo>
                <a:lnTo>
                  <a:pt x="12636" y="26645"/>
                </a:lnTo>
                <a:lnTo>
                  <a:pt x="25273" y="13322"/>
                </a:lnTo>
                <a:lnTo>
                  <a:pt x="42133" y="4440"/>
                </a:lnTo>
                <a:lnTo>
                  <a:pt x="58977" y="0"/>
                </a:lnTo>
                <a:lnTo>
                  <a:pt x="75837" y="4440"/>
                </a:lnTo>
                <a:close/>
              </a:path>
            </a:pathLst>
          </a:custGeom>
          <a:solidFill>
            <a:srgbClr val="EEBA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7" name="object 337"/>
          <p:cNvSpPr/>
          <p:nvPr/>
        </p:nvSpPr>
        <p:spPr>
          <a:xfrm>
            <a:off x="7786459" y="5459120"/>
            <a:ext cx="80044" cy="97701"/>
          </a:xfrm>
          <a:custGeom>
            <a:avLst/>
            <a:gdLst/>
            <a:ahLst/>
            <a:cxnLst/>
            <a:rect l="l" t="t" r="r" b="b"/>
            <a:pathLst>
              <a:path w="80044" h="97701">
                <a:moveTo>
                  <a:pt x="67390" y="8881"/>
                </a:moveTo>
                <a:lnTo>
                  <a:pt x="75820" y="17763"/>
                </a:lnTo>
                <a:lnTo>
                  <a:pt x="80044" y="35527"/>
                </a:lnTo>
                <a:lnTo>
                  <a:pt x="75820" y="53291"/>
                </a:lnTo>
                <a:lnTo>
                  <a:pt x="71614" y="71055"/>
                </a:lnTo>
                <a:lnTo>
                  <a:pt x="58977" y="88819"/>
                </a:lnTo>
                <a:lnTo>
                  <a:pt x="42116" y="97701"/>
                </a:lnTo>
                <a:lnTo>
                  <a:pt x="25273" y="97701"/>
                </a:lnTo>
                <a:lnTo>
                  <a:pt x="12636" y="93260"/>
                </a:lnTo>
                <a:lnTo>
                  <a:pt x="4206" y="79937"/>
                </a:lnTo>
                <a:lnTo>
                  <a:pt x="0" y="66614"/>
                </a:lnTo>
                <a:lnTo>
                  <a:pt x="0" y="48850"/>
                </a:lnTo>
                <a:lnTo>
                  <a:pt x="8413" y="26645"/>
                </a:lnTo>
                <a:lnTo>
                  <a:pt x="21050" y="13322"/>
                </a:lnTo>
                <a:lnTo>
                  <a:pt x="37910" y="4440"/>
                </a:lnTo>
                <a:lnTo>
                  <a:pt x="54753" y="0"/>
                </a:lnTo>
                <a:lnTo>
                  <a:pt x="67390" y="8881"/>
                </a:lnTo>
                <a:close/>
              </a:path>
            </a:pathLst>
          </a:custGeom>
          <a:solidFill>
            <a:srgbClr val="EEC83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8" name="object 338"/>
          <p:cNvSpPr/>
          <p:nvPr/>
        </p:nvSpPr>
        <p:spPr>
          <a:xfrm>
            <a:off x="7786459" y="5463561"/>
            <a:ext cx="75820" cy="88819"/>
          </a:xfrm>
          <a:custGeom>
            <a:avLst/>
            <a:gdLst/>
            <a:ahLst/>
            <a:cxnLst/>
            <a:rect l="l" t="t" r="r" b="b"/>
            <a:pathLst>
              <a:path w="75820" h="88819">
                <a:moveTo>
                  <a:pt x="63183" y="4440"/>
                </a:moveTo>
                <a:lnTo>
                  <a:pt x="71614" y="13322"/>
                </a:lnTo>
                <a:lnTo>
                  <a:pt x="75820" y="31086"/>
                </a:lnTo>
                <a:lnTo>
                  <a:pt x="71614" y="48850"/>
                </a:lnTo>
                <a:lnTo>
                  <a:pt x="67390" y="66614"/>
                </a:lnTo>
                <a:lnTo>
                  <a:pt x="54753" y="79937"/>
                </a:lnTo>
                <a:lnTo>
                  <a:pt x="42116" y="88819"/>
                </a:lnTo>
                <a:lnTo>
                  <a:pt x="25273" y="88819"/>
                </a:lnTo>
                <a:lnTo>
                  <a:pt x="12636" y="84378"/>
                </a:lnTo>
                <a:lnTo>
                  <a:pt x="4206" y="75496"/>
                </a:lnTo>
                <a:lnTo>
                  <a:pt x="0" y="57732"/>
                </a:lnTo>
                <a:lnTo>
                  <a:pt x="4206" y="39968"/>
                </a:lnTo>
                <a:lnTo>
                  <a:pt x="8413" y="22204"/>
                </a:lnTo>
                <a:lnTo>
                  <a:pt x="21050" y="8881"/>
                </a:lnTo>
                <a:lnTo>
                  <a:pt x="37910" y="0"/>
                </a:lnTo>
                <a:lnTo>
                  <a:pt x="50547" y="0"/>
                </a:lnTo>
                <a:lnTo>
                  <a:pt x="63183" y="4440"/>
                </a:lnTo>
                <a:close/>
              </a:path>
            </a:pathLst>
          </a:custGeom>
          <a:solidFill>
            <a:srgbClr val="EFDA3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9" name="object 339"/>
          <p:cNvSpPr/>
          <p:nvPr/>
        </p:nvSpPr>
        <p:spPr>
          <a:xfrm>
            <a:off x="7580013" y="4104641"/>
            <a:ext cx="1078501" cy="2247120"/>
          </a:xfrm>
          <a:custGeom>
            <a:avLst/>
            <a:gdLst/>
            <a:ahLst/>
            <a:cxnLst/>
            <a:rect l="l" t="t" r="r" b="b"/>
            <a:pathLst>
              <a:path w="1078501" h="2247120">
                <a:moveTo>
                  <a:pt x="37927" y="1216809"/>
                </a:moveTo>
                <a:lnTo>
                  <a:pt x="42133" y="1172399"/>
                </a:lnTo>
                <a:lnTo>
                  <a:pt x="58994" y="1119107"/>
                </a:lnTo>
                <a:lnTo>
                  <a:pt x="75837" y="1070256"/>
                </a:lnTo>
                <a:lnTo>
                  <a:pt x="101111" y="1016965"/>
                </a:lnTo>
                <a:lnTo>
                  <a:pt x="126384" y="963673"/>
                </a:lnTo>
                <a:lnTo>
                  <a:pt x="155881" y="914822"/>
                </a:lnTo>
                <a:lnTo>
                  <a:pt x="185378" y="870413"/>
                </a:lnTo>
                <a:lnTo>
                  <a:pt x="214858" y="839326"/>
                </a:lnTo>
                <a:lnTo>
                  <a:pt x="244355" y="808239"/>
                </a:lnTo>
                <a:lnTo>
                  <a:pt x="278059" y="777152"/>
                </a:lnTo>
                <a:lnTo>
                  <a:pt x="349673" y="710538"/>
                </a:lnTo>
                <a:lnTo>
                  <a:pt x="383377" y="679451"/>
                </a:lnTo>
                <a:lnTo>
                  <a:pt x="412874" y="648364"/>
                </a:lnTo>
                <a:lnTo>
                  <a:pt x="429717" y="621718"/>
                </a:lnTo>
                <a:lnTo>
                  <a:pt x="438147" y="608395"/>
                </a:lnTo>
                <a:lnTo>
                  <a:pt x="442354" y="590631"/>
                </a:lnTo>
                <a:lnTo>
                  <a:pt x="450784" y="524017"/>
                </a:lnTo>
                <a:lnTo>
                  <a:pt x="454991" y="488507"/>
                </a:lnTo>
                <a:lnTo>
                  <a:pt x="454991" y="413010"/>
                </a:lnTo>
                <a:lnTo>
                  <a:pt x="446578" y="381923"/>
                </a:lnTo>
                <a:lnTo>
                  <a:pt x="442354" y="368600"/>
                </a:lnTo>
                <a:lnTo>
                  <a:pt x="433941" y="359718"/>
                </a:lnTo>
                <a:lnTo>
                  <a:pt x="425511" y="350836"/>
                </a:lnTo>
                <a:lnTo>
                  <a:pt x="412874" y="341954"/>
                </a:lnTo>
                <a:lnTo>
                  <a:pt x="366533" y="328632"/>
                </a:lnTo>
                <a:lnTo>
                  <a:pt x="332830" y="319750"/>
                </a:lnTo>
                <a:lnTo>
                  <a:pt x="299126" y="319750"/>
                </a:lnTo>
                <a:lnTo>
                  <a:pt x="261199" y="328632"/>
                </a:lnTo>
                <a:lnTo>
                  <a:pt x="290696" y="297545"/>
                </a:lnTo>
                <a:lnTo>
                  <a:pt x="311763" y="266458"/>
                </a:lnTo>
                <a:lnTo>
                  <a:pt x="320193" y="253135"/>
                </a:lnTo>
                <a:lnTo>
                  <a:pt x="324400" y="235371"/>
                </a:lnTo>
                <a:lnTo>
                  <a:pt x="324400" y="195402"/>
                </a:lnTo>
                <a:lnTo>
                  <a:pt x="320193" y="164316"/>
                </a:lnTo>
                <a:lnTo>
                  <a:pt x="315969" y="119906"/>
                </a:lnTo>
                <a:lnTo>
                  <a:pt x="307539" y="97701"/>
                </a:lnTo>
                <a:lnTo>
                  <a:pt x="324400" y="115465"/>
                </a:lnTo>
                <a:lnTo>
                  <a:pt x="358103" y="159875"/>
                </a:lnTo>
                <a:lnTo>
                  <a:pt x="383377" y="177638"/>
                </a:lnTo>
                <a:lnTo>
                  <a:pt x="408650" y="195402"/>
                </a:lnTo>
                <a:lnTo>
                  <a:pt x="433941" y="208725"/>
                </a:lnTo>
                <a:lnTo>
                  <a:pt x="454991" y="208725"/>
                </a:lnTo>
                <a:lnTo>
                  <a:pt x="497125" y="199843"/>
                </a:lnTo>
                <a:lnTo>
                  <a:pt x="526622" y="190961"/>
                </a:lnTo>
                <a:lnTo>
                  <a:pt x="539259" y="186520"/>
                </a:lnTo>
                <a:lnTo>
                  <a:pt x="547689" y="173197"/>
                </a:lnTo>
                <a:lnTo>
                  <a:pt x="551895" y="159875"/>
                </a:lnTo>
                <a:lnTo>
                  <a:pt x="551895" y="13322"/>
                </a:lnTo>
                <a:lnTo>
                  <a:pt x="560325" y="44409"/>
                </a:lnTo>
                <a:lnTo>
                  <a:pt x="564532" y="62173"/>
                </a:lnTo>
                <a:lnTo>
                  <a:pt x="577169" y="79937"/>
                </a:lnTo>
                <a:lnTo>
                  <a:pt x="589806" y="88819"/>
                </a:lnTo>
                <a:lnTo>
                  <a:pt x="606666" y="93260"/>
                </a:lnTo>
                <a:lnTo>
                  <a:pt x="640370" y="93260"/>
                </a:lnTo>
                <a:lnTo>
                  <a:pt x="661437" y="88819"/>
                </a:lnTo>
                <a:lnTo>
                  <a:pt x="678280" y="79937"/>
                </a:lnTo>
                <a:lnTo>
                  <a:pt x="699347" y="53291"/>
                </a:lnTo>
                <a:lnTo>
                  <a:pt x="720414" y="26645"/>
                </a:lnTo>
                <a:lnTo>
                  <a:pt x="728827" y="4440"/>
                </a:lnTo>
                <a:lnTo>
                  <a:pt x="733051" y="0"/>
                </a:lnTo>
                <a:lnTo>
                  <a:pt x="741481" y="4440"/>
                </a:lnTo>
                <a:lnTo>
                  <a:pt x="754117" y="17763"/>
                </a:lnTo>
                <a:lnTo>
                  <a:pt x="762531" y="26645"/>
                </a:lnTo>
                <a:lnTo>
                  <a:pt x="762531" y="35527"/>
                </a:lnTo>
                <a:lnTo>
                  <a:pt x="749894" y="44409"/>
                </a:lnTo>
                <a:lnTo>
                  <a:pt x="737257" y="53291"/>
                </a:lnTo>
                <a:lnTo>
                  <a:pt x="724620" y="62173"/>
                </a:lnTo>
                <a:lnTo>
                  <a:pt x="711984" y="79937"/>
                </a:lnTo>
                <a:lnTo>
                  <a:pt x="703553" y="106583"/>
                </a:lnTo>
                <a:lnTo>
                  <a:pt x="695123" y="146552"/>
                </a:lnTo>
                <a:lnTo>
                  <a:pt x="690917" y="195402"/>
                </a:lnTo>
                <a:lnTo>
                  <a:pt x="690917" y="217607"/>
                </a:lnTo>
                <a:lnTo>
                  <a:pt x="695123" y="235371"/>
                </a:lnTo>
                <a:lnTo>
                  <a:pt x="707777" y="248694"/>
                </a:lnTo>
                <a:lnTo>
                  <a:pt x="720414" y="257576"/>
                </a:lnTo>
                <a:lnTo>
                  <a:pt x="754117" y="266458"/>
                </a:lnTo>
                <a:lnTo>
                  <a:pt x="783598" y="270899"/>
                </a:lnTo>
                <a:lnTo>
                  <a:pt x="796234" y="270899"/>
                </a:lnTo>
                <a:lnTo>
                  <a:pt x="808871" y="266458"/>
                </a:lnTo>
                <a:lnTo>
                  <a:pt x="821525" y="257576"/>
                </a:lnTo>
                <a:lnTo>
                  <a:pt x="834162" y="239812"/>
                </a:lnTo>
                <a:lnTo>
                  <a:pt x="851005" y="199843"/>
                </a:lnTo>
                <a:lnTo>
                  <a:pt x="863642" y="164316"/>
                </a:lnTo>
                <a:lnTo>
                  <a:pt x="876279" y="128788"/>
                </a:lnTo>
                <a:lnTo>
                  <a:pt x="880502" y="155434"/>
                </a:lnTo>
                <a:lnTo>
                  <a:pt x="880502" y="208725"/>
                </a:lnTo>
                <a:lnTo>
                  <a:pt x="872072" y="262017"/>
                </a:lnTo>
                <a:lnTo>
                  <a:pt x="872072" y="284222"/>
                </a:lnTo>
                <a:lnTo>
                  <a:pt x="876279" y="293104"/>
                </a:lnTo>
                <a:lnTo>
                  <a:pt x="884709" y="301986"/>
                </a:lnTo>
                <a:lnTo>
                  <a:pt x="901569" y="310868"/>
                </a:lnTo>
                <a:lnTo>
                  <a:pt x="926842" y="315309"/>
                </a:lnTo>
                <a:lnTo>
                  <a:pt x="952116" y="315309"/>
                </a:lnTo>
                <a:lnTo>
                  <a:pt x="968976" y="310868"/>
                </a:lnTo>
                <a:lnTo>
                  <a:pt x="1002680" y="306427"/>
                </a:lnTo>
                <a:lnTo>
                  <a:pt x="1011093" y="306427"/>
                </a:lnTo>
                <a:lnTo>
                  <a:pt x="998456" y="319750"/>
                </a:lnTo>
                <a:lnTo>
                  <a:pt x="973183" y="333073"/>
                </a:lnTo>
                <a:lnTo>
                  <a:pt x="947909" y="341954"/>
                </a:lnTo>
                <a:lnTo>
                  <a:pt x="918412" y="350836"/>
                </a:lnTo>
                <a:lnTo>
                  <a:pt x="893139" y="364159"/>
                </a:lnTo>
                <a:lnTo>
                  <a:pt x="834162" y="404128"/>
                </a:lnTo>
                <a:lnTo>
                  <a:pt x="779391" y="439656"/>
                </a:lnTo>
                <a:lnTo>
                  <a:pt x="762531" y="457420"/>
                </a:lnTo>
                <a:lnTo>
                  <a:pt x="749894" y="475184"/>
                </a:lnTo>
                <a:lnTo>
                  <a:pt x="707777" y="532899"/>
                </a:lnTo>
                <a:lnTo>
                  <a:pt x="648783" y="599513"/>
                </a:lnTo>
                <a:lnTo>
                  <a:pt x="627733" y="630600"/>
                </a:lnTo>
                <a:lnTo>
                  <a:pt x="610873" y="648364"/>
                </a:lnTo>
                <a:lnTo>
                  <a:pt x="610873" y="666128"/>
                </a:lnTo>
                <a:lnTo>
                  <a:pt x="619303" y="670569"/>
                </a:lnTo>
                <a:lnTo>
                  <a:pt x="631939" y="670569"/>
                </a:lnTo>
                <a:lnTo>
                  <a:pt x="648783" y="666128"/>
                </a:lnTo>
                <a:lnTo>
                  <a:pt x="695123" y="643923"/>
                </a:lnTo>
                <a:lnTo>
                  <a:pt x="754117" y="621718"/>
                </a:lnTo>
                <a:lnTo>
                  <a:pt x="804665" y="603954"/>
                </a:lnTo>
                <a:lnTo>
                  <a:pt x="851005" y="590631"/>
                </a:lnTo>
                <a:lnTo>
                  <a:pt x="888932" y="572867"/>
                </a:lnTo>
                <a:lnTo>
                  <a:pt x="922619" y="550662"/>
                </a:lnTo>
                <a:lnTo>
                  <a:pt x="943686" y="537340"/>
                </a:lnTo>
                <a:lnTo>
                  <a:pt x="968976" y="524017"/>
                </a:lnTo>
                <a:lnTo>
                  <a:pt x="998456" y="510694"/>
                </a:lnTo>
                <a:lnTo>
                  <a:pt x="1036367" y="497371"/>
                </a:lnTo>
                <a:lnTo>
                  <a:pt x="1065864" y="484066"/>
                </a:lnTo>
                <a:lnTo>
                  <a:pt x="1074294" y="479625"/>
                </a:lnTo>
                <a:lnTo>
                  <a:pt x="1078501" y="479625"/>
                </a:lnTo>
                <a:lnTo>
                  <a:pt x="1078501" y="484066"/>
                </a:lnTo>
                <a:lnTo>
                  <a:pt x="1074294" y="492948"/>
                </a:lnTo>
                <a:lnTo>
                  <a:pt x="1044797" y="541781"/>
                </a:lnTo>
                <a:lnTo>
                  <a:pt x="1032160" y="559544"/>
                </a:lnTo>
                <a:lnTo>
                  <a:pt x="1015317" y="572867"/>
                </a:lnTo>
                <a:lnTo>
                  <a:pt x="998456" y="581749"/>
                </a:lnTo>
                <a:lnTo>
                  <a:pt x="985820" y="595072"/>
                </a:lnTo>
                <a:lnTo>
                  <a:pt x="977390" y="612836"/>
                </a:lnTo>
                <a:lnTo>
                  <a:pt x="977390" y="635041"/>
                </a:lnTo>
                <a:lnTo>
                  <a:pt x="981613" y="670569"/>
                </a:lnTo>
                <a:lnTo>
                  <a:pt x="985820" y="679451"/>
                </a:lnTo>
                <a:lnTo>
                  <a:pt x="998456" y="688333"/>
                </a:lnTo>
                <a:lnTo>
                  <a:pt x="1032160" y="697215"/>
                </a:lnTo>
                <a:lnTo>
                  <a:pt x="1049020" y="701656"/>
                </a:lnTo>
                <a:lnTo>
                  <a:pt x="1065864" y="706097"/>
                </a:lnTo>
                <a:lnTo>
                  <a:pt x="1070070" y="710538"/>
                </a:lnTo>
                <a:lnTo>
                  <a:pt x="1070070" y="714979"/>
                </a:lnTo>
                <a:lnTo>
                  <a:pt x="1057434" y="719419"/>
                </a:lnTo>
                <a:lnTo>
                  <a:pt x="1006887" y="719419"/>
                </a:lnTo>
                <a:lnTo>
                  <a:pt x="893139" y="714979"/>
                </a:lnTo>
                <a:lnTo>
                  <a:pt x="876279" y="719419"/>
                </a:lnTo>
                <a:lnTo>
                  <a:pt x="867865" y="723860"/>
                </a:lnTo>
                <a:lnTo>
                  <a:pt x="859435" y="732742"/>
                </a:lnTo>
                <a:lnTo>
                  <a:pt x="893139" y="737183"/>
                </a:lnTo>
                <a:lnTo>
                  <a:pt x="918412" y="741624"/>
                </a:lnTo>
                <a:lnTo>
                  <a:pt x="939479" y="754947"/>
                </a:lnTo>
                <a:lnTo>
                  <a:pt x="943686" y="763829"/>
                </a:lnTo>
                <a:lnTo>
                  <a:pt x="943686" y="768270"/>
                </a:lnTo>
                <a:lnTo>
                  <a:pt x="918412" y="777152"/>
                </a:lnTo>
                <a:lnTo>
                  <a:pt x="884709" y="781593"/>
                </a:lnTo>
                <a:lnTo>
                  <a:pt x="855228" y="790475"/>
                </a:lnTo>
                <a:lnTo>
                  <a:pt x="838368" y="803798"/>
                </a:lnTo>
                <a:lnTo>
                  <a:pt x="825731" y="821562"/>
                </a:lnTo>
                <a:lnTo>
                  <a:pt x="821525" y="839326"/>
                </a:lnTo>
                <a:lnTo>
                  <a:pt x="825731" y="861531"/>
                </a:lnTo>
                <a:lnTo>
                  <a:pt x="834162" y="883736"/>
                </a:lnTo>
                <a:lnTo>
                  <a:pt x="851005" y="901499"/>
                </a:lnTo>
                <a:lnTo>
                  <a:pt x="859435" y="919263"/>
                </a:lnTo>
                <a:lnTo>
                  <a:pt x="867865" y="937027"/>
                </a:lnTo>
                <a:lnTo>
                  <a:pt x="867865" y="954791"/>
                </a:lnTo>
                <a:lnTo>
                  <a:pt x="863642" y="968114"/>
                </a:lnTo>
                <a:lnTo>
                  <a:pt x="846798" y="968114"/>
                </a:lnTo>
                <a:lnTo>
                  <a:pt x="838368" y="959232"/>
                </a:lnTo>
                <a:lnTo>
                  <a:pt x="808871" y="928145"/>
                </a:lnTo>
                <a:lnTo>
                  <a:pt x="775184" y="883736"/>
                </a:lnTo>
                <a:lnTo>
                  <a:pt x="754117" y="857090"/>
                </a:lnTo>
                <a:lnTo>
                  <a:pt x="741481" y="843767"/>
                </a:lnTo>
                <a:lnTo>
                  <a:pt x="728827" y="839326"/>
                </a:lnTo>
                <a:lnTo>
                  <a:pt x="707777" y="843767"/>
                </a:lnTo>
                <a:lnTo>
                  <a:pt x="686710" y="848208"/>
                </a:lnTo>
                <a:lnTo>
                  <a:pt x="653006" y="870413"/>
                </a:lnTo>
                <a:lnTo>
                  <a:pt x="615079" y="897058"/>
                </a:lnTo>
                <a:lnTo>
                  <a:pt x="572962" y="928145"/>
                </a:lnTo>
                <a:lnTo>
                  <a:pt x="539259" y="959232"/>
                </a:lnTo>
                <a:lnTo>
                  <a:pt x="513985" y="990319"/>
                </a:lnTo>
                <a:lnTo>
                  <a:pt x="509761" y="1003642"/>
                </a:lnTo>
                <a:lnTo>
                  <a:pt x="505555" y="1012524"/>
                </a:lnTo>
                <a:lnTo>
                  <a:pt x="509761" y="1021406"/>
                </a:lnTo>
                <a:lnTo>
                  <a:pt x="518192" y="1030288"/>
                </a:lnTo>
                <a:lnTo>
                  <a:pt x="594029" y="1070256"/>
                </a:lnTo>
                <a:lnTo>
                  <a:pt x="640370" y="1096902"/>
                </a:lnTo>
                <a:lnTo>
                  <a:pt x="678280" y="1123548"/>
                </a:lnTo>
                <a:lnTo>
                  <a:pt x="699347" y="1141312"/>
                </a:lnTo>
                <a:lnTo>
                  <a:pt x="711984" y="1150194"/>
                </a:lnTo>
                <a:lnTo>
                  <a:pt x="745687" y="1159076"/>
                </a:lnTo>
                <a:lnTo>
                  <a:pt x="792028" y="1172399"/>
                </a:lnTo>
                <a:lnTo>
                  <a:pt x="800458" y="1181281"/>
                </a:lnTo>
                <a:lnTo>
                  <a:pt x="804665" y="1185722"/>
                </a:lnTo>
                <a:lnTo>
                  <a:pt x="800458" y="1194604"/>
                </a:lnTo>
                <a:lnTo>
                  <a:pt x="796234" y="1207927"/>
                </a:lnTo>
                <a:lnTo>
                  <a:pt x="792028" y="1216809"/>
                </a:lnTo>
                <a:lnTo>
                  <a:pt x="779391" y="1221250"/>
                </a:lnTo>
                <a:lnTo>
                  <a:pt x="762531" y="1225690"/>
                </a:lnTo>
                <a:lnTo>
                  <a:pt x="745687" y="1225690"/>
                </a:lnTo>
                <a:lnTo>
                  <a:pt x="733051" y="1230131"/>
                </a:lnTo>
                <a:lnTo>
                  <a:pt x="724620" y="1243454"/>
                </a:lnTo>
                <a:lnTo>
                  <a:pt x="724620" y="1265659"/>
                </a:lnTo>
                <a:lnTo>
                  <a:pt x="720414" y="1310069"/>
                </a:lnTo>
                <a:lnTo>
                  <a:pt x="720414" y="1341156"/>
                </a:lnTo>
                <a:lnTo>
                  <a:pt x="724620" y="1354479"/>
                </a:lnTo>
                <a:lnTo>
                  <a:pt x="728827" y="1358920"/>
                </a:lnTo>
                <a:lnTo>
                  <a:pt x="733051" y="1363361"/>
                </a:lnTo>
                <a:lnTo>
                  <a:pt x="716190" y="1363361"/>
                </a:lnTo>
                <a:lnTo>
                  <a:pt x="695123" y="1367802"/>
                </a:lnTo>
                <a:lnTo>
                  <a:pt x="678280" y="1363361"/>
                </a:lnTo>
                <a:lnTo>
                  <a:pt x="665643" y="1354479"/>
                </a:lnTo>
                <a:lnTo>
                  <a:pt x="653006" y="1341156"/>
                </a:lnTo>
                <a:lnTo>
                  <a:pt x="640370" y="1305628"/>
                </a:lnTo>
                <a:lnTo>
                  <a:pt x="636146" y="1301187"/>
                </a:lnTo>
                <a:lnTo>
                  <a:pt x="627733" y="1305628"/>
                </a:lnTo>
                <a:lnTo>
                  <a:pt x="619303" y="1318951"/>
                </a:lnTo>
                <a:lnTo>
                  <a:pt x="615079" y="1332274"/>
                </a:lnTo>
                <a:lnTo>
                  <a:pt x="615079" y="1372243"/>
                </a:lnTo>
                <a:lnTo>
                  <a:pt x="619303" y="1496590"/>
                </a:lnTo>
                <a:lnTo>
                  <a:pt x="619303" y="1501031"/>
                </a:lnTo>
                <a:lnTo>
                  <a:pt x="610873" y="1492149"/>
                </a:lnTo>
                <a:lnTo>
                  <a:pt x="589806" y="1478826"/>
                </a:lnTo>
                <a:lnTo>
                  <a:pt x="577169" y="1469944"/>
                </a:lnTo>
                <a:lnTo>
                  <a:pt x="556102" y="1461062"/>
                </a:lnTo>
                <a:lnTo>
                  <a:pt x="522398" y="1452180"/>
                </a:lnTo>
                <a:lnTo>
                  <a:pt x="501331" y="1452180"/>
                </a:lnTo>
                <a:lnTo>
                  <a:pt x="488695" y="1456621"/>
                </a:lnTo>
                <a:lnTo>
                  <a:pt x="484488" y="1469944"/>
                </a:lnTo>
                <a:lnTo>
                  <a:pt x="480281" y="1487708"/>
                </a:lnTo>
                <a:lnTo>
                  <a:pt x="471851" y="1505472"/>
                </a:lnTo>
                <a:lnTo>
                  <a:pt x="467628" y="1509913"/>
                </a:lnTo>
                <a:lnTo>
                  <a:pt x="463421" y="1509913"/>
                </a:lnTo>
                <a:lnTo>
                  <a:pt x="459214" y="1501031"/>
                </a:lnTo>
                <a:lnTo>
                  <a:pt x="454991" y="1492149"/>
                </a:lnTo>
                <a:lnTo>
                  <a:pt x="454991" y="1456621"/>
                </a:lnTo>
                <a:lnTo>
                  <a:pt x="459214" y="1412211"/>
                </a:lnTo>
                <a:lnTo>
                  <a:pt x="463421" y="1367802"/>
                </a:lnTo>
                <a:lnTo>
                  <a:pt x="459214" y="1327833"/>
                </a:lnTo>
                <a:lnTo>
                  <a:pt x="450784" y="1292305"/>
                </a:lnTo>
                <a:lnTo>
                  <a:pt x="442354" y="1278982"/>
                </a:lnTo>
                <a:lnTo>
                  <a:pt x="433941" y="1270100"/>
                </a:lnTo>
                <a:lnTo>
                  <a:pt x="417081" y="1261218"/>
                </a:lnTo>
                <a:lnTo>
                  <a:pt x="396014" y="1256777"/>
                </a:lnTo>
                <a:lnTo>
                  <a:pt x="370740" y="1261218"/>
                </a:lnTo>
                <a:lnTo>
                  <a:pt x="337036" y="1270100"/>
                </a:lnTo>
                <a:lnTo>
                  <a:pt x="320193" y="1278982"/>
                </a:lnTo>
                <a:lnTo>
                  <a:pt x="303333" y="1287864"/>
                </a:lnTo>
                <a:lnTo>
                  <a:pt x="290696" y="1301187"/>
                </a:lnTo>
                <a:lnTo>
                  <a:pt x="273836" y="1318951"/>
                </a:lnTo>
                <a:lnTo>
                  <a:pt x="252786" y="1354479"/>
                </a:lnTo>
                <a:lnTo>
                  <a:pt x="235925" y="1403329"/>
                </a:lnTo>
                <a:lnTo>
                  <a:pt x="223289" y="1456621"/>
                </a:lnTo>
                <a:lnTo>
                  <a:pt x="214858" y="1518795"/>
                </a:lnTo>
                <a:lnTo>
                  <a:pt x="210652" y="1589850"/>
                </a:lnTo>
                <a:lnTo>
                  <a:pt x="206445" y="1669788"/>
                </a:lnTo>
                <a:lnTo>
                  <a:pt x="206445" y="1754166"/>
                </a:lnTo>
                <a:lnTo>
                  <a:pt x="202222" y="1842986"/>
                </a:lnTo>
                <a:lnTo>
                  <a:pt x="185378" y="2011743"/>
                </a:lnTo>
                <a:lnTo>
                  <a:pt x="168518" y="2136095"/>
                </a:lnTo>
                <a:lnTo>
                  <a:pt x="164311" y="2184946"/>
                </a:lnTo>
                <a:lnTo>
                  <a:pt x="160088" y="2193828"/>
                </a:lnTo>
                <a:lnTo>
                  <a:pt x="151675" y="2216033"/>
                </a:lnTo>
                <a:lnTo>
                  <a:pt x="147451" y="2224915"/>
                </a:lnTo>
                <a:lnTo>
                  <a:pt x="134814" y="2233797"/>
                </a:lnTo>
                <a:lnTo>
                  <a:pt x="122177" y="2242679"/>
                </a:lnTo>
                <a:lnTo>
                  <a:pt x="105334" y="2247120"/>
                </a:lnTo>
                <a:lnTo>
                  <a:pt x="84267" y="2247120"/>
                </a:lnTo>
                <a:lnTo>
                  <a:pt x="63200" y="2242679"/>
                </a:lnTo>
                <a:lnTo>
                  <a:pt x="46340" y="2233797"/>
                </a:lnTo>
                <a:lnTo>
                  <a:pt x="33703" y="2220474"/>
                </a:lnTo>
                <a:lnTo>
                  <a:pt x="16860" y="2207151"/>
                </a:lnTo>
                <a:lnTo>
                  <a:pt x="8430" y="2193828"/>
                </a:lnTo>
                <a:lnTo>
                  <a:pt x="0" y="2176064"/>
                </a:lnTo>
                <a:lnTo>
                  <a:pt x="0" y="2162741"/>
                </a:lnTo>
                <a:lnTo>
                  <a:pt x="4223" y="2073916"/>
                </a:lnTo>
                <a:lnTo>
                  <a:pt x="21066" y="1914041"/>
                </a:lnTo>
                <a:lnTo>
                  <a:pt x="33703" y="1740843"/>
                </a:lnTo>
                <a:lnTo>
                  <a:pt x="37927" y="1616496"/>
                </a:lnTo>
                <a:lnTo>
                  <a:pt x="37927" y="1216809"/>
                </a:lnTo>
                <a:close/>
              </a:path>
            </a:pathLst>
          </a:custGeom>
          <a:solidFill>
            <a:srgbClr val="E6DAB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0" name="object 340"/>
          <p:cNvSpPr/>
          <p:nvPr/>
        </p:nvSpPr>
        <p:spPr>
          <a:xfrm>
            <a:off x="7841213" y="4104641"/>
            <a:ext cx="749894" cy="599513"/>
          </a:xfrm>
          <a:custGeom>
            <a:avLst/>
            <a:gdLst/>
            <a:ahLst/>
            <a:cxnLst/>
            <a:rect l="l" t="t" r="r" b="b"/>
            <a:pathLst>
              <a:path w="749894" h="599513">
                <a:moveTo>
                  <a:pt x="492918" y="266458"/>
                </a:moveTo>
                <a:lnTo>
                  <a:pt x="522398" y="270899"/>
                </a:lnTo>
                <a:lnTo>
                  <a:pt x="535035" y="270899"/>
                </a:lnTo>
                <a:lnTo>
                  <a:pt x="547672" y="266458"/>
                </a:lnTo>
                <a:lnTo>
                  <a:pt x="560325" y="257576"/>
                </a:lnTo>
                <a:lnTo>
                  <a:pt x="572962" y="239812"/>
                </a:lnTo>
                <a:lnTo>
                  <a:pt x="589806" y="199843"/>
                </a:lnTo>
                <a:lnTo>
                  <a:pt x="602442" y="164316"/>
                </a:lnTo>
                <a:lnTo>
                  <a:pt x="615079" y="128788"/>
                </a:lnTo>
                <a:lnTo>
                  <a:pt x="619303" y="155434"/>
                </a:lnTo>
                <a:lnTo>
                  <a:pt x="619303" y="208725"/>
                </a:lnTo>
                <a:lnTo>
                  <a:pt x="610873" y="262017"/>
                </a:lnTo>
                <a:lnTo>
                  <a:pt x="610873" y="284222"/>
                </a:lnTo>
                <a:lnTo>
                  <a:pt x="615079" y="293104"/>
                </a:lnTo>
                <a:lnTo>
                  <a:pt x="623509" y="301986"/>
                </a:lnTo>
                <a:lnTo>
                  <a:pt x="640370" y="310868"/>
                </a:lnTo>
                <a:lnTo>
                  <a:pt x="665643" y="315309"/>
                </a:lnTo>
                <a:lnTo>
                  <a:pt x="690917" y="315309"/>
                </a:lnTo>
                <a:lnTo>
                  <a:pt x="707777" y="310868"/>
                </a:lnTo>
                <a:lnTo>
                  <a:pt x="741481" y="306427"/>
                </a:lnTo>
                <a:lnTo>
                  <a:pt x="749894" y="306427"/>
                </a:lnTo>
                <a:lnTo>
                  <a:pt x="737257" y="319750"/>
                </a:lnTo>
                <a:lnTo>
                  <a:pt x="711984" y="333073"/>
                </a:lnTo>
                <a:lnTo>
                  <a:pt x="686710" y="341954"/>
                </a:lnTo>
                <a:lnTo>
                  <a:pt x="657213" y="350836"/>
                </a:lnTo>
                <a:lnTo>
                  <a:pt x="631939" y="364159"/>
                </a:lnTo>
                <a:lnTo>
                  <a:pt x="572962" y="404128"/>
                </a:lnTo>
                <a:lnTo>
                  <a:pt x="518192" y="439656"/>
                </a:lnTo>
                <a:lnTo>
                  <a:pt x="501331" y="452979"/>
                </a:lnTo>
                <a:lnTo>
                  <a:pt x="488695" y="470743"/>
                </a:lnTo>
                <a:lnTo>
                  <a:pt x="463421" y="470743"/>
                </a:lnTo>
                <a:lnTo>
                  <a:pt x="446578" y="475184"/>
                </a:lnTo>
                <a:lnTo>
                  <a:pt x="425511" y="488507"/>
                </a:lnTo>
                <a:lnTo>
                  <a:pt x="404444" y="506253"/>
                </a:lnTo>
                <a:lnTo>
                  <a:pt x="387583" y="528458"/>
                </a:lnTo>
                <a:lnTo>
                  <a:pt x="349673" y="572867"/>
                </a:lnTo>
                <a:lnTo>
                  <a:pt x="332830" y="586190"/>
                </a:lnTo>
                <a:lnTo>
                  <a:pt x="311763" y="599513"/>
                </a:lnTo>
                <a:lnTo>
                  <a:pt x="286489" y="599513"/>
                </a:lnTo>
                <a:lnTo>
                  <a:pt x="273836" y="595072"/>
                </a:lnTo>
                <a:lnTo>
                  <a:pt x="261199" y="590631"/>
                </a:lnTo>
                <a:lnTo>
                  <a:pt x="227495" y="563985"/>
                </a:lnTo>
                <a:lnTo>
                  <a:pt x="210652" y="546222"/>
                </a:lnTo>
                <a:lnTo>
                  <a:pt x="198015" y="524017"/>
                </a:lnTo>
                <a:lnTo>
                  <a:pt x="193791" y="510694"/>
                </a:lnTo>
                <a:lnTo>
                  <a:pt x="193791" y="404128"/>
                </a:lnTo>
                <a:lnTo>
                  <a:pt x="189585" y="386364"/>
                </a:lnTo>
                <a:lnTo>
                  <a:pt x="181155" y="368600"/>
                </a:lnTo>
                <a:lnTo>
                  <a:pt x="168518" y="350836"/>
                </a:lnTo>
                <a:lnTo>
                  <a:pt x="151675" y="341954"/>
                </a:lnTo>
                <a:lnTo>
                  <a:pt x="105334" y="328632"/>
                </a:lnTo>
                <a:lnTo>
                  <a:pt x="71630" y="319750"/>
                </a:lnTo>
                <a:lnTo>
                  <a:pt x="37927" y="319750"/>
                </a:lnTo>
                <a:lnTo>
                  <a:pt x="0" y="328632"/>
                </a:lnTo>
                <a:lnTo>
                  <a:pt x="29497" y="297545"/>
                </a:lnTo>
                <a:lnTo>
                  <a:pt x="50563" y="266458"/>
                </a:lnTo>
                <a:lnTo>
                  <a:pt x="58994" y="253135"/>
                </a:lnTo>
                <a:lnTo>
                  <a:pt x="63200" y="235371"/>
                </a:lnTo>
                <a:lnTo>
                  <a:pt x="63200" y="195402"/>
                </a:lnTo>
                <a:lnTo>
                  <a:pt x="58994" y="164316"/>
                </a:lnTo>
                <a:lnTo>
                  <a:pt x="54770" y="119906"/>
                </a:lnTo>
                <a:lnTo>
                  <a:pt x="46340" y="97701"/>
                </a:lnTo>
                <a:lnTo>
                  <a:pt x="63200" y="115465"/>
                </a:lnTo>
                <a:lnTo>
                  <a:pt x="96904" y="159875"/>
                </a:lnTo>
                <a:lnTo>
                  <a:pt x="122177" y="177638"/>
                </a:lnTo>
                <a:lnTo>
                  <a:pt x="147451" y="195402"/>
                </a:lnTo>
                <a:lnTo>
                  <a:pt x="172741" y="208725"/>
                </a:lnTo>
                <a:lnTo>
                  <a:pt x="193791" y="208725"/>
                </a:lnTo>
                <a:lnTo>
                  <a:pt x="235925" y="199843"/>
                </a:lnTo>
                <a:lnTo>
                  <a:pt x="265422" y="190961"/>
                </a:lnTo>
                <a:lnTo>
                  <a:pt x="278059" y="186520"/>
                </a:lnTo>
                <a:lnTo>
                  <a:pt x="286489" y="173197"/>
                </a:lnTo>
                <a:lnTo>
                  <a:pt x="290696" y="159875"/>
                </a:lnTo>
                <a:lnTo>
                  <a:pt x="290696" y="13322"/>
                </a:lnTo>
                <a:lnTo>
                  <a:pt x="299126" y="44409"/>
                </a:lnTo>
                <a:lnTo>
                  <a:pt x="303333" y="62173"/>
                </a:lnTo>
                <a:lnTo>
                  <a:pt x="315969" y="79937"/>
                </a:lnTo>
                <a:lnTo>
                  <a:pt x="328606" y="88819"/>
                </a:lnTo>
                <a:lnTo>
                  <a:pt x="345467" y="93260"/>
                </a:lnTo>
                <a:lnTo>
                  <a:pt x="379170" y="93260"/>
                </a:lnTo>
                <a:lnTo>
                  <a:pt x="400237" y="88819"/>
                </a:lnTo>
                <a:lnTo>
                  <a:pt x="417081" y="79937"/>
                </a:lnTo>
                <a:lnTo>
                  <a:pt x="438147" y="53291"/>
                </a:lnTo>
                <a:lnTo>
                  <a:pt x="459214" y="26645"/>
                </a:lnTo>
                <a:lnTo>
                  <a:pt x="467628" y="4440"/>
                </a:lnTo>
                <a:lnTo>
                  <a:pt x="471851" y="0"/>
                </a:lnTo>
                <a:lnTo>
                  <a:pt x="480281" y="4440"/>
                </a:lnTo>
                <a:lnTo>
                  <a:pt x="492918" y="17763"/>
                </a:lnTo>
                <a:lnTo>
                  <a:pt x="501331" y="26645"/>
                </a:lnTo>
                <a:lnTo>
                  <a:pt x="501331" y="35527"/>
                </a:lnTo>
                <a:lnTo>
                  <a:pt x="488695" y="44409"/>
                </a:lnTo>
                <a:lnTo>
                  <a:pt x="476058" y="53291"/>
                </a:lnTo>
                <a:lnTo>
                  <a:pt x="463421" y="62173"/>
                </a:lnTo>
                <a:lnTo>
                  <a:pt x="450784" y="79937"/>
                </a:lnTo>
                <a:lnTo>
                  <a:pt x="442354" y="106583"/>
                </a:lnTo>
                <a:lnTo>
                  <a:pt x="433924" y="146552"/>
                </a:lnTo>
                <a:lnTo>
                  <a:pt x="429717" y="195402"/>
                </a:lnTo>
                <a:lnTo>
                  <a:pt x="429717" y="217607"/>
                </a:lnTo>
                <a:lnTo>
                  <a:pt x="433924" y="235371"/>
                </a:lnTo>
                <a:lnTo>
                  <a:pt x="446578" y="248694"/>
                </a:lnTo>
                <a:lnTo>
                  <a:pt x="459214" y="257576"/>
                </a:lnTo>
                <a:lnTo>
                  <a:pt x="492918" y="266458"/>
                </a:lnTo>
                <a:close/>
              </a:path>
            </a:pathLst>
          </a:custGeom>
          <a:solidFill>
            <a:srgbClr val="DDB97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1" name="object 341"/>
          <p:cNvSpPr/>
          <p:nvPr/>
        </p:nvSpPr>
        <p:spPr>
          <a:xfrm>
            <a:off x="8393108" y="4895116"/>
            <a:ext cx="273836" cy="284222"/>
          </a:xfrm>
          <a:custGeom>
            <a:avLst/>
            <a:gdLst/>
            <a:ahLst/>
            <a:cxnLst/>
            <a:rect l="l" t="t" r="r" b="b"/>
            <a:pathLst>
              <a:path w="273836" h="284222">
                <a:moveTo>
                  <a:pt x="261199" y="208725"/>
                </a:moveTo>
                <a:lnTo>
                  <a:pt x="256975" y="204284"/>
                </a:lnTo>
                <a:lnTo>
                  <a:pt x="252769" y="204284"/>
                </a:lnTo>
                <a:lnTo>
                  <a:pt x="244339" y="213166"/>
                </a:lnTo>
                <a:lnTo>
                  <a:pt x="240132" y="230930"/>
                </a:lnTo>
                <a:lnTo>
                  <a:pt x="235925" y="253135"/>
                </a:lnTo>
                <a:lnTo>
                  <a:pt x="235925" y="275340"/>
                </a:lnTo>
                <a:lnTo>
                  <a:pt x="231702" y="279781"/>
                </a:lnTo>
                <a:lnTo>
                  <a:pt x="214858" y="284222"/>
                </a:lnTo>
                <a:lnTo>
                  <a:pt x="176931" y="284222"/>
                </a:lnTo>
                <a:lnTo>
                  <a:pt x="164294" y="279781"/>
                </a:lnTo>
                <a:lnTo>
                  <a:pt x="143228" y="266458"/>
                </a:lnTo>
                <a:lnTo>
                  <a:pt x="122177" y="248694"/>
                </a:lnTo>
                <a:lnTo>
                  <a:pt x="113747" y="235371"/>
                </a:lnTo>
                <a:lnTo>
                  <a:pt x="88474" y="208725"/>
                </a:lnTo>
                <a:lnTo>
                  <a:pt x="75837" y="190961"/>
                </a:lnTo>
                <a:lnTo>
                  <a:pt x="71614" y="173197"/>
                </a:lnTo>
                <a:lnTo>
                  <a:pt x="63183" y="159875"/>
                </a:lnTo>
                <a:lnTo>
                  <a:pt x="46340" y="142111"/>
                </a:lnTo>
                <a:lnTo>
                  <a:pt x="25273" y="124347"/>
                </a:lnTo>
                <a:lnTo>
                  <a:pt x="12636" y="106583"/>
                </a:lnTo>
                <a:lnTo>
                  <a:pt x="4206" y="88819"/>
                </a:lnTo>
                <a:lnTo>
                  <a:pt x="0" y="71055"/>
                </a:lnTo>
                <a:lnTo>
                  <a:pt x="4206" y="48850"/>
                </a:lnTo>
                <a:lnTo>
                  <a:pt x="8430" y="26645"/>
                </a:lnTo>
                <a:lnTo>
                  <a:pt x="16843" y="8881"/>
                </a:lnTo>
                <a:lnTo>
                  <a:pt x="29480" y="0"/>
                </a:lnTo>
                <a:lnTo>
                  <a:pt x="42133" y="0"/>
                </a:lnTo>
                <a:lnTo>
                  <a:pt x="58977" y="4440"/>
                </a:lnTo>
                <a:lnTo>
                  <a:pt x="75837" y="8881"/>
                </a:lnTo>
                <a:lnTo>
                  <a:pt x="105317" y="26645"/>
                </a:lnTo>
                <a:lnTo>
                  <a:pt x="139021" y="44409"/>
                </a:lnTo>
                <a:lnTo>
                  <a:pt x="181155" y="62173"/>
                </a:lnTo>
                <a:lnTo>
                  <a:pt x="273836" y="88819"/>
                </a:lnTo>
                <a:lnTo>
                  <a:pt x="261199" y="102142"/>
                </a:lnTo>
                <a:lnTo>
                  <a:pt x="252769" y="111024"/>
                </a:lnTo>
                <a:lnTo>
                  <a:pt x="248562" y="124347"/>
                </a:lnTo>
                <a:lnTo>
                  <a:pt x="248562" y="146552"/>
                </a:lnTo>
                <a:lnTo>
                  <a:pt x="256975" y="173197"/>
                </a:lnTo>
                <a:lnTo>
                  <a:pt x="265405" y="190961"/>
                </a:lnTo>
                <a:lnTo>
                  <a:pt x="269629" y="199843"/>
                </a:lnTo>
                <a:lnTo>
                  <a:pt x="261199" y="208725"/>
                </a:lnTo>
                <a:close/>
              </a:path>
            </a:pathLst>
          </a:custGeom>
          <a:solidFill>
            <a:srgbClr val="E2353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2" name="object 342"/>
          <p:cNvSpPr/>
          <p:nvPr/>
        </p:nvSpPr>
        <p:spPr>
          <a:xfrm>
            <a:off x="8131909" y="4379981"/>
            <a:ext cx="147451" cy="146552"/>
          </a:xfrm>
          <a:custGeom>
            <a:avLst/>
            <a:gdLst/>
            <a:ahLst/>
            <a:cxnLst/>
            <a:rect l="l" t="t" r="r" b="b"/>
            <a:pathLst>
              <a:path w="147451" h="146552">
                <a:moveTo>
                  <a:pt x="71614" y="0"/>
                </a:moveTo>
                <a:lnTo>
                  <a:pt x="88474" y="4440"/>
                </a:lnTo>
                <a:lnTo>
                  <a:pt x="101111" y="8881"/>
                </a:lnTo>
                <a:lnTo>
                  <a:pt x="113747" y="13322"/>
                </a:lnTo>
                <a:lnTo>
                  <a:pt x="126384" y="22204"/>
                </a:lnTo>
                <a:lnTo>
                  <a:pt x="134814" y="35527"/>
                </a:lnTo>
                <a:lnTo>
                  <a:pt x="139021" y="44409"/>
                </a:lnTo>
                <a:lnTo>
                  <a:pt x="143228" y="57732"/>
                </a:lnTo>
                <a:lnTo>
                  <a:pt x="147451" y="75496"/>
                </a:lnTo>
                <a:lnTo>
                  <a:pt x="143228" y="88819"/>
                </a:lnTo>
                <a:lnTo>
                  <a:pt x="139021" y="102142"/>
                </a:lnTo>
                <a:lnTo>
                  <a:pt x="134814" y="115465"/>
                </a:lnTo>
                <a:lnTo>
                  <a:pt x="126384" y="124347"/>
                </a:lnTo>
                <a:lnTo>
                  <a:pt x="113747" y="133229"/>
                </a:lnTo>
                <a:lnTo>
                  <a:pt x="101111" y="142111"/>
                </a:lnTo>
                <a:lnTo>
                  <a:pt x="88474" y="146552"/>
                </a:lnTo>
                <a:lnTo>
                  <a:pt x="58977" y="146552"/>
                </a:lnTo>
                <a:lnTo>
                  <a:pt x="46340" y="142111"/>
                </a:lnTo>
                <a:lnTo>
                  <a:pt x="33703" y="133229"/>
                </a:lnTo>
                <a:lnTo>
                  <a:pt x="21066" y="124347"/>
                </a:lnTo>
                <a:lnTo>
                  <a:pt x="12636" y="115465"/>
                </a:lnTo>
                <a:lnTo>
                  <a:pt x="4206" y="102142"/>
                </a:lnTo>
                <a:lnTo>
                  <a:pt x="0" y="88819"/>
                </a:lnTo>
                <a:lnTo>
                  <a:pt x="0" y="57732"/>
                </a:lnTo>
                <a:lnTo>
                  <a:pt x="4206" y="44409"/>
                </a:lnTo>
                <a:lnTo>
                  <a:pt x="12636" y="35527"/>
                </a:lnTo>
                <a:lnTo>
                  <a:pt x="21066" y="22204"/>
                </a:lnTo>
                <a:lnTo>
                  <a:pt x="33703" y="13322"/>
                </a:lnTo>
                <a:lnTo>
                  <a:pt x="46340" y="8881"/>
                </a:lnTo>
                <a:lnTo>
                  <a:pt x="58977" y="4440"/>
                </a:lnTo>
                <a:lnTo>
                  <a:pt x="71614" y="0"/>
                </a:lnTo>
                <a:close/>
              </a:path>
            </a:pathLst>
          </a:custGeom>
          <a:solidFill>
            <a:srgbClr val="DCA96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3" name="object 343"/>
          <p:cNvSpPr/>
          <p:nvPr/>
        </p:nvSpPr>
        <p:spPr>
          <a:xfrm>
            <a:off x="8367835" y="4828502"/>
            <a:ext cx="155864" cy="244253"/>
          </a:xfrm>
          <a:custGeom>
            <a:avLst/>
            <a:gdLst/>
            <a:ahLst/>
            <a:cxnLst/>
            <a:rect l="l" t="t" r="r" b="b"/>
            <a:pathLst>
              <a:path w="155864" h="244253">
                <a:moveTo>
                  <a:pt x="71614" y="239812"/>
                </a:moveTo>
                <a:lnTo>
                  <a:pt x="63183" y="230930"/>
                </a:lnTo>
                <a:lnTo>
                  <a:pt x="42116" y="213166"/>
                </a:lnTo>
                <a:lnTo>
                  <a:pt x="25273" y="186520"/>
                </a:lnTo>
                <a:lnTo>
                  <a:pt x="12636" y="155434"/>
                </a:lnTo>
                <a:lnTo>
                  <a:pt x="4206" y="119906"/>
                </a:lnTo>
                <a:lnTo>
                  <a:pt x="0" y="88819"/>
                </a:lnTo>
                <a:lnTo>
                  <a:pt x="4206" y="62173"/>
                </a:lnTo>
                <a:lnTo>
                  <a:pt x="8413" y="48850"/>
                </a:lnTo>
                <a:lnTo>
                  <a:pt x="12636" y="39968"/>
                </a:lnTo>
                <a:lnTo>
                  <a:pt x="25273" y="26645"/>
                </a:lnTo>
                <a:lnTo>
                  <a:pt x="42116" y="13322"/>
                </a:lnTo>
                <a:lnTo>
                  <a:pt x="58977" y="4440"/>
                </a:lnTo>
                <a:lnTo>
                  <a:pt x="75820" y="0"/>
                </a:lnTo>
                <a:lnTo>
                  <a:pt x="71614" y="8881"/>
                </a:lnTo>
                <a:lnTo>
                  <a:pt x="105317" y="13322"/>
                </a:lnTo>
                <a:lnTo>
                  <a:pt x="130591" y="17763"/>
                </a:lnTo>
                <a:lnTo>
                  <a:pt x="151658" y="31086"/>
                </a:lnTo>
                <a:lnTo>
                  <a:pt x="155864" y="39968"/>
                </a:lnTo>
                <a:lnTo>
                  <a:pt x="155864" y="44409"/>
                </a:lnTo>
                <a:lnTo>
                  <a:pt x="130591" y="53291"/>
                </a:lnTo>
                <a:lnTo>
                  <a:pt x="96887" y="57732"/>
                </a:lnTo>
                <a:lnTo>
                  <a:pt x="67407" y="66614"/>
                </a:lnTo>
                <a:lnTo>
                  <a:pt x="50547" y="79937"/>
                </a:lnTo>
                <a:lnTo>
                  <a:pt x="37910" y="97701"/>
                </a:lnTo>
                <a:lnTo>
                  <a:pt x="33703" y="115465"/>
                </a:lnTo>
                <a:lnTo>
                  <a:pt x="37910" y="137670"/>
                </a:lnTo>
                <a:lnTo>
                  <a:pt x="46340" y="159875"/>
                </a:lnTo>
                <a:lnTo>
                  <a:pt x="63183" y="182079"/>
                </a:lnTo>
                <a:lnTo>
                  <a:pt x="75820" y="199843"/>
                </a:lnTo>
                <a:lnTo>
                  <a:pt x="80044" y="213166"/>
                </a:lnTo>
                <a:lnTo>
                  <a:pt x="80044" y="244253"/>
                </a:lnTo>
                <a:lnTo>
                  <a:pt x="71614" y="239812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4" name="object 344"/>
          <p:cNvSpPr/>
          <p:nvPr/>
        </p:nvSpPr>
        <p:spPr>
          <a:xfrm>
            <a:off x="8523700" y="4584266"/>
            <a:ext cx="134814" cy="239794"/>
          </a:xfrm>
          <a:custGeom>
            <a:avLst/>
            <a:gdLst/>
            <a:ahLst/>
            <a:cxnLst/>
            <a:rect l="l" t="t" r="r" b="b"/>
            <a:pathLst>
              <a:path w="134814" h="239794">
                <a:moveTo>
                  <a:pt x="63200" y="239794"/>
                </a:moveTo>
                <a:lnTo>
                  <a:pt x="58994" y="239794"/>
                </a:lnTo>
                <a:lnTo>
                  <a:pt x="37927" y="230912"/>
                </a:lnTo>
                <a:lnTo>
                  <a:pt x="25290" y="222030"/>
                </a:lnTo>
                <a:lnTo>
                  <a:pt x="12636" y="208708"/>
                </a:lnTo>
                <a:lnTo>
                  <a:pt x="4223" y="190944"/>
                </a:lnTo>
                <a:lnTo>
                  <a:pt x="0" y="168739"/>
                </a:lnTo>
                <a:lnTo>
                  <a:pt x="4223" y="146534"/>
                </a:lnTo>
                <a:lnTo>
                  <a:pt x="16860" y="119888"/>
                </a:lnTo>
                <a:lnTo>
                  <a:pt x="29497" y="93242"/>
                </a:lnTo>
                <a:lnTo>
                  <a:pt x="46340" y="71037"/>
                </a:lnTo>
                <a:lnTo>
                  <a:pt x="63200" y="48832"/>
                </a:lnTo>
                <a:lnTo>
                  <a:pt x="84267" y="31069"/>
                </a:lnTo>
                <a:lnTo>
                  <a:pt x="105334" y="13322"/>
                </a:lnTo>
                <a:lnTo>
                  <a:pt x="130608" y="0"/>
                </a:lnTo>
                <a:lnTo>
                  <a:pt x="134814" y="0"/>
                </a:lnTo>
                <a:lnTo>
                  <a:pt x="130608" y="13322"/>
                </a:lnTo>
                <a:lnTo>
                  <a:pt x="101111" y="62155"/>
                </a:lnTo>
                <a:lnTo>
                  <a:pt x="88474" y="79919"/>
                </a:lnTo>
                <a:lnTo>
                  <a:pt x="71630" y="93242"/>
                </a:lnTo>
                <a:lnTo>
                  <a:pt x="54770" y="102124"/>
                </a:lnTo>
                <a:lnTo>
                  <a:pt x="42133" y="115447"/>
                </a:lnTo>
                <a:lnTo>
                  <a:pt x="33703" y="133211"/>
                </a:lnTo>
                <a:lnTo>
                  <a:pt x="33703" y="155416"/>
                </a:lnTo>
                <a:lnTo>
                  <a:pt x="37927" y="190944"/>
                </a:lnTo>
                <a:lnTo>
                  <a:pt x="42133" y="199826"/>
                </a:lnTo>
                <a:lnTo>
                  <a:pt x="54770" y="208708"/>
                </a:lnTo>
                <a:lnTo>
                  <a:pt x="88474" y="217589"/>
                </a:lnTo>
                <a:lnTo>
                  <a:pt x="105334" y="222030"/>
                </a:lnTo>
                <a:lnTo>
                  <a:pt x="122177" y="226471"/>
                </a:lnTo>
                <a:lnTo>
                  <a:pt x="126384" y="230912"/>
                </a:lnTo>
                <a:lnTo>
                  <a:pt x="126384" y="235353"/>
                </a:lnTo>
                <a:lnTo>
                  <a:pt x="113747" y="239794"/>
                </a:lnTo>
                <a:lnTo>
                  <a:pt x="63200" y="239794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5" name="object 345"/>
          <p:cNvSpPr/>
          <p:nvPr/>
        </p:nvSpPr>
        <p:spPr>
          <a:xfrm>
            <a:off x="8431019" y="4233429"/>
            <a:ext cx="160088" cy="208725"/>
          </a:xfrm>
          <a:custGeom>
            <a:avLst/>
            <a:gdLst/>
            <a:ahLst/>
            <a:cxnLst/>
            <a:rect l="l" t="t" r="r" b="b"/>
            <a:pathLst>
              <a:path w="160088" h="208725">
                <a:moveTo>
                  <a:pt x="117971" y="182079"/>
                </a:moveTo>
                <a:lnTo>
                  <a:pt x="143244" y="177638"/>
                </a:lnTo>
                <a:lnTo>
                  <a:pt x="155881" y="177638"/>
                </a:lnTo>
                <a:lnTo>
                  <a:pt x="160088" y="182079"/>
                </a:lnTo>
                <a:lnTo>
                  <a:pt x="130608" y="195402"/>
                </a:lnTo>
                <a:lnTo>
                  <a:pt x="88474" y="208725"/>
                </a:lnTo>
                <a:lnTo>
                  <a:pt x="46340" y="208725"/>
                </a:lnTo>
                <a:lnTo>
                  <a:pt x="29497" y="199843"/>
                </a:lnTo>
                <a:lnTo>
                  <a:pt x="16860" y="186520"/>
                </a:lnTo>
                <a:lnTo>
                  <a:pt x="4223" y="155434"/>
                </a:lnTo>
                <a:lnTo>
                  <a:pt x="0" y="119906"/>
                </a:lnTo>
                <a:lnTo>
                  <a:pt x="4223" y="84378"/>
                </a:lnTo>
                <a:lnTo>
                  <a:pt x="8430" y="53291"/>
                </a:lnTo>
                <a:lnTo>
                  <a:pt x="25273" y="0"/>
                </a:lnTo>
                <a:lnTo>
                  <a:pt x="29497" y="26645"/>
                </a:lnTo>
                <a:lnTo>
                  <a:pt x="29497" y="79937"/>
                </a:lnTo>
                <a:lnTo>
                  <a:pt x="21066" y="133229"/>
                </a:lnTo>
                <a:lnTo>
                  <a:pt x="21066" y="155434"/>
                </a:lnTo>
                <a:lnTo>
                  <a:pt x="25273" y="164316"/>
                </a:lnTo>
                <a:lnTo>
                  <a:pt x="33703" y="173197"/>
                </a:lnTo>
                <a:lnTo>
                  <a:pt x="50563" y="182079"/>
                </a:lnTo>
                <a:lnTo>
                  <a:pt x="75837" y="186520"/>
                </a:lnTo>
                <a:lnTo>
                  <a:pt x="101111" y="186520"/>
                </a:lnTo>
                <a:lnTo>
                  <a:pt x="117971" y="182079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6" name="object 346"/>
          <p:cNvSpPr/>
          <p:nvPr/>
        </p:nvSpPr>
        <p:spPr>
          <a:xfrm>
            <a:off x="8131909" y="4104641"/>
            <a:ext cx="206428" cy="119906"/>
          </a:xfrm>
          <a:custGeom>
            <a:avLst/>
            <a:gdLst/>
            <a:ahLst/>
            <a:cxnLst/>
            <a:rect l="l" t="t" r="r" b="b"/>
            <a:pathLst>
              <a:path w="206428" h="119906">
                <a:moveTo>
                  <a:pt x="189585" y="4440"/>
                </a:moveTo>
                <a:lnTo>
                  <a:pt x="206428" y="22204"/>
                </a:lnTo>
                <a:lnTo>
                  <a:pt x="193791" y="48850"/>
                </a:lnTo>
                <a:lnTo>
                  <a:pt x="172725" y="75496"/>
                </a:lnTo>
                <a:lnTo>
                  <a:pt x="143228" y="102142"/>
                </a:lnTo>
                <a:lnTo>
                  <a:pt x="130591" y="106583"/>
                </a:lnTo>
                <a:lnTo>
                  <a:pt x="117954" y="111024"/>
                </a:lnTo>
                <a:lnTo>
                  <a:pt x="71614" y="119906"/>
                </a:lnTo>
                <a:lnTo>
                  <a:pt x="54770" y="119906"/>
                </a:lnTo>
                <a:lnTo>
                  <a:pt x="42133" y="115465"/>
                </a:lnTo>
                <a:lnTo>
                  <a:pt x="29480" y="106583"/>
                </a:lnTo>
                <a:lnTo>
                  <a:pt x="21066" y="93260"/>
                </a:lnTo>
                <a:lnTo>
                  <a:pt x="0" y="57732"/>
                </a:lnTo>
                <a:lnTo>
                  <a:pt x="0" y="13322"/>
                </a:lnTo>
                <a:lnTo>
                  <a:pt x="8430" y="44409"/>
                </a:lnTo>
                <a:lnTo>
                  <a:pt x="12636" y="62173"/>
                </a:lnTo>
                <a:lnTo>
                  <a:pt x="25273" y="79937"/>
                </a:lnTo>
                <a:lnTo>
                  <a:pt x="37910" y="88819"/>
                </a:lnTo>
                <a:lnTo>
                  <a:pt x="54770" y="93260"/>
                </a:lnTo>
                <a:lnTo>
                  <a:pt x="88474" y="93260"/>
                </a:lnTo>
                <a:lnTo>
                  <a:pt x="109541" y="88819"/>
                </a:lnTo>
                <a:lnTo>
                  <a:pt x="126384" y="79937"/>
                </a:lnTo>
                <a:lnTo>
                  <a:pt x="147451" y="53291"/>
                </a:lnTo>
                <a:lnTo>
                  <a:pt x="168518" y="26645"/>
                </a:lnTo>
                <a:lnTo>
                  <a:pt x="176931" y="4440"/>
                </a:lnTo>
                <a:lnTo>
                  <a:pt x="181155" y="0"/>
                </a:lnTo>
                <a:lnTo>
                  <a:pt x="189585" y="4440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7" name="object 347"/>
          <p:cNvSpPr/>
          <p:nvPr/>
        </p:nvSpPr>
        <p:spPr>
          <a:xfrm>
            <a:off x="7841213" y="4202342"/>
            <a:ext cx="265422" cy="230930"/>
          </a:xfrm>
          <a:custGeom>
            <a:avLst/>
            <a:gdLst/>
            <a:ahLst/>
            <a:cxnLst/>
            <a:rect l="l" t="t" r="r" b="b"/>
            <a:pathLst>
              <a:path w="265422" h="230930">
                <a:moveTo>
                  <a:pt x="193791" y="111024"/>
                </a:moveTo>
                <a:lnTo>
                  <a:pt x="235925" y="102142"/>
                </a:lnTo>
                <a:lnTo>
                  <a:pt x="265422" y="97701"/>
                </a:lnTo>
                <a:lnTo>
                  <a:pt x="252786" y="115465"/>
                </a:lnTo>
                <a:lnTo>
                  <a:pt x="235925" y="128788"/>
                </a:lnTo>
                <a:lnTo>
                  <a:pt x="210652" y="137670"/>
                </a:lnTo>
                <a:lnTo>
                  <a:pt x="176948" y="137670"/>
                </a:lnTo>
                <a:lnTo>
                  <a:pt x="151675" y="133229"/>
                </a:lnTo>
                <a:lnTo>
                  <a:pt x="130608" y="128788"/>
                </a:lnTo>
                <a:lnTo>
                  <a:pt x="105334" y="115465"/>
                </a:lnTo>
                <a:lnTo>
                  <a:pt x="96904" y="111024"/>
                </a:lnTo>
                <a:lnTo>
                  <a:pt x="88474" y="111024"/>
                </a:lnTo>
                <a:lnTo>
                  <a:pt x="84267" y="119906"/>
                </a:lnTo>
                <a:lnTo>
                  <a:pt x="80044" y="133229"/>
                </a:lnTo>
                <a:lnTo>
                  <a:pt x="75837" y="159875"/>
                </a:lnTo>
                <a:lnTo>
                  <a:pt x="71630" y="182079"/>
                </a:lnTo>
                <a:lnTo>
                  <a:pt x="67407" y="204284"/>
                </a:lnTo>
                <a:lnTo>
                  <a:pt x="58994" y="213166"/>
                </a:lnTo>
                <a:lnTo>
                  <a:pt x="46340" y="222048"/>
                </a:lnTo>
                <a:lnTo>
                  <a:pt x="37927" y="222048"/>
                </a:lnTo>
                <a:lnTo>
                  <a:pt x="0" y="230930"/>
                </a:lnTo>
                <a:lnTo>
                  <a:pt x="29497" y="199843"/>
                </a:lnTo>
                <a:lnTo>
                  <a:pt x="50563" y="168757"/>
                </a:lnTo>
                <a:lnTo>
                  <a:pt x="58994" y="155434"/>
                </a:lnTo>
                <a:lnTo>
                  <a:pt x="63200" y="137670"/>
                </a:lnTo>
                <a:lnTo>
                  <a:pt x="63200" y="97701"/>
                </a:lnTo>
                <a:lnTo>
                  <a:pt x="58994" y="66614"/>
                </a:lnTo>
                <a:lnTo>
                  <a:pt x="54770" y="22204"/>
                </a:lnTo>
                <a:lnTo>
                  <a:pt x="46340" y="0"/>
                </a:lnTo>
                <a:lnTo>
                  <a:pt x="63200" y="17763"/>
                </a:lnTo>
                <a:lnTo>
                  <a:pt x="96904" y="62173"/>
                </a:lnTo>
                <a:lnTo>
                  <a:pt x="122177" y="79937"/>
                </a:lnTo>
                <a:lnTo>
                  <a:pt x="147451" y="97701"/>
                </a:lnTo>
                <a:lnTo>
                  <a:pt x="172741" y="111024"/>
                </a:lnTo>
                <a:lnTo>
                  <a:pt x="193791" y="111024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8" name="object 348"/>
          <p:cNvSpPr/>
          <p:nvPr/>
        </p:nvSpPr>
        <p:spPr>
          <a:xfrm>
            <a:off x="8039228" y="5547940"/>
            <a:ext cx="160088" cy="66614"/>
          </a:xfrm>
          <a:custGeom>
            <a:avLst/>
            <a:gdLst/>
            <a:ahLst/>
            <a:cxnLst/>
            <a:rect l="l" t="t" r="r" b="b"/>
            <a:pathLst>
              <a:path w="160088" h="66614">
                <a:moveTo>
                  <a:pt x="25273" y="26645"/>
                </a:moveTo>
                <a:lnTo>
                  <a:pt x="12636" y="57732"/>
                </a:lnTo>
                <a:lnTo>
                  <a:pt x="8413" y="66614"/>
                </a:lnTo>
                <a:lnTo>
                  <a:pt x="4206" y="62173"/>
                </a:lnTo>
                <a:lnTo>
                  <a:pt x="0" y="57732"/>
                </a:lnTo>
                <a:lnTo>
                  <a:pt x="8413" y="53291"/>
                </a:lnTo>
                <a:lnTo>
                  <a:pt x="12636" y="44409"/>
                </a:lnTo>
                <a:lnTo>
                  <a:pt x="25273" y="26645"/>
                </a:lnTo>
                <a:close/>
              </a:path>
              <a:path w="160088" h="66614">
                <a:moveTo>
                  <a:pt x="151658" y="35527"/>
                </a:moveTo>
                <a:lnTo>
                  <a:pt x="160088" y="57732"/>
                </a:lnTo>
                <a:lnTo>
                  <a:pt x="155864" y="57732"/>
                </a:lnTo>
                <a:lnTo>
                  <a:pt x="147451" y="48850"/>
                </a:lnTo>
                <a:lnTo>
                  <a:pt x="130591" y="31086"/>
                </a:lnTo>
                <a:lnTo>
                  <a:pt x="117954" y="26645"/>
                </a:lnTo>
                <a:lnTo>
                  <a:pt x="96887" y="17763"/>
                </a:lnTo>
                <a:lnTo>
                  <a:pt x="67407" y="13322"/>
                </a:lnTo>
                <a:lnTo>
                  <a:pt x="92680" y="0"/>
                </a:lnTo>
                <a:lnTo>
                  <a:pt x="105317" y="0"/>
                </a:lnTo>
                <a:lnTo>
                  <a:pt x="117954" y="4440"/>
                </a:lnTo>
                <a:lnTo>
                  <a:pt x="151658" y="26645"/>
                </a:lnTo>
                <a:lnTo>
                  <a:pt x="151658" y="35527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9" name="object 349"/>
          <p:cNvSpPr/>
          <p:nvPr/>
        </p:nvSpPr>
        <p:spPr>
          <a:xfrm>
            <a:off x="8283567" y="5312568"/>
            <a:ext cx="88474" cy="133229"/>
          </a:xfrm>
          <a:custGeom>
            <a:avLst/>
            <a:gdLst/>
            <a:ahLst/>
            <a:cxnLst/>
            <a:rect l="l" t="t" r="r" b="b"/>
            <a:pathLst>
              <a:path w="88474" h="133229">
                <a:moveTo>
                  <a:pt x="63200" y="4440"/>
                </a:moveTo>
                <a:lnTo>
                  <a:pt x="88474" y="8881"/>
                </a:lnTo>
                <a:lnTo>
                  <a:pt x="80044" y="13322"/>
                </a:lnTo>
                <a:lnTo>
                  <a:pt x="58977" y="17763"/>
                </a:lnTo>
                <a:lnTo>
                  <a:pt x="42133" y="17763"/>
                </a:lnTo>
                <a:lnTo>
                  <a:pt x="29497" y="22204"/>
                </a:lnTo>
                <a:lnTo>
                  <a:pt x="21066" y="35527"/>
                </a:lnTo>
                <a:lnTo>
                  <a:pt x="21066" y="57732"/>
                </a:lnTo>
                <a:lnTo>
                  <a:pt x="16860" y="102142"/>
                </a:lnTo>
                <a:lnTo>
                  <a:pt x="16860" y="133229"/>
                </a:lnTo>
                <a:lnTo>
                  <a:pt x="4223" y="106583"/>
                </a:lnTo>
                <a:lnTo>
                  <a:pt x="0" y="97701"/>
                </a:lnTo>
                <a:lnTo>
                  <a:pt x="0" y="57732"/>
                </a:lnTo>
                <a:lnTo>
                  <a:pt x="4223" y="39968"/>
                </a:lnTo>
                <a:lnTo>
                  <a:pt x="12636" y="26645"/>
                </a:lnTo>
                <a:lnTo>
                  <a:pt x="37927" y="0"/>
                </a:lnTo>
                <a:lnTo>
                  <a:pt x="63200" y="4440"/>
                </a:lnTo>
                <a:close/>
              </a:path>
            </a:pathLst>
          </a:custGeom>
          <a:solidFill>
            <a:srgbClr val="C98D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0" name="object 350"/>
          <p:cNvSpPr/>
          <p:nvPr/>
        </p:nvSpPr>
        <p:spPr>
          <a:xfrm>
            <a:off x="7647421" y="4801856"/>
            <a:ext cx="488695" cy="515152"/>
          </a:xfrm>
          <a:custGeom>
            <a:avLst/>
            <a:gdLst/>
            <a:ahLst/>
            <a:cxnLst/>
            <a:rect l="l" t="t" r="r" b="b"/>
            <a:pathLst>
              <a:path w="488695" h="515152">
                <a:moveTo>
                  <a:pt x="471851" y="22204"/>
                </a:moveTo>
                <a:lnTo>
                  <a:pt x="488695" y="26645"/>
                </a:lnTo>
                <a:lnTo>
                  <a:pt x="446578" y="62173"/>
                </a:lnTo>
                <a:lnTo>
                  <a:pt x="396014" y="97701"/>
                </a:lnTo>
                <a:lnTo>
                  <a:pt x="341243" y="146552"/>
                </a:lnTo>
                <a:lnTo>
                  <a:pt x="278059" y="204284"/>
                </a:lnTo>
                <a:lnTo>
                  <a:pt x="223289" y="266458"/>
                </a:lnTo>
                <a:lnTo>
                  <a:pt x="172725" y="333073"/>
                </a:lnTo>
                <a:lnTo>
                  <a:pt x="151675" y="364159"/>
                </a:lnTo>
                <a:lnTo>
                  <a:pt x="134814" y="395246"/>
                </a:lnTo>
                <a:lnTo>
                  <a:pt x="109541" y="448538"/>
                </a:lnTo>
                <a:lnTo>
                  <a:pt x="80044" y="488507"/>
                </a:lnTo>
                <a:lnTo>
                  <a:pt x="67407" y="501830"/>
                </a:lnTo>
                <a:lnTo>
                  <a:pt x="54770" y="510711"/>
                </a:lnTo>
                <a:lnTo>
                  <a:pt x="42133" y="515152"/>
                </a:lnTo>
                <a:lnTo>
                  <a:pt x="21066" y="515152"/>
                </a:lnTo>
                <a:lnTo>
                  <a:pt x="12636" y="506271"/>
                </a:lnTo>
                <a:lnTo>
                  <a:pt x="4223" y="497389"/>
                </a:lnTo>
                <a:lnTo>
                  <a:pt x="0" y="484066"/>
                </a:lnTo>
                <a:lnTo>
                  <a:pt x="0" y="448538"/>
                </a:lnTo>
                <a:lnTo>
                  <a:pt x="4223" y="426333"/>
                </a:lnTo>
                <a:lnTo>
                  <a:pt x="12636" y="404128"/>
                </a:lnTo>
                <a:lnTo>
                  <a:pt x="37927" y="346395"/>
                </a:lnTo>
                <a:lnTo>
                  <a:pt x="75837" y="293104"/>
                </a:lnTo>
                <a:lnTo>
                  <a:pt x="113747" y="239812"/>
                </a:lnTo>
                <a:lnTo>
                  <a:pt x="155881" y="186520"/>
                </a:lnTo>
                <a:lnTo>
                  <a:pt x="240132" y="93260"/>
                </a:lnTo>
                <a:lnTo>
                  <a:pt x="303333" y="31086"/>
                </a:lnTo>
                <a:lnTo>
                  <a:pt x="337036" y="4440"/>
                </a:lnTo>
                <a:lnTo>
                  <a:pt x="349673" y="0"/>
                </a:lnTo>
                <a:lnTo>
                  <a:pt x="353880" y="0"/>
                </a:lnTo>
                <a:lnTo>
                  <a:pt x="374947" y="4440"/>
                </a:lnTo>
                <a:lnTo>
                  <a:pt x="387583" y="8881"/>
                </a:lnTo>
                <a:lnTo>
                  <a:pt x="408650" y="13322"/>
                </a:lnTo>
                <a:lnTo>
                  <a:pt x="450784" y="17763"/>
                </a:lnTo>
                <a:lnTo>
                  <a:pt x="471851" y="22204"/>
                </a:lnTo>
                <a:close/>
              </a:path>
            </a:pathLst>
          </a:custGeom>
          <a:solidFill>
            <a:srgbClr val="E6E6C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1" name="object 351"/>
          <p:cNvSpPr/>
          <p:nvPr/>
        </p:nvSpPr>
        <p:spPr>
          <a:xfrm>
            <a:off x="7807509" y="5232630"/>
            <a:ext cx="269629" cy="284222"/>
          </a:xfrm>
          <a:custGeom>
            <a:avLst/>
            <a:gdLst/>
            <a:ahLst/>
            <a:cxnLst/>
            <a:rect l="l" t="t" r="r" b="b"/>
            <a:pathLst>
              <a:path w="269629" h="284222">
                <a:moveTo>
                  <a:pt x="223289" y="164316"/>
                </a:moveTo>
                <a:lnTo>
                  <a:pt x="214858" y="150993"/>
                </a:lnTo>
                <a:lnTo>
                  <a:pt x="206445" y="142111"/>
                </a:lnTo>
                <a:lnTo>
                  <a:pt x="189585" y="133229"/>
                </a:lnTo>
                <a:lnTo>
                  <a:pt x="168518" y="128788"/>
                </a:lnTo>
                <a:lnTo>
                  <a:pt x="143244" y="133229"/>
                </a:lnTo>
                <a:lnTo>
                  <a:pt x="109541" y="142111"/>
                </a:lnTo>
                <a:lnTo>
                  <a:pt x="75837" y="159875"/>
                </a:lnTo>
                <a:lnTo>
                  <a:pt x="50563" y="186520"/>
                </a:lnTo>
                <a:lnTo>
                  <a:pt x="29497" y="222048"/>
                </a:lnTo>
                <a:lnTo>
                  <a:pt x="12636" y="266458"/>
                </a:lnTo>
                <a:lnTo>
                  <a:pt x="4223" y="239812"/>
                </a:lnTo>
                <a:lnTo>
                  <a:pt x="0" y="204284"/>
                </a:lnTo>
                <a:lnTo>
                  <a:pt x="4223" y="182079"/>
                </a:lnTo>
                <a:lnTo>
                  <a:pt x="8430" y="155434"/>
                </a:lnTo>
                <a:lnTo>
                  <a:pt x="21066" y="124347"/>
                </a:lnTo>
                <a:lnTo>
                  <a:pt x="33703" y="88819"/>
                </a:lnTo>
                <a:lnTo>
                  <a:pt x="46340" y="66614"/>
                </a:lnTo>
                <a:lnTo>
                  <a:pt x="63200" y="48850"/>
                </a:lnTo>
                <a:lnTo>
                  <a:pt x="75837" y="31086"/>
                </a:lnTo>
                <a:lnTo>
                  <a:pt x="92697" y="22204"/>
                </a:lnTo>
                <a:lnTo>
                  <a:pt x="109541" y="8881"/>
                </a:lnTo>
                <a:lnTo>
                  <a:pt x="122177" y="4440"/>
                </a:lnTo>
                <a:lnTo>
                  <a:pt x="139038" y="0"/>
                </a:lnTo>
                <a:lnTo>
                  <a:pt x="155881" y="0"/>
                </a:lnTo>
                <a:lnTo>
                  <a:pt x="172741" y="4440"/>
                </a:lnTo>
                <a:lnTo>
                  <a:pt x="185378" y="8881"/>
                </a:lnTo>
                <a:lnTo>
                  <a:pt x="214858" y="26645"/>
                </a:lnTo>
                <a:lnTo>
                  <a:pt x="240132" y="57732"/>
                </a:lnTo>
                <a:lnTo>
                  <a:pt x="256992" y="93260"/>
                </a:lnTo>
                <a:lnTo>
                  <a:pt x="269629" y="128788"/>
                </a:lnTo>
                <a:lnTo>
                  <a:pt x="269629" y="195402"/>
                </a:lnTo>
                <a:lnTo>
                  <a:pt x="261199" y="222048"/>
                </a:lnTo>
                <a:lnTo>
                  <a:pt x="252786" y="244253"/>
                </a:lnTo>
                <a:lnTo>
                  <a:pt x="244355" y="262017"/>
                </a:lnTo>
                <a:lnTo>
                  <a:pt x="231719" y="284222"/>
                </a:lnTo>
                <a:lnTo>
                  <a:pt x="235925" y="239812"/>
                </a:lnTo>
                <a:lnTo>
                  <a:pt x="231719" y="199843"/>
                </a:lnTo>
                <a:lnTo>
                  <a:pt x="223289" y="164316"/>
                </a:lnTo>
                <a:close/>
              </a:path>
            </a:pathLst>
          </a:custGeom>
          <a:solidFill>
            <a:srgbClr val="E6DAB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2" name="object 352"/>
          <p:cNvSpPr/>
          <p:nvPr/>
        </p:nvSpPr>
        <p:spPr>
          <a:xfrm>
            <a:off x="7811732" y="5241512"/>
            <a:ext cx="265405" cy="266458"/>
          </a:xfrm>
          <a:custGeom>
            <a:avLst/>
            <a:gdLst/>
            <a:ahLst/>
            <a:cxnLst/>
            <a:rect l="l" t="t" r="r" b="b"/>
            <a:pathLst>
              <a:path w="265405" h="266458">
                <a:moveTo>
                  <a:pt x="227495" y="266458"/>
                </a:moveTo>
                <a:lnTo>
                  <a:pt x="231702" y="222048"/>
                </a:lnTo>
                <a:lnTo>
                  <a:pt x="227495" y="186520"/>
                </a:lnTo>
                <a:lnTo>
                  <a:pt x="214858" y="155434"/>
                </a:lnTo>
                <a:lnTo>
                  <a:pt x="206428" y="142111"/>
                </a:lnTo>
                <a:lnTo>
                  <a:pt x="197998" y="128788"/>
                </a:lnTo>
                <a:lnTo>
                  <a:pt x="181155" y="124347"/>
                </a:lnTo>
                <a:lnTo>
                  <a:pt x="160088" y="119906"/>
                </a:lnTo>
                <a:lnTo>
                  <a:pt x="134814" y="124347"/>
                </a:lnTo>
                <a:lnTo>
                  <a:pt x="105317" y="133229"/>
                </a:lnTo>
                <a:lnTo>
                  <a:pt x="71614" y="150993"/>
                </a:lnTo>
                <a:lnTo>
                  <a:pt x="46340" y="177638"/>
                </a:lnTo>
                <a:lnTo>
                  <a:pt x="25273" y="208725"/>
                </a:lnTo>
                <a:lnTo>
                  <a:pt x="8413" y="253135"/>
                </a:lnTo>
                <a:lnTo>
                  <a:pt x="0" y="226489"/>
                </a:lnTo>
                <a:lnTo>
                  <a:pt x="0" y="168757"/>
                </a:lnTo>
                <a:lnTo>
                  <a:pt x="8413" y="142111"/>
                </a:lnTo>
                <a:lnTo>
                  <a:pt x="21066" y="115465"/>
                </a:lnTo>
                <a:lnTo>
                  <a:pt x="33703" y="79937"/>
                </a:lnTo>
                <a:lnTo>
                  <a:pt x="46340" y="62173"/>
                </a:lnTo>
                <a:lnTo>
                  <a:pt x="58977" y="39968"/>
                </a:lnTo>
                <a:lnTo>
                  <a:pt x="75820" y="26645"/>
                </a:lnTo>
                <a:lnTo>
                  <a:pt x="88474" y="17763"/>
                </a:lnTo>
                <a:lnTo>
                  <a:pt x="105317" y="8881"/>
                </a:lnTo>
                <a:lnTo>
                  <a:pt x="122161" y="0"/>
                </a:lnTo>
                <a:lnTo>
                  <a:pt x="151658" y="0"/>
                </a:lnTo>
                <a:lnTo>
                  <a:pt x="181155" y="8881"/>
                </a:lnTo>
                <a:lnTo>
                  <a:pt x="210635" y="22204"/>
                </a:lnTo>
                <a:lnTo>
                  <a:pt x="231702" y="48850"/>
                </a:lnTo>
                <a:lnTo>
                  <a:pt x="252769" y="84378"/>
                </a:lnTo>
                <a:lnTo>
                  <a:pt x="261199" y="119906"/>
                </a:lnTo>
                <a:lnTo>
                  <a:pt x="265405" y="150993"/>
                </a:lnTo>
                <a:lnTo>
                  <a:pt x="261199" y="182079"/>
                </a:lnTo>
                <a:lnTo>
                  <a:pt x="256975" y="208725"/>
                </a:lnTo>
                <a:lnTo>
                  <a:pt x="240132" y="248694"/>
                </a:lnTo>
                <a:lnTo>
                  <a:pt x="227495" y="266458"/>
                </a:lnTo>
                <a:close/>
              </a:path>
            </a:pathLst>
          </a:custGeom>
          <a:solidFill>
            <a:srgbClr val="E2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3" name="object 353"/>
          <p:cNvSpPr/>
          <p:nvPr/>
        </p:nvSpPr>
        <p:spPr>
          <a:xfrm>
            <a:off x="7811732" y="5245953"/>
            <a:ext cx="261199" cy="253135"/>
          </a:xfrm>
          <a:custGeom>
            <a:avLst/>
            <a:gdLst/>
            <a:ahLst/>
            <a:cxnLst/>
            <a:rect l="l" t="t" r="r" b="b"/>
            <a:pathLst>
              <a:path w="261199" h="253135">
                <a:moveTo>
                  <a:pt x="256975" y="115465"/>
                </a:moveTo>
                <a:lnTo>
                  <a:pt x="261199" y="146552"/>
                </a:lnTo>
                <a:lnTo>
                  <a:pt x="261199" y="173197"/>
                </a:lnTo>
                <a:lnTo>
                  <a:pt x="252769" y="199843"/>
                </a:lnTo>
                <a:lnTo>
                  <a:pt x="240132" y="235371"/>
                </a:lnTo>
                <a:lnTo>
                  <a:pt x="227495" y="253135"/>
                </a:lnTo>
                <a:lnTo>
                  <a:pt x="227495" y="213166"/>
                </a:lnTo>
                <a:lnTo>
                  <a:pt x="223272" y="173197"/>
                </a:lnTo>
                <a:lnTo>
                  <a:pt x="214858" y="146552"/>
                </a:lnTo>
                <a:lnTo>
                  <a:pt x="202222" y="133229"/>
                </a:lnTo>
                <a:lnTo>
                  <a:pt x="193791" y="124347"/>
                </a:lnTo>
                <a:lnTo>
                  <a:pt x="176931" y="119906"/>
                </a:lnTo>
                <a:lnTo>
                  <a:pt x="155864" y="115465"/>
                </a:lnTo>
                <a:lnTo>
                  <a:pt x="134814" y="119906"/>
                </a:lnTo>
                <a:lnTo>
                  <a:pt x="105317" y="128788"/>
                </a:lnTo>
                <a:lnTo>
                  <a:pt x="71614" y="146552"/>
                </a:lnTo>
                <a:lnTo>
                  <a:pt x="46340" y="173197"/>
                </a:lnTo>
                <a:lnTo>
                  <a:pt x="25273" y="204284"/>
                </a:lnTo>
                <a:lnTo>
                  <a:pt x="8413" y="244253"/>
                </a:lnTo>
                <a:lnTo>
                  <a:pt x="0" y="217607"/>
                </a:lnTo>
                <a:lnTo>
                  <a:pt x="0" y="182079"/>
                </a:lnTo>
                <a:lnTo>
                  <a:pt x="4206" y="159875"/>
                </a:lnTo>
                <a:lnTo>
                  <a:pt x="12636" y="137670"/>
                </a:lnTo>
                <a:lnTo>
                  <a:pt x="21066" y="106583"/>
                </a:lnTo>
                <a:lnTo>
                  <a:pt x="37910" y="75496"/>
                </a:lnTo>
                <a:lnTo>
                  <a:pt x="50547" y="57732"/>
                </a:lnTo>
                <a:lnTo>
                  <a:pt x="63183" y="39968"/>
                </a:lnTo>
                <a:lnTo>
                  <a:pt x="75820" y="26645"/>
                </a:lnTo>
                <a:lnTo>
                  <a:pt x="92680" y="17763"/>
                </a:lnTo>
                <a:lnTo>
                  <a:pt x="105317" y="8881"/>
                </a:lnTo>
                <a:lnTo>
                  <a:pt x="122161" y="4440"/>
                </a:lnTo>
                <a:lnTo>
                  <a:pt x="151658" y="0"/>
                </a:lnTo>
                <a:lnTo>
                  <a:pt x="181155" y="8881"/>
                </a:lnTo>
                <a:lnTo>
                  <a:pt x="210635" y="22204"/>
                </a:lnTo>
                <a:lnTo>
                  <a:pt x="231702" y="48850"/>
                </a:lnTo>
                <a:lnTo>
                  <a:pt x="248562" y="79937"/>
                </a:lnTo>
                <a:lnTo>
                  <a:pt x="256975" y="115465"/>
                </a:lnTo>
                <a:close/>
              </a:path>
            </a:pathLst>
          </a:custGeom>
          <a:solidFill>
            <a:srgbClr val="E1D2A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4" name="object 354"/>
          <p:cNvSpPr/>
          <p:nvPr/>
        </p:nvSpPr>
        <p:spPr>
          <a:xfrm>
            <a:off x="7815939" y="5250394"/>
            <a:ext cx="252769" cy="244253"/>
          </a:xfrm>
          <a:custGeom>
            <a:avLst/>
            <a:gdLst/>
            <a:ahLst/>
            <a:cxnLst/>
            <a:rect l="l" t="t" r="r" b="b"/>
            <a:pathLst>
              <a:path w="252769" h="244253">
                <a:moveTo>
                  <a:pt x="235925" y="226489"/>
                </a:moveTo>
                <a:lnTo>
                  <a:pt x="227495" y="244253"/>
                </a:lnTo>
                <a:lnTo>
                  <a:pt x="227495" y="222048"/>
                </a:lnTo>
                <a:lnTo>
                  <a:pt x="223289" y="199843"/>
                </a:lnTo>
                <a:lnTo>
                  <a:pt x="219065" y="164316"/>
                </a:lnTo>
                <a:lnTo>
                  <a:pt x="206428" y="137670"/>
                </a:lnTo>
                <a:lnTo>
                  <a:pt x="198015" y="124347"/>
                </a:lnTo>
                <a:lnTo>
                  <a:pt x="185361" y="119906"/>
                </a:lnTo>
                <a:lnTo>
                  <a:pt x="168518" y="111024"/>
                </a:lnTo>
                <a:lnTo>
                  <a:pt x="147451" y="111024"/>
                </a:lnTo>
                <a:lnTo>
                  <a:pt x="126384" y="115465"/>
                </a:lnTo>
                <a:lnTo>
                  <a:pt x="96904" y="124347"/>
                </a:lnTo>
                <a:lnTo>
                  <a:pt x="67407" y="142111"/>
                </a:lnTo>
                <a:lnTo>
                  <a:pt x="42133" y="164316"/>
                </a:lnTo>
                <a:lnTo>
                  <a:pt x="21066" y="199843"/>
                </a:lnTo>
                <a:lnTo>
                  <a:pt x="4206" y="235371"/>
                </a:lnTo>
                <a:lnTo>
                  <a:pt x="0" y="213166"/>
                </a:lnTo>
                <a:lnTo>
                  <a:pt x="0" y="177638"/>
                </a:lnTo>
                <a:lnTo>
                  <a:pt x="4206" y="155434"/>
                </a:lnTo>
                <a:lnTo>
                  <a:pt x="12636" y="128788"/>
                </a:lnTo>
                <a:lnTo>
                  <a:pt x="21066" y="102142"/>
                </a:lnTo>
                <a:lnTo>
                  <a:pt x="37910" y="71055"/>
                </a:lnTo>
                <a:lnTo>
                  <a:pt x="50563" y="53291"/>
                </a:lnTo>
                <a:lnTo>
                  <a:pt x="63200" y="39968"/>
                </a:lnTo>
                <a:lnTo>
                  <a:pt x="75837" y="26645"/>
                </a:lnTo>
                <a:lnTo>
                  <a:pt x="88474" y="17763"/>
                </a:lnTo>
                <a:lnTo>
                  <a:pt x="117954" y="4440"/>
                </a:lnTo>
                <a:lnTo>
                  <a:pt x="147451" y="0"/>
                </a:lnTo>
                <a:lnTo>
                  <a:pt x="176948" y="8881"/>
                </a:lnTo>
                <a:lnTo>
                  <a:pt x="202222" y="22204"/>
                </a:lnTo>
                <a:lnTo>
                  <a:pt x="223289" y="48850"/>
                </a:lnTo>
                <a:lnTo>
                  <a:pt x="240132" y="79937"/>
                </a:lnTo>
                <a:lnTo>
                  <a:pt x="248562" y="111024"/>
                </a:lnTo>
                <a:lnTo>
                  <a:pt x="252769" y="137670"/>
                </a:lnTo>
                <a:lnTo>
                  <a:pt x="252769" y="164316"/>
                </a:lnTo>
                <a:lnTo>
                  <a:pt x="248562" y="190961"/>
                </a:lnTo>
                <a:lnTo>
                  <a:pt x="235925" y="226489"/>
                </a:lnTo>
                <a:close/>
              </a:path>
            </a:pathLst>
          </a:custGeom>
          <a:solidFill>
            <a:srgbClr val="E1D1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5" name="object 355"/>
          <p:cNvSpPr/>
          <p:nvPr/>
        </p:nvSpPr>
        <p:spPr>
          <a:xfrm>
            <a:off x="7815939" y="5259276"/>
            <a:ext cx="252769" cy="226489"/>
          </a:xfrm>
          <a:custGeom>
            <a:avLst/>
            <a:gdLst/>
            <a:ahLst/>
            <a:cxnLst/>
            <a:rect l="l" t="t" r="r" b="b"/>
            <a:pathLst>
              <a:path w="252769" h="226489">
                <a:moveTo>
                  <a:pt x="223289" y="39968"/>
                </a:moveTo>
                <a:lnTo>
                  <a:pt x="240132" y="71055"/>
                </a:lnTo>
                <a:lnTo>
                  <a:pt x="248562" y="102142"/>
                </a:lnTo>
                <a:lnTo>
                  <a:pt x="252769" y="128788"/>
                </a:lnTo>
                <a:lnTo>
                  <a:pt x="248562" y="155434"/>
                </a:lnTo>
                <a:lnTo>
                  <a:pt x="248562" y="177638"/>
                </a:lnTo>
                <a:lnTo>
                  <a:pt x="235925" y="213166"/>
                </a:lnTo>
                <a:lnTo>
                  <a:pt x="227495" y="226489"/>
                </a:lnTo>
                <a:lnTo>
                  <a:pt x="227495" y="204284"/>
                </a:lnTo>
                <a:lnTo>
                  <a:pt x="223289" y="186520"/>
                </a:lnTo>
                <a:lnTo>
                  <a:pt x="214858" y="150993"/>
                </a:lnTo>
                <a:lnTo>
                  <a:pt x="202222" y="124347"/>
                </a:lnTo>
                <a:lnTo>
                  <a:pt x="193791" y="115465"/>
                </a:lnTo>
                <a:lnTo>
                  <a:pt x="181155" y="106583"/>
                </a:lnTo>
                <a:lnTo>
                  <a:pt x="164311" y="102142"/>
                </a:lnTo>
                <a:lnTo>
                  <a:pt x="147451" y="102142"/>
                </a:lnTo>
                <a:lnTo>
                  <a:pt x="122177" y="106583"/>
                </a:lnTo>
                <a:lnTo>
                  <a:pt x="96904" y="115465"/>
                </a:lnTo>
                <a:lnTo>
                  <a:pt x="67407" y="128788"/>
                </a:lnTo>
                <a:lnTo>
                  <a:pt x="42133" y="155434"/>
                </a:lnTo>
                <a:lnTo>
                  <a:pt x="21066" y="186520"/>
                </a:lnTo>
                <a:lnTo>
                  <a:pt x="4206" y="222048"/>
                </a:lnTo>
                <a:lnTo>
                  <a:pt x="0" y="199843"/>
                </a:lnTo>
                <a:lnTo>
                  <a:pt x="4206" y="164316"/>
                </a:lnTo>
                <a:lnTo>
                  <a:pt x="16860" y="119906"/>
                </a:lnTo>
                <a:lnTo>
                  <a:pt x="25273" y="93260"/>
                </a:lnTo>
                <a:lnTo>
                  <a:pt x="42133" y="66614"/>
                </a:lnTo>
                <a:lnTo>
                  <a:pt x="63200" y="31086"/>
                </a:lnTo>
                <a:lnTo>
                  <a:pt x="92680" y="13322"/>
                </a:lnTo>
                <a:lnTo>
                  <a:pt x="117954" y="0"/>
                </a:lnTo>
                <a:lnTo>
                  <a:pt x="147451" y="0"/>
                </a:lnTo>
                <a:lnTo>
                  <a:pt x="176948" y="4440"/>
                </a:lnTo>
                <a:lnTo>
                  <a:pt x="202222" y="17763"/>
                </a:lnTo>
                <a:lnTo>
                  <a:pt x="223289" y="39968"/>
                </a:lnTo>
                <a:close/>
              </a:path>
            </a:pathLst>
          </a:custGeom>
          <a:solidFill>
            <a:srgbClr val="E1CFA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6" name="object 356"/>
          <p:cNvSpPr/>
          <p:nvPr/>
        </p:nvSpPr>
        <p:spPr>
          <a:xfrm>
            <a:off x="7815939" y="5263717"/>
            <a:ext cx="248562" cy="217607"/>
          </a:xfrm>
          <a:custGeom>
            <a:avLst/>
            <a:gdLst/>
            <a:ahLst/>
            <a:cxnLst/>
            <a:rect l="l" t="t" r="r" b="b"/>
            <a:pathLst>
              <a:path w="248562" h="217607">
                <a:moveTo>
                  <a:pt x="244355" y="168757"/>
                </a:moveTo>
                <a:lnTo>
                  <a:pt x="235925" y="199843"/>
                </a:lnTo>
                <a:lnTo>
                  <a:pt x="227495" y="213166"/>
                </a:lnTo>
                <a:lnTo>
                  <a:pt x="227495" y="195402"/>
                </a:lnTo>
                <a:lnTo>
                  <a:pt x="223289" y="173197"/>
                </a:lnTo>
                <a:lnTo>
                  <a:pt x="214858" y="137670"/>
                </a:lnTo>
                <a:lnTo>
                  <a:pt x="206428" y="124347"/>
                </a:lnTo>
                <a:lnTo>
                  <a:pt x="198015" y="115465"/>
                </a:lnTo>
                <a:lnTo>
                  <a:pt x="189585" y="106583"/>
                </a:lnTo>
                <a:lnTo>
                  <a:pt x="176948" y="102142"/>
                </a:lnTo>
                <a:lnTo>
                  <a:pt x="160088" y="97701"/>
                </a:lnTo>
                <a:lnTo>
                  <a:pt x="143244" y="97701"/>
                </a:lnTo>
                <a:lnTo>
                  <a:pt x="122177" y="102142"/>
                </a:lnTo>
                <a:lnTo>
                  <a:pt x="96904" y="106583"/>
                </a:lnTo>
                <a:lnTo>
                  <a:pt x="67407" y="124347"/>
                </a:lnTo>
                <a:lnTo>
                  <a:pt x="42133" y="150993"/>
                </a:lnTo>
                <a:lnTo>
                  <a:pt x="21066" y="182079"/>
                </a:lnTo>
                <a:lnTo>
                  <a:pt x="8430" y="217607"/>
                </a:lnTo>
                <a:lnTo>
                  <a:pt x="0" y="190961"/>
                </a:lnTo>
                <a:lnTo>
                  <a:pt x="4206" y="155434"/>
                </a:lnTo>
                <a:lnTo>
                  <a:pt x="16860" y="111024"/>
                </a:lnTo>
                <a:lnTo>
                  <a:pt x="46340" y="62173"/>
                </a:lnTo>
                <a:lnTo>
                  <a:pt x="67407" y="31086"/>
                </a:lnTo>
                <a:lnTo>
                  <a:pt x="92680" y="13322"/>
                </a:lnTo>
                <a:lnTo>
                  <a:pt x="122177" y="0"/>
                </a:lnTo>
                <a:lnTo>
                  <a:pt x="147451" y="0"/>
                </a:lnTo>
                <a:lnTo>
                  <a:pt x="176948" y="4440"/>
                </a:lnTo>
                <a:lnTo>
                  <a:pt x="202222" y="17763"/>
                </a:lnTo>
                <a:lnTo>
                  <a:pt x="219065" y="39968"/>
                </a:lnTo>
                <a:lnTo>
                  <a:pt x="235925" y="66614"/>
                </a:lnTo>
                <a:lnTo>
                  <a:pt x="244355" y="97701"/>
                </a:lnTo>
                <a:lnTo>
                  <a:pt x="248562" y="124347"/>
                </a:lnTo>
                <a:lnTo>
                  <a:pt x="248562" y="146552"/>
                </a:lnTo>
                <a:lnTo>
                  <a:pt x="244355" y="168757"/>
                </a:lnTo>
                <a:close/>
              </a:path>
            </a:pathLst>
          </a:custGeom>
          <a:solidFill>
            <a:srgbClr val="E1C99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7" name="object 357"/>
          <p:cNvSpPr/>
          <p:nvPr/>
        </p:nvSpPr>
        <p:spPr>
          <a:xfrm>
            <a:off x="7820146" y="5268158"/>
            <a:ext cx="240149" cy="208725"/>
          </a:xfrm>
          <a:custGeom>
            <a:avLst/>
            <a:gdLst/>
            <a:ahLst/>
            <a:cxnLst/>
            <a:rect l="l" t="t" r="r" b="b"/>
            <a:pathLst>
              <a:path w="240149" h="208725">
                <a:moveTo>
                  <a:pt x="227495" y="66614"/>
                </a:moveTo>
                <a:lnTo>
                  <a:pt x="235925" y="93260"/>
                </a:lnTo>
                <a:lnTo>
                  <a:pt x="240149" y="115465"/>
                </a:lnTo>
                <a:lnTo>
                  <a:pt x="240149" y="159875"/>
                </a:lnTo>
                <a:lnTo>
                  <a:pt x="231719" y="190961"/>
                </a:lnTo>
                <a:lnTo>
                  <a:pt x="227495" y="204284"/>
                </a:lnTo>
                <a:lnTo>
                  <a:pt x="223289" y="182079"/>
                </a:lnTo>
                <a:lnTo>
                  <a:pt x="219082" y="164316"/>
                </a:lnTo>
                <a:lnTo>
                  <a:pt x="206445" y="128788"/>
                </a:lnTo>
                <a:lnTo>
                  <a:pt x="198015" y="115465"/>
                </a:lnTo>
                <a:lnTo>
                  <a:pt x="189585" y="106583"/>
                </a:lnTo>
                <a:lnTo>
                  <a:pt x="181155" y="102142"/>
                </a:lnTo>
                <a:lnTo>
                  <a:pt x="168518" y="93260"/>
                </a:lnTo>
                <a:lnTo>
                  <a:pt x="134814" y="93260"/>
                </a:lnTo>
                <a:lnTo>
                  <a:pt x="113747" y="97701"/>
                </a:lnTo>
                <a:lnTo>
                  <a:pt x="92697" y="102142"/>
                </a:lnTo>
                <a:lnTo>
                  <a:pt x="63200" y="119906"/>
                </a:lnTo>
                <a:lnTo>
                  <a:pt x="37927" y="146552"/>
                </a:lnTo>
                <a:lnTo>
                  <a:pt x="16860" y="173197"/>
                </a:lnTo>
                <a:lnTo>
                  <a:pt x="4223" y="208725"/>
                </a:lnTo>
                <a:lnTo>
                  <a:pt x="0" y="186520"/>
                </a:lnTo>
                <a:lnTo>
                  <a:pt x="4223" y="150993"/>
                </a:lnTo>
                <a:lnTo>
                  <a:pt x="16860" y="106583"/>
                </a:lnTo>
                <a:lnTo>
                  <a:pt x="46357" y="57732"/>
                </a:lnTo>
                <a:lnTo>
                  <a:pt x="67407" y="31086"/>
                </a:lnTo>
                <a:lnTo>
                  <a:pt x="92697" y="13322"/>
                </a:lnTo>
                <a:lnTo>
                  <a:pt x="117971" y="0"/>
                </a:lnTo>
                <a:lnTo>
                  <a:pt x="143244" y="0"/>
                </a:lnTo>
                <a:lnTo>
                  <a:pt x="172741" y="8881"/>
                </a:lnTo>
                <a:lnTo>
                  <a:pt x="193808" y="22204"/>
                </a:lnTo>
                <a:lnTo>
                  <a:pt x="214858" y="39968"/>
                </a:lnTo>
                <a:lnTo>
                  <a:pt x="227495" y="66614"/>
                </a:lnTo>
                <a:close/>
              </a:path>
            </a:pathLst>
          </a:custGeom>
          <a:solidFill>
            <a:srgbClr val="E1C79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8" name="object 358"/>
          <p:cNvSpPr/>
          <p:nvPr/>
        </p:nvSpPr>
        <p:spPr>
          <a:xfrm>
            <a:off x="7820146" y="5272599"/>
            <a:ext cx="235925" cy="199843"/>
          </a:xfrm>
          <a:custGeom>
            <a:avLst/>
            <a:gdLst/>
            <a:ahLst/>
            <a:cxnLst/>
            <a:rect l="l" t="t" r="r" b="b"/>
            <a:pathLst>
              <a:path w="235925" h="199843">
                <a:moveTo>
                  <a:pt x="235925" y="111024"/>
                </a:moveTo>
                <a:lnTo>
                  <a:pt x="235925" y="150993"/>
                </a:lnTo>
                <a:lnTo>
                  <a:pt x="231719" y="177638"/>
                </a:lnTo>
                <a:lnTo>
                  <a:pt x="227495" y="190961"/>
                </a:lnTo>
                <a:lnTo>
                  <a:pt x="223289" y="173197"/>
                </a:lnTo>
                <a:lnTo>
                  <a:pt x="219082" y="150993"/>
                </a:lnTo>
                <a:lnTo>
                  <a:pt x="202222" y="115465"/>
                </a:lnTo>
                <a:lnTo>
                  <a:pt x="198015" y="106583"/>
                </a:lnTo>
                <a:lnTo>
                  <a:pt x="185378" y="97701"/>
                </a:lnTo>
                <a:lnTo>
                  <a:pt x="176948" y="93260"/>
                </a:lnTo>
                <a:lnTo>
                  <a:pt x="164311" y="88819"/>
                </a:lnTo>
                <a:lnTo>
                  <a:pt x="130608" y="88819"/>
                </a:lnTo>
                <a:lnTo>
                  <a:pt x="92697" y="97701"/>
                </a:lnTo>
                <a:lnTo>
                  <a:pt x="63200" y="115465"/>
                </a:lnTo>
                <a:lnTo>
                  <a:pt x="37927" y="137670"/>
                </a:lnTo>
                <a:lnTo>
                  <a:pt x="16860" y="168757"/>
                </a:lnTo>
                <a:lnTo>
                  <a:pt x="4223" y="199843"/>
                </a:lnTo>
                <a:lnTo>
                  <a:pt x="0" y="190961"/>
                </a:lnTo>
                <a:lnTo>
                  <a:pt x="0" y="177638"/>
                </a:lnTo>
                <a:lnTo>
                  <a:pt x="8430" y="142111"/>
                </a:lnTo>
                <a:lnTo>
                  <a:pt x="21066" y="97701"/>
                </a:lnTo>
                <a:lnTo>
                  <a:pt x="50563" y="53291"/>
                </a:lnTo>
                <a:lnTo>
                  <a:pt x="67407" y="26645"/>
                </a:lnTo>
                <a:lnTo>
                  <a:pt x="92697" y="13322"/>
                </a:lnTo>
                <a:lnTo>
                  <a:pt x="117971" y="4440"/>
                </a:lnTo>
                <a:lnTo>
                  <a:pt x="147451" y="0"/>
                </a:lnTo>
                <a:lnTo>
                  <a:pt x="172741" y="8881"/>
                </a:lnTo>
                <a:lnTo>
                  <a:pt x="193808" y="22204"/>
                </a:lnTo>
                <a:lnTo>
                  <a:pt x="210652" y="39968"/>
                </a:lnTo>
                <a:lnTo>
                  <a:pt x="227495" y="62173"/>
                </a:lnTo>
                <a:lnTo>
                  <a:pt x="231719" y="88819"/>
                </a:lnTo>
                <a:lnTo>
                  <a:pt x="235925" y="111024"/>
                </a:lnTo>
                <a:close/>
              </a:path>
            </a:pathLst>
          </a:custGeom>
          <a:solidFill>
            <a:srgbClr val="E1C59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9" name="object 359"/>
          <p:cNvSpPr/>
          <p:nvPr/>
        </p:nvSpPr>
        <p:spPr>
          <a:xfrm>
            <a:off x="7824369" y="5281481"/>
            <a:ext cx="231702" cy="186520"/>
          </a:xfrm>
          <a:custGeom>
            <a:avLst/>
            <a:gdLst/>
            <a:ahLst/>
            <a:cxnLst/>
            <a:rect l="l" t="t" r="r" b="b"/>
            <a:pathLst>
              <a:path w="231702" h="186520">
                <a:moveTo>
                  <a:pt x="227495" y="164316"/>
                </a:moveTo>
                <a:lnTo>
                  <a:pt x="223272" y="177638"/>
                </a:lnTo>
                <a:lnTo>
                  <a:pt x="223272" y="155434"/>
                </a:lnTo>
                <a:lnTo>
                  <a:pt x="214858" y="137670"/>
                </a:lnTo>
                <a:lnTo>
                  <a:pt x="197998" y="102142"/>
                </a:lnTo>
                <a:lnTo>
                  <a:pt x="189585" y="93260"/>
                </a:lnTo>
                <a:lnTo>
                  <a:pt x="181155" y="84378"/>
                </a:lnTo>
                <a:lnTo>
                  <a:pt x="155881" y="79937"/>
                </a:lnTo>
                <a:lnTo>
                  <a:pt x="122177" y="79937"/>
                </a:lnTo>
                <a:lnTo>
                  <a:pt x="84250" y="88819"/>
                </a:lnTo>
                <a:lnTo>
                  <a:pt x="58977" y="106583"/>
                </a:lnTo>
                <a:lnTo>
                  <a:pt x="33703" y="128788"/>
                </a:lnTo>
                <a:lnTo>
                  <a:pt x="12636" y="155434"/>
                </a:lnTo>
                <a:lnTo>
                  <a:pt x="0" y="186520"/>
                </a:lnTo>
                <a:lnTo>
                  <a:pt x="0" y="164316"/>
                </a:lnTo>
                <a:lnTo>
                  <a:pt x="4206" y="128788"/>
                </a:lnTo>
                <a:lnTo>
                  <a:pt x="21066" y="88819"/>
                </a:lnTo>
                <a:lnTo>
                  <a:pt x="46340" y="44409"/>
                </a:lnTo>
                <a:lnTo>
                  <a:pt x="67407" y="22204"/>
                </a:lnTo>
                <a:lnTo>
                  <a:pt x="92680" y="8881"/>
                </a:lnTo>
                <a:lnTo>
                  <a:pt x="117954" y="0"/>
                </a:lnTo>
                <a:lnTo>
                  <a:pt x="143228" y="0"/>
                </a:lnTo>
                <a:lnTo>
                  <a:pt x="164294" y="4440"/>
                </a:lnTo>
                <a:lnTo>
                  <a:pt x="189585" y="17763"/>
                </a:lnTo>
                <a:lnTo>
                  <a:pt x="206428" y="31086"/>
                </a:lnTo>
                <a:lnTo>
                  <a:pt x="219065" y="53291"/>
                </a:lnTo>
                <a:lnTo>
                  <a:pt x="227495" y="79937"/>
                </a:lnTo>
                <a:lnTo>
                  <a:pt x="231702" y="102142"/>
                </a:lnTo>
                <a:lnTo>
                  <a:pt x="231702" y="137670"/>
                </a:lnTo>
                <a:lnTo>
                  <a:pt x="227495" y="164316"/>
                </a:lnTo>
                <a:close/>
              </a:path>
            </a:pathLst>
          </a:custGeom>
          <a:solidFill>
            <a:srgbClr val="E1C39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0" name="object 360"/>
          <p:cNvSpPr/>
          <p:nvPr/>
        </p:nvSpPr>
        <p:spPr>
          <a:xfrm>
            <a:off x="7824369" y="5285922"/>
            <a:ext cx="231702" cy="182079"/>
          </a:xfrm>
          <a:custGeom>
            <a:avLst/>
            <a:gdLst/>
            <a:ahLst/>
            <a:cxnLst/>
            <a:rect l="l" t="t" r="r" b="b"/>
            <a:pathLst>
              <a:path w="231702" h="182079">
                <a:moveTo>
                  <a:pt x="223272" y="146552"/>
                </a:moveTo>
                <a:lnTo>
                  <a:pt x="214858" y="124347"/>
                </a:lnTo>
                <a:lnTo>
                  <a:pt x="193791" y="93260"/>
                </a:lnTo>
                <a:lnTo>
                  <a:pt x="185361" y="84378"/>
                </a:lnTo>
                <a:lnTo>
                  <a:pt x="176931" y="79937"/>
                </a:lnTo>
                <a:lnTo>
                  <a:pt x="151658" y="71055"/>
                </a:lnTo>
                <a:lnTo>
                  <a:pt x="117954" y="75496"/>
                </a:lnTo>
                <a:lnTo>
                  <a:pt x="84250" y="84378"/>
                </a:lnTo>
                <a:lnTo>
                  <a:pt x="58977" y="102142"/>
                </a:lnTo>
                <a:lnTo>
                  <a:pt x="33703" y="124347"/>
                </a:lnTo>
                <a:lnTo>
                  <a:pt x="12636" y="150993"/>
                </a:lnTo>
                <a:lnTo>
                  <a:pt x="0" y="182079"/>
                </a:lnTo>
                <a:lnTo>
                  <a:pt x="0" y="155434"/>
                </a:lnTo>
                <a:lnTo>
                  <a:pt x="8430" y="124347"/>
                </a:lnTo>
                <a:lnTo>
                  <a:pt x="25273" y="79937"/>
                </a:lnTo>
                <a:lnTo>
                  <a:pt x="50547" y="39968"/>
                </a:lnTo>
                <a:lnTo>
                  <a:pt x="71614" y="22204"/>
                </a:lnTo>
                <a:lnTo>
                  <a:pt x="92680" y="8881"/>
                </a:lnTo>
                <a:lnTo>
                  <a:pt x="117954" y="0"/>
                </a:lnTo>
                <a:lnTo>
                  <a:pt x="143228" y="0"/>
                </a:lnTo>
                <a:lnTo>
                  <a:pt x="164294" y="4440"/>
                </a:lnTo>
                <a:lnTo>
                  <a:pt x="185361" y="17763"/>
                </a:lnTo>
                <a:lnTo>
                  <a:pt x="202222" y="31086"/>
                </a:lnTo>
                <a:lnTo>
                  <a:pt x="214858" y="53291"/>
                </a:lnTo>
                <a:lnTo>
                  <a:pt x="227495" y="93260"/>
                </a:lnTo>
                <a:lnTo>
                  <a:pt x="231702" y="128788"/>
                </a:lnTo>
                <a:lnTo>
                  <a:pt x="227495" y="150993"/>
                </a:lnTo>
                <a:lnTo>
                  <a:pt x="223272" y="164316"/>
                </a:lnTo>
                <a:lnTo>
                  <a:pt x="223272" y="146552"/>
                </a:lnTo>
                <a:close/>
              </a:path>
            </a:pathLst>
          </a:custGeom>
          <a:solidFill>
            <a:srgbClr val="E1C18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1" name="object 361"/>
          <p:cNvSpPr/>
          <p:nvPr/>
        </p:nvSpPr>
        <p:spPr>
          <a:xfrm>
            <a:off x="7824369" y="5290363"/>
            <a:ext cx="227495" cy="173197"/>
          </a:xfrm>
          <a:custGeom>
            <a:avLst/>
            <a:gdLst/>
            <a:ahLst/>
            <a:cxnLst/>
            <a:rect l="l" t="t" r="r" b="b"/>
            <a:pathLst>
              <a:path w="227495" h="173197">
                <a:moveTo>
                  <a:pt x="185361" y="17763"/>
                </a:moveTo>
                <a:lnTo>
                  <a:pt x="202222" y="31086"/>
                </a:lnTo>
                <a:lnTo>
                  <a:pt x="214858" y="48850"/>
                </a:lnTo>
                <a:lnTo>
                  <a:pt x="223272" y="88819"/>
                </a:lnTo>
                <a:lnTo>
                  <a:pt x="227495" y="119906"/>
                </a:lnTo>
                <a:lnTo>
                  <a:pt x="227495" y="150993"/>
                </a:lnTo>
                <a:lnTo>
                  <a:pt x="223272" y="133229"/>
                </a:lnTo>
                <a:lnTo>
                  <a:pt x="214858" y="115465"/>
                </a:lnTo>
                <a:lnTo>
                  <a:pt x="193791" y="79937"/>
                </a:lnTo>
                <a:lnTo>
                  <a:pt x="185361" y="75496"/>
                </a:lnTo>
                <a:lnTo>
                  <a:pt x="172725" y="71055"/>
                </a:lnTo>
                <a:lnTo>
                  <a:pt x="147451" y="66614"/>
                </a:lnTo>
                <a:lnTo>
                  <a:pt x="113747" y="71055"/>
                </a:lnTo>
                <a:lnTo>
                  <a:pt x="84250" y="79937"/>
                </a:lnTo>
                <a:lnTo>
                  <a:pt x="58977" y="93260"/>
                </a:lnTo>
                <a:lnTo>
                  <a:pt x="33703" y="119906"/>
                </a:lnTo>
                <a:lnTo>
                  <a:pt x="12636" y="146552"/>
                </a:lnTo>
                <a:lnTo>
                  <a:pt x="4206" y="173197"/>
                </a:lnTo>
                <a:lnTo>
                  <a:pt x="0" y="164316"/>
                </a:lnTo>
                <a:lnTo>
                  <a:pt x="0" y="150993"/>
                </a:lnTo>
                <a:lnTo>
                  <a:pt x="8430" y="115465"/>
                </a:lnTo>
                <a:lnTo>
                  <a:pt x="29480" y="75496"/>
                </a:lnTo>
                <a:lnTo>
                  <a:pt x="54770" y="35527"/>
                </a:lnTo>
                <a:lnTo>
                  <a:pt x="75837" y="17763"/>
                </a:lnTo>
                <a:lnTo>
                  <a:pt x="96887" y="8881"/>
                </a:lnTo>
                <a:lnTo>
                  <a:pt x="117954" y="0"/>
                </a:lnTo>
                <a:lnTo>
                  <a:pt x="143228" y="0"/>
                </a:lnTo>
                <a:lnTo>
                  <a:pt x="164294" y="4440"/>
                </a:lnTo>
                <a:lnTo>
                  <a:pt x="185361" y="17763"/>
                </a:lnTo>
                <a:close/>
              </a:path>
            </a:pathLst>
          </a:custGeom>
          <a:solidFill>
            <a:srgbClr val="E1B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2" name="object 362"/>
          <p:cNvSpPr/>
          <p:nvPr/>
        </p:nvSpPr>
        <p:spPr>
          <a:xfrm>
            <a:off x="7824369" y="5299245"/>
            <a:ext cx="227495" cy="159875"/>
          </a:xfrm>
          <a:custGeom>
            <a:avLst/>
            <a:gdLst/>
            <a:ahLst/>
            <a:cxnLst/>
            <a:rect l="l" t="t" r="r" b="b"/>
            <a:pathLst>
              <a:path w="227495" h="159875">
                <a:moveTo>
                  <a:pt x="227495" y="128788"/>
                </a:moveTo>
                <a:lnTo>
                  <a:pt x="227495" y="137670"/>
                </a:lnTo>
                <a:lnTo>
                  <a:pt x="223272" y="119906"/>
                </a:lnTo>
                <a:lnTo>
                  <a:pt x="210635" y="97701"/>
                </a:lnTo>
                <a:lnTo>
                  <a:pt x="189585" y="66614"/>
                </a:lnTo>
                <a:lnTo>
                  <a:pt x="181155" y="62173"/>
                </a:lnTo>
                <a:lnTo>
                  <a:pt x="168518" y="57732"/>
                </a:lnTo>
                <a:lnTo>
                  <a:pt x="143228" y="57732"/>
                </a:lnTo>
                <a:lnTo>
                  <a:pt x="113747" y="62173"/>
                </a:lnTo>
                <a:lnTo>
                  <a:pt x="84250" y="71055"/>
                </a:lnTo>
                <a:lnTo>
                  <a:pt x="58977" y="84378"/>
                </a:lnTo>
                <a:lnTo>
                  <a:pt x="33703" y="106583"/>
                </a:lnTo>
                <a:lnTo>
                  <a:pt x="16843" y="133229"/>
                </a:lnTo>
                <a:lnTo>
                  <a:pt x="4206" y="159875"/>
                </a:lnTo>
                <a:lnTo>
                  <a:pt x="0" y="150993"/>
                </a:lnTo>
                <a:lnTo>
                  <a:pt x="4206" y="137670"/>
                </a:lnTo>
                <a:lnTo>
                  <a:pt x="12636" y="102142"/>
                </a:lnTo>
                <a:lnTo>
                  <a:pt x="33703" y="62173"/>
                </a:lnTo>
                <a:lnTo>
                  <a:pt x="58977" y="26645"/>
                </a:lnTo>
                <a:lnTo>
                  <a:pt x="75837" y="13322"/>
                </a:lnTo>
                <a:lnTo>
                  <a:pt x="96887" y="4440"/>
                </a:lnTo>
                <a:lnTo>
                  <a:pt x="117954" y="0"/>
                </a:lnTo>
                <a:lnTo>
                  <a:pt x="143228" y="0"/>
                </a:lnTo>
                <a:lnTo>
                  <a:pt x="164294" y="4440"/>
                </a:lnTo>
                <a:lnTo>
                  <a:pt x="185361" y="13322"/>
                </a:lnTo>
                <a:lnTo>
                  <a:pt x="197998" y="26645"/>
                </a:lnTo>
                <a:lnTo>
                  <a:pt x="210635" y="39968"/>
                </a:lnTo>
                <a:lnTo>
                  <a:pt x="223272" y="79937"/>
                </a:lnTo>
                <a:lnTo>
                  <a:pt x="227495" y="106583"/>
                </a:lnTo>
                <a:lnTo>
                  <a:pt x="227495" y="128788"/>
                </a:lnTo>
                <a:close/>
              </a:path>
            </a:pathLst>
          </a:custGeom>
          <a:solidFill>
            <a:srgbClr val="E1BC8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3" name="object 363"/>
          <p:cNvSpPr/>
          <p:nvPr/>
        </p:nvSpPr>
        <p:spPr>
          <a:xfrm>
            <a:off x="7580013" y="5436915"/>
            <a:ext cx="172741" cy="914845"/>
          </a:xfrm>
          <a:custGeom>
            <a:avLst/>
            <a:gdLst/>
            <a:ahLst/>
            <a:cxnLst/>
            <a:rect l="l" t="t" r="r" b="b"/>
            <a:pathLst>
              <a:path w="172741" h="914845">
                <a:moveTo>
                  <a:pt x="172741" y="0"/>
                </a:moveTo>
                <a:lnTo>
                  <a:pt x="126384" y="901522"/>
                </a:lnTo>
                <a:lnTo>
                  <a:pt x="109541" y="910404"/>
                </a:lnTo>
                <a:lnTo>
                  <a:pt x="88474" y="914845"/>
                </a:lnTo>
                <a:lnTo>
                  <a:pt x="67407" y="910404"/>
                </a:lnTo>
                <a:lnTo>
                  <a:pt x="46340" y="901522"/>
                </a:lnTo>
                <a:lnTo>
                  <a:pt x="29497" y="888200"/>
                </a:lnTo>
                <a:lnTo>
                  <a:pt x="12636" y="870436"/>
                </a:lnTo>
                <a:lnTo>
                  <a:pt x="4223" y="848231"/>
                </a:lnTo>
                <a:lnTo>
                  <a:pt x="0" y="830467"/>
                </a:lnTo>
                <a:lnTo>
                  <a:pt x="4223" y="741642"/>
                </a:lnTo>
                <a:lnTo>
                  <a:pt x="21066" y="581767"/>
                </a:lnTo>
                <a:lnTo>
                  <a:pt x="33703" y="408569"/>
                </a:lnTo>
                <a:lnTo>
                  <a:pt x="37927" y="284222"/>
                </a:lnTo>
                <a:lnTo>
                  <a:pt x="37927" y="0"/>
                </a:lnTo>
                <a:lnTo>
                  <a:pt x="172741" y="0"/>
                </a:lnTo>
                <a:close/>
              </a:path>
            </a:pathLst>
          </a:custGeom>
          <a:solidFill>
            <a:srgbClr val="E6E2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4" name="object 364"/>
          <p:cNvSpPr/>
          <p:nvPr/>
        </p:nvSpPr>
        <p:spPr>
          <a:xfrm>
            <a:off x="7954960" y="5121606"/>
            <a:ext cx="282266" cy="199843"/>
          </a:xfrm>
          <a:custGeom>
            <a:avLst/>
            <a:gdLst/>
            <a:ahLst/>
            <a:cxnLst/>
            <a:rect l="l" t="t" r="r" b="b"/>
            <a:pathLst>
              <a:path w="282266" h="199843">
                <a:moveTo>
                  <a:pt x="261199" y="182079"/>
                </a:moveTo>
                <a:lnTo>
                  <a:pt x="206428" y="137670"/>
                </a:lnTo>
                <a:lnTo>
                  <a:pt x="172741" y="111024"/>
                </a:lnTo>
                <a:lnTo>
                  <a:pt x="139038" y="88819"/>
                </a:lnTo>
                <a:lnTo>
                  <a:pt x="105334" y="75496"/>
                </a:lnTo>
                <a:lnTo>
                  <a:pt x="71630" y="62173"/>
                </a:lnTo>
                <a:lnTo>
                  <a:pt x="42133" y="53291"/>
                </a:lnTo>
                <a:lnTo>
                  <a:pt x="21066" y="44409"/>
                </a:lnTo>
                <a:lnTo>
                  <a:pt x="8430" y="35527"/>
                </a:lnTo>
                <a:lnTo>
                  <a:pt x="0" y="22204"/>
                </a:lnTo>
                <a:lnTo>
                  <a:pt x="4223" y="13322"/>
                </a:lnTo>
                <a:lnTo>
                  <a:pt x="12636" y="4440"/>
                </a:lnTo>
                <a:lnTo>
                  <a:pt x="29497" y="0"/>
                </a:lnTo>
                <a:lnTo>
                  <a:pt x="50563" y="0"/>
                </a:lnTo>
                <a:lnTo>
                  <a:pt x="80044" y="8881"/>
                </a:lnTo>
                <a:lnTo>
                  <a:pt x="109541" y="17763"/>
                </a:lnTo>
                <a:lnTo>
                  <a:pt x="168518" y="48850"/>
                </a:lnTo>
                <a:lnTo>
                  <a:pt x="219082" y="79937"/>
                </a:lnTo>
                <a:lnTo>
                  <a:pt x="256992" y="106583"/>
                </a:lnTo>
                <a:lnTo>
                  <a:pt x="273836" y="119906"/>
                </a:lnTo>
                <a:lnTo>
                  <a:pt x="278059" y="128788"/>
                </a:lnTo>
                <a:lnTo>
                  <a:pt x="278059" y="155434"/>
                </a:lnTo>
                <a:lnTo>
                  <a:pt x="282266" y="190961"/>
                </a:lnTo>
                <a:lnTo>
                  <a:pt x="282266" y="199843"/>
                </a:lnTo>
                <a:lnTo>
                  <a:pt x="261199" y="182079"/>
                </a:lnTo>
                <a:close/>
              </a:path>
            </a:pathLst>
          </a:custGeom>
          <a:solidFill>
            <a:srgbClr val="E6E2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5" name="object 365"/>
          <p:cNvSpPr/>
          <p:nvPr/>
        </p:nvSpPr>
        <p:spPr>
          <a:xfrm>
            <a:off x="8199316" y="4699714"/>
            <a:ext cx="311746" cy="164316"/>
          </a:xfrm>
          <a:custGeom>
            <a:avLst/>
            <a:gdLst/>
            <a:ahLst/>
            <a:cxnLst/>
            <a:rect l="l" t="t" r="r" b="b"/>
            <a:pathLst>
              <a:path w="311746" h="164316">
                <a:moveTo>
                  <a:pt x="303316" y="39968"/>
                </a:moveTo>
                <a:lnTo>
                  <a:pt x="311746" y="44409"/>
                </a:lnTo>
                <a:lnTo>
                  <a:pt x="282266" y="48850"/>
                </a:lnTo>
                <a:lnTo>
                  <a:pt x="219065" y="66614"/>
                </a:lnTo>
                <a:lnTo>
                  <a:pt x="181155" y="79937"/>
                </a:lnTo>
                <a:lnTo>
                  <a:pt x="143228" y="93260"/>
                </a:lnTo>
                <a:lnTo>
                  <a:pt x="105317" y="111024"/>
                </a:lnTo>
                <a:lnTo>
                  <a:pt x="75820" y="133229"/>
                </a:lnTo>
                <a:lnTo>
                  <a:pt x="54770" y="150993"/>
                </a:lnTo>
                <a:lnTo>
                  <a:pt x="33703" y="159875"/>
                </a:lnTo>
                <a:lnTo>
                  <a:pt x="16843" y="164316"/>
                </a:lnTo>
                <a:lnTo>
                  <a:pt x="4206" y="164316"/>
                </a:lnTo>
                <a:lnTo>
                  <a:pt x="0" y="155434"/>
                </a:lnTo>
                <a:lnTo>
                  <a:pt x="0" y="142111"/>
                </a:lnTo>
                <a:lnTo>
                  <a:pt x="4206" y="128788"/>
                </a:lnTo>
                <a:lnTo>
                  <a:pt x="21066" y="106583"/>
                </a:lnTo>
                <a:lnTo>
                  <a:pt x="42133" y="88819"/>
                </a:lnTo>
                <a:lnTo>
                  <a:pt x="67407" y="71055"/>
                </a:lnTo>
                <a:lnTo>
                  <a:pt x="126384" y="39968"/>
                </a:lnTo>
                <a:lnTo>
                  <a:pt x="185361" y="17763"/>
                </a:lnTo>
                <a:lnTo>
                  <a:pt x="227495" y="4440"/>
                </a:lnTo>
                <a:lnTo>
                  <a:pt x="248562" y="0"/>
                </a:lnTo>
                <a:lnTo>
                  <a:pt x="256975" y="0"/>
                </a:lnTo>
                <a:lnTo>
                  <a:pt x="261199" y="8881"/>
                </a:lnTo>
                <a:lnTo>
                  <a:pt x="278042" y="17763"/>
                </a:lnTo>
                <a:lnTo>
                  <a:pt x="303316" y="39968"/>
                </a:lnTo>
                <a:close/>
              </a:path>
            </a:pathLst>
          </a:custGeom>
          <a:solidFill>
            <a:srgbClr val="E6E2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6" name="object 366"/>
          <p:cNvSpPr/>
          <p:nvPr/>
        </p:nvSpPr>
        <p:spPr>
          <a:xfrm>
            <a:off x="8789122" y="4730800"/>
            <a:ext cx="290682" cy="786052"/>
          </a:xfrm>
          <a:custGeom>
            <a:avLst/>
            <a:gdLst/>
            <a:ahLst/>
            <a:cxnLst/>
            <a:rect l="l" t="t" r="r" b="b"/>
            <a:pathLst>
              <a:path w="290682" h="786052">
                <a:moveTo>
                  <a:pt x="181155" y="710555"/>
                </a:moveTo>
                <a:lnTo>
                  <a:pt x="164294" y="728319"/>
                </a:lnTo>
                <a:lnTo>
                  <a:pt x="147451" y="746083"/>
                </a:lnTo>
                <a:lnTo>
                  <a:pt x="113747" y="768288"/>
                </a:lnTo>
                <a:lnTo>
                  <a:pt x="84250" y="781611"/>
                </a:lnTo>
                <a:lnTo>
                  <a:pt x="58977" y="786052"/>
                </a:lnTo>
                <a:lnTo>
                  <a:pt x="42116" y="777170"/>
                </a:lnTo>
                <a:lnTo>
                  <a:pt x="25273" y="763847"/>
                </a:lnTo>
                <a:lnTo>
                  <a:pt x="16843" y="741642"/>
                </a:lnTo>
                <a:lnTo>
                  <a:pt x="8413" y="710555"/>
                </a:lnTo>
                <a:lnTo>
                  <a:pt x="4206" y="679468"/>
                </a:lnTo>
                <a:lnTo>
                  <a:pt x="0" y="599531"/>
                </a:lnTo>
                <a:lnTo>
                  <a:pt x="0" y="355277"/>
                </a:lnTo>
                <a:lnTo>
                  <a:pt x="4206" y="301986"/>
                </a:lnTo>
                <a:lnTo>
                  <a:pt x="16843" y="248694"/>
                </a:lnTo>
                <a:lnTo>
                  <a:pt x="117954" y="199843"/>
                </a:lnTo>
                <a:lnTo>
                  <a:pt x="164294" y="177638"/>
                </a:lnTo>
                <a:lnTo>
                  <a:pt x="198000" y="150993"/>
                </a:lnTo>
                <a:lnTo>
                  <a:pt x="227490" y="124347"/>
                </a:lnTo>
                <a:lnTo>
                  <a:pt x="248554" y="88819"/>
                </a:lnTo>
                <a:lnTo>
                  <a:pt x="265405" y="48850"/>
                </a:lnTo>
                <a:lnTo>
                  <a:pt x="273831" y="0"/>
                </a:lnTo>
                <a:lnTo>
                  <a:pt x="278044" y="4440"/>
                </a:lnTo>
                <a:lnTo>
                  <a:pt x="286469" y="97701"/>
                </a:lnTo>
                <a:lnTo>
                  <a:pt x="290682" y="195402"/>
                </a:lnTo>
                <a:lnTo>
                  <a:pt x="286469" y="310868"/>
                </a:lnTo>
                <a:lnTo>
                  <a:pt x="282257" y="373041"/>
                </a:lnTo>
                <a:lnTo>
                  <a:pt x="273831" y="439656"/>
                </a:lnTo>
                <a:lnTo>
                  <a:pt x="265405" y="501830"/>
                </a:lnTo>
                <a:lnTo>
                  <a:pt x="248554" y="559562"/>
                </a:lnTo>
                <a:lnTo>
                  <a:pt x="231702" y="617295"/>
                </a:lnTo>
                <a:lnTo>
                  <a:pt x="206425" y="666146"/>
                </a:lnTo>
                <a:lnTo>
                  <a:pt x="181155" y="710555"/>
                </a:lnTo>
                <a:close/>
              </a:path>
            </a:pathLst>
          </a:custGeom>
          <a:solidFill>
            <a:srgbClr val="D21A2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7" name="object 367"/>
          <p:cNvSpPr/>
          <p:nvPr/>
        </p:nvSpPr>
        <p:spPr>
          <a:xfrm>
            <a:off x="8692218" y="5516853"/>
            <a:ext cx="324395" cy="448538"/>
          </a:xfrm>
          <a:custGeom>
            <a:avLst/>
            <a:gdLst/>
            <a:ahLst/>
            <a:cxnLst/>
            <a:rect l="l" t="t" r="r" b="b"/>
            <a:pathLst>
              <a:path w="324395" h="448538">
                <a:moveTo>
                  <a:pt x="315968" y="26645"/>
                </a:moveTo>
                <a:lnTo>
                  <a:pt x="315968" y="44409"/>
                </a:lnTo>
                <a:lnTo>
                  <a:pt x="320181" y="84378"/>
                </a:lnTo>
                <a:lnTo>
                  <a:pt x="311754" y="93260"/>
                </a:lnTo>
                <a:lnTo>
                  <a:pt x="282266" y="119906"/>
                </a:lnTo>
                <a:lnTo>
                  <a:pt x="256992" y="150993"/>
                </a:lnTo>
                <a:lnTo>
                  <a:pt x="231719" y="190961"/>
                </a:lnTo>
                <a:lnTo>
                  <a:pt x="210652" y="230930"/>
                </a:lnTo>
                <a:lnTo>
                  <a:pt x="160088" y="324191"/>
                </a:lnTo>
                <a:lnTo>
                  <a:pt x="130608" y="368600"/>
                </a:lnTo>
                <a:lnTo>
                  <a:pt x="96904" y="413010"/>
                </a:lnTo>
                <a:lnTo>
                  <a:pt x="80044" y="426333"/>
                </a:lnTo>
                <a:lnTo>
                  <a:pt x="63200" y="439656"/>
                </a:lnTo>
                <a:lnTo>
                  <a:pt x="50563" y="448538"/>
                </a:lnTo>
                <a:lnTo>
                  <a:pt x="33703" y="448538"/>
                </a:lnTo>
                <a:lnTo>
                  <a:pt x="25273" y="444097"/>
                </a:lnTo>
                <a:lnTo>
                  <a:pt x="16860" y="439656"/>
                </a:lnTo>
                <a:lnTo>
                  <a:pt x="8430" y="430774"/>
                </a:lnTo>
                <a:lnTo>
                  <a:pt x="4223" y="413010"/>
                </a:lnTo>
                <a:lnTo>
                  <a:pt x="0" y="399687"/>
                </a:lnTo>
                <a:lnTo>
                  <a:pt x="0" y="377482"/>
                </a:lnTo>
                <a:lnTo>
                  <a:pt x="12636" y="328632"/>
                </a:lnTo>
                <a:lnTo>
                  <a:pt x="29497" y="275340"/>
                </a:lnTo>
                <a:lnTo>
                  <a:pt x="63200" y="213166"/>
                </a:lnTo>
                <a:lnTo>
                  <a:pt x="101111" y="159875"/>
                </a:lnTo>
                <a:lnTo>
                  <a:pt x="139021" y="119906"/>
                </a:lnTo>
                <a:lnTo>
                  <a:pt x="176948" y="84378"/>
                </a:lnTo>
                <a:lnTo>
                  <a:pt x="214858" y="53291"/>
                </a:lnTo>
                <a:lnTo>
                  <a:pt x="252769" y="35527"/>
                </a:lnTo>
                <a:lnTo>
                  <a:pt x="282266" y="17763"/>
                </a:lnTo>
                <a:lnTo>
                  <a:pt x="324395" y="0"/>
                </a:lnTo>
                <a:lnTo>
                  <a:pt x="315968" y="26645"/>
                </a:lnTo>
                <a:close/>
              </a:path>
            </a:pathLst>
          </a:custGeom>
          <a:solidFill>
            <a:srgbClr val="D43C4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8" name="object 368"/>
          <p:cNvSpPr/>
          <p:nvPr/>
        </p:nvSpPr>
        <p:spPr>
          <a:xfrm>
            <a:off x="8325701" y="5730019"/>
            <a:ext cx="341243" cy="293104"/>
          </a:xfrm>
          <a:custGeom>
            <a:avLst/>
            <a:gdLst/>
            <a:ahLst/>
            <a:cxnLst/>
            <a:rect l="l" t="t" r="r" b="b"/>
            <a:pathLst>
              <a:path w="341243" h="293104">
                <a:moveTo>
                  <a:pt x="341243" y="88819"/>
                </a:moveTo>
                <a:lnTo>
                  <a:pt x="341243" y="115465"/>
                </a:lnTo>
                <a:lnTo>
                  <a:pt x="332813" y="146552"/>
                </a:lnTo>
                <a:lnTo>
                  <a:pt x="315969" y="177638"/>
                </a:lnTo>
                <a:lnTo>
                  <a:pt x="294903" y="204284"/>
                </a:lnTo>
                <a:lnTo>
                  <a:pt x="269629" y="230930"/>
                </a:lnTo>
                <a:lnTo>
                  <a:pt x="244339" y="257576"/>
                </a:lnTo>
                <a:lnTo>
                  <a:pt x="210635" y="275340"/>
                </a:lnTo>
                <a:lnTo>
                  <a:pt x="181155" y="288663"/>
                </a:lnTo>
                <a:lnTo>
                  <a:pt x="147451" y="293104"/>
                </a:lnTo>
                <a:lnTo>
                  <a:pt x="113747" y="293104"/>
                </a:lnTo>
                <a:lnTo>
                  <a:pt x="84250" y="284222"/>
                </a:lnTo>
                <a:lnTo>
                  <a:pt x="54770" y="270899"/>
                </a:lnTo>
                <a:lnTo>
                  <a:pt x="29497" y="253135"/>
                </a:lnTo>
                <a:lnTo>
                  <a:pt x="8430" y="226489"/>
                </a:lnTo>
                <a:lnTo>
                  <a:pt x="4206" y="213166"/>
                </a:lnTo>
                <a:lnTo>
                  <a:pt x="0" y="204284"/>
                </a:lnTo>
                <a:lnTo>
                  <a:pt x="0" y="195402"/>
                </a:lnTo>
                <a:lnTo>
                  <a:pt x="4206" y="186520"/>
                </a:lnTo>
                <a:lnTo>
                  <a:pt x="21066" y="168757"/>
                </a:lnTo>
                <a:lnTo>
                  <a:pt x="46340" y="155434"/>
                </a:lnTo>
                <a:lnTo>
                  <a:pt x="113747" y="124347"/>
                </a:lnTo>
                <a:lnTo>
                  <a:pt x="147451" y="106583"/>
                </a:lnTo>
                <a:lnTo>
                  <a:pt x="181155" y="84378"/>
                </a:lnTo>
                <a:lnTo>
                  <a:pt x="210635" y="62173"/>
                </a:lnTo>
                <a:lnTo>
                  <a:pt x="231702" y="39968"/>
                </a:lnTo>
                <a:lnTo>
                  <a:pt x="265405" y="8881"/>
                </a:lnTo>
                <a:lnTo>
                  <a:pt x="278042" y="0"/>
                </a:lnTo>
                <a:lnTo>
                  <a:pt x="290679" y="0"/>
                </a:lnTo>
                <a:lnTo>
                  <a:pt x="307539" y="13322"/>
                </a:lnTo>
                <a:lnTo>
                  <a:pt x="324383" y="31086"/>
                </a:lnTo>
                <a:lnTo>
                  <a:pt x="337036" y="57732"/>
                </a:lnTo>
                <a:lnTo>
                  <a:pt x="341243" y="88819"/>
                </a:lnTo>
                <a:close/>
              </a:path>
            </a:pathLst>
          </a:custGeom>
          <a:solidFill>
            <a:srgbClr val="D22C3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9" name="object 369"/>
          <p:cNvSpPr/>
          <p:nvPr/>
        </p:nvSpPr>
        <p:spPr>
          <a:xfrm>
            <a:off x="8746989" y="4206783"/>
            <a:ext cx="75837" cy="97701"/>
          </a:xfrm>
          <a:custGeom>
            <a:avLst/>
            <a:gdLst/>
            <a:ahLst/>
            <a:cxnLst/>
            <a:rect l="l" t="t" r="r" b="b"/>
            <a:pathLst>
              <a:path w="75837" h="97701">
                <a:moveTo>
                  <a:pt x="4206" y="0"/>
                </a:moveTo>
                <a:lnTo>
                  <a:pt x="16843" y="0"/>
                </a:lnTo>
                <a:lnTo>
                  <a:pt x="29497" y="4440"/>
                </a:lnTo>
                <a:lnTo>
                  <a:pt x="50547" y="17763"/>
                </a:lnTo>
                <a:lnTo>
                  <a:pt x="63200" y="35527"/>
                </a:lnTo>
                <a:lnTo>
                  <a:pt x="71614" y="53291"/>
                </a:lnTo>
                <a:lnTo>
                  <a:pt x="75837" y="71055"/>
                </a:lnTo>
                <a:lnTo>
                  <a:pt x="71614" y="88819"/>
                </a:lnTo>
                <a:lnTo>
                  <a:pt x="67407" y="97701"/>
                </a:lnTo>
                <a:lnTo>
                  <a:pt x="58977" y="97701"/>
                </a:lnTo>
                <a:lnTo>
                  <a:pt x="50547" y="84378"/>
                </a:lnTo>
                <a:lnTo>
                  <a:pt x="29497" y="53291"/>
                </a:lnTo>
                <a:lnTo>
                  <a:pt x="8430" y="22204"/>
                </a:lnTo>
                <a:lnTo>
                  <a:pt x="4206" y="8881"/>
                </a:lnTo>
                <a:lnTo>
                  <a:pt x="0" y="4440"/>
                </a:lnTo>
                <a:lnTo>
                  <a:pt x="4206" y="0"/>
                </a:lnTo>
                <a:close/>
              </a:path>
            </a:pathLst>
          </a:custGeom>
          <a:solidFill>
            <a:srgbClr val="D96F6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0" name="object 370"/>
          <p:cNvSpPr/>
          <p:nvPr/>
        </p:nvSpPr>
        <p:spPr>
          <a:xfrm>
            <a:off x="8877580" y="4477683"/>
            <a:ext cx="46357" cy="128770"/>
          </a:xfrm>
          <a:custGeom>
            <a:avLst/>
            <a:gdLst/>
            <a:ahLst/>
            <a:cxnLst/>
            <a:rect l="l" t="t" r="r" b="b"/>
            <a:pathLst>
              <a:path w="46357" h="128770">
                <a:moveTo>
                  <a:pt x="25290" y="128770"/>
                </a:moveTo>
                <a:lnTo>
                  <a:pt x="21066" y="128770"/>
                </a:lnTo>
                <a:lnTo>
                  <a:pt x="16860" y="124329"/>
                </a:lnTo>
                <a:lnTo>
                  <a:pt x="12653" y="106583"/>
                </a:lnTo>
                <a:lnTo>
                  <a:pt x="8430" y="66614"/>
                </a:lnTo>
                <a:lnTo>
                  <a:pt x="0" y="22204"/>
                </a:lnTo>
                <a:lnTo>
                  <a:pt x="0" y="8881"/>
                </a:lnTo>
                <a:lnTo>
                  <a:pt x="4223" y="4440"/>
                </a:lnTo>
                <a:lnTo>
                  <a:pt x="8430" y="0"/>
                </a:lnTo>
                <a:lnTo>
                  <a:pt x="16860" y="4440"/>
                </a:lnTo>
                <a:lnTo>
                  <a:pt x="29497" y="22204"/>
                </a:lnTo>
                <a:lnTo>
                  <a:pt x="42133" y="39968"/>
                </a:lnTo>
                <a:lnTo>
                  <a:pt x="46357" y="62173"/>
                </a:lnTo>
                <a:lnTo>
                  <a:pt x="46357" y="84378"/>
                </a:lnTo>
                <a:lnTo>
                  <a:pt x="42133" y="106583"/>
                </a:lnTo>
                <a:lnTo>
                  <a:pt x="33703" y="124329"/>
                </a:lnTo>
                <a:lnTo>
                  <a:pt x="25290" y="128770"/>
                </a:lnTo>
                <a:close/>
              </a:path>
            </a:pathLst>
          </a:custGeom>
          <a:solidFill>
            <a:srgbClr val="D06D6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1" name="object 371"/>
          <p:cNvSpPr/>
          <p:nvPr/>
        </p:nvSpPr>
        <p:spPr>
          <a:xfrm>
            <a:off x="8721715" y="4175696"/>
            <a:ext cx="21066" cy="31086"/>
          </a:xfrm>
          <a:custGeom>
            <a:avLst/>
            <a:gdLst/>
            <a:ahLst/>
            <a:cxnLst/>
            <a:rect l="l" t="t" r="r" b="b"/>
            <a:pathLst>
              <a:path w="21066" h="31086">
                <a:moveTo>
                  <a:pt x="0" y="13322"/>
                </a:moveTo>
                <a:lnTo>
                  <a:pt x="4206" y="0"/>
                </a:lnTo>
                <a:lnTo>
                  <a:pt x="12636" y="0"/>
                </a:lnTo>
                <a:lnTo>
                  <a:pt x="21066" y="13322"/>
                </a:lnTo>
                <a:lnTo>
                  <a:pt x="21066" y="31086"/>
                </a:lnTo>
                <a:lnTo>
                  <a:pt x="16843" y="31086"/>
                </a:lnTo>
                <a:lnTo>
                  <a:pt x="8413" y="26645"/>
                </a:lnTo>
                <a:lnTo>
                  <a:pt x="4206" y="22204"/>
                </a:lnTo>
                <a:lnTo>
                  <a:pt x="0" y="17763"/>
                </a:lnTo>
                <a:lnTo>
                  <a:pt x="0" y="13322"/>
                </a:lnTo>
                <a:close/>
              </a:path>
            </a:pathLst>
          </a:custGeom>
          <a:solidFill>
            <a:srgbClr val="BC64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2" name="object 372"/>
          <p:cNvSpPr/>
          <p:nvPr/>
        </p:nvSpPr>
        <p:spPr>
          <a:xfrm>
            <a:off x="8831239" y="4766328"/>
            <a:ext cx="58994" cy="75496"/>
          </a:xfrm>
          <a:custGeom>
            <a:avLst/>
            <a:gdLst/>
            <a:ahLst/>
            <a:cxnLst/>
            <a:rect l="l" t="t" r="r" b="b"/>
            <a:pathLst>
              <a:path w="58994" h="75496">
                <a:moveTo>
                  <a:pt x="46340" y="0"/>
                </a:moveTo>
                <a:lnTo>
                  <a:pt x="54770" y="8881"/>
                </a:lnTo>
                <a:lnTo>
                  <a:pt x="58994" y="22204"/>
                </a:lnTo>
                <a:lnTo>
                  <a:pt x="58994" y="39968"/>
                </a:lnTo>
                <a:lnTo>
                  <a:pt x="54770" y="53291"/>
                </a:lnTo>
                <a:lnTo>
                  <a:pt x="46340" y="62173"/>
                </a:lnTo>
                <a:lnTo>
                  <a:pt x="29497" y="71055"/>
                </a:lnTo>
                <a:lnTo>
                  <a:pt x="16860" y="75496"/>
                </a:lnTo>
                <a:lnTo>
                  <a:pt x="4223" y="75496"/>
                </a:lnTo>
                <a:lnTo>
                  <a:pt x="0" y="66614"/>
                </a:lnTo>
                <a:lnTo>
                  <a:pt x="0" y="57732"/>
                </a:lnTo>
                <a:lnTo>
                  <a:pt x="16860" y="31086"/>
                </a:lnTo>
                <a:lnTo>
                  <a:pt x="29497" y="4440"/>
                </a:lnTo>
                <a:lnTo>
                  <a:pt x="37927" y="0"/>
                </a:lnTo>
                <a:lnTo>
                  <a:pt x="46340" y="0"/>
                </a:lnTo>
                <a:close/>
              </a:path>
            </a:pathLst>
          </a:custGeom>
          <a:solidFill>
            <a:srgbClr val="C26B6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3" name="object 373"/>
          <p:cNvSpPr/>
          <p:nvPr/>
        </p:nvSpPr>
        <p:spPr>
          <a:xfrm>
            <a:off x="8898647" y="4761887"/>
            <a:ext cx="25290" cy="35527"/>
          </a:xfrm>
          <a:custGeom>
            <a:avLst/>
            <a:gdLst/>
            <a:ahLst/>
            <a:cxnLst/>
            <a:rect l="l" t="t" r="r" b="b"/>
            <a:pathLst>
              <a:path w="25290" h="35527">
                <a:moveTo>
                  <a:pt x="16860" y="0"/>
                </a:moveTo>
                <a:lnTo>
                  <a:pt x="25290" y="8881"/>
                </a:lnTo>
                <a:lnTo>
                  <a:pt x="25290" y="17763"/>
                </a:lnTo>
                <a:lnTo>
                  <a:pt x="21066" y="26645"/>
                </a:lnTo>
                <a:lnTo>
                  <a:pt x="12636" y="31086"/>
                </a:lnTo>
                <a:lnTo>
                  <a:pt x="0" y="35527"/>
                </a:lnTo>
                <a:lnTo>
                  <a:pt x="0" y="26645"/>
                </a:lnTo>
                <a:lnTo>
                  <a:pt x="4223" y="13322"/>
                </a:lnTo>
                <a:lnTo>
                  <a:pt x="12636" y="4440"/>
                </a:lnTo>
                <a:lnTo>
                  <a:pt x="16860" y="0"/>
                </a:lnTo>
                <a:close/>
              </a:path>
            </a:pathLst>
          </a:custGeom>
          <a:solidFill>
            <a:srgbClr val="C1796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4" name="object 374"/>
          <p:cNvSpPr/>
          <p:nvPr/>
        </p:nvSpPr>
        <p:spPr>
          <a:xfrm>
            <a:off x="7891777" y="3895915"/>
            <a:ext cx="92680" cy="71055"/>
          </a:xfrm>
          <a:custGeom>
            <a:avLst/>
            <a:gdLst/>
            <a:ahLst/>
            <a:cxnLst/>
            <a:rect l="l" t="t" r="r" b="b"/>
            <a:pathLst>
              <a:path w="92680" h="71055">
                <a:moveTo>
                  <a:pt x="0" y="8881"/>
                </a:moveTo>
                <a:lnTo>
                  <a:pt x="8430" y="0"/>
                </a:lnTo>
                <a:lnTo>
                  <a:pt x="25273" y="0"/>
                </a:lnTo>
                <a:lnTo>
                  <a:pt x="46340" y="4440"/>
                </a:lnTo>
                <a:lnTo>
                  <a:pt x="63183" y="13322"/>
                </a:lnTo>
                <a:lnTo>
                  <a:pt x="80044" y="26645"/>
                </a:lnTo>
                <a:lnTo>
                  <a:pt x="88474" y="44409"/>
                </a:lnTo>
                <a:lnTo>
                  <a:pt x="92680" y="57732"/>
                </a:lnTo>
                <a:lnTo>
                  <a:pt x="92680" y="71055"/>
                </a:lnTo>
                <a:lnTo>
                  <a:pt x="84250" y="71055"/>
                </a:lnTo>
                <a:lnTo>
                  <a:pt x="71614" y="66614"/>
                </a:lnTo>
                <a:lnTo>
                  <a:pt x="42116" y="44409"/>
                </a:lnTo>
                <a:lnTo>
                  <a:pt x="8430" y="22204"/>
                </a:lnTo>
                <a:lnTo>
                  <a:pt x="0" y="13322"/>
                </a:lnTo>
                <a:lnTo>
                  <a:pt x="0" y="8881"/>
                </a:lnTo>
                <a:close/>
              </a:path>
            </a:pathLst>
          </a:custGeom>
          <a:solidFill>
            <a:srgbClr val="D4685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5" name="object 375"/>
          <p:cNvSpPr/>
          <p:nvPr/>
        </p:nvSpPr>
        <p:spPr>
          <a:xfrm>
            <a:off x="7853849" y="3882592"/>
            <a:ext cx="29497" cy="26645"/>
          </a:xfrm>
          <a:custGeom>
            <a:avLst/>
            <a:gdLst/>
            <a:ahLst/>
            <a:cxnLst/>
            <a:rect l="l" t="t" r="r" b="b"/>
            <a:pathLst>
              <a:path w="29497" h="26645">
                <a:moveTo>
                  <a:pt x="0" y="13322"/>
                </a:moveTo>
                <a:lnTo>
                  <a:pt x="4223" y="4440"/>
                </a:lnTo>
                <a:lnTo>
                  <a:pt x="8430" y="0"/>
                </a:lnTo>
                <a:lnTo>
                  <a:pt x="12653" y="0"/>
                </a:lnTo>
                <a:lnTo>
                  <a:pt x="25290" y="8881"/>
                </a:lnTo>
                <a:lnTo>
                  <a:pt x="29497" y="22204"/>
                </a:lnTo>
                <a:lnTo>
                  <a:pt x="29497" y="26645"/>
                </a:lnTo>
                <a:lnTo>
                  <a:pt x="25290" y="26645"/>
                </a:lnTo>
                <a:lnTo>
                  <a:pt x="16860" y="22204"/>
                </a:lnTo>
                <a:lnTo>
                  <a:pt x="8430" y="22204"/>
                </a:lnTo>
                <a:lnTo>
                  <a:pt x="4223" y="17763"/>
                </a:lnTo>
                <a:lnTo>
                  <a:pt x="0" y="13322"/>
                </a:lnTo>
                <a:close/>
              </a:path>
            </a:pathLst>
          </a:custGeom>
          <a:solidFill>
            <a:srgbClr val="CF646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6" name="object 376"/>
          <p:cNvSpPr/>
          <p:nvPr/>
        </p:nvSpPr>
        <p:spPr>
          <a:xfrm>
            <a:off x="7799096" y="3922561"/>
            <a:ext cx="63183" cy="75496"/>
          </a:xfrm>
          <a:custGeom>
            <a:avLst/>
            <a:gdLst/>
            <a:ahLst/>
            <a:cxnLst/>
            <a:rect l="l" t="t" r="r" b="b"/>
            <a:pathLst>
              <a:path w="63183" h="75496">
                <a:moveTo>
                  <a:pt x="46340" y="0"/>
                </a:moveTo>
                <a:lnTo>
                  <a:pt x="54753" y="8881"/>
                </a:lnTo>
                <a:lnTo>
                  <a:pt x="63183" y="22204"/>
                </a:lnTo>
                <a:lnTo>
                  <a:pt x="63183" y="39968"/>
                </a:lnTo>
                <a:lnTo>
                  <a:pt x="58977" y="53291"/>
                </a:lnTo>
                <a:lnTo>
                  <a:pt x="46340" y="66614"/>
                </a:lnTo>
                <a:lnTo>
                  <a:pt x="33703" y="75496"/>
                </a:lnTo>
                <a:lnTo>
                  <a:pt x="4206" y="75496"/>
                </a:lnTo>
                <a:lnTo>
                  <a:pt x="0" y="71055"/>
                </a:lnTo>
                <a:lnTo>
                  <a:pt x="4206" y="57732"/>
                </a:lnTo>
                <a:lnTo>
                  <a:pt x="16843" y="35527"/>
                </a:lnTo>
                <a:lnTo>
                  <a:pt x="33703" y="8881"/>
                </a:lnTo>
                <a:lnTo>
                  <a:pt x="37910" y="0"/>
                </a:lnTo>
                <a:lnTo>
                  <a:pt x="46340" y="0"/>
                </a:lnTo>
                <a:close/>
              </a:path>
            </a:pathLst>
          </a:custGeom>
          <a:solidFill>
            <a:srgbClr val="C66E6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7" name="object 377"/>
          <p:cNvSpPr/>
          <p:nvPr/>
        </p:nvSpPr>
        <p:spPr>
          <a:xfrm>
            <a:off x="7866503" y="3922561"/>
            <a:ext cx="25273" cy="31086"/>
          </a:xfrm>
          <a:custGeom>
            <a:avLst/>
            <a:gdLst/>
            <a:ahLst/>
            <a:cxnLst/>
            <a:rect l="l" t="t" r="r" b="b"/>
            <a:pathLst>
              <a:path w="25273" h="31086">
                <a:moveTo>
                  <a:pt x="21050" y="0"/>
                </a:moveTo>
                <a:lnTo>
                  <a:pt x="25273" y="8881"/>
                </a:lnTo>
                <a:lnTo>
                  <a:pt x="25273" y="22204"/>
                </a:lnTo>
                <a:lnTo>
                  <a:pt x="12636" y="31086"/>
                </a:lnTo>
                <a:lnTo>
                  <a:pt x="4206" y="31086"/>
                </a:lnTo>
                <a:lnTo>
                  <a:pt x="0" y="26645"/>
                </a:lnTo>
                <a:lnTo>
                  <a:pt x="0" y="22204"/>
                </a:lnTo>
                <a:lnTo>
                  <a:pt x="8413" y="13322"/>
                </a:lnTo>
                <a:lnTo>
                  <a:pt x="12636" y="0"/>
                </a:lnTo>
                <a:lnTo>
                  <a:pt x="21050" y="0"/>
                </a:lnTo>
                <a:close/>
              </a:path>
            </a:pathLst>
          </a:custGeom>
          <a:solidFill>
            <a:srgbClr val="C66E6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8" name="object 378"/>
          <p:cNvSpPr/>
          <p:nvPr/>
        </p:nvSpPr>
        <p:spPr>
          <a:xfrm>
            <a:off x="7533673" y="4189019"/>
            <a:ext cx="58977" cy="79937"/>
          </a:xfrm>
          <a:custGeom>
            <a:avLst/>
            <a:gdLst/>
            <a:ahLst/>
            <a:cxnLst/>
            <a:rect l="l" t="t" r="r" b="b"/>
            <a:pathLst>
              <a:path w="58977" h="79937">
                <a:moveTo>
                  <a:pt x="54770" y="75496"/>
                </a:moveTo>
                <a:lnTo>
                  <a:pt x="42133" y="79937"/>
                </a:lnTo>
                <a:lnTo>
                  <a:pt x="29497" y="79937"/>
                </a:lnTo>
                <a:lnTo>
                  <a:pt x="16860" y="71055"/>
                </a:lnTo>
                <a:lnTo>
                  <a:pt x="4223" y="57732"/>
                </a:lnTo>
                <a:lnTo>
                  <a:pt x="0" y="44409"/>
                </a:lnTo>
                <a:lnTo>
                  <a:pt x="4223" y="26645"/>
                </a:lnTo>
                <a:lnTo>
                  <a:pt x="8430" y="13322"/>
                </a:lnTo>
                <a:lnTo>
                  <a:pt x="12636" y="0"/>
                </a:lnTo>
                <a:lnTo>
                  <a:pt x="21066" y="0"/>
                </a:lnTo>
                <a:lnTo>
                  <a:pt x="29497" y="8881"/>
                </a:lnTo>
                <a:lnTo>
                  <a:pt x="42133" y="35527"/>
                </a:lnTo>
                <a:lnTo>
                  <a:pt x="54770" y="57732"/>
                </a:lnTo>
                <a:lnTo>
                  <a:pt x="58977" y="71055"/>
                </a:lnTo>
                <a:lnTo>
                  <a:pt x="54770" y="75496"/>
                </a:lnTo>
                <a:close/>
              </a:path>
            </a:pathLst>
          </a:custGeom>
          <a:solidFill>
            <a:srgbClr val="C66E6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9" name="object 379"/>
          <p:cNvSpPr/>
          <p:nvPr/>
        </p:nvSpPr>
        <p:spPr>
          <a:xfrm>
            <a:off x="7546310" y="4268957"/>
            <a:ext cx="25290" cy="35527"/>
          </a:xfrm>
          <a:custGeom>
            <a:avLst/>
            <a:gdLst/>
            <a:ahLst/>
            <a:cxnLst/>
            <a:rect l="l" t="t" r="r" b="b"/>
            <a:pathLst>
              <a:path w="25290" h="35527">
                <a:moveTo>
                  <a:pt x="25290" y="35527"/>
                </a:moveTo>
                <a:lnTo>
                  <a:pt x="12653" y="35527"/>
                </a:lnTo>
                <a:lnTo>
                  <a:pt x="8430" y="31086"/>
                </a:lnTo>
                <a:lnTo>
                  <a:pt x="4223" y="26645"/>
                </a:lnTo>
                <a:lnTo>
                  <a:pt x="0" y="13322"/>
                </a:lnTo>
                <a:lnTo>
                  <a:pt x="8430" y="0"/>
                </a:lnTo>
                <a:lnTo>
                  <a:pt x="12653" y="4440"/>
                </a:lnTo>
                <a:lnTo>
                  <a:pt x="21066" y="17763"/>
                </a:lnTo>
                <a:lnTo>
                  <a:pt x="25290" y="26645"/>
                </a:lnTo>
                <a:lnTo>
                  <a:pt x="25290" y="35527"/>
                </a:lnTo>
                <a:close/>
              </a:path>
            </a:pathLst>
          </a:custGeom>
          <a:solidFill>
            <a:srgbClr val="B56F6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0" name="object 380"/>
          <p:cNvSpPr/>
          <p:nvPr/>
        </p:nvSpPr>
        <p:spPr>
          <a:xfrm>
            <a:off x="8616381" y="5214866"/>
            <a:ext cx="58994" cy="106583"/>
          </a:xfrm>
          <a:custGeom>
            <a:avLst/>
            <a:gdLst/>
            <a:ahLst/>
            <a:cxnLst/>
            <a:rect l="l" t="t" r="r" b="b"/>
            <a:pathLst>
              <a:path w="58994" h="106583">
                <a:moveTo>
                  <a:pt x="50563" y="0"/>
                </a:moveTo>
                <a:lnTo>
                  <a:pt x="54770" y="13322"/>
                </a:lnTo>
                <a:lnTo>
                  <a:pt x="58994" y="31086"/>
                </a:lnTo>
                <a:lnTo>
                  <a:pt x="58994" y="53291"/>
                </a:lnTo>
                <a:lnTo>
                  <a:pt x="50563" y="71055"/>
                </a:lnTo>
                <a:lnTo>
                  <a:pt x="37927" y="88819"/>
                </a:lnTo>
                <a:lnTo>
                  <a:pt x="25290" y="102142"/>
                </a:lnTo>
                <a:lnTo>
                  <a:pt x="12653" y="106583"/>
                </a:lnTo>
                <a:lnTo>
                  <a:pt x="0" y="106583"/>
                </a:lnTo>
                <a:lnTo>
                  <a:pt x="0" y="102142"/>
                </a:lnTo>
                <a:lnTo>
                  <a:pt x="4223" y="84378"/>
                </a:lnTo>
                <a:lnTo>
                  <a:pt x="21066" y="53291"/>
                </a:lnTo>
                <a:lnTo>
                  <a:pt x="37927" y="17763"/>
                </a:lnTo>
                <a:lnTo>
                  <a:pt x="42133" y="4440"/>
                </a:lnTo>
                <a:lnTo>
                  <a:pt x="46357" y="0"/>
                </a:lnTo>
                <a:lnTo>
                  <a:pt x="50563" y="0"/>
                </a:lnTo>
                <a:close/>
              </a:path>
            </a:pathLst>
          </a:custGeom>
          <a:solidFill>
            <a:srgbClr val="BC52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1" name="object 381"/>
          <p:cNvSpPr/>
          <p:nvPr/>
        </p:nvSpPr>
        <p:spPr>
          <a:xfrm>
            <a:off x="8662738" y="5179339"/>
            <a:ext cx="21050" cy="31086"/>
          </a:xfrm>
          <a:custGeom>
            <a:avLst/>
            <a:gdLst/>
            <a:ahLst/>
            <a:cxnLst/>
            <a:rect l="l" t="t" r="r" b="b"/>
            <a:pathLst>
              <a:path w="21050" h="31086">
                <a:moveTo>
                  <a:pt x="16843" y="0"/>
                </a:moveTo>
                <a:lnTo>
                  <a:pt x="21050" y="4440"/>
                </a:lnTo>
                <a:lnTo>
                  <a:pt x="21050" y="8881"/>
                </a:lnTo>
                <a:lnTo>
                  <a:pt x="12636" y="22204"/>
                </a:lnTo>
                <a:lnTo>
                  <a:pt x="4206" y="31086"/>
                </a:lnTo>
                <a:lnTo>
                  <a:pt x="0" y="31086"/>
                </a:lnTo>
                <a:lnTo>
                  <a:pt x="0" y="8881"/>
                </a:lnTo>
                <a:lnTo>
                  <a:pt x="4206" y="4440"/>
                </a:lnTo>
                <a:lnTo>
                  <a:pt x="4206" y="0"/>
                </a:lnTo>
                <a:lnTo>
                  <a:pt x="16843" y="0"/>
                </a:lnTo>
                <a:close/>
              </a:path>
            </a:pathLst>
          </a:custGeom>
          <a:solidFill>
            <a:srgbClr val="BE60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2" name="object 382"/>
          <p:cNvSpPr/>
          <p:nvPr/>
        </p:nvSpPr>
        <p:spPr>
          <a:xfrm>
            <a:off x="8616381" y="5197103"/>
            <a:ext cx="33703" cy="26645"/>
          </a:xfrm>
          <a:custGeom>
            <a:avLst/>
            <a:gdLst/>
            <a:ahLst/>
            <a:cxnLst/>
            <a:rect l="l" t="t" r="r" b="b"/>
            <a:pathLst>
              <a:path w="33703" h="26645">
                <a:moveTo>
                  <a:pt x="33703" y="17763"/>
                </a:moveTo>
                <a:lnTo>
                  <a:pt x="25290" y="26645"/>
                </a:lnTo>
                <a:lnTo>
                  <a:pt x="12653" y="26645"/>
                </a:lnTo>
                <a:lnTo>
                  <a:pt x="4223" y="13322"/>
                </a:lnTo>
                <a:lnTo>
                  <a:pt x="0" y="0"/>
                </a:lnTo>
                <a:lnTo>
                  <a:pt x="8430" y="0"/>
                </a:lnTo>
                <a:lnTo>
                  <a:pt x="16860" y="4440"/>
                </a:lnTo>
                <a:lnTo>
                  <a:pt x="29497" y="13322"/>
                </a:lnTo>
                <a:lnTo>
                  <a:pt x="33703" y="13322"/>
                </a:lnTo>
                <a:lnTo>
                  <a:pt x="33703" y="17763"/>
                </a:lnTo>
                <a:close/>
              </a:path>
            </a:pathLst>
          </a:custGeom>
          <a:solidFill>
            <a:srgbClr val="A76A6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3" name="object 383"/>
          <p:cNvSpPr/>
          <p:nvPr/>
        </p:nvSpPr>
        <p:spPr>
          <a:xfrm>
            <a:off x="8363611" y="5561262"/>
            <a:ext cx="80044" cy="93260"/>
          </a:xfrm>
          <a:custGeom>
            <a:avLst/>
            <a:gdLst/>
            <a:ahLst/>
            <a:cxnLst/>
            <a:rect l="l" t="t" r="r" b="b"/>
            <a:pathLst>
              <a:path w="80044" h="93260">
                <a:moveTo>
                  <a:pt x="75837" y="88819"/>
                </a:moveTo>
                <a:lnTo>
                  <a:pt x="67407" y="93260"/>
                </a:lnTo>
                <a:lnTo>
                  <a:pt x="50563" y="88819"/>
                </a:lnTo>
                <a:lnTo>
                  <a:pt x="29497" y="75496"/>
                </a:lnTo>
                <a:lnTo>
                  <a:pt x="16860" y="62173"/>
                </a:lnTo>
                <a:lnTo>
                  <a:pt x="8430" y="44409"/>
                </a:lnTo>
                <a:lnTo>
                  <a:pt x="0" y="26645"/>
                </a:lnTo>
                <a:lnTo>
                  <a:pt x="0" y="8881"/>
                </a:lnTo>
                <a:lnTo>
                  <a:pt x="4223" y="0"/>
                </a:lnTo>
                <a:lnTo>
                  <a:pt x="12636" y="0"/>
                </a:lnTo>
                <a:lnTo>
                  <a:pt x="21066" y="8881"/>
                </a:lnTo>
                <a:lnTo>
                  <a:pt x="46340" y="39968"/>
                </a:lnTo>
                <a:lnTo>
                  <a:pt x="71630" y="71055"/>
                </a:lnTo>
                <a:lnTo>
                  <a:pt x="80044" y="79937"/>
                </a:lnTo>
                <a:lnTo>
                  <a:pt x="80044" y="84378"/>
                </a:lnTo>
                <a:lnTo>
                  <a:pt x="75837" y="88819"/>
                </a:lnTo>
                <a:close/>
              </a:path>
            </a:pathLst>
          </a:custGeom>
          <a:solidFill>
            <a:srgbClr val="A4668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4" name="object 384"/>
          <p:cNvSpPr/>
          <p:nvPr/>
        </p:nvSpPr>
        <p:spPr>
          <a:xfrm>
            <a:off x="8275137" y="5534617"/>
            <a:ext cx="42133" cy="39968"/>
          </a:xfrm>
          <a:custGeom>
            <a:avLst/>
            <a:gdLst/>
            <a:ahLst/>
            <a:cxnLst/>
            <a:rect l="l" t="t" r="r" b="b"/>
            <a:pathLst>
              <a:path w="42133" h="39968">
                <a:moveTo>
                  <a:pt x="4223" y="39968"/>
                </a:moveTo>
                <a:lnTo>
                  <a:pt x="0" y="31086"/>
                </a:lnTo>
                <a:lnTo>
                  <a:pt x="0" y="22204"/>
                </a:lnTo>
                <a:lnTo>
                  <a:pt x="4223" y="13322"/>
                </a:lnTo>
                <a:lnTo>
                  <a:pt x="8430" y="8881"/>
                </a:lnTo>
                <a:lnTo>
                  <a:pt x="16860" y="4440"/>
                </a:lnTo>
                <a:lnTo>
                  <a:pt x="25290" y="0"/>
                </a:lnTo>
                <a:lnTo>
                  <a:pt x="33703" y="0"/>
                </a:lnTo>
                <a:lnTo>
                  <a:pt x="42133" y="4440"/>
                </a:lnTo>
                <a:lnTo>
                  <a:pt x="42133" y="8881"/>
                </a:lnTo>
                <a:lnTo>
                  <a:pt x="37927" y="13322"/>
                </a:lnTo>
                <a:lnTo>
                  <a:pt x="25290" y="26645"/>
                </a:lnTo>
                <a:lnTo>
                  <a:pt x="12653" y="35527"/>
                </a:lnTo>
                <a:lnTo>
                  <a:pt x="8430" y="39968"/>
                </a:lnTo>
                <a:lnTo>
                  <a:pt x="4223" y="39968"/>
                </a:lnTo>
                <a:close/>
              </a:path>
            </a:pathLst>
          </a:custGeom>
          <a:solidFill>
            <a:srgbClr val="9A676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5" name="object 385"/>
          <p:cNvSpPr/>
          <p:nvPr/>
        </p:nvSpPr>
        <p:spPr>
          <a:xfrm>
            <a:off x="8561627" y="4499887"/>
            <a:ext cx="12636" cy="17763"/>
          </a:xfrm>
          <a:custGeom>
            <a:avLst/>
            <a:gdLst/>
            <a:ahLst/>
            <a:cxnLst/>
            <a:rect l="l" t="t" r="r" b="b"/>
            <a:pathLst>
              <a:path w="12636" h="17763">
                <a:moveTo>
                  <a:pt x="4206" y="17763"/>
                </a:moveTo>
                <a:lnTo>
                  <a:pt x="0" y="17763"/>
                </a:lnTo>
                <a:lnTo>
                  <a:pt x="0" y="13322"/>
                </a:lnTo>
                <a:lnTo>
                  <a:pt x="4206" y="8881"/>
                </a:lnTo>
                <a:lnTo>
                  <a:pt x="4206" y="0"/>
                </a:lnTo>
                <a:lnTo>
                  <a:pt x="8413" y="0"/>
                </a:lnTo>
                <a:lnTo>
                  <a:pt x="12636" y="4440"/>
                </a:lnTo>
                <a:lnTo>
                  <a:pt x="12636" y="13322"/>
                </a:lnTo>
                <a:lnTo>
                  <a:pt x="4206" y="17763"/>
                </a:lnTo>
                <a:close/>
              </a:path>
            </a:pathLst>
          </a:custGeom>
          <a:solidFill>
            <a:srgbClr val="7A798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6" name="object 386"/>
          <p:cNvSpPr/>
          <p:nvPr/>
        </p:nvSpPr>
        <p:spPr>
          <a:xfrm>
            <a:off x="8599537" y="4464360"/>
            <a:ext cx="25273" cy="31086"/>
          </a:xfrm>
          <a:custGeom>
            <a:avLst/>
            <a:gdLst/>
            <a:ahLst/>
            <a:cxnLst/>
            <a:rect l="l" t="t" r="r" b="b"/>
            <a:pathLst>
              <a:path w="25273" h="31086">
                <a:moveTo>
                  <a:pt x="21066" y="0"/>
                </a:moveTo>
                <a:lnTo>
                  <a:pt x="25273" y="8881"/>
                </a:lnTo>
                <a:lnTo>
                  <a:pt x="25273" y="22204"/>
                </a:lnTo>
                <a:lnTo>
                  <a:pt x="12636" y="31086"/>
                </a:lnTo>
                <a:lnTo>
                  <a:pt x="0" y="31086"/>
                </a:lnTo>
                <a:lnTo>
                  <a:pt x="0" y="26645"/>
                </a:lnTo>
                <a:lnTo>
                  <a:pt x="4206" y="13322"/>
                </a:lnTo>
                <a:lnTo>
                  <a:pt x="12636" y="4440"/>
                </a:lnTo>
                <a:lnTo>
                  <a:pt x="16843" y="0"/>
                </a:lnTo>
                <a:lnTo>
                  <a:pt x="21066" y="0"/>
                </a:lnTo>
                <a:close/>
              </a:path>
            </a:pathLst>
          </a:custGeom>
          <a:solidFill>
            <a:srgbClr val="C56C7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7" name="object 387"/>
          <p:cNvSpPr/>
          <p:nvPr/>
        </p:nvSpPr>
        <p:spPr>
          <a:xfrm>
            <a:off x="8140339" y="4384422"/>
            <a:ext cx="134797" cy="137670"/>
          </a:xfrm>
          <a:custGeom>
            <a:avLst/>
            <a:gdLst/>
            <a:ahLst/>
            <a:cxnLst/>
            <a:rect l="l" t="t" r="r" b="b"/>
            <a:pathLst>
              <a:path w="134797" h="137670">
                <a:moveTo>
                  <a:pt x="67407" y="0"/>
                </a:moveTo>
                <a:lnTo>
                  <a:pt x="80044" y="0"/>
                </a:lnTo>
                <a:lnTo>
                  <a:pt x="92680" y="4440"/>
                </a:lnTo>
                <a:lnTo>
                  <a:pt x="113747" y="17763"/>
                </a:lnTo>
                <a:lnTo>
                  <a:pt x="126384" y="39968"/>
                </a:lnTo>
                <a:lnTo>
                  <a:pt x="130591" y="53291"/>
                </a:lnTo>
                <a:lnTo>
                  <a:pt x="134797" y="66614"/>
                </a:lnTo>
                <a:lnTo>
                  <a:pt x="130591" y="84378"/>
                </a:lnTo>
                <a:lnTo>
                  <a:pt x="126384" y="97701"/>
                </a:lnTo>
                <a:lnTo>
                  <a:pt x="113747" y="119906"/>
                </a:lnTo>
                <a:lnTo>
                  <a:pt x="92680" y="133229"/>
                </a:lnTo>
                <a:lnTo>
                  <a:pt x="80044" y="137670"/>
                </a:lnTo>
                <a:lnTo>
                  <a:pt x="54753" y="137670"/>
                </a:lnTo>
                <a:lnTo>
                  <a:pt x="42116" y="133229"/>
                </a:lnTo>
                <a:lnTo>
                  <a:pt x="21050" y="119906"/>
                </a:lnTo>
                <a:lnTo>
                  <a:pt x="4206" y="97701"/>
                </a:lnTo>
                <a:lnTo>
                  <a:pt x="0" y="84378"/>
                </a:lnTo>
                <a:lnTo>
                  <a:pt x="0" y="53291"/>
                </a:lnTo>
                <a:lnTo>
                  <a:pt x="4206" y="39968"/>
                </a:lnTo>
                <a:lnTo>
                  <a:pt x="21050" y="17763"/>
                </a:lnTo>
                <a:lnTo>
                  <a:pt x="42116" y="4440"/>
                </a:lnTo>
                <a:lnTo>
                  <a:pt x="54753" y="0"/>
                </a:lnTo>
                <a:lnTo>
                  <a:pt x="67407" y="0"/>
                </a:lnTo>
                <a:close/>
              </a:path>
            </a:pathLst>
          </a:custGeom>
          <a:solidFill>
            <a:srgbClr val="D299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8" name="object 388"/>
          <p:cNvSpPr/>
          <p:nvPr/>
        </p:nvSpPr>
        <p:spPr>
          <a:xfrm>
            <a:off x="8144546" y="4384422"/>
            <a:ext cx="126384" cy="133229"/>
          </a:xfrm>
          <a:custGeom>
            <a:avLst/>
            <a:gdLst/>
            <a:ahLst/>
            <a:cxnLst/>
            <a:rect l="l" t="t" r="r" b="b"/>
            <a:pathLst>
              <a:path w="126384" h="133229">
                <a:moveTo>
                  <a:pt x="63200" y="0"/>
                </a:moveTo>
                <a:lnTo>
                  <a:pt x="75837" y="0"/>
                </a:lnTo>
                <a:lnTo>
                  <a:pt x="88474" y="4440"/>
                </a:lnTo>
                <a:lnTo>
                  <a:pt x="109541" y="22204"/>
                </a:lnTo>
                <a:lnTo>
                  <a:pt x="122177" y="39968"/>
                </a:lnTo>
                <a:lnTo>
                  <a:pt x="126384" y="53291"/>
                </a:lnTo>
                <a:lnTo>
                  <a:pt x="126384" y="79937"/>
                </a:lnTo>
                <a:lnTo>
                  <a:pt x="122177" y="93260"/>
                </a:lnTo>
                <a:lnTo>
                  <a:pt x="109541" y="115465"/>
                </a:lnTo>
                <a:lnTo>
                  <a:pt x="88474" y="128788"/>
                </a:lnTo>
                <a:lnTo>
                  <a:pt x="75837" y="133229"/>
                </a:lnTo>
                <a:lnTo>
                  <a:pt x="50547" y="133229"/>
                </a:lnTo>
                <a:lnTo>
                  <a:pt x="37910" y="128788"/>
                </a:lnTo>
                <a:lnTo>
                  <a:pt x="21066" y="115465"/>
                </a:lnTo>
                <a:lnTo>
                  <a:pt x="4206" y="93260"/>
                </a:lnTo>
                <a:lnTo>
                  <a:pt x="4206" y="79937"/>
                </a:lnTo>
                <a:lnTo>
                  <a:pt x="0" y="66614"/>
                </a:lnTo>
                <a:lnTo>
                  <a:pt x="4206" y="53291"/>
                </a:lnTo>
                <a:lnTo>
                  <a:pt x="4206" y="39968"/>
                </a:lnTo>
                <a:lnTo>
                  <a:pt x="21066" y="22204"/>
                </a:lnTo>
                <a:lnTo>
                  <a:pt x="37910" y="4440"/>
                </a:lnTo>
                <a:lnTo>
                  <a:pt x="50547" y="0"/>
                </a:lnTo>
                <a:lnTo>
                  <a:pt x="63200" y="0"/>
                </a:lnTo>
                <a:close/>
              </a:path>
            </a:pathLst>
          </a:custGeom>
          <a:solidFill>
            <a:srgbClr val="CF925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9" name="object 389"/>
          <p:cNvSpPr/>
          <p:nvPr/>
        </p:nvSpPr>
        <p:spPr>
          <a:xfrm>
            <a:off x="8148752" y="4388863"/>
            <a:ext cx="122177" cy="124347"/>
          </a:xfrm>
          <a:custGeom>
            <a:avLst/>
            <a:gdLst/>
            <a:ahLst/>
            <a:cxnLst/>
            <a:rect l="l" t="t" r="r" b="b"/>
            <a:pathLst>
              <a:path w="122177" h="124347">
                <a:moveTo>
                  <a:pt x="63200" y="0"/>
                </a:moveTo>
                <a:lnTo>
                  <a:pt x="84267" y="4440"/>
                </a:lnTo>
                <a:lnTo>
                  <a:pt x="105334" y="17763"/>
                </a:lnTo>
                <a:lnTo>
                  <a:pt x="117971" y="35527"/>
                </a:lnTo>
                <a:lnTo>
                  <a:pt x="122177" y="62173"/>
                </a:lnTo>
                <a:lnTo>
                  <a:pt x="117971" y="84378"/>
                </a:lnTo>
                <a:lnTo>
                  <a:pt x="105334" y="106583"/>
                </a:lnTo>
                <a:lnTo>
                  <a:pt x="84267" y="119906"/>
                </a:lnTo>
                <a:lnTo>
                  <a:pt x="63200" y="124347"/>
                </a:lnTo>
                <a:lnTo>
                  <a:pt x="37927" y="119906"/>
                </a:lnTo>
                <a:lnTo>
                  <a:pt x="21066" y="106583"/>
                </a:lnTo>
                <a:lnTo>
                  <a:pt x="8430" y="84378"/>
                </a:lnTo>
                <a:lnTo>
                  <a:pt x="0" y="62173"/>
                </a:lnTo>
                <a:lnTo>
                  <a:pt x="8430" y="35527"/>
                </a:lnTo>
                <a:lnTo>
                  <a:pt x="21066" y="17763"/>
                </a:lnTo>
                <a:lnTo>
                  <a:pt x="37927" y="4440"/>
                </a:lnTo>
                <a:lnTo>
                  <a:pt x="63200" y="0"/>
                </a:lnTo>
                <a:close/>
              </a:path>
            </a:pathLst>
          </a:custGeom>
          <a:solidFill>
            <a:srgbClr val="CD8F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0" name="object 390"/>
          <p:cNvSpPr/>
          <p:nvPr/>
        </p:nvSpPr>
        <p:spPr>
          <a:xfrm>
            <a:off x="8157183" y="4388863"/>
            <a:ext cx="113747" cy="119906"/>
          </a:xfrm>
          <a:custGeom>
            <a:avLst/>
            <a:gdLst/>
            <a:ahLst/>
            <a:cxnLst/>
            <a:rect l="l" t="t" r="r" b="b"/>
            <a:pathLst>
              <a:path w="113747" h="119906">
                <a:moveTo>
                  <a:pt x="54770" y="0"/>
                </a:moveTo>
                <a:lnTo>
                  <a:pt x="75837" y="4440"/>
                </a:lnTo>
                <a:lnTo>
                  <a:pt x="96904" y="17763"/>
                </a:lnTo>
                <a:lnTo>
                  <a:pt x="109541" y="35527"/>
                </a:lnTo>
                <a:lnTo>
                  <a:pt x="113747" y="62173"/>
                </a:lnTo>
                <a:lnTo>
                  <a:pt x="109541" y="84378"/>
                </a:lnTo>
                <a:lnTo>
                  <a:pt x="96904" y="102142"/>
                </a:lnTo>
                <a:lnTo>
                  <a:pt x="75837" y="115465"/>
                </a:lnTo>
                <a:lnTo>
                  <a:pt x="54770" y="119906"/>
                </a:lnTo>
                <a:lnTo>
                  <a:pt x="33703" y="115465"/>
                </a:lnTo>
                <a:lnTo>
                  <a:pt x="16860" y="102142"/>
                </a:lnTo>
                <a:lnTo>
                  <a:pt x="4206" y="84378"/>
                </a:lnTo>
                <a:lnTo>
                  <a:pt x="0" y="62173"/>
                </a:lnTo>
                <a:lnTo>
                  <a:pt x="4206" y="35527"/>
                </a:lnTo>
                <a:lnTo>
                  <a:pt x="16860" y="17763"/>
                </a:lnTo>
                <a:lnTo>
                  <a:pt x="33703" y="4440"/>
                </a:lnTo>
                <a:lnTo>
                  <a:pt x="54770" y="0"/>
                </a:lnTo>
                <a:close/>
              </a:path>
            </a:pathLst>
          </a:custGeom>
          <a:solidFill>
            <a:srgbClr val="C6865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1" name="object 391"/>
          <p:cNvSpPr/>
          <p:nvPr/>
        </p:nvSpPr>
        <p:spPr>
          <a:xfrm>
            <a:off x="8161389" y="4393304"/>
            <a:ext cx="105334" cy="111024"/>
          </a:xfrm>
          <a:custGeom>
            <a:avLst/>
            <a:gdLst/>
            <a:ahLst/>
            <a:cxnLst/>
            <a:rect l="l" t="t" r="r" b="b"/>
            <a:pathLst>
              <a:path w="105334" h="111024">
                <a:moveTo>
                  <a:pt x="54770" y="0"/>
                </a:moveTo>
                <a:lnTo>
                  <a:pt x="75837" y="4440"/>
                </a:lnTo>
                <a:lnTo>
                  <a:pt x="92697" y="13322"/>
                </a:lnTo>
                <a:lnTo>
                  <a:pt x="101111" y="31086"/>
                </a:lnTo>
                <a:lnTo>
                  <a:pt x="105334" y="53291"/>
                </a:lnTo>
                <a:lnTo>
                  <a:pt x="101111" y="75496"/>
                </a:lnTo>
                <a:lnTo>
                  <a:pt x="92697" y="93260"/>
                </a:lnTo>
                <a:lnTo>
                  <a:pt x="75837" y="106583"/>
                </a:lnTo>
                <a:lnTo>
                  <a:pt x="54770" y="111024"/>
                </a:lnTo>
                <a:lnTo>
                  <a:pt x="33703" y="106583"/>
                </a:lnTo>
                <a:lnTo>
                  <a:pt x="16860" y="93260"/>
                </a:lnTo>
                <a:lnTo>
                  <a:pt x="4223" y="75496"/>
                </a:lnTo>
                <a:lnTo>
                  <a:pt x="0" y="53291"/>
                </a:lnTo>
                <a:lnTo>
                  <a:pt x="4223" y="31086"/>
                </a:lnTo>
                <a:lnTo>
                  <a:pt x="16860" y="13322"/>
                </a:lnTo>
                <a:lnTo>
                  <a:pt x="33703" y="4440"/>
                </a:lnTo>
                <a:lnTo>
                  <a:pt x="54770" y="0"/>
                </a:lnTo>
                <a:close/>
              </a:path>
            </a:pathLst>
          </a:custGeom>
          <a:solidFill>
            <a:srgbClr val="C5845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2" name="object 392"/>
          <p:cNvSpPr/>
          <p:nvPr/>
        </p:nvSpPr>
        <p:spPr>
          <a:xfrm>
            <a:off x="8165613" y="4393304"/>
            <a:ext cx="101111" cy="106583"/>
          </a:xfrm>
          <a:custGeom>
            <a:avLst/>
            <a:gdLst/>
            <a:ahLst/>
            <a:cxnLst/>
            <a:rect l="l" t="t" r="r" b="b"/>
            <a:pathLst>
              <a:path w="101111" h="106583">
                <a:moveTo>
                  <a:pt x="50547" y="0"/>
                </a:moveTo>
                <a:lnTo>
                  <a:pt x="71614" y="4440"/>
                </a:lnTo>
                <a:lnTo>
                  <a:pt x="84250" y="17763"/>
                </a:lnTo>
                <a:lnTo>
                  <a:pt x="96887" y="31086"/>
                </a:lnTo>
                <a:lnTo>
                  <a:pt x="101111" y="53291"/>
                </a:lnTo>
                <a:lnTo>
                  <a:pt x="96887" y="75496"/>
                </a:lnTo>
                <a:lnTo>
                  <a:pt x="84250" y="88819"/>
                </a:lnTo>
                <a:lnTo>
                  <a:pt x="71614" y="102142"/>
                </a:lnTo>
                <a:lnTo>
                  <a:pt x="50547" y="106583"/>
                </a:lnTo>
                <a:lnTo>
                  <a:pt x="33703" y="102142"/>
                </a:lnTo>
                <a:lnTo>
                  <a:pt x="16843" y="88819"/>
                </a:lnTo>
                <a:lnTo>
                  <a:pt x="4206" y="75496"/>
                </a:lnTo>
                <a:lnTo>
                  <a:pt x="0" y="53291"/>
                </a:lnTo>
                <a:lnTo>
                  <a:pt x="4206" y="31086"/>
                </a:lnTo>
                <a:lnTo>
                  <a:pt x="16843" y="17763"/>
                </a:lnTo>
                <a:lnTo>
                  <a:pt x="33703" y="4440"/>
                </a:lnTo>
                <a:lnTo>
                  <a:pt x="50547" y="0"/>
                </a:lnTo>
                <a:close/>
              </a:path>
            </a:pathLst>
          </a:custGeom>
          <a:solidFill>
            <a:srgbClr val="C07B5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3" name="object 393"/>
          <p:cNvSpPr/>
          <p:nvPr/>
        </p:nvSpPr>
        <p:spPr>
          <a:xfrm>
            <a:off x="8174043" y="4397745"/>
            <a:ext cx="92680" cy="97701"/>
          </a:xfrm>
          <a:custGeom>
            <a:avLst/>
            <a:gdLst/>
            <a:ahLst/>
            <a:cxnLst/>
            <a:rect l="l" t="t" r="r" b="b"/>
            <a:pathLst>
              <a:path w="92680" h="97701">
                <a:moveTo>
                  <a:pt x="46340" y="0"/>
                </a:moveTo>
                <a:lnTo>
                  <a:pt x="63183" y="4440"/>
                </a:lnTo>
                <a:lnTo>
                  <a:pt x="75820" y="13322"/>
                </a:lnTo>
                <a:lnTo>
                  <a:pt x="88457" y="26645"/>
                </a:lnTo>
                <a:lnTo>
                  <a:pt x="92680" y="48850"/>
                </a:lnTo>
                <a:lnTo>
                  <a:pt x="88457" y="66614"/>
                </a:lnTo>
                <a:lnTo>
                  <a:pt x="75820" y="79937"/>
                </a:lnTo>
                <a:lnTo>
                  <a:pt x="63183" y="93260"/>
                </a:lnTo>
                <a:lnTo>
                  <a:pt x="46340" y="97701"/>
                </a:lnTo>
                <a:lnTo>
                  <a:pt x="25273" y="93260"/>
                </a:lnTo>
                <a:lnTo>
                  <a:pt x="12636" y="79937"/>
                </a:lnTo>
                <a:lnTo>
                  <a:pt x="0" y="66614"/>
                </a:lnTo>
                <a:lnTo>
                  <a:pt x="0" y="26645"/>
                </a:lnTo>
                <a:lnTo>
                  <a:pt x="12636" y="13322"/>
                </a:lnTo>
                <a:lnTo>
                  <a:pt x="25273" y="4440"/>
                </a:lnTo>
                <a:lnTo>
                  <a:pt x="46340" y="0"/>
                </a:lnTo>
                <a:close/>
              </a:path>
            </a:pathLst>
          </a:custGeom>
          <a:solidFill>
            <a:srgbClr val="BC77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4" name="object 394"/>
          <p:cNvSpPr/>
          <p:nvPr/>
        </p:nvSpPr>
        <p:spPr>
          <a:xfrm>
            <a:off x="8178249" y="4397745"/>
            <a:ext cx="84250" cy="93260"/>
          </a:xfrm>
          <a:custGeom>
            <a:avLst/>
            <a:gdLst/>
            <a:ahLst/>
            <a:cxnLst/>
            <a:rect l="l" t="t" r="r" b="b"/>
            <a:pathLst>
              <a:path w="84250" h="93260">
                <a:moveTo>
                  <a:pt x="42133" y="0"/>
                </a:moveTo>
                <a:lnTo>
                  <a:pt x="58977" y="4440"/>
                </a:lnTo>
                <a:lnTo>
                  <a:pt x="71614" y="13322"/>
                </a:lnTo>
                <a:lnTo>
                  <a:pt x="80044" y="26645"/>
                </a:lnTo>
                <a:lnTo>
                  <a:pt x="84250" y="44409"/>
                </a:lnTo>
                <a:lnTo>
                  <a:pt x="80044" y="62173"/>
                </a:lnTo>
                <a:lnTo>
                  <a:pt x="71614" y="79937"/>
                </a:lnTo>
                <a:lnTo>
                  <a:pt x="58977" y="88819"/>
                </a:lnTo>
                <a:lnTo>
                  <a:pt x="42133" y="93260"/>
                </a:lnTo>
                <a:lnTo>
                  <a:pt x="25273" y="88819"/>
                </a:lnTo>
                <a:lnTo>
                  <a:pt x="12636" y="79937"/>
                </a:lnTo>
                <a:lnTo>
                  <a:pt x="4206" y="62173"/>
                </a:lnTo>
                <a:lnTo>
                  <a:pt x="0" y="44409"/>
                </a:lnTo>
                <a:lnTo>
                  <a:pt x="4206" y="26645"/>
                </a:lnTo>
                <a:lnTo>
                  <a:pt x="12636" y="13322"/>
                </a:lnTo>
                <a:lnTo>
                  <a:pt x="25273" y="4440"/>
                </a:lnTo>
                <a:lnTo>
                  <a:pt x="42133" y="0"/>
                </a:lnTo>
                <a:close/>
              </a:path>
            </a:pathLst>
          </a:custGeom>
          <a:solidFill>
            <a:srgbClr val="BA74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5" name="object 395"/>
          <p:cNvSpPr/>
          <p:nvPr/>
        </p:nvSpPr>
        <p:spPr>
          <a:xfrm>
            <a:off x="8182456" y="4402186"/>
            <a:ext cx="80044" cy="79937"/>
          </a:xfrm>
          <a:custGeom>
            <a:avLst/>
            <a:gdLst/>
            <a:ahLst/>
            <a:cxnLst/>
            <a:rect l="l" t="t" r="r" b="b"/>
            <a:pathLst>
              <a:path w="80044" h="79937">
                <a:moveTo>
                  <a:pt x="42133" y="0"/>
                </a:moveTo>
                <a:lnTo>
                  <a:pt x="54770" y="0"/>
                </a:lnTo>
                <a:lnTo>
                  <a:pt x="67407" y="13322"/>
                </a:lnTo>
                <a:lnTo>
                  <a:pt x="75837" y="22204"/>
                </a:lnTo>
                <a:lnTo>
                  <a:pt x="80044" y="39968"/>
                </a:lnTo>
                <a:lnTo>
                  <a:pt x="75837" y="57732"/>
                </a:lnTo>
                <a:lnTo>
                  <a:pt x="67407" y="71055"/>
                </a:lnTo>
                <a:lnTo>
                  <a:pt x="54770" y="79937"/>
                </a:lnTo>
                <a:lnTo>
                  <a:pt x="25290" y="79937"/>
                </a:lnTo>
                <a:lnTo>
                  <a:pt x="12636" y="71055"/>
                </a:lnTo>
                <a:lnTo>
                  <a:pt x="4223" y="57732"/>
                </a:lnTo>
                <a:lnTo>
                  <a:pt x="0" y="39968"/>
                </a:lnTo>
                <a:lnTo>
                  <a:pt x="4223" y="22204"/>
                </a:lnTo>
                <a:lnTo>
                  <a:pt x="12636" y="13322"/>
                </a:lnTo>
                <a:lnTo>
                  <a:pt x="25290" y="0"/>
                </a:lnTo>
                <a:lnTo>
                  <a:pt x="42133" y="0"/>
                </a:lnTo>
                <a:close/>
              </a:path>
            </a:pathLst>
          </a:custGeom>
          <a:solidFill>
            <a:srgbClr val="B66C4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6" name="object 396"/>
          <p:cNvSpPr/>
          <p:nvPr/>
        </p:nvSpPr>
        <p:spPr>
          <a:xfrm>
            <a:off x="8186680" y="4402186"/>
            <a:ext cx="75820" cy="75496"/>
          </a:xfrm>
          <a:custGeom>
            <a:avLst/>
            <a:gdLst/>
            <a:ahLst/>
            <a:cxnLst/>
            <a:rect l="l" t="t" r="r" b="b"/>
            <a:pathLst>
              <a:path w="75820" h="75496">
                <a:moveTo>
                  <a:pt x="37910" y="0"/>
                </a:moveTo>
                <a:lnTo>
                  <a:pt x="50547" y="4440"/>
                </a:lnTo>
                <a:lnTo>
                  <a:pt x="63183" y="13322"/>
                </a:lnTo>
                <a:lnTo>
                  <a:pt x="71614" y="22204"/>
                </a:lnTo>
                <a:lnTo>
                  <a:pt x="75820" y="39968"/>
                </a:lnTo>
                <a:lnTo>
                  <a:pt x="71614" y="53291"/>
                </a:lnTo>
                <a:lnTo>
                  <a:pt x="63183" y="66614"/>
                </a:lnTo>
                <a:lnTo>
                  <a:pt x="50547" y="75496"/>
                </a:lnTo>
                <a:lnTo>
                  <a:pt x="25273" y="75496"/>
                </a:lnTo>
                <a:lnTo>
                  <a:pt x="12636" y="66614"/>
                </a:lnTo>
                <a:lnTo>
                  <a:pt x="4206" y="53291"/>
                </a:lnTo>
                <a:lnTo>
                  <a:pt x="0" y="39968"/>
                </a:lnTo>
                <a:lnTo>
                  <a:pt x="4206" y="22204"/>
                </a:lnTo>
                <a:lnTo>
                  <a:pt x="12636" y="13322"/>
                </a:lnTo>
                <a:lnTo>
                  <a:pt x="25273" y="4440"/>
                </a:lnTo>
                <a:lnTo>
                  <a:pt x="37910" y="0"/>
                </a:lnTo>
                <a:close/>
              </a:path>
            </a:pathLst>
          </a:custGeom>
          <a:solidFill>
            <a:srgbClr val="B36A4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7" name="object 397"/>
          <p:cNvSpPr/>
          <p:nvPr/>
        </p:nvSpPr>
        <p:spPr>
          <a:xfrm>
            <a:off x="8195093" y="4406627"/>
            <a:ext cx="63200" cy="66614"/>
          </a:xfrm>
          <a:custGeom>
            <a:avLst/>
            <a:gdLst/>
            <a:ahLst/>
            <a:cxnLst/>
            <a:rect l="l" t="t" r="r" b="b"/>
            <a:pathLst>
              <a:path w="63200" h="66614">
                <a:moveTo>
                  <a:pt x="29497" y="0"/>
                </a:moveTo>
                <a:lnTo>
                  <a:pt x="42133" y="0"/>
                </a:lnTo>
                <a:lnTo>
                  <a:pt x="54770" y="8881"/>
                </a:lnTo>
                <a:lnTo>
                  <a:pt x="63200" y="22204"/>
                </a:lnTo>
                <a:lnTo>
                  <a:pt x="63200" y="48850"/>
                </a:lnTo>
                <a:lnTo>
                  <a:pt x="54770" y="57732"/>
                </a:lnTo>
                <a:lnTo>
                  <a:pt x="42133" y="66614"/>
                </a:lnTo>
                <a:lnTo>
                  <a:pt x="16860" y="66614"/>
                </a:lnTo>
                <a:lnTo>
                  <a:pt x="8430" y="57732"/>
                </a:lnTo>
                <a:lnTo>
                  <a:pt x="0" y="48850"/>
                </a:lnTo>
                <a:lnTo>
                  <a:pt x="0" y="22204"/>
                </a:lnTo>
                <a:lnTo>
                  <a:pt x="8430" y="8881"/>
                </a:lnTo>
                <a:lnTo>
                  <a:pt x="16860" y="0"/>
                </a:lnTo>
                <a:lnTo>
                  <a:pt x="29497" y="0"/>
                </a:lnTo>
                <a:close/>
              </a:path>
            </a:pathLst>
          </a:custGeom>
          <a:solidFill>
            <a:srgbClr val="B064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8" name="object 398"/>
          <p:cNvSpPr/>
          <p:nvPr/>
        </p:nvSpPr>
        <p:spPr>
          <a:xfrm>
            <a:off x="8199316" y="4406627"/>
            <a:ext cx="58977" cy="62173"/>
          </a:xfrm>
          <a:custGeom>
            <a:avLst/>
            <a:gdLst/>
            <a:ahLst/>
            <a:cxnLst/>
            <a:rect l="l" t="t" r="r" b="b"/>
            <a:pathLst>
              <a:path w="58977" h="62173">
                <a:moveTo>
                  <a:pt x="29480" y="0"/>
                </a:moveTo>
                <a:lnTo>
                  <a:pt x="42133" y="4440"/>
                </a:lnTo>
                <a:lnTo>
                  <a:pt x="50547" y="8881"/>
                </a:lnTo>
                <a:lnTo>
                  <a:pt x="54770" y="22204"/>
                </a:lnTo>
                <a:lnTo>
                  <a:pt x="58977" y="31086"/>
                </a:lnTo>
                <a:lnTo>
                  <a:pt x="54770" y="44409"/>
                </a:lnTo>
                <a:lnTo>
                  <a:pt x="50547" y="53291"/>
                </a:lnTo>
                <a:lnTo>
                  <a:pt x="42133" y="62173"/>
                </a:lnTo>
                <a:lnTo>
                  <a:pt x="16843" y="62173"/>
                </a:lnTo>
                <a:lnTo>
                  <a:pt x="8430" y="53291"/>
                </a:lnTo>
                <a:lnTo>
                  <a:pt x="4206" y="44409"/>
                </a:lnTo>
                <a:lnTo>
                  <a:pt x="0" y="31086"/>
                </a:lnTo>
                <a:lnTo>
                  <a:pt x="4206" y="22204"/>
                </a:lnTo>
                <a:lnTo>
                  <a:pt x="8430" y="8881"/>
                </a:lnTo>
                <a:lnTo>
                  <a:pt x="16843" y="4440"/>
                </a:lnTo>
                <a:lnTo>
                  <a:pt x="29480" y="0"/>
                </a:lnTo>
                <a:close/>
              </a:path>
            </a:pathLst>
          </a:custGeom>
          <a:solidFill>
            <a:srgbClr val="AD604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9" name="object 399"/>
          <p:cNvSpPr/>
          <p:nvPr/>
        </p:nvSpPr>
        <p:spPr>
          <a:xfrm>
            <a:off x="8030798" y="4566502"/>
            <a:ext cx="299109" cy="168739"/>
          </a:xfrm>
          <a:custGeom>
            <a:avLst/>
            <a:gdLst/>
            <a:ahLst/>
            <a:cxnLst/>
            <a:rect l="l" t="t" r="r" b="b"/>
            <a:pathLst>
              <a:path w="299109" h="168739">
                <a:moveTo>
                  <a:pt x="286472" y="0"/>
                </a:moveTo>
                <a:lnTo>
                  <a:pt x="290696" y="4440"/>
                </a:lnTo>
                <a:lnTo>
                  <a:pt x="299109" y="4440"/>
                </a:lnTo>
                <a:lnTo>
                  <a:pt x="299109" y="8881"/>
                </a:lnTo>
                <a:lnTo>
                  <a:pt x="286472" y="17763"/>
                </a:lnTo>
                <a:lnTo>
                  <a:pt x="265405" y="35510"/>
                </a:lnTo>
                <a:lnTo>
                  <a:pt x="231702" y="66596"/>
                </a:lnTo>
                <a:lnTo>
                  <a:pt x="197998" y="102124"/>
                </a:lnTo>
                <a:lnTo>
                  <a:pt x="168518" y="137652"/>
                </a:lnTo>
                <a:lnTo>
                  <a:pt x="151658" y="146534"/>
                </a:lnTo>
                <a:lnTo>
                  <a:pt x="134814" y="159857"/>
                </a:lnTo>
                <a:lnTo>
                  <a:pt x="113747" y="164298"/>
                </a:lnTo>
                <a:lnTo>
                  <a:pt x="96904" y="168739"/>
                </a:lnTo>
                <a:lnTo>
                  <a:pt x="58977" y="168739"/>
                </a:lnTo>
                <a:lnTo>
                  <a:pt x="42133" y="159857"/>
                </a:lnTo>
                <a:lnTo>
                  <a:pt x="29497" y="146534"/>
                </a:lnTo>
                <a:lnTo>
                  <a:pt x="21066" y="128770"/>
                </a:lnTo>
                <a:lnTo>
                  <a:pt x="12636" y="106565"/>
                </a:lnTo>
                <a:lnTo>
                  <a:pt x="4206" y="66596"/>
                </a:lnTo>
                <a:lnTo>
                  <a:pt x="0" y="48832"/>
                </a:lnTo>
                <a:lnTo>
                  <a:pt x="12636" y="66596"/>
                </a:lnTo>
                <a:lnTo>
                  <a:pt x="33703" y="88801"/>
                </a:lnTo>
                <a:lnTo>
                  <a:pt x="63200" y="111006"/>
                </a:lnTo>
                <a:lnTo>
                  <a:pt x="80044" y="124329"/>
                </a:lnTo>
                <a:lnTo>
                  <a:pt x="96904" y="124329"/>
                </a:lnTo>
                <a:lnTo>
                  <a:pt x="117954" y="119888"/>
                </a:lnTo>
                <a:lnTo>
                  <a:pt x="134814" y="111006"/>
                </a:lnTo>
                <a:lnTo>
                  <a:pt x="155881" y="97683"/>
                </a:lnTo>
                <a:lnTo>
                  <a:pt x="176948" y="79919"/>
                </a:lnTo>
                <a:lnTo>
                  <a:pt x="219065" y="35510"/>
                </a:lnTo>
                <a:lnTo>
                  <a:pt x="240132" y="17763"/>
                </a:lnTo>
                <a:lnTo>
                  <a:pt x="261199" y="4440"/>
                </a:lnTo>
                <a:lnTo>
                  <a:pt x="273836" y="0"/>
                </a:lnTo>
                <a:lnTo>
                  <a:pt x="286472" y="0"/>
                </a:lnTo>
                <a:close/>
              </a:path>
            </a:pathLst>
          </a:custGeom>
          <a:solidFill>
            <a:srgbClr val="C2966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0" name="object 400"/>
          <p:cNvSpPr/>
          <p:nvPr/>
        </p:nvSpPr>
        <p:spPr>
          <a:xfrm>
            <a:off x="8325701" y="3762686"/>
            <a:ext cx="96887" cy="75496"/>
          </a:xfrm>
          <a:custGeom>
            <a:avLst/>
            <a:gdLst/>
            <a:ahLst/>
            <a:cxnLst/>
            <a:rect l="l" t="t" r="r" b="b"/>
            <a:pathLst>
              <a:path w="96887" h="75496">
                <a:moveTo>
                  <a:pt x="0" y="8881"/>
                </a:moveTo>
                <a:lnTo>
                  <a:pt x="8430" y="0"/>
                </a:lnTo>
                <a:lnTo>
                  <a:pt x="25273" y="0"/>
                </a:lnTo>
                <a:lnTo>
                  <a:pt x="46340" y="4440"/>
                </a:lnTo>
                <a:lnTo>
                  <a:pt x="63183" y="13322"/>
                </a:lnTo>
                <a:lnTo>
                  <a:pt x="80044" y="31086"/>
                </a:lnTo>
                <a:lnTo>
                  <a:pt x="88474" y="44409"/>
                </a:lnTo>
                <a:lnTo>
                  <a:pt x="96887" y="62173"/>
                </a:lnTo>
                <a:lnTo>
                  <a:pt x="92680" y="71055"/>
                </a:lnTo>
                <a:lnTo>
                  <a:pt x="88474" y="75496"/>
                </a:lnTo>
                <a:lnTo>
                  <a:pt x="84250" y="75496"/>
                </a:lnTo>
                <a:lnTo>
                  <a:pt x="71614" y="66614"/>
                </a:lnTo>
                <a:lnTo>
                  <a:pt x="42133" y="44409"/>
                </a:lnTo>
                <a:lnTo>
                  <a:pt x="12636" y="22204"/>
                </a:lnTo>
                <a:lnTo>
                  <a:pt x="0" y="13322"/>
                </a:lnTo>
                <a:lnTo>
                  <a:pt x="0" y="8881"/>
                </a:lnTo>
                <a:close/>
              </a:path>
            </a:pathLst>
          </a:custGeom>
          <a:solidFill>
            <a:srgbClr val="D96F6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1" name="object 401"/>
          <p:cNvSpPr/>
          <p:nvPr/>
        </p:nvSpPr>
        <p:spPr>
          <a:xfrm>
            <a:off x="8291997" y="3749363"/>
            <a:ext cx="25273" cy="26645"/>
          </a:xfrm>
          <a:custGeom>
            <a:avLst/>
            <a:gdLst/>
            <a:ahLst/>
            <a:cxnLst/>
            <a:rect l="l" t="t" r="r" b="b"/>
            <a:pathLst>
              <a:path w="25273" h="26645">
                <a:moveTo>
                  <a:pt x="0" y="13322"/>
                </a:moveTo>
                <a:lnTo>
                  <a:pt x="0" y="4440"/>
                </a:lnTo>
                <a:lnTo>
                  <a:pt x="4206" y="0"/>
                </a:lnTo>
                <a:lnTo>
                  <a:pt x="8430" y="0"/>
                </a:lnTo>
                <a:lnTo>
                  <a:pt x="21066" y="8881"/>
                </a:lnTo>
                <a:lnTo>
                  <a:pt x="25273" y="22204"/>
                </a:lnTo>
                <a:lnTo>
                  <a:pt x="25273" y="26645"/>
                </a:lnTo>
                <a:lnTo>
                  <a:pt x="12636" y="22204"/>
                </a:lnTo>
                <a:lnTo>
                  <a:pt x="4206" y="22204"/>
                </a:lnTo>
                <a:lnTo>
                  <a:pt x="0" y="17763"/>
                </a:lnTo>
                <a:lnTo>
                  <a:pt x="0" y="13322"/>
                </a:lnTo>
                <a:close/>
              </a:path>
            </a:pathLst>
          </a:custGeom>
          <a:solidFill>
            <a:srgbClr val="BC645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6440" y="1161676"/>
            <a:ext cx="6808019" cy="47968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0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3000">
              <a:latin typeface="Arial"/>
              <a:cs typeface="Arial"/>
            </a:endParaRPr>
          </a:p>
          <a:p>
            <a:pPr marL="12700" marR="375285">
              <a:lnSpc>
                <a:spcPct val="100041"/>
              </a:lnSpc>
              <a:spcBef>
                <a:spcPts val="715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útero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aumentado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mpri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ureteres,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nuindo</a:t>
            </a:r>
            <a:r>
              <a:rPr dirty="0" smtClean="0" sz="3000" spc="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uxo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bexiga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causan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estase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urinár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30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  <a:spcBef>
                <a:spcPts val="724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ataç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uturas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rena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rotação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tero,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reção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lado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dire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to,</a:t>
            </a:r>
            <a:r>
              <a:rPr dirty="0" smtClean="0" sz="30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causam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compressão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ureter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3000">
              <a:latin typeface="Arial"/>
              <a:cs typeface="Arial"/>
            </a:endParaRPr>
          </a:p>
          <a:p>
            <a:pPr marL="12700" marR="53016">
              <a:lnSpc>
                <a:spcPct val="95825"/>
              </a:lnSpc>
              <a:spcBef>
                <a:spcPts val="722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glicosúria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(gl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endParaRPr sz="3000">
              <a:latin typeface="Arial"/>
              <a:cs typeface="Arial"/>
            </a:endParaRPr>
          </a:p>
          <a:p>
            <a:pPr marL="12700" marR="53016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na).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1710838"/>
            <a:ext cx="25704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3173885"/>
            <a:ext cx="257233" cy="40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5094753"/>
            <a:ext cx="25704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28600" y="4267200"/>
            <a:ext cx="2057400" cy="2057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438400" y="4265676"/>
            <a:ext cx="2095500" cy="20398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724400" y="4267200"/>
            <a:ext cx="1981200" cy="2057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6934200" y="4333875"/>
            <a:ext cx="2057400" cy="1990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02640" y="1161676"/>
            <a:ext cx="4150106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r>
              <a:rPr dirty="0" smtClean="0" sz="3000" spc="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Freqüência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1710697"/>
            <a:ext cx="7094495" cy="23113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mic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organismo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comu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são</a:t>
            </a:r>
            <a:endParaRPr sz="3000">
              <a:latin typeface="Arial"/>
              <a:cs typeface="Arial"/>
            </a:endParaRPr>
          </a:p>
          <a:p>
            <a:pPr marL="469900" marR="57171">
              <a:lnSpc>
                <a:spcPct val="95825"/>
              </a:lnSpc>
              <a:spcBef>
                <a:spcPts val="607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endParaRPr sz="2600">
              <a:latin typeface="Arial"/>
              <a:cs typeface="Arial"/>
            </a:endParaRPr>
          </a:p>
          <a:p>
            <a:pPr marL="469900" marR="57171">
              <a:lnSpc>
                <a:spcPct val="95825"/>
              </a:lnSpc>
              <a:spcBef>
                <a:spcPts val="754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Kle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siella,</a:t>
            </a:r>
            <a:endParaRPr sz="2600">
              <a:latin typeface="Arial"/>
              <a:cs typeface="Arial"/>
            </a:endParaRPr>
          </a:p>
          <a:p>
            <a:pPr marL="469900" marR="57171">
              <a:lnSpc>
                <a:spcPct val="95825"/>
              </a:lnSpc>
              <a:spcBef>
                <a:spcPts val="756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Aerob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cter</a:t>
            </a:r>
            <a:r>
              <a:rPr dirty="0" smtClean="0" sz="26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Proteus</a:t>
            </a:r>
            <a:endParaRPr sz="2600">
              <a:latin typeface="Arial"/>
              <a:cs typeface="Arial"/>
            </a:endParaRPr>
          </a:p>
          <a:p>
            <a:pPr marL="469900" marR="57171">
              <a:lnSpc>
                <a:spcPct val="95825"/>
              </a:lnSpc>
              <a:spcBef>
                <a:spcPts val="754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Ps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omona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4303" y="1343405"/>
            <a:ext cx="10820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744343" y="1343405"/>
            <a:ext cx="10591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6934200" y="5257800"/>
            <a:ext cx="1714500" cy="11906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553200" y="2209800"/>
            <a:ext cx="2438400" cy="2476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9740" y="1161676"/>
            <a:ext cx="6162188" cy="4796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7171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Diagnóstico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715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Disuria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70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freqüência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naria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0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Urgência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urinar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2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Cisti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0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Hematuria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3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ombar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0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Elevação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tempera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ura</a:t>
            </a:r>
            <a:endParaRPr sz="3000">
              <a:latin typeface="Arial"/>
              <a:cs typeface="Arial"/>
            </a:endParaRPr>
          </a:p>
          <a:p>
            <a:pPr marL="12700" marR="57171">
              <a:lnSpc>
                <a:spcPct val="95825"/>
              </a:lnSpc>
              <a:spcBef>
                <a:spcPts val="872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Sensibil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dade</a:t>
            </a:r>
            <a:r>
              <a:rPr dirty="0" smtClean="0" sz="30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zona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3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486400" y="2895600"/>
            <a:ext cx="3657600" cy="32099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02640" y="1174606"/>
            <a:ext cx="321665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3600" spc="-9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lí</a:t>
            </a:r>
            <a:r>
              <a:rPr dirty="0" smtClean="0" sz="3600" spc="-14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icos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1833108"/>
            <a:ext cx="5950712" cy="39947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579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assint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máticas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endParaRPr sz="3600">
              <a:latin typeface="Arial"/>
              <a:cs typeface="Arial"/>
            </a:endParaRPr>
          </a:p>
          <a:p>
            <a:pPr marL="355600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bacteriúria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assintomática</a:t>
            </a:r>
            <a:endParaRPr sz="360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  <a:spcBef>
                <a:spcPts val="1046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36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nferi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endParaRPr sz="3600">
              <a:latin typeface="Arial"/>
              <a:cs typeface="Arial"/>
            </a:endParaRPr>
          </a:p>
          <a:p>
            <a:pPr marL="355600" marR="68579">
              <a:lnSpc>
                <a:spcPct val="95825"/>
              </a:lnSpc>
              <a:spcBef>
                <a:spcPts val="180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(Cistite)</a:t>
            </a:r>
            <a:endParaRPr sz="3600">
              <a:latin typeface="Arial"/>
              <a:cs typeface="Arial"/>
            </a:endParaRPr>
          </a:p>
          <a:p>
            <a:pPr marL="355600" marR="893502" indent="-342900">
              <a:lnSpc>
                <a:spcPts val="4320"/>
              </a:lnSpc>
              <a:spcBef>
                <a:spcPts val="1184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trato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superior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(piel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nefrite: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aguda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crônica)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033320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2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04800" y="1066800"/>
            <a:ext cx="1820926" cy="981455"/>
          </a:xfrm>
          <a:custGeom>
            <a:avLst/>
            <a:gdLst/>
            <a:ahLst/>
            <a:cxnLst/>
            <a:rect l="l" t="t" r="r" b="b"/>
            <a:pathLst>
              <a:path w="1820926" h="981455">
                <a:moveTo>
                  <a:pt x="0" y="981455"/>
                </a:moveTo>
                <a:lnTo>
                  <a:pt x="1820926" y="981455"/>
                </a:lnTo>
                <a:lnTo>
                  <a:pt x="1820926" y="0"/>
                </a:lnTo>
                <a:lnTo>
                  <a:pt x="0" y="0"/>
                </a:lnTo>
                <a:lnTo>
                  <a:pt x="0" y="98145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2125726" y="1066800"/>
            <a:ext cx="4335399" cy="981455"/>
          </a:xfrm>
          <a:custGeom>
            <a:avLst/>
            <a:gdLst/>
            <a:ahLst/>
            <a:cxnLst/>
            <a:rect l="l" t="t" r="r" b="b"/>
            <a:pathLst>
              <a:path w="4335399" h="981455">
                <a:moveTo>
                  <a:pt x="0" y="981455"/>
                </a:moveTo>
                <a:lnTo>
                  <a:pt x="4335399" y="981455"/>
                </a:lnTo>
                <a:lnTo>
                  <a:pt x="4335399" y="0"/>
                </a:lnTo>
                <a:lnTo>
                  <a:pt x="0" y="0"/>
                </a:lnTo>
                <a:lnTo>
                  <a:pt x="0" y="98145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461125" y="1066800"/>
            <a:ext cx="2378075" cy="981455"/>
          </a:xfrm>
          <a:custGeom>
            <a:avLst/>
            <a:gdLst/>
            <a:ahLst/>
            <a:cxnLst/>
            <a:rect l="l" t="t" r="r" b="b"/>
            <a:pathLst>
              <a:path w="2378075" h="981455">
                <a:moveTo>
                  <a:pt x="0" y="981455"/>
                </a:moveTo>
                <a:lnTo>
                  <a:pt x="2378075" y="981455"/>
                </a:lnTo>
                <a:lnTo>
                  <a:pt x="2378075" y="0"/>
                </a:lnTo>
                <a:lnTo>
                  <a:pt x="0" y="0"/>
                </a:lnTo>
                <a:lnTo>
                  <a:pt x="0" y="98145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2125726" y="1060450"/>
            <a:ext cx="0" cy="5410708"/>
          </a:xfrm>
          <a:custGeom>
            <a:avLst/>
            <a:gdLst/>
            <a:ahLst/>
            <a:cxnLst/>
            <a:rect l="l" t="t" r="r" b="b"/>
            <a:pathLst>
              <a:path w="0" h="5410708">
                <a:moveTo>
                  <a:pt x="0" y="0"/>
                </a:moveTo>
                <a:lnTo>
                  <a:pt x="0" y="54107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6461125" y="1060450"/>
            <a:ext cx="0" cy="5410708"/>
          </a:xfrm>
          <a:custGeom>
            <a:avLst/>
            <a:gdLst/>
            <a:ahLst/>
            <a:cxnLst/>
            <a:rect l="l" t="t" r="r" b="b"/>
            <a:pathLst>
              <a:path w="0" h="5410708">
                <a:moveTo>
                  <a:pt x="0" y="0"/>
                </a:moveTo>
                <a:lnTo>
                  <a:pt x="0" y="54107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298450" y="2048255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04800" y="1060450"/>
            <a:ext cx="0" cy="5410708"/>
          </a:xfrm>
          <a:custGeom>
            <a:avLst/>
            <a:gdLst/>
            <a:ahLst/>
            <a:cxnLst/>
            <a:rect l="l" t="t" r="r" b="b"/>
            <a:pathLst>
              <a:path w="0" h="5410708">
                <a:moveTo>
                  <a:pt x="0" y="0"/>
                </a:moveTo>
                <a:lnTo>
                  <a:pt x="0" y="54107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839200" y="1060450"/>
            <a:ext cx="0" cy="5410708"/>
          </a:xfrm>
          <a:custGeom>
            <a:avLst/>
            <a:gdLst/>
            <a:ahLst/>
            <a:cxnLst/>
            <a:rect l="l" t="t" r="r" b="b"/>
            <a:pathLst>
              <a:path w="0" h="5410708">
                <a:moveTo>
                  <a:pt x="0" y="0"/>
                </a:moveTo>
                <a:lnTo>
                  <a:pt x="0" y="54107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298450" y="106680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298450" y="6464808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517894" y="4101846"/>
            <a:ext cx="4415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dirty="0" smtClean="0" baseline="2925" sz="4200" spc="0">
                <a:latin typeface="Calibri"/>
                <a:cs typeface="Calibri"/>
              </a:rPr>
              <a:t>de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33031" y="4101846"/>
            <a:ext cx="2586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dirty="0" smtClean="0" baseline="2925" sz="4200" spc="0">
                <a:latin typeface="Calibri"/>
                <a:cs typeface="Calibri"/>
              </a:rPr>
              <a:t>8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64907" y="4101846"/>
            <a:ext cx="53950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dirty="0" smtClean="0" baseline="2925" sz="4200" spc="0">
                <a:latin typeface="Calibri"/>
                <a:cs typeface="Calibri"/>
              </a:rPr>
              <a:t>em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77453" y="4101846"/>
            <a:ext cx="25863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dirty="0" smtClean="0" baseline="2925" sz="4200" spc="0">
                <a:latin typeface="Calibri"/>
                <a:cs typeface="Calibri"/>
              </a:rPr>
              <a:t>8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4800" y="1066800"/>
            <a:ext cx="1820926" cy="981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87057" marR="487976" algn="ctr">
              <a:lnSpc>
                <a:spcPct val="101725"/>
              </a:lnSpc>
              <a:spcBef>
                <a:spcPts val="240"/>
              </a:spcBef>
            </a:pPr>
            <a:r>
              <a:rPr dirty="0" smtClean="0" sz="2800" spc="0">
                <a:latin typeface="Calibri"/>
                <a:cs typeface="Calibri"/>
              </a:rPr>
              <a:t>Tipos</a:t>
            </a:r>
            <a:endParaRPr sz="2800">
              <a:latin typeface="Calibri"/>
              <a:cs typeface="Calibri"/>
            </a:endParaRPr>
          </a:p>
          <a:p>
            <a:pPr marL="325513" marR="325388" algn="ctr">
              <a:lnSpc>
                <a:spcPct val="101725"/>
              </a:lnSpc>
              <a:spcBef>
                <a:spcPts val="445"/>
              </a:spcBef>
            </a:pPr>
            <a:r>
              <a:rPr dirty="0" smtClean="0" sz="2800">
                <a:latin typeface="Calibri"/>
                <a:cs typeface="Calibri"/>
              </a:rPr>
              <a:t>C</a:t>
            </a:r>
            <a:r>
              <a:rPr dirty="0" smtClean="0" sz="2800" spc="-9">
                <a:latin typeface="Calibri"/>
                <a:cs typeface="Calibri"/>
              </a:rPr>
              <a:t>l</a:t>
            </a:r>
            <a:r>
              <a:rPr dirty="0" smtClean="0" sz="2800" spc="0">
                <a:latin typeface="Calibri"/>
                <a:cs typeface="Calibri"/>
              </a:rPr>
              <a:t>í</a:t>
            </a:r>
            <a:r>
              <a:rPr dirty="0" smtClean="0" sz="2800" spc="-9">
                <a:latin typeface="Calibri"/>
                <a:cs typeface="Calibri"/>
              </a:rPr>
              <a:t>n</a:t>
            </a:r>
            <a:r>
              <a:rPr dirty="0" smtClean="0" sz="2800" spc="0">
                <a:latin typeface="Calibri"/>
                <a:cs typeface="Calibri"/>
              </a:rPr>
              <a:t>i</a:t>
            </a:r>
            <a:r>
              <a:rPr dirty="0" smtClean="0" sz="2800" spc="-25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os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25726" y="1066800"/>
            <a:ext cx="4335399" cy="981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1105789">
              <a:lnSpc>
                <a:spcPct val="101725"/>
              </a:lnSpc>
              <a:spcBef>
                <a:spcPts val="1171"/>
              </a:spcBef>
            </a:pPr>
            <a:r>
              <a:rPr dirty="0" smtClean="0" sz="2800" spc="0">
                <a:latin typeface="Calibri"/>
                <a:cs typeface="Calibri"/>
              </a:rPr>
              <a:t>Quad</a:t>
            </a:r>
            <a:r>
              <a:rPr dirty="0" smtClean="0" sz="2800" spc="-5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-61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C</a:t>
            </a:r>
            <a:r>
              <a:rPr dirty="0" smtClean="0" sz="2800" spc="-9">
                <a:latin typeface="Calibri"/>
                <a:cs typeface="Calibri"/>
              </a:rPr>
              <a:t>l</a:t>
            </a:r>
            <a:r>
              <a:rPr dirty="0" smtClean="0" sz="2800" spc="0">
                <a:latin typeface="Calibri"/>
                <a:cs typeface="Calibri"/>
              </a:rPr>
              <a:t>í</a:t>
            </a:r>
            <a:r>
              <a:rPr dirty="0" smtClean="0" sz="2800" spc="-9">
                <a:latin typeface="Calibri"/>
                <a:cs typeface="Calibri"/>
              </a:rPr>
              <a:t>n</a:t>
            </a:r>
            <a:r>
              <a:rPr dirty="0" smtClean="0" sz="2800" spc="0">
                <a:latin typeface="Calibri"/>
                <a:cs typeface="Calibri"/>
              </a:rPr>
              <a:t>i</a:t>
            </a:r>
            <a:r>
              <a:rPr dirty="0" smtClean="0" sz="2800" spc="-25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61125" y="1066800"/>
            <a:ext cx="2378075" cy="9814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356616">
              <a:lnSpc>
                <a:spcPct val="101725"/>
              </a:lnSpc>
              <a:spcBef>
                <a:spcPts val="1171"/>
              </a:spcBef>
            </a:pPr>
            <a:r>
              <a:rPr dirty="0" smtClean="0" sz="2800" spc="-159">
                <a:latin typeface="Calibri"/>
                <a:cs typeface="Calibri"/>
              </a:rPr>
              <a:t>T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-19">
                <a:latin typeface="Calibri"/>
                <a:cs typeface="Calibri"/>
              </a:rPr>
              <a:t>a</a:t>
            </a:r>
            <a:r>
              <a:rPr dirty="0" smtClean="0" sz="2800" spc="-34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ame</a:t>
            </a:r>
            <a:r>
              <a:rPr dirty="0" smtClean="0" sz="2800" spc="-25">
                <a:latin typeface="Calibri"/>
                <a:cs typeface="Calibri"/>
              </a:rPr>
              <a:t>n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800" y="2048255"/>
            <a:ext cx="1820926" cy="44165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68579">
              <a:lnSpc>
                <a:spcPct val="101725"/>
              </a:lnSpc>
              <a:spcBef>
                <a:spcPts val="13000"/>
              </a:spcBef>
            </a:pPr>
            <a:r>
              <a:rPr dirty="0" smtClean="0" sz="2800" spc="0">
                <a:latin typeface="Calibri"/>
                <a:cs typeface="Calibri"/>
              </a:rPr>
              <a:t>Ass</a:t>
            </a:r>
            <a:r>
              <a:rPr dirty="0" smtClean="0" sz="2800" spc="-4">
                <a:latin typeface="Calibri"/>
                <a:cs typeface="Calibri"/>
              </a:rPr>
              <a:t>i</a:t>
            </a:r>
            <a:r>
              <a:rPr dirty="0" smtClean="0" sz="2800" spc="-29">
                <a:latin typeface="Calibri"/>
                <a:cs typeface="Calibri"/>
              </a:rPr>
              <a:t>n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om</a:t>
            </a:r>
            <a:r>
              <a:rPr dirty="0" smtClean="0" sz="2800" spc="-19">
                <a:latin typeface="Calibri"/>
                <a:cs typeface="Calibri"/>
              </a:rPr>
              <a:t>á</a:t>
            </a:r>
            <a:r>
              <a:rPr dirty="0" smtClean="0" sz="2800" spc="0">
                <a:latin typeface="Calibri"/>
                <a:cs typeface="Calibri"/>
              </a:rPr>
              <a:t>t</a:t>
            </a:r>
            <a:endParaRPr sz="2800">
              <a:latin typeface="Calibri"/>
              <a:cs typeface="Calibri"/>
            </a:endParaRPr>
          </a:p>
          <a:p>
            <a:pPr marL="68579">
              <a:lnSpc>
                <a:spcPct val="101725"/>
              </a:lnSpc>
              <a:spcBef>
                <a:spcPts val="450"/>
              </a:spcBef>
            </a:pPr>
            <a:r>
              <a:rPr dirty="0" smtClean="0" sz="2800" spc="0">
                <a:latin typeface="Calibri"/>
                <a:cs typeface="Calibri"/>
              </a:rPr>
              <a:t>i</a:t>
            </a:r>
            <a:r>
              <a:rPr dirty="0" smtClean="0" sz="2800" spc="-25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as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25726" y="2048255"/>
            <a:ext cx="4335399" cy="44165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834">
              <a:lnSpc>
                <a:spcPct val="102091"/>
              </a:lnSpc>
              <a:spcBef>
                <a:spcPts val="90"/>
              </a:spcBef>
            </a:pPr>
            <a:r>
              <a:rPr dirty="0" smtClean="0" sz="2800" spc="0">
                <a:latin typeface="Symbol"/>
                <a:cs typeface="Symbol"/>
              </a:rPr>
              <a:t></a:t>
            </a:r>
            <a:r>
              <a:rPr dirty="0" smtClean="0" sz="2800" spc="0">
                <a:latin typeface="Times New Roman"/>
                <a:cs typeface="Times New Roman"/>
              </a:rPr>
              <a:t> </a:t>
            </a:r>
            <a:r>
              <a:rPr dirty="0" smtClean="0" sz="2800" spc="14">
                <a:latin typeface="Times New Roman"/>
                <a:cs typeface="Times New Roman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Não</a:t>
            </a:r>
            <a:r>
              <a:rPr dirty="0" smtClean="0" sz="2800" spc="-26">
                <a:latin typeface="Calibri"/>
                <a:cs typeface="Calibri"/>
              </a:rPr>
              <a:t> 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em</a:t>
            </a:r>
            <a:r>
              <a:rPr dirty="0" smtClean="0" sz="2800" spc="-46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si</a:t>
            </a:r>
            <a:r>
              <a:rPr dirty="0" smtClean="0" sz="2800" spc="-34">
                <a:latin typeface="Calibri"/>
                <a:cs typeface="Calibri"/>
              </a:rPr>
              <a:t>n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omas</a:t>
            </a:r>
            <a:endParaRPr sz="2800">
              <a:latin typeface="Calibri"/>
              <a:cs typeface="Calibri"/>
            </a:endParaRPr>
          </a:p>
          <a:p>
            <a:pPr marL="68834">
              <a:lnSpc>
                <a:spcPct val="102091"/>
              </a:lnSpc>
              <a:spcBef>
                <a:spcPts val="295"/>
              </a:spcBef>
            </a:pPr>
            <a:r>
              <a:rPr dirty="0" smtClean="0" sz="2800" spc="0">
                <a:latin typeface="Symbol"/>
                <a:cs typeface="Symbol"/>
              </a:rPr>
              <a:t></a:t>
            </a:r>
            <a:r>
              <a:rPr dirty="0" smtClean="0" sz="2800" spc="0">
                <a:latin typeface="Times New Roman"/>
                <a:cs typeface="Times New Roman"/>
              </a:rPr>
              <a:t> </a:t>
            </a:r>
            <a:r>
              <a:rPr dirty="0" smtClean="0" sz="2800" spc="14">
                <a:latin typeface="Times New Roman"/>
                <a:cs typeface="Times New Roman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Não</a:t>
            </a:r>
            <a:r>
              <a:rPr dirty="0" smtClean="0" sz="2800" spc="-26">
                <a:latin typeface="Calibri"/>
                <a:cs typeface="Calibri"/>
              </a:rPr>
              <a:t> </a:t>
            </a:r>
            <a:r>
              <a:rPr dirty="0" smtClean="0" sz="2800" spc="-4">
                <a:latin typeface="Calibri"/>
                <a:cs typeface="Calibri"/>
              </a:rPr>
              <a:t>h</a:t>
            </a:r>
            <a:r>
              <a:rPr dirty="0" smtClean="0" sz="2800" spc="0">
                <a:latin typeface="Calibri"/>
                <a:cs typeface="Calibri"/>
              </a:rPr>
              <a:t>á</a:t>
            </a:r>
            <a:r>
              <a:rPr dirty="0" smtClean="0" sz="2800" spc="-23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si</a:t>
            </a:r>
            <a:r>
              <a:rPr dirty="0" smtClean="0" sz="2800" spc="-9">
                <a:latin typeface="Calibri"/>
                <a:cs typeface="Calibri"/>
              </a:rPr>
              <a:t>n</a:t>
            </a:r>
            <a:r>
              <a:rPr dirty="0" smtClean="0" sz="2800" spc="0">
                <a:latin typeface="Calibri"/>
                <a:cs typeface="Calibri"/>
              </a:rPr>
              <a:t>ais</a:t>
            </a:r>
            <a:r>
              <a:rPr dirty="0" smtClean="0" sz="2800" spc="-37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obj</a:t>
            </a:r>
            <a:r>
              <a:rPr dirty="0" smtClean="0" sz="2800" spc="-14">
                <a:latin typeface="Calibri"/>
                <a:cs typeface="Calibri"/>
              </a:rPr>
              <a:t>e</a:t>
            </a:r>
            <a:r>
              <a:rPr dirty="0" smtClean="0" sz="2800" spc="0">
                <a:latin typeface="Calibri"/>
                <a:cs typeface="Calibri"/>
              </a:rPr>
              <a:t>ti</a:t>
            </a:r>
            <a:r>
              <a:rPr dirty="0" smtClean="0" sz="2800" spc="-44">
                <a:latin typeface="Calibri"/>
                <a:cs typeface="Calibri"/>
              </a:rPr>
              <a:t>v</a:t>
            </a:r>
            <a:r>
              <a:rPr dirty="0" smtClean="0" sz="2800" spc="0">
                <a:latin typeface="Calibri"/>
                <a:cs typeface="Calibri"/>
              </a:rPr>
              <a:t>as</a:t>
            </a:r>
            <a:endParaRPr sz="2800">
              <a:latin typeface="Calibri"/>
              <a:cs typeface="Calibri"/>
            </a:endParaRPr>
          </a:p>
          <a:p>
            <a:pPr marL="68834">
              <a:lnSpc>
                <a:spcPct val="102091"/>
              </a:lnSpc>
              <a:spcBef>
                <a:spcPts val="300"/>
              </a:spcBef>
            </a:pPr>
            <a:r>
              <a:rPr dirty="0" smtClean="0" sz="2800" spc="0">
                <a:latin typeface="Symbol"/>
                <a:cs typeface="Symbol"/>
              </a:rPr>
              <a:t></a:t>
            </a:r>
            <a:r>
              <a:rPr dirty="0" smtClean="0" sz="2800" spc="0">
                <a:latin typeface="Times New Roman"/>
                <a:cs typeface="Times New Roman"/>
              </a:rPr>
              <a:t> </a:t>
            </a:r>
            <a:r>
              <a:rPr dirty="0" smtClean="0" sz="2800" spc="14">
                <a:latin typeface="Times New Roman"/>
                <a:cs typeface="Times New Roman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   </a:t>
            </a:r>
            <a:r>
              <a:rPr dirty="0" smtClean="0" sz="2800" spc="134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anál</a:t>
            </a:r>
            <a:r>
              <a:rPr dirty="0" smtClean="0" sz="2800" spc="-9">
                <a:latin typeface="Calibri"/>
                <a:cs typeface="Calibri"/>
              </a:rPr>
              <a:t>i</a:t>
            </a:r>
            <a:r>
              <a:rPr dirty="0" smtClean="0" sz="2800" spc="0">
                <a:latin typeface="Calibri"/>
                <a:cs typeface="Calibri"/>
              </a:rPr>
              <a:t>se</a:t>
            </a:r>
            <a:r>
              <a:rPr dirty="0" smtClean="0" sz="2800" spc="0">
                <a:latin typeface="Calibri"/>
                <a:cs typeface="Calibri"/>
              </a:rPr>
              <a:t>   </a:t>
            </a:r>
            <a:r>
              <a:rPr dirty="0" smtClean="0" sz="2800" spc="144">
                <a:latin typeface="Calibri"/>
                <a:cs typeface="Calibri"/>
              </a:rPr>
              <a:t> </a:t>
            </a:r>
            <a:r>
              <a:rPr dirty="0" smtClean="0" sz="2800" spc="-4">
                <a:latin typeface="Calibri"/>
                <a:cs typeface="Calibri"/>
              </a:rPr>
              <a:t>d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r>
              <a:rPr dirty="0" smtClean="0" sz="2800" spc="0">
                <a:latin typeface="Calibri"/>
                <a:cs typeface="Calibri"/>
              </a:rPr>
              <a:t>   </a:t>
            </a:r>
            <a:r>
              <a:rPr dirty="0" smtClean="0" sz="2800" spc="144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u</a:t>
            </a:r>
            <a:r>
              <a:rPr dirty="0" smtClean="0" sz="2800" spc="-9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ina</a:t>
            </a:r>
            <a:r>
              <a:rPr dirty="0" smtClean="0" sz="2800" spc="0">
                <a:latin typeface="Calibri"/>
                <a:cs typeface="Calibri"/>
              </a:rPr>
              <a:t>   </a:t>
            </a:r>
            <a:r>
              <a:rPr dirty="0" smtClean="0" sz="2800" spc="134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é</a:t>
            </a:r>
            <a:endParaRPr sz="2800">
              <a:latin typeface="Calibri"/>
              <a:cs typeface="Calibri"/>
            </a:endParaRPr>
          </a:p>
          <a:p>
            <a:pPr marL="411734">
              <a:lnSpc>
                <a:spcPct val="101725"/>
              </a:lnSpc>
              <a:spcBef>
                <a:spcPts val="445"/>
              </a:spcBef>
            </a:pPr>
            <a:r>
              <a:rPr dirty="0" smtClean="0" sz="2800" spc="0">
                <a:latin typeface="Calibri"/>
                <a:cs typeface="Calibri"/>
              </a:rPr>
              <a:t>ne</a:t>
            </a:r>
            <a:r>
              <a:rPr dirty="0" smtClean="0" sz="2800" spc="-50">
                <a:latin typeface="Calibri"/>
                <a:cs typeface="Calibri"/>
              </a:rPr>
              <a:t>g</a:t>
            </a:r>
            <a:r>
              <a:rPr dirty="0" smtClean="0" sz="2800" spc="-19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ti</a:t>
            </a:r>
            <a:r>
              <a:rPr dirty="0" smtClean="0" sz="2800" spc="-44">
                <a:latin typeface="Calibri"/>
                <a:cs typeface="Calibri"/>
              </a:rPr>
              <a:t>v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411734" marR="5541" indent="-342900">
              <a:lnSpc>
                <a:spcPts val="3642"/>
              </a:lnSpc>
              <a:spcBef>
                <a:spcPts val="295"/>
              </a:spcBef>
              <a:tabLst>
                <a:tab pos="406400" algn="l"/>
              </a:tabLst>
            </a:pPr>
            <a:r>
              <a:rPr dirty="0" smtClean="0" sz="2800" spc="0">
                <a:latin typeface="Symbol"/>
                <a:cs typeface="Symbol"/>
              </a:rPr>
              <a:t></a:t>
            </a:r>
            <a:r>
              <a:rPr dirty="0" smtClean="0" sz="2800" spc="0">
                <a:latin typeface="Times New Roman"/>
                <a:cs typeface="Times New Roman"/>
              </a:rPr>
              <a:t>	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43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u</a:t>
            </a:r>
            <a:r>
              <a:rPr dirty="0" smtClean="0" sz="2800" spc="-5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14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u</a:t>
            </a:r>
            <a:r>
              <a:rPr dirty="0" smtClean="0" sz="2800" spc="-9">
                <a:latin typeface="Calibri"/>
                <a:cs typeface="Calibri"/>
              </a:rPr>
              <a:t>l</a:t>
            </a:r>
            <a:r>
              <a:rPr dirty="0" smtClean="0" sz="2800" spc="9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u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577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é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36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45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úni</a:t>
            </a:r>
            <a:r>
              <a:rPr dirty="0" smtClean="0" sz="2800" spc="-25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endParaRPr sz="2800">
              <a:latin typeface="Calibri"/>
              <a:cs typeface="Calibri"/>
            </a:endParaRPr>
          </a:p>
          <a:p>
            <a:pPr marL="411734" marR="5541">
              <a:lnSpc>
                <a:spcPts val="3417"/>
              </a:lnSpc>
              <a:spcBef>
                <a:spcPts val="458"/>
              </a:spcBef>
              <a:tabLst>
                <a:tab pos="406400" algn="l"/>
              </a:tabLst>
            </a:pPr>
            <a:r>
              <a:rPr dirty="0" smtClean="0" sz="2800" spc="0">
                <a:latin typeface="Calibri"/>
                <a:cs typeface="Calibri"/>
              </a:rPr>
              <a:t>me</a:t>
            </a:r>
            <a:r>
              <a:rPr dirty="0" smtClean="0" sz="2800" spc="-4">
                <a:latin typeface="Calibri"/>
                <a:cs typeface="Calibri"/>
              </a:rPr>
              <a:t>i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-57">
                <a:latin typeface="Calibri"/>
                <a:cs typeface="Calibri"/>
              </a:rPr>
              <a:t> </a:t>
            </a:r>
            <a:r>
              <a:rPr dirty="0" smtClean="0" sz="2800" spc="-4">
                <a:latin typeface="Calibri"/>
                <a:cs typeface="Calibri"/>
              </a:rPr>
              <a:t>d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r>
              <a:rPr dirty="0" smtClean="0" sz="2800" spc="-13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d</a:t>
            </a:r>
            <a:r>
              <a:rPr dirty="0" smtClean="0" sz="2800" spc="-9">
                <a:latin typeface="Calibri"/>
                <a:cs typeface="Calibri"/>
              </a:rPr>
              <a:t>i</a:t>
            </a:r>
            <a:r>
              <a:rPr dirty="0" smtClean="0" sz="2800" spc="0">
                <a:latin typeface="Calibri"/>
                <a:cs typeface="Calibri"/>
              </a:rPr>
              <a:t>agnó</a:t>
            </a:r>
            <a:r>
              <a:rPr dirty="0" smtClean="0" sz="2800" spc="-29">
                <a:latin typeface="Calibri"/>
                <a:cs typeface="Calibri"/>
              </a:rPr>
              <a:t>s</a:t>
            </a:r>
            <a:r>
              <a:rPr dirty="0" smtClean="0" sz="2800" spc="0">
                <a:latin typeface="Calibri"/>
                <a:cs typeface="Calibri"/>
              </a:rPr>
              <a:t>ti</a:t>
            </a:r>
            <a:r>
              <a:rPr dirty="0" smtClean="0" sz="2800" spc="-25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endParaRPr sz="2800">
              <a:latin typeface="Calibri"/>
              <a:cs typeface="Calibri"/>
            </a:endParaRPr>
          </a:p>
          <a:p>
            <a:pPr marL="68834">
              <a:lnSpc>
                <a:spcPts val="3435"/>
              </a:lnSpc>
              <a:spcBef>
                <a:spcPts val="602"/>
              </a:spcBef>
            </a:pPr>
            <a:r>
              <a:rPr dirty="0" smtClean="0" sz="2800" spc="0">
                <a:latin typeface="Symbol"/>
                <a:cs typeface="Symbol"/>
              </a:rPr>
              <a:t></a:t>
            </a:r>
            <a:r>
              <a:rPr dirty="0" smtClean="0" baseline="1035" sz="4200" spc="0">
                <a:latin typeface="Times New Roman"/>
                <a:cs typeface="Times New Roman"/>
              </a:rPr>
              <a:t> </a:t>
            </a:r>
            <a:r>
              <a:rPr dirty="0" smtClean="0" baseline="1035" sz="4200" spc="14">
                <a:latin typeface="Times New Roman"/>
                <a:cs typeface="Times New Roman"/>
              </a:rPr>
              <a:t> </a:t>
            </a:r>
            <a:r>
              <a:rPr dirty="0" smtClean="0" sz="2800" spc="-64">
                <a:latin typeface="Calibri"/>
                <a:cs typeface="Calibri"/>
              </a:rPr>
              <a:t>P</a:t>
            </a:r>
            <a:r>
              <a:rPr dirty="0" smtClean="0" sz="2800" spc="9">
                <a:latin typeface="Calibri"/>
                <a:cs typeface="Calibri"/>
              </a:rPr>
              <a:t>o</a:t>
            </a:r>
            <a:r>
              <a:rPr dirty="0" smtClean="0" sz="2800" spc="0">
                <a:latin typeface="Calibri"/>
                <a:cs typeface="Calibri"/>
              </a:rPr>
              <a:t>de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274">
                <a:latin typeface="Calibri"/>
                <a:cs typeface="Calibri"/>
              </a:rPr>
              <a:t> </a:t>
            </a:r>
            <a:r>
              <a:rPr dirty="0" smtClean="0" sz="2800" spc="-9">
                <a:latin typeface="Calibri"/>
                <a:cs typeface="Calibri"/>
              </a:rPr>
              <a:t>e</a:t>
            </a:r>
            <a:r>
              <a:rPr dirty="0" smtClean="0" sz="2800" spc="-25">
                <a:latin typeface="Calibri"/>
                <a:cs typeface="Calibri"/>
              </a:rPr>
              <a:t>v</a:t>
            </a:r>
            <a:r>
              <a:rPr dirty="0" smtClean="0" sz="2800" spc="0">
                <a:latin typeface="Calibri"/>
                <a:cs typeface="Calibri"/>
              </a:rPr>
              <a:t>ol</a:t>
            </a:r>
            <a:r>
              <a:rPr dirty="0" smtClean="0" sz="2800" spc="-9">
                <a:latin typeface="Calibri"/>
                <a:cs typeface="Calibri"/>
              </a:rPr>
              <a:t>u</a:t>
            </a:r>
            <a:r>
              <a:rPr dirty="0" smtClean="0" sz="2800" spc="0">
                <a:latin typeface="Calibri"/>
                <a:cs typeface="Calibri"/>
              </a:rPr>
              <a:t>ir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288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pa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301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uma</a:t>
            </a:r>
            <a:endParaRPr sz="2800">
              <a:latin typeface="Calibri"/>
              <a:cs typeface="Calibri"/>
            </a:endParaRPr>
          </a:p>
          <a:p>
            <a:pPr marL="411734">
              <a:lnSpc>
                <a:spcPct val="101725"/>
              </a:lnSpc>
              <a:spcBef>
                <a:spcPts val="273"/>
              </a:spcBef>
            </a:pPr>
            <a:r>
              <a:rPr dirty="0" smtClean="0" sz="2800" spc="0">
                <a:latin typeface="Calibri"/>
                <a:cs typeface="Calibri"/>
              </a:rPr>
              <a:t>ci</a:t>
            </a:r>
            <a:r>
              <a:rPr dirty="0" smtClean="0" sz="2800" spc="-39">
                <a:latin typeface="Calibri"/>
                <a:cs typeface="Calibri"/>
              </a:rPr>
              <a:t>s</a:t>
            </a:r>
            <a:r>
              <a:rPr dirty="0" smtClean="0" sz="2800" spc="0">
                <a:latin typeface="Calibri"/>
                <a:cs typeface="Calibri"/>
              </a:rPr>
              <a:t>t</a:t>
            </a:r>
            <a:r>
              <a:rPr dirty="0" smtClean="0" sz="2800" spc="-4">
                <a:latin typeface="Calibri"/>
                <a:cs typeface="Calibri"/>
              </a:rPr>
              <a:t>i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19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19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uma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25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p</a:t>
            </a:r>
            <a:r>
              <a:rPr dirty="0" smtClean="0" sz="2800" spc="-14">
                <a:latin typeface="Calibri"/>
                <a:cs typeface="Calibri"/>
              </a:rPr>
              <a:t>i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r>
              <a:rPr dirty="0" smtClean="0" sz="2800" spc="-4">
                <a:latin typeface="Calibri"/>
                <a:cs typeface="Calibri"/>
              </a:rPr>
              <a:t>l</a:t>
            </a:r>
            <a:r>
              <a:rPr dirty="0" smtClean="0" sz="2800" spc="0">
                <a:latin typeface="Calibri"/>
                <a:cs typeface="Calibri"/>
              </a:rPr>
              <a:t>onet</a:t>
            </a:r>
            <a:r>
              <a:rPr dirty="0" smtClean="0" sz="2800" spc="-9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i</a:t>
            </a:r>
            <a:r>
              <a:rPr dirty="0" smtClean="0" sz="2800" spc="-29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411734">
              <a:lnSpc>
                <a:spcPct val="101725"/>
              </a:lnSpc>
              <a:spcBef>
                <a:spcPts val="445"/>
              </a:spcBef>
            </a:pPr>
            <a:r>
              <a:rPr dirty="0" smtClean="0" sz="2800" spc="0">
                <a:latin typeface="Calibri"/>
                <a:cs typeface="Calibri"/>
              </a:rPr>
              <a:t>aguda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61125" y="2048255"/>
            <a:ext cx="2378075" cy="44165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50"/>
              </a:lnSpc>
              <a:spcBef>
                <a:spcPts val="22"/>
              </a:spcBef>
            </a:pPr>
            <a:endParaRPr sz="950"/>
          </a:p>
          <a:p>
            <a:pPr marL="69469">
              <a:lnSpc>
                <a:spcPct val="101725"/>
              </a:lnSpc>
              <a:spcBef>
                <a:spcPts val="7000"/>
              </a:spcBef>
            </a:pPr>
            <a:r>
              <a:rPr dirty="0" smtClean="0" sz="2800" spc="0">
                <a:latin typeface="Calibri"/>
                <a:cs typeface="Calibri"/>
              </a:rPr>
              <a:t>Am</a:t>
            </a:r>
            <a:r>
              <a:rPr dirty="0" smtClean="0" sz="2800" spc="-54">
                <a:latin typeface="Calibri"/>
                <a:cs typeface="Calibri"/>
              </a:rPr>
              <a:t>o</a:t>
            </a:r>
            <a:r>
              <a:rPr dirty="0" smtClean="0" sz="2800" spc="-44">
                <a:latin typeface="Calibri"/>
                <a:cs typeface="Calibri"/>
              </a:rPr>
              <a:t>x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9">
                <a:latin typeface="Calibri"/>
                <a:cs typeface="Calibri"/>
              </a:rPr>
              <a:t>c</a:t>
            </a:r>
            <a:r>
              <a:rPr dirty="0" smtClean="0" sz="2800" spc="0">
                <a:latin typeface="Calibri"/>
                <a:cs typeface="Calibri"/>
              </a:rPr>
              <a:t>i</a:t>
            </a:r>
            <a:r>
              <a:rPr dirty="0" smtClean="0" sz="2800" spc="-9">
                <a:latin typeface="Calibri"/>
                <a:cs typeface="Calibri"/>
              </a:rPr>
              <a:t>l</a:t>
            </a:r>
            <a:r>
              <a:rPr dirty="0" smtClean="0" sz="2800" spc="0">
                <a:latin typeface="Calibri"/>
                <a:cs typeface="Calibri"/>
              </a:rPr>
              <a:t>in</a:t>
            </a:r>
            <a:r>
              <a:rPr dirty="0" smtClean="0" sz="2800" spc="-9">
                <a:latin typeface="Calibri"/>
                <a:cs typeface="Calibri"/>
              </a:rPr>
              <a:t>a</a:t>
            </a:r>
            <a:r>
              <a:rPr dirty="0" smtClean="0" sz="2800" spc="0"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69469">
              <a:lnSpc>
                <a:spcPct val="101725"/>
              </a:lnSpc>
              <a:spcBef>
                <a:spcPts val="445"/>
              </a:spcBef>
            </a:pPr>
            <a:r>
              <a:rPr dirty="0" smtClean="0" sz="2800" spc="0">
                <a:latin typeface="Calibri"/>
                <a:cs typeface="Calibri"/>
              </a:rPr>
              <a:t>5</a:t>
            </a:r>
            <a:r>
              <a:rPr dirty="0" smtClean="0" sz="2800" spc="9">
                <a:latin typeface="Calibri"/>
                <a:cs typeface="Calibri"/>
              </a:rPr>
              <a:t>0</a:t>
            </a:r>
            <a:r>
              <a:rPr dirty="0" smtClean="0" sz="2800" spc="0">
                <a:latin typeface="Calibri"/>
                <a:cs typeface="Calibri"/>
              </a:rPr>
              <a:t>0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567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mg</a:t>
            </a:r>
            <a:r>
              <a:rPr dirty="0" smtClean="0" sz="2800" spc="0">
                <a:latin typeface="Calibri"/>
                <a:cs typeface="Calibri"/>
              </a:rPr>
              <a:t>.</a:t>
            </a:r>
            <a:r>
              <a:rPr dirty="0" smtClean="0" sz="2800" spc="0">
                <a:latin typeface="Calibri"/>
                <a:cs typeface="Calibri"/>
              </a:rPr>
              <a:t> </a:t>
            </a:r>
            <a:r>
              <a:rPr dirty="0" smtClean="0" sz="2800" spc="537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O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al,</a:t>
            </a:r>
            <a:endParaRPr sz="2800">
              <a:latin typeface="Calibri"/>
              <a:cs typeface="Calibri"/>
            </a:endParaRPr>
          </a:p>
          <a:p>
            <a:pPr marL="69469">
              <a:lnSpc>
                <a:spcPct val="101725"/>
              </a:lnSpc>
              <a:spcBef>
                <a:spcPts val="4313"/>
              </a:spcBef>
            </a:pPr>
            <a:r>
              <a:rPr dirty="0" smtClean="0" sz="2800" spc="0">
                <a:latin typeface="Calibri"/>
                <a:cs typeface="Calibri"/>
              </a:rPr>
              <a:t>ho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as</a:t>
            </a:r>
            <a:r>
              <a:rPr dirty="0" smtClean="0" sz="2800" spc="0">
                <a:latin typeface="Calibri"/>
                <a:cs typeface="Calibri"/>
              </a:rPr>
              <a:t>  </a:t>
            </a:r>
            <a:r>
              <a:rPr dirty="0" smtClean="0" sz="2800" spc="439">
                <a:latin typeface="Calibri"/>
                <a:cs typeface="Calibri"/>
              </a:rPr>
              <a:t> </a:t>
            </a:r>
            <a:r>
              <a:rPr dirty="0" smtClean="0" sz="2800" spc="4">
                <a:latin typeface="Calibri"/>
                <a:cs typeface="Calibri"/>
              </a:rPr>
              <a:t>d</a:t>
            </a:r>
            <a:r>
              <a:rPr dirty="0" smtClean="0" sz="2800" spc="4">
                <a:latin typeface="Calibri"/>
                <a:cs typeface="Calibri"/>
              </a:rPr>
              <a:t>u</a:t>
            </a:r>
            <a:r>
              <a:rPr dirty="0" smtClean="0" sz="2800" spc="-64">
                <a:latin typeface="Calibri"/>
                <a:cs typeface="Calibri"/>
              </a:rPr>
              <a:t>r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-19">
                <a:latin typeface="Calibri"/>
                <a:cs typeface="Calibri"/>
              </a:rPr>
              <a:t>n</a:t>
            </a:r>
            <a:r>
              <a:rPr dirty="0" smtClean="0" sz="2800" spc="-25">
                <a:latin typeface="Calibri"/>
                <a:cs typeface="Calibri"/>
              </a:rPr>
              <a:t>t</a:t>
            </a:r>
            <a:r>
              <a:rPr dirty="0" smtClean="0" sz="2800" spc="0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69469">
              <a:lnSpc>
                <a:spcPct val="101725"/>
              </a:lnSpc>
              <a:spcBef>
                <a:spcPts val="445"/>
              </a:spcBef>
            </a:pPr>
            <a:r>
              <a:rPr dirty="0" smtClean="0" sz="2800" spc="0">
                <a:latin typeface="Calibri"/>
                <a:cs typeface="Calibri"/>
              </a:rPr>
              <a:t>7</a:t>
            </a:r>
            <a:r>
              <a:rPr dirty="0" smtClean="0" sz="2800" spc="14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a</a:t>
            </a:r>
            <a:r>
              <a:rPr dirty="0" smtClean="0" sz="2800" spc="-13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10</a:t>
            </a:r>
            <a:r>
              <a:rPr dirty="0" smtClean="0" sz="2800" spc="25">
                <a:latin typeface="Calibri"/>
                <a:cs typeface="Calibri"/>
              </a:rPr>
              <a:t> </a:t>
            </a:r>
            <a:r>
              <a:rPr dirty="0" smtClean="0" sz="2800" spc="0">
                <a:latin typeface="Calibri"/>
                <a:cs typeface="Calibri"/>
              </a:rPr>
              <a:t>d</a:t>
            </a:r>
            <a:r>
              <a:rPr dirty="0" smtClean="0" sz="2800" spc="-9">
                <a:latin typeface="Calibri"/>
                <a:cs typeface="Calibri"/>
              </a:rPr>
              <a:t>i</a:t>
            </a:r>
            <a:r>
              <a:rPr dirty="0" smtClean="0" sz="2800" spc="0">
                <a:latin typeface="Calibri"/>
                <a:cs typeface="Calibri"/>
              </a:rPr>
              <a:t>as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304800" y="1066800"/>
            <a:ext cx="1803400" cy="385572"/>
          </a:xfrm>
          <a:custGeom>
            <a:avLst/>
            <a:gdLst/>
            <a:ahLst/>
            <a:cxnLst/>
            <a:rect l="l" t="t" r="r" b="b"/>
            <a:pathLst>
              <a:path w="1803400" h="385572">
                <a:moveTo>
                  <a:pt x="0" y="385572"/>
                </a:moveTo>
                <a:lnTo>
                  <a:pt x="1803400" y="385572"/>
                </a:lnTo>
                <a:lnTo>
                  <a:pt x="1803400" y="0"/>
                </a:lnTo>
                <a:lnTo>
                  <a:pt x="0" y="0"/>
                </a:lnTo>
                <a:lnTo>
                  <a:pt x="0" y="3855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108200" y="1066800"/>
            <a:ext cx="3470275" cy="385572"/>
          </a:xfrm>
          <a:custGeom>
            <a:avLst/>
            <a:gdLst/>
            <a:ahLst/>
            <a:cxnLst/>
            <a:rect l="l" t="t" r="r" b="b"/>
            <a:pathLst>
              <a:path w="3470275" h="385572">
                <a:moveTo>
                  <a:pt x="0" y="385572"/>
                </a:moveTo>
                <a:lnTo>
                  <a:pt x="3470275" y="385572"/>
                </a:lnTo>
                <a:lnTo>
                  <a:pt x="3470275" y="0"/>
                </a:lnTo>
                <a:lnTo>
                  <a:pt x="0" y="0"/>
                </a:lnTo>
                <a:lnTo>
                  <a:pt x="0" y="3855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5578475" y="1066800"/>
            <a:ext cx="3184525" cy="385572"/>
          </a:xfrm>
          <a:custGeom>
            <a:avLst/>
            <a:gdLst/>
            <a:ahLst/>
            <a:cxnLst/>
            <a:rect l="l" t="t" r="r" b="b"/>
            <a:pathLst>
              <a:path w="3184525" h="385572">
                <a:moveTo>
                  <a:pt x="0" y="385572"/>
                </a:moveTo>
                <a:lnTo>
                  <a:pt x="3184525" y="385572"/>
                </a:lnTo>
                <a:lnTo>
                  <a:pt x="3184525" y="0"/>
                </a:lnTo>
                <a:lnTo>
                  <a:pt x="0" y="0"/>
                </a:lnTo>
                <a:lnTo>
                  <a:pt x="0" y="38557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2108200" y="1060450"/>
            <a:ext cx="0" cy="6181852"/>
          </a:xfrm>
          <a:custGeom>
            <a:avLst/>
            <a:gdLst/>
            <a:ahLst/>
            <a:cxnLst/>
            <a:rect l="l" t="t" r="r" b="b"/>
            <a:pathLst>
              <a:path w="0" h="6181852">
                <a:moveTo>
                  <a:pt x="0" y="0"/>
                </a:moveTo>
                <a:lnTo>
                  <a:pt x="0" y="57975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5578475" y="1060450"/>
            <a:ext cx="0" cy="6181852"/>
          </a:xfrm>
          <a:custGeom>
            <a:avLst/>
            <a:gdLst/>
            <a:ahLst/>
            <a:cxnLst/>
            <a:rect l="l" t="t" r="r" b="b"/>
            <a:pathLst>
              <a:path w="0" h="6181852">
                <a:moveTo>
                  <a:pt x="0" y="0"/>
                </a:moveTo>
                <a:lnTo>
                  <a:pt x="0" y="57975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298450" y="1452372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304800" y="1060450"/>
            <a:ext cx="0" cy="6181852"/>
          </a:xfrm>
          <a:custGeom>
            <a:avLst/>
            <a:gdLst/>
            <a:ahLst/>
            <a:cxnLst/>
            <a:rect l="l" t="t" r="r" b="b"/>
            <a:pathLst>
              <a:path w="0" h="6181852">
                <a:moveTo>
                  <a:pt x="0" y="0"/>
                </a:moveTo>
                <a:lnTo>
                  <a:pt x="0" y="57975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763000" y="1060450"/>
            <a:ext cx="0" cy="6181852"/>
          </a:xfrm>
          <a:custGeom>
            <a:avLst/>
            <a:gdLst/>
            <a:ahLst/>
            <a:cxnLst/>
            <a:rect l="l" t="t" r="r" b="b"/>
            <a:pathLst>
              <a:path w="0" h="6181852">
                <a:moveTo>
                  <a:pt x="0" y="0"/>
                </a:moveTo>
                <a:lnTo>
                  <a:pt x="0" y="57975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298450" y="1066800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507361" y="6490628"/>
            <a:ext cx="4329771" cy="3476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85"/>
              </a:lnSpc>
              <a:spcBef>
                <a:spcPts val="134"/>
              </a:spcBef>
            </a:pPr>
            <a:r>
              <a:rPr dirty="0" smtClean="0" baseline="1241" sz="3300" spc="-489">
                <a:latin typeface="Calibri"/>
                <a:cs typeface="Calibri"/>
              </a:rPr>
              <a:t>é</a:t>
            </a:r>
            <a:r>
              <a:rPr dirty="0" smtClean="0" baseline="47997" sz="18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baseline="47997" sz="1800" spc="-725" b="1" i="1">
                <a:solidFill>
                  <a:srgbClr val="9999FF"/>
                </a:solidFill>
                <a:latin typeface="Verdana"/>
                <a:cs typeface="Verdana"/>
              </a:rPr>
              <a:t>u</a:t>
            </a:r>
            <a:r>
              <a:rPr dirty="0" smtClean="0" baseline="1241" sz="3300" spc="0">
                <a:latin typeface="Calibri"/>
                <a:cs typeface="Calibri"/>
              </a:rPr>
              <a:t>f</a:t>
            </a:r>
            <a:r>
              <a:rPr dirty="0" smtClean="0" baseline="1241" sz="3300" spc="-114">
                <a:latin typeface="Calibri"/>
                <a:cs typeface="Calibri"/>
              </a:rPr>
              <a:t>r</a:t>
            </a:r>
            <a:r>
              <a:rPr dirty="0" smtClean="0" baseline="47997" sz="1800" spc="-614" b="1" i="1">
                <a:solidFill>
                  <a:srgbClr val="9999FF"/>
                </a:solidFill>
                <a:latin typeface="Verdana"/>
                <a:cs typeface="Verdana"/>
              </a:rPr>
              <a:t>s</a:t>
            </a:r>
            <a:r>
              <a:rPr dirty="0" smtClean="0" baseline="1241" sz="3300" spc="-475">
                <a:latin typeface="Calibri"/>
                <a:cs typeface="Calibri"/>
              </a:rPr>
              <a:t>e</a:t>
            </a:r>
            <a:r>
              <a:rPr dirty="0" smtClean="0" baseline="47997" sz="1800" spc="-344" b="1" i="1">
                <a:solidFill>
                  <a:srgbClr val="9999FF"/>
                </a:solidFill>
                <a:latin typeface="Verdana"/>
                <a:cs typeface="Verdana"/>
              </a:rPr>
              <a:t>o</a:t>
            </a:r>
            <a:r>
              <a:rPr dirty="0" smtClean="0" baseline="1241" sz="3300" spc="-394">
                <a:latin typeface="Calibri"/>
                <a:cs typeface="Calibri"/>
              </a:rPr>
              <a:t>q</a:t>
            </a:r>
            <a:r>
              <a:rPr dirty="0" smtClean="0" baseline="47997" sz="1800" spc="-444" b="1" i="1">
                <a:solidFill>
                  <a:srgbClr val="9999FF"/>
                </a:solidFill>
                <a:latin typeface="Verdana"/>
                <a:cs typeface="Verdana"/>
              </a:rPr>
              <a:t>d</a:t>
            </a:r>
            <a:r>
              <a:rPr dirty="0" smtClean="0" baseline="1241" sz="3300" spc="-709">
                <a:latin typeface="Calibri"/>
                <a:cs typeface="Calibri"/>
              </a:rPr>
              <a:t>ü</a:t>
            </a:r>
            <a:r>
              <a:rPr dirty="0" smtClean="0" baseline="47997" sz="1800" spc="-8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1241" sz="3300" spc="-589">
                <a:latin typeface="Calibri"/>
                <a:cs typeface="Calibri"/>
              </a:rPr>
              <a:t>e</a:t>
            </a:r>
            <a:r>
              <a:rPr dirty="0" smtClean="0" baseline="47997" sz="1800" spc="-229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1241" sz="3300" spc="-75">
                <a:latin typeface="Calibri"/>
                <a:cs typeface="Calibri"/>
              </a:rPr>
              <a:t>n</a:t>
            </a:r>
            <a:r>
              <a:rPr dirty="0" smtClean="0" baseline="47997" sz="1800" spc="-46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baseline="1241" sz="3300" spc="-275">
                <a:latin typeface="Calibri"/>
                <a:cs typeface="Calibri"/>
              </a:rPr>
              <a:t>t</a:t>
            </a:r>
            <a:r>
              <a:rPr dirty="0" smtClean="0" baseline="47997" sz="1800" spc="-550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1241" sz="3300" spc="-550">
                <a:latin typeface="Calibri"/>
                <a:cs typeface="Calibri"/>
              </a:rPr>
              <a:t>e</a:t>
            </a:r>
            <a:r>
              <a:rPr dirty="0" smtClean="0" baseline="47997" sz="1800" spc="-44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baseline="1241" sz="3300" spc="-509">
                <a:latin typeface="Calibri"/>
                <a:cs typeface="Calibri"/>
              </a:rPr>
              <a:t>.</a:t>
            </a:r>
            <a:r>
              <a:rPr dirty="0" smtClean="0" baseline="47997" sz="18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baseline="47997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47997" sz="1800" spc="-63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47997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baseline="47997" sz="18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47997" sz="18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baseline="47997" sz="18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baseline="47997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baseline="47997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47997" sz="18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4800" y="1066800"/>
            <a:ext cx="1803400" cy="385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8988">
              <a:lnSpc>
                <a:spcPct val="101725"/>
              </a:lnSpc>
              <a:spcBef>
                <a:spcPts val="185"/>
              </a:spcBef>
            </a:pPr>
            <a:r>
              <a:rPr dirty="0" smtClean="0" sz="2200" spc="0">
                <a:latin typeface="Calibri"/>
                <a:cs typeface="Calibri"/>
              </a:rPr>
              <a:t>Tipos</a:t>
            </a:r>
            <a:r>
              <a:rPr dirty="0" smtClean="0" sz="2200" spc="-4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Clíni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08200" y="1066800"/>
            <a:ext cx="3470275" cy="385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02969">
              <a:lnSpc>
                <a:spcPct val="101725"/>
              </a:lnSpc>
              <a:spcBef>
                <a:spcPts val="185"/>
              </a:spcBef>
            </a:pPr>
            <a:r>
              <a:rPr dirty="0" smtClean="0" sz="2200" spc="0">
                <a:latin typeface="Calibri"/>
                <a:cs typeface="Calibri"/>
              </a:rPr>
              <a:t>Quad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-8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Clíni</a:t>
            </a:r>
            <a:r>
              <a:rPr dirty="0" smtClean="0" sz="2200" spc="-25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78475" y="1066800"/>
            <a:ext cx="3184525" cy="385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38783">
              <a:lnSpc>
                <a:spcPct val="101725"/>
              </a:lnSpc>
              <a:spcBef>
                <a:spcPts val="185"/>
              </a:spcBef>
            </a:pPr>
            <a:r>
              <a:rPr dirty="0" smtClean="0" sz="2200" spc="-134">
                <a:latin typeface="Calibri"/>
                <a:cs typeface="Calibri"/>
              </a:rPr>
              <a:t>T</a:t>
            </a:r>
            <a:r>
              <a:rPr dirty="0" smtClean="0" sz="2200" spc="-44">
                <a:latin typeface="Calibri"/>
                <a:cs typeface="Calibri"/>
              </a:rPr>
              <a:t>r</a:t>
            </a:r>
            <a:r>
              <a:rPr dirty="0" smtClean="0" sz="2200" spc="-19">
                <a:latin typeface="Calibri"/>
                <a:cs typeface="Calibri"/>
              </a:rPr>
              <a:t>a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ame</a:t>
            </a:r>
            <a:r>
              <a:rPr dirty="0" smtClean="0" sz="2200" spc="-25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800" y="1452372"/>
            <a:ext cx="1803400" cy="54056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1480" marR="52447" indent="-342900">
              <a:lnSpc>
                <a:spcPts val="2862"/>
              </a:lnSpc>
              <a:spcBef>
                <a:spcPts val="70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Ci</a:t>
            </a:r>
            <a:r>
              <a:rPr dirty="0" smtClean="0" sz="2200" spc="-1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ti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52447">
              <a:lnSpc>
                <a:spcPts val="2685"/>
              </a:lnSpc>
              <a:spcBef>
                <a:spcPts val="366"/>
              </a:spcBef>
              <a:tabLst>
                <a:tab pos="406400" algn="l"/>
              </a:tabLst>
            </a:pPr>
            <a:r>
              <a:rPr dirty="0" smtClean="0" sz="2200" spc="-4">
                <a:latin typeface="Calibri"/>
                <a:cs typeface="Calibri"/>
              </a:rPr>
              <a:t>U</a:t>
            </a:r>
            <a:r>
              <a:rPr dirty="0" smtClean="0" sz="2200" spc="0">
                <a:latin typeface="Calibri"/>
                <a:cs typeface="Calibri"/>
              </a:rPr>
              <a:t>rina</a:t>
            </a:r>
            <a:r>
              <a:rPr dirty="0" smtClean="0" sz="2200" spc="-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ia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52447">
              <a:lnSpc>
                <a:spcPts val="2685"/>
              </a:lnSpc>
              <a:spcBef>
                <a:spcPts val="343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aume</a:t>
            </a:r>
            <a:r>
              <a:rPr dirty="0" smtClean="0" sz="2200" spc="-25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ada</a:t>
            </a:r>
            <a:endParaRPr sz="2200">
              <a:latin typeface="Calibri"/>
              <a:cs typeface="Calibri"/>
            </a:endParaRPr>
          </a:p>
          <a:p>
            <a:pPr marL="411480" marR="187026" indent="-342900">
              <a:lnSpc>
                <a:spcPts val="2685"/>
              </a:lnSpc>
              <a:spcBef>
                <a:spcPts val="348"/>
              </a:spcBef>
            </a:pPr>
            <a:r>
              <a:rPr dirty="0" smtClean="0" sz="2200" spc="0">
                <a:latin typeface="Calibri"/>
                <a:cs typeface="Calibri"/>
              </a:rPr>
              <a:t>D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r</a:t>
            </a:r>
            <a:r>
              <a:rPr dirty="0" smtClean="0" sz="2200" spc="-32">
                <a:latin typeface="Calibri"/>
                <a:cs typeface="Calibri"/>
              </a:rPr>
              <a:t> </a:t>
            </a:r>
            <a:r>
              <a:rPr dirty="0" smtClean="0" sz="2200" spc="-25">
                <a:latin typeface="Calibri"/>
                <a:cs typeface="Calibri"/>
              </a:rPr>
              <a:t>r</a:t>
            </a:r>
            <a:r>
              <a:rPr dirty="0" smtClean="0" sz="2200" spc="-9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t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púb</a:t>
            </a:r>
            <a:r>
              <a:rPr dirty="0" smtClean="0" sz="2200" spc="-9">
                <a:latin typeface="Calibri"/>
                <a:cs typeface="Calibri"/>
              </a:rPr>
              <a:t>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a;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qual</a:t>
            </a:r>
            <a:r>
              <a:rPr dirty="0" smtClean="0" sz="2200" spc="-5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é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ag</a:t>
            </a:r>
            <a:r>
              <a:rPr dirty="0" smtClean="0" sz="2200" spc="-39">
                <a:latin typeface="Calibri"/>
                <a:cs typeface="Calibri"/>
              </a:rPr>
              <a:t>r</a:t>
            </a:r>
            <a:r>
              <a:rPr dirty="0" smtClean="0" sz="2200" spc="-34">
                <a:latin typeface="Calibri"/>
                <a:cs typeface="Calibri"/>
              </a:rPr>
              <a:t>a</a:t>
            </a:r>
            <a:r>
              <a:rPr dirty="0" smtClean="0" sz="2200" spc="-29">
                <a:latin typeface="Calibri"/>
                <a:cs typeface="Calibri"/>
              </a:rPr>
              <a:t>v</a:t>
            </a:r>
            <a:r>
              <a:rPr dirty="0" smtClean="0" sz="2200" spc="0">
                <a:latin typeface="Calibri"/>
                <a:cs typeface="Calibri"/>
              </a:rPr>
              <a:t>ada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pela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p</a:t>
            </a:r>
            <a:r>
              <a:rPr dirty="0" smtClean="0" sz="2200" spc="-25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es</a:t>
            </a:r>
            <a:r>
              <a:rPr dirty="0" smtClean="0" sz="2200" spc="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ão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dos</a:t>
            </a:r>
            <a:r>
              <a:rPr dirty="0" smtClean="0" sz="2200" spc="-26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</a:t>
            </a:r>
            <a:r>
              <a:rPr dirty="0" smtClean="0" sz="2200" spc="-4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dos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187026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do</a:t>
            </a:r>
            <a:endParaRPr sz="2200">
              <a:latin typeface="Calibri"/>
              <a:cs typeface="Calibri"/>
            </a:endParaRPr>
          </a:p>
          <a:p>
            <a:pPr marL="411480" marR="95695" algn="just">
              <a:lnSpc>
                <a:spcPts val="2685"/>
              </a:lnSpc>
              <a:spcBef>
                <a:spcPts val="351"/>
              </a:spcBef>
            </a:pPr>
            <a:r>
              <a:rPr dirty="0" smtClean="0" sz="2200" spc="-39">
                <a:latin typeface="Calibri"/>
                <a:cs typeface="Calibri"/>
              </a:rPr>
              <a:t>e</a:t>
            </a:r>
            <a:r>
              <a:rPr dirty="0" smtClean="0" sz="2200" spc="-39">
                <a:latin typeface="Calibri"/>
                <a:cs typeface="Calibri"/>
              </a:rPr>
              <a:t>x</a:t>
            </a:r>
            <a:r>
              <a:rPr dirty="0" smtClean="0" sz="2200" spc="0">
                <a:latin typeface="Calibri"/>
                <a:cs typeface="Calibri"/>
              </a:rPr>
              <a:t>aminado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95695" algn="just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r</a:t>
            </a:r>
            <a:r>
              <a:rPr dirty="0" smtClean="0" sz="2200" spc="-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na</a:t>
            </a:r>
            <a:r>
              <a:rPr dirty="0" smtClean="0" sz="2200" spc="-2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b</a:t>
            </a:r>
            <a:r>
              <a:rPr dirty="0" smtClean="0" sz="2200" spc="-39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xi</a:t>
            </a:r>
            <a:r>
              <a:rPr dirty="0" smtClean="0" sz="2200" spc="-39">
                <a:latin typeface="Calibri"/>
                <a:cs typeface="Calibri"/>
              </a:rPr>
              <a:t>g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480" marR="95695" algn="just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por</a:t>
            </a:r>
            <a:r>
              <a:rPr dirty="0" smtClean="0" sz="2200" spc="-3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via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08200" y="1452372"/>
            <a:ext cx="3470275" cy="54056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8961">
              <a:lnSpc>
                <a:spcPct val="102091"/>
              </a:lnSpc>
              <a:spcBef>
                <a:spcPts val="2109"/>
              </a:spcBef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  </a:t>
            </a:r>
            <a:r>
              <a:rPr dirty="0" smtClean="0" sz="2200" spc="39">
                <a:latin typeface="Times New Roman"/>
                <a:cs typeface="Times New Roman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Di</a:t>
            </a:r>
            <a:r>
              <a:rPr dirty="0" smtClean="0" sz="2200" spc="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uria</a:t>
            </a:r>
            <a:endParaRPr sz="2200">
              <a:latin typeface="Calibri"/>
              <a:cs typeface="Calibri"/>
            </a:endParaRPr>
          </a:p>
          <a:p>
            <a:pPr marL="411861" marR="17974" indent="-342900">
              <a:lnSpc>
                <a:spcPts val="2862"/>
              </a:lnSpc>
              <a:spcBef>
                <a:spcPts val="229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F</a:t>
            </a:r>
            <a:r>
              <a:rPr dirty="0" smtClean="0" sz="2200" spc="-1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equên</a:t>
            </a:r>
            <a:r>
              <a:rPr dirty="0" smtClean="0" sz="2200" spc="-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ia</a:t>
            </a:r>
            <a:r>
              <a:rPr dirty="0" smtClean="0" sz="2200" spc="0">
                <a:latin typeface="Calibri"/>
                <a:cs typeface="Calibri"/>
              </a:rPr>
              <a:t>    </a:t>
            </a:r>
            <a:r>
              <a:rPr dirty="0" smtClean="0" sz="2200" spc="228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urinar</a:t>
            </a:r>
            <a:r>
              <a:rPr dirty="0" smtClean="0" sz="2200" spc="-4">
                <a:latin typeface="Calibri"/>
                <a:cs typeface="Calibri"/>
              </a:rPr>
              <a:t>i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   </a:t>
            </a:r>
            <a:r>
              <a:rPr dirty="0" smtClean="0" sz="2200" spc="25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7974">
              <a:lnSpc>
                <a:spcPts val="2685"/>
              </a:lnSpc>
              <a:spcBef>
                <a:spcPts val="357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leu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r</a:t>
            </a:r>
            <a:r>
              <a:rPr dirty="0" smtClean="0" sz="2200" spc="-1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ei</a:t>
            </a:r>
            <a:r>
              <a:rPr dirty="0" smtClean="0" sz="2200" spc="9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68961">
              <a:lnSpc>
                <a:spcPts val="2700"/>
              </a:lnSpc>
              <a:spcBef>
                <a:spcPts val="470"/>
              </a:spcBef>
            </a:pPr>
            <a:r>
              <a:rPr dirty="0" smtClean="0" baseline="1236" sz="3300" spc="0">
                <a:latin typeface="Symbol"/>
                <a:cs typeface="Symbol"/>
              </a:rPr>
              <a:t></a:t>
            </a:r>
            <a:r>
              <a:rPr dirty="0" smtClean="0" baseline="1317" sz="3300" spc="0">
                <a:latin typeface="Times New Roman"/>
                <a:cs typeface="Times New Roman"/>
              </a:rPr>
              <a:t>  </a:t>
            </a:r>
            <a:r>
              <a:rPr dirty="0" smtClean="0" baseline="1317" sz="3300" spc="39">
                <a:latin typeface="Times New Roman"/>
                <a:cs typeface="Times New Roman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Leu</a:t>
            </a:r>
            <a:r>
              <a:rPr dirty="0" smtClean="0" baseline="1241" sz="3300" spc="-34">
                <a:latin typeface="Calibri"/>
                <a:cs typeface="Calibri"/>
              </a:rPr>
              <a:t>c</a:t>
            </a:r>
            <a:r>
              <a:rPr dirty="0" smtClean="0" baseline="1241" sz="3300" spc="0">
                <a:latin typeface="Calibri"/>
                <a:cs typeface="Calibri"/>
              </a:rPr>
              <a:t>óci</a:t>
            </a:r>
            <a:r>
              <a:rPr dirty="0" smtClean="0" baseline="1241" sz="3300" spc="-29">
                <a:latin typeface="Calibri"/>
                <a:cs typeface="Calibri"/>
              </a:rPr>
              <a:t>t</a:t>
            </a:r>
            <a:r>
              <a:rPr dirty="0" smtClean="0" baseline="1241" sz="3300" spc="0">
                <a:latin typeface="Calibri"/>
                <a:cs typeface="Calibri"/>
              </a:rPr>
              <a:t>o</a:t>
            </a:r>
            <a:r>
              <a:rPr dirty="0" smtClean="0" baseline="1241" sz="3300" spc="4">
                <a:latin typeface="Calibri"/>
                <a:cs typeface="Calibri"/>
              </a:rPr>
              <a:t>s</a:t>
            </a:r>
            <a:r>
              <a:rPr dirty="0" smtClean="0" baseline="1241" sz="3300" spc="0">
                <a:latin typeface="Calibri"/>
                <a:cs typeface="Calibri"/>
              </a:rPr>
              <a:t>,</a:t>
            </a:r>
            <a:r>
              <a:rPr dirty="0" smtClean="0" baseline="1241" sz="3300" spc="0">
                <a:latin typeface="Calibri"/>
                <a:cs typeface="Calibri"/>
              </a:rPr>
              <a:t>    </a:t>
            </a:r>
            <a:r>
              <a:rPr dirty="0" smtClean="0" baseline="1241" sz="3300" spc="119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bac</a:t>
            </a:r>
            <a:r>
              <a:rPr dirty="0" smtClean="0" baseline="1241" sz="3300" spc="-34">
                <a:latin typeface="Calibri"/>
                <a:cs typeface="Calibri"/>
              </a:rPr>
              <a:t>t</a:t>
            </a:r>
            <a:r>
              <a:rPr dirty="0" smtClean="0" baseline="1241" sz="3300" spc="0">
                <a:latin typeface="Calibri"/>
                <a:cs typeface="Calibri"/>
              </a:rPr>
              <a:t>éria</a:t>
            </a:r>
            <a:r>
              <a:rPr dirty="0" smtClean="0" baseline="1241" sz="3300" spc="0">
                <a:latin typeface="Calibri"/>
                <a:cs typeface="Calibri"/>
              </a:rPr>
              <a:t>    </a:t>
            </a:r>
            <a:r>
              <a:rPr dirty="0" smtClean="0" baseline="1241" sz="3300" spc="119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e</a:t>
            </a:r>
            <a:endParaRPr sz="2200">
              <a:latin typeface="Calibri"/>
              <a:cs typeface="Calibri"/>
            </a:endParaRPr>
          </a:p>
          <a:p>
            <a:pPr marL="411861" marR="18497" algn="just">
              <a:lnSpc>
                <a:spcPts val="2685"/>
              </a:lnSpc>
              <a:spcBef>
                <a:spcPts val="215"/>
              </a:spcBef>
            </a:pPr>
            <a:r>
              <a:rPr dirty="0" smtClean="0" sz="2200" spc="0">
                <a:latin typeface="Calibri"/>
                <a:cs typeface="Calibri"/>
              </a:rPr>
              <a:t>alguns</a:t>
            </a:r>
            <a:r>
              <a:rPr dirty="0" smtClean="0" sz="2200" spc="0">
                <a:latin typeface="Calibri"/>
                <a:cs typeface="Calibri"/>
              </a:rPr>
              <a:t>  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4">
                <a:latin typeface="Calibri"/>
                <a:cs typeface="Calibri"/>
              </a:rPr>
              <a:t>s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  </a:t>
            </a:r>
            <a:r>
              <a:rPr dirty="0" smtClean="0" sz="2200" spc="3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erit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4">
                <a:latin typeface="Calibri"/>
                <a:cs typeface="Calibri"/>
              </a:rPr>
              <a:t>ó</a:t>
            </a:r>
            <a:r>
              <a:rPr dirty="0" smtClean="0" sz="2200" spc="0">
                <a:latin typeface="Calibri"/>
                <a:cs typeface="Calibri"/>
              </a:rPr>
              <a:t>ci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s,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8497" algn="just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no</a:t>
            </a:r>
            <a:r>
              <a:rPr dirty="0" smtClean="0" sz="2200" spc="0">
                <a:latin typeface="Calibri"/>
                <a:cs typeface="Calibri"/>
              </a:rPr>
              <a:t>  </a:t>
            </a:r>
            <a:r>
              <a:rPr dirty="0" smtClean="0" sz="2200" spc="21">
                <a:latin typeface="Calibri"/>
                <a:cs typeface="Calibri"/>
              </a:rPr>
              <a:t> </a:t>
            </a:r>
            <a:r>
              <a:rPr dirty="0" smtClean="0" sz="2200" spc="-34">
                <a:latin typeface="Calibri"/>
                <a:cs typeface="Calibri"/>
              </a:rPr>
              <a:t>e</a:t>
            </a:r>
            <a:r>
              <a:rPr dirty="0" smtClean="0" sz="2200" spc="-39">
                <a:latin typeface="Calibri"/>
                <a:cs typeface="Calibri"/>
              </a:rPr>
              <a:t>x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9">
                <a:latin typeface="Calibri"/>
                <a:cs typeface="Calibri"/>
              </a:rPr>
              <a:t>m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  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mi</a:t>
            </a:r>
            <a:r>
              <a:rPr dirty="0" smtClean="0" sz="2200" spc="-4">
                <a:latin typeface="Calibri"/>
                <a:cs typeface="Calibri"/>
              </a:rPr>
              <a:t>c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r>
              <a:rPr dirty="0" smtClean="0" sz="2200" spc="-25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ó</a:t>
            </a:r>
            <a:r>
              <a:rPr dirty="0" smtClean="0" sz="2200" spc="0">
                <a:latin typeface="Calibri"/>
                <a:cs typeface="Calibri"/>
              </a:rPr>
              <a:t>pi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8497" algn="just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da</a:t>
            </a:r>
            <a:r>
              <a:rPr dirty="0" smtClean="0" sz="2200" spc="-2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urin</a:t>
            </a:r>
            <a:r>
              <a:rPr dirty="0" smtClean="0" sz="2200" spc="4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68961">
              <a:lnSpc>
                <a:spcPts val="2690"/>
              </a:lnSpc>
              <a:spcBef>
                <a:spcPts val="483"/>
              </a:spcBef>
            </a:pPr>
            <a:r>
              <a:rPr dirty="0" smtClean="0" baseline="1236" sz="3300" spc="0">
                <a:latin typeface="Symbol"/>
                <a:cs typeface="Symbol"/>
              </a:rPr>
              <a:t></a:t>
            </a:r>
            <a:r>
              <a:rPr dirty="0" smtClean="0" baseline="1317" sz="3300" spc="0">
                <a:latin typeface="Times New Roman"/>
                <a:cs typeface="Times New Roman"/>
              </a:rPr>
              <a:t>  </a:t>
            </a:r>
            <a:r>
              <a:rPr dirty="0" smtClean="0" baseline="1317" sz="3300" spc="39">
                <a:latin typeface="Times New Roman"/>
                <a:cs typeface="Times New Roman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A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77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cu</a:t>
            </a:r>
            <a:r>
              <a:rPr dirty="0" smtClean="0" baseline="1241" sz="3300" spc="-4">
                <a:latin typeface="Calibri"/>
                <a:cs typeface="Calibri"/>
              </a:rPr>
              <a:t>l</a:t>
            </a:r>
            <a:r>
              <a:rPr dirty="0" smtClean="0" baseline="1241" sz="3300" spc="0">
                <a:latin typeface="Calibri"/>
                <a:cs typeface="Calibri"/>
              </a:rPr>
              <a:t>tu</a:t>
            </a:r>
            <a:r>
              <a:rPr dirty="0" smtClean="0" baseline="1241" sz="3300" spc="-50">
                <a:latin typeface="Calibri"/>
                <a:cs typeface="Calibri"/>
              </a:rPr>
              <a:t>r</a:t>
            </a:r>
            <a:r>
              <a:rPr dirty="0" smtClean="0" baseline="1241" sz="3300" spc="0">
                <a:latin typeface="Calibri"/>
                <a:cs typeface="Calibri"/>
              </a:rPr>
              <a:t>a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21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da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67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urina</a:t>
            </a:r>
            <a:endParaRPr sz="2200">
              <a:latin typeface="Calibri"/>
              <a:cs typeface="Calibri"/>
            </a:endParaRPr>
          </a:p>
          <a:p>
            <a:pPr marL="411861" marR="17694" algn="just">
              <a:lnSpc>
                <a:spcPts val="2685"/>
              </a:lnSpc>
              <a:spcBef>
                <a:spcPts val="215"/>
              </a:spcBef>
            </a:pPr>
            <a:r>
              <a:rPr dirty="0" smtClean="0" sz="2200" spc="0">
                <a:latin typeface="Calibri"/>
                <a:cs typeface="Calibri"/>
              </a:rPr>
              <a:t>ide</a:t>
            </a:r>
            <a:r>
              <a:rPr dirty="0" smtClean="0" sz="2200" spc="-29">
                <a:latin typeface="Calibri"/>
                <a:cs typeface="Calibri"/>
              </a:rPr>
              <a:t>n</a:t>
            </a:r>
            <a:r>
              <a:rPr dirty="0" smtClean="0" sz="2200" spc="0">
                <a:latin typeface="Calibri"/>
                <a:cs typeface="Calibri"/>
              </a:rPr>
              <a:t>tifi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4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77">
                <a:latin typeface="Calibri"/>
                <a:cs typeface="Calibri"/>
              </a:rPr>
              <a:t> 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-19">
                <a:latin typeface="Calibri"/>
                <a:cs typeface="Calibri"/>
              </a:rPr>
              <a:t>r</a:t>
            </a:r>
            <a:r>
              <a:rPr dirty="0" smtClean="0" sz="2200" spc="-34">
                <a:latin typeface="Calibri"/>
                <a:cs typeface="Calibri"/>
              </a:rPr>
              <a:t>g</a:t>
            </a:r>
            <a:r>
              <a:rPr dirty="0" smtClean="0" sz="2200" spc="-9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nismo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7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7694" algn="just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sua</a:t>
            </a:r>
            <a:r>
              <a:rPr dirty="0" smtClean="0" sz="2200" spc="95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su</a:t>
            </a:r>
            <a:r>
              <a:rPr dirty="0" smtClean="0" sz="2200" spc="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ce</a:t>
            </a:r>
            <a:r>
              <a:rPr dirty="0" smtClean="0" sz="2200" spc="-19">
                <a:latin typeface="Calibri"/>
                <a:cs typeface="Calibri"/>
              </a:rPr>
              <a:t>p</a:t>
            </a:r>
            <a:r>
              <a:rPr dirty="0" smtClean="0" sz="2200" spc="0">
                <a:latin typeface="Calibri"/>
                <a:cs typeface="Calibri"/>
              </a:rPr>
              <a:t>t</a:t>
            </a:r>
            <a:r>
              <a:rPr dirty="0" smtClean="0" sz="2200" spc="4">
                <a:latin typeface="Calibri"/>
                <a:cs typeface="Calibri"/>
              </a:rPr>
              <a:t>i</a:t>
            </a:r>
            <a:r>
              <a:rPr dirty="0" smtClean="0" sz="2200" spc="0">
                <a:latin typeface="Calibri"/>
                <a:cs typeface="Calibri"/>
              </a:rPr>
              <a:t>bili</a:t>
            </a:r>
            <a:r>
              <a:rPr dirty="0" smtClean="0" sz="2200" spc="-14">
                <a:latin typeface="Calibri"/>
                <a:cs typeface="Calibri"/>
              </a:rPr>
              <a:t>d</a:t>
            </a:r>
            <a:r>
              <a:rPr dirty="0" smtClean="0" sz="2200" spc="0">
                <a:latin typeface="Calibri"/>
                <a:cs typeface="Calibri"/>
              </a:rPr>
              <a:t>ade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7694" algn="just">
              <a:lnSpc>
                <a:spcPts val="2685"/>
              </a:lnSpc>
              <a:spcBef>
                <a:spcPts val="351"/>
              </a:spcBef>
            </a:pP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25">
                <a:latin typeface="Calibri"/>
                <a:cs typeface="Calibri"/>
              </a:rPr>
              <a:t>n</a:t>
            </a:r>
            <a:r>
              <a:rPr dirty="0" smtClean="0" sz="2200" spc="0">
                <a:latin typeface="Calibri"/>
                <a:cs typeface="Calibri"/>
              </a:rPr>
              <a:t>ti</a:t>
            </a:r>
            <a:r>
              <a:rPr dirty="0" smtClean="0" sz="2200" spc="-9">
                <a:latin typeface="Calibri"/>
                <a:cs typeface="Calibri"/>
              </a:rPr>
              <a:t>b</a:t>
            </a:r>
            <a:r>
              <a:rPr dirty="0" smtClean="0" sz="2200" spc="0">
                <a:latin typeface="Calibri"/>
                <a:cs typeface="Calibri"/>
              </a:rPr>
              <a:t>ióti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os</a:t>
            </a:r>
            <a:endParaRPr sz="2200">
              <a:latin typeface="Calibri"/>
              <a:cs typeface="Calibri"/>
            </a:endParaRPr>
          </a:p>
          <a:p>
            <a:pPr marL="68961">
              <a:lnSpc>
                <a:spcPts val="2685"/>
              </a:lnSpc>
              <a:spcBef>
                <a:spcPts val="486"/>
              </a:spcBef>
            </a:pPr>
            <a:r>
              <a:rPr dirty="0" smtClean="0" baseline="1241" sz="3300" spc="0">
                <a:latin typeface="Calibri"/>
                <a:cs typeface="Calibri"/>
              </a:rPr>
              <a:t>A</a:t>
            </a:r>
            <a:r>
              <a:rPr dirty="0" smtClean="0" baseline="1241" sz="3300" spc="369">
                <a:latin typeface="Calibri"/>
                <a:cs typeface="Calibri"/>
              </a:rPr>
              <a:t> </a:t>
            </a:r>
            <a:r>
              <a:rPr dirty="0" smtClean="0" baseline="1241" sz="3300" spc="-9">
                <a:latin typeface="Calibri"/>
                <a:cs typeface="Calibri"/>
              </a:rPr>
              <a:t>e</a:t>
            </a:r>
            <a:r>
              <a:rPr dirty="0" smtClean="0" baseline="1241" sz="3300" spc="-19">
                <a:latin typeface="Calibri"/>
                <a:cs typeface="Calibri"/>
              </a:rPr>
              <a:t>v</a:t>
            </a:r>
            <a:r>
              <a:rPr dirty="0" smtClean="0" baseline="1241" sz="3300" spc="4">
                <a:latin typeface="Calibri"/>
                <a:cs typeface="Calibri"/>
              </a:rPr>
              <a:t>o</a:t>
            </a:r>
            <a:r>
              <a:rPr dirty="0" smtClean="0" baseline="1241" sz="3300" spc="0">
                <a:latin typeface="Calibri"/>
                <a:cs typeface="Calibri"/>
              </a:rPr>
              <a:t>lu</a:t>
            </a:r>
            <a:r>
              <a:rPr dirty="0" smtClean="0" baseline="1241" sz="3300" spc="-29">
                <a:latin typeface="Calibri"/>
                <a:cs typeface="Calibri"/>
              </a:rPr>
              <a:t>ç</a:t>
            </a:r>
            <a:r>
              <a:rPr dirty="0" smtClean="0" baseline="1241" sz="3300" spc="0">
                <a:latin typeface="Calibri"/>
                <a:cs typeface="Calibri"/>
              </a:rPr>
              <a:t>ão</a:t>
            </a:r>
            <a:r>
              <a:rPr dirty="0" smtClean="0" baseline="1241" sz="3300" spc="301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pa</a:t>
            </a:r>
            <a:r>
              <a:rPr dirty="0" smtClean="0" baseline="1241" sz="3300" spc="-44">
                <a:latin typeface="Calibri"/>
                <a:cs typeface="Calibri"/>
              </a:rPr>
              <a:t>r</a:t>
            </a:r>
            <a:r>
              <a:rPr dirty="0" smtClean="0" baseline="1241" sz="3300" spc="0">
                <a:latin typeface="Calibri"/>
                <a:cs typeface="Calibri"/>
              </a:rPr>
              <a:t>a</a:t>
            </a:r>
            <a:r>
              <a:rPr dirty="0" smtClean="0" baseline="1241" sz="3300" spc="331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pielon</a:t>
            </a:r>
            <a:r>
              <a:rPr dirty="0" smtClean="0" baseline="1241" sz="3300" spc="-19">
                <a:latin typeface="Calibri"/>
                <a:cs typeface="Calibri"/>
              </a:rPr>
              <a:t>e</a:t>
            </a:r>
            <a:r>
              <a:rPr dirty="0" smtClean="0" baseline="1241" sz="3300" spc="0">
                <a:latin typeface="Calibri"/>
                <a:cs typeface="Calibri"/>
              </a:rPr>
              <a:t>fr</a:t>
            </a:r>
            <a:r>
              <a:rPr dirty="0" smtClean="0" baseline="1241" sz="3300" spc="-4">
                <a:latin typeface="Calibri"/>
                <a:cs typeface="Calibri"/>
              </a:rPr>
              <a:t>i</a:t>
            </a:r>
            <a:r>
              <a:rPr dirty="0" smtClean="0" baseline="1241" sz="3300" spc="-29">
                <a:latin typeface="Calibri"/>
                <a:cs typeface="Calibri"/>
              </a:rPr>
              <a:t>t</a:t>
            </a:r>
            <a:r>
              <a:rPr dirty="0" smtClean="0" baseline="1241" sz="3300" spc="0">
                <a:latin typeface="Calibri"/>
                <a:cs typeface="Calibri"/>
              </a:rPr>
              <a:t>e</a:t>
            </a:r>
            <a:endParaRPr sz="2200">
              <a:latin typeface="Calibri"/>
              <a:cs typeface="Calibri"/>
            </a:endParaRPr>
          </a:p>
          <a:p>
            <a:pPr marL="411861" marR="204142" algn="just">
              <a:lnSpc>
                <a:spcPts val="1785"/>
              </a:lnSpc>
              <a:spcBef>
                <a:spcPts val="105"/>
              </a:spcBef>
            </a:pPr>
            <a:r>
              <a:rPr dirty="0" smtClean="0" baseline="-24824" sz="3300" spc="-489">
                <a:latin typeface="Calibri"/>
                <a:cs typeface="Calibri"/>
              </a:rPr>
              <a:t>é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-725" b="1" i="1">
                <a:solidFill>
                  <a:srgbClr val="9999FF"/>
                </a:solidFill>
                <a:latin typeface="Verdana"/>
                <a:cs typeface="Verdana"/>
              </a:rPr>
              <a:t>u</a:t>
            </a:r>
            <a:r>
              <a:rPr dirty="0" smtClean="0" baseline="-24824" sz="3300" spc="0">
                <a:latin typeface="Calibri"/>
                <a:cs typeface="Calibri"/>
              </a:rPr>
              <a:t>f</a:t>
            </a:r>
            <a:r>
              <a:rPr dirty="0" smtClean="0" baseline="-24824" sz="3300" spc="-114">
                <a:latin typeface="Calibri"/>
                <a:cs typeface="Calibri"/>
              </a:rPr>
              <a:t>r</a:t>
            </a:r>
            <a:r>
              <a:rPr dirty="0" smtClean="0" sz="1200" spc="-614" b="1" i="1">
                <a:solidFill>
                  <a:srgbClr val="9999FF"/>
                </a:solidFill>
                <a:latin typeface="Verdana"/>
                <a:cs typeface="Verdana"/>
              </a:rPr>
              <a:t>s</a:t>
            </a:r>
            <a:r>
              <a:rPr dirty="0" smtClean="0" baseline="-24824" sz="3300" spc="-475">
                <a:latin typeface="Calibri"/>
                <a:cs typeface="Calibri"/>
              </a:rPr>
              <a:t>e</a:t>
            </a:r>
            <a:r>
              <a:rPr dirty="0" smtClean="0" sz="1200" spc="-344" b="1" i="1">
                <a:solidFill>
                  <a:srgbClr val="9999FF"/>
                </a:solidFill>
                <a:latin typeface="Verdana"/>
                <a:cs typeface="Verdana"/>
              </a:rPr>
              <a:t>o</a:t>
            </a:r>
            <a:r>
              <a:rPr dirty="0" smtClean="0" baseline="-24824" sz="3300" spc="-394">
                <a:latin typeface="Calibri"/>
                <a:cs typeface="Calibri"/>
              </a:rPr>
              <a:t>q</a:t>
            </a:r>
            <a:r>
              <a:rPr dirty="0" smtClean="0" sz="1200" spc="-444" b="1" i="1">
                <a:solidFill>
                  <a:srgbClr val="9999FF"/>
                </a:solidFill>
                <a:latin typeface="Verdana"/>
                <a:cs typeface="Verdana"/>
              </a:rPr>
              <a:t>d</a:t>
            </a:r>
            <a:r>
              <a:rPr dirty="0" smtClean="0" baseline="-24824" sz="3300" spc="-709">
                <a:latin typeface="Calibri"/>
                <a:cs typeface="Calibri"/>
              </a:rPr>
              <a:t>ü</a:t>
            </a:r>
            <a:r>
              <a:rPr dirty="0" smtClean="0" sz="1200" spc="-8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4824" sz="3300" spc="-589">
                <a:latin typeface="Calibri"/>
                <a:cs typeface="Calibri"/>
              </a:rPr>
              <a:t>e</a:t>
            </a:r>
            <a:r>
              <a:rPr dirty="0" smtClean="0" sz="1200" spc="-229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4824" sz="3300" spc="-75">
                <a:latin typeface="Calibri"/>
                <a:cs typeface="Calibri"/>
              </a:rPr>
              <a:t>n</a:t>
            </a:r>
            <a:r>
              <a:rPr dirty="0" smtClean="0" sz="1200" spc="-46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baseline="-24824" sz="3300" spc="-275">
                <a:latin typeface="Calibri"/>
                <a:cs typeface="Calibri"/>
              </a:rPr>
              <a:t>t</a:t>
            </a:r>
            <a:r>
              <a:rPr dirty="0" smtClean="0" sz="1200" spc="-550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4824" sz="3300" spc="-550">
                <a:latin typeface="Calibri"/>
                <a:cs typeface="Calibri"/>
              </a:rPr>
              <a:t>e</a:t>
            </a:r>
            <a:r>
              <a:rPr dirty="0" smtClean="0" sz="1200" spc="-44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baseline="-24824" sz="3300" spc="-509">
                <a:latin typeface="Calibri"/>
                <a:cs typeface="Calibri"/>
              </a:rPr>
              <a:t>.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-63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78475" y="1452372"/>
            <a:ext cx="3184525" cy="54056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412369" marR="17644" indent="-342900">
              <a:lnSpc>
                <a:spcPts val="2862"/>
              </a:lnSpc>
              <a:spcBef>
                <a:spcPts val="14255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En</a:t>
            </a:r>
            <a:r>
              <a:rPr dirty="0" smtClean="0" sz="2200" spc="-34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-4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4">
                <a:latin typeface="Calibri"/>
                <a:cs typeface="Calibri"/>
              </a:rPr>
              <a:t>j</a:t>
            </a:r>
            <a:r>
              <a:rPr dirty="0" smtClean="0" sz="2200" spc="0">
                <a:latin typeface="Calibri"/>
                <a:cs typeface="Calibri"/>
              </a:rPr>
              <a:t>ar</a:t>
            </a:r>
            <a:r>
              <a:rPr dirty="0" smtClean="0" sz="2200" spc="0">
                <a:latin typeface="Calibri"/>
                <a:cs typeface="Calibri"/>
              </a:rPr>
              <a:t>     </a:t>
            </a:r>
            <a:r>
              <a:rPr dirty="0" smtClean="0" sz="2200" spc="22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    </a:t>
            </a:r>
            <a:r>
              <a:rPr dirty="0" smtClean="0" sz="2200" spc="286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be</a:t>
            </a:r>
            <a:r>
              <a:rPr dirty="0" smtClean="0" sz="2200" spc="4">
                <a:latin typeface="Calibri"/>
                <a:cs typeface="Calibri"/>
              </a:rPr>
              <a:t>b</a:t>
            </a:r>
            <a:r>
              <a:rPr dirty="0" smtClean="0" sz="2200" spc="0">
                <a:latin typeface="Calibri"/>
                <a:cs typeface="Calibri"/>
              </a:rPr>
              <a:t>er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369" marR="17644">
              <a:lnSpc>
                <a:spcPts val="2685"/>
              </a:lnSpc>
              <a:spcBef>
                <a:spcPts val="357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líquidos</a:t>
            </a:r>
            <a:endParaRPr sz="2200">
              <a:latin typeface="Calibri"/>
              <a:cs typeface="Calibri"/>
            </a:endParaRPr>
          </a:p>
          <a:p>
            <a:pPr marL="69469">
              <a:lnSpc>
                <a:spcPts val="2700"/>
              </a:lnSpc>
              <a:spcBef>
                <a:spcPts val="470"/>
              </a:spcBef>
            </a:pPr>
            <a:r>
              <a:rPr dirty="0" smtClean="0" baseline="1236" sz="3300" spc="0">
                <a:latin typeface="Symbol"/>
                <a:cs typeface="Symbol"/>
              </a:rPr>
              <a:t></a:t>
            </a:r>
            <a:r>
              <a:rPr dirty="0" smtClean="0" baseline="1317" sz="3300" spc="0">
                <a:latin typeface="Times New Roman"/>
                <a:cs typeface="Times New Roman"/>
              </a:rPr>
              <a:t>  </a:t>
            </a:r>
            <a:r>
              <a:rPr dirty="0" smtClean="0" baseline="1317" sz="3300" spc="39">
                <a:latin typeface="Times New Roman"/>
                <a:cs typeface="Times New Roman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Am</a:t>
            </a:r>
            <a:r>
              <a:rPr dirty="0" smtClean="0" baseline="1241" sz="3300" spc="-29">
                <a:latin typeface="Calibri"/>
                <a:cs typeface="Calibri"/>
              </a:rPr>
              <a:t>o</a:t>
            </a:r>
            <a:r>
              <a:rPr dirty="0" smtClean="0" baseline="1241" sz="3300" spc="0">
                <a:latin typeface="Calibri"/>
                <a:cs typeface="Calibri"/>
              </a:rPr>
              <a:t>xi</a:t>
            </a:r>
            <a:r>
              <a:rPr dirty="0" smtClean="0" baseline="1241" sz="3300" spc="-9">
                <a:latin typeface="Calibri"/>
                <a:cs typeface="Calibri"/>
              </a:rPr>
              <a:t>c</a:t>
            </a:r>
            <a:r>
              <a:rPr dirty="0" smtClean="0" baseline="1241" sz="3300" spc="0">
                <a:latin typeface="Calibri"/>
                <a:cs typeface="Calibri"/>
              </a:rPr>
              <a:t>ilin</a:t>
            </a:r>
            <a:r>
              <a:rPr dirty="0" smtClean="0" baseline="1241" sz="3300" spc="4">
                <a:latin typeface="Calibri"/>
                <a:cs typeface="Calibri"/>
              </a:rPr>
              <a:t>a</a:t>
            </a:r>
            <a:r>
              <a:rPr dirty="0" smtClean="0" baseline="1241" sz="3300" spc="0">
                <a:latin typeface="Calibri"/>
                <a:cs typeface="Calibri"/>
              </a:rPr>
              <a:t>:</a:t>
            </a:r>
            <a:r>
              <a:rPr dirty="0" smtClean="0" baseline="1241" sz="3300" spc="0">
                <a:latin typeface="Calibri"/>
                <a:cs typeface="Calibri"/>
              </a:rPr>
              <a:t>  </a:t>
            </a:r>
            <a:r>
              <a:rPr dirty="0" smtClean="0" baseline="1241" sz="3300" spc="279">
                <a:latin typeface="Calibri"/>
                <a:cs typeface="Calibri"/>
              </a:rPr>
              <a:t> </a:t>
            </a:r>
            <a:r>
              <a:rPr dirty="0" smtClean="0" baseline="1241" sz="3300" spc="4">
                <a:latin typeface="Calibri"/>
                <a:cs typeface="Calibri"/>
              </a:rPr>
              <a:t>50</a:t>
            </a:r>
            <a:r>
              <a:rPr dirty="0" smtClean="0" baseline="1241" sz="3300" spc="0">
                <a:latin typeface="Calibri"/>
                <a:cs typeface="Calibri"/>
              </a:rPr>
              <a:t>0</a:t>
            </a:r>
            <a:r>
              <a:rPr dirty="0" smtClean="0" baseline="1241" sz="3300" spc="0">
                <a:latin typeface="Calibri"/>
                <a:cs typeface="Calibri"/>
              </a:rPr>
              <a:t>  </a:t>
            </a:r>
            <a:r>
              <a:rPr dirty="0" smtClean="0" baseline="1241" sz="3300" spc="363">
                <a:latin typeface="Calibri"/>
                <a:cs typeface="Calibri"/>
              </a:rPr>
              <a:t> </a:t>
            </a:r>
            <a:r>
              <a:rPr dirty="0" smtClean="0" baseline="1241" sz="3300" spc="9">
                <a:latin typeface="Calibri"/>
                <a:cs typeface="Calibri"/>
              </a:rPr>
              <a:t>m</a:t>
            </a:r>
            <a:r>
              <a:rPr dirty="0" smtClean="0" baseline="1241" sz="3300" spc="0">
                <a:latin typeface="Calibri"/>
                <a:cs typeface="Calibri"/>
              </a:rPr>
              <a:t>g.</a:t>
            </a:r>
            <a:endParaRPr sz="2200">
              <a:latin typeface="Calibri"/>
              <a:cs typeface="Calibri"/>
            </a:endParaRPr>
          </a:p>
          <a:p>
            <a:pPr marL="412369" marR="18201">
              <a:lnSpc>
                <a:spcPts val="2685"/>
              </a:lnSpc>
              <a:spcBef>
                <a:spcPts val="215"/>
              </a:spcBef>
            </a:pP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-50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al,</a:t>
            </a:r>
            <a:r>
              <a:rPr dirty="0" smtClean="0" sz="2200" spc="40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de</a:t>
            </a:r>
            <a:r>
              <a:rPr dirty="0" smtClean="0" sz="2200" spc="42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8</a:t>
            </a:r>
            <a:r>
              <a:rPr dirty="0" smtClean="0" sz="2200" spc="441">
                <a:latin typeface="Calibri"/>
                <a:cs typeface="Calibri"/>
              </a:rPr>
              <a:t> </a:t>
            </a:r>
            <a:r>
              <a:rPr dirty="0" smtClean="0" sz="2200" spc="9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m</a:t>
            </a:r>
            <a:r>
              <a:rPr dirty="0" smtClean="0" sz="2200" spc="418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8</a:t>
            </a:r>
            <a:r>
              <a:rPr dirty="0" smtClean="0" sz="2200" spc="43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ho</a:t>
            </a:r>
            <a:r>
              <a:rPr dirty="0" smtClean="0" sz="2200" spc="-3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as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369" marR="18201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du</a:t>
            </a:r>
            <a:r>
              <a:rPr dirty="0" smtClean="0" sz="2200" spc="-50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9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-5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7</a:t>
            </a:r>
            <a:r>
              <a:rPr dirty="0" smtClean="0" sz="2200" spc="-1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0">
                <a:latin typeface="Calibri"/>
                <a:cs typeface="Calibri"/>
              </a:rPr>
              <a:t> </a:t>
            </a:r>
            <a:r>
              <a:rPr dirty="0" smtClean="0" sz="2200" spc="4">
                <a:latin typeface="Calibri"/>
                <a:cs typeface="Calibri"/>
              </a:rPr>
              <a:t>1</a:t>
            </a:r>
            <a:r>
              <a:rPr dirty="0" smtClean="0" sz="2200" spc="0">
                <a:latin typeface="Calibri"/>
                <a:cs typeface="Calibri"/>
              </a:rPr>
              <a:t>0</a:t>
            </a:r>
            <a:r>
              <a:rPr dirty="0" smtClean="0" sz="2200" spc="-1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dias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228600" y="914400"/>
            <a:ext cx="1852676" cy="350520"/>
          </a:xfrm>
          <a:custGeom>
            <a:avLst/>
            <a:gdLst/>
            <a:ahLst/>
            <a:cxnLst/>
            <a:rect l="l" t="t" r="r" b="b"/>
            <a:pathLst>
              <a:path w="1852676" h="350520">
                <a:moveTo>
                  <a:pt x="0" y="350520"/>
                </a:moveTo>
                <a:lnTo>
                  <a:pt x="1852676" y="350520"/>
                </a:lnTo>
                <a:lnTo>
                  <a:pt x="1852676" y="0"/>
                </a:lnTo>
                <a:lnTo>
                  <a:pt x="0" y="0"/>
                </a:lnTo>
                <a:lnTo>
                  <a:pt x="0" y="35052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2081276" y="914400"/>
            <a:ext cx="3562350" cy="350520"/>
          </a:xfrm>
          <a:custGeom>
            <a:avLst/>
            <a:gdLst/>
            <a:ahLst/>
            <a:cxnLst/>
            <a:rect l="l" t="t" r="r" b="b"/>
            <a:pathLst>
              <a:path w="3562350" h="350520">
                <a:moveTo>
                  <a:pt x="0" y="350520"/>
                </a:moveTo>
                <a:lnTo>
                  <a:pt x="3562350" y="350520"/>
                </a:lnTo>
                <a:lnTo>
                  <a:pt x="3562350" y="0"/>
                </a:lnTo>
                <a:lnTo>
                  <a:pt x="0" y="0"/>
                </a:lnTo>
                <a:lnTo>
                  <a:pt x="0" y="35052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5643626" y="914400"/>
            <a:ext cx="3271774" cy="350520"/>
          </a:xfrm>
          <a:custGeom>
            <a:avLst/>
            <a:gdLst/>
            <a:ahLst/>
            <a:cxnLst/>
            <a:rect l="l" t="t" r="r" b="b"/>
            <a:pathLst>
              <a:path w="3271774" h="350520">
                <a:moveTo>
                  <a:pt x="0" y="350520"/>
                </a:moveTo>
                <a:lnTo>
                  <a:pt x="3271774" y="350520"/>
                </a:lnTo>
                <a:lnTo>
                  <a:pt x="3271774" y="0"/>
                </a:lnTo>
                <a:lnTo>
                  <a:pt x="0" y="0"/>
                </a:lnTo>
                <a:lnTo>
                  <a:pt x="0" y="35052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2081276" y="908050"/>
            <a:ext cx="0" cy="5416232"/>
          </a:xfrm>
          <a:custGeom>
            <a:avLst/>
            <a:gdLst/>
            <a:ahLst/>
            <a:cxnLst/>
            <a:rect l="l" t="t" r="r" b="b"/>
            <a:pathLst>
              <a:path w="0" h="5416232">
                <a:moveTo>
                  <a:pt x="0" y="0"/>
                </a:moveTo>
                <a:lnTo>
                  <a:pt x="0" y="54162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5643626" y="908050"/>
            <a:ext cx="0" cy="5416232"/>
          </a:xfrm>
          <a:custGeom>
            <a:avLst/>
            <a:gdLst/>
            <a:ahLst/>
            <a:cxnLst/>
            <a:rect l="l" t="t" r="r" b="b"/>
            <a:pathLst>
              <a:path w="0" h="5416232">
                <a:moveTo>
                  <a:pt x="0" y="0"/>
                </a:moveTo>
                <a:lnTo>
                  <a:pt x="0" y="54162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222250" y="1264920"/>
            <a:ext cx="8699500" cy="0"/>
          </a:xfrm>
          <a:custGeom>
            <a:avLst/>
            <a:gdLst/>
            <a:ahLst/>
            <a:cxnLst/>
            <a:rect l="l" t="t" r="r" b="b"/>
            <a:pathLst>
              <a:path w="8699500" h="0">
                <a:moveTo>
                  <a:pt x="0" y="0"/>
                </a:moveTo>
                <a:lnTo>
                  <a:pt x="8699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228600" y="908050"/>
            <a:ext cx="0" cy="5416232"/>
          </a:xfrm>
          <a:custGeom>
            <a:avLst/>
            <a:gdLst/>
            <a:ahLst/>
            <a:cxnLst/>
            <a:rect l="l" t="t" r="r" b="b"/>
            <a:pathLst>
              <a:path w="0" h="5416232">
                <a:moveTo>
                  <a:pt x="0" y="0"/>
                </a:moveTo>
                <a:lnTo>
                  <a:pt x="0" y="54162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915400" y="908050"/>
            <a:ext cx="0" cy="5416232"/>
          </a:xfrm>
          <a:custGeom>
            <a:avLst/>
            <a:gdLst/>
            <a:ahLst/>
            <a:cxnLst/>
            <a:rect l="l" t="t" r="r" b="b"/>
            <a:pathLst>
              <a:path w="0" h="5416232">
                <a:moveTo>
                  <a:pt x="0" y="0"/>
                </a:moveTo>
                <a:lnTo>
                  <a:pt x="0" y="54162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222250" y="914400"/>
            <a:ext cx="8699500" cy="0"/>
          </a:xfrm>
          <a:custGeom>
            <a:avLst/>
            <a:gdLst/>
            <a:ahLst/>
            <a:cxnLst/>
            <a:rect l="l" t="t" r="r" b="b"/>
            <a:pathLst>
              <a:path w="8699500" h="0">
                <a:moveTo>
                  <a:pt x="0" y="0"/>
                </a:moveTo>
                <a:lnTo>
                  <a:pt x="8699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222250" y="6317932"/>
            <a:ext cx="8699500" cy="0"/>
          </a:xfrm>
          <a:custGeom>
            <a:avLst/>
            <a:gdLst/>
            <a:ahLst/>
            <a:cxnLst/>
            <a:rect l="l" t="t" r="r" b="b"/>
            <a:pathLst>
              <a:path w="8699500" h="0">
                <a:moveTo>
                  <a:pt x="0" y="0"/>
                </a:moveTo>
                <a:lnTo>
                  <a:pt x="8699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691632" y="1730686"/>
            <a:ext cx="180835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85"/>
              </a:lnSpc>
              <a:spcBef>
                <a:spcPts val="109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34532" y="1748688"/>
            <a:ext cx="1085328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0">
                <a:latin typeface="Calibri"/>
                <a:cs typeface="Calibri"/>
              </a:rPr>
              <a:t>As</a:t>
            </a:r>
            <a:r>
              <a:rPr dirty="0" smtClean="0" baseline="2730" sz="3000" spc="-4">
                <a:latin typeface="Calibri"/>
                <a:cs typeface="Calibri"/>
              </a:rPr>
              <a:t>s</a:t>
            </a:r>
            <a:r>
              <a:rPr dirty="0" smtClean="0" baseline="2730" sz="3000" spc="0">
                <a:latin typeface="Calibri"/>
                <a:cs typeface="Calibri"/>
              </a:rPr>
              <a:t>egu</a:t>
            </a:r>
            <a:r>
              <a:rPr dirty="0" smtClean="0" baseline="2730" sz="3000" spc="-34">
                <a:latin typeface="Calibri"/>
                <a:cs typeface="Calibri"/>
              </a:rPr>
              <a:t>r</a:t>
            </a:r>
            <a:r>
              <a:rPr dirty="0" smtClean="0" baseline="2730" sz="3000" spc="0">
                <a:latin typeface="Calibri"/>
                <a:cs typeface="Calibri"/>
              </a:rPr>
              <a:t>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49285" y="1748688"/>
            <a:ext cx="1159915" cy="280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0">
                <a:latin typeface="Calibri"/>
                <a:cs typeface="Calibri"/>
              </a:rPr>
              <a:t>hid</a:t>
            </a:r>
            <a:r>
              <a:rPr dirty="0" smtClean="0" baseline="2730" sz="3000" spc="-39">
                <a:latin typeface="Calibri"/>
                <a:cs typeface="Calibri"/>
              </a:rPr>
              <a:t>r</a:t>
            </a:r>
            <a:r>
              <a:rPr dirty="0" smtClean="0" baseline="2730" sz="3000" spc="-25">
                <a:latin typeface="Calibri"/>
                <a:cs typeface="Calibri"/>
              </a:rPr>
              <a:t>a</a:t>
            </a:r>
            <a:r>
              <a:rPr dirty="0" smtClean="0" baseline="2730" sz="3000" spc="-25">
                <a:latin typeface="Calibri"/>
                <a:cs typeface="Calibri"/>
              </a:rPr>
              <a:t>t</a:t>
            </a:r>
            <a:r>
              <a:rPr dirty="0" smtClean="0" baseline="2730" sz="3000" spc="0">
                <a:latin typeface="Calibri"/>
                <a:cs typeface="Calibri"/>
              </a:rPr>
              <a:t>a</a:t>
            </a:r>
            <a:r>
              <a:rPr dirty="0" smtClean="0" baseline="2730" sz="3000" spc="-9">
                <a:latin typeface="Calibri"/>
                <a:cs typeface="Calibri"/>
              </a:rPr>
              <a:t>ç</a:t>
            </a:r>
            <a:r>
              <a:rPr dirty="0" smtClean="0" baseline="2730" sz="3000" spc="0">
                <a:latin typeface="Calibri"/>
                <a:cs typeface="Calibri"/>
              </a:rPr>
              <a:t>ão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91632" y="2782497"/>
            <a:ext cx="18064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85"/>
              </a:lnSpc>
              <a:spcBef>
                <a:spcPts val="109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34532" y="2800477"/>
            <a:ext cx="141818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-50">
                <a:latin typeface="Calibri"/>
                <a:cs typeface="Calibri"/>
              </a:rPr>
              <a:t>P</a:t>
            </a:r>
            <a:r>
              <a:rPr dirty="0" smtClean="0" baseline="2730" sz="3000" spc="0">
                <a:latin typeface="Calibri"/>
                <a:cs typeface="Calibri"/>
              </a:rPr>
              <a:t>a</a:t>
            </a:r>
            <a:r>
              <a:rPr dirty="0" smtClean="0" baseline="2730" sz="3000" spc="-39">
                <a:latin typeface="Calibri"/>
                <a:cs typeface="Calibri"/>
              </a:rPr>
              <a:t>r</a:t>
            </a:r>
            <a:r>
              <a:rPr dirty="0" smtClean="0" baseline="2730" sz="3000" spc="0">
                <a:latin typeface="Calibri"/>
                <a:cs typeface="Calibri"/>
              </a:rPr>
              <a:t>ace</a:t>
            </a:r>
            <a:r>
              <a:rPr dirty="0" smtClean="0" baseline="2730" sz="3000" spc="-19">
                <a:latin typeface="Calibri"/>
                <a:cs typeface="Calibri"/>
              </a:rPr>
              <a:t>t</a:t>
            </a:r>
            <a:r>
              <a:rPr dirty="0" smtClean="0" baseline="2730" sz="3000" spc="0">
                <a:latin typeface="Calibri"/>
                <a:cs typeface="Calibri"/>
              </a:rPr>
              <a:t>amo</a:t>
            </a:r>
            <a:r>
              <a:rPr dirty="0" smtClean="0" baseline="2730" sz="3000" spc="-9">
                <a:latin typeface="Calibri"/>
                <a:cs typeface="Calibri"/>
              </a:rPr>
              <a:t>l</a:t>
            </a:r>
            <a:r>
              <a:rPr dirty="0" smtClean="0" baseline="2730" sz="3000" spc="0"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32878" y="2800477"/>
            <a:ext cx="296426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-4">
                <a:latin typeface="Calibri"/>
                <a:cs typeface="Calibri"/>
              </a:rPr>
              <a:t>só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09306" y="2800477"/>
            <a:ext cx="998320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0">
                <a:latin typeface="Calibri"/>
                <a:cs typeface="Calibri"/>
              </a:rPr>
              <a:t>em</a:t>
            </a:r>
            <a:r>
              <a:rPr dirty="0" smtClean="0" baseline="2730" sz="3000" spc="0">
                <a:latin typeface="Calibri"/>
                <a:cs typeface="Calibri"/>
              </a:rPr>
              <a:t> </a:t>
            </a:r>
            <a:r>
              <a:rPr dirty="0" smtClean="0" baseline="2730" sz="3000" spc="219">
                <a:latin typeface="Calibri"/>
                <a:cs typeface="Calibri"/>
              </a:rPr>
              <a:t> </a:t>
            </a:r>
            <a:r>
              <a:rPr dirty="0" smtClean="0" baseline="2730" sz="3000" spc="-9">
                <a:latin typeface="Calibri"/>
                <a:cs typeface="Calibri"/>
              </a:rPr>
              <a:t>c</a:t>
            </a:r>
            <a:r>
              <a:rPr dirty="0" smtClean="0" baseline="2730" sz="3000" spc="0">
                <a:latin typeface="Calibri"/>
                <a:cs typeface="Calibri"/>
              </a:rPr>
              <a:t>aso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91632" y="3834438"/>
            <a:ext cx="18064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85"/>
              </a:lnSpc>
              <a:spcBef>
                <a:spcPts val="109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34532" y="3852418"/>
            <a:ext cx="1448600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0">
                <a:latin typeface="Calibri"/>
                <a:cs typeface="Calibri"/>
              </a:rPr>
              <a:t>Ampicilin</a:t>
            </a:r>
            <a:r>
              <a:rPr dirty="0" smtClean="0" baseline="2730" sz="3000" spc="9">
                <a:latin typeface="Calibri"/>
                <a:cs typeface="Calibri"/>
              </a:rPr>
              <a:t>a</a:t>
            </a:r>
            <a:r>
              <a:rPr dirty="0" smtClean="0" baseline="2730" sz="3000" spc="0">
                <a:latin typeface="Calibri"/>
                <a:cs typeface="Calibri"/>
              </a:rPr>
              <a:t>:</a:t>
            </a:r>
            <a:r>
              <a:rPr dirty="0" smtClean="0" baseline="2730" sz="3000" spc="382">
                <a:latin typeface="Calibri"/>
                <a:cs typeface="Calibri"/>
              </a:rPr>
              <a:t> </a:t>
            </a:r>
            <a:r>
              <a:rPr dirty="0" smtClean="0" baseline="2730" sz="3000" spc="0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522209" y="3852418"/>
            <a:ext cx="310704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4">
                <a:latin typeface="Calibri"/>
                <a:cs typeface="Calibri"/>
              </a:rPr>
              <a:t>g</a:t>
            </a:r>
            <a:r>
              <a:rPr dirty="0" smtClean="0" baseline="2730" sz="3000" spc="-204">
                <a:latin typeface="Calibri"/>
                <a:cs typeface="Calibri"/>
              </a:rPr>
              <a:t>r</a:t>
            </a:r>
            <a:r>
              <a:rPr dirty="0" smtClean="0" baseline="2730" sz="3000" spc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77885" y="3852418"/>
            <a:ext cx="929043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-4">
                <a:latin typeface="Calibri"/>
                <a:cs typeface="Calibri"/>
              </a:rPr>
              <a:t>E</a:t>
            </a:r>
            <a:r>
              <a:rPr dirty="0" smtClean="0" baseline="2730" sz="3000" spc="0">
                <a:latin typeface="Calibri"/>
                <a:cs typeface="Calibri"/>
              </a:rPr>
              <a:t>V</a:t>
            </a:r>
            <a:r>
              <a:rPr dirty="0" smtClean="0" baseline="2730" sz="3000" spc="366">
                <a:latin typeface="Calibri"/>
                <a:cs typeface="Calibri"/>
              </a:rPr>
              <a:t> </a:t>
            </a:r>
            <a:r>
              <a:rPr dirty="0" smtClean="0" baseline="2730" sz="3000" spc="4">
                <a:latin typeface="Calibri"/>
                <a:cs typeface="Calibri"/>
              </a:rPr>
              <a:t>d</a:t>
            </a:r>
            <a:r>
              <a:rPr dirty="0" smtClean="0" baseline="2730" sz="3000" spc="0">
                <a:latin typeface="Calibri"/>
                <a:cs typeface="Calibri"/>
              </a:rPr>
              <a:t>e</a:t>
            </a:r>
            <a:r>
              <a:rPr dirty="0" smtClean="0" baseline="2730" sz="3000" spc="366">
                <a:latin typeface="Calibri"/>
                <a:cs typeface="Calibri"/>
              </a:rPr>
              <a:t> </a:t>
            </a:r>
            <a:r>
              <a:rPr dirty="0" smtClean="0" baseline="2730" sz="3000" spc="0">
                <a:latin typeface="Calibri"/>
                <a:cs typeface="Calibri"/>
              </a:rPr>
              <a:t>6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691632" y="4886252"/>
            <a:ext cx="180649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85"/>
              </a:lnSpc>
              <a:spcBef>
                <a:spcPts val="109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34532" y="4904232"/>
            <a:ext cx="2870718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dirty="0" smtClean="0" baseline="2730" sz="3000" spc="0">
                <a:latin typeface="Calibri"/>
                <a:cs typeface="Calibri"/>
              </a:rPr>
              <a:t>G</a:t>
            </a:r>
            <a:r>
              <a:rPr dirty="0" smtClean="0" baseline="2730" sz="3000" spc="-4">
                <a:latin typeface="Calibri"/>
                <a:cs typeface="Calibri"/>
              </a:rPr>
              <a:t>e</a:t>
            </a:r>
            <a:r>
              <a:rPr dirty="0" smtClean="0" baseline="2730" sz="3000" spc="-19">
                <a:latin typeface="Calibri"/>
                <a:cs typeface="Calibri"/>
              </a:rPr>
              <a:t>n</a:t>
            </a:r>
            <a:r>
              <a:rPr dirty="0" smtClean="0" baseline="2730" sz="3000" spc="-25">
                <a:latin typeface="Calibri"/>
                <a:cs typeface="Calibri"/>
              </a:rPr>
              <a:t>t</a:t>
            </a:r>
            <a:r>
              <a:rPr dirty="0" smtClean="0" baseline="2730" sz="3000" spc="0">
                <a:latin typeface="Calibri"/>
                <a:cs typeface="Calibri"/>
              </a:rPr>
              <a:t>a</a:t>
            </a:r>
            <a:r>
              <a:rPr dirty="0" smtClean="0" baseline="2730" sz="3000" spc="4">
                <a:latin typeface="Calibri"/>
                <a:cs typeface="Calibri"/>
              </a:rPr>
              <a:t>m</a:t>
            </a:r>
            <a:r>
              <a:rPr dirty="0" smtClean="0" baseline="2730" sz="3000" spc="0">
                <a:latin typeface="Calibri"/>
                <a:cs typeface="Calibri"/>
              </a:rPr>
              <a:t>icin</a:t>
            </a:r>
            <a:r>
              <a:rPr dirty="0" smtClean="0" baseline="2730" sz="3000" spc="4">
                <a:latin typeface="Calibri"/>
                <a:cs typeface="Calibri"/>
              </a:rPr>
              <a:t>a</a:t>
            </a:r>
            <a:r>
              <a:rPr dirty="0" smtClean="0" baseline="2730" sz="3000" spc="0">
                <a:latin typeface="Calibri"/>
                <a:cs typeface="Calibri"/>
              </a:rPr>
              <a:t>:</a:t>
            </a:r>
            <a:r>
              <a:rPr dirty="0" smtClean="0" baseline="2730" sz="3000" spc="29">
                <a:latin typeface="Calibri"/>
                <a:cs typeface="Calibri"/>
              </a:rPr>
              <a:t> </a:t>
            </a:r>
            <a:r>
              <a:rPr dirty="0" smtClean="0" baseline="2730" sz="3000" spc="4">
                <a:latin typeface="Calibri"/>
                <a:cs typeface="Calibri"/>
              </a:rPr>
              <a:t>8</a:t>
            </a:r>
            <a:r>
              <a:rPr dirty="0" smtClean="0" baseline="2730" sz="3000" spc="0">
                <a:latin typeface="Calibri"/>
                <a:cs typeface="Calibri"/>
              </a:rPr>
              <a:t>0</a:t>
            </a:r>
            <a:r>
              <a:rPr dirty="0" smtClean="0" baseline="2730" sz="3000" spc="19">
                <a:latin typeface="Calibri"/>
                <a:cs typeface="Calibri"/>
              </a:rPr>
              <a:t> </a:t>
            </a:r>
            <a:r>
              <a:rPr dirty="0" smtClean="0" baseline="2730" sz="3000" spc="-4">
                <a:latin typeface="Calibri"/>
                <a:cs typeface="Calibri"/>
              </a:rPr>
              <a:t>m</a:t>
            </a:r>
            <a:r>
              <a:rPr dirty="0" smtClean="0" baseline="2730" sz="3000" spc="4">
                <a:latin typeface="Calibri"/>
                <a:cs typeface="Calibri"/>
              </a:rPr>
              <a:t>g</a:t>
            </a:r>
            <a:r>
              <a:rPr dirty="0" smtClean="0" baseline="2730" sz="3000" spc="0">
                <a:latin typeface="Calibri"/>
                <a:cs typeface="Calibri"/>
              </a:rPr>
              <a:t>.</a:t>
            </a:r>
            <a:r>
              <a:rPr dirty="0" smtClean="0" baseline="2730" sz="3000" spc="14">
                <a:latin typeface="Calibri"/>
                <a:cs typeface="Calibri"/>
              </a:rPr>
              <a:t> </a:t>
            </a:r>
            <a:r>
              <a:rPr dirty="0" smtClean="0" baseline="2730" sz="3000" spc="0">
                <a:latin typeface="Calibri"/>
                <a:cs typeface="Calibri"/>
              </a:rPr>
              <a:t>IM</a:t>
            </a:r>
            <a:r>
              <a:rPr dirty="0" smtClean="0" baseline="2730" sz="3000" spc="19">
                <a:latin typeface="Calibri"/>
                <a:cs typeface="Calibri"/>
              </a:rPr>
              <a:t> </a:t>
            </a:r>
            <a:r>
              <a:rPr dirty="0" smtClean="0" baseline="2730" sz="3000" spc="-9">
                <a:latin typeface="Calibri"/>
                <a:cs typeface="Calibri"/>
              </a:rPr>
              <a:t>ou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2250" y="228600"/>
            <a:ext cx="114935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39200" y="228600"/>
            <a:ext cx="8255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28600" y="914400"/>
            <a:ext cx="1852676" cy="350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1038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0">
                <a:latin typeface="Calibri"/>
                <a:cs typeface="Calibri"/>
              </a:rPr>
              <a:t>T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pos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Cl</a:t>
            </a:r>
            <a:r>
              <a:rPr dirty="0" smtClean="0" sz="2000" spc="-4">
                <a:latin typeface="Calibri"/>
                <a:cs typeface="Calibri"/>
              </a:rPr>
              <a:t>í</a:t>
            </a:r>
            <a:r>
              <a:rPr dirty="0" smtClean="0" sz="2000" spc="0">
                <a:latin typeface="Calibri"/>
                <a:cs typeface="Calibri"/>
              </a:rPr>
              <a:t>ni</a:t>
            </a:r>
            <a:r>
              <a:rPr dirty="0" smtClean="0" sz="2000" spc="-4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os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81276" y="914400"/>
            <a:ext cx="3562350" cy="350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20953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0">
                <a:latin typeface="Calibri"/>
                <a:cs typeface="Calibri"/>
              </a:rPr>
              <a:t>Quad</a:t>
            </a:r>
            <a:r>
              <a:rPr dirty="0" smtClean="0" sz="2000" spc="-3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Cl</a:t>
            </a:r>
            <a:r>
              <a:rPr dirty="0" smtClean="0" sz="2000" spc="-9">
                <a:latin typeface="Calibri"/>
                <a:cs typeface="Calibri"/>
              </a:rPr>
              <a:t>í</a:t>
            </a:r>
            <a:r>
              <a:rPr dirty="0" smtClean="0" sz="2000" spc="0">
                <a:latin typeface="Calibri"/>
                <a:cs typeface="Calibri"/>
              </a:rPr>
              <a:t>ni</a:t>
            </a:r>
            <a:r>
              <a:rPr dirty="0" smtClean="0" sz="2000" spc="-4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43626" y="914400"/>
            <a:ext cx="3271774" cy="350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041273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-125">
                <a:latin typeface="Calibri"/>
                <a:cs typeface="Calibri"/>
              </a:rPr>
              <a:t>T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-25">
                <a:latin typeface="Calibri"/>
                <a:cs typeface="Calibri"/>
              </a:rPr>
              <a:t>a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am</a:t>
            </a:r>
            <a:r>
              <a:rPr dirty="0" smtClean="0" sz="2000" spc="-4">
                <a:latin typeface="Calibri"/>
                <a:cs typeface="Calibri"/>
              </a:rPr>
              <a:t>e</a:t>
            </a:r>
            <a:r>
              <a:rPr dirty="0" smtClean="0" sz="2000" spc="-19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8600" y="1264920"/>
            <a:ext cx="1852676" cy="5053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59740">
              <a:lnSpc>
                <a:spcPct val="101725"/>
              </a:lnSpc>
              <a:spcBef>
                <a:spcPts val="16312"/>
              </a:spcBef>
            </a:pPr>
            <a:r>
              <a:rPr dirty="0" smtClean="0" sz="2000" spc="0">
                <a:latin typeface="Calibri"/>
                <a:cs typeface="Calibri"/>
              </a:rPr>
              <a:t>P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4">
                <a:latin typeface="Calibri"/>
                <a:cs typeface="Calibri"/>
              </a:rPr>
              <a:t>l</a:t>
            </a:r>
            <a:r>
              <a:rPr dirty="0" smtClean="0" sz="2000" spc="0">
                <a:latin typeface="Calibri"/>
                <a:cs typeface="Calibri"/>
              </a:rPr>
              <a:t>on</a:t>
            </a:r>
            <a:r>
              <a:rPr dirty="0" smtClean="0" sz="2000" spc="-9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fr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  <a:p>
            <a:pPr marL="59740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4">
                <a:latin typeface="Calibri"/>
                <a:cs typeface="Calibri"/>
              </a:rPr>
              <a:t>Aguda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1276" y="1264920"/>
            <a:ext cx="3562350" cy="5053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59943">
              <a:lnSpc>
                <a:spcPct val="102091"/>
              </a:lnSpc>
              <a:spcBef>
                <a:spcPts val="1021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r>
              <a:rPr dirty="0" smtClean="0" sz="2000" spc="0">
                <a:latin typeface="Times New Roman"/>
                <a:cs typeface="Times New Roman"/>
              </a:rPr>
              <a:t>  </a:t>
            </a:r>
            <a:r>
              <a:rPr dirty="0" smtClean="0" sz="2000" spc="280">
                <a:latin typeface="Times New Roman"/>
                <a:cs typeface="Times New Roman"/>
              </a:rPr>
              <a:t> </a:t>
            </a:r>
            <a:r>
              <a:rPr dirty="0" smtClean="0" sz="2000" spc="9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4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ais</a:t>
            </a:r>
            <a:r>
              <a:rPr dirty="0" smtClean="0" sz="2000" spc="9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ci</a:t>
            </a:r>
            <a:r>
              <a:rPr dirty="0" smtClean="0" sz="2000" spc="-25">
                <a:latin typeface="Calibri"/>
                <a:cs typeface="Calibri"/>
              </a:rPr>
              <a:t>s</a:t>
            </a:r>
            <a:r>
              <a:rPr dirty="0" smtClean="0" sz="2000" spc="0">
                <a:latin typeface="Calibri"/>
                <a:cs typeface="Calibri"/>
              </a:rPr>
              <a:t>ti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endParaRPr sz="2000">
              <a:latin typeface="Calibri"/>
              <a:cs typeface="Calibri"/>
            </a:endParaRPr>
          </a:p>
          <a:p>
            <a:pPr marL="403098" marR="11752" indent="-343154" algn="just">
              <a:lnSpc>
                <a:spcPts val="2601"/>
              </a:lnSpc>
              <a:spcBef>
                <a:spcPts val="215"/>
              </a:spcBef>
              <a:tabLst>
                <a:tab pos="393700" algn="l"/>
              </a:tabLst>
            </a:pPr>
            <a:r>
              <a:rPr dirty="0" smtClean="0" sz="2000" spc="0">
                <a:latin typeface="Symbol"/>
                <a:cs typeface="Symbol"/>
              </a:rPr>
              <a:t></a:t>
            </a:r>
            <a:r>
              <a:rPr dirty="0" smtClean="0" sz="2000" spc="0">
                <a:latin typeface="Times New Roman"/>
                <a:cs typeface="Times New Roman"/>
              </a:rPr>
              <a:t>	</a:t>
            </a:r>
            <a:r>
              <a:rPr dirty="0" smtClean="0" sz="2000" spc="0">
                <a:latin typeface="Calibri"/>
                <a:cs typeface="Calibri"/>
              </a:rPr>
              <a:t>D</a:t>
            </a:r>
            <a:r>
              <a:rPr dirty="0" smtClean="0" sz="2000" spc="4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   </a:t>
            </a:r>
            <a:r>
              <a:rPr dirty="0" smtClean="0" sz="2000" spc="16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lombar</a:t>
            </a:r>
            <a:r>
              <a:rPr dirty="0" smtClean="0" sz="2000" spc="0">
                <a:latin typeface="Calibri"/>
                <a:cs typeface="Calibri"/>
              </a:rPr>
              <a:t>   </a:t>
            </a:r>
            <a:r>
              <a:rPr dirty="0" smtClean="0" sz="2000" spc="17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  </a:t>
            </a:r>
            <a:r>
              <a:rPr dirty="0" smtClean="0" sz="2000" spc="18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abdomi</a:t>
            </a:r>
            <a:r>
              <a:rPr dirty="0" smtClean="0" sz="2000" spc="-9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al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1752" algn="just">
              <a:lnSpc>
                <a:spcPts val="2441"/>
              </a:lnSpc>
              <a:spcBef>
                <a:spcPts val="335"/>
              </a:spcBef>
              <a:tabLst>
                <a:tab pos="393700" algn="l"/>
              </a:tabLst>
            </a:pPr>
            <a:r>
              <a:rPr dirty="0" smtClean="0" sz="2000" spc="-29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ari</a:t>
            </a:r>
            <a:r>
              <a:rPr dirty="0" smtClean="0" sz="2000" spc="-39">
                <a:latin typeface="Calibri"/>
                <a:cs typeface="Calibri"/>
              </a:rPr>
              <a:t>á</a:t>
            </a:r>
            <a:r>
              <a:rPr dirty="0" smtClean="0" sz="2000" spc="-14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l</a:t>
            </a:r>
            <a:r>
              <a:rPr dirty="0" smtClean="0" sz="2000" spc="0">
                <a:latin typeface="Calibri"/>
                <a:cs typeface="Calibri"/>
              </a:rPr>
              <a:t>.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si</a:t>
            </a:r>
            <a:r>
              <a:rPr dirty="0" smtClean="0" sz="2000" spc="9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al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MU</a:t>
            </a:r>
            <a:r>
              <a:rPr dirty="0" smtClean="0" sz="2000" spc="9">
                <a:latin typeface="Calibri"/>
                <a:cs typeface="Calibri"/>
              </a:rPr>
              <a:t>R</a:t>
            </a:r>
            <a:r>
              <a:rPr dirty="0" smtClean="0" sz="2000" spc="-25">
                <a:latin typeface="Calibri"/>
                <a:cs typeface="Calibri"/>
              </a:rPr>
              <a:t>P</a:t>
            </a:r>
            <a:r>
              <a:rPr dirty="0" smtClean="0" sz="2000" spc="0">
                <a:latin typeface="Calibri"/>
                <a:cs typeface="Calibri"/>
              </a:rPr>
              <a:t>Y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1752" algn="just">
              <a:lnSpc>
                <a:spcPts val="2441"/>
              </a:lnSpc>
              <a:spcBef>
                <a:spcPts val="314"/>
              </a:spcBef>
              <a:tabLst>
                <a:tab pos="393700" algn="l"/>
              </a:tabLst>
            </a:pP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9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or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p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-9">
                <a:latin typeface="Calibri"/>
                <a:cs typeface="Calibri"/>
              </a:rPr>
              <a:t>o</a:t>
            </a:r>
            <a:r>
              <a:rPr dirty="0" smtClean="0" sz="2000" spc="-29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oc</a:t>
            </a:r>
            <a:r>
              <a:rPr dirty="0" smtClean="0" sz="2000" spc="-14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da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p</a:t>
            </a:r>
            <a:r>
              <a:rPr dirty="0" smtClean="0" sz="2000" spc="0">
                <a:latin typeface="Calibri"/>
                <a:cs typeface="Calibri"/>
              </a:rPr>
              <a:t>or</a:t>
            </a:r>
            <a:r>
              <a:rPr dirty="0" smtClean="0" sz="2000" spc="1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l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ge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1752" algn="just">
              <a:lnSpc>
                <a:spcPts val="2441"/>
              </a:lnSpc>
              <a:spcBef>
                <a:spcPts val="314"/>
              </a:spcBef>
              <a:tabLst>
                <a:tab pos="393700" algn="l"/>
              </a:tabLst>
            </a:pPr>
            <a:r>
              <a:rPr dirty="0" smtClean="0" sz="2000" spc="-14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olpe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sob</a:t>
            </a:r>
            <a:r>
              <a:rPr dirty="0" smtClean="0" sz="2000" spc="-25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r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m)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é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1752" algn="just">
              <a:lnSpc>
                <a:spcPts val="2441"/>
              </a:lnSpc>
              <a:spcBef>
                <a:spcPts val="314"/>
              </a:spcBef>
              <a:tabLst>
                <a:tab pos="393700" algn="l"/>
              </a:tabLst>
            </a:pPr>
            <a:r>
              <a:rPr dirty="0" smtClean="0" sz="2000" spc="0">
                <a:latin typeface="Calibri"/>
                <a:cs typeface="Calibri"/>
              </a:rPr>
              <a:t>al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ame</a:t>
            </a:r>
            <a:r>
              <a:rPr dirty="0" smtClean="0" sz="2000" spc="-19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espe</a:t>
            </a:r>
            <a:r>
              <a:rPr dirty="0" smtClean="0" sz="2000" spc="4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íf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-9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  <a:p>
            <a:pPr marL="59943">
              <a:lnSpc>
                <a:spcPts val="2445"/>
              </a:lnSpc>
              <a:spcBef>
                <a:spcPts val="437"/>
              </a:spcBef>
            </a:pPr>
            <a:r>
              <a:rPr dirty="0" smtClean="0" baseline="1360" sz="3000" spc="0">
                <a:latin typeface="Symbol"/>
                <a:cs typeface="Symbol"/>
              </a:rPr>
              <a:t></a:t>
            </a:r>
            <a:r>
              <a:rPr dirty="0" smtClean="0" baseline="1449" sz="3000" spc="0">
                <a:latin typeface="Times New Roman"/>
                <a:cs typeface="Times New Roman"/>
              </a:rPr>
              <a:t>  </a:t>
            </a:r>
            <a:r>
              <a:rPr dirty="0" smtClean="0" baseline="1449" sz="3000" spc="280">
                <a:latin typeface="Times New Roman"/>
                <a:cs typeface="Times New Roman"/>
              </a:rPr>
              <a:t> </a:t>
            </a:r>
            <a:r>
              <a:rPr dirty="0" smtClean="0" baseline="1365" sz="3000" spc="-19">
                <a:latin typeface="Calibri"/>
                <a:cs typeface="Calibri"/>
              </a:rPr>
              <a:t>F</a:t>
            </a:r>
            <a:r>
              <a:rPr dirty="0" smtClean="0" baseline="1365" sz="3000" spc="0">
                <a:latin typeface="Calibri"/>
                <a:cs typeface="Calibri"/>
              </a:rPr>
              <a:t>e</a:t>
            </a:r>
            <a:r>
              <a:rPr dirty="0" smtClean="0" baseline="1365" sz="3000" spc="4">
                <a:latin typeface="Calibri"/>
                <a:cs typeface="Calibri"/>
              </a:rPr>
              <a:t>b</a:t>
            </a:r>
            <a:r>
              <a:rPr dirty="0" smtClean="0" baseline="1365" sz="3000" spc="-25">
                <a:latin typeface="Calibri"/>
                <a:cs typeface="Calibri"/>
              </a:rPr>
              <a:t>r</a:t>
            </a:r>
            <a:r>
              <a:rPr dirty="0" smtClean="0" baseline="1365" sz="3000" spc="0">
                <a:latin typeface="Calibri"/>
                <a:cs typeface="Calibri"/>
              </a:rPr>
              <a:t>e</a:t>
            </a:r>
            <a:r>
              <a:rPr dirty="0" smtClean="0" baseline="1365" sz="3000" spc="0">
                <a:latin typeface="Calibri"/>
                <a:cs typeface="Calibri"/>
              </a:rPr>
              <a:t>      </a:t>
            </a:r>
            <a:r>
              <a:rPr dirty="0" smtClean="0" baseline="1365" sz="3000" spc="109">
                <a:latin typeface="Calibri"/>
                <a:cs typeface="Calibri"/>
              </a:rPr>
              <a:t> </a:t>
            </a:r>
            <a:r>
              <a:rPr dirty="0" smtClean="0" baseline="1365" sz="3000" spc="0">
                <a:latin typeface="Calibri"/>
                <a:cs typeface="Calibri"/>
              </a:rPr>
              <a:t>e</a:t>
            </a:r>
            <a:r>
              <a:rPr dirty="0" smtClean="0" baseline="1365" sz="3000" spc="0">
                <a:latin typeface="Calibri"/>
                <a:cs typeface="Calibri"/>
              </a:rPr>
              <a:t>      </a:t>
            </a:r>
            <a:r>
              <a:rPr dirty="0" smtClean="0" baseline="1365" sz="3000" spc="109">
                <a:latin typeface="Calibri"/>
                <a:cs typeface="Calibri"/>
              </a:rPr>
              <a:t> </a:t>
            </a:r>
            <a:r>
              <a:rPr dirty="0" smtClean="0" baseline="1365" sz="3000" spc="0">
                <a:latin typeface="Calibri"/>
                <a:cs typeface="Calibri"/>
              </a:rPr>
              <a:t>ar</a:t>
            </a:r>
            <a:r>
              <a:rPr dirty="0" smtClean="0" baseline="1365" sz="3000" spc="-25">
                <a:latin typeface="Calibri"/>
                <a:cs typeface="Calibri"/>
              </a:rPr>
              <a:t>r</a:t>
            </a:r>
            <a:r>
              <a:rPr dirty="0" smtClean="0" baseline="1365" sz="3000" spc="0">
                <a:latin typeface="Calibri"/>
                <a:cs typeface="Calibri"/>
              </a:rPr>
              <a:t>e</a:t>
            </a:r>
            <a:r>
              <a:rPr dirty="0" smtClean="0" baseline="1365" sz="3000" spc="4">
                <a:latin typeface="Calibri"/>
                <a:cs typeface="Calibri"/>
              </a:rPr>
              <a:t>p</a:t>
            </a:r>
            <a:r>
              <a:rPr dirty="0" smtClean="0" baseline="1365" sz="3000" spc="0">
                <a:latin typeface="Calibri"/>
                <a:cs typeface="Calibri"/>
              </a:rPr>
              <a:t>io</a:t>
            </a:r>
            <a:r>
              <a:rPr dirty="0" smtClean="0" baseline="1365" sz="3000" spc="-9">
                <a:latin typeface="Calibri"/>
                <a:cs typeface="Calibri"/>
              </a:rPr>
              <a:t>s</a:t>
            </a:r>
            <a:r>
              <a:rPr dirty="0" smtClean="0" baseline="1365" sz="3000" spc="0">
                <a:latin typeface="Calibri"/>
                <a:cs typeface="Calibri"/>
              </a:rPr>
              <a:t>.</a:t>
            </a:r>
            <a:r>
              <a:rPr dirty="0" smtClean="0" baseline="1365" sz="3000" spc="0">
                <a:latin typeface="Calibri"/>
                <a:cs typeface="Calibri"/>
              </a:rPr>
              <a:t>      </a:t>
            </a:r>
            <a:r>
              <a:rPr dirty="0" smtClean="0" baseline="1365" sz="3000" spc="109">
                <a:latin typeface="Calibri"/>
                <a:cs typeface="Calibri"/>
              </a:rPr>
              <a:t> </a:t>
            </a:r>
            <a:r>
              <a:rPr dirty="0" smtClean="0" baseline="1365" sz="3000" spc="4">
                <a:latin typeface="Calibri"/>
                <a:cs typeface="Calibri"/>
              </a:rPr>
              <a:t>(A</a:t>
            </a:r>
            <a:endParaRPr sz="2000">
              <a:latin typeface="Calibri"/>
              <a:cs typeface="Calibri"/>
            </a:endParaRPr>
          </a:p>
          <a:p>
            <a:pPr marL="403098">
              <a:lnSpc>
                <a:spcPct val="101725"/>
              </a:lnSpc>
              <a:spcBef>
                <a:spcPts val="192"/>
              </a:spcBef>
            </a:pP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empe</a:t>
            </a:r>
            <a:r>
              <a:rPr dirty="0" smtClean="0" sz="2000" spc="-19">
                <a:latin typeface="Calibri"/>
                <a:cs typeface="Calibri"/>
              </a:rPr>
              <a:t>r</a:t>
            </a:r>
            <a:r>
              <a:rPr dirty="0" smtClean="0" sz="2000" spc="-19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t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   </a:t>
            </a:r>
            <a:r>
              <a:rPr dirty="0" smtClean="0" sz="2000" spc="426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p</a:t>
            </a:r>
            <a:r>
              <a:rPr dirty="0" smtClean="0" sz="2000" spc="-9">
                <a:latin typeface="Calibri"/>
                <a:cs typeface="Calibri"/>
              </a:rPr>
              <a:t>o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  </a:t>
            </a:r>
            <a:r>
              <a:rPr dirty="0" smtClean="0" sz="2000" spc="437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flut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ar</a:t>
            </a:r>
            <a:endParaRPr sz="2000">
              <a:latin typeface="Calibri"/>
              <a:cs typeface="Calibri"/>
            </a:endParaRPr>
          </a:p>
          <a:p>
            <a:pPr marL="403098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19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t</a:t>
            </a:r>
            <a:r>
              <a:rPr dirty="0" smtClean="0" sz="2000" spc="-25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3</a:t>
            </a:r>
            <a:r>
              <a:rPr dirty="0" smtClean="0" sz="2000" spc="0">
                <a:latin typeface="Calibri"/>
                <a:cs typeface="Calibri"/>
              </a:rPr>
              <a:t>5º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4</a:t>
            </a:r>
            <a:r>
              <a:rPr dirty="0" smtClean="0" sz="2000" spc="0">
                <a:latin typeface="Calibri"/>
                <a:cs typeface="Calibri"/>
              </a:rPr>
              <a:t>0º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C.)</a:t>
            </a:r>
            <a:endParaRPr sz="2000">
              <a:latin typeface="Calibri"/>
              <a:cs typeface="Calibri"/>
            </a:endParaRPr>
          </a:p>
          <a:p>
            <a:pPr marL="59943">
              <a:lnSpc>
                <a:spcPct val="102091"/>
              </a:lnSpc>
              <a:spcBef>
                <a:spcPts val="210"/>
              </a:spcBef>
            </a:pPr>
            <a:r>
              <a:rPr dirty="0" smtClean="0" sz="2000" spc="0">
                <a:latin typeface="Symbol"/>
                <a:cs typeface="Symbol"/>
              </a:rPr>
              <a:t></a:t>
            </a:r>
            <a:r>
              <a:rPr dirty="0" smtClean="0" sz="2000" spc="0">
                <a:latin typeface="Times New Roman"/>
                <a:cs typeface="Times New Roman"/>
              </a:rPr>
              <a:t>  </a:t>
            </a:r>
            <a:r>
              <a:rPr dirty="0" smtClean="0" sz="2000" spc="280">
                <a:latin typeface="Times New Roman"/>
                <a:cs typeface="Times New Roman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A</a:t>
            </a:r>
            <a:r>
              <a:rPr dirty="0" smtClean="0" sz="2000" spc="4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25">
                <a:latin typeface="Calibri"/>
                <a:cs typeface="Calibri"/>
              </a:rPr>
              <a:t>r</a:t>
            </a:r>
            <a:r>
              <a:rPr dirty="0" smtClean="0" sz="2000" spc="-3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x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a,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á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seas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-29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ómi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os</a:t>
            </a:r>
            <a:endParaRPr sz="2000">
              <a:latin typeface="Calibri"/>
              <a:cs typeface="Calibri"/>
            </a:endParaRPr>
          </a:p>
          <a:p>
            <a:pPr marL="403098" marR="13123" indent="-343154" algn="just">
              <a:lnSpc>
                <a:spcPts val="2601"/>
              </a:lnSpc>
              <a:spcBef>
                <a:spcPts val="210"/>
              </a:spcBef>
              <a:tabLst>
                <a:tab pos="393700" algn="l"/>
              </a:tabLst>
            </a:pPr>
            <a:r>
              <a:rPr dirty="0" smtClean="0" sz="2000" spc="0">
                <a:latin typeface="Symbol"/>
                <a:cs typeface="Symbol"/>
              </a:rPr>
              <a:t></a:t>
            </a:r>
            <a:r>
              <a:rPr dirty="0" smtClean="0" sz="2000" spc="0">
                <a:latin typeface="Times New Roman"/>
                <a:cs typeface="Times New Roman"/>
              </a:rPr>
              <a:t>	</a:t>
            </a:r>
            <a:r>
              <a:rPr dirty="0" smtClean="0" sz="2000" spc="0">
                <a:latin typeface="Calibri"/>
                <a:cs typeface="Calibri"/>
              </a:rPr>
              <a:t>Leuc</a:t>
            </a:r>
            <a:r>
              <a:rPr dirty="0" smtClean="0" sz="2000" spc="-14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ci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ose</a:t>
            </a:r>
            <a:r>
              <a:rPr dirty="0" smtClean="0" sz="2000" spc="0">
                <a:latin typeface="Calibri"/>
                <a:cs typeface="Calibri"/>
              </a:rPr>
              <a:t>        </a:t>
            </a:r>
            <a:r>
              <a:rPr dirty="0" smtClean="0" sz="2000" spc="251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       </a:t>
            </a:r>
            <a:r>
              <a:rPr dirty="0" smtClean="0" sz="2000" spc="251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out</a:t>
            </a:r>
            <a:r>
              <a:rPr dirty="0" smtClean="0" sz="2000" spc="-4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as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3123" algn="just">
              <a:lnSpc>
                <a:spcPts val="2441"/>
              </a:lnSpc>
              <a:spcBef>
                <a:spcPts val="333"/>
              </a:spcBef>
              <a:tabLst>
                <a:tab pos="393700" algn="l"/>
              </a:tabLst>
            </a:pPr>
            <a:r>
              <a:rPr dirty="0" smtClean="0" sz="2000" spc="4">
                <a:latin typeface="Calibri"/>
                <a:cs typeface="Calibri"/>
              </a:rPr>
              <a:t>b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4">
                <a:latin typeface="Calibri"/>
                <a:cs typeface="Calibri"/>
              </a:rPr>
              <a:t>c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ér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9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s,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-34">
                <a:latin typeface="Calibri"/>
                <a:cs typeface="Calibri"/>
              </a:rPr>
              <a:t>e</a:t>
            </a:r>
            <a:r>
              <a:rPr dirty="0" smtClean="0" sz="2000" spc="-39">
                <a:latin typeface="Calibri"/>
                <a:cs typeface="Calibri"/>
              </a:rPr>
              <a:t>x</a:t>
            </a:r>
            <a:r>
              <a:rPr dirty="0" smtClean="0" sz="2000" spc="0">
                <a:latin typeface="Calibri"/>
                <a:cs typeface="Calibri"/>
              </a:rPr>
              <a:t>ame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098" marR="13123" algn="just">
              <a:lnSpc>
                <a:spcPts val="2441"/>
              </a:lnSpc>
              <a:spcBef>
                <a:spcPts val="312"/>
              </a:spcBef>
              <a:tabLst>
                <a:tab pos="393700" algn="l"/>
              </a:tabLst>
            </a:pP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c</a:t>
            </a:r>
            <a:r>
              <a:rPr dirty="0" smtClean="0" sz="2000" spc="-3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os</a:t>
            </a:r>
            <a:r>
              <a:rPr dirty="0" smtClean="0" sz="2000" spc="-9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ó</a:t>
            </a:r>
            <a:r>
              <a:rPr dirty="0" smtClean="0" sz="2000" spc="4">
                <a:latin typeface="Calibri"/>
                <a:cs typeface="Calibri"/>
              </a:rPr>
              <a:t>p</a:t>
            </a:r>
            <a:r>
              <a:rPr dirty="0" smtClean="0" sz="2000" spc="0">
                <a:latin typeface="Calibri"/>
                <a:cs typeface="Calibri"/>
              </a:rPr>
              <a:t>i</a:t>
            </a:r>
            <a:r>
              <a:rPr dirty="0" smtClean="0" sz="2000" spc="-9">
                <a:latin typeface="Calibri"/>
                <a:cs typeface="Calibri"/>
              </a:rPr>
              <a:t>c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r</a:t>
            </a:r>
            <a:r>
              <a:rPr dirty="0" smtClean="0" sz="2000" spc="-4">
                <a:latin typeface="Calibri"/>
                <a:cs typeface="Calibri"/>
              </a:rPr>
              <a:t>i</a:t>
            </a:r>
            <a:r>
              <a:rPr dirty="0" smtClean="0" sz="2000" spc="4">
                <a:latin typeface="Calibri"/>
                <a:cs typeface="Calibri"/>
              </a:rPr>
              <a:t>n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643626" y="1264920"/>
            <a:ext cx="3271774" cy="5053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600"/>
              </a:lnSpc>
              <a:spcBef>
                <a:spcPts val="41"/>
              </a:spcBef>
            </a:pPr>
            <a:endParaRPr sz="600"/>
          </a:p>
          <a:p>
            <a:pPr marL="60706">
              <a:lnSpc>
                <a:spcPct val="102091"/>
              </a:lnSpc>
            </a:pPr>
            <a:r>
              <a:rPr dirty="0" smtClean="0" sz="2000" spc="0">
                <a:latin typeface="Symbol"/>
                <a:cs typeface="Symbol"/>
              </a:rPr>
              <a:t></a:t>
            </a:r>
            <a:r>
              <a:rPr dirty="0" smtClean="0" sz="2000" spc="0">
                <a:latin typeface="Times New Roman"/>
                <a:cs typeface="Times New Roman"/>
              </a:rPr>
              <a:t>  </a:t>
            </a:r>
            <a:r>
              <a:rPr dirty="0" smtClean="0" sz="2000" spc="280">
                <a:latin typeface="Times New Roman"/>
                <a:cs typeface="Times New Roman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I</a:t>
            </a:r>
            <a:r>
              <a:rPr dirty="0" smtClean="0" sz="2000" spc="-25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erna</a:t>
            </a:r>
            <a:r>
              <a:rPr dirty="0" smtClean="0" sz="2000" spc="-4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19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hospi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alar</a:t>
            </a:r>
            <a:endParaRPr sz="2000">
              <a:latin typeface="Calibri"/>
              <a:cs typeface="Calibri"/>
            </a:endParaRPr>
          </a:p>
          <a:p>
            <a:pPr marL="403606" marR="11471" algn="just">
              <a:lnSpc>
                <a:spcPts val="2441"/>
              </a:lnSpc>
              <a:spcBef>
                <a:spcPts val="3080"/>
              </a:spcBef>
            </a:pPr>
            <a:r>
              <a:rPr dirty="0" smtClean="0" sz="2000" spc="0">
                <a:latin typeface="Calibri"/>
                <a:cs typeface="Calibri"/>
              </a:rPr>
              <a:t>adeq</a:t>
            </a:r>
            <a:r>
              <a:rPr dirty="0" smtClean="0" sz="2000" spc="4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ad</a:t>
            </a:r>
            <a:r>
              <a:rPr dirty="0" smtClean="0" sz="2000" spc="4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: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al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ou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606" marR="11471" algn="just">
              <a:lnSpc>
                <a:spcPts val="2441"/>
              </a:lnSpc>
              <a:spcBef>
                <a:spcPts val="317"/>
              </a:spcBef>
            </a:pPr>
            <a:r>
              <a:rPr dirty="0" smtClean="0" sz="2000" spc="0">
                <a:latin typeface="Calibri"/>
                <a:cs typeface="Calibri"/>
              </a:rPr>
              <a:t>end</a:t>
            </a:r>
            <a:r>
              <a:rPr dirty="0" smtClean="0" sz="2000" spc="-4">
                <a:latin typeface="Calibri"/>
                <a:cs typeface="Calibri"/>
              </a:rPr>
              <a:t>o</a:t>
            </a:r>
            <a:r>
              <a:rPr dirty="0" smtClean="0" sz="2000" spc="-29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enosa</a:t>
            </a:r>
            <a:endParaRPr sz="2000">
              <a:latin typeface="Calibri"/>
              <a:cs typeface="Calibri"/>
            </a:endParaRPr>
          </a:p>
          <a:p>
            <a:pPr marL="403606" marR="13853" algn="just">
              <a:lnSpc>
                <a:spcPct val="101725"/>
              </a:lnSpc>
              <a:spcBef>
                <a:spcPts val="3081"/>
              </a:spcBef>
            </a:pP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 </a:t>
            </a:r>
            <a:r>
              <a:rPr dirty="0" smtClean="0" sz="2000" spc="287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or</a:t>
            </a:r>
            <a:r>
              <a:rPr dirty="0" smtClean="0" sz="2000" spc="0">
                <a:latin typeface="Calibri"/>
                <a:cs typeface="Calibri"/>
              </a:rPr>
              <a:t>  </a:t>
            </a:r>
            <a:r>
              <a:rPr dirty="0" smtClean="0" sz="2000" spc="287">
                <a:latin typeface="Calibri"/>
                <a:cs typeface="Calibri"/>
              </a:rPr>
              <a:t> </a:t>
            </a:r>
            <a:r>
              <a:rPr dirty="0" smtClean="0" sz="2000" spc="-14">
                <a:latin typeface="Calibri"/>
                <a:cs typeface="Calibri"/>
              </a:rPr>
              <a:t>o</a:t>
            </a:r>
            <a:r>
              <a:rPr dirty="0" smtClean="0" sz="2000" spc="0">
                <a:latin typeface="Calibri"/>
                <a:cs typeface="Calibri"/>
              </a:rPr>
              <a:t>u</a:t>
            </a:r>
            <a:r>
              <a:rPr dirty="0" smtClean="0" sz="2000" spc="0">
                <a:latin typeface="Calibri"/>
                <a:cs typeface="Calibri"/>
              </a:rPr>
              <a:t>  </a:t>
            </a:r>
            <a:r>
              <a:rPr dirty="0" smtClean="0" sz="2000" spc="266">
                <a:latin typeface="Calibri"/>
                <a:cs typeface="Calibri"/>
              </a:rPr>
              <a:t> 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pe</a:t>
            </a:r>
            <a:r>
              <a:rPr dirty="0" smtClean="0" sz="2000" spc="-25">
                <a:latin typeface="Calibri"/>
                <a:cs typeface="Calibri"/>
              </a:rPr>
              <a:t>r</a:t>
            </a:r>
            <a:r>
              <a:rPr dirty="0" smtClean="0" sz="2000" spc="-25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tu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  <a:p>
            <a:pPr marL="403606" marR="1940878" algn="just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-4">
                <a:latin typeface="Calibri"/>
                <a:cs typeface="Calibri"/>
              </a:rPr>
              <a:t>l</a:t>
            </a:r>
            <a:r>
              <a:rPr dirty="0" smtClean="0" sz="2000" spc="-14">
                <a:latin typeface="Calibri"/>
                <a:cs typeface="Calibri"/>
              </a:rPr>
              <a:t>e</a:t>
            </a:r>
            <a:r>
              <a:rPr dirty="0" smtClean="0" sz="2000" spc="-29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ad</a:t>
            </a:r>
            <a:r>
              <a:rPr dirty="0" smtClean="0" sz="2000" spc="4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403606" marR="11233" algn="just">
              <a:lnSpc>
                <a:spcPts val="2441"/>
              </a:lnSpc>
              <a:spcBef>
                <a:spcPts val="3078"/>
              </a:spcBef>
            </a:pPr>
            <a:r>
              <a:rPr dirty="0" smtClean="0" sz="2000" spc="0">
                <a:latin typeface="Calibri"/>
                <a:cs typeface="Calibri"/>
              </a:rPr>
              <a:t>em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6</a:t>
            </a:r>
            <a:r>
              <a:rPr dirty="0" smtClean="0" sz="2000" spc="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ho</a:t>
            </a:r>
            <a:r>
              <a:rPr dirty="0" smtClean="0" sz="2000" spc="-3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as,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d</a:t>
            </a:r>
            <a:r>
              <a:rPr dirty="0" smtClean="0" sz="2000" spc="-9">
                <a:latin typeface="Calibri"/>
                <a:cs typeface="Calibri"/>
              </a:rPr>
              <a:t>u</a:t>
            </a:r>
            <a:r>
              <a:rPr dirty="0" smtClean="0" sz="2000" spc="-39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-19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7</a:t>
            </a:r>
            <a:r>
              <a:rPr dirty="0" smtClean="0" sz="2000" spc="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10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606" marR="11233" algn="just">
              <a:lnSpc>
                <a:spcPts val="2441"/>
              </a:lnSpc>
              <a:spcBef>
                <a:spcPts val="319"/>
              </a:spcBef>
            </a:pPr>
            <a:r>
              <a:rPr dirty="0" smtClean="0" sz="2000" spc="0">
                <a:latin typeface="Calibri"/>
                <a:cs typeface="Calibri"/>
              </a:rPr>
              <a:t>dia</a:t>
            </a:r>
            <a:r>
              <a:rPr dirty="0" smtClean="0" sz="2000" spc="-4">
                <a:latin typeface="Calibri"/>
                <a:cs typeface="Calibri"/>
              </a:rPr>
              <a:t>s</a:t>
            </a:r>
            <a:r>
              <a:rPr dirty="0" smtClean="0" sz="2000" spc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403606" marR="12301" algn="just">
              <a:lnSpc>
                <a:spcPts val="2441"/>
              </a:lnSpc>
              <a:spcBef>
                <a:spcPts val="3078"/>
              </a:spcBef>
            </a:pPr>
            <a:r>
              <a:rPr dirty="0" smtClean="0" sz="2000" spc="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V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8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em</a:t>
            </a:r>
            <a:r>
              <a:rPr dirty="0" smtClean="0" sz="2000" spc="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8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ho</a:t>
            </a:r>
            <a:r>
              <a:rPr dirty="0" smtClean="0" sz="2000" spc="-3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as</a:t>
            </a:r>
            <a:r>
              <a:rPr dirty="0" smtClean="0" sz="2000" spc="9">
                <a:latin typeface="Calibri"/>
                <a:cs typeface="Calibri"/>
              </a:rPr>
              <a:t> </a:t>
            </a:r>
            <a:r>
              <a:rPr dirty="0" smtClean="0" sz="2000" spc="-25">
                <a:latin typeface="Calibri"/>
                <a:cs typeface="Calibri"/>
              </a:rPr>
              <a:t>at</a:t>
            </a:r>
            <a:r>
              <a:rPr dirty="0" smtClean="0" sz="2000" spc="0">
                <a:latin typeface="Calibri"/>
                <a:cs typeface="Calibri"/>
              </a:rPr>
              <a:t>é</a:t>
            </a:r>
            <a:r>
              <a:rPr dirty="0" smtClean="0" sz="2000" spc="15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à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606" marR="12301" algn="just">
              <a:lnSpc>
                <a:spcPts val="2441"/>
              </a:lnSpc>
              <a:spcBef>
                <a:spcPts val="319"/>
              </a:spcBef>
            </a:pPr>
            <a:r>
              <a:rPr dirty="0" smtClean="0" sz="2000" spc="0">
                <a:latin typeface="Calibri"/>
                <a:cs typeface="Calibri"/>
              </a:rPr>
              <a:t>aus</a:t>
            </a:r>
            <a:r>
              <a:rPr dirty="0" smtClean="0" sz="2000" spc="-4">
                <a:latin typeface="Calibri"/>
                <a:cs typeface="Calibri"/>
              </a:rPr>
              <a:t>ê</a:t>
            </a:r>
            <a:r>
              <a:rPr dirty="0" smtClean="0" sz="2000" spc="0">
                <a:latin typeface="Calibri"/>
                <a:cs typeface="Calibri"/>
              </a:rPr>
              <a:t>ncia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d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-9">
                <a:latin typeface="Calibri"/>
                <a:cs typeface="Calibri"/>
              </a:rPr>
              <a:t>n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as</a:t>
            </a:r>
            <a:r>
              <a:rPr dirty="0" smtClean="0" sz="2000" spc="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03606" marR="12301" algn="just">
              <a:lnSpc>
                <a:spcPts val="2441"/>
              </a:lnSpc>
              <a:spcBef>
                <a:spcPts val="319"/>
              </a:spcBef>
            </a:pPr>
            <a:r>
              <a:rPr dirty="0" smtClean="0" sz="2000" spc="0">
                <a:latin typeface="Calibri"/>
                <a:cs typeface="Calibri"/>
              </a:rPr>
              <a:t>ainda</a:t>
            </a:r>
            <a:r>
              <a:rPr dirty="0" smtClean="0" sz="2000" spc="-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ma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24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2</a:t>
            </a:r>
            <a:r>
              <a:rPr dirty="0" smtClean="0" sz="2000" spc="0">
                <a:latin typeface="Calibri"/>
                <a:cs typeface="Calibri"/>
              </a:rPr>
              <a:t>4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ho</a:t>
            </a:r>
            <a:r>
              <a:rPr dirty="0" smtClean="0" sz="2000" spc="-3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as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304800" y="1143000"/>
            <a:ext cx="2040001" cy="387350"/>
          </a:xfrm>
          <a:custGeom>
            <a:avLst/>
            <a:gdLst/>
            <a:ahLst/>
            <a:cxnLst/>
            <a:rect l="l" t="t" r="r" b="b"/>
            <a:pathLst>
              <a:path w="2040001" h="387350">
                <a:moveTo>
                  <a:pt x="0" y="387350"/>
                </a:moveTo>
                <a:lnTo>
                  <a:pt x="2040001" y="387350"/>
                </a:lnTo>
                <a:lnTo>
                  <a:pt x="2040001" y="0"/>
                </a:lnTo>
                <a:lnTo>
                  <a:pt x="0" y="0"/>
                </a:lnTo>
                <a:lnTo>
                  <a:pt x="0" y="38735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2344801" y="1143000"/>
            <a:ext cx="4135374" cy="387350"/>
          </a:xfrm>
          <a:custGeom>
            <a:avLst/>
            <a:gdLst/>
            <a:ahLst/>
            <a:cxnLst/>
            <a:rect l="l" t="t" r="r" b="b"/>
            <a:pathLst>
              <a:path w="4135374" h="387350">
                <a:moveTo>
                  <a:pt x="0" y="387350"/>
                </a:moveTo>
                <a:lnTo>
                  <a:pt x="4135374" y="387350"/>
                </a:lnTo>
                <a:lnTo>
                  <a:pt x="4135374" y="0"/>
                </a:lnTo>
                <a:lnTo>
                  <a:pt x="0" y="0"/>
                </a:lnTo>
                <a:lnTo>
                  <a:pt x="0" y="38735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6480175" y="1143000"/>
            <a:ext cx="2359025" cy="387350"/>
          </a:xfrm>
          <a:custGeom>
            <a:avLst/>
            <a:gdLst/>
            <a:ahLst/>
            <a:cxnLst/>
            <a:rect l="l" t="t" r="r" b="b"/>
            <a:pathLst>
              <a:path w="2359025" h="387350">
                <a:moveTo>
                  <a:pt x="0" y="387350"/>
                </a:moveTo>
                <a:lnTo>
                  <a:pt x="2359025" y="387350"/>
                </a:lnTo>
                <a:lnTo>
                  <a:pt x="2359025" y="0"/>
                </a:lnTo>
                <a:lnTo>
                  <a:pt x="0" y="0"/>
                </a:lnTo>
                <a:lnTo>
                  <a:pt x="0" y="38735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2344801" y="1136650"/>
            <a:ext cx="0" cy="5041900"/>
          </a:xfrm>
          <a:custGeom>
            <a:avLst/>
            <a:gdLst/>
            <a:ahLst/>
            <a:cxnLst/>
            <a:rect l="l" t="t" r="r" b="b"/>
            <a:pathLst>
              <a:path w="0" h="5041900">
                <a:moveTo>
                  <a:pt x="0" y="0"/>
                </a:moveTo>
                <a:lnTo>
                  <a:pt x="0" y="5041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480175" y="1136650"/>
            <a:ext cx="0" cy="5041900"/>
          </a:xfrm>
          <a:custGeom>
            <a:avLst/>
            <a:gdLst/>
            <a:ahLst/>
            <a:cxnLst/>
            <a:rect l="l" t="t" r="r" b="b"/>
            <a:pathLst>
              <a:path w="0" h="5041900">
                <a:moveTo>
                  <a:pt x="0" y="0"/>
                </a:moveTo>
                <a:lnTo>
                  <a:pt x="0" y="5041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298450" y="153035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04800" y="1136650"/>
            <a:ext cx="0" cy="5041900"/>
          </a:xfrm>
          <a:custGeom>
            <a:avLst/>
            <a:gdLst/>
            <a:ahLst/>
            <a:cxnLst/>
            <a:rect l="l" t="t" r="r" b="b"/>
            <a:pathLst>
              <a:path w="0" h="5041900">
                <a:moveTo>
                  <a:pt x="0" y="0"/>
                </a:moveTo>
                <a:lnTo>
                  <a:pt x="0" y="5041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839200" y="1136650"/>
            <a:ext cx="0" cy="5041900"/>
          </a:xfrm>
          <a:custGeom>
            <a:avLst/>
            <a:gdLst/>
            <a:ahLst/>
            <a:cxnLst/>
            <a:rect l="l" t="t" r="r" b="b"/>
            <a:pathLst>
              <a:path w="0" h="5041900">
                <a:moveTo>
                  <a:pt x="0" y="0"/>
                </a:moveTo>
                <a:lnTo>
                  <a:pt x="0" y="50419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298450" y="114300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298450" y="617220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880098" y="3341268"/>
            <a:ext cx="1598006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dirty="0" smtClean="0" baseline="2482" sz="3300" spc="0">
                <a:latin typeface="Calibri"/>
                <a:cs typeface="Calibri"/>
              </a:rPr>
              <a:t>a</a:t>
            </a:r>
            <a:r>
              <a:rPr dirty="0" smtClean="0" baseline="2482" sz="3300" spc="486">
                <a:latin typeface="Calibri"/>
                <a:cs typeface="Calibri"/>
              </a:rPr>
              <a:t> </a:t>
            </a:r>
            <a:r>
              <a:rPr dirty="0" smtClean="0" baseline="2482" sz="3300" spc="0">
                <a:latin typeface="Calibri"/>
                <a:cs typeface="Calibri"/>
              </a:rPr>
              <a:t>4</a:t>
            </a:r>
            <a:r>
              <a:rPr dirty="0" smtClean="0" baseline="2482" sz="3300" spc="0">
                <a:latin typeface="Calibri"/>
                <a:cs typeface="Calibri"/>
              </a:rPr>
              <a:t> </a:t>
            </a:r>
            <a:r>
              <a:rPr dirty="0" smtClean="0" baseline="2482" sz="3300" spc="0">
                <a:latin typeface="Calibri"/>
                <a:cs typeface="Calibri"/>
              </a:rPr>
              <a:t>semana</a:t>
            </a:r>
            <a:r>
              <a:rPr dirty="0" smtClean="0" baseline="2482" sz="3300" spc="4">
                <a:latin typeface="Calibri"/>
                <a:cs typeface="Calibri"/>
              </a:rPr>
              <a:t>s</a:t>
            </a:r>
            <a:r>
              <a:rPr dirty="0" smtClean="0" baseline="2482" sz="33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80098" y="4498365"/>
            <a:ext cx="1945718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dirty="0" smtClean="0" baseline="2482" sz="3300" spc="0">
                <a:latin typeface="Calibri"/>
                <a:cs typeface="Calibri"/>
              </a:rPr>
              <a:t>12</a:t>
            </a:r>
            <a:r>
              <a:rPr dirty="0" smtClean="0" baseline="2482" sz="3300" spc="347">
                <a:latin typeface="Calibri"/>
                <a:cs typeface="Calibri"/>
              </a:rPr>
              <a:t> </a:t>
            </a:r>
            <a:r>
              <a:rPr dirty="0" smtClean="0" baseline="2482" sz="3300" spc="-4">
                <a:latin typeface="Calibri"/>
                <a:cs typeface="Calibri"/>
              </a:rPr>
              <a:t>e</a:t>
            </a:r>
            <a:r>
              <a:rPr dirty="0" smtClean="0" baseline="2482" sz="3300" spc="0">
                <a:latin typeface="Calibri"/>
                <a:cs typeface="Calibri"/>
              </a:rPr>
              <a:t>m</a:t>
            </a:r>
            <a:r>
              <a:rPr dirty="0" smtClean="0" baseline="2482" sz="3300" spc="352">
                <a:latin typeface="Calibri"/>
                <a:cs typeface="Calibri"/>
              </a:rPr>
              <a:t> </a:t>
            </a:r>
            <a:r>
              <a:rPr dirty="0" smtClean="0" baseline="2482" sz="3300" spc="0">
                <a:latin typeface="Calibri"/>
                <a:cs typeface="Calibri"/>
              </a:rPr>
              <a:t>12</a:t>
            </a:r>
            <a:r>
              <a:rPr dirty="0" smtClean="0" baseline="2482" sz="3300" spc="347">
                <a:latin typeface="Calibri"/>
                <a:cs typeface="Calibri"/>
              </a:rPr>
              <a:t> </a:t>
            </a:r>
            <a:r>
              <a:rPr dirty="0" smtClean="0" baseline="2482" sz="3300" spc="0">
                <a:latin typeface="Calibri"/>
                <a:cs typeface="Calibri"/>
              </a:rPr>
              <a:t>ho</a:t>
            </a:r>
            <a:r>
              <a:rPr dirty="0" smtClean="0" baseline="2482" sz="3300" spc="-44">
                <a:latin typeface="Calibri"/>
                <a:cs typeface="Calibri"/>
              </a:rPr>
              <a:t>r</a:t>
            </a:r>
            <a:r>
              <a:rPr dirty="0" smtClean="0" baseline="2482" sz="3300" spc="0">
                <a:latin typeface="Calibri"/>
                <a:cs typeface="Calibri"/>
              </a:rPr>
              <a:t>as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4800" y="1143000"/>
            <a:ext cx="2040001" cy="387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6641">
              <a:lnSpc>
                <a:spcPct val="101725"/>
              </a:lnSpc>
              <a:spcBef>
                <a:spcPts val="195"/>
              </a:spcBef>
            </a:pPr>
            <a:r>
              <a:rPr dirty="0" smtClean="0" sz="2200" spc="0">
                <a:latin typeface="Calibri"/>
                <a:cs typeface="Calibri"/>
              </a:rPr>
              <a:t>Tipos</a:t>
            </a:r>
            <a:r>
              <a:rPr dirty="0" smtClean="0" sz="2200" spc="-4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Clíni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44801" y="1143000"/>
            <a:ext cx="4135374" cy="387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35328">
              <a:lnSpc>
                <a:spcPct val="101725"/>
              </a:lnSpc>
              <a:spcBef>
                <a:spcPts val="195"/>
              </a:spcBef>
            </a:pPr>
            <a:r>
              <a:rPr dirty="0" smtClean="0" sz="2200" spc="0">
                <a:latin typeface="Calibri"/>
                <a:cs typeface="Calibri"/>
              </a:rPr>
              <a:t>Quad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r>
              <a:rPr dirty="0" smtClean="0" sz="2200" spc="-8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Clíni</a:t>
            </a:r>
            <a:r>
              <a:rPr dirty="0" smtClean="0" sz="2200" spc="-25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80175" y="1143000"/>
            <a:ext cx="2359025" cy="3873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7176">
              <a:lnSpc>
                <a:spcPct val="101725"/>
              </a:lnSpc>
              <a:spcBef>
                <a:spcPts val="195"/>
              </a:spcBef>
            </a:pPr>
            <a:r>
              <a:rPr dirty="0" smtClean="0" sz="2200" spc="-134">
                <a:latin typeface="Calibri"/>
                <a:cs typeface="Calibri"/>
              </a:rPr>
              <a:t>T</a:t>
            </a:r>
            <a:r>
              <a:rPr dirty="0" smtClean="0" sz="2200" spc="-44">
                <a:latin typeface="Calibri"/>
                <a:cs typeface="Calibri"/>
              </a:rPr>
              <a:t>r</a:t>
            </a:r>
            <a:r>
              <a:rPr dirty="0" smtClean="0" sz="2200" spc="-19">
                <a:latin typeface="Calibri"/>
                <a:cs typeface="Calibri"/>
              </a:rPr>
              <a:t>a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ame</a:t>
            </a:r>
            <a:r>
              <a:rPr dirty="0" smtClean="0" sz="2200" spc="-25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800" y="1530350"/>
            <a:ext cx="2040001" cy="4641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268653" marR="269183" algn="ctr">
              <a:lnSpc>
                <a:spcPct val="101725"/>
              </a:lnSpc>
              <a:spcBef>
                <a:spcPts val="14430"/>
              </a:spcBef>
            </a:pPr>
            <a:r>
              <a:rPr dirty="0" smtClean="0" sz="2200">
                <a:latin typeface="Calibri"/>
                <a:cs typeface="Calibri"/>
              </a:rPr>
              <a:t>Piel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n</a:t>
            </a:r>
            <a:r>
              <a:rPr dirty="0" smtClean="0" sz="2200" spc="-25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fri</a:t>
            </a:r>
            <a:r>
              <a:rPr dirty="0" smtClean="0" sz="2200" spc="-25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es</a:t>
            </a:r>
            <a:endParaRPr sz="2200">
              <a:latin typeface="Calibri"/>
              <a:cs typeface="Calibri"/>
            </a:endParaRPr>
          </a:p>
          <a:p>
            <a:pPr marL="561329" marR="562911" algn="ctr">
              <a:lnSpc>
                <a:spcPct val="101725"/>
              </a:lnSpc>
              <a:spcBef>
                <a:spcPts val="350"/>
              </a:spcBef>
            </a:pPr>
            <a:r>
              <a:rPr dirty="0" smtClean="0" sz="2200">
                <a:latin typeface="Calibri"/>
                <a:cs typeface="Calibri"/>
              </a:rPr>
              <a:t>C</a:t>
            </a:r>
            <a:r>
              <a:rPr dirty="0" smtClean="0" sz="2200" spc="-2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óni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44801" y="1530350"/>
            <a:ext cx="4135374" cy="4641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1861" marR="16170" indent="-342900" algn="just">
              <a:lnSpc>
                <a:spcPts val="2862"/>
              </a:lnSpc>
              <a:spcBef>
                <a:spcPts val="130"/>
              </a:spcBef>
              <a:tabLst>
                <a:tab pos="406400" algn="l"/>
                <a:tab pos="25019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Seqüela</a:t>
            </a:r>
            <a:r>
              <a:rPr dirty="0" smtClean="0" sz="2200" spc="186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du</a:t>
            </a:r>
            <a:r>
              <a:rPr dirty="0" smtClean="0" sz="2200" spc="4">
                <a:latin typeface="Calibri"/>
                <a:cs typeface="Calibri"/>
              </a:rPr>
              <a:t>m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20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i</a:t>
            </a:r>
            <a:r>
              <a:rPr dirty="0" smtClean="0" sz="2200" spc="-14">
                <a:latin typeface="Calibri"/>
                <a:cs typeface="Calibri"/>
              </a:rPr>
              <a:t>n</a:t>
            </a:r>
            <a:r>
              <a:rPr dirty="0" smtClean="0" sz="2200" spc="-54">
                <a:latin typeface="Calibri"/>
                <a:cs typeface="Calibri"/>
              </a:rPr>
              <a:t>f</a:t>
            </a:r>
            <a:r>
              <a:rPr dirty="0" smtClean="0" sz="2200" spc="0">
                <a:latin typeface="Calibri"/>
                <a:cs typeface="Calibri"/>
              </a:rPr>
              <a:t>ec</a:t>
            </a:r>
            <a:r>
              <a:rPr dirty="0" smtClean="0" sz="2200" spc="-25">
                <a:latin typeface="Calibri"/>
                <a:cs typeface="Calibri"/>
              </a:rPr>
              <a:t>ç</a:t>
            </a:r>
            <a:r>
              <a:rPr dirty="0" smtClean="0" sz="2200" spc="0">
                <a:latin typeface="Calibri"/>
                <a:cs typeface="Calibri"/>
              </a:rPr>
              <a:t>ão</a:t>
            </a:r>
            <a:r>
              <a:rPr dirty="0" smtClean="0" sz="2200" spc="19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uriná</a:t>
            </a:r>
            <a:r>
              <a:rPr dirty="0" smtClean="0" sz="2200" spc="-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ia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6170" algn="just">
              <a:lnSpc>
                <a:spcPts val="2685"/>
              </a:lnSpc>
              <a:spcBef>
                <a:spcPts val="369"/>
              </a:spcBef>
              <a:tabLst>
                <a:tab pos="406400" algn="l"/>
                <a:tab pos="2501900" algn="l"/>
              </a:tabLst>
            </a:pPr>
            <a:r>
              <a:rPr dirty="0" smtClean="0" sz="2200" spc="0">
                <a:latin typeface="Calibri"/>
                <a:cs typeface="Calibri"/>
              </a:rPr>
              <a:t>não</a:t>
            </a:r>
            <a:r>
              <a:rPr dirty="0" smtClean="0" sz="2200" spc="0">
                <a:latin typeface="Calibri"/>
                <a:cs typeface="Calibri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diagno</a:t>
            </a:r>
            <a:r>
              <a:rPr dirty="0" smtClean="0" sz="2200" spc="-1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ti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9">
                <a:latin typeface="Calibri"/>
                <a:cs typeface="Calibri"/>
              </a:rPr>
              <a:t>d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6170" algn="just">
              <a:lnSpc>
                <a:spcPts val="2685"/>
              </a:lnSpc>
              <a:spcBef>
                <a:spcPts val="346"/>
              </a:spcBef>
              <a:tabLst>
                <a:tab pos="406400" algn="l"/>
                <a:tab pos="2501900" algn="l"/>
              </a:tabLst>
            </a:pP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po</a:t>
            </a:r>
            <a:r>
              <a:rPr dirty="0" smtClean="0" sz="2200" spc="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tuname</a:t>
            </a:r>
            <a:r>
              <a:rPr dirty="0" smtClean="0" sz="2200" spc="-29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u</a:t>
            </a:r>
            <a:r>
              <a:rPr dirty="0" smtClean="0" sz="2200" spc="10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não</a:t>
            </a:r>
            <a:r>
              <a:rPr dirty="0" smtClean="0" sz="2200" spc="100">
                <a:latin typeface="Calibri"/>
                <a:cs typeface="Calibri"/>
              </a:rPr>
              <a:t> </a:t>
            </a:r>
            <a:r>
              <a:rPr dirty="0" smtClean="0" sz="2200" spc="4">
                <a:latin typeface="Calibri"/>
                <a:cs typeface="Calibri"/>
              </a:rPr>
              <a:t>t</a:t>
            </a:r>
            <a:r>
              <a:rPr dirty="0" smtClean="0" sz="2200" spc="-44">
                <a:latin typeface="Calibri"/>
                <a:cs typeface="Calibri"/>
              </a:rPr>
              <a:t>r</a:t>
            </a:r>
            <a:r>
              <a:rPr dirty="0" smtClean="0" sz="2200" spc="-19">
                <a:latin typeface="Calibri"/>
                <a:cs typeface="Calibri"/>
              </a:rPr>
              <a:t>a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ada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6170" algn="just">
              <a:lnSpc>
                <a:spcPts val="2685"/>
              </a:lnSpc>
              <a:spcBef>
                <a:spcPts val="346"/>
              </a:spcBef>
              <a:tabLst>
                <a:tab pos="406400" algn="l"/>
                <a:tab pos="2501900" algn="l"/>
              </a:tabLst>
            </a:pPr>
            <a:r>
              <a:rPr dirty="0" smtClean="0" sz="2200" spc="0">
                <a:latin typeface="Calibri"/>
                <a:cs typeface="Calibri"/>
              </a:rPr>
              <a:t>adequadame</a:t>
            </a:r>
            <a:r>
              <a:rPr dirty="0" smtClean="0" sz="2200" spc="-29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4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68961">
              <a:lnSpc>
                <a:spcPts val="2690"/>
              </a:lnSpc>
              <a:spcBef>
                <a:spcPts val="480"/>
              </a:spcBef>
            </a:pPr>
            <a:r>
              <a:rPr dirty="0" smtClean="0" baseline="1236" sz="3300" spc="0">
                <a:latin typeface="Symbol"/>
                <a:cs typeface="Symbol"/>
              </a:rPr>
              <a:t></a:t>
            </a:r>
            <a:r>
              <a:rPr dirty="0" smtClean="0" baseline="1317" sz="3300" spc="0">
                <a:latin typeface="Times New Roman"/>
                <a:cs typeface="Times New Roman"/>
              </a:rPr>
              <a:t>  </a:t>
            </a:r>
            <a:r>
              <a:rPr dirty="0" smtClean="0" baseline="1317" sz="3300" spc="39">
                <a:latin typeface="Times New Roman"/>
                <a:cs typeface="Times New Roman"/>
              </a:rPr>
              <a:t> </a:t>
            </a:r>
            <a:r>
              <a:rPr dirty="0" smtClean="0" baseline="1241" sz="3300" spc="-44">
                <a:latin typeface="Calibri"/>
                <a:cs typeface="Calibri"/>
              </a:rPr>
              <a:t>P</a:t>
            </a:r>
            <a:r>
              <a:rPr dirty="0" smtClean="0" baseline="1241" sz="3300" spc="4">
                <a:latin typeface="Calibri"/>
                <a:cs typeface="Calibri"/>
              </a:rPr>
              <a:t>o</a:t>
            </a:r>
            <a:r>
              <a:rPr dirty="0" smtClean="0" baseline="1241" sz="3300" spc="0">
                <a:latin typeface="Calibri"/>
                <a:cs typeface="Calibri"/>
              </a:rPr>
              <a:t>de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34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não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51">
                <a:latin typeface="Calibri"/>
                <a:cs typeface="Calibri"/>
              </a:rPr>
              <a:t> </a:t>
            </a:r>
            <a:r>
              <a:rPr dirty="0" smtClean="0" baseline="1241" sz="3300" spc="0">
                <a:latin typeface="Calibri"/>
                <a:cs typeface="Calibri"/>
              </a:rPr>
              <a:t>h</a:t>
            </a:r>
            <a:r>
              <a:rPr dirty="0" smtClean="0" baseline="1241" sz="3300" spc="-34">
                <a:latin typeface="Calibri"/>
                <a:cs typeface="Calibri"/>
              </a:rPr>
              <a:t>a</a:t>
            </a:r>
            <a:r>
              <a:rPr dirty="0" smtClean="0" baseline="1241" sz="3300" spc="-19">
                <a:latin typeface="Calibri"/>
                <a:cs typeface="Calibri"/>
              </a:rPr>
              <a:t>v</a:t>
            </a:r>
            <a:r>
              <a:rPr dirty="0" smtClean="0" baseline="1241" sz="3300" spc="0">
                <a:latin typeface="Calibri"/>
                <a:cs typeface="Calibri"/>
              </a:rPr>
              <a:t>er</a:t>
            </a:r>
            <a:r>
              <a:rPr dirty="0" smtClean="0" baseline="1241" sz="3300" spc="0">
                <a:latin typeface="Calibri"/>
                <a:cs typeface="Calibri"/>
              </a:rPr>
              <a:t>     </a:t>
            </a:r>
            <a:r>
              <a:rPr dirty="0" smtClean="0" baseline="1241" sz="3300" spc="29">
                <a:latin typeface="Calibri"/>
                <a:cs typeface="Calibri"/>
              </a:rPr>
              <a:t> </a:t>
            </a:r>
            <a:r>
              <a:rPr dirty="0" smtClean="0" baseline="1241" sz="3300" spc="-14">
                <a:latin typeface="Calibri"/>
                <a:cs typeface="Calibri"/>
              </a:rPr>
              <a:t>q</a:t>
            </a:r>
            <a:r>
              <a:rPr dirty="0" smtClean="0" baseline="1241" sz="3300" spc="0">
                <a:latin typeface="Calibri"/>
                <a:cs typeface="Calibri"/>
              </a:rPr>
              <a:t>uei</a:t>
            </a:r>
            <a:r>
              <a:rPr dirty="0" smtClean="0" baseline="1241" sz="3300" spc="-39">
                <a:latin typeface="Calibri"/>
                <a:cs typeface="Calibri"/>
              </a:rPr>
              <a:t>x</a:t>
            </a:r>
            <a:r>
              <a:rPr dirty="0" smtClean="0" baseline="1241" sz="3300" spc="0">
                <a:latin typeface="Calibri"/>
                <a:cs typeface="Calibri"/>
              </a:rPr>
              <a:t>as</a:t>
            </a:r>
            <a:endParaRPr sz="2200">
              <a:latin typeface="Calibri"/>
              <a:cs typeface="Calibri"/>
            </a:endParaRPr>
          </a:p>
          <a:p>
            <a:pPr marL="411861">
              <a:lnSpc>
                <a:spcPct val="101725"/>
              </a:lnSpc>
              <a:spcBef>
                <a:spcPts val="215"/>
              </a:spcBef>
            </a:pPr>
            <a:r>
              <a:rPr dirty="0" smtClean="0" sz="2200" spc="0">
                <a:latin typeface="Calibri"/>
                <a:cs typeface="Calibri"/>
              </a:rPr>
              <a:t>lo</a:t>
            </a:r>
            <a:r>
              <a:rPr dirty="0" smtClean="0" sz="2200" spc="-25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ali</a:t>
            </a:r>
            <a:r>
              <a:rPr dirty="0" smtClean="0" sz="2200" spc="-34">
                <a:latin typeface="Calibri"/>
                <a:cs typeface="Calibri"/>
              </a:rPr>
              <a:t>z</a:t>
            </a:r>
            <a:r>
              <a:rPr dirty="0" smtClean="0" sz="2200" spc="0">
                <a:latin typeface="Calibri"/>
                <a:cs typeface="Calibri"/>
              </a:rPr>
              <a:t>ad</a:t>
            </a:r>
            <a:r>
              <a:rPr dirty="0" smtClean="0" sz="2200" spc="4">
                <a:latin typeface="Calibri"/>
                <a:cs typeface="Calibri"/>
              </a:rPr>
              <a:t>a</a:t>
            </a:r>
            <a:r>
              <a:rPr dirty="0" smtClean="0" sz="2200" spc="9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68961">
              <a:lnSpc>
                <a:spcPct val="102091"/>
              </a:lnSpc>
              <a:spcBef>
                <a:spcPts val="235"/>
              </a:spcBef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  </a:t>
            </a:r>
            <a:r>
              <a:rPr dirty="0" smtClean="0" sz="2200" spc="39">
                <a:latin typeface="Times New Roman"/>
                <a:cs typeface="Times New Roman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É</a:t>
            </a:r>
            <a:r>
              <a:rPr dirty="0" smtClean="0" sz="2200" spc="-1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f</a:t>
            </a:r>
            <a:r>
              <a:rPr dirty="0" smtClean="0" sz="2200" spc="-1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eq</a:t>
            </a:r>
            <a:r>
              <a:rPr dirty="0" smtClean="0" sz="2200" spc="-4">
                <a:latin typeface="Calibri"/>
                <a:cs typeface="Calibri"/>
              </a:rPr>
              <a:t>u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-29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29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u</a:t>
            </a:r>
            <a:r>
              <a:rPr dirty="0" smtClean="0" sz="2200" spc="-4">
                <a:latin typeface="Calibri"/>
                <a:cs typeface="Calibri"/>
              </a:rPr>
              <a:t>m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9">
                <a:latin typeface="Calibri"/>
                <a:cs typeface="Calibri"/>
              </a:rPr>
              <a:t>s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enia</a:t>
            </a:r>
            <a:r>
              <a:rPr dirty="0" smtClean="0" sz="2200" spc="-14">
                <a:latin typeface="Calibri"/>
                <a:cs typeface="Calibri"/>
              </a:rPr>
              <a:t> </a:t>
            </a:r>
            <a:r>
              <a:rPr dirty="0" smtClean="0" sz="2200" spc="-25">
                <a:latin typeface="Calibri"/>
                <a:cs typeface="Calibri"/>
              </a:rPr>
              <a:t>g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-50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al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411861" marR="18118" indent="-342900" algn="just">
              <a:lnSpc>
                <a:spcPts val="2862"/>
              </a:lnSpc>
              <a:spcBef>
                <a:spcPts val="229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An</a:t>
            </a:r>
            <a:r>
              <a:rPr dirty="0" smtClean="0" sz="2200" spc="9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mia</a:t>
            </a:r>
            <a:r>
              <a:rPr dirty="0" smtClean="0" sz="2200" spc="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pela</a:t>
            </a:r>
            <a:r>
              <a:rPr dirty="0" smtClean="0" sz="2200" spc="46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i</a:t>
            </a:r>
            <a:r>
              <a:rPr dirty="0" smtClean="0" sz="2200" spc="-25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-3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xi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25">
                <a:latin typeface="Calibri"/>
                <a:cs typeface="Calibri"/>
              </a:rPr>
              <a:t>ç</a:t>
            </a:r>
            <a:r>
              <a:rPr dirty="0" smtClean="0" sz="2200" spc="0">
                <a:latin typeface="Calibri"/>
                <a:cs typeface="Calibri"/>
              </a:rPr>
              <a:t>ão</a:t>
            </a:r>
            <a:r>
              <a:rPr dirty="0" smtClean="0" sz="2200" spc="-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</a:t>
            </a:r>
            <a:r>
              <a:rPr dirty="0" smtClean="0" sz="2200" spc="-39">
                <a:latin typeface="Calibri"/>
                <a:cs typeface="Calibri"/>
              </a:rPr>
              <a:t>r</a:t>
            </a:r>
            <a:r>
              <a:rPr dirty="0" smtClean="0" sz="2200" spc="4">
                <a:latin typeface="Calibri"/>
                <a:cs typeface="Calibri"/>
              </a:rPr>
              <a:t>ó</a:t>
            </a:r>
            <a:r>
              <a:rPr dirty="0" smtClean="0" sz="2200" spc="0">
                <a:latin typeface="Calibri"/>
                <a:cs typeface="Calibri"/>
              </a:rPr>
              <a:t>ni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8118" algn="just">
              <a:lnSpc>
                <a:spcPts val="2685"/>
              </a:lnSpc>
              <a:spcBef>
                <a:spcPts val="357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do</a:t>
            </a:r>
            <a:r>
              <a:rPr dirty="0" smtClean="0" sz="2200" spc="-2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si</a:t>
            </a:r>
            <a:r>
              <a:rPr dirty="0" smtClean="0" sz="2200" spc="-14">
                <a:latin typeface="Calibri"/>
                <a:cs typeface="Calibri"/>
              </a:rPr>
              <a:t>s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ema</a:t>
            </a:r>
            <a:r>
              <a:rPr dirty="0" smtClean="0" sz="2200" spc="-36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hem</a:t>
            </a:r>
            <a:r>
              <a:rPr dirty="0" smtClean="0" sz="2200" spc="-25">
                <a:latin typeface="Calibri"/>
                <a:cs typeface="Calibri"/>
              </a:rPr>
              <a:t>a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poi</a:t>
            </a:r>
            <a:r>
              <a:rPr dirty="0" smtClean="0" sz="2200" spc="-9">
                <a:latin typeface="Calibri"/>
                <a:cs typeface="Calibri"/>
              </a:rPr>
              <a:t>é</a:t>
            </a:r>
            <a:r>
              <a:rPr dirty="0" smtClean="0" sz="2200" spc="0">
                <a:latin typeface="Calibri"/>
                <a:cs typeface="Calibri"/>
              </a:rPr>
              <a:t>ti</a:t>
            </a: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.</a:t>
            </a:r>
            <a:endParaRPr sz="2200">
              <a:latin typeface="Calibri"/>
              <a:cs typeface="Calibri"/>
            </a:endParaRPr>
          </a:p>
          <a:p>
            <a:pPr marL="411861" marR="16296" indent="-342900" algn="just">
              <a:lnSpc>
                <a:spcPts val="2685"/>
              </a:lnSpc>
              <a:spcBef>
                <a:spcPts val="350"/>
              </a:spcBef>
              <a:tabLst>
                <a:tab pos="1003300" algn="l"/>
              </a:tabLst>
            </a:pPr>
            <a:r>
              <a:rPr dirty="0" smtClean="0" sz="2200" spc="0">
                <a:latin typeface="Calibri"/>
                <a:cs typeface="Calibri"/>
              </a:rPr>
              <a:t>Células	</a:t>
            </a:r>
            <a:r>
              <a:rPr dirty="0" smtClean="0" sz="2200" spc="0">
                <a:latin typeface="Calibri"/>
                <a:cs typeface="Calibri"/>
              </a:rPr>
              <a:t>epi</a:t>
            </a:r>
            <a:r>
              <a:rPr dirty="0" smtClean="0" sz="2200" spc="-4">
                <a:latin typeface="Calibri"/>
                <a:cs typeface="Calibri"/>
              </a:rPr>
              <a:t>l</a:t>
            </a:r>
            <a:r>
              <a:rPr dirty="0" smtClean="0" sz="2200" spc="0">
                <a:latin typeface="Calibri"/>
                <a:cs typeface="Calibri"/>
              </a:rPr>
              <a:t>eliasis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9">
                <a:latin typeface="Calibri"/>
                <a:cs typeface="Calibri"/>
              </a:rPr>
              <a:t> </a:t>
            </a:r>
            <a:r>
              <a:rPr dirty="0" smtClean="0" sz="2200" spc="-25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enai</a:t>
            </a:r>
            <a:r>
              <a:rPr dirty="0" smtClean="0" sz="2200" spc="4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;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1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c</a:t>
            </a:r>
            <a:r>
              <a:rPr dirty="0" smtClean="0" sz="2200" spc="-4">
                <a:latin typeface="Calibri"/>
                <a:cs typeface="Calibri"/>
              </a:rPr>
              <a:t>i</a:t>
            </a:r>
            <a:r>
              <a:rPr dirty="0" smtClean="0" sz="2200" spc="0">
                <a:latin typeface="Calibri"/>
                <a:cs typeface="Calibri"/>
              </a:rPr>
              <a:t>lin</a:t>
            </a:r>
            <a:r>
              <a:rPr dirty="0" smtClean="0" sz="2200" spc="-19">
                <a:latin typeface="Calibri"/>
                <a:cs typeface="Calibri"/>
              </a:rPr>
              <a:t>d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os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6296" algn="just">
              <a:lnSpc>
                <a:spcPts val="2685"/>
              </a:lnSpc>
              <a:spcBef>
                <a:spcPts val="349"/>
              </a:spcBef>
              <a:tabLst>
                <a:tab pos="1003300" algn="l"/>
              </a:tabLst>
            </a:pPr>
            <a:r>
              <a:rPr dirty="0" smtClean="0" sz="2200" spc="0">
                <a:latin typeface="Calibri"/>
                <a:cs typeface="Calibri"/>
              </a:rPr>
              <a:t>g</a:t>
            </a:r>
            <a:r>
              <a:rPr dirty="0" smtClean="0" sz="2200" spc="-44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anul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9">
                <a:latin typeface="Calibri"/>
                <a:cs typeface="Calibri"/>
              </a:rPr>
              <a:t>s</a:t>
            </a:r>
            <a:r>
              <a:rPr dirty="0" smtClean="0" sz="2200" spc="0">
                <a:latin typeface="Calibri"/>
                <a:cs typeface="Calibri"/>
              </a:rPr>
              <a:t>;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na</a:t>
            </a:r>
            <a:r>
              <a:rPr dirty="0" smtClean="0" sz="2200" spc="75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mi</a:t>
            </a:r>
            <a:r>
              <a:rPr dirty="0" smtClean="0" sz="2200" spc="-4">
                <a:latin typeface="Calibri"/>
                <a:cs typeface="Calibri"/>
              </a:rPr>
              <a:t>c</a:t>
            </a:r>
            <a:r>
              <a:rPr dirty="0" smtClean="0" sz="2200" spc="-34">
                <a:latin typeface="Calibri"/>
                <a:cs typeface="Calibri"/>
              </a:rPr>
              <a:t>r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r>
              <a:rPr dirty="0" smtClean="0" sz="2200" spc="-25">
                <a:latin typeface="Calibri"/>
                <a:cs typeface="Calibri"/>
              </a:rPr>
              <a:t>c</a:t>
            </a:r>
            <a:r>
              <a:rPr dirty="0" smtClean="0" sz="2200" spc="1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pia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1861" marR="16296" algn="just">
              <a:lnSpc>
                <a:spcPts val="2685"/>
              </a:lnSpc>
              <a:spcBef>
                <a:spcPts val="349"/>
              </a:spcBef>
              <a:tabLst>
                <a:tab pos="1003300" algn="l"/>
              </a:tabLst>
            </a:pPr>
            <a:r>
              <a:rPr dirty="0" smtClean="0" sz="2200" spc="0">
                <a:latin typeface="Calibri"/>
                <a:cs typeface="Calibri"/>
              </a:rPr>
              <a:t>urina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80175" y="1530350"/>
            <a:ext cx="2360836" cy="46418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811">
              <a:lnSpc>
                <a:spcPts val="650"/>
              </a:lnSpc>
              <a:spcBef>
                <a:spcPts val="36"/>
              </a:spcBef>
            </a:pPr>
            <a:endParaRPr sz="650"/>
          </a:p>
          <a:p>
            <a:pPr marL="412623" indent="-342900" algn="just">
              <a:lnSpc>
                <a:spcPts val="2862"/>
              </a:lnSpc>
              <a:spcBef>
                <a:spcPts val="4000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Ampili</a:t>
            </a:r>
            <a:r>
              <a:rPr dirty="0" smtClean="0" sz="2200" spc="-4">
                <a:latin typeface="Calibri"/>
                <a:cs typeface="Calibri"/>
              </a:rPr>
              <a:t>c</a:t>
            </a:r>
            <a:r>
              <a:rPr dirty="0" smtClean="0" sz="2200" spc="0">
                <a:latin typeface="Calibri"/>
                <a:cs typeface="Calibri"/>
              </a:rPr>
              <a:t>ili</a:t>
            </a:r>
            <a:r>
              <a:rPr dirty="0" smtClean="0" sz="2200" spc="-14">
                <a:latin typeface="Calibri"/>
                <a:cs typeface="Calibri"/>
              </a:rPr>
              <a:t>n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18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1</a:t>
            </a:r>
            <a:r>
              <a:rPr dirty="0" smtClean="0" sz="2200" spc="261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gr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623" algn="just">
              <a:lnSpc>
                <a:spcPts val="2685"/>
              </a:lnSpc>
              <a:spcBef>
                <a:spcPts val="366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v</a:t>
            </a:r>
            <a:r>
              <a:rPr dirty="0" smtClean="0" sz="2200" spc="-4">
                <a:latin typeface="Calibri"/>
                <a:cs typeface="Calibri"/>
              </a:rPr>
              <a:t>i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IV</a:t>
            </a:r>
            <a:r>
              <a:rPr dirty="0" smtClean="0" sz="2200" spc="7">
                <a:latin typeface="Calibri"/>
                <a:cs typeface="Calibri"/>
              </a:rPr>
              <a:t> </a:t>
            </a:r>
            <a:r>
              <a:rPr dirty="0" smtClean="0" sz="2200" spc="9">
                <a:latin typeface="Calibri"/>
                <a:cs typeface="Calibri"/>
              </a:rPr>
              <a:t>d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8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6</a:t>
            </a:r>
            <a:r>
              <a:rPr dirty="0" smtClean="0" sz="2200" spc="24">
                <a:latin typeface="Calibri"/>
                <a:cs typeface="Calibri"/>
              </a:rPr>
              <a:t> </a:t>
            </a:r>
            <a:r>
              <a:rPr dirty="0" smtClean="0" sz="2200" spc="9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m</a:t>
            </a:r>
            <a:r>
              <a:rPr dirty="0" smtClean="0" sz="2200" spc="2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6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623" algn="just">
              <a:lnSpc>
                <a:spcPts val="2685"/>
              </a:lnSpc>
              <a:spcBef>
                <a:spcPts val="343"/>
              </a:spcBef>
              <a:tabLst>
                <a:tab pos="406400" algn="l"/>
              </a:tabLst>
            </a:pPr>
            <a:r>
              <a:rPr dirty="0" smtClean="0" sz="2200" spc="0">
                <a:latin typeface="Calibri"/>
                <a:cs typeface="Calibri"/>
              </a:rPr>
              <a:t>ho</a:t>
            </a:r>
            <a:r>
              <a:rPr dirty="0" smtClean="0" sz="2200" spc="-39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as</a:t>
            </a:r>
            <a:r>
              <a:rPr dirty="0" smtClean="0" sz="2200" spc="317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du</a:t>
            </a:r>
            <a:r>
              <a:rPr dirty="0" smtClean="0" sz="2200" spc="-50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9">
                <a:latin typeface="Calibri"/>
                <a:cs typeface="Calibri"/>
              </a:rPr>
              <a:t>n</a:t>
            </a:r>
            <a:r>
              <a:rPr dirty="0" smtClean="0" sz="2200" spc="-3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288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3</a:t>
            </a:r>
            <a:endParaRPr sz="2200">
              <a:latin typeface="Calibri"/>
              <a:cs typeface="Calibri"/>
            </a:endParaRPr>
          </a:p>
          <a:p>
            <a:pPr marL="412623" indent="-342900" algn="just">
              <a:lnSpc>
                <a:spcPts val="2862"/>
              </a:lnSpc>
              <a:spcBef>
                <a:spcPts val="3271"/>
              </a:spcBef>
              <a:tabLst>
                <a:tab pos="406400" algn="l"/>
              </a:tabLst>
            </a:pPr>
            <a:r>
              <a:rPr dirty="0" smtClean="0" sz="2200" spc="0">
                <a:latin typeface="Symbol"/>
                <a:cs typeface="Symbol"/>
              </a:rPr>
              <a:t></a:t>
            </a:r>
            <a:r>
              <a:rPr dirty="0" smtClean="0" sz="2200" spc="0">
                <a:latin typeface="Times New Roman"/>
                <a:cs typeface="Times New Roman"/>
              </a:rPr>
              <a:t>	</a:t>
            </a:r>
            <a:r>
              <a:rPr dirty="0" smtClean="0" sz="2200" spc="0">
                <a:latin typeface="Calibri"/>
                <a:cs typeface="Calibri"/>
              </a:rPr>
              <a:t>C</a:t>
            </a:r>
            <a:r>
              <a:rPr dirty="0" smtClean="0" sz="2200" spc="9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trim</a:t>
            </a:r>
            <a:r>
              <a:rPr dirty="0" smtClean="0" sz="2200" spc="-44">
                <a:latin typeface="Calibri"/>
                <a:cs typeface="Calibri"/>
              </a:rPr>
              <a:t>o</a:t>
            </a:r>
            <a:r>
              <a:rPr dirty="0" smtClean="0" sz="2200" spc="-39">
                <a:latin typeface="Calibri"/>
                <a:cs typeface="Calibri"/>
              </a:rPr>
              <a:t>x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50">
                <a:latin typeface="Calibri"/>
                <a:cs typeface="Calibri"/>
              </a:rPr>
              <a:t>z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l,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35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2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623" algn="just">
              <a:lnSpc>
                <a:spcPts val="2685"/>
              </a:lnSpc>
              <a:spcBef>
                <a:spcPts val="357"/>
              </a:spcBef>
              <a:tabLst>
                <a:tab pos="406400" algn="l"/>
              </a:tabLst>
            </a:pPr>
            <a:r>
              <a:rPr dirty="0" smtClean="0" sz="2200" spc="-29">
                <a:latin typeface="Calibri"/>
                <a:cs typeface="Calibri"/>
              </a:rPr>
              <a:t>c</a:t>
            </a:r>
            <a:r>
              <a:rPr dirty="0" smtClean="0" sz="2200" spc="4">
                <a:latin typeface="Calibri"/>
                <a:cs typeface="Calibri"/>
              </a:rPr>
              <a:t>o</a:t>
            </a:r>
            <a:r>
              <a:rPr dirty="0" smtClean="0" sz="2200" spc="0">
                <a:latin typeface="Calibri"/>
                <a:cs typeface="Calibri"/>
              </a:rPr>
              <a:t>mprim</a:t>
            </a:r>
            <a:r>
              <a:rPr dirty="0" smtClean="0" sz="2200" spc="-4">
                <a:latin typeface="Calibri"/>
                <a:cs typeface="Calibri"/>
              </a:rPr>
              <a:t>i</a:t>
            </a:r>
            <a:r>
              <a:rPr dirty="0" smtClean="0" sz="2200" spc="0">
                <a:latin typeface="Calibri"/>
                <a:cs typeface="Calibri"/>
              </a:rPr>
              <a:t>dos</a:t>
            </a:r>
            <a:r>
              <a:rPr dirty="0" smtClean="0" sz="2200" spc="259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de</a:t>
            </a:r>
            <a:endParaRPr sz="2200">
              <a:latin typeface="Calibri"/>
              <a:cs typeface="Calibri"/>
            </a:endParaRPr>
          </a:p>
          <a:p>
            <a:pPr marL="412623" marR="19611">
              <a:lnSpc>
                <a:spcPts val="2685"/>
              </a:lnSpc>
              <a:spcBef>
                <a:spcPts val="3389"/>
              </a:spcBef>
            </a:pPr>
            <a:r>
              <a:rPr dirty="0" smtClean="0" sz="2200" spc="0">
                <a:latin typeface="Calibri"/>
                <a:cs typeface="Calibri"/>
              </a:rPr>
              <a:t>du</a:t>
            </a:r>
            <a:r>
              <a:rPr dirty="0" smtClean="0" sz="2200" spc="-50">
                <a:latin typeface="Calibri"/>
                <a:cs typeface="Calibri"/>
              </a:rPr>
              <a:t>r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-19">
                <a:latin typeface="Calibri"/>
                <a:cs typeface="Calibri"/>
              </a:rPr>
              <a:t>n</a:t>
            </a:r>
            <a:r>
              <a:rPr dirty="0" smtClean="0" sz="2200" spc="-29">
                <a:latin typeface="Calibri"/>
                <a:cs typeface="Calibri"/>
              </a:rPr>
              <a:t>t</a:t>
            </a:r>
            <a:r>
              <a:rPr dirty="0" smtClean="0" sz="2200" spc="0">
                <a:latin typeface="Calibri"/>
                <a:cs typeface="Calibri"/>
              </a:rPr>
              <a:t>e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433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3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r>
              <a:rPr dirty="0" smtClean="0" sz="2200" spc="495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  </a:t>
            </a:r>
            <a:r>
              <a:rPr dirty="0" smtClean="0" sz="2200" spc="4">
                <a:latin typeface="Calibri"/>
                <a:cs typeface="Calibri"/>
              </a:rPr>
              <a:t> </a:t>
            </a:r>
            <a:r>
              <a:rPr dirty="0" smtClean="0" sz="2200" spc="0">
                <a:latin typeface="Calibri"/>
                <a:cs typeface="Calibri"/>
              </a:rPr>
              <a:t>4</a:t>
            </a:r>
            <a:r>
              <a:rPr dirty="0" smtClean="0" sz="2200" spc="0">
                <a:latin typeface="Calibri"/>
                <a:cs typeface="Calibri"/>
              </a:rPr>
              <a:t> </a:t>
            </a:r>
            <a:endParaRPr sz="2200">
              <a:latin typeface="Calibri"/>
              <a:cs typeface="Calibri"/>
            </a:endParaRPr>
          </a:p>
          <a:p>
            <a:pPr marL="412623" marR="19611">
              <a:lnSpc>
                <a:spcPts val="2685"/>
              </a:lnSpc>
              <a:spcBef>
                <a:spcPts val="349"/>
              </a:spcBef>
            </a:pPr>
            <a:r>
              <a:rPr dirty="0" smtClean="0" sz="2200" spc="0">
                <a:latin typeface="Calibri"/>
                <a:cs typeface="Calibri"/>
              </a:rPr>
              <a:t>seman</a:t>
            </a:r>
            <a:r>
              <a:rPr dirty="0" smtClean="0" sz="2200" spc="4">
                <a:latin typeface="Calibri"/>
                <a:cs typeface="Calibri"/>
              </a:rPr>
              <a:t>a</a:t>
            </a:r>
            <a:r>
              <a:rPr dirty="0" smtClean="0" sz="2200" spc="0">
                <a:latin typeface="Calibri"/>
                <a:cs typeface="Calibri"/>
              </a:rPr>
              <a:t>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6248400" y="4343400"/>
            <a:ext cx="2701925" cy="18764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6440" y="1158285"/>
            <a:ext cx="69791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Obsté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3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rmag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1670730"/>
            <a:ext cx="8604647" cy="4997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Perguntar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consulta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l,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355600" marR="576314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ela</a:t>
            </a:r>
            <a:r>
              <a:rPr dirty="0" smtClean="0" sz="2800" spc="-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</a:t>
            </a:r>
            <a:r>
              <a:rPr dirty="0" smtClean="0" sz="2800" spc="-9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urinár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Avali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deq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adamente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as.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812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nto.</a:t>
            </a:r>
            <a:endParaRPr sz="28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572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urinaria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rep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24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risco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nária</a:t>
            </a:r>
            <a:endParaRPr sz="24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695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Faz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prevenção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prof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laxia</a:t>
            </a:r>
            <a:endParaRPr sz="24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803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Elimi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cos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sépt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cos</a:t>
            </a:r>
            <a:endParaRPr sz="2800">
              <a:latin typeface="Arial"/>
              <a:cs typeface="Arial"/>
            </a:endParaRPr>
          </a:p>
          <a:p>
            <a:pPr marL="2213102" marR="48635">
              <a:lnSpc>
                <a:spcPct val="101277"/>
              </a:lnSpc>
              <a:spcBef>
                <a:spcPts val="2328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15582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576619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872765" y="1319022"/>
            <a:ext cx="1001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387294" y="1319022"/>
            <a:ext cx="1008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6172200" y="1343025"/>
            <a:ext cx="2895600" cy="2162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410200" y="3886200"/>
            <a:ext cx="3733800" cy="236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9740" y="1174606"/>
            <a:ext cx="6351909" cy="54938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22859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Conceit</a:t>
            </a:r>
            <a:r>
              <a:rPr dirty="0" smtClean="0" sz="3600" spc="-4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3600">
              <a:latin typeface="Arial"/>
              <a:cs typeface="Arial"/>
            </a:endParaRPr>
          </a:p>
          <a:p>
            <a:pPr marL="355600" marR="632811" indent="-342900">
              <a:lnSpc>
                <a:spcPct val="100041"/>
              </a:lnSpc>
              <a:spcBef>
                <a:spcPts val="858"/>
              </a:spcBef>
              <a:tabLst>
                <a:tab pos="1041400" algn="l"/>
                <a:tab pos="1397000" algn="l"/>
                <a:tab pos="2717800" algn="l"/>
              </a:tabLst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distúrb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neurol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gico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caracte</a:t>
            </a:r>
            <a:r>
              <a:rPr dirty="0" smtClean="0" sz="36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iza</a:t>
            </a:r>
            <a:r>
              <a:rPr dirty="0" smtClean="0" sz="36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aumento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do	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tônus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muscular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espasmos	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causados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pela	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exotox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3600">
              <a:latin typeface="Arial"/>
              <a:cs typeface="Arial"/>
            </a:endParaRPr>
          </a:p>
          <a:p>
            <a:pPr marL="355600" marR="22859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prod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zida</a:t>
            </a:r>
            <a:r>
              <a:rPr dirty="0" smtClean="0" sz="36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endParaRPr sz="3600">
              <a:latin typeface="Arial"/>
              <a:cs typeface="Arial"/>
            </a:endParaRPr>
          </a:p>
          <a:p>
            <a:pPr marL="355600" marR="22859">
              <a:lnSpc>
                <a:spcPct val="95825"/>
              </a:lnSpc>
              <a:spcBef>
                <a:spcPts val="180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Clostri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ium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Tetani</a:t>
            </a:r>
            <a:endParaRPr sz="3600">
              <a:latin typeface="Arial"/>
              <a:cs typeface="Arial"/>
            </a:endParaRPr>
          </a:p>
          <a:p>
            <a:pPr marL="2136902">
              <a:lnSpc>
                <a:spcPct val="101277"/>
              </a:lnSpc>
              <a:spcBef>
                <a:spcPts val="253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239000" y="4114800"/>
            <a:ext cx="1871726" cy="1647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726440" y="1158285"/>
            <a:ext cx="69791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Obsté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3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rmag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1670730"/>
            <a:ext cx="7409273" cy="39560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Evit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ipa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jar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beber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líquid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enir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nemia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rar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antibióticos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nsp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õ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3556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430913" marR="416071" algn="ctr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Tetracicl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prov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oloração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endParaRPr sz="2400">
              <a:latin typeface="Arial"/>
              <a:cs typeface="Arial"/>
            </a:endParaRPr>
          </a:p>
          <a:p>
            <a:pPr marL="756716" marR="61335">
              <a:lnSpc>
                <a:spcPct val="95825"/>
              </a:lnSpc>
              <a:spcBef>
                <a:spcPts val="120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cria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ça</a:t>
            </a:r>
            <a:endParaRPr sz="2400">
              <a:latin typeface="Arial"/>
              <a:cs typeface="Arial"/>
            </a:endParaRPr>
          </a:p>
          <a:p>
            <a:pPr marL="756716" marR="506726" indent="-286816">
              <a:lnSpc>
                <a:spcPct val="100041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Cloranfenicol: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pode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au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síndrome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Cinzento.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0740" y="5735485"/>
            <a:ext cx="6788693" cy="9329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sulfonamid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têm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igaç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400">
              <a:latin typeface="Arial"/>
              <a:cs typeface="Arial"/>
            </a:endParaRPr>
          </a:p>
          <a:p>
            <a:pPr marL="299516" marR="45782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albumina.</a:t>
            </a:r>
            <a:endParaRPr sz="2400">
              <a:latin typeface="Arial"/>
              <a:cs typeface="Arial"/>
            </a:endParaRPr>
          </a:p>
          <a:p>
            <a:pPr marL="1755902" marR="45782">
              <a:lnSpc>
                <a:spcPct val="101277"/>
              </a:lnSpc>
              <a:spcBef>
                <a:spcPts val="39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43069" y="5735485"/>
            <a:ext cx="240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15582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576619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872765" y="1319022"/>
            <a:ext cx="1001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387294" y="1319022"/>
            <a:ext cx="1008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6553200" y="3124200"/>
            <a:ext cx="2473325" cy="2419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802640" y="1393666"/>
            <a:ext cx="538641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st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nc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Obstétri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9740" y="1881480"/>
            <a:ext cx="5589767" cy="1993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Enf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rm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3200">
              <a:latin typeface="Arial"/>
              <a:cs typeface="Arial"/>
            </a:endParaRPr>
          </a:p>
          <a:p>
            <a:pPr marL="355600" indent="-342900" algn="just">
              <a:lnSpc>
                <a:spcPct val="100041"/>
              </a:lnSpc>
              <a:spcBef>
                <a:spcPts val="759"/>
              </a:spcBef>
              <a:tabLst>
                <a:tab pos="355600" algn="l"/>
              </a:tabLst>
            </a:pPr>
            <a:r>
              <a:rPr dirty="0" smtClean="0" sz="32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uri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cu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tura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tibi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a,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mpre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pos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ív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2640" y="3930237"/>
            <a:ext cx="2322802" cy="9204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ento;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rto.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48057" y="3930237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84977" y="3930237"/>
            <a:ext cx="16453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ém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55741" y="3930237"/>
            <a:ext cx="1034938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ós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14516" y="3930237"/>
            <a:ext cx="335056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3942" y="6490628"/>
            <a:ext cx="537202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24962" y="6490628"/>
            <a:ext cx="368668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272" y="1596389"/>
            <a:ext cx="10905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193263" y="1596389"/>
            <a:ext cx="10905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528555" y="1596389"/>
            <a:ext cx="1131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6200" y="1295463"/>
            <a:ext cx="8991600" cy="5145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988330"/>
            <a:ext cx="1887889" cy="2799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50"/>
              </a:lnSpc>
              <a:spcBef>
                <a:spcPts val="107"/>
              </a:spcBef>
            </a:pPr>
            <a:r>
              <a:rPr dirty="0" smtClean="0" sz="2000" spc="0" b="1">
                <a:solidFill>
                  <a:srgbClr val="FF0000"/>
                </a:solidFill>
                <a:latin typeface="Arial"/>
                <a:cs typeface="Arial"/>
              </a:rPr>
              <a:t>FLUXOG</a:t>
            </a:r>
            <a:r>
              <a:rPr dirty="0" smtClean="0" sz="2000" spc="4" b="1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dirty="0" smtClean="0" sz="2000" spc="0" b="1">
                <a:solidFill>
                  <a:srgbClr val="FF0000"/>
                </a:solidFill>
                <a:latin typeface="Arial"/>
                <a:cs typeface="Arial"/>
              </a:rPr>
              <a:t>AMA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468756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INFECÇÃO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DAS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VIAS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URINÁRIAS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895600" y="3316351"/>
            <a:ext cx="3962400" cy="29415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26440" y="1022206"/>
            <a:ext cx="7563249" cy="11414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625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Conceito: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58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malaria</a:t>
            </a:r>
            <a:r>
              <a:rPr dirty="0" smtClean="0" sz="3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doe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ça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endêmica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6440" y="2229595"/>
            <a:ext cx="576005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Moçambique,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causada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17792" y="2229595"/>
            <a:ext cx="83052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81443" y="2229595"/>
            <a:ext cx="37332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6440" y="2778235"/>
            <a:ext cx="260857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protozoário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66769" y="2778235"/>
            <a:ext cx="238043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plasmódio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01662" y="4648200"/>
            <a:ext cx="1836674" cy="16287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819400" y="4648200"/>
            <a:ext cx="1600200" cy="1600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6705600" y="4724400"/>
            <a:ext cx="1889125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867275" y="4732401"/>
            <a:ext cx="1457325" cy="15064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59740" y="1161676"/>
            <a:ext cx="7980320" cy="9555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7171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15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Existem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quatro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espécies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protozoários: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2249850"/>
            <a:ext cx="2476167" cy="19169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26">
              <a:lnSpc>
                <a:spcPts val="2960"/>
              </a:lnSpc>
              <a:spcBef>
                <a:spcPts val="148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ium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ium</a:t>
            </a:r>
            <a:endParaRPr sz="2800">
              <a:latin typeface="Arial"/>
              <a:cs typeface="Arial"/>
            </a:endParaRPr>
          </a:p>
          <a:p>
            <a:pPr marL="12700" marR="14638">
              <a:lnSpc>
                <a:spcPct val="95825"/>
              </a:lnSpc>
              <a:spcBef>
                <a:spcPts val="814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  <a:p>
            <a:pPr marL="12700" marR="15226">
              <a:lnSpc>
                <a:spcPct val="95825"/>
              </a:lnSpc>
              <a:spcBef>
                <a:spcPts val="812"/>
              </a:spcBef>
            </a:pPr>
            <a:r>
              <a:rPr dirty="0" smtClean="0" sz="26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600" spc="-45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ium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87039" y="2269609"/>
            <a:ext cx="1933513" cy="18925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dirty="0" smtClean="0" sz="2600" spc="9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lciparu</a:t>
            </a:r>
            <a:r>
              <a:rPr dirty="0" smtClean="0" sz="2600" spc="9" b="1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endParaRPr sz="2600">
              <a:latin typeface="Arial"/>
              <a:cs typeface="Arial"/>
            </a:endParaRPr>
          </a:p>
          <a:p>
            <a:pPr marL="41656" marR="49606">
              <a:lnSpc>
                <a:spcPct val="95825"/>
              </a:lnSpc>
              <a:spcBef>
                <a:spcPts val="904"/>
              </a:spcBef>
            </a:pP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Viva</a:t>
            </a:r>
            <a:r>
              <a:rPr dirty="0" smtClean="0" sz="2600" spc="9" b="1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endParaRPr sz="2600">
              <a:latin typeface="Arial"/>
              <a:cs typeface="Arial"/>
            </a:endParaRPr>
          </a:p>
          <a:p>
            <a:pPr marL="12700" marR="49606">
              <a:lnSpc>
                <a:spcPct val="95825"/>
              </a:lnSpc>
              <a:spcBef>
                <a:spcPts val="1044"/>
              </a:spcBef>
            </a:pP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Malar</a:t>
            </a:r>
            <a:r>
              <a:rPr dirty="0" smtClean="0" sz="2600" spc="-9" b="1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ae</a:t>
            </a:r>
            <a:endParaRPr sz="2600">
              <a:latin typeface="Arial"/>
              <a:cs typeface="Arial"/>
            </a:endParaRPr>
          </a:p>
          <a:p>
            <a:pPr marL="24891" marR="49606">
              <a:lnSpc>
                <a:spcPct val="95825"/>
              </a:lnSpc>
              <a:spcBef>
                <a:spcPts val="1042"/>
              </a:spcBef>
            </a:pP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Ov</a:t>
            </a:r>
            <a:r>
              <a:rPr dirty="0" smtClean="0" sz="2600" spc="9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dirty="0" smtClean="0" sz="2600" spc="4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/>
          <p:cNvSpPr/>
          <p:nvPr/>
        </p:nvSpPr>
        <p:spPr>
          <a:xfrm>
            <a:off x="6734842" y="5451317"/>
            <a:ext cx="1295681" cy="10794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180233" y="4290888"/>
            <a:ext cx="499377" cy="101200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5061254" y="5437823"/>
            <a:ext cx="1430647" cy="9445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5493148" y="4398835"/>
            <a:ext cx="593853" cy="8635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3549626" y="5410837"/>
            <a:ext cx="1241694" cy="10794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630606" y="4506782"/>
            <a:ext cx="863787" cy="59370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2064991" y="5410837"/>
            <a:ext cx="634343" cy="9445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1970515" y="4452808"/>
            <a:ext cx="971760" cy="647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6950789" y="3886087"/>
            <a:ext cx="1052740" cy="13493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5817068" y="3913074"/>
            <a:ext cx="458887" cy="9445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360673" y="3899580"/>
            <a:ext cx="1417151" cy="12144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2051495" y="3913074"/>
            <a:ext cx="742317" cy="1079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018273" y="3103472"/>
            <a:ext cx="823297" cy="55322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5560631" y="3224912"/>
            <a:ext cx="553363" cy="3508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3536129" y="3103472"/>
            <a:ext cx="742317" cy="64768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6842816" y="2469284"/>
            <a:ext cx="1255191" cy="1349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5277201" y="2482778"/>
            <a:ext cx="755814" cy="1079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4237957" y="2482778"/>
            <a:ext cx="391403" cy="944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495639" y="2496271"/>
            <a:ext cx="445390" cy="1079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900540" y="701654"/>
            <a:ext cx="2645349" cy="4992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982766" y="728641"/>
            <a:ext cx="539867" cy="4587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7998"/>
                </a:lnTo>
                <a:lnTo>
                  <a:pt x="9144000" y="6857998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98948" y="0"/>
            <a:ext cx="722672" cy="939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7400"/>
              </a:lnSpc>
              <a:spcBef>
                <a:spcPts val="370"/>
              </a:spcBef>
            </a:pPr>
            <a:r>
              <a:rPr dirty="0" smtClean="0" baseline="19652" sz="4425" spc="-1989">
                <a:solidFill>
                  <a:srgbClr val="3B3A2B"/>
                </a:solidFill>
                <a:latin typeface="Arial"/>
                <a:cs typeface="Arial"/>
              </a:rPr>
              <a:t>n</a:t>
            </a:r>
            <a:r>
              <a:rPr dirty="0" smtClean="0" sz="7200" spc="-200">
                <a:solidFill>
                  <a:srgbClr val="5F282F"/>
                </a:solidFill>
                <a:latin typeface="Times New Roman"/>
                <a:cs typeface="Times New Roman"/>
              </a:rPr>
              <a:t>.</a:t>
            </a:r>
            <a:r>
              <a:rPr dirty="0" smtClean="0" baseline="19652" sz="4425" spc="-2219">
                <a:solidFill>
                  <a:srgbClr val="3B3A2B"/>
                </a:solidFill>
                <a:latin typeface="Arial"/>
                <a:cs typeface="Arial"/>
              </a:rPr>
              <a:t>A</a:t>
            </a:r>
            <a:r>
              <a:rPr dirty="0" smtClean="0" sz="7200" spc="0">
                <a:solidFill>
                  <a:srgbClr val="5F282F"/>
                </a:solidFill>
                <a:latin typeface="Times New Roman"/>
                <a:cs typeface="Times New Roman"/>
              </a:rPr>
              <a:t>,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33552" y="922412"/>
            <a:ext cx="167337" cy="274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spcBef>
                <a:spcPts val="105"/>
              </a:spcBef>
            </a:pPr>
            <a:r>
              <a:rPr dirty="0" smtClean="0" sz="1950" spc="0">
                <a:solidFill>
                  <a:srgbClr val="742F48"/>
                </a:solidFill>
                <a:latin typeface="Arial"/>
                <a:cs typeface="Arial"/>
              </a:rPr>
              <a:t>•</a:t>
            </a:r>
            <a:endParaRPr sz="1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51949" y="2479090"/>
            <a:ext cx="123198" cy="1600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4401"/>
              </a:lnSpc>
              <a:spcBef>
                <a:spcPts val="5"/>
              </a:spcBef>
            </a:pPr>
            <a:r>
              <a:rPr dirty="0" smtClean="0" sz="1050" spc="0">
                <a:solidFill>
                  <a:srgbClr val="9C7177"/>
                </a:solidFill>
                <a:latin typeface="Courier New"/>
                <a:cs typeface="Courier New"/>
              </a:rPr>
              <a:t>n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47651" y="2485406"/>
            <a:ext cx="76286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19"/>
              </a:lnSpc>
              <a:spcBef>
                <a:spcPts val="51"/>
              </a:spcBef>
            </a:pPr>
            <a:r>
              <a:rPr dirty="0" smtClean="0" sz="900" spc="0">
                <a:solidFill>
                  <a:srgbClr val="A48686"/>
                </a:solidFill>
                <a:latin typeface="Arial"/>
                <a:cs typeface="Arial"/>
              </a:rPr>
              <a:t>I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01980" y="3072012"/>
            <a:ext cx="144913" cy="147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4401"/>
              </a:lnSpc>
              <a:spcBef>
                <a:spcPts val="15"/>
              </a:spcBef>
            </a:pPr>
            <a:r>
              <a:rPr dirty="0" smtClean="0" sz="950">
                <a:solidFill>
                  <a:srgbClr val="AE9D87"/>
                </a:solidFill>
                <a:latin typeface="Courier New"/>
                <a:cs typeface="Courier New"/>
              </a:rPr>
              <a:t>•</a:t>
            </a:r>
            <a:r>
              <a:rPr dirty="0" smtClean="0" sz="950">
                <a:solidFill>
                  <a:srgbClr val="C4B398"/>
                </a:solidFill>
                <a:latin typeface="Courier New"/>
                <a:cs typeface="Courier New"/>
              </a:rPr>
              <a:t>.</a:t>
            </a:r>
            <a:endParaRPr sz="95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30500" y="3341438"/>
            <a:ext cx="123037" cy="2489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95"/>
              </a:lnSpc>
              <a:spcBef>
                <a:spcPts val="94"/>
              </a:spcBef>
            </a:pPr>
            <a:r>
              <a:rPr dirty="0" smtClean="0" sz="1750" spc="0">
                <a:solidFill>
                  <a:srgbClr val="7C5B65"/>
                </a:solidFill>
                <a:latin typeface="Arial"/>
                <a:cs typeface="Arial"/>
              </a:rPr>
              <a:t>•</a:t>
            </a:r>
            <a:endParaRPr sz="17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98606" y="3573452"/>
            <a:ext cx="88940" cy="1790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35"/>
              </a:lnSpc>
              <a:spcBef>
                <a:spcPts val="66"/>
              </a:spcBef>
            </a:pPr>
            <a:r>
              <a:rPr dirty="0" smtClean="0" sz="1200" spc="0">
                <a:solidFill>
                  <a:srgbClr val="AE9D87"/>
                </a:solidFill>
                <a:latin typeface="Arial"/>
                <a:cs typeface="Arial"/>
              </a:rPr>
              <a:t>•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09891" y="3910155"/>
            <a:ext cx="121429" cy="1257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10"/>
              </a:lnSpc>
              <a:spcBef>
                <a:spcPts val="45"/>
              </a:spcBef>
            </a:pPr>
            <a:r>
              <a:rPr dirty="0" smtClean="0" sz="800" spc="0">
                <a:solidFill>
                  <a:srgbClr val="9C7177"/>
                </a:solidFill>
                <a:latin typeface="Arial"/>
                <a:cs typeface="Arial"/>
              </a:rPr>
              <a:t>h</a:t>
            </a:r>
            <a:endParaRPr sz="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1430647" y="364320"/>
            <a:ext cx="7045266" cy="54513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6857999"/>
          </a:xfrm>
          <a:custGeom>
            <a:avLst/>
            <a:gdLst/>
            <a:ahLst/>
            <a:cxnLst/>
            <a:rect l="l" t="t" r="r" b="b"/>
            <a:pathLst>
              <a:path w="9144000" h="6857999">
                <a:moveTo>
                  <a:pt x="9144000" y="0"/>
                </a:moveTo>
                <a:lnTo>
                  <a:pt x="0" y="0"/>
                </a:lnTo>
                <a:lnTo>
                  <a:pt x="0" y="6857998"/>
                </a:lnTo>
                <a:lnTo>
                  <a:pt x="9144000" y="6857998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8948" y="0"/>
            <a:ext cx="722672" cy="939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7400"/>
              </a:lnSpc>
              <a:spcBef>
                <a:spcPts val="370"/>
              </a:spcBef>
            </a:pPr>
            <a:r>
              <a:rPr dirty="0" smtClean="0" baseline="19652" sz="4425" spc="-1989">
                <a:solidFill>
                  <a:srgbClr val="3B3A2B"/>
                </a:solidFill>
                <a:latin typeface="Arial"/>
                <a:cs typeface="Arial"/>
              </a:rPr>
              <a:t>n</a:t>
            </a:r>
            <a:r>
              <a:rPr dirty="0" smtClean="0" sz="7200" spc="-200">
                <a:solidFill>
                  <a:srgbClr val="622B36"/>
                </a:solidFill>
                <a:latin typeface="Times New Roman"/>
                <a:cs typeface="Times New Roman"/>
              </a:rPr>
              <a:t>.</a:t>
            </a:r>
            <a:r>
              <a:rPr dirty="0" smtClean="0" baseline="19652" sz="4425" spc="-2219">
                <a:solidFill>
                  <a:srgbClr val="3B3A2B"/>
                </a:solidFill>
                <a:latin typeface="Arial"/>
                <a:cs typeface="Arial"/>
              </a:rPr>
              <a:t>A</a:t>
            </a:r>
            <a:r>
              <a:rPr dirty="0" smtClean="0" sz="7200" spc="0">
                <a:solidFill>
                  <a:srgbClr val="622B36"/>
                </a:solidFill>
                <a:latin typeface="Times New Roman"/>
                <a:cs typeface="Times New Roman"/>
              </a:rPr>
              <a:t>,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6829319" y="5478303"/>
            <a:ext cx="1268687" cy="17541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072259" y="4101981"/>
            <a:ext cx="850290" cy="102549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5128738" y="5491797"/>
            <a:ext cx="1390157" cy="16192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5398671" y="4115474"/>
            <a:ext cx="782807" cy="99850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603613" y="5464810"/>
            <a:ext cx="1147217" cy="1484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779070" y="4101981"/>
            <a:ext cx="823297" cy="99850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2024501" y="5478303"/>
            <a:ext cx="1025747" cy="14842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2199958" y="4048007"/>
            <a:ext cx="782807" cy="10389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409676" y="3251899"/>
            <a:ext cx="499377" cy="1349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5263704" y="3251899"/>
            <a:ext cx="1201204" cy="1619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4062500" y="3265393"/>
            <a:ext cx="499377" cy="1619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5196221" y="1187415"/>
            <a:ext cx="1187707" cy="310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4359427" y="1187415"/>
            <a:ext cx="661337" cy="3103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3387666" y="1025495"/>
            <a:ext cx="512873" cy="6746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099253" y="2118457"/>
            <a:ext cx="782807" cy="9715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5425664" y="2253391"/>
            <a:ext cx="715323" cy="4722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022010" y="2347844"/>
            <a:ext cx="256436" cy="40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0"/>
            <a:ext cx="9143999" cy="6857999"/>
          </a:xfrm>
          <a:custGeom>
            <a:avLst/>
            <a:gdLst/>
            <a:ahLst/>
            <a:cxnLst/>
            <a:rect l="l" t="t" r="r" b="b"/>
            <a:pathLst>
              <a:path w="9143999" h="6857999">
                <a:moveTo>
                  <a:pt x="9143999" y="0"/>
                </a:moveTo>
                <a:lnTo>
                  <a:pt x="0" y="0"/>
                </a:lnTo>
                <a:lnTo>
                  <a:pt x="0" y="6857998"/>
                </a:lnTo>
                <a:lnTo>
                  <a:pt x="9143999" y="6857998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98948" y="0"/>
            <a:ext cx="722672" cy="939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7400"/>
              </a:lnSpc>
              <a:spcBef>
                <a:spcPts val="370"/>
              </a:spcBef>
            </a:pPr>
            <a:r>
              <a:rPr dirty="0" smtClean="0" baseline="19652" sz="4425" spc="-1989">
                <a:solidFill>
                  <a:srgbClr val="3B3A2B"/>
                </a:solidFill>
                <a:latin typeface="Arial"/>
                <a:cs typeface="Arial"/>
              </a:rPr>
              <a:t>n</a:t>
            </a:r>
            <a:r>
              <a:rPr dirty="0" smtClean="0" sz="7200" spc="-200">
                <a:solidFill>
                  <a:srgbClr val="622B36"/>
                </a:solidFill>
                <a:latin typeface="Times New Roman"/>
                <a:cs typeface="Times New Roman"/>
              </a:rPr>
              <a:t>.</a:t>
            </a:r>
            <a:r>
              <a:rPr dirty="0" smtClean="0" baseline="19652" sz="4425" spc="-2219">
                <a:solidFill>
                  <a:srgbClr val="3B3A2B"/>
                </a:solidFill>
                <a:latin typeface="Arial"/>
                <a:cs typeface="Arial"/>
              </a:rPr>
              <a:t>A</a:t>
            </a:r>
            <a:r>
              <a:rPr dirty="0" smtClean="0" sz="7200" spc="0">
                <a:solidFill>
                  <a:srgbClr val="622B36"/>
                </a:solidFill>
                <a:latin typeface="Times New Roman"/>
                <a:cs typeface="Times New Roman"/>
              </a:rPr>
              <a:t>,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30136" y="927905"/>
            <a:ext cx="161434" cy="3924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045"/>
              </a:lnSpc>
              <a:spcBef>
                <a:spcPts val="152"/>
              </a:spcBef>
            </a:pPr>
            <a:r>
              <a:rPr dirty="0" smtClean="0" sz="2850" spc="0">
                <a:solidFill>
                  <a:srgbClr val="7C2849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41806" y="999837"/>
            <a:ext cx="233328" cy="5118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010"/>
              </a:lnSpc>
              <a:spcBef>
                <a:spcPts val="200"/>
              </a:spcBef>
            </a:pPr>
            <a:r>
              <a:rPr dirty="0" smtClean="0" sz="3800" spc="0">
                <a:solidFill>
                  <a:srgbClr val="7C2849"/>
                </a:solidFill>
                <a:latin typeface="Arial"/>
                <a:cs typeface="Arial"/>
              </a:rPr>
              <a:t>[</a:t>
            </a:r>
            <a:endParaRPr sz="3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04711" y="1290725"/>
            <a:ext cx="185489" cy="4178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245"/>
              </a:lnSpc>
              <a:spcBef>
                <a:spcPts val="162"/>
              </a:spcBef>
            </a:pPr>
            <a:r>
              <a:rPr dirty="0" smtClean="0" sz="3050" spc="0">
                <a:solidFill>
                  <a:srgbClr val="7C2849"/>
                </a:solidFill>
                <a:latin typeface="Times New Roman"/>
                <a:cs typeface="Times New Roman"/>
              </a:rPr>
              <a:t>•</a:t>
            </a:r>
            <a:endParaRPr sz="30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071" y="3256358"/>
            <a:ext cx="126056" cy="1790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35"/>
              </a:lnSpc>
              <a:spcBef>
                <a:spcPts val="66"/>
              </a:spcBef>
            </a:pPr>
            <a:r>
              <a:rPr dirty="0" smtClean="0" sz="1200" spc="0">
                <a:solidFill>
                  <a:srgbClr val="997177"/>
                </a:solidFill>
                <a:latin typeface="Arial"/>
                <a:cs typeface="Arial"/>
              </a:rPr>
              <a:t>n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05874" y="3254586"/>
            <a:ext cx="130383" cy="1854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85"/>
              </a:lnSpc>
              <a:spcBef>
                <a:spcPts val="69"/>
              </a:spcBef>
            </a:pPr>
            <a:r>
              <a:rPr dirty="0" smtClean="0" sz="1250" spc="0">
                <a:solidFill>
                  <a:srgbClr val="997177"/>
                </a:solidFill>
                <a:latin typeface="Arial"/>
                <a:cs typeface="Arial"/>
              </a:rPr>
              <a:t>n</a:t>
            </a:r>
            <a:endParaRPr sz="125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404900" y="256373"/>
            <a:ext cx="8286960" cy="5883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3999" cy="6858000"/>
          </a:xfrm>
          <a:custGeom>
            <a:avLst/>
            <a:gdLst/>
            <a:ahLst/>
            <a:cxnLst/>
            <a:rect l="l" t="t" r="r" b="b"/>
            <a:pathLst>
              <a:path w="9143999" h="6858000">
                <a:moveTo>
                  <a:pt x="9143999" y="0"/>
                </a:moveTo>
                <a:lnTo>
                  <a:pt x="0" y="0"/>
                </a:lnTo>
                <a:lnTo>
                  <a:pt x="0" y="6857998"/>
                </a:lnTo>
                <a:lnTo>
                  <a:pt x="9143999" y="6857998"/>
                </a:lnTo>
                <a:lnTo>
                  <a:pt x="91439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object 2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391400" y="304863"/>
            <a:ext cx="1447800" cy="12588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02640" y="1161676"/>
            <a:ext cx="514604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Epidemiologia</a:t>
            </a:r>
            <a:r>
              <a:rPr dirty="0" smtClean="0" sz="3000" spc="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requência</a:t>
            </a:r>
            <a:endParaRPr sz="3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1710838"/>
            <a:ext cx="257048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2640" y="1710697"/>
            <a:ext cx="7845101" cy="49577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0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grave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problema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Saú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Pública,</a:t>
            </a:r>
            <a:endParaRPr sz="3000">
              <a:latin typeface="Arial"/>
              <a:cs typeface="Arial"/>
            </a:endParaRPr>
          </a:p>
          <a:p>
            <a:pPr marL="12700" marR="210693">
              <a:lnSpc>
                <a:spcPct val="100041"/>
              </a:lnSpc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porq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mosq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vetor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torno</a:t>
            </a:r>
            <a:r>
              <a:rPr dirty="0" smtClean="0" sz="3000" spc="2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resi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tente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aos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pestic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Plasmodium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cipa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um,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insens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vel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ár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cos.</a:t>
            </a:r>
            <a:endParaRPr sz="3000">
              <a:latin typeface="Arial"/>
              <a:cs typeface="Arial"/>
            </a:endParaRPr>
          </a:p>
          <a:p>
            <a:pPr marL="12700" indent="106679">
              <a:lnSpc>
                <a:spcPct val="100041"/>
              </a:lnSpc>
              <a:spcBef>
                <a:spcPts val="722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Quase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mortes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causadas</a:t>
            </a:r>
            <a:r>
              <a:rPr dirty="0" smtClean="0" sz="30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malá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falc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parum.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transm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ssão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malá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decorre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picada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fêmea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mosquito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ófeles</a:t>
            </a:r>
            <a:endParaRPr sz="3000">
              <a:latin typeface="Arial"/>
              <a:cs typeface="Arial"/>
            </a:endParaRPr>
          </a:p>
          <a:p>
            <a:pPr marL="12700" marR="673988">
              <a:lnSpc>
                <a:spcPct val="100041"/>
              </a:lnSpc>
              <a:spcBef>
                <a:spcPts val="724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tempo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incubação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8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15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dias,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icada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mosquito.</a:t>
            </a:r>
            <a:endParaRPr sz="3000">
              <a:latin typeface="Arial"/>
              <a:cs typeface="Arial"/>
            </a:endParaRPr>
          </a:p>
          <a:p>
            <a:pPr marL="1794002" marR="53016">
              <a:lnSpc>
                <a:spcPct val="101277"/>
              </a:lnSpc>
              <a:spcBef>
                <a:spcPts val="36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3631332"/>
            <a:ext cx="257048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5552207"/>
            <a:ext cx="257048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19475" y="1343405"/>
            <a:ext cx="10820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739515" y="1343405"/>
            <a:ext cx="10591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162800" y="3810000"/>
            <a:ext cx="1905000" cy="152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726440" y="1158285"/>
            <a:ext cx="470196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Aspe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tos</a:t>
            </a:r>
            <a:r>
              <a:rPr dirty="0" smtClean="0" sz="2800" spc="-8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epidemiológicos: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6440" y="1670730"/>
            <a:ext cx="7719438" cy="44779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Clost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idium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ilo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róbico</a:t>
            </a:r>
            <a:endParaRPr sz="2800">
              <a:latin typeface="Arial"/>
              <a:cs typeface="Arial"/>
            </a:endParaRPr>
          </a:p>
          <a:p>
            <a:pPr marL="12700" marR="373397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ivo</a:t>
            </a:r>
            <a:r>
              <a:rPr dirty="0" smtClean="0" sz="2800" spc="-1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móvel</a:t>
            </a:r>
            <a:r>
              <a:rPr dirty="0" smtClean="0" sz="2800" spc="-6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rmina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2800" spc="-10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encontr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-7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mbiente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inanima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6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animais.</a:t>
            </a:r>
            <a:endParaRPr sz="2800">
              <a:latin typeface="Arial"/>
              <a:cs typeface="Arial"/>
            </a:endParaRPr>
          </a:p>
          <a:p>
            <a:pPr marL="12700" marR="111770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Ocorre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dica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mpre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soas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28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imunizadas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atos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enra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idade.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contamin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imentos</a:t>
            </a:r>
            <a:r>
              <a:rPr dirty="0" smtClean="0" sz="2800" spc="-1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sporos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orma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ente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ção.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346334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4402258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5341238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338119" y="1319022"/>
            <a:ext cx="1040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950182" y="4615369"/>
            <a:ext cx="1127627" cy="1131411"/>
          </a:xfrm>
          <a:custGeom>
            <a:avLst/>
            <a:gdLst/>
            <a:ahLst/>
            <a:cxnLst/>
            <a:rect l="l" t="t" r="r" b="b"/>
            <a:pathLst>
              <a:path w="1127627" h="1131411">
                <a:moveTo>
                  <a:pt x="114111" y="1131411"/>
                </a:moveTo>
                <a:lnTo>
                  <a:pt x="1013510" y="1131411"/>
                </a:lnTo>
                <a:lnTo>
                  <a:pt x="1036830" y="1128957"/>
                </a:lnTo>
                <a:lnTo>
                  <a:pt x="1077310" y="1111776"/>
                </a:lnTo>
                <a:lnTo>
                  <a:pt x="1107986" y="1081098"/>
                </a:lnTo>
                <a:lnTo>
                  <a:pt x="1125163" y="1040602"/>
                </a:lnTo>
                <a:lnTo>
                  <a:pt x="1127627" y="1017287"/>
                </a:lnTo>
                <a:lnTo>
                  <a:pt x="1127627" y="115343"/>
                </a:lnTo>
                <a:lnTo>
                  <a:pt x="1119038" y="69948"/>
                </a:lnTo>
                <a:lnTo>
                  <a:pt x="1094487" y="33126"/>
                </a:lnTo>
                <a:lnTo>
                  <a:pt x="1057685" y="8589"/>
                </a:lnTo>
                <a:lnTo>
                  <a:pt x="1013510" y="0"/>
                </a:lnTo>
                <a:lnTo>
                  <a:pt x="114111" y="0"/>
                </a:lnTo>
                <a:lnTo>
                  <a:pt x="69939" y="8589"/>
                </a:lnTo>
                <a:lnTo>
                  <a:pt x="33128" y="33126"/>
                </a:lnTo>
                <a:lnTo>
                  <a:pt x="8588" y="69948"/>
                </a:lnTo>
                <a:lnTo>
                  <a:pt x="0" y="115343"/>
                </a:lnTo>
                <a:lnTo>
                  <a:pt x="0" y="1017287"/>
                </a:lnTo>
                <a:lnTo>
                  <a:pt x="8588" y="1061464"/>
                </a:lnTo>
                <a:lnTo>
                  <a:pt x="33128" y="1098278"/>
                </a:lnTo>
                <a:lnTo>
                  <a:pt x="69939" y="1122821"/>
                </a:lnTo>
                <a:lnTo>
                  <a:pt x="114111" y="1131411"/>
                </a:lnTo>
                <a:close/>
              </a:path>
            </a:pathLst>
          </a:custGeom>
          <a:solidFill>
            <a:srgbClr val="7B9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8005398" y="4862020"/>
            <a:ext cx="1046645" cy="884760"/>
          </a:xfrm>
          <a:custGeom>
            <a:avLst/>
            <a:gdLst/>
            <a:ahLst/>
            <a:cxnLst/>
            <a:rect l="l" t="t" r="r" b="b"/>
            <a:pathLst>
              <a:path w="1046645" h="884760">
                <a:moveTo>
                  <a:pt x="35581" y="882306"/>
                </a:moveTo>
                <a:lnTo>
                  <a:pt x="42945" y="883533"/>
                </a:lnTo>
                <a:lnTo>
                  <a:pt x="50307" y="884760"/>
                </a:lnTo>
                <a:lnTo>
                  <a:pt x="958294" y="884760"/>
                </a:lnTo>
                <a:lnTo>
                  <a:pt x="971793" y="883533"/>
                </a:lnTo>
                <a:lnTo>
                  <a:pt x="984060" y="882306"/>
                </a:lnTo>
                <a:lnTo>
                  <a:pt x="996327" y="878624"/>
                </a:lnTo>
                <a:lnTo>
                  <a:pt x="1008595" y="873715"/>
                </a:lnTo>
                <a:lnTo>
                  <a:pt x="1018415" y="867581"/>
                </a:lnTo>
                <a:lnTo>
                  <a:pt x="1029468" y="861445"/>
                </a:lnTo>
                <a:lnTo>
                  <a:pt x="1038056" y="852855"/>
                </a:lnTo>
                <a:lnTo>
                  <a:pt x="1046645" y="844264"/>
                </a:lnTo>
                <a:lnTo>
                  <a:pt x="1039271" y="833221"/>
                </a:lnTo>
                <a:lnTo>
                  <a:pt x="1030682" y="822176"/>
                </a:lnTo>
                <a:lnTo>
                  <a:pt x="1022094" y="811132"/>
                </a:lnTo>
                <a:lnTo>
                  <a:pt x="1012290" y="801314"/>
                </a:lnTo>
                <a:lnTo>
                  <a:pt x="1002470" y="792725"/>
                </a:lnTo>
                <a:lnTo>
                  <a:pt x="990202" y="784135"/>
                </a:lnTo>
                <a:lnTo>
                  <a:pt x="979150" y="776772"/>
                </a:lnTo>
                <a:lnTo>
                  <a:pt x="965651" y="769410"/>
                </a:lnTo>
                <a:lnTo>
                  <a:pt x="952152" y="762047"/>
                </a:lnTo>
                <a:lnTo>
                  <a:pt x="937438" y="755916"/>
                </a:lnTo>
                <a:lnTo>
                  <a:pt x="921476" y="751005"/>
                </a:lnTo>
                <a:lnTo>
                  <a:pt x="905530" y="746095"/>
                </a:lnTo>
                <a:lnTo>
                  <a:pt x="887121" y="742416"/>
                </a:lnTo>
                <a:lnTo>
                  <a:pt x="868728" y="738737"/>
                </a:lnTo>
                <a:lnTo>
                  <a:pt x="850319" y="736273"/>
                </a:lnTo>
                <a:lnTo>
                  <a:pt x="829463" y="735058"/>
                </a:lnTo>
                <a:lnTo>
                  <a:pt x="824553" y="735058"/>
                </a:lnTo>
                <a:lnTo>
                  <a:pt x="809822" y="732594"/>
                </a:lnTo>
                <a:lnTo>
                  <a:pt x="787734" y="727684"/>
                </a:lnTo>
                <a:lnTo>
                  <a:pt x="761968" y="719094"/>
                </a:lnTo>
                <a:lnTo>
                  <a:pt x="734970" y="704379"/>
                </a:lnTo>
                <a:lnTo>
                  <a:pt x="709204" y="682289"/>
                </a:lnTo>
                <a:lnTo>
                  <a:pt x="685902" y="652824"/>
                </a:lnTo>
                <a:lnTo>
                  <a:pt x="668724" y="613572"/>
                </a:lnTo>
                <a:lnTo>
                  <a:pt x="700615" y="620930"/>
                </a:lnTo>
                <a:lnTo>
                  <a:pt x="728845" y="624609"/>
                </a:lnTo>
                <a:lnTo>
                  <a:pt x="755843" y="623377"/>
                </a:lnTo>
                <a:lnTo>
                  <a:pt x="779146" y="619698"/>
                </a:lnTo>
                <a:lnTo>
                  <a:pt x="801233" y="613572"/>
                </a:lnTo>
                <a:lnTo>
                  <a:pt x="819643" y="604966"/>
                </a:lnTo>
                <a:lnTo>
                  <a:pt x="836820" y="595161"/>
                </a:lnTo>
                <a:lnTo>
                  <a:pt x="851551" y="584108"/>
                </a:lnTo>
                <a:lnTo>
                  <a:pt x="863818" y="573071"/>
                </a:lnTo>
                <a:lnTo>
                  <a:pt x="873622" y="560803"/>
                </a:lnTo>
                <a:lnTo>
                  <a:pt x="882210" y="549749"/>
                </a:lnTo>
                <a:lnTo>
                  <a:pt x="889584" y="538713"/>
                </a:lnTo>
                <a:lnTo>
                  <a:pt x="894495" y="530123"/>
                </a:lnTo>
                <a:lnTo>
                  <a:pt x="898173" y="522749"/>
                </a:lnTo>
                <a:lnTo>
                  <a:pt x="899405" y="517855"/>
                </a:lnTo>
                <a:lnTo>
                  <a:pt x="900620" y="516623"/>
                </a:lnTo>
                <a:lnTo>
                  <a:pt x="863818" y="522749"/>
                </a:lnTo>
                <a:lnTo>
                  <a:pt x="835588" y="510480"/>
                </a:lnTo>
                <a:lnTo>
                  <a:pt x="815964" y="485944"/>
                </a:lnTo>
                <a:lnTo>
                  <a:pt x="801233" y="454032"/>
                </a:lnTo>
                <a:lnTo>
                  <a:pt x="792645" y="420906"/>
                </a:lnTo>
                <a:lnTo>
                  <a:pt x="788966" y="390226"/>
                </a:lnTo>
                <a:lnTo>
                  <a:pt x="786520" y="368136"/>
                </a:lnTo>
                <a:lnTo>
                  <a:pt x="786520" y="359547"/>
                </a:lnTo>
                <a:lnTo>
                  <a:pt x="787734" y="347278"/>
                </a:lnTo>
                <a:lnTo>
                  <a:pt x="788966" y="335010"/>
                </a:lnTo>
                <a:lnTo>
                  <a:pt x="790198" y="322742"/>
                </a:lnTo>
                <a:lnTo>
                  <a:pt x="790198" y="310456"/>
                </a:lnTo>
                <a:lnTo>
                  <a:pt x="788966" y="278562"/>
                </a:lnTo>
                <a:lnTo>
                  <a:pt x="785288" y="247882"/>
                </a:lnTo>
                <a:lnTo>
                  <a:pt x="777931" y="218435"/>
                </a:lnTo>
                <a:lnTo>
                  <a:pt x="769342" y="188970"/>
                </a:lnTo>
                <a:lnTo>
                  <a:pt x="758290" y="161987"/>
                </a:lnTo>
                <a:lnTo>
                  <a:pt x="746023" y="136218"/>
                </a:lnTo>
                <a:lnTo>
                  <a:pt x="731292" y="112896"/>
                </a:lnTo>
                <a:lnTo>
                  <a:pt x="714114" y="90806"/>
                </a:lnTo>
                <a:lnTo>
                  <a:pt x="695705" y="71180"/>
                </a:lnTo>
                <a:lnTo>
                  <a:pt x="674849" y="52769"/>
                </a:lnTo>
                <a:lnTo>
                  <a:pt x="653993" y="36805"/>
                </a:lnTo>
                <a:lnTo>
                  <a:pt x="630674" y="24536"/>
                </a:lnTo>
                <a:lnTo>
                  <a:pt x="607371" y="13500"/>
                </a:lnTo>
                <a:lnTo>
                  <a:pt x="582837" y="6142"/>
                </a:lnTo>
                <a:lnTo>
                  <a:pt x="557054" y="1231"/>
                </a:lnTo>
                <a:lnTo>
                  <a:pt x="530073" y="0"/>
                </a:lnTo>
                <a:lnTo>
                  <a:pt x="503075" y="1231"/>
                </a:lnTo>
                <a:lnTo>
                  <a:pt x="477308" y="6142"/>
                </a:lnTo>
                <a:lnTo>
                  <a:pt x="452757" y="13500"/>
                </a:lnTo>
                <a:lnTo>
                  <a:pt x="429455" y="24536"/>
                </a:lnTo>
                <a:lnTo>
                  <a:pt x="406135" y="36805"/>
                </a:lnTo>
                <a:lnTo>
                  <a:pt x="385279" y="52769"/>
                </a:lnTo>
                <a:lnTo>
                  <a:pt x="364423" y="71180"/>
                </a:lnTo>
                <a:lnTo>
                  <a:pt x="346014" y="90806"/>
                </a:lnTo>
                <a:lnTo>
                  <a:pt x="328836" y="112896"/>
                </a:lnTo>
                <a:lnTo>
                  <a:pt x="314106" y="136218"/>
                </a:lnTo>
                <a:lnTo>
                  <a:pt x="301838" y="161987"/>
                </a:lnTo>
                <a:lnTo>
                  <a:pt x="290803" y="188970"/>
                </a:lnTo>
                <a:lnTo>
                  <a:pt x="282214" y="218435"/>
                </a:lnTo>
                <a:lnTo>
                  <a:pt x="274840" y="247882"/>
                </a:lnTo>
                <a:lnTo>
                  <a:pt x="271162" y="278562"/>
                </a:lnTo>
                <a:lnTo>
                  <a:pt x="269947" y="310456"/>
                </a:lnTo>
                <a:lnTo>
                  <a:pt x="269947" y="323956"/>
                </a:lnTo>
                <a:lnTo>
                  <a:pt x="271162" y="337457"/>
                </a:lnTo>
                <a:lnTo>
                  <a:pt x="272394" y="350957"/>
                </a:lnTo>
                <a:lnTo>
                  <a:pt x="273626" y="364458"/>
                </a:lnTo>
                <a:lnTo>
                  <a:pt x="273626" y="373047"/>
                </a:lnTo>
                <a:lnTo>
                  <a:pt x="271162" y="393905"/>
                </a:lnTo>
                <a:lnTo>
                  <a:pt x="266252" y="423353"/>
                </a:lnTo>
                <a:lnTo>
                  <a:pt x="256448" y="456496"/>
                </a:lnTo>
                <a:lnTo>
                  <a:pt x="241717" y="487176"/>
                </a:lnTo>
                <a:lnTo>
                  <a:pt x="220861" y="510480"/>
                </a:lnTo>
                <a:lnTo>
                  <a:pt x="192632" y="522749"/>
                </a:lnTo>
                <a:lnTo>
                  <a:pt x="155830" y="516623"/>
                </a:lnTo>
                <a:lnTo>
                  <a:pt x="157062" y="517855"/>
                </a:lnTo>
                <a:lnTo>
                  <a:pt x="158277" y="522749"/>
                </a:lnTo>
                <a:lnTo>
                  <a:pt x="161972" y="530123"/>
                </a:lnTo>
                <a:lnTo>
                  <a:pt x="166865" y="539928"/>
                </a:lnTo>
                <a:lnTo>
                  <a:pt x="174239" y="549749"/>
                </a:lnTo>
                <a:lnTo>
                  <a:pt x="182828" y="562018"/>
                </a:lnTo>
                <a:lnTo>
                  <a:pt x="193863" y="573071"/>
                </a:lnTo>
                <a:lnTo>
                  <a:pt x="206131" y="585340"/>
                </a:lnTo>
                <a:lnTo>
                  <a:pt x="220861" y="596376"/>
                </a:lnTo>
                <a:lnTo>
                  <a:pt x="238039" y="606198"/>
                </a:lnTo>
                <a:lnTo>
                  <a:pt x="256448" y="614787"/>
                </a:lnTo>
                <a:lnTo>
                  <a:pt x="278536" y="620930"/>
                </a:lnTo>
                <a:lnTo>
                  <a:pt x="303070" y="624609"/>
                </a:lnTo>
                <a:lnTo>
                  <a:pt x="328836" y="624609"/>
                </a:lnTo>
                <a:lnTo>
                  <a:pt x="358281" y="620930"/>
                </a:lnTo>
                <a:lnTo>
                  <a:pt x="390189" y="613572"/>
                </a:lnTo>
                <a:lnTo>
                  <a:pt x="373012" y="652824"/>
                </a:lnTo>
                <a:lnTo>
                  <a:pt x="350924" y="682289"/>
                </a:lnTo>
                <a:lnTo>
                  <a:pt x="325158" y="704379"/>
                </a:lnTo>
                <a:lnTo>
                  <a:pt x="298160" y="719094"/>
                </a:lnTo>
                <a:lnTo>
                  <a:pt x="272394" y="727684"/>
                </a:lnTo>
                <a:lnTo>
                  <a:pt x="250306" y="732594"/>
                </a:lnTo>
                <a:lnTo>
                  <a:pt x="235592" y="735058"/>
                </a:lnTo>
                <a:lnTo>
                  <a:pt x="230682" y="735058"/>
                </a:lnTo>
                <a:lnTo>
                  <a:pt x="207362" y="737505"/>
                </a:lnTo>
                <a:lnTo>
                  <a:pt x="185275" y="739952"/>
                </a:lnTo>
                <a:lnTo>
                  <a:pt x="165651" y="743648"/>
                </a:lnTo>
                <a:lnTo>
                  <a:pt x="146010" y="748542"/>
                </a:lnTo>
                <a:lnTo>
                  <a:pt x="127600" y="753452"/>
                </a:lnTo>
                <a:lnTo>
                  <a:pt x="111655" y="760820"/>
                </a:lnTo>
                <a:lnTo>
                  <a:pt x="95709" y="768183"/>
                </a:lnTo>
                <a:lnTo>
                  <a:pt x="80982" y="775546"/>
                </a:lnTo>
                <a:lnTo>
                  <a:pt x="67484" y="785362"/>
                </a:lnTo>
                <a:lnTo>
                  <a:pt x="55214" y="795178"/>
                </a:lnTo>
                <a:lnTo>
                  <a:pt x="42945" y="804997"/>
                </a:lnTo>
                <a:lnTo>
                  <a:pt x="33128" y="817268"/>
                </a:lnTo>
                <a:lnTo>
                  <a:pt x="23312" y="828312"/>
                </a:lnTo>
                <a:lnTo>
                  <a:pt x="14724" y="841810"/>
                </a:lnTo>
                <a:lnTo>
                  <a:pt x="7362" y="855309"/>
                </a:lnTo>
                <a:lnTo>
                  <a:pt x="0" y="868808"/>
                </a:lnTo>
                <a:lnTo>
                  <a:pt x="6133" y="872488"/>
                </a:lnTo>
                <a:lnTo>
                  <a:pt x="13495" y="874943"/>
                </a:lnTo>
                <a:lnTo>
                  <a:pt x="20857" y="878624"/>
                </a:lnTo>
                <a:lnTo>
                  <a:pt x="28219" y="879851"/>
                </a:lnTo>
                <a:lnTo>
                  <a:pt x="35581" y="8823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918280" y="4563831"/>
            <a:ext cx="1214741" cy="1214854"/>
          </a:xfrm>
          <a:custGeom>
            <a:avLst/>
            <a:gdLst/>
            <a:ahLst/>
            <a:cxnLst/>
            <a:rect l="l" t="t" r="r" b="b"/>
            <a:pathLst>
              <a:path w="1214741" h="1214854">
                <a:moveTo>
                  <a:pt x="100614" y="89574"/>
                </a:moveTo>
                <a:lnTo>
                  <a:pt x="106749" y="84663"/>
                </a:lnTo>
                <a:lnTo>
                  <a:pt x="112884" y="80984"/>
                </a:lnTo>
                <a:lnTo>
                  <a:pt x="120246" y="77306"/>
                </a:lnTo>
                <a:lnTo>
                  <a:pt x="126382" y="76074"/>
                </a:lnTo>
                <a:lnTo>
                  <a:pt x="133744" y="73627"/>
                </a:lnTo>
                <a:lnTo>
                  <a:pt x="142332" y="72395"/>
                </a:lnTo>
                <a:lnTo>
                  <a:pt x="1072411" y="72395"/>
                </a:lnTo>
                <a:lnTo>
                  <a:pt x="1080999" y="73627"/>
                </a:lnTo>
                <a:lnTo>
                  <a:pt x="1088356" y="76074"/>
                </a:lnTo>
                <a:lnTo>
                  <a:pt x="1094498" y="77306"/>
                </a:lnTo>
                <a:lnTo>
                  <a:pt x="1101855" y="80984"/>
                </a:lnTo>
                <a:lnTo>
                  <a:pt x="1107997" y="84663"/>
                </a:lnTo>
                <a:lnTo>
                  <a:pt x="1114122" y="89574"/>
                </a:lnTo>
                <a:lnTo>
                  <a:pt x="1120265" y="94485"/>
                </a:lnTo>
                <a:lnTo>
                  <a:pt x="1130068" y="106753"/>
                </a:lnTo>
                <a:lnTo>
                  <a:pt x="1137442" y="120254"/>
                </a:lnTo>
                <a:lnTo>
                  <a:pt x="1142352" y="134986"/>
                </a:lnTo>
                <a:lnTo>
                  <a:pt x="1143567" y="150933"/>
                </a:lnTo>
                <a:lnTo>
                  <a:pt x="1143567" y="1065144"/>
                </a:lnTo>
                <a:lnTo>
                  <a:pt x="1130068" y="1109321"/>
                </a:lnTo>
                <a:lnTo>
                  <a:pt x="1114122" y="1126500"/>
                </a:lnTo>
                <a:lnTo>
                  <a:pt x="1107997" y="1131409"/>
                </a:lnTo>
                <a:lnTo>
                  <a:pt x="1101855" y="1135089"/>
                </a:lnTo>
                <a:lnTo>
                  <a:pt x="1094498" y="1137545"/>
                </a:lnTo>
                <a:lnTo>
                  <a:pt x="1088356" y="1139999"/>
                </a:lnTo>
                <a:lnTo>
                  <a:pt x="1080999" y="1142452"/>
                </a:lnTo>
                <a:lnTo>
                  <a:pt x="1072411" y="1143679"/>
                </a:lnTo>
                <a:lnTo>
                  <a:pt x="149694" y="1143679"/>
                </a:lnTo>
                <a:lnTo>
                  <a:pt x="105522" y="1130182"/>
                </a:lnTo>
                <a:lnTo>
                  <a:pt x="77301" y="1095822"/>
                </a:lnTo>
                <a:lnTo>
                  <a:pt x="71166" y="1065144"/>
                </a:lnTo>
                <a:lnTo>
                  <a:pt x="71166" y="150933"/>
                </a:lnTo>
                <a:lnTo>
                  <a:pt x="67485" y="25768"/>
                </a:lnTo>
                <a:lnTo>
                  <a:pt x="34356" y="55216"/>
                </a:lnTo>
                <a:lnTo>
                  <a:pt x="11043" y="93253"/>
                </a:lnTo>
                <a:lnTo>
                  <a:pt x="1227" y="136201"/>
                </a:lnTo>
                <a:lnTo>
                  <a:pt x="0" y="150933"/>
                </a:lnTo>
                <a:lnTo>
                  <a:pt x="0" y="1065144"/>
                </a:lnTo>
                <a:lnTo>
                  <a:pt x="1227" y="1079870"/>
                </a:lnTo>
                <a:lnTo>
                  <a:pt x="2454" y="1094595"/>
                </a:lnTo>
                <a:lnTo>
                  <a:pt x="6135" y="1109321"/>
                </a:lnTo>
                <a:lnTo>
                  <a:pt x="11043" y="1122819"/>
                </a:lnTo>
                <a:lnTo>
                  <a:pt x="18405" y="1136316"/>
                </a:lnTo>
                <a:lnTo>
                  <a:pt x="25767" y="1148588"/>
                </a:lnTo>
                <a:lnTo>
                  <a:pt x="34356" y="1160860"/>
                </a:lnTo>
                <a:lnTo>
                  <a:pt x="44173" y="1171903"/>
                </a:lnTo>
                <a:lnTo>
                  <a:pt x="55215" y="1181721"/>
                </a:lnTo>
                <a:lnTo>
                  <a:pt x="67485" y="1190311"/>
                </a:lnTo>
                <a:lnTo>
                  <a:pt x="79754" y="1197674"/>
                </a:lnTo>
                <a:lnTo>
                  <a:pt x="93252" y="1203810"/>
                </a:lnTo>
                <a:lnTo>
                  <a:pt x="106749" y="1208719"/>
                </a:lnTo>
                <a:lnTo>
                  <a:pt x="120246" y="1212399"/>
                </a:lnTo>
                <a:lnTo>
                  <a:pt x="134970" y="1213626"/>
                </a:lnTo>
                <a:lnTo>
                  <a:pt x="149694" y="1214854"/>
                </a:lnTo>
                <a:lnTo>
                  <a:pt x="1065037" y="1214854"/>
                </a:lnTo>
                <a:lnTo>
                  <a:pt x="1079768" y="1213626"/>
                </a:lnTo>
                <a:lnTo>
                  <a:pt x="1122711" y="1203810"/>
                </a:lnTo>
                <a:lnTo>
                  <a:pt x="1159530" y="1181721"/>
                </a:lnTo>
                <a:lnTo>
                  <a:pt x="1190206" y="1148588"/>
                </a:lnTo>
                <a:lnTo>
                  <a:pt x="1208598" y="1109321"/>
                </a:lnTo>
                <a:lnTo>
                  <a:pt x="1213509" y="1079870"/>
                </a:lnTo>
                <a:lnTo>
                  <a:pt x="1214741" y="1065144"/>
                </a:lnTo>
                <a:lnTo>
                  <a:pt x="1214741" y="150933"/>
                </a:lnTo>
                <a:lnTo>
                  <a:pt x="1212277" y="120254"/>
                </a:lnTo>
                <a:lnTo>
                  <a:pt x="1188974" y="66252"/>
                </a:lnTo>
                <a:lnTo>
                  <a:pt x="1148477" y="25768"/>
                </a:lnTo>
                <a:lnTo>
                  <a:pt x="1094498" y="2446"/>
                </a:lnTo>
                <a:lnTo>
                  <a:pt x="1065037" y="0"/>
                </a:lnTo>
                <a:lnTo>
                  <a:pt x="149694" y="0"/>
                </a:lnTo>
                <a:lnTo>
                  <a:pt x="106749" y="6125"/>
                </a:lnTo>
                <a:lnTo>
                  <a:pt x="72392" y="134986"/>
                </a:lnTo>
                <a:lnTo>
                  <a:pt x="77301" y="120254"/>
                </a:lnTo>
                <a:lnTo>
                  <a:pt x="84663" y="106753"/>
                </a:lnTo>
                <a:lnTo>
                  <a:pt x="94480" y="94485"/>
                </a:lnTo>
                <a:lnTo>
                  <a:pt x="100614" y="89574"/>
                </a:lnTo>
                <a:close/>
              </a:path>
              <a:path w="1214741" h="1214854">
                <a:moveTo>
                  <a:pt x="79754" y="18394"/>
                </a:moveTo>
                <a:lnTo>
                  <a:pt x="67485" y="25768"/>
                </a:lnTo>
                <a:lnTo>
                  <a:pt x="71166" y="150933"/>
                </a:lnTo>
                <a:lnTo>
                  <a:pt x="72392" y="134986"/>
                </a:lnTo>
                <a:lnTo>
                  <a:pt x="79754" y="183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908482" y="5077991"/>
            <a:ext cx="88333" cy="51537"/>
          </a:xfrm>
          <a:custGeom>
            <a:avLst/>
            <a:gdLst/>
            <a:ahLst/>
            <a:cxnLst/>
            <a:rect l="l" t="t" r="r" b="b"/>
            <a:pathLst>
              <a:path w="88333" h="51537">
                <a:moveTo>
                  <a:pt x="88333" y="14732"/>
                </a:moveTo>
                <a:lnTo>
                  <a:pt x="0" y="0"/>
                </a:lnTo>
                <a:lnTo>
                  <a:pt x="2446" y="12268"/>
                </a:lnTo>
                <a:lnTo>
                  <a:pt x="4910" y="25768"/>
                </a:lnTo>
                <a:lnTo>
                  <a:pt x="6125" y="38037"/>
                </a:lnTo>
                <a:lnTo>
                  <a:pt x="6125" y="51537"/>
                </a:lnTo>
                <a:lnTo>
                  <a:pt x="88333" y="147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876574" y="4976148"/>
            <a:ext cx="89565" cy="55216"/>
          </a:xfrm>
          <a:custGeom>
            <a:avLst/>
            <a:gdLst/>
            <a:ahLst/>
            <a:cxnLst/>
            <a:rect l="l" t="t" r="r" b="b"/>
            <a:pathLst>
              <a:path w="89565" h="55216">
                <a:moveTo>
                  <a:pt x="89565" y="0"/>
                </a:moveTo>
                <a:lnTo>
                  <a:pt x="0" y="7357"/>
                </a:lnTo>
                <a:lnTo>
                  <a:pt x="6142" y="18394"/>
                </a:lnTo>
                <a:lnTo>
                  <a:pt x="11035" y="30679"/>
                </a:lnTo>
                <a:lnTo>
                  <a:pt x="15945" y="42947"/>
                </a:lnTo>
                <a:lnTo>
                  <a:pt x="19641" y="55216"/>
                </a:lnTo>
                <a:lnTo>
                  <a:pt x="895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907250" y="5177387"/>
            <a:ext cx="89565" cy="52769"/>
          </a:xfrm>
          <a:custGeom>
            <a:avLst/>
            <a:gdLst/>
            <a:ahLst/>
            <a:cxnLst/>
            <a:rect l="l" t="t" r="r" b="b"/>
            <a:pathLst>
              <a:path w="89565" h="52769">
                <a:moveTo>
                  <a:pt x="89565" y="36822"/>
                </a:moveTo>
                <a:lnTo>
                  <a:pt x="7356" y="0"/>
                </a:lnTo>
                <a:lnTo>
                  <a:pt x="6142" y="13500"/>
                </a:lnTo>
                <a:lnTo>
                  <a:pt x="4910" y="25768"/>
                </a:lnTo>
                <a:lnTo>
                  <a:pt x="2446" y="39269"/>
                </a:lnTo>
                <a:lnTo>
                  <a:pt x="0" y="52769"/>
                </a:lnTo>
                <a:lnTo>
                  <a:pt x="89565" y="368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093742" y="5077991"/>
            <a:ext cx="88342" cy="51537"/>
          </a:xfrm>
          <a:custGeom>
            <a:avLst/>
            <a:gdLst/>
            <a:ahLst/>
            <a:cxnLst/>
            <a:rect l="l" t="t" r="r" b="b"/>
            <a:pathLst>
              <a:path w="88342" h="51537">
                <a:moveTo>
                  <a:pt x="0" y="14732"/>
                </a:moveTo>
                <a:lnTo>
                  <a:pt x="80985" y="51537"/>
                </a:lnTo>
                <a:lnTo>
                  <a:pt x="82217" y="38037"/>
                </a:lnTo>
                <a:lnTo>
                  <a:pt x="83432" y="25768"/>
                </a:lnTo>
                <a:lnTo>
                  <a:pt x="85895" y="12268"/>
                </a:lnTo>
                <a:lnTo>
                  <a:pt x="88342" y="0"/>
                </a:lnTo>
                <a:lnTo>
                  <a:pt x="0" y="147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124410" y="4976148"/>
            <a:ext cx="88350" cy="55216"/>
          </a:xfrm>
          <a:custGeom>
            <a:avLst/>
            <a:gdLst/>
            <a:ahLst/>
            <a:cxnLst/>
            <a:rect l="l" t="t" r="r" b="b"/>
            <a:pathLst>
              <a:path w="88350" h="55216">
                <a:moveTo>
                  <a:pt x="83440" y="18394"/>
                </a:moveTo>
                <a:lnTo>
                  <a:pt x="88350" y="7357"/>
                </a:lnTo>
                <a:lnTo>
                  <a:pt x="0" y="0"/>
                </a:lnTo>
                <a:lnTo>
                  <a:pt x="68726" y="55216"/>
                </a:lnTo>
                <a:lnTo>
                  <a:pt x="73620" y="42947"/>
                </a:lnTo>
                <a:lnTo>
                  <a:pt x="78530" y="30679"/>
                </a:lnTo>
                <a:lnTo>
                  <a:pt x="83440" y="183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092516" y="5177387"/>
            <a:ext cx="89569" cy="52769"/>
          </a:xfrm>
          <a:custGeom>
            <a:avLst/>
            <a:gdLst/>
            <a:ahLst/>
            <a:cxnLst/>
            <a:rect l="l" t="t" r="r" b="b"/>
            <a:pathLst>
              <a:path w="89569" h="52769">
                <a:moveTo>
                  <a:pt x="84658" y="25768"/>
                </a:moveTo>
                <a:lnTo>
                  <a:pt x="83444" y="13500"/>
                </a:lnTo>
                <a:lnTo>
                  <a:pt x="82212" y="0"/>
                </a:lnTo>
                <a:lnTo>
                  <a:pt x="0" y="36822"/>
                </a:lnTo>
                <a:lnTo>
                  <a:pt x="89569" y="52769"/>
                </a:lnTo>
                <a:lnTo>
                  <a:pt x="87122" y="39269"/>
                </a:lnTo>
                <a:lnTo>
                  <a:pt x="84658" y="257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253258" y="4708622"/>
            <a:ext cx="579140" cy="325188"/>
          </a:xfrm>
          <a:custGeom>
            <a:avLst/>
            <a:gdLst/>
            <a:ahLst/>
            <a:cxnLst/>
            <a:rect l="l" t="t" r="r" b="b"/>
            <a:pathLst>
              <a:path w="579140" h="325188">
                <a:moveTo>
                  <a:pt x="115331" y="40501"/>
                </a:moveTo>
                <a:lnTo>
                  <a:pt x="62567" y="71180"/>
                </a:lnTo>
                <a:lnTo>
                  <a:pt x="9803" y="114128"/>
                </a:lnTo>
                <a:lnTo>
                  <a:pt x="0" y="122717"/>
                </a:lnTo>
                <a:lnTo>
                  <a:pt x="85887" y="314152"/>
                </a:lnTo>
                <a:lnTo>
                  <a:pt x="103064" y="299420"/>
                </a:lnTo>
                <a:lnTo>
                  <a:pt x="106743" y="296973"/>
                </a:lnTo>
                <a:lnTo>
                  <a:pt x="112885" y="290830"/>
                </a:lnTo>
                <a:lnTo>
                  <a:pt x="123920" y="284705"/>
                </a:lnTo>
                <a:lnTo>
                  <a:pt x="137419" y="276115"/>
                </a:lnTo>
                <a:lnTo>
                  <a:pt x="154597" y="266293"/>
                </a:lnTo>
                <a:lnTo>
                  <a:pt x="174238" y="257704"/>
                </a:lnTo>
                <a:lnTo>
                  <a:pt x="195094" y="249114"/>
                </a:lnTo>
                <a:lnTo>
                  <a:pt x="219628" y="241757"/>
                </a:lnTo>
                <a:lnTo>
                  <a:pt x="245394" y="235614"/>
                </a:lnTo>
                <a:lnTo>
                  <a:pt x="273624" y="233167"/>
                </a:lnTo>
                <a:lnTo>
                  <a:pt x="303069" y="234382"/>
                </a:lnTo>
                <a:lnTo>
                  <a:pt x="332513" y="239293"/>
                </a:lnTo>
                <a:lnTo>
                  <a:pt x="364421" y="247882"/>
                </a:lnTo>
                <a:lnTo>
                  <a:pt x="396313" y="262615"/>
                </a:lnTo>
                <a:lnTo>
                  <a:pt x="428221" y="283473"/>
                </a:lnTo>
                <a:lnTo>
                  <a:pt x="461344" y="310473"/>
                </a:lnTo>
                <a:lnTo>
                  <a:pt x="477307" y="325188"/>
                </a:lnTo>
                <a:lnTo>
                  <a:pt x="579140" y="130075"/>
                </a:lnTo>
                <a:lnTo>
                  <a:pt x="569319" y="120271"/>
                </a:lnTo>
                <a:lnTo>
                  <a:pt x="565641" y="116575"/>
                </a:lnTo>
                <a:lnTo>
                  <a:pt x="555837" y="109217"/>
                </a:lnTo>
                <a:lnTo>
                  <a:pt x="541106" y="96949"/>
                </a:lnTo>
                <a:lnTo>
                  <a:pt x="520250" y="82216"/>
                </a:lnTo>
                <a:lnTo>
                  <a:pt x="495699" y="65037"/>
                </a:lnTo>
                <a:lnTo>
                  <a:pt x="465040" y="49090"/>
                </a:lnTo>
                <a:lnTo>
                  <a:pt x="431899" y="33143"/>
                </a:lnTo>
                <a:lnTo>
                  <a:pt x="395098" y="19643"/>
                </a:lnTo>
                <a:lnTo>
                  <a:pt x="353369" y="8589"/>
                </a:lnTo>
                <a:lnTo>
                  <a:pt x="310425" y="1231"/>
                </a:lnTo>
                <a:lnTo>
                  <a:pt x="263803" y="0"/>
                </a:lnTo>
                <a:lnTo>
                  <a:pt x="215949" y="4910"/>
                </a:lnTo>
                <a:lnTo>
                  <a:pt x="165649" y="18411"/>
                </a:lnTo>
                <a:lnTo>
                  <a:pt x="115331" y="405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294970" y="4741766"/>
            <a:ext cx="495716" cy="236829"/>
          </a:xfrm>
          <a:custGeom>
            <a:avLst/>
            <a:gdLst/>
            <a:ahLst/>
            <a:cxnLst/>
            <a:rect l="l" t="t" r="r" b="b"/>
            <a:pathLst>
              <a:path w="495716" h="236829">
                <a:moveTo>
                  <a:pt x="68709" y="219650"/>
                </a:moveTo>
                <a:lnTo>
                  <a:pt x="82208" y="212292"/>
                </a:lnTo>
                <a:lnTo>
                  <a:pt x="96939" y="203702"/>
                </a:lnTo>
                <a:lnTo>
                  <a:pt x="115348" y="195113"/>
                </a:lnTo>
                <a:lnTo>
                  <a:pt x="133741" y="186523"/>
                </a:lnTo>
                <a:lnTo>
                  <a:pt x="155828" y="180381"/>
                </a:lnTo>
                <a:lnTo>
                  <a:pt x="177916" y="174238"/>
                </a:lnTo>
                <a:lnTo>
                  <a:pt x="202450" y="169344"/>
                </a:lnTo>
                <a:lnTo>
                  <a:pt x="227002" y="166880"/>
                </a:lnTo>
                <a:lnTo>
                  <a:pt x="254000" y="166880"/>
                </a:lnTo>
                <a:lnTo>
                  <a:pt x="280981" y="169344"/>
                </a:lnTo>
                <a:lnTo>
                  <a:pt x="309211" y="175470"/>
                </a:lnTo>
                <a:lnTo>
                  <a:pt x="337423" y="184059"/>
                </a:lnTo>
                <a:lnTo>
                  <a:pt x="366885" y="197560"/>
                </a:lnTo>
                <a:lnTo>
                  <a:pt x="396330" y="214739"/>
                </a:lnTo>
                <a:lnTo>
                  <a:pt x="425774" y="236829"/>
                </a:lnTo>
                <a:lnTo>
                  <a:pt x="495716" y="103074"/>
                </a:lnTo>
                <a:lnTo>
                  <a:pt x="469950" y="83431"/>
                </a:lnTo>
                <a:lnTo>
                  <a:pt x="451541" y="69948"/>
                </a:lnTo>
                <a:lnTo>
                  <a:pt x="430685" y="56448"/>
                </a:lnTo>
                <a:lnTo>
                  <a:pt x="406133" y="42947"/>
                </a:lnTo>
                <a:lnTo>
                  <a:pt x="379152" y="30679"/>
                </a:lnTo>
                <a:lnTo>
                  <a:pt x="348476" y="19625"/>
                </a:lnTo>
                <a:lnTo>
                  <a:pt x="316568" y="9804"/>
                </a:lnTo>
                <a:lnTo>
                  <a:pt x="282213" y="3678"/>
                </a:lnTo>
                <a:lnTo>
                  <a:pt x="245411" y="0"/>
                </a:lnTo>
                <a:lnTo>
                  <a:pt x="207361" y="2446"/>
                </a:lnTo>
                <a:lnTo>
                  <a:pt x="168096" y="8589"/>
                </a:lnTo>
                <a:lnTo>
                  <a:pt x="127616" y="20857"/>
                </a:lnTo>
                <a:lnTo>
                  <a:pt x="85887" y="39269"/>
                </a:lnTo>
                <a:lnTo>
                  <a:pt x="42943" y="65037"/>
                </a:lnTo>
                <a:lnTo>
                  <a:pt x="0" y="98164"/>
                </a:lnTo>
                <a:lnTo>
                  <a:pt x="57674" y="227007"/>
                </a:lnTo>
                <a:lnTo>
                  <a:pt x="68709" y="2196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802640" y="1158285"/>
            <a:ext cx="479819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idemiologia</a:t>
            </a:r>
            <a:r>
              <a:rPr dirty="0" smtClean="0" sz="2800" spc="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Fr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ü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640" y="1670730"/>
            <a:ext cx="8278791" cy="43926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mana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mea</a:t>
            </a:r>
            <a:endParaRPr sz="2800">
              <a:latin typeface="Arial"/>
              <a:cs typeface="Arial"/>
            </a:endParaRPr>
          </a:p>
          <a:p>
            <a:pPr marL="12700" marR="337337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mosq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ito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anófe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inocula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rozoí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2800" spc="-8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ir</a:t>
            </a:r>
            <a:r>
              <a:rPr dirty="0" smtClean="0" sz="2800" spc="-5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ua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glând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rante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ofagia.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rozoí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ansport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800" spc="-1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ente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uínea</a:t>
            </a:r>
            <a:r>
              <a:rPr dirty="0" smtClean="0" sz="2800" spc="-5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gado,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cé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ulas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hepát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cas</a:t>
            </a:r>
            <a:r>
              <a:rPr dirty="0" smtClean="0" sz="2800" spc="-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ução</a:t>
            </a:r>
            <a:r>
              <a:rPr dirty="0" smtClean="0" sz="2800" spc="-1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xuada.</a:t>
            </a:r>
            <a:endParaRPr sz="2800">
              <a:latin typeface="Arial"/>
              <a:cs typeface="Arial"/>
            </a:endParaRPr>
          </a:p>
          <a:p>
            <a:pPr marL="111759" marR="48635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ígado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ico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rozoí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aba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uzin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milhares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merozoítos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filhos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346334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525594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41328" y="1319022"/>
            <a:ext cx="1019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540671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33400" y="1066800"/>
            <a:ext cx="8080375" cy="502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object 13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729734" y="887183"/>
            <a:ext cx="235109" cy="70223"/>
          </a:xfrm>
          <a:custGeom>
            <a:avLst/>
            <a:gdLst/>
            <a:ahLst/>
            <a:cxnLst/>
            <a:rect l="l" t="t" r="r" b="b"/>
            <a:pathLst>
              <a:path w="235109" h="70223">
                <a:moveTo>
                  <a:pt x="235109" y="35111"/>
                </a:moveTo>
                <a:lnTo>
                  <a:pt x="232819" y="28242"/>
                </a:lnTo>
                <a:lnTo>
                  <a:pt x="225948" y="21372"/>
                </a:lnTo>
                <a:lnTo>
                  <a:pt x="215260" y="15265"/>
                </a:lnTo>
                <a:lnTo>
                  <a:pt x="200765" y="9922"/>
                </a:lnTo>
                <a:lnTo>
                  <a:pt x="183206" y="6106"/>
                </a:lnTo>
                <a:lnTo>
                  <a:pt x="163356" y="3053"/>
                </a:lnTo>
                <a:lnTo>
                  <a:pt x="141216" y="763"/>
                </a:lnTo>
                <a:lnTo>
                  <a:pt x="117549" y="0"/>
                </a:lnTo>
                <a:lnTo>
                  <a:pt x="93893" y="763"/>
                </a:lnTo>
                <a:lnTo>
                  <a:pt x="71753" y="3053"/>
                </a:lnTo>
                <a:lnTo>
                  <a:pt x="51903" y="6106"/>
                </a:lnTo>
                <a:lnTo>
                  <a:pt x="34344" y="9922"/>
                </a:lnTo>
                <a:lnTo>
                  <a:pt x="19849" y="15265"/>
                </a:lnTo>
                <a:lnTo>
                  <a:pt x="9161" y="21372"/>
                </a:lnTo>
                <a:lnTo>
                  <a:pt x="2290" y="28242"/>
                </a:lnTo>
                <a:lnTo>
                  <a:pt x="0" y="35111"/>
                </a:lnTo>
                <a:lnTo>
                  <a:pt x="2290" y="41981"/>
                </a:lnTo>
                <a:lnTo>
                  <a:pt x="9161" y="48851"/>
                </a:lnTo>
                <a:lnTo>
                  <a:pt x="19849" y="54957"/>
                </a:lnTo>
                <a:lnTo>
                  <a:pt x="34344" y="59537"/>
                </a:lnTo>
                <a:lnTo>
                  <a:pt x="51903" y="64117"/>
                </a:lnTo>
                <a:lnTo>
                  <a:pt x="71753" y="67170"/>
                </a:lnTo>
                <a:lnTo>
                  <a:pt x="93893" y="69460"/>
                </a:lnTo>
                <a:lnTo>
                  <a:pt x="117549" y="70223"/>
                </a:lnTo>
                <a:lnTo>
                  <a:pt x="141216" y="69460"/>
                </a:lnTo>
                <a:lnTo>
                  <a:pt x="163356" y="67170"/>
                </a:lnTo>
                <a:lnTo>
                  <a:pt x="183206" y="64117"/>
                </a:lnTo>
                <a:lnTo>
                  <a:pt x="200765" y="59537"/>
                </a:lnTo>
                <a:lnTo>
                  <a:pt x="215260" y="54957"/>
                </a:lnTo>
                <a:lnTo>
                  <a:pt x="225948" y="48851"/>
                </a:lnTo>
                <a:lnTo>
                  <a:pt x="232819" y="41981"/>
                </a:lnTo>
                <a:lnTo>
                  <a:pt x="235109" y="351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737369" y="888709"/>
            <a:ext cx="220604" cy="66407"/>
          </a:xfrm>
          <a:custGeom>
            <a:avLst/>
            <a:gdLst/>
            <a:ahLst/>
            <a:cxnLst/>
            <a:rect l="l" t="t" r="r" b="b"/>
            <a:pathLst>
              <a:path w="220604" h="66407">
                <a:moveTo>
                  <a:pt x="220604" y="33585"/>
                </a:moveTo>
                <a:lnTo>
                  <a:pt x="218313" y="26715"/>
                </a:lnTo>
                <a:lnTo>
                  <a:pt x="212206" y="20609"/>
                </a:lnTo>
                <a:lnTo>
                  <a:pt x="201518" y="15265"/>
                </a:lnTo>
                <a:lnTo>
                  <a:pt x="188550" y="9922"/>
                </a:lnTo>
                <a:lnTo>
                  <a:pt x="171754" y="6106"/>
                </a:lnTo>
                <a:lnTo>
                  <a:pt x="152668" y="2289"/>
                </a:lnTo>
                <a:lnTo>
                  <a:pt x="132055" y="763"/>
                </a:lnTo>
                <a:lnTo>
                  <a:pt x="109915" y="0"/>
                </a:lnTo>
                <a:lnTo>
                  <a:pt x="87785" y="763"/>
                </a:lnTo>
                <a:lnTo>
                  <a:pt x="67172" y="2289"/>
                </a:lnTo>
                <a:lnTo>
                  <a:pt x="48849" y="6106"/>
                </a:lnTo>
                <a:lnTo>
                  <a:pt x="32054" y="9922"/>
                </a:lnTo>
                <a:lnTo>
                  <a:pt x="19075" y="15265"/>
                </a:lnTo>
                <a:lnTo>
                  <a:pt x="8397" y="20609"/>
                </a:lnTo>
                <a:lnTo>
                  <a:pt x="2290" y="26715"/>
                </a:lnTo>
                <a:lnTo>
                  <a:pt x="0" y="33585"/>
                </a:lnTo>
                <a:lnTo>
                  <a:pt x="2290" y="39691"/>
                </a:lnTo>
                <a:lnTo>
                  <a:pt x="8397" y="45797"/>
                </a:lnTo>
                <a:lnTo>
                  <a:pt x="19075" y="51904"/>
                </a:lnTo>
                <a:lnTo>
                  <a:pt x="32054" y="56484"/>
                </a:lnTo>
                <a:lnTo>
                  <a:pt x="48849" y="60300"/>
                </a:lnTo>
                <a:lnTo>
                  <a:pt x="67172" y="64117"/>
                </a:lnTo>
                <a:lnTo>
                  <a:pt x="87785" y="65643"/>
                </a:lnTo>
                <a:lnTo>
                  <a:pt x="109915" y="66407"/>
                </a:lnTo>
                <a:lnTo>
                  <a:pt x="132055" y="65643"/>
                </a:lnTo>
                <a:lnTo>
                  <a:pt x="152668" y="64117"/>
                </a:lnTo>
                <a:lnTo>
                  <a:pt x="171754" y="60300"/>
                </a:lnTo>
                <a:lnTo>
                  <a:pt x="188550" y="56484"/>
                </a:lnTo>
                <a:lnTo>
                  <a:pt x="201518" y="51904"/>
                </a:lnTo>
                <a:lnTo>
                  <a:pt x="212206" y="45797"/>
                </a:lnTo>
                <a:lnTo>
                  <a:pt x="218313" y="39691"/>
                </a:lnTo>
                <a:lnTo>
                  <a:pt x="220604" y="33585"/>
                </a:lnTo>
                <a:close/>
              </a:path>
            </a:pathLst>
          </a:custGeom>
          <a:solidFill>
            <a:srgbClr val="EE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745003" y="890999"/>
            <a:ext cx="205335" cy="61827"/>
          </a:xfrm>
          <a:custGeom>
            <a:avLst/>
            <a:gdLst/>
            <a:ahLst/>
            <a:cxnLst/>
            <a:rect l="l" t="t" r="r" b="b"/>
            <a:pathLst>
              <a:path w="205335" h="61827">
                <a:moveTo>
                  <a:pt x="205335" y="31295"/>
                </a:moveTo>
                <a:lnTo>
                  <a:pt x="203045" y="25188"/>
                </a:lnTo>
                <a:lnTo>
                  <a:pt x="196937" y="19082"/>
                </a:lnTo>
                <a:lnTo>
                  <a:pt x="187776" y="13739"/>
                </a:lnTo>
                <a:lnTo>
                  <a:pt x="175571" y="9159"/>
                </a:lnTo>
                <a:lnTo>
                  <a:pt x="160302" y="5343"/>
                </a:lnTo>
                <a:lnTo>
                  <a:pt x="142743" y="2289"/>
                </a:lnTo>
                <a:lnTo>
                  <a:pt x="122893" y="763"/>
                </a:lnTo>
                <a:lnTo>
                  <a:pt x="102280" y="0"/>
                </a:lnTo>
                <a:lnTo>
                  <a:pt x="81678" y="763"/>
                </a:lnTo>
                <a:lnTo>
                  <a:pt x="62592" y="2289"/>
                </a:lnTo>
                <a:lnTo>
                  <a:pt x="45032" y="5343"/>
                </a:lnTo>
                <a:lnTo>
                  <a:pt x="29763" y="9159"/>
                </a:lnTo>
                <a:lnTo>
                  <a:pt x="17548" y="13739"/>
                </a:lnTo>
                <a:lnTo>
                  <a:pt x="8387" y="19082"/>
                </a:lnTo>
                <a:lnTo>
                  <a:pt x="2290" y="25188"/>
                </a:lnTo>
                <a:lnTo>
                  <a:pt x="0" y="31295"/>
                </a:lnTo>
                <a:lnTo>
                  <a:pt x="2290" y="37401"/>
                </a:lnTo>
                <a:lnTo>
                  <a:pt x="8387" y="43508"/>
                </a:lnTo>
                <a:lnTo>
                  <a:pt x="17548" y="48087"/>
                </a:lnTo>
                <a:lnTo>
                  <a:pt x="29763" y="52667"/>
                </a:lnTo>
                <a:lnTo>
                  <a:pt x="45032" y="56484"/>
                </a:lnTo>
                <a:lnTo>
                  <a:pt x="62592" y="59537"/>
                </a:lnTo>
                <a:lnTo>
                  <a:pt x="81678" y="61063"/>
                </a:lnTo>
                <a:lnTo>
                  <a:pt x="102280" y="61827"/>
                </a:lnTo>
                <a:lnTo>
                  <a:pt x="122893" y="61063"/>
                </a:lnTo>
                <a:lnTo>
                  <a:pt x="142743" y="59537"/>
                </a:lnTo>
                <a:lnTo>
                  <a:pt x="160302" y="56484"/>
                </a:lnTo>
                <a:lnTo>
                  <a:pt x="175571" y="52667"/>
                </a:lnTo>
                <a:lnTo>
                  <a:pt x="187776" y="48087"/>
                </a:lnTo>
                <a:lnTo>
                  <a:pt x="196937" y="43508"/>
                </a:lnTo>
                <a:lnTo>
                  <a:pt x="203045" y="37401"/>
                </a:lnTo>
                <a:lnTo>
                  <a:pt x="205335" y="31295"/>
                </a:lnTo>
                <a:close/>
              </a:path>
            </a:pathLst>
          </a:custGeom>
          <a:solidFill>
            <a:srgbClr val="E1ECE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751864" y="893289"/>
            <a:ext cx="190840" cy="57247"/>
          </a:xfrm>
          <a:custGeom>
            <a:avLst/>
            <a:gdLst/>
            <a:ahLst/>
            <a:cxnLst/>
            <a:rect l="l" t="t" r="r" b="b"/>
            <a:pathLst>
              <a:path w="190840" h="57247">
                <a:moveTo>
                  <a:pt x="190840" y="29005"/>
                </a:moveTo>
                <a:lnTo>
                  <a:pt x="188550" y="22898"/>
                </a:lnTo>
                <a:lnTo>
                  <a:pt x="183206" y="17555"/>
                </a:lnTo>
                <a:lnTo>
                  <a:pt x="174818" y="12976"/>
                </a:lnTo>
                <a:lnTo>
                  <a:pt x="162603" y="8396"/>
                </a:lnTo>
                <a:lnTo>
                  <a:pt x="148861" y="4579"/>
                </a:lnTo>
                <a:lnTo>
                  <a:pt x="132829" y="2289"/>
                </a:lnTo>
                <a:lnTo>
                  <a:pt x="114506" y="763"/>
                </a:lnTo>
                <a:lnTo>
                  <a:pt x="95420" y="0"/>
                </a:lnTo>
                <a:lnTo>
                  <a:pt x="76344" y="763"/>
                </a:lnTo>
                <a:lnTo>
                  <a:pt x="58021" y="2289"/>
                </a:lnTo>
                <a:lnTo>
                  <a:pt x="41989" y="4579"/>
                </a:lnTo>
                <a:lnTo>
                  <a:pt x="28247" y="8396"/>
                </a:lnTo>
                <a:lnTo>
                  <a:pt x="16032" y="12976"/>
                </a:lnTo>
                <a:lnTo>
                  <a:pt x="7634" y="17555"/>
                </a:lnTo>
                <a:lnTo>
                  <a:pt x="2290" y="22898"/>
                </a:lnTo>
                <a:lnTo>
                  <a:pt x="0" y="29005"/>
                </a:lnTo>
                <a:lnTo>
                  <a:pt x="2290" y="34348"/>
                </a:lnTo>
                <a:lnTo>
                  <a:pt x="7634" y="39691"/>
                </a:lnTo>
                <a:lnTo>
                  <a:pt x="16032" y="44271"/>
                </a:lnTo>
                <a:lnTo>
                  <a:pt x="28247" y="48851"/>
                </a:lnTo>
                <a:lnTo>
                  <a:pt x="41989" y="52667"/>
                </a:lnTo>
                <a:lnTo>
                  <a:pt x="58021" y="54957"/>
                </a:lnTo>
                <a:lnTo>
                  <a:pt x="76344" y="56484"/>
                </a:lnTo>
                <a:lnTo>
                  <a:pt x="95420" y="57247"/>
                </a:lnTo>
                <a:lnTo>
                  <a:pt x="114506" y="56484"/>
                </a:lnTo>
                <a:lnTo>
                  <a:pt x="132829" y="54957"/>
                </a:lnTo>
                <a:lnTo>
                  <a:pt x="148861" y="52667"/>
                </a:lnTo>
                <a:lnTo>
                  <a:pt x="162603" y="48851"/>
                </a:lnTo>
                <a:lnTo>
                  <a:pt x="174818" y="44271"/>
                </a:lnTo>
                <a:lnTo>
                  <a:pt x="183206" y="39691"/>
                </a:lnTo>
                <a:lnTo>
                  <a:pt x="188550" y="34348"/>
                </a:lnTo>
                <a:lnTo>
                  <a:pt x="190840" y="29005"/>
                </a:lnTo>
                <a:close/>
              </a:path>
            </a:pathLst>
          </a:custGeom>
          <a:solidFill>
            <a:srgbClr val="D2DF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759498" y="895579"/>
            <a:ext cx="176335" cy="52667"/>
          </a:xfrm>
          <a:custGeom>
            <a:avLst/>
            <a:gdLst/>
            <a:ahLst/>
            <a:cxnLst/>
            <a:rect l="l" t="t" r="r" b="b"/>
            <a:pathLst>
              <a:path w="176335" h="52667">
                <a:moveTo>
                  <a:pt x="176335" y="26715"/>
                </a:moveTo>
                <a:lnTo>
                  <a:pt x="174808" y="21372"/>
                </a:lnTo>
                <a:lnTo>
                  <a:pt x="169474" y="16029"/>
                </a:lnTo>
                <a:lnTo>
                  <a:pt x="161076" y="11449"/>
                </a:lnTo>
                <a:lnTo>
                  <a:pt x="150388" y="7632"/>
                </a:lnTo>
                <a:lnTo>
                  <a:pt x="137409" y="4579"/>
                </a:lnTo>
                <a:lnTo>
                  <a:pt x="122140" y="2289"/>
                </a:lnTo>
                <a:lnTo>
                  <a:pt x="105345" y="763"/>
                </a:lnTo>
                <a:lnTo>
                  <a:pt x="87785" y="0"/>
                </a:lnTo>
                <a:lnTo>
                  <a:pt x="70237" y="763"/>
                </a:lnTo>
                <a:lnTo>
                  <a:pt x="53441" y="2289"/>
                </a:lnTo>
                <a:lnTo>
                  <a:pt x="38935" y="4579"/>
                </a:lnTo>
                <a:lnTo>
                  <a:pt x="25957" y="7632"/>
                </a:lnTo>
                <a:lnTo>
                  <a:pt x="15268" y="11449"/>
                </a:lnTo>
                <a:lnTo>
                  <a:pt x="6871" y="16029"/>
                </a:lnTo>
                <a:lnTo>
                  <a:pt x="1526" y="21372"/>
                </a:lnTo>
                <a:lnTo>
                  <a:pt x="0" y="26715"/>
                </a:lnTo>
                <a:lnTo>
                  <a:pt x="1526" y="32058"/>
                </a:lnTo>
                <a:lnTo>
                  <a:pt x="6871" y="36638"/>
                </a:lnTo>
                <a:lnTo>
                  <a:pt x="15268" y="41218"/>
                </a:lnTo>
                <a:lnTo>
                  <a:pt x="25957" y="45034"/>
                </a:lnTo>
                <a:lnTo>
                  <a:pt x="38935" y="48087"/>
                </a:lnTo>
                <a:lnTo>
                  <a:pt x="53441" y="50377"/>
                </a:lnTo>
                <a:lnTo>
                  <a:pt x="70237" y="51904"/>
                </a:lnTo>
                <a:lnTo>
                  <a:pt x="87785" y="52667"/>
                </a:lnTo>
                <a:lnTo>
                  <a:pt x="105345" y="51904"/>
                </a:lnTo>
                <a:lnTo>
                  <a:pt x="122140" y="50377"/>
                </a:lnTo>
                <a:lnTo>
                  <a:pt x="137409" y="48087"/>
                </a:lnTo>
                <a:lnTo>
                  <a:pt x="150388" y="45034"/>
                </a:lnTo>
                <a:lnTo>
                  <a:pt x="161076" y="41218"/>
                </a:lnTo>
                <a:lnTo>
                  <a:pt x="169474" y="36638"/>
                </a:lnTo>
                <a:lnTo>
                  <a:pt x="174808" y="32058"/>
                </a:lnTo>
                <a:lnTo>
                  <a:pt x="176335" y="26715"/>
                </a:lnTo>
                <a:close/>
              </a:path>
            </a:pathLst>
          </a:custGeom>
          <a:solidFill>
            <a:srgbClr val="C4D7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766369" y="897869"/>
            <a:ext cx="161840" cy="48087"/>
          </a:xfrm>
          <a:custGeom>
            <a:avLst/>
            <a:gdLst/>
            <a:ahLst/>
            <a:cxnLst/>
            <a:rect l="l" t="t" r="r" b="b"/>
            <a:pathLst>
              <a:path w="161840" h="48087">
                <a:moveTo>
                  <a:pt x="161840" y="24425"/>
                </a:moveTo>
                <a:lnTo>
                  <a:pt x="160313" y="19082"/>
                </a:lnTo>
                <a:lnTo>
                  <a:pt x="155732" y="14502"/>
                </a:lnTo>
                <a:lnTo>
                  <a:pt x="148098" y="10686"/>
                </a:lnTo>
                <a:lnTo>
                  <a:pt x="138173" y="6869"/>
                </a:lnTo>
                <a:lnTo>
                  <a:pt x="125958" y="3816"/>
                </a:lnTo>
                <a:lnTo>
                  <a:pt x="112216" y="1526"/>
                </a:lnTo>
                <a:lnTo>
                  <a:pt x="96947" y="763"/>
                </a:lnTo>
                <a:lnTo>
                  <a:pt x="80914" y="0"/>
                </a:lnTo>
                <a:lnTo>
                  <a:pt x="64892" y="763"/>
                </a:lnTo>
                <a:lnTo>
                  <a:pt x="49624" y="1526"/>
                </a:lnTo>
                <a:lnTo>
                  <a:pt x="35882" y="3816"/>
                </a:lnTo>
                <a:lnTo>
                  <a:pt x="23666" y="6869"/>
                </a:lnTo>
                <a:lnTo>
                  <a:pt x="13742" y="10686"/>
                </a:lnTo>
                <a:lnTo>
                  <a:pt x="6107" y="14502"/>
                </a:lnTo>
                <a:lnTo>
                  <a:pt x="1526" y="19082"/>
                </a:lnTo>
                <a:lnTo>
                  <a:pt x="0" y="24425"/>
                </a:lnTo>
                <a:lnTo>
                  <a:pt x="1526" y="29005"/>
                </a:lnTo>
                <a:lnTo>
                  <a:pt x="6107" y="33585"/>
                </a:lnTo>
                <a:lnTo>
                  <a:pt x="13742" y="37401"/>
                </a:lnTo>
                <a:lnTo>
                  <a:pt x="23666" y="41218"/>
                </a:lnTo>
                <a:lnTo>
                  <a:pt x="35882" y="44271"/>
                </a:lnTo>
                <a:lnTo>
                  <a:pt x="49624" y="46561"/>
                </a:lnTo>
                <a:lnTo>
                  <a:pt x="64892" y="47324"/>
                </a:lnTo>
                <a:lnTo>
                  <a:pt x="80914" y="48087"/>
                </a:lnTo>
                <a:lnTo>
                  <a:pt x="96947" y="47324"/>
                </a:lnTo>
                <a:lnTo>
                  <a:pt x="112216" y="46561"/>
                </a:lnTo>
                <a:lnTo>
                  <a:pt x="125958" y="44271"/>
                </a:lnTo>
                <a:lnTo>
                  <a:pt x="138173" y="41218"/>
                </a:lnTo>
                <a:lnTo>
                  <a:pt x="148098" y="37401"/>
                </a:lnTo>
                <a:lnTo>
                  <a:pt x="155732" y="33585"/>
                </a:lnTo>
                <a:lnTo>
                  <a:pt x="160313" y="29005"/>
                </a:lnTo>
                <a:lnTo>
                  <a:pt x="161840" y="24425"/>
                </a:lnTo>
                <a:close/>
              </a:path>
            </a:pathLst>
          </a:custGeom>
          <a:solidFill>
            <a:srgbClr val="B7D1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774004" y="900159"/>
            <a:ext cx="147334" cy="43508"/>
          </a:xfrm>
          <a:custGeom>
            <a:avLst/>
            <a:gdLst/>
            <a:ahLst/>
            <a:cxnLst/>
            <a:rect l="l" t="t" r="r" b="b"/>
            <a:pathLst>
              <a:path w="147334" h="43508">
                <a:moveTo>
                  <a:pt x="147334" y="22135"/>
                </a:moveTo>
                <a:lnTo>
                  <a:pt x="145807" y="17555"/>
                </a:lnTo>
                <a:lnTo>
                  <a:pt x="141227" y="13739"/>
                </a:lnTo>
                <a:lnTo>
                  <a:pt x="134356" y="9922"/>
                </a:lnTo>
                <a:lnTo>
                  <a:pt x="125194" y="6106"/>
                </a:lnTo>
                <a:lnTo>
                  <a:pt x="114506" y="3816"/>
                </a:lnTo>
                <a:lnTo>
                  <a:pt x="102291" y="1526"/>
                </a:lnTo>
                <a:lnTo>
                  <a:pt x="87785" y="763"/>
                </a:lnTo>
                <a:lnTo>
                  <a:pt x="73280" y="0"/>
                </a:lnTo>
                <a:lnTo>
                  <a:pt x="58785" y="763"/>
                </a:lnTo>
                <a:lnTo>
                  <a:pt x="45043" y="1526"/>
                </a:lnTo>
                <a:lnTo>
                  <a:pt x="32064" y="3816"/>
                </a:lnTo>
                <a:lnTo>
                  <a:pt x="21376" y="6106"/>
                </a:lnTo>
                <a:lnTo>
                  <a:pt x="12215" y="9922"/>
                </a:lnTo>
                <a:lnTo>
                  <a:pt x="6107" y="13739"/>
                </a:lnTo>
                <a:lnTo>
                  <a:pt x="1526" y="17555"/>
                </a:lnTo>
                <a:lnTo>
                  <a:pt x="0" y="22135"/>
                </a:lnTo>
                <a:lnTo>
                  <a:pt x="1526" y="26715"/>
                </a:lnTo>
                <a:lnTo>
                  <a:pt x="6107" y="30531"/>
                </a:lnTo>
                <a:lnTo>
                  <a:pt x="12215" y="33585"/>
                </a:lnTo>
                <a:lnTo>
                  <a:pt x="21376" y="37401"/>
                </a:lnTo>
                <a:lnTo>
                  <a:pt x="32064" y="39691"/>
                </a:lnTo>
                <a:lnTo>
                  <a:pt x="45043" y="41981"/>
                </a:lnTo>
                <a:lnTo>
                  <a:pt x="58785" y="42744"/>
                </a:lnTo>
                <a:lnTo>
                  <a:pt x="73280" y="43508"/>
                </a:lnTo>
                <a:lnTo>
                  <a:pt x="87785" y="42744"/>
                </a:lnTo>
                <a:lnTo>
                  <a:pt x="102291" y="41981"/>
                </a:lnTo>
                <a:lnTo>
                  <a:pt x="114506" y="39691"/>
                </a:lnTo>
                <a:lnTo>
                  <a:pt x="125194" y="37401"/>
                </a:lnTo>
                <a:lnTo>
                  <a:pt x="134356" y="33585"/>
                </a:lnTo>
                <a:lnTo>
                  <a:pt x="141227" y="30531"/>
                </a:lnTo>
                <a:lnTo>
                  <a:pt x="145807" y="26715"/>
                </a:lnTo>
                <a:lnTo>
                  <a:pt x="147334" y="22135"/>
                </a:lnTo>
                <a:close/>
              </a:path>
            </a:pathLst>
          </a:custGeom>
          <a:solidFill>
            <a:srgbClr val="A8C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781638" y="902449"/>
            <a:ext cx="132065" cy="38928"/>
          </a:xfrm>
          <a:custGeom>
            <a:avLst/>
            <a:gdLst/>
            <a:ahLst/>
            <a:cxnLst/>
            <a:rect l="l" t="t" r="r" b="b"/>
            <a:pathLst>
              <a:path w="132065" h="38928">
                <a:moveTo>
                  <a:pt x="132065" y="19845"/>
                </a:moveTo>
                <a:lnTo>
                  <a:pt x="130538" y="16029"/>
                </a:lnTo>
                <a:lnTo>
                  <a:pt x="126721" y="12212"/>
                </a:lnTo>
                <a:lnTo>
                  <a:pt x="120613" y="8396"/>
                </a:lnTo>
                <a:lnTo>
                  <a:pt x="112979" y="5343"/>
                </a:lnTo>
                <a:lnTo>
                  <a:pt x="103054" y="3053"/>
                </a:lnTo>
                <a:lnTo>
                  <a:pt x="91603" y="1526"/>
                </a:lnTo>
                <a:lnTo>
                  <a:pt x="79387" y="763"/>
                </a:lnTo>
                <a:lnTo>
                  <a:pt x="65645" y="0"/>
                </a:lnTo>
                <a:lnTo>
                  <a:pt x="52677" y="763"/>
                </a:lnTo>
                <a:lnTo>
                  <a:pt x="39699" y="1526"/>
                </a:lnTo>
                <a:lnTo>
                  <a:pt x="29010" y="3053"/>
                </a:lnTo>
                <a:lnTo>
                  <a:pt x="19086" y="5343"/>
                </a:lnTo>
                <a:lnTo>
                  <a:pt x="11451" y="8396"/>
                </a:lnTo>
                <a:lnTo>
                  <a:pt x="5344" y="12212"/>
                </a:lnTo>
                <a:lnTo>
                  <a:pt x="1526" y="16029"/>
                </a:lnTo>
                <a:lnTo>
                  <a:pt x="0" y="19845"/>
                </a:lnTo>
                <a:lnTo>
                  <a:pt x="1526" y="23662"/>
                </a:lnTo>
                <a:lnTo>
                  <a:pt x="5344" y="27478"/>
                </a:lnTo>
                <a:lnTo>
                  <a:pt x="11451" y="30531"/>
                </a:lnTo>
                <a:lnTo>
                  <a:pt x="19086" y="33585"/>
                </a:lnTo>
                <a:lnTo>
                  <a:pt x="29010" y="35875"/>
                </a:lnTo>
                <a:lnTo>
                  <a:pt x="39699" y="37401"/>
                </a:lnTo>
                <a:lnTo>
                  <a:pt x="52677" y="38164"/>
                </a:lnTo>
                <a:lnTo>
                  <a:pt x="65645" y="38928"/>
                </a:lnTo>
                <a:lnTo>
                  <a:pt x="79387" y="38164"/>
                </a:lnTo>
                <a:lnTo>
                  <a:pt x="91603" y="37401"/>
                </a:lnTo>
                <a:lnTo>
                  <a:pt x="103054" y="35875"/>
                </a:lnTo>
                <a:lnTo>
                  <a:pt x="112979" y="33585"/>
                </a:lnTo>
                <a:lnTo>
                  <a:pt x="120613" y="30531"/>
                </a:lnTo>
                <a:lnTo>
                  <a:pt x="126721" y="27478"/>
                </a:lnTo>
                <a:lnTo>
                  <a:pt x="130538" y="23662"/>
                </a:lnTo>
                <a:lnTo>
                  <a:pt x="132065" y="19845"/>
                </a:lnTo>
                <a:close/>
              </a:path>
            </a:pathLst>
          </a:custGeom>
          <a:solidFill>
            <a:srgbClr val="9B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788509" y="904739"/>
            <a:ext cx="117560" cy="35111"/>
          </a:xfrm>
          <a:custGeom>
            <a:avLst/>
            <a:gdLst/>
            <a:ahLst/>
            <a:cxnLst/>
            <a:rect l="l" t="t" r="r" b="b"/>
            <a:pathLst>
              <a:path w="117560" h="35111">
                <a:moveTo>
                  <a:pt x="117560" y="17555"/>
                </a:moveTo>
                <a:lnTo>
                  <a:pt x="116033" y="13739"/>
                </a:lnTo>
                <a:lnTo>
                  <a:pt x="112979" y="10686"/>
                </a:lnTo>
                <a:lnTo>
                  <a:pt x="107635" y="7632"/>
                </a:lnTo>
                <a:lnTo>
                  <a:pt x="100764" y="5343"/>
                </a:lnTo>
                <a:lnTo>
                  <a:pt x="91603" y="3053"/>
                </a:lnTo>
                <a:lnTo>
                  <a:pt x="81678" y="1526"/>
                </a:lnTo>
                <a:lnTo>
                  <a:pt x="70989" y="0"/>
                </a:lnTo>
                <a:lnTo>
                  <a:pt x="47333" y="0"/>
                </a:lnTo>
                <a:lnTo>
                  <a:pt x="35882" y="1526"/>
                </a:lnTo>
                <a:lnTo>
                  <a:pt x="25957" y="3053"/>
                </a:lnTo>
                <a:lnTo>
                  <a:pt x="17559" y="5343"/>
                </a:lnTo>
                <a:lnTo>
                  <a:pt x="9924" y="7632"/>
                </a:lnTo>
                <a:lnTo>
                  <a:pt x="4580" y="10686"/>
                </a:lnTo>
                <a:lnTo>
                  <a:pt x="1526" y="13739"/>
                </a:lnTo>
                <a:lnTo>
                  <a:pt x="0" y="17555"/>
                </a:lnTo>
                <a:lnTo>
                  <a:pt x="1526" y="20609"/>
                </a:lnTo>
                <a:lnTo>
                  <a:pt x="4580" y="24425"/>
                </a:lnTo>
                <a:lnTo>
                  <a:pt x="9924" y="27478"/>
                </a:lnTo>
                <a:lnTo>
                  <a:pt x="17559" y="29768"/>
                </a:lnTo>
                <a:lnTo>
                  <a:pt x="25957" y="32058"/>
                </a:lnTo>
                <a:lnTo>
                  <a:pt x="35882" y="33585"/>
                </a:lnTo>
                <a:lnTo>
                  <a:pt x="47333" y="35111"/>
                </a:lnTo>
                <a:lnTo>
                  <a:pt x="70989" y="35111"/>
                </a:lnTo>
                <a:lnTo>
                  <a:pt x="81678" y="33585"/>
                </a:lnTo>
                <a:lnTo>
                  <a:pt x="91603" y="32058"/>
                </a:lnTo>
                <a:lnTo>
                  <a:pt x="100764" y="29768"/>
                </a:lnTo>
                <a:lnTo>
                  <a:pt x="107635" y="27478"/>
                </a:lnTo>
                <a:lnTo>
                  <a:pt x="112979" y="24425"/>
                </a:lnTo>
                <a:lnTo>
                  <a:pt x="116033" y="20609"/>
                </a:lnTo>
                <a:lnTo>
                  <a:pt x="117560" y="17555"/>
                </a:lnTo>
                <a:close/>
              </a:path>
            </a:pathLst>
          </a:custGeom>
          <a:solidFill>
            <a:srgbClr val="8BB1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679350" y="957406"/>
            <a:ext cx="530528" cy="523591"/>
          </a:xfrm>
          <a:custGeom>
            <a:avLst/>
            <a:gdLst/>
            <a:ahLst/>
            <a:cxnLst/>
            <a:rect l="l" t="t" r="r" b="b"/>
            <a:pathLst>
              <a:path w="530528" h="523591">
                <a:moveTo>
                  <a:pt x="0" y="60300"/>
                </a:moveTo>
                <a:lnTo>
                  <a:pt x="763" y="77093"/>
                </a:lnTo>
                <a:lnTo>
                  <a:pt x="6106" y="96938"/>
                </a:lnTo>
                <a:lnTo>
                  <a:pt x="21374" y="132803"/>
                </a:lnTo>
                <a:lnTo>
                  <a:pt x="37404" y="160282"/>
                </a:lnTo>
                <a:lnTo>
                  <a:pt x="52674" y="180891"/>
                </a:lnTo>
                <a:lnTo>
                  <a:pt x="67180" y="196157"/>
                </a:lnTo>
                <a:lnTo>
                  <a:pt x="80148" y="206080"/>
                </a:lnTo>
                <a:lnTo>
                  <a:pt x="90072" y="211423"/>
                </a:lnTo>
                <a:lnTo>
                  <a:pt x="97707" y="214476"/>
                </a:lnTo>
                <a:lnTo>
                  <a:pt x="101524" y="216003"/>
                </a:lnTo>
                <a:lnTo>
                  <a:pt x="102288" y="216003"/>
                </a:lnTo>
                <a:lnTo>
                  <a:pt x="122901" y="233558"/>
                </a:lnTo>
                <a:lnTo>
                  <a:pt x="141223" y="251878"/>
                </a:lnTo>
                <a:lnTo>
                  <a:pt x="157256" y="270960"/>
                </a:lnTo>
                <a:lnTo>
                  <a:pt x="171751" y="292332"/>
                </a:lnTo>
                <a:lnTo>
                  <a:pt x="183966" y="315221"/>
                </a:lnTo>
                <a:lnTo>
                  <a:pt x="194654" y="340410"/>
                </a:lnTo>
                <a:lnTo>
                  <a:pt x="203815" y="367888"/>
                </a:lnTo>
                <a:lnTo>
                  <a:pt x="212977" y="398420"/>
                </a:lnTo>
                <a:lnTo>
                  <a:pt x="217557" y="413686"/>
                </a:lnTo>
                <a:lnTo>
                  <a:pt x="222902" y="427426"/>
                </a:lnTo>
                <a:lnTo>
                  <a:pt x="228246" y="440402"/>
                </a:lnTo>
                <a:lnTo>
                  <a:pt x="235117" y="451851"/>
                </a:lnTo>
                <a:lnTo>
                  <a:pt x="242751" y="462538"/>
                </a:lnTo>
                <a:lnTo>
                  <a:pt x="251149" y="472460"/>
                </a:lnTo>
                <a:lnTo>
                  <a:pt x="261063" y="480857"/>
                </a:lnTo>
                <a:lnTo>
                  <a:pt x="272515" y="488490"/>
                </a:lnTo>
                <a:lnTo>
                  <a:pt x="285494" y="495349"/>
                </a:lnTo>
                <a:lnTo>
                  <a:pt x="299999" y="501455"/>
                </a:lnTo>
                <a:lnTo>
                  <a:pt x="316795" y="506798"/>
                </a:lnTo>
                <a:lnTo>
                  <a:pt x="335118" y="511378"/>
                </a:lnTo>
                <a:lnTo>
                  <a:pt x="355720" y="515195"/>
                </a:lnTo>
                <a:lnTo>
                  <a:pt x="378624" y="518248"/>
                </a:lnTo>
                <a:lnTo>
                  <a:pt x="403817" y="520538"/>
                </a:lnTo>
                <a:lnTo>
                  <a:pt x="432065" y="522828"/>
                </a:lnTo>
                <a:lnTo>
                  <a:pt x="458775" y="523591"/>
                </a:lnTo>
                <a:lnTo>
                  <a:pt x="480915" y="522828"/>
                </a:lnTo>
                <a:lnTo>
                  <a:pt x="498474" y="519011"/>
                </a:lnTo>
                <a:lnTo>
                  <a:pt x="511453" y="514431"/>
                </a:lnTo>
                <a:lnTo>
                  <a:pt x="521377" y="507562"/>
                </a:lnTo>
                <a:lnTo>
                  <a:pt x="527474" y="498402"/>
                </a:lnTo>
                <a:lnTo>
                  <a:pt x="530528" y="487726"/>
                </a:lnTo>
                <a:lnTo>
                  <a:pt x="530528" y="474750"/>
                </a:lnTo>
                <a:lnTo>
                  <a:pt x="527474" y="461011"/>
                </a:lnTo>
                <a:lnTo>
                  <a:pt x="522904" y="444218"/>
                </a:lnTo>
                <a:lnTo>
                  <a:pt x="516033" y="426662"/>
                </a:lnTo>
                <a:lnTo>
                  <a:pt x="507635" y="406817"/>
                </a:lnTo>
                <a:lnTo>
                  <a:pt x="498474" y="385444"/>
                </a:lnTo>
                <a:lnTo>
                  <a:pt x="487786" y="362545"/>
                </a:lnTo>
                <a:lnTo>
                  <a:pt x="477098" y="338120"/>
                </a:lnTo>
                <a:lnTo>
                  <a:pt x="465646" y="312168"/>
                </a:lnTo>
                <a:lnTo>
                  <a:pt x="454958" y="285463"/>
                </a:lnTo>
                <a:lnTo>
                  <a:pt x="444269" y="257984"/>
                </a:lnTo>
                <a:lnTo>
                  <a:pt x="434355" y="231269"/>
                </a:lnTo>
                <a:lnTo>
                  <a:pt x="424430" y="205316"/>
                </a:lnTo>
                <a:lnTo>
                  <a:pt x="413742" y="180127"/>
                </a:lnTo>
                <a:lnTo>
                  <a:pt x="403817" y="155702"/>
                </a:lnTo>
                <a:lnTo>
                  <a:pt x="393129" y="132803"/>
                </a:lnTo>
                <a:lnTo>
                  <a:pt x="381677" y="110667"/>
                </a:lnTo>
                <a:lnTo>
                  <a:pt x="370226" y="90069"/>
                </a:lnTo>
                <a:lnTo>
                  <a:pt x="357247" y="71750"/>
                </a:lnTo>
                <a:lnTo>
                  <a:pt x="343516" y="54957"/>
                </a:lnTo>
                <a:lnTo>
                  <a:pt x="329010" y="40454"/>
                </a:lnTo>
                <a:lnTo>
                  <a:pt x="312978" y="28242"/>
                </a:lnTo>
                <a:lnTo>
                  <a:pt x="295418" y="18319"/>
                </a:lnTo>
                <a:lnTo>
                  <a:pt x="276332" y="11449"/>
                </a:lnTo>
                <a:lnTo>
                  <a:pt x="255719" y="7632"/>
                </a:lnTo>
                <a:lnTo>
                  <a:pt x="233590" y="5343"/>
                </a:lnTo>
                <a:lnTo>
                  <a:pt x="209923" y="3053"/>
                </a:lnTo>
                <a:lnTo>
                  <a:pt x="186256" y="1526"/>
                </a:lnTo>
                <a:lnTo>
                  <a:pt x="161836" y="0"/>
                </a:lnTo>
                <a:lnTo>
                  <a:pt x="138170" y="0"/>
                </a:lnTo>
                <a:lnTo>
                  <a:pt x="115266" y="763"/>
                </a:lnTo>
                <a:lnTo>
                  <a:pt x="92363" y="2289"/>
                </a:lnTo>
                <a:lnTo>
                  <a:pt x="71750" y="5343"/>
                </a:lnTo>
                <a:lnTo>
                  <a:pt x="52674" y="9922"/>
                </a:lnTo>
                <a:lnTo>
                  <a:pt x="36641" y="16029"/>
                </a:lnTo>
                <a:lnTo>
                  <a:pt x="22136" y="23662"/>
                </a:lnTo>
                <a:lnTo>
                  <a:pt x="11450" y="33585"/>
                </a:lnTo>
                <a:lnTo>
                  <a:pt x="3816" y="45797"/>
                </a:lnTo>
                <a:lnTo>
                  <a:pt x="0" y="60300"/>
                </a:lnTo>
                <a:close/>
              </a:path>
            </a:pathLst>
          </a:custGeom>
          <a:solidFill>
            <a:srgbClr val="F8F7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696144" y="962749"/>
            <a:ext cx="500003" cy="507562"/>
          </a:xfrm>
          <a:custGeom>
            <a:avLst/>
            <a:gdLst/>
            <a:ahLst/>
            <a:cxnLst/>
            <a:rect l="l" t="t" r="r" b="b"/>
            <a:pathLst>
              <a:path w="500003" h="507562">
                <a:moveTo>
                  <a:pt x="50386" y="177838"/>
                </a:moveTo>
                <a:lnTo>
                  <a:pt x="64117" y="192340"/>
                </a:lnTo>
                <a:lnTo>
                  <a:pt x="76333" y="201500"/>
                </a:lnTo>
                <a:lnTo>
                  <a:pt x="85494" y="206843"/>
                </a:lnTo>
                <a:lnTo>
                  <a:pt x="93128" y="209896"/>
                </a:lnTo>
                <a:lnTo>
                  <a:pt x="96182" y="210659"/>
                </a:lnTo>
                <a:lnTo>
                  <a:pt x="96946" y="211423"/>
                </a:lnTo>
                <a:lnTo>
                  <a:pt x="116795" y="228215"/>
                </a:lnTo>
                <a:lnTo>
                  <a:pt x="134354" y="245771"/>
                </a:lnTo>
                <a:lnTo>
                  <a:pt x="149613" y="264090"/>
                </a:lnTo>
                <a:lnTo>
                  <a:pt x="162591" y="284699"/>
                </a:lnTo>
                <a:lnTo>
                  <a:pt x="174043" y="306825"/>
                </a:lnTo>
                <a:lnTo>
                  <a:pt x="184731" y="331250"/>
                </a:lnTo>
                <a:lnTo>
                  <a:pt x="193893" y="357966"/>
                </a:lnTo>
                <a:lnTo>
                  <a:pt x="203054" y="386971"/>
                </a:lnTo>
                <a:lnTo>
                  <a:pt x="207635" y="401474"/>
                </a:lnTo>
                <a:lnTo>
                  <a:pt x="212215" y="415213"/>
                </a:lnTo>
                <a:lnTo>
                  <a:pt x="217560" y="427426"/>
                </a:lnTo>
                <a:lnTo>
                  <a:pt x="224431" y="438875"/>
                </a:lnTo>
                <a:lnTo>
                  <a:pt x="231302" y="449561"/>
                </a:lnTo>
                <a:lnTo>
                  <a:pt x="239689" y="458721"/>
                </a:lnTo>
                <a:lnTo>
                  <a:pt x="248850" y="467117"/>
                </a:lnTo>
                <a:lnTo>
                  <a:pt x="259539" y="474750"/>
                </a:lnTo>
                <a:lnTo>
                  <a:pt x="271754" y="481620"/>
                </a:lnTo>
                <a:lnTo>
                  <a:pt x="285496" y="486963"/>
                </a:lnTo>
                <a:lnTo>
                  <a:pt x="301528" y="492296"/>
                </a:lnTo>
                <a:lnTo>
                  <a:pt x="318324" y="496112"/>
                </a:lnTo>
                <a:lnTo>
                  <a:pt x="338163" y="499929"/>
                </a:lnTo>
                <a:lnTo>
                  <a:pt x="359539" y="502982"/>
                </a:lnTo>
                <a:lnTo>
                  <a:pt x="383206" y="505272"/>
                </a:lnTo>
                <a:lnTo>
                  <a:pt x="409164" y="506798"/>
                </a:lnTo>
                <a:lnTo>
                  <a:pt x="434347" y="507562"/>
                </a:lnTo>
                <a:lnTo>
                  <a:pt x="454960" y="506035"/>
                </a:lnTo>
                <a:lnTo>
                  <a:pt x="470992" y="502982"/>
                </a:lnTo>
                <a:lnTo>
                  <a:pt x="483207" y="497639"/>
                </a:lnTo>
                <a:lnTo>
                  <a:pt x="492369" y="490769"/>
                </a:lnTo>
                <a:lnTo>
                  <a:pt x="497713" y="482383"/>
                </a:lnTo>
                <a:lnTo>
                  <a:pt x="500003" y="471697"/>
                </a:lnTo>
                <a:lnTo>
                  <a:pt x="500003" y="459484"/>
                </a:lnTo>
                <a:lnTo>
                  <a:pt x="496949" y="445745"/>
                </a:lnTo>
                <a:lnTo>
                  <a:pt x="492369" y="429716"/>
                </a:lnTo>
                <a:lnTo>
                  <a:pt x="486261" y="412160"/>
                </a:lnTo>
                <a:lnTo>
                  <a:pt x="478627" y="393077"/>
                </a:lnTo>
                <a:lnTo>
                  <a:pt x="469465" y="372468"/>
                </a:lnTo>
                <a:lnTo>
                  <a:pt x="459540" y="350333"/>
                </a:lnTo>
                <a:lnTo>
                  <a:pt x="448852" y="326670"/>
                </a:lnTo>
                <a:lnTo>
                  <a:pt x="438164" y="301481"/>
                </a:lnTo>
                <a:lnTo>
                  <a:pt x="427476" y="275540"/>
                </a:lnTo>
                <a:lnTo>
                  <a:pt x="417561" y="249588"/>
                </a:lnTo>
                <a:lnTo>
                  <a:pt x="407637" y="223636"/>
                </a:lnTo>
                <a:lnTo>
                  <a:pt x="397712" y="198447"/>
                </a:lnTo>
                <a:lnTo>
                  <a:pt x="387787" y="174021"/>
                </a:lnTo>
                <a:lnTo>
                  <a:pt x="377862" y="150359"/>
                </a:lnTo>
                <a:lnTo>
                  <a:pt x="367174" y="127460"/>
                </a:lnTo>
                <a:lnTo>
                  <a:pt x="356486" y="106087"/>
                </a:lnTo>
                <a:lnTo>
                  <a:pt x="345034" y="87016"/>
                </a:lnTo>
                <a:lnTo>
                  <a:pt x="333582" y="68696"/>
                </a:lnTo>
                <a:lnTo>
                  <a:pt x="320614" y="52667"/>
                </a:lnTo>
                <a:lnTo>
                  <a:pt x="306109" y="38164"/>
                </a:lnTo>
                <a:lnTo>
                  <a:pt x="290840" y="26715"/>
                </a:lnTo>
                <a:lnTo>
                  <a:pt x="274807" y="17555"/>
                </a:lnTo>
                <a:lnTo>
                  <a:pt x="257248" y="10686"/>
                </a:lnTo>
                <a:lnTo>
                  <a:pt x="237399" y="6869"/>
                </a:lnTo>
                <a:lnTo>
                  <a:pt x="216796" y="4579"/>
                </a:lnTo>
                <a:lnTo>
                  <a:pt x="194656" y="3053"/>
                </a:lnTo>
                <a:lnTo>
                  <a:pt x="172516" y="1526"/>
                </a:lnTo>
                <a:lnTo>
                  <a:pt x="149613" y="0"/>
                </a:lnTo>
                <a:lnTo>
                  <a:pt x="127483" y="0"/>
                </a:lnTo>
                <a:lnTo>
                  <a:pt x="106107" y="763"/>
                </a:lnTo>
                <a:lnTo>
                  <a:pt x="85494" y="3053"/>
                </a:lnTo>
                <a:lnTo>
                  <a:pt x="65644" y="6106"/>
                </a:lnTo>
                <a:lnTo>
                  <a:pt x="48096" y="10686"/>
                </a:lnTo>
                <a:lnTo>
                  <a:pt x="32827" y="16792"/>
                </a:lnTo>
                <a:lnTo>
                  <a:pt x="19847" y="24425"/>
                </a:lnTo>
                <a:lnTo>
                  <a:pt x="9923" y="34348"/>
                </a:lnTo>
                <a:lnTo>
                  <a:pt x="3053" y="46561"/>
                </a:lnTo>
                <a:lnTo>
                  <a:pt x="0" y="60300"/>
                </a:lnTo>
                <a:lnTo>
                  <a:pt x="763" y="77093"/>
                </a:lnTo>
                <a:lnTo>
                  <a:pt x="6106" y="96175"/>
                </a:lnTo>
                <a:lnTo>
                  <a:pt x="20610" y="130513"/>
                </a:lnTo>
                <a:lnTo>
                  <a:pt x="35880" y="157992"/>
                </a:lnTo>
                <a:lnTo>
                  <a:pt x="50386" y="177838"/>
                </a:lnTo>
                <a:close/>
              </a:path>
            </a:pathLst>
          </a:custGeom>
          <a:solidFill>
            <a:srgbClr val="F4EE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712174" y="968856"/>
            <a:ext cx="470231" cy="490006"/>
          </a:xfrm>
          <a:custGeom>
            <a:avLst/>
            <a:gdLst/>
            <a:ahLst/>
            <a:cxnLst/>
            <a:rect l="l" t="t" r="r" b="b"/>
            <a:pathLst>
              <a:path w="470231" h="490006">
                <a:moveTo>
                  <a:pt x="0" y="59537"/>
                </a:moveTo>
                <a:lnTo>
                  <a:pt x="763" y="75566"/>
                </a:lnTo>
                <a:lnTo>
                  <a:pt x="6107" y="93885"/>
                </a:lnTo>
                <a:lnTo>
                  <a:pt x="20614" y="127460"/>
                </a:lnTo>
                <a:lnTo>
                  <a:pt x="35119" y="154175"/>
                </a:lnTo>
                <a:lnTo>
                  <a:pt x="48851" y="173258"/>
                </a:lnTo>
                <a:lnTo>
                  <a:pt x="61829" y="186997"/>
                </a:lnTo>
                <a:lnTo>
                  <a:pt x="73281" y="196157"/>
                </a:lnTo>
                <a:lnTo>
                  <a:pt x="82442" y="201500"/>
                </a:lnTo>
                <a:lnTo>
                  <a:pt x="88550" y="203790"/>
                </a:lnTo>
                <a:lnTo>
                  <a:pt x="91604" y="204553"/>
                </a:lnTo>
                <a:lnTo>
                  <a:pt x="93130" y="205316"/>
                </a:lnTo>
                <a:lnTo>
                  <a:pt x="111453" y="221346"/>
                </a:lnTo>
                <a:lnTo>
                  <a:pt x="127486" y="238138"/>
                </a:lnTo>
                <a:lnTo>
                  <a:pt x="141980" y="256457"/>
                </a:lnTo>
                <a:lnTo>
                  <a:pt x="154196" y="276303"/>
                </a:lnTo>
                <a:lnTo>
                  <a:pt x="165647" y="297665"/>
                </a:lnTo>
                <a:lnTo>
                  <a:pt x="175572" y="321327"/>
                </a:lnTo>
                <a:lnTo>
                  <a:pt x="184733" y="347279"/>
                </a:lnTo>
                <a:lnTo>
                  <a:pt x="193131" y="375521"/>
                </a:lnTo>
                <a:lnTo>
                  <a:pt x="197712" y="390024"/>
                </a:lnTo>
                <a:lnTo>
                  <a:pt x="202293" y="403000"/>
                </a:lnTo>
                <a:lnTo>
                  <a:pt x="207637" y="414450"/>
                </a:lnTo>
                <a:lnTo>
                  <a:pt x="213744" y="425899"/>
                </a:lnTo>
                <a:lnTo>
                  <a:pt x="220605" y="435822"/>
                </a:lnTo>
                <a:lnTo>
                  <a:pt x="228239" y="444218"/>
                </a:lnTo>
                <a:lnTo>
                  <a:pt x="237401" y="452615"/>
                </a:lnTo>
                <a:lnTo>
                  <a:pt x="247326" y="459484"/>
                </a:lnTo>
                <a:lnTo>
                  <a:pt x="258777" y="466354"/>
                </a:lnTo>
                <a:lnTo>
                  <a:pt x="271756" y="471697"/>
                </a:lnTo>
                <a:lnTo>
                  <a:pt x="286261" y="476277"/>
                </a:lnTo>
                <a:lnTo>
                  <a:pt x="302294" y="480083"/>
                </a:lnTo>
                <a:lnTo>
                  <a:pt x="319842" y="483899"/>
                </a:lnTo>
                <a:lnTo>
                  <a:pt x="340455" y="486189"/>
                </a:lnTo>
                <a:lnTo>
                  <a:pt x="361832" y="488479"/>
                </a:lnTo>
                <a:lnTo>
                  <a:pt x="386262" y="490006"/>
                </a:lnTo>
                <a:lnTo>
                  <a:pt x="409155" y="490006"/>
                </a:lnTo>
                <a:lnTo>
                  <a:pt x="428241" y="489242"/>
                </a:lnTo>
                <a:lnTo>
                  <a:pt x="443510" y="485426"/>
                </a:lnTo>
                <a:lnTo>
                  <a:pt x="454962" y="480857"/>
                </a:lnTo>
                <a:lnTo>
                  <a:pt x="463360" y="473987"/>
                </a:lnTo>
                <a:lnTo>
                  <a:pt x="467940" y="465591"/>
                </a:lnTo>
                <a:lnTo>
                  <a:pt x="470231" y="454905"/>
                </a:lnTo>
                <a:lnTo>
                  <a:pt x="470231" y="443455"/>
                </a:lnTo>
                <a:lnTo>
                  <a:pt x="467177" y="429716"/>
                </a:lnTo>
                <a:lnTo>
                  <a:pt x="462596" y="414450"/>
                </a:lnTo>
                <a:lnTo>
                  <a:pt x="456489" y="397657"/>
                </a:lnTo>
                <a:lnTo>
                  <a:pt x="448854" y="379338"/>
                </a:lnTo>
                <a:lnTo>
                  <a:pt x="440456" y="359492"/>
                </a:lnTo>
                <a:lnTo>
                  <a:pt x="431295" y="337356"/>
                </a:lnTo>
                <a:lnTo>
                  <a:pt x="420607" y="314458"/>
                </a:lnTo>
                <a:lnTo>
                  <a:pt x="410682" y="290032"/>
                </a:lnTo>
                <a:lnTo>
                  <a:pt x="400768" y="264854"/>
                </a:lnTo>
                <a:lnTo>
                  <a:pt x="390843" y="239665"/>
                </a:lnTo>
                <a:lnTo>
                  <a:pt x="380918" y="215239"/>
                </a:lnTo>
                <a:lnTo>
                  <a:pt x="371757" y="190814"/>
                </a:lnTo>
                <a:lnTo>
                  <a:pt x="361832" y="167151"/>
                </a:lnTo>
                <a:lnTo>
                  <a:pt x="352671" y="144252"/>
                </a:lnTo>
                <a:lnTo>
                  <a:pt x="342746" y="122117"/>
                </a:lnTo>
                <a:lnTo>
                  <a:pt x="332821" y="101508"/>
                </a:lnTo>
                <a:lnTo>
                  <a:pt x="321369" y="82436"/>
                </a:lnTo>
                <a:lnTo>
                  <a:pt x="309928" y="64880"/>
                </a:lnTo>
                <a:lnTo>
                  <a:pt x="297713" y="49614"/>
                </a:lnTo>
                <a:lnTo>
                  <a:pt x="284734" y="35875"/>
                </a:lnTo>
                <a:lnTo>
                  <a:pt x="270229" y="24425"/>
                </a:lnTo>
                <a:lnTo>
                  <a:pt x="254960" y="16029"/>
                </a:lnTo>
                <a:lnTo>
                  <a:pt x="238164" y="9922"/>
                </a:lnTo>
                <a:lnTo>
                  <a:pt x="219852" y="6106"/>
                </a:lnTo>
                <a:lnTo>
                  <a:pt x="200002" y="3816"/>
                </a:lnTo>
                <a:lnTo>
                  <a:pt x="180153" y="2289"/>
                </a:lnTo>
                <a:lnTo>
                  <a:pt x="158776" y="763"/>
                </a:lnTo>
                <a:lnTo>
                  <a:pt x="138163" y="0"/>
                </a:lnTo>
                <a:lnTo>
                  <a:pt x="117561" y="0"/>
                </a:lnTo>
                <a:lnTo>
                  <a:pt x="97711" y="763"/>
                </a:lnTo>
                <a:lnTo>
                  <a:pt x="77862" y="3053"/>
                </a:lnTo>
                <a:lnTo>
                  <a:pt x="60302" y="6106"/>
                </a:lnTo>
                <a:lnTo>
                  <a:pt x="44270" y="10686"/>
                </a:lnTo>
                <a:lnTo>
                  <a:pt x="29775" y="16792"/>
                </a:lnTo>
                <a:lnTo>
                  <a:pt x="18323" y="24425"/>
                </a:lnTo>
                <a:lnTo>
                  <a:pt x="9160" y="34348"/>
                </a:lnTo>
                <a:lnTo>
                  <a:pt x="3053" y="45797"/>
                </a:lnTo>
                <a:lnTo>
                  <a:pt x="0" y="59537"/>
                </a:lnTo>
                <a:close/>
              </a:path>
            </a:pathLst>
          </a:custGeom>
          <a:solidFill>
            <a:srgbClr val="F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728207" y="974962"/>
            <a:ext cx="441219" cy="473224"/>
          </a:xfrm>
          <a:custGeom>
            <a:avLst/>
            <a:gdLst/>
            <a:ahLst/>
            <a:cxnLst/>
            <a:rect l="l" t="t" r="r" b="b"/>
            <a:pathLst>
              <a:path w="441219" h="473224">
                <a:moveTo>
                  <a:pt x="0" y="58774"/>
                </a:moveTo>
                <a:lnTo>
                  <a:pt x="763" y="74040"/>
                </a:lnTo>
                <a:lnTo>
                  <a:pt x="6107" y="92348"/>
                </a:lnTo>
                <a:lnTo>
                  <a:pt x="19849" y="125170"/>
                </a:lnTo>
                <a:lnTo>
                  <a:pt x="33581" y="150359"/>
                </a:lnTo>
                <a:lnTo>
                  <a:pt x="46559" y="169441"/>
                </a:lnTo>
                <a:lnTo>
                  <a:pt x="58774" y="182417"/>
                </a:lnTo>
                <a:lnTo>
                  <a:pt x="69463" y="190814"/>
                </a:lnTo>
                <a:lnTo>
                  <a:pt x="77860" y="196157"/>
                </a:lnTo>
                <a:lnTo>
                  <a:pt x="83968" y="198447"/>
                </a:lnTo>
                <a:lnTo>
                  <a:pt x="87022" y="199210"/>
                </a:lnTo>
                <a:lnTo>
                  <a:pt x="88549" y="199973"/>
                </a:lnTo>
                <a:lnTo>
                  <a:pt x="106108" y="215239"/>
                </a:lnTo>
                <a:lnTo>
                  <a:pt x="120603" y="231269"/>
                </a:lnTo>
                <a:lnTo>
                  <a:pt x="134345" y="248824"/>
                </a:lnTo>
                <a:lnTo>
                  <a:pt x="146560" y="267907"/>
                </a:lnTo>
                <a:lnTo>
                  <a:pt x="156485" y="288505"/>
                </a:lnTo>
                <a:lnTo>
                  <a:pt x="166410" y="311404"/>
                </a:lnTo>
                <a:lnTo>
                  <a:pt x="174808" y="335830"/>
                </a:lnTo>
                <a:lnTo>
                  <a:pt x="183206" y="363309"/>
                </a:lnTo>
                <a:lnTo>
                  <a:pt x="187023" y="377048"/>
                </a:lnTo>
                <a:lnTo>
                  <a:pt x="191603" y="390024"/>
                </a:lnTo>
                <a:lnTo>
                  <a:pt x="196948" y="401474"/>
                </a:lnTo>
                <a:lnTo>
                  <a:pt x="203055" y="412160"/>
                </a:lnTo>
                <a:lnTo>
                  <a:pt x="209152" y="422083"/>
                </a:lnTo>
                <a:lnTo>
                  <a:pt x="216787" y="430479"/>
                </a:lnTo>
                <a:lnTo>
                  <a:pt x="225185" y="438112"/>
                </a:lnTo>
                <a:lnTo>
                  <a:pt x="234346" y="444982"/>
                </a:lnTo>
                <a:lnTo>
                  <a:pt x="245034" y="451088"/>
                </a:lnTo>
                <a:lnTo>
                  <a:pt x="257249" y="456431"/>
                </a:lnTo>
                <a:lnTo>
                  <a:pt x="270991" y="461011"/>
                </a:lnTo>
                <a:lnTo>
                  <a:pt x="285497" y="464827"/>
                </a:lnTo>
                <a:lnTo>
                  <a:pt x="302282" y="467881"/>
                </a:lnTo>
                <a:lnTo>
                  <a:pt x="321368" y="470171"/>
                </a:lnTo>
                <a:lnTo>
                  <a:pt x="341218" y="471697"/>
                </a:lnTo>
                <a:lnTo>
                  <a:pt x="364121" y="473224"/>
                </a:lnTo>
                <a:lnTo>
                  <a:pt x="385498" y="473224"/>
                </a:lnTo>
                <a:lnTo>
                  <a:pt x="403046" y="471697"/>
                </a:lnTo>
                <a:lnTo>
                  <a:pt x="416788" y="468644"/>
                </a:lnTo>
                <a:lnTo>
                  <a:pt x="427477" y="463301"/>
                </a:lnTo>
                <a:lnTo>
                  <a:pt x="435111" y="456431"/>
                </a:lnTo>
                <a:lnTo>
                  <a:pt x="438928" y="448798"/>
                </a:lnTo>
                <a:lnTo>
                  <a:pt x="441219" y="438875"/>
                </a:lnTo>
                <a:lnTo>
                  <a:pt x="440455" y="426662"/>
                </a:lnTo>
                <a:lnTo>
                  <a:pt x="438165" y="413686"/>
                </a:lnTo>
                <a:lnTo>
                  <a:pt x="433584" y="399184"/>
                </a:lnTo>
                <a:lnTo>
                  <a:pt x="427477" y="383154"/>
                </a:lnTo>
                <a:lnTo>
                  <a:pt x="420606" y="364835"/>
                </a:lnTo>
                <a:lnTo>
                  <a:pt x="412208" y="345753"/>
                </a:lnTo>
                <a:lnTo>
                  <a:pt x="403046" y="325144"/>
                </a:lnTo>
                <a:lnTo>
                  <a:pt x="393122" y="303008"/>
                </a:lnTo>
                <a:lnTo>
                  <a:pt x="383207" y="279356"/>
                </a:lnTo>
                <a:lnTo>
                  <a:pt x="373283" y="254931"/>
                </a:lnTo>
                <a:lnTo>
                  <a:pt x="364121" y="230505"/>
                </a:lnTo>
                <a:lnTo>
                  <a:pt x="354960" y="206080"/>
                </a:lnTo>
                <a:lnTo>
                  <a:pt x="345798" y="182417"/>
                </a:lnTo>
                <a:lnTo>
                  <a:pt x="336637" y="159518"/>
                </a:lnTo>
                <a:lnTo>
                  <a:pt x="327476" y="137383"/>
                </a:lnTo>
                <a:lnTo>
                  <a:pt x="317551" y="116774"/>
                </a:lnTo>
                <a:lnTo>
                  <a:pt x="307626" y="96928"/>
                </a:lnTo>
                <a:lnTo>
                  <a:pt x="297701" y="78619"/>
                </a:lnTo>
                <a:lnTo>
                  <a:pt x="287024" y="61827"/>
                </a:lnTo>
                <a:lnTo>
                  <a:pt x="274809" y="46561"/>
                </a:lnTo>
                <a:lnTo>
                  <a:pt x="262593" y="33585"/>
                </a:lnTo>
                <a:lnTo>
                  <a:pt x="249615" y="22135"/>
                </a:lnTo>
                <a:lnTo>
                  <a:pt x="235109" y="13739"/>
                </a:lnTo>
                <a:lnTo>
                  <a:pt x="219077" y="7632"/>
                </a:lnTo>
                <a:lnTo>
                  <a:pt x="202292" y="4579"/>
                </a:lnTo>
                <a:lnTo>
                  <a:pt x="183969" y="3053"/>
                </a:lnTo>
                <a:lnTo>
                  <a:pt x="165646" y="1526"/>
                </a:lnTo>
                <a:lnTo>
                  <a:pt x="145797" y="0"/>
                </a:lnTo>
                <a:lnTo>
                  <a:pt x="107635" y="0"/>
                </a:lnTo>
                <a:lnTo>
                  <a:pt x="89312" y="763"/>
                </a:lnTo>
                <a:lnTo>
                  <a:pt x="71753" y="3053"/>
                </a:lnTo>
                <a:lnTo>
                  <a:pt x="54957" y="6106"/>
                </a:lnTo>
                <a:lnTo>
                  <a:pt x="39688" y="10686"/>
                </a:lnTo>
                <a:lnTo>
                  <a:pt x="26710" y="16792"/>
                </a:lnTo>
                <a:lnTo>
                  <a:pt x="16032" y="24425"/>
                </a:lnTo>
                <a:lnTo>
                  <a:pt x="7634" y="34348"/>
                </a:lnTo>
                <a:lnTo>
                  <a:pt x="2290" y="45797"/>
                </a:lnTo>
                <a:lnTo>
                  <a:pt x="0" y="58774"/>
                </a:lnTo>
                <a:close/>
              </a:path>
            </a:pathLst>
          </a:custGeom>
          <a:solidFill>
            <a:srgbClr val="ECE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744240" y="980305"/>
            <a:ext cx="411444" cy="457194"/>
          </a:xfrm>
          <a:custGeom>
            <a:avLst/>
            <a:gdLst/>
            <a:ahLst/>
            <a:cxnLst/>
            <a:rect l="l" t="t" r="r" b="b"/>
            <a:pathLst>
              <a:path w="411444" h="457194">
                <a:moveTo>
                  <a:pt x="0" y="58774"/>
                </a:moveTo>
                <a:lnTo>
                  <a:pt x="1526" y="73276"/>
                </a:lnTo>
                <a:lnTo>
                  <a:pt x="6107" y="90821"/>
                </a:lnTo>
                <a:lnTo>
                  <a:pt x="19075" y="122880"/>
                </a:lnTo>
                <a:lnTo>
                  <a:pt x="32817" y="147306"/>
                </a:lnTo>
                <a:lnTo>
                  <a:pt x="45032" y="165625"/>
                </a:lnTo>
                <a:lnTo>
                  <a:pt x="56484" y="178601"/>
                </a:lnTo>
                <a:lnTo>
                  <a:pt x="66409" y="186997"/>
                </a:lnTo>
                <a:lnTo>
                  <a:pt x="74807" y="191577"/>
                </a:lnTo>
                <a:lnTo>
                  <a:pt x="80151" y="193104"/>
                </a:lnTo>
                <a:lnTo>
                  <a:pt x="82441" y="193867"/>
                </a:lnTo>
                <a:lnTo>
                  <a:pt x="83968" y="195393"/>
                </a:lnTo>
                <a:lnTo>
                  <a:pt x="99990" y="209133"/>
                </a:lnTo>
                <a:lnTo>
                  <a:pt x="114495" y="225162"/>
                </a:lnTo>
                <a:lnTo>
                  <a:pt x="126710" y="241955"/>
                </a:lnTo>
                <a:lnTo>
                  <a:pt x="138162" y="260274"/>
                </a:lnTo>
                <a:lnTo>
                  <a:pt x="148087" y="280109"/>
                </a:lnTo>
                <a:lnTo>
                  <a:pt x="157248" y="302245"/>
                </a:lnTo>
                <a:lnTo>
                  <a:pt x="165646" y="326670"/>
                </a:lnTo>
                <a:lnTo>
                  <a:pt x="174044" y="352622"/>
                </a:lnTo>
                <a:lnTo>
                  <a:pt x="177861" y="365599"/>
                </a:lnTo>
                <a:lnTo>
                  <a:pt x="182442" y="378575"/>
                </a:lnTo>
                <a:lnTo>
                  <a:pt x="187023" y="389261"/>
                </a:lnTo>
                <a:lnTo>
                  <a:pt x="192356" y="399947"/>
                </a:lnTo>
                <a:lnTo>
                  <a:pt x="198464" y="409107"/>
                </a:lnTo>
                <a:lnTo>
                  <a:pt x="205335" y="417503"/>
                </a:lnTo>
                <a:lnTo>
                  <a:pt x="213733" y="424373"/>
                </a:lnTo>
                <a:lnTo>
                  <a:pt x="222131" y="431242"/>
                </a:lnTo>
                <a:lnTo>
                  <a:pt x="232056" y="437349"/>
                </a:lnTo>
                <a:lnTo>
                  <a:pt x="242744" y="441928"/>
                </a:lnTo>
                <a:lnTo>
                  <a:pt x="255722" y="446508"/>
                </a:lnTo>
                <a:lnTo>
                  <a:pt x="269464" y="449561"/>
                </a:lnTo>
                <a:lnTo>
                  <a:pt x="284723" y="452615"/>
                </a:lnTo>
                <a:lnTo>
                  <a:pt x="301519" y="454905"/>
                </a:lnTo>
                <a:lnTo>
                  <a:pt x="320605" y="456431"/>
                </a:lnTo>
                <a:lnTo>
                  <a:pt x="341218" y="457194"/>
                </a:lnTo>
                <a:lnTo>
                  <a:pt x="377089" y="455668"/>
                </a:lnTo>
                <a:lnTo>
                  <a:pt x="399993" y="447272"/>
                </a:lnTo>
                <a:lnTo>
                  <a:pt x="409917" y="432769"/>
                </a:lnTo>
                <a:lnTo>
                  <a:pt x="411444" y="411396"/>
                </a:lnTo>
                <a:lnTo>
                  <a:pt x="404573" y="384681"/>
                </a:lnTo>
                <a:lnTo>
                  <a:pt x="391595" y="351859"/>
                </a:lnTo>
                <a:lnTo>
                  <a:pt x="374799" y="312931"/>
                </a:lnTo>
                <a:lnTo>
                  <a:pt x="355723" y="268670"/>
                </a:lnTo>
                <a:lnTo>
                  <a:pt x="346562" y="245008"/>
                </a:lnTo>
                <a:lnTo>
                  <a:pt x="337401" y="221346"/>
                </a:lnTo>
                <a:lnTo>
                  <a:pt x="328239" y="198447"/>
                </a:lnTo>
                <a:lnTo>
                  <a:pt x="319841" y="175548"/>
                </a:lnTo>
                <a:lnTo>
                  <a:pt x="310680" y="153412"/>
                </a:lnTo>
                <a:lnTo>
                  <a:pt x="301519" y="132040"/>
                </a:lnTo>
                <a:lnTo>
                  <a:pt x="293121" y="111431"/>
                </a:lnTo>
                <a:lnTo>
                  <a:pt x="283196" y="92348"/>
                </a:lnTo>
                <a:lnTo>
                  <a:pt x="273282" y="74040"/>
                </a:lnTo>
                <a:lnTo>
                  <a:pt x="263357" y="58010"/>
                </a:lnTo>
                <a:lnTo>
                  <a:pt x="252669" y="43508"/>
                </a:lnTo>
                <a:lnTo>
                  <a:pt x="240453" y="31295"/>
                </a:lnTo>
                <a:lnTo>
                  <a:pt x="228238" y="20609"/>
                </a:lnTo>
                <a:lnTo>
                  <a:pt x="214496" y="12212"/>
                </a:lnTo>
                <a:lnTo>
                  <a:pt x="199991" y="6869"/>
                </a:lnTo>
                <a:lnTo>
                  <a:pt x="184732" y="3816"/>
                </a:lnTo>
                <a:lnTo>
                  <a:pt x="167937" y="2289"/>
                </a:lnTo>
                <a:lnTo>
                  <a:pt x="151141" y="763"/>
                </a:lnTo>
                <a:lnTo>
                  <a:pt x="132818" y="0"/>
                </a:lnTo>
                <a:lnTo>
                  <a:pt x="115259" y="0"/>
                </a:lnTo>
                <a:lnTo>
                  <a:pt x="97699" y="763"/>
                </a:lnTo>
                <a:lnTo>
                  <a:pt x="80914" y="1526"/>
                </a:lnTo>
                <a:lnTo>
                  <a:pt x="64882" y="3816"/>
                </a:lnTo>
                <a:lnTo>
                  <a:pt x="49613" y="6869"/>
                </a:lnTo>
                <a:lnTo>
                  <a:pt x="35871" y="12212"/>
                </a:lnTo>
                <a:lnTo>
                  <a:pt x="24419" y="17555"/>
                </a:lnTo>
                <a:lnTo>
                  <a:pt x="14494" y="25188"/>
                </a:lnTo>
                <a:lnTo>
                  <a:pt x="6860" y="34348"/>
                </a:lnTo>
                <a:lnTo>
                  <a:pt x="1526" y="45797"/>
                </a:lnTo>
                <a:lnTo>
                  <a:pt x="0" y="58774"/>
                </a:lnTo>
                <a:close/>
              </a:path>
            </a:pathLst>
          </a:custGeom>
          <a:solidFill>
            <a:srgbClr val="E8DD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760262" y="986412"/>
            <a:ext cx="381680" cy="440402"/>
          </a:xfrm>
          <a:custGeom>
            <a:avLst/>
            <a:gdLst/>
            <a:ahLst/>
            <a:cxnLst/>
            <a:rect l="l" t="t" r="r" b="b"/>
            <a:pathLst>
              <a:path w="381680" h="440402">
                <a:moveTo>
                  <a:pt x="5344" y="34348"/>
                </a:moveTo>
                <a:lnTo>
                  <a:pt x="1526" y="45034"/>
                </a:lnTo>
                <a:lnTo>
                  <a:pt x="0" y="58010"/>
                </a:lnTo>
                <a:lnTo>
                  <a:pt x="1526" y="72513"/>
                </a:lnTo>
                <a:lnTo>
                  <a:pt x="6107" y="89295"/>
                </a:lnTo>
                <a:lnTo>
                  <a:pt x="19086" y="120590"/>
                </a:lnTo>
                <a:lnTo>
                  <a:pt x="31301" y="144252"/>
                </a:lnTo>
                <a:lnTo>
                  <a:pt x="43516" y="161045"/>
                </a:lnTo>
                <a:lnTo>
                  <a:pt x="54204" y="173258"/>
                </a:lnTo>
                <a:lnTo>
                  <a:pt x="63366" y="180891"/>
                </a:lnTo>
                <a:lnTo>
                  <a:pt x="71000" y="185471"/>
                </a:lnTo>
                <a:lnTo>
                  <a:pt x="75581" y="186997"/>
                </a:lnTo>
                <a:lnTo>
                  <a:pt x="77871" y="187760"/>
                </a:lnTo>
                <a:lnTo>
                  <a:pt x="79398" y="189287"/>
                </a:lnTo>
                <a:lnTo>
                  <a:pt x="94656" y="203026"/>
                </a:lnTo>
                <a:lnTo>
                  <a:pt x="107635" y="217529"/>
                </a:lnTo>
                <a:lnTo>
                  <a:pt x="119850" y="233558"/>
                </a:lnTo>
                <a:lnTo>
                  <a:pt x="129775" y="251114"/>
                </a:lnTo>
                <a:lnTo>
                  <a:pt x="139700" y="270949"/>
                </a:lnTo>
                <a:lnTo>
                  <a:pt x="148098" y="292322"/>
                </a:lnTo>
                <a:lnTo>
                  <a:pt x="156495" y="315221"/>
                </a:lnTo>
                <a:lnTo>
                  <a:pt x="164130" y="340410"/>
                </a:lnTo>
                <a:lnTo>
                  <a:pt x="167947" y="353386"/>
                </a:lnTo>
                <a:lnTo>
                  <a:pt x="172517" y="364835"/>
                </a:lnTo>
                <a:lnTo>
                  <a:pt x="177098" y="376285"/>
                </a:lnTo>
                <a:lnTo>
                  <a:pt x="182442" y="386208"/>
                </a:lnTo>
                <a:lnTo>
                  <a:pt x="187786" y="394604"/>
                </a:lnTo>
                <a:lnTo>
                  <a:pt x="194657" y="403000"/>
                </a:lnTo>
                <a:lnTo>
                  <a:pt x="201528" y="409870"/>
                </a:lnTo>
                <a:lnTo>
                  <a:pt x="209926" y="416740"/>
                </a:lnTo>
                <a:lnTo>
                  <a:pt x="219088" y="422083"/>
                </a:lnTo>
                <a:lnTo>
                  <a:pt x="229012" y="426662"/>
                </a:lnTo>
                <a:lnTo>
                  <a:pt x="240464" y="430479"/>
                </a:lnTo>
                <a:lnTo>
                  <a:pt x="253443" y="433532"/>
                </a:lnTo>
                <a:lnTo>
                  <a:pt x="267174" y="436585"/>
                </a:lnTo>
                <a:lnTo>
                  <a:pt x="283206" y="438112"/>
                </a:lnTo>
                <a:lnTo>
                  <a:pt x="300002" y="439639"/>
                </a:lnTo>
                <a:lnTo>
                  <a:pt x="319088" y="440402"/>
                </a:lnTo>
                <a:lnTo>
                  <a:pt x="351917" y="438112"/>
                </a:lnTo>
                <a:lnTo>
                  <a:pt x="371756" y="429716"/>
                </a:lnTo>
                <a:lnTo>
                  <a:pt x="381680" y="415213"/>
                </a:lnTo>
                <a:lnTo>
                  <a:pt x="381680" y="395367"/>
                </a:lnTo>
                <a:lnTo>
                  <a:pt x="374809" y="369415"/>
                </a:lnTo>
                <a:lnTo>
                  <a:pt x="362594" y="337356"/>
                </a:lnTo>
                <a:lnTo>
                  <a:pt x="346573" y="299955"/>
                </a:lnTo>
                <a:lnTo>
                  <a:pt x="328250" y="257221"/>
                </a:lnTo>
                <a:lnTo>
                  <a:pt x="319088" y="234322"/>
                </a:lnTo>
                <a:lnTo>
                  <a:pt x="310691" y="211423"/>
                </a:lnTo>
                <a:lnTo>
                  <a:pt x="301529" y="189287"/>
                </a:lnTo>
                <a:lnTo>
                  <a:pt x="293131" y="167151"/>
                </a:lnTo>
                <a:lnTo>
                  <a:pt x="284733" y="145779"/>
                </a:lnTo>
                <a:lnTo>
                  <a:pt x="276335" y="125170"/>
                </a:lnTo>
                <a:lnTo>
                  <a:pt x="267938" y="105324"/>
                </a:lnTo>
                <a:lnTo>
                  <a:pt x="258787" y="87005"/>
                </a:lnTo>
                <a:lnTo>
                  <a:pt x="249625" y="70223"/>
                </a:lnTo>
                <a:lnTo>
                  <a:pt x="239701" y="54194"/>
                </a:lnTo>
                <a:lnTo>
                  <a:pt x="229776" y="40454"/>
                </a:lnTo>
                <a:lnTo>
                  <a:pt x="219088" y="28242"/>
                </a:lnTo>
                <a:lnTo>
                  <a:pt x="207636" y="18319"/>
                </a:lnTo>
                <a:lnTo>
                  <a:pt x="194657" y="10686"/>
                </a:lnTo>
                <a:lnTo>
                  <a:pt x="181679" y="5343"/>
                </a:lnTo>
                <a:lnTo>
                  <a:pt x="167184" y="3053"/>
                </a:lnTo>
                <a:lnTo>
                  <a:pt x="151915" y="1526"/>
                </a:lnTo>
                <a:lnTo>
                  <a:pt x="135882" y="763"/>
                </a:lnTo>
                <a:lnTo>
                  <a:pt x="119850" y="0"/>
                </a:lnTo>
                <a:lnTo>
                  <a:pt x="103818" y="0"/>
                </a:lnTo>
                <a:lnTo>
                  <a:pt x="87785" y="763"/>
                </a:lnTo>
                <a:lnTo>
                  <a:pt x="72527" y="1526"/>
                </a:lnTo>
                <a:lnTo>
                  <a:pt x="58021" y="3816"/>
                </a:lnTo>
                <a:lnTo>
                  <a:pt x="44279" y="7632"/>
                </a:lnTo>
                <a:lnTo>
                  <a:pt x="31301" y="12212"/>
                </a:lnTo>
                <a:lnTo>
                  <a:pt x="20613" y="18319"/>
                </a:lnTo>
                <a:lnTo>
                  <a:pt x="12215" y="25188"/>
                </a:lnTo>
                <a:lnTo>
                  <a:pt x="5344" y="34348"/>
                </a:lnTo>
                <a:close/>
              </a:path>
            </a:pathLst>
          </a:custGeom>
          <a:solidFill>
            <a:srgbClr val="E1D7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776294" y="991755"/>
            <a:ext cx="351906" cy="424373"/>
          </a:xfrm>
          <a:custGeom>
            <a:avLst/>
            <a:gdLst/>
            <a:ahLst/>
            <a:cxnLst/>
            <a:rect l="l" t="t" r="r" b="b"/>
            <a:pathLst>
              <a:path w="351906" h="424373">
                <a:moveTo>
                  <a:pt x="1526" y="71750"/>
                </a:moveTo>
                <a:lnTo>
                  <a:pt x="6107" y="87768"/>
                </a:lnTo>
                <a:lnTo>
                  <a:pt x="18322" y="117537"/>
                </a:lnTo>
                <a:lnTo>
                  <a:pt x="30537" y="141199"/>
                </a:lnTo>
                <a:lnTo>
                  <a:pt x="41989" y="157992"/>
                </a:lnTo>
                <a:lnTo>
                  <a:pt x="51914" y="169441"/>
                </a:lnTo>
                <a:lnTo>
                  <a:pt x="60312" y="176311"/>
                </a:lnTo>
                <a:lnTo>
                  <a:pt x="67172" y="180891"/>
                </a:lnTo>
                <a:lnTo>
                  <a:pt x="71753" y="182417"/>
                </a:lnTo>
                <a:lnTo>
                  <a:pt x="74807" y="184707"/>
                </a:lnTo>
                <a:lnTo>
                  <a:pt x="88549" y="197683"/>
                </a:lnTo>
                <a:lnTo>
                  <a:pt x="101527" y="211423"/>
                </a:lnTo>
                <a:lnTo>
                  <a:pt x="112216" y="226689"/>
                </a:lnTo>
                <a:lnTo>
                  <a:pt x="122140" y="243481"/>
                </a:lnTo>
                <a:lnTo>
                  <a:pt x="130538" y="262564"/>
                </a:lnTo>
                <a:lnTo>
                  <a:pt x="138936" y="283162"/>
                </a:lnTo>
                <a:lnTo>
                  <a:pt x="146571" y="305298"/>
                </a:lnTo>
                <a:lnTo>
                  <a:pt x="154205" y="329723"/>
                </a:lnTo>
                <a:lnTo>
                  <a:pt x="158012" y="341936"/>
                </a:lnTo>
                <a:lnTo>
                  <a:pt x="162592" y="353386"/>
                </a:lnTo>
                <a:lnTo>
                  <a:pt x="167173" y="364072"/>
                </a:lnTo>
                <a:lnTo>
                  <a:pt x="171754" y="373995"/>
                </a:lnTo>
                <a:lnTo>
                  <a:pt x="177098" y="382391"/>
                </a:lnTo>
                <a:lnTo>
                  <a:pt x="183206" y="390024"/>
                </a:lnTo>
                <a:lnTo>
                  <a:pt x="190077" y="396894"/>
                </a:lnTo>
                <a:lnTo>
                  <a:pt x="197711" y="403000"/>
                </a:lnTo>
                <a:lnTo>
                  <a:pt x="206109" y="408343"/>
                </a:lnTo>
                <a:lnTo>
                  <a:pt x="215270" y="412160"/>
                </a:lnTo>
                <a:lnTo>
                  <a:pt x="225959" y="415976"/>
                </a:lnTo>
                <a:lnTo>
                  <a:pt x="237410" y="419029"/>
                </a:lnTo>
                <a:lnTo>
                  <a:pt x="250378" y="421319"/>
                </a:lnTo>
                <a:lnTo>
                  <a:pt x="264120" y="422846"/>
                </a:lnTo>
                <a:lnTo>
                  <a:pt x="280153" y="423609"/>
                </a:lnTo>
                <a:lnTo>
                  <a:pt x="296949" y="424373"/>
                </a:lnTo>
                <a:lnTo>
                  <a:pt x="325959" y="422083"/>
                </a:lnTo>
                <a:lnTo>
                  <a:pt x="344272" y="413686"/>
                </a:lnTo>
                <a:lnTo>
                  <a:pt x="351906" y="399184"/>
                </a:lnTo>
                <a:lnTo>
                  <a:pt x="351906" y="380101"/>
                </a:lnTo>
                <a:lnTo>
                  <a:pt x="345035" y="354912"/>
                </a:lnTo>
                <a:lnTo>
                  <a:pt x="333594" y="324380"/>
                </a:lnTo>
                <a:lnTo>
                  <a:pt x="318325" y="288505"/>
                </a:lnTo>
                <a:lnTo>
                  <a:pt x="300766" y="247298"/>
                </a:lnTo>
                <a:lnTo>
                  <a:pt x="292368" y="225162"/>
                </a:lnTo>
                <a:lnTo>
                  <a:pt x="283970" y="203026"/>
                </a:lnTo>
                <a:lnTo>
                  <a:pt x="275572" y="181654"/>
                </a:lnTo>
                <a:lnTo>
                  <a:pt x="267174" y="160282"/>
                </a:lnTo>
                <a:lnTo>
                  <a:pt x="259540" y="139673"/>
                </a:lnTo>
                <a:lnTo>
                  <a:pt x="251142" y="119827"/>
                </a:lnTo>
                <a:lnTo>
                  <a:pt x="242754" y="100744"/>
                </a:lnTo>
                <a:lnTo>
                  <a:pt x="234356" y="83188"/>
                </a:lnTo>
                <a:lnTo>
                  <a:pt x="225959" y="66407"/>
                </a:lnTo>
                <a:lnTo>
                  <a:pt x="216797" y="51141"/>
                </a:lnTo>
                <a:lnTo>
                  <a:pt x="206872" y="38164"/>
                </a:lnTo>
                <a:lnTo>
                  <a:pt x="196948" y="26715"/>
                </a:lnTo>
                <a:lnTo>
                  <a:pt x="186259" y="16792"/>
                </a:lnTo>
                <a:lnTo>
                  <a:pt x="175571" y="9922"/>
                </a:lnTo>
                <a:lnTo>
                  <a:pt x="163356" y="4579"/>
                </a:lnTo>
                <a:lnTo>
                  <a:pt x="150388" y="2289"/>
                </a:lnTo>
                <a:lnTo>
                  <a:pt x="136646" y="1526"/>
                </a:lnTo>
                <a:lnTo>
                  <a:pt x="122140" y="763"/>
                </a:lnTo>
                <a:lnTo>
                  <a:pt x="107635" y="0"/>
                </a:lnTo>
                <a:lnTo>
                  <a:pt x="93129" y="0"/>
                </a:lnTo>
                <a:lnTo>
                  <a:pt x="78624" y="763"/>
                </a:lnTo>
                <a:lnTo>
                  <a:pt x="64129" y="2289"/>
                </a:lnTo>
                <a:lnTo>
                  <a:pt x="51150" y="4579"/>
                </a:lnTo>
                <a:lnTo>
                  <a:pt x="38935" y="8396"/>
                </a:lnTo>
                <a:lnTo>
                  <a:pt x="27484" y="12976"/>
                </a:lnTo>
                <a:lnTo>
                  <a:pt x="18322" y="19082"/>
                </a:lnTo>
                <a:lnTo>
                  <a:pt x="9924" y="25952"/>
                </a:lnTo>
                <a:lnTo>
                  <a:pt x="4580" y="35111"/>
                </a:lnTo>
                <a:lnTo>
                  <a:pt x="763" y="45034"/>
                </a:lnTo>
                <a:lnTo>
                  <a:pt x="0" y="57247"/>
                </a:lnTo>
                <a:lnTo>
                  <a:pt x="1526" y="71750"/>
                </a:lnTo>
                <a:close/>
              </a:path>
            </a:pathLst>
          </a:custGeom>
          <a:solidFill>
            <a:srgbClr val="DDD1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790036" y="997861"/>
            <a:ext cx="323669" cy="407580"/>
          </a:xfrm>
          <a:custGeom>
            <a:avLst/>
            <a:gdLst/>
            <a:ahLst/>
            <a:cxnLst/>
            <a:rect l="l" t="t" r="r" b="b"/>
            <a:pathLst>
              <a:path w="323669" h="407580">
                <a:moveTo>
                  <a:pt x="2290" y="70976"/>
                </a:moveTo>
                <a:lnTo>
                  <a:pt x="6871" y="86242"/>
                </a:lnTo>
                <a:lnTo>
                  <a:pt x="19086" y="115247"/>
                </a:lnTo>
                <a:lnTo>
                  <a:pt x="29774" y="137383"/>
                </a:lnTo>
                <a:lnTo>
                  <a:pt x="40462" y="153412"/>
                </a:lnTo>
                <a:lnTo>
                  <a:pt x="49624" y="164861"/>
                </a:lnTo>
                <a:lnTo>
                  <a:pt x="57247" y="171731"/>
                </a:lnTo>
                <a:lnTo>
                  <a:pt x="63355" y="175548"/>
                </a:lnTo>
                <a:lnTo>
                  <a:pt x="67172" y="177074"/>
                </a:lnTo>
                <a:lnTo>
                  <a:pt x="68699" y="177074"/>
                </a:lnTo>
                <a:lnTo>
                  <a:pt x="81678" y="189287"/>
                </a:lnTo>
                <a:lnTo>
                  <a:pt x="93893" y="202263"/>
                </a:lnTo>
                <a:lnTo>
                  <a:pt x="103818" y="217529"/>
                </a:lnTo>
                <a:lnTo>
                  <a:pt x="113742" y="233558"/>
                </a:lnTo>
                <a:lnTo>
                  <a:pt x="122140" y="251878"/>
                </a:lnTo>
                <a:lnTo>
                  <a:pt x="129775" y="272476"/>
                </a:lnTo>
                <a:lnTo>
                  <a:pt x="137409" y="293848"/>
                </a:lnTo>
                <a:lnTo>
                  <a:pt x="145033" y="318274"/>
                </a:lnTo>
                <a:lnTo>
                  <a:pt x="148850" y="330487"/>
                </a:lnTo>
                <a:lnTo>
                  <a:pt x="152668" y="341173"/>
                </a:lnTo>
                <a:lnTo>
                  <a:pt x="157248" y="351096"/>
                </a:lnTo>
                <a:lnTo>
                  <a:pt x="161829" y="360255"/>
                </a:lnTo>
                <a:lnTo>
                  <a:pt x="166410" y="368652"/>
                </a:lnTo>
                <a:lnTo>
                  <a:pt x="172517" y="375521"/>
                </a:lnTo>
                <a:lnTo>
                  <a:pt x="178625" y="382391"/>
                </a:lnTo>
                <a:lnTo>
                  <a:pt x="185496" y="387734"/>
                </a:lnTo>
                <a:lnTo>
                  <a:pt x="193130" y="393077"/>
                </a:lnTo>
                <a:lnTo>
                  <a:pt x="201528" y="396894"/>
                </a:lnTo>
                <a:lnTo>
                  <a:pt x="210690" y="399947"/>
                </a:lnTo>
                <a:lnTo>
                  <a:pt x="221378" y="403000"/>
                </a:lnTo>
                <a:lnTo>
                  <a:pt x="232830" y="405290"/>
                </a:lnTo>
                <a:lnTo>
                  <a:pt x="245798" y="406817"/>
                </a:lnTo>
                <a:lnTo>
                  <a:pt x="259540" y="407580"/>
                </a:lnTo>
                <a:lnTo>
                  <a:pt x="274809" y="407580"/>
                </a:lnTo>
                <a:lnTo>
                  <a:pt x="300766" y="404527"/>
                </a:lnTo>
                <a:lnTo>
                  <a:pt x="316798" y="396894"/>
                </a:lnTo>
                <a:lnTo>
                  <a:pt x="323669" y="383154"/>
                </a:lnTo>
                <a:lnTo>
                  <a:pt x="322906" y="364072"/>
                </a:lnTo>
                <a:lnTo>
                  <a:pt x="316798" y="339646"/>
                </a:lnTo>
                <a:lnTo>
                  <a:pt x="305346" y="310641"/>
                </a:lnTo>
                <a:lnTo>
                  <a:pt x="290841" y="275529"/>
                </a:lnTo>
                <a:lnTo>
                  <a:pt x="274045" y="235848"/>
                </a:lnTo>
                <a:lnTo>
                  <a:pt x="265647" y="214476"/>
                </a:lnTo>
                <a:lnTo>
                  <a:pt x="258013" y="193867"/>
                </a:lnTo>
                <a:lnTo>
                  <a:pt x="249615" y="172494"/>
                </a:lnTo>
                <a:lnTo>
                  <a:pt x="241980" y="151885"/>
                </a:lnTo>
                <a:lnTo>
                  <a:pt x="234346" y="132040"/>
                </a:lnTo>
                <a:lnTo>
                  <a:pt x="226722" y="112957"/>
                </a:lnTo>
                <a:lnTo>
                  <a:pt x="218324" y="95401"/>
                </a:lnTo>
                <a:lnTo>
                  <a:pt x="210690" y="77845"/>
                </a:lnTo>
                <a:lnTo>
                  <a:pt x="202292" y="62590"/>
                </a:lnTo>
                <a:lnTo>
                  <a:pt x="193894" y="48087"/>
                </a:lnTo>
                <a:lnTo>
                  <a:pt x="184732" y="35111"/>
                </a:lnTo>
                <a:lnTo>
                  <a:pt x="175571" y="24425"/>
                </a:lnTo>
                <a:lnTo>
                  <a:pt x="165646" y="15265"/>
                </a:lnTo>
                <a:lnTo>
                  <a:pt x="155721" y="8396"/>
                </a:lnTo>
                <a:lnTo>
                  <a:pt x="144270" y="3816"/>
                </a:lnTo>
                <a:lnTo>
                  <a:pt x="132829" y="1526"/>
                </a:lnTo>
                <a:lnTo>
                  <a:pt x="120613" y="763"/>
                </a:lnTo>
                <a:lnTo>
                  <a:pt x="107635" y="0"/>
                </a:lnTo>
                <a:lnTo>
                  <a:pt x="81678" y="0"/>
                </a:lnTo>
                <a:lnTo>
                  <a:pt x="68699" y="763"/>
                </a:lnTo>
                <a:lnTo>
                  <a:pt x="56484" y="2289"/>
                </a:lnTo>
                <a:lnTo>
                  <a:pt x="45043" y="5343"/>
                </a:lnTo>
                <a:lnTo>
                  <a:pt x="33591" y="8396"/>
                </a:lnTo>
                <a:lnTo>
                  <a:pt x="23666" y="12976"/>
                </a:lnTo>
                <a:lnTo>
                  <a:pt x="15268" y="19082"/>
                </a:lnTo>
                <a:lnTo>
                  <a:pt x="8397" y="25952"/>
                </a:lnTo>
                <a:lnTo>
                  <a:pt x="3817" y="35111"/>
                </a:lnTo>
                <a:lnTo>
                  <a:pt x="763" y="45034"/>
                </a:lnTo>
                <a:lnTo>
                  <a:pt x="0" y="57247"/>
                </a:lnTo>
                <a:lnTo>
                  <a:pt x="2290" y="70976"/>
                </a:lnTo>
                <a:close/>
              </a:path>
            </a:pathLst>
          </a:custGeom>
          <a:solidFill>
            <a:srgbClr val="D7C8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096910" y="103285"/>
            <a:ext cx="194657" cy="105377"/>
          </a:xfrm>
          <a:custGeom>
            <a:avLst/>
            <a:gdLst/>
            <a:ahLst/>
            <a:cxnLst/>
            <a:rect l="l" t="t" r="r" b="b"/>
            <a:pathLst>
              <a:path w="194657" h="105377">
                <a:moveTo>
                  <a:pt x="3817" y="88627"/>
                </a:moveTo>
                <a:lnTo>
                  <a:pt x="0" y="95412"/>
                </a:lnTo>
                <a:lnTo>
                  <a:pt x="0" y="100819"/>
                </a:lnTo>
                <a:lnTo>
                  <a:pt x="3817" y="103787"/>
                </a:lnTo>
                <a:lnTo>
                  <a:pt x="9924" y="105377"/>
                </a:lnTo>
                <a:lnTo>
                  <a:pt x="18312" y="105377"/>
                </a:lnTo>
                <a:lnTo>
                  <a:pt x="28236" y="103787"/>
                </a:lnTo>
                <a:lnTo>
                  <a:pt x="40452" y="101561"/>
                </a:lnTo>
                <a:lnTo>
                  <a:pt x="54194" y="98486"/>
                </a:lnTo>
                <a:lnTo>
                  <a:pt x="67936" y="94670"/>
                </a:lnTo>
                <a:lnTo>
                  <a:pt x="83205" y="90111"/>
                </a:lnTo>
                <a:lnTo>
                  <a:pt x="97710" y="85553"/>
                </a:lnTo>
                <a:lnTo>
                  <a:pt x="112205" y="80994"/>
                </a:lnTo>
                <a:lnTo>
                  <a:pt x="126710" y="76329"/>
                </a:lnTo>
                <a:lnTo>
                  <a:pt x="138926" y="71771"/>
                </a:lnTo>
                <a:lnTo>
                  <a:pt x="150377" y="67954"/>
                </a:lnTo>
                <a:lnTo>
                  <a:pt x="160302" y="64880"/>
                </a:lnTo>
                <a:lnTo>
                  <a:pt x="175571" y="60321"/>
                </a:lnTo>
                <a:lnTo>
                  <a:pt x="187023" y="55021"/>
                </a:lnTo>
                <a:lnTo>
                  <a:pt x="193894" y="50462"/>
                </a:lnTo>
                <a:lnTo>
                  <a:pt x="194657" y="45055"/>
                </a:lnTo>
                <a:lnTo>
                  <a:pt x="188550" y="38164"/>
                </a:lnTo>
                <a:lnTo>
                  <a:pt x="174808" y="29789"/>
                </a:lnTo>
                <a:lnTo>
                  <a:pt x="152668" y="19930"/>
                </a:lnTo>
                <a:lnTo>
                  <a:pt x="121366" y="6890"/>
                </a:lnTo>
                <a:lnTo>
                  <a:pt x="88549" y="0"/>
                </a:lnTo>
                <a:lnTo>
                  <a:pt x="62592" y="3816"/>
                </a:lnTo>
                <a:lnTo>
                  <a:pt x="41978" y="16114"/>
                </a:lnTo>
                <a:lnTo>
                  <a:pt x="26710" y="33606"/>
                </a:lnTo>
                <a:lnTo>
                  <a:pt x="16032" y="52688"/>
                </a:lnTo>
                <a:lnTo>
                  <a:pt x="8397" y="70287"/>
                </a:lnTo>
                <a:lnTo>
                  <a:pt x="4580" y="83220"/>
                </a:lnTo>
                <a:lnTo>
                  <a:pt x="3817" y="88627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103781" y="106360"/>
            <a:ext cx="181679" cy="99228"/>
          </a:xfrm>
          <a:custGeom>
            <a:avLst/>
            <a:gdLst/>
            <a:ahLst/>
            <a:cxnLst/>
            <a:rect l="l" t="t" r="r" b="b"/>
            <a:pathLst>
              <a:path w="181679" h="99228">
                <a:moveTo>
                  <a:pt x="3053" y="83220"/>
                </a:moveTo>
                <a:lnTo>
                  <a:pt x="0" y="90111"/>
                </a:lnTo>
                <a:lnTo>
                  <a:pt x="0" y="94670"/>
                </a:lnTo>
                <a:lnTo>
                  <a:pt x="3053" y="97744"/>
                </a:lnTo>
                <a:lnTo>
                  <a:pt x="8397" y="99228"/>
                </a:lnTo>
                <a:lnTo>
                  <a:pt x="16785" y="99228"/>
                </a:lnTo>
                <a:lnTo>
                  <a:pt x="25946" y="97744"/>
                </a:lnTo>
                <a:lnTo>
                  <a:pt x="37398" y="96154"/>
                </a:lnTo>
                <a:lnTo>
                  <a:pt x="50376" y="92337"/>
                </a:lnTo>
                <a:lnTo>
                  <a:pt x="63355" y="89369"/>
                </a:lnTo>
                <a:lnTo>
                  <a:pt x="77097" y="84704"/>
                </a:lnTo>
                <a:lnTo>
                  <a:pt x="90839" y="80146"/>
                </a:lnTo>
                <a:lnTo>
                  <a:pt x="104571" y="75587"/>
                </a:lnTo>
                <a:lnTo>
                  <a:pt x="117549" y="71771"/>
                </a:lnTo>
                <a:lnTo>
                  <a:pt x="129764" y="67212"/>
                </a:lnTo>
                <a:lnTo>
                  <a:pt x="140453" y="64138"/>
                </a:lnTo>
                <a:lnTo>
                  <a:pt x="149614" y="61063"/>
                </a:lnTo>
                <a:lnTo>
                  <a:pt x="164119" y="56505"/>
                </a:lnTo>
                <a:lnTo>
                  <a:pt x="174808" y="51946"/>
                </a:lnTo>
                <a:lnTo>
                  <a:pt x="180915" y="47388"/>
                </a:lnTo>
                <a:lnTo>
                  <a:pt x="181679" y="41981"/>
                </a:lnTo>
                <a:lnTo>
                  <a:pt x="175571" y="35938"/>
                </a:lnTo>
                <a:lnTo>
                  <a:pt x="162592" y="28305"/>
                </a:lnTo>
                <a:lnTo>
                  <a:pt x="141979" y="19082"/>
                </a:lnTo>
                <a:lnTo>
                  <a:pt x="112968" y="6890"/>
                </a:lnTo>
                <a:lnTo>
                  <a:pt x="82441" y="0"/>
                </a:lnTo>
                <a:lnTo>
                  <a:pt x="58011" y="3816"/>
                </a:lnTo>
                <a:lnTo>
                  <a:pt x="38925" y="15265"/>
                </a:lnTo>
                <a:lnTo>
                  <a:pt x="24419" y="32122"/>
                </a:lnTo>
                <a:lnTo>
                  <a:pt x="13731" y="49614"/>
                </a:lnTo>
                <a:lnTo>
                  <a:pt x="7634" y="66470"/>
                </a:lnTo>
                <a:lnTo>
                  <a:pt x="3817" y="78662"/>
                </a:lnTo>
                <a:lnTo>
                  <a:pt x="3053" y="83220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109888" y="110176"/>
            <a:ext cx="168700" cy="92337"/>
          </a:xfrm>
          <a:custGeom>
            <a:avLst/>
            <a:gdLst/>
            <a:ahLst/>
            <a:cxnLst/>
            <a:rect l="l" t="t" r="r" b="b"/>
            <a:pathLst>
              <a:path w="168700" h="92337">
                <a:moveTo>
                  <a:pt x="3053" y="77072"/>
                </a:moveTo>
                <a:lnTo>
                  <a:pt x="0" y="83220"/>
                </a:lnTo>
                <a:lnTo>
                  <a:pt x="0" y="87779"/>
                </a:lnTo>
                <a:lnTo>
                  <a:pt x="3053" y="90853"/>
                </a:lnTo>
                <a:lnTo>
                  <a:pt x="8387" y="92337"/>
                </a:lnTo>
                <a:lnTo>
                  <a:pt x="16021" y="92337"/>
                </a:lnTo>
                <a:lnTo>
                  <a:pt x="25183" y="90853"/>
                </a:lnTo>
                <a:lnTo>
                  <a:pt x="35107" y="88521"/>
                </a:lnTo>
                <a:lnTo>
                  <a:pt x="47323" y="86295"/>
                </a:lnTo>
                <a:lnTo>
                  <a:pt x="59538" y="82478"/>
                </a:lnTo>
                <a:lnTo>
                  <a:pt x="71753" y="78662"/>
                </a:lnTo>
                <a:lnTo>
                  <a:pt x="84731" y="74845"/>
                </a:lnTo>
                <a:lnTo>
                  <a:pt x="97699" y="70287"/>
                </a:lnTo>
                <a:lnTo>
                  <a:pt x="109915" y="66470"/>
                </a:lnTo>
                <a:lnTo>
                  <a:pt x="120603" y="62654"/>
                </a:lnTo>
                <a:lnTo>
                  <a:pt x="130528" y="59579"/>
                </a:lnTo>
                <a:lnTo>
                  <a:pt x="138926" y="56505"/>
                </a:lnTo>
                <a:lnTo>
                  <a:pt x="152668" y="52688"/>
                </a:lnTo>
                <a:lnTo>
                  <a:pt x="162592" y="48130"/>
                </a:lnTo>
                <a:lnTo>
                  <a:pt x="167937" y="44313"/>
                </a:lnTo>
                <a:lnTo>
                  <a:pt x="168700" y="38907"/>
                </a:lnTo>
                <a:lnTo>
                  <a:pt x="163356" y="33606"/>
                </a:lnTo>
                <a:lnTo>
                  <a:pt x="151141" y="25973"/>
                </a:lnTo>
                <a:lnTo>
                  <a:pt x="132055" y="17598"/>
                </a:lnTo>
                <a:lnTo>
                  <a:pt x="105334" y="6148"/>
                </a:lnTo>
                <a:lnTo>
                  <a:pt x="77097" y="0"/>
                </a:lnTo>
                <a:lnTo>
                  <a:pt x="54194" y="3074"/>
                </a:lnTo>
                <a:lnTo>
                  <a:pt x="35871" y="14523"/>
                </a:lnTo>
                <a:lnTo>
                  <a:pt x="22892" y="29047"/>
                </a:lnTo>
                <a:lnTo>
                  <a:pt x="12967" y="45797"/>
                </a:lnTo>
                <a:lnTo>
                  <a:pt x="6860" y="61063"/>
                </a:lnTo>
                <a:lnTo>
                  <a:pt x="3817" y="72513"/>
                </a:lnTo>
                <a:lnTo>
                  <a:pt x="3053" y="77072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115985" y="111766"/>
            <a:ext cx="155732" cy="85447"/>
          </a:xfrm>
          <a:custGeom>
            <a:avLst/>
            <a:gdLst/>
            <a:ahLst/>
            <a:cxnLst/>
            <a:rect l="l" t="t" r="r" b="b"/>
            <a:pathLst>
              <a:path w="155732" h="85447">
                <a:moveTo>
                  <a:pt x="3053" y="71665"/>
                </a:moveTo>
                <a:lnTo>
                  <a:pt x="0" y="77814"/>
                </a:lnTo>
                <a:lnTo>
                  <a:pt x="0" y="81630"/>
                </a:lnTo>
                <a:lnTo>
                  <a:pt x="3053" y="83962"/>
                </a:lnTo>
                <a:lnTo>
                  <a:pt x="7634" y="85447"/>
                </a:lnTo>
                <a:lnTo>
                  <a:pt x="14505" y="85447"/>
                </a:lnTo>
                <a:lnTo>
                  <a:pt x="22903" y="84704"/>
                </a:lnTo>
                <a:lnTo>
                  <a:pt x="32828" y="82372"/>
                </a:lnTo>
                <a:lnTo>
                  <a:pt x="43516" y="80146"/>
                </a:lnTo>
                <a:lnTo>
                  <a:pt x="54968" y="77072"/>
                </a:lnTo>
                <a:lnTo>
                  <a:pt x="66419" y="73255"/>
                </a:lnTo>
                <a:lnTo>
                  <a:pt x="78635" y="69439"/>
                </a:lnTo>
                <a:lnTo>
                  <a:pt x="90076" y="65622"/>
                </a:lnTo>
                <a:lnTo>
                  <a:pt x="101527" y="61806"/>
                </a:lnTo>
                <a:lnTo>
                  <a:pt x="112216" y="57989"/>
                </a:lnTo>
                <a:lnTo>
                  <a:pt x="121377" y="54915"/>
                </a:lnTo>
                <a:lnTo>
                  <a:pt x="129011" y="52582"/>
                </a:lnTo>
                <a:lnTo>
                  <a:pt x="141227" y="48766"/>
                </a:lnTo>
                <a:lnTo>
                  <a:pt x="150388" y="44949"/>
                </a:lnTo>
                <a:lnTo>
                  <a:pt x="154969" y="41133"/>
                </a:lnTo>
                <a:lnTo>
                  <a:pt x="155732" y="36574"/>
                </a:lnTo>
                <a:lnTo>
                  <a:pt x="151151" y="31274"/>
                </a:lnTo>
                <a:lnTo>
                  <a:pt x="139700" y="24383"/>
                </a:lnTo>
                <a:lnTo>
                  <a:pt x="122140" y="16750"/>
                </a:lnTo>
                <a:lnTo>
                  <a:pt x="97710" y="6042"/>
                </a:lnTo>
                <a:lnTo>
                  <a:pt x="71764" y="0"/>
                </a:lnTo>
                <a:lnTo>
                  <a:pt x="50387" y="3816"/>
                </a:lnTo>
                <a:lnTo>
                  <a:pt x="33591" y="13675"/>
                </a:lnTo>
                <a:lnTo>
                  <a:pt x="21376" y="27457"/>
                </a:lnTo>
                <a:lnTo>
                  <a:pt x="12978" y="42723"/>
                </a:lnTo>
                <a:lnTo>
                  <a:pt x="6871" y="57247"/>
                </a:lnTo>
                <a:lnTo>
                  <a:pt x="3817" y="67848"/>
                </a:lnTo>
                <a:lnTo>
                  <a:pt x="3053" y="71665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123620" y="115583"/>
            <a:ext cx="141990" cy="78556"/>
          </a:xfrm>
          <a:custGeom>
            <a:avLst/>
            <a:gdLst/>
            <a:ahLst/>
            <a:cxnLst/>
            <a:rect l="l" t="t" r="r" b="b"/>
            <a:pathLst>
              <a:path w="141990" h="78556">
                <a:moveTo>
                  <a:pt x="2290" y="66364"/>
                </a:moveTo>
                <a:lnTo>
                  <a:pt x="0" y="71665"/>
                </a:lnTo>
                <a:lnTo>
                  <a:pt x="0" y="75481"/>
                </a:lnTo>
                <a:lnTo>
                  <a:pt x="2290" y="77814"/>
                </a:lnTo>
                <a:lnTo>
                  <a:pt x="6107" y="78556"/>
                </a:lnTo>
                <a:lnTo>
                  <a:pt x="12978" y="78556"/>
                </a:lnTo>
                <a:lnTo>
                  <a:pt x="20613" y="77814"/>
                </a:lnTo>
                <a:lnTo>
                  <a:pt x="29010" y="76329"/>
                </a:lnTo>
                <a:lnTo>
                  <a:pt x="38935" y="73255"/>
                </a:lnTo>
                <a:lnTo>
                  <a:pt x="49624" y="70923"/>
                </a:lnTo>
                <a:lnTo>
                  <a:pt x="60312" y="67106"/>
                </a:lnTo>
                <a:lnTo>
                  <a:pt x="71000" y="64032"/>
                </a:lnTo>
                <a:lnTo>
                  <a:pt x="81678" y="60215"/>
                </a:lnTo>
                <a:lnTo>
                  <a:pt x="91603" y="57247"/>
                </a:lnTo>
                <a:lnTo>
                  <a:pt x="101527" y="53430"/>
                </a:lnTo>
                <a:lnTo>
                  <a:pt x="109925" y="51098"/>
                </a:lnTo>
                <a:lnTo>
                  <a:pt x="116796" y="48766"/>
                </a:lnTo>
                <a:lnTo>
                  <a:pt x="128248" y="44949"/>
                </a:lnTo>
                <a:lnTo>
                  <a:pt x="136646" y="41133"/>
                </a:lnTo>
                <a:lnTo>
                  <a:pt x="141227" y="38164"/>
                </a:lnTo>
                <a:lnTo>
                  <a:pt x="141990" y="33500"/>
                </a:lnTo>
                <a:lnTo>
                  <a:pt x="137409" y="28941"/>
                </a:lnTo>
                <a:lnTo>
                  <a:pt x="127485" y="22898"/>
                </a:lnTo>
                <a:lnTo>
                  <a:pt x="111452" y="14417"/>
                </a:lnTo>
                <a:lnTo>
                  <a:pt x="88549" y="5300"/>
                </a:lnTo>
                <a:lnTo>
                  <a:pt x="64129" y="0"/>
                </a:lnTo>
                <a:lnTo>
                  <a:pt x="45043" y="2968"/>
                </a:lnTo>
                <a:lnTo>
                  <a:pt x="29774" y="12191"/>
                </a:lnTo>
                <a:lnTo>
                  <a:pt x="19086" y="25125"/>
                </a:lnTo>
                <a:lnTo>
                  <a:pt x="10688" y="39649"/>
                </a:lnTo>
                <a:lnTo>
                  <a:pt x="6107" y="52582"/>
                </a:lnTo>
                <a:lnTo>
                  <a:pt x="3053" y="62548"/>
                </a:lnTo>
                <a:lnTo>
                  <a:pt x="2290" y="66364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129727" y="119399"/>
            <a:ext cx="129011" cy="71665"/>
          </a:xfrm>
          <a:custGeom>
            <a:avLst/>
            <a:gdLst/>
            <a:ahLst/>
            <a:cxnLst/>
            <a:rect l="l" t="t" r="r" b="b"/>
            <a:pathLst>
              <a:path w="129011" h="71665">
                <a:moveTo>
                  <a:pt x="5344" y="48024"/>
                </a:moveTo>
                <a:lnTo>
                  <a:pt x="3053" y="57247"/>
                </a:lnTo>
                <a:lnTo>
                  <a:pt x="2290" y="60215"/>
                </a:lnTo>
                <a:lnTo>
                  <a:pt x="0" y="64880"/>
                </a:lnTo>
                <a:lnTo>
                  <a:pt x="0" y="68696"/>
                </a:lnTo>
                <a:lnTo>
                  <a:pt x="2290" y="70923"/>
                </a:lnTo>
                <a:lnTo>
                  <a:pt x="6107" y="71665"/>
                </a:lnTo>
                <a:lnTo>
                  <a:pt x="11451" y="71665"/>
                </a:lnTo>
                <a:lnTo>
                  <a:pt x="19086" y="70923"/>
                </a:lnTo>
                <a:lnTo>
                  <a:pt x="26720" y="69439"/>
                </a:lnTo>
                <a:lnTo>
                  <a:pt x="35882" y="67106"/>
                </a:lnTo>
                <a:lnTo>
                  <a:pt x="45043" y="64032"/>
                </a:lnTo>
                <a:lnTo>
                  <a:pt x="54968" y="61063"/>
                </a:lnTo>
                <a:lnTo>
                  <a:pt x="64892" y="57989"/>
                </a:lnTo>
                <a:lnTo>
                  <a:pt x="74807" y="54915"/>
                </a:lnTo>
                <a:lnTo>
                  <a:pt x="83968" y="51840"/>
                </a:lnTo>
                <a:lnTo>
                  <a:pt x="92366" y="48766"/>
                </a:lnTo>
                <a:lnTo>
                  <a:pt x="100000" y="46540"/>
                </a:lnTo>
                <a:lnTo>
                  <a:pt x="106871" y="44207"/>
                </a:lnTo>
                <a:lnTo>
                  <a:pt x="116796" y="41133"/>
                </a:lnTo>
                <a:lnTo>
                  <a:pt x="124431" y="38164"/>
                </a:lnTo>
                <a:lnTo>
                  <a:pt x="129011" y="34348"/>
                </a:lnTo>
                <a:lnTo>
                  <a:pt x="129011" y="30531"/>
                </a:lnTo>
                <a:lnTo>
                  <a:pt x="125194" y="25867"/>
                </a:lnTo>
                <a:lnTo>
                  <a:pt x="116033" y="20566"/>
                </a:lnTo>
                <a:lnTo>
                  <a:pt x="100764" y="13675"/>
                </a:lnTo>
                <a:lnTo>
                  <a:pt x="80151" y="5300"/>
                </a:lnTo>
                <a:lnTo>
                  <a:pt x="58785" y="0"/>
                </a:lnTo>
                <a:lnTo>
                  <a:pt x="41226" y="2968"/>
                </a:lnTo>
                <a:lnTo>
                  <a:pt x="27484" y="11449"/>
                </a:lnTo>
                <a:lnTo>
                  <a:pt x="17559" y="22898"/>
                </a:lnTo>
                <a:lnTo>
                  <a:pt x="9924" y="35832"/>
                </a:lnTo>
                <a:lnTo>
                  <a:pt x="5344" y="48024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135835" y="123216"/>
            <a:ext cx="116796" cy="64880"/>
          </a:xfrm>
          <a:custGeom>
            <a:avLst/>
            <a:gdLst/>
            <a:ahLst/>
            <a:cxnLst/>
            <a:rect l="l" t="t" r="r" b="b"/>
            <a:pathLst>
              <a:path w="116796" h="64880">
                <a:moveTo>
                  <a:pt x="2290" y="54173"/>
                </a:moveTo>
                <a:lnTo>
                  <a:pt x="0" y="61806"/>
                </a:lnTo>
                <a:lnTo>
                  <a:pt x="6107" y="64880"/>
                </a:lnTo>
                <a:lnTo>
                  <a:pt x="17559" y="64032"/>
                </a:lnTo>
                <a:lnTo>
                  <a:pt x="32828" y="60215"/>
                </a:lnTo>
                <a:lnTo>
                  <a:pt x="49624" y="54915"/>
                </a:lnTo>
                <a:lnTo>
                  <a:pt x="67946" y="49614"/>
                </a:lnTo>
                <a:lnTo>
                  <a:pt x="83205" y="43465"/>
                </a:lnTo>
                <a:lnTo>
                  <a:pt x="96183" y="39649"/>
                </a:lnTo>
                <a:lnTo>
                  <a:pt x="105345" y="36574"/>
                </a:lnTo>
                <a:lnTo>
                  <a:pt x="112216" y="33500"/>
                </a:lnTo>
                <a:lnTo>
                  <a:pt x="116033" y="31274"/>
                </a:lnTo>
                <a:lnTo>
                  <a:pt x="116796" y="27457"/>
                </a:lnTo>
                <a:lnTo>
                  <a:pt x="112979" y="23641"/>
                </a:lnTo>
                <a:lnTo>
                  <a:pt x="104581" y="18234"/>
                </a:lnTo>
                <a:lnTo>
                  <a:pt x="91603" y="12191"/>
                </a:lnTo>
                <a:lnTo>
                  <a:pt x="72516" y="4558"/>
                </a:lnTo>
                <a:lnTo>
                  <a:pt x="53441" y="0"/>
                </a:lnTo>
                <a:lnTo>
                  <a:pt x="37408" y="2226"/>
                </a:lnTo>
                <a:lnTo>
                  <a:pt x="25193" y="9859"/>
                </a:lnTo>
                <a:lnTo>
                  <a:pt x="16032" y="20566"/>
                </a:lnTo>
                <a:lnTo>
                  <a:pt x="9161" y="32758"/>
                </a:lnTo>
                <a:lnTo>
                  <a:pt x="5344" y="43465"/>
                </a:lnTo>
                <a:lnTo>
                  <a:pt x="3053" y="51098"/>
                </a:lnTo>
                <a:lnTo>
                  <a:pt x="2290" y="54173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690801" y="1187912"/>
            <a:ext cx="162590" cy="183944"/>
          </a:xfrm>
          <a:custGeom>
            <a:avLst/>
            <a:gdLst/>
            <a:ahLst/>
            <a:cxnLst/>
            <a:rect l="l" t="t" r="r" b="b"/>
            <a:pathLst>
              <a:path w="162590" h="183944">
                <a:moveTo>
                  <a:pt x="150386" y="58010"/>
                </a:moveTo>
                <a:lnTo>
                  <a:pt x="140461" y="41218"/>
                </a:lnTo>
                <a:lnTo>
                  <a:pt x="129009" y="27478"/>
                </a:lnTo>
                <a:lnTo>
                  <a:pt x="115267" y="16029"/>
                </a:lnTo>
                <a:lnTo>
                  <a:pt x="100762" y="7632"/>
                </a:lnTo>
                <a:lnTo>
                  <a:pt x="84729" y="2289"/>
                </a:lnTo>
                <a:lnTo>
                  <a:pt x="69460" y="0"/>
                </a:lnTo>
                <a:lnTo>
                  <a:pt x="53439" y="1526"/>
                </a:lnTo>
                <a:lnTo>
                  <a:pt x="38933" y="6869"/>
                </a:lnTo>
                <a:lnTo>
                  <a:pt x="25954" y="15265"/>
                </a:lnTo>
                <a:lnTo>
                  <a:pt x="15266" y="26715"/>
                </a:lnTo>
                <a:lnTo>
                  <a:pt x="7633" y="40454"/>
                </a:lnTo>
                <a:lnTo>
                  <a:pt x="2289" y="55720"/>
                </a:lnTo>
                <a:lnTo>
                  <a:pt x="0" y="72502"/>
                </a:lnTo>
                <a:lnTo>
                  <a:pt x="763" y="90058"/>
                </a:lnTo>
                <a:lnTo>
                  <a:pt x="5343" y="108377"/>
                </a:lnTo>
                <a:lnTo>
                  <a:pt x="12213" y="125933"/>
                </a:lnTo>
                <a:lnTo>
                  <a:pt x="22136" y="142726"/>
                </a:lnTo>
                <a:lnTo>
                  <a:pt x="33587" y="156465"/>
                </a:lnTo>
                <a:lnTo>
                  <a:pt x="47331" y="167915"/>
                </a:lnTo>
                <a:lnTo>
                  <a:pt x="61826" y="176311"/>
                </a:lnTo>
                <a:lnTo>
                  <a:pt x="77095" y="181654"/>
                </a:lnTo>
                <a:lnTo>
                  <a:pt x="93127" y="183944"/>
                </a:lnTo>
                <a:lnTo>
                  <a:pt x="108396" y="182417"/>
                </a:lnTo>
                <a:lnTo>
                  <a:pt x="123665" y="177074"/>
                </a:lnTo>
                <a:lnTo>
                  <a:pt x="136644" y="168678"/>
                </a:lnTo>
                <a:lnTo>
                  <a:pt x="147332" y="157229"/>
                </a:lnTo>
                <a:lnTo>
                  <a:pt x="154956" y="143489"/>
                </a:lnTo>
                <a:lnTo>
                  <a:pt x="160300" y="127460"/>
                </a:lnTo>
                <a:lnTo>
                  <a:pt x="162590" y="111431"/>
                </a:lnTo>
                <a:lnTo>
                  <a:pt x="161827" y="93875"/>
                </a:lnTo>
                <a:lnTo>
                  <a:pt x="157246" y="75556"/>
                </a:lnTo>
                <a:lnTo>
                  <a:pt x="150386" y="580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696144" y="1193255"/>
            <a:ext cx="151903" cy="173258"/>
          </a:xfrm>
          <a:custGeom>
            <a:avLst/>
            <a:gdLst/>
            <a:ahLst/>
            <a:cxnLst/>
            <a:rect l="l" t="t" r="r" b="b"/>
            <a:pathLst>
              <a:path w="151903" h="173258">
                <a:moveTo>
                  <a:pt x="140462" y="54194"/>
                </a:moveTo>
                <a:lnTo>
                  <a:pt x="131301" y="38928"/>
                </a:lnTo>
                <a:lnTo>
                  <a:pt x="120612" y="25188"/>
                </a:lnTo>
                <a:lnTo>
                  <a:pt x="107634" y="15265"/>
                </a:lnTo>
                <a:lnTo>
                  <a:pt x="93892" y="6869"/>
                </a:lnTo>
                <a:lnTo>
                  <a:pt x="79386" y="2289"/>
                </a:lnTo>
                <a:lnTo>
                  <a:pt x="64881" y="0"/>
                </a:lnTo>
                <a:lnTo>
                  <a:pt x="50386" y="1526"/>
                </a:lnTo>
                <a:lnTo>
                  <a:pt x="36644" y="6106"/>
                </a:lnTo>
                <a:lnTo>
                  <a:pt x="24427" y="14502"/>
                </a:lnTo>
                <a:lnTo>
                  <a:pt x="14503" y="25188"/>
                </a:lnTo>
                <a:lnTo>
                  <a:pt x="6869" y="38164"/>
                </a:lnTo>
                <a:lnTo>
                  <a:pt x="2290" y="52667"/>
                </a:lnTo>
                <a:lnTo>
                  <a:pt x="0" y="68686"/>
                </a:lnTo>
                <a:lnTo>
                  <a:pt x="763" y="85478"/>
                </a:lnTo>
                <a:lnTo>
                  <a:pt x="4580" y="102271"/>
                </a:lnTo>
                <a:lnTo>
                  <a:pt x="11450" y="119064"/>
                </a:lnTo>
                <a:lnTo>
                  <a:pt x="20610" y="134330"/>
                </a:lnTo>
                <a:lnTo>
                  <a:pt x="31300" y="148069"/>
                </a:lnTo>
                <a:lnTo>
                  <a:pt x="44278" y="157992"/>
                </a:lnTo>
                <a:lnTo>
                  <a:pt x="58010" y="166388"/>
                </a:lnTo>
                <a:lnTo>
                  <a:pt x="72515" y="170968"/>
                </a:lnTo>
                <a:lnTo>
                  <a:pt x="87021" y="173258"/>
                </a:lnTo>
                <a:lnTo>
                  <a:pt x="101526" y="171731"/>
                </a:lnTo>
                <a:lnTo>
                  <a:pt x="115268" y="167151"/>
                </a:lnTo>
                <a:lnTo>
                  <a:pt x="127483" y="158755"/>
                </a:lnTo>
                <a:lnTo>
                  <a:pt x="137408" y="148069"/>
                </a:lnTo>
                <a:lnTo>
                  <a:pt x="145043" y="135093"/>
                </a:lnTo>
                <a:lnTo>
                  <a:pt x="149613" y="120590"/>
                </a:lnTo>
                <a:lnTo>
                  <a:pt x="151903" y="104561"/>
                </a:lnTo>
                <a:lnTo>
                  <a:pt x="151140" y="87768"/>
                </a:lnTo>
                <a:lnTo>
                  <a:pt x="147322" y="70976"/>
                </a:lnTo>
                <a:lnTo>
                  <a:pt x="140462" y="54194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701487" y="1198598"/>
            <a:ext cx="141216" cy="163335"/>
          </a:xfrm>
          <a:custGeom>
            <a:avLst/>
            <a:gdLst/>
            <a:ahLst/>
            <a:cxnLst/>
            <a:rect l="l" t="t" r="r" b="b"/>
            <a:pathLst>
              <a:path w="141216" h="163335">
                <a:moveTo>
                  <a:pt x="131302" y="51141"/>
                </a:moveTo>
                <a:lnTo>
                  <a:pt x="122904" y="36638"/>
                </a:lnTo>
                <a:lnTo>
                  <a:pt x="112216" y="23662"/>
                </a:lnTo>
                <a:lnTo>
                  <a:pt x="100000" y="13739"/>
                </a:lnTo>
                <a:lnTo>
                  <a:pt x="87022" y="6869"/>
                </a:lnTo>
                <a:lnTo>
                  <a:pt x="74043" y="1526"/>
                </a:lnTo>
                <a:lnTo>
                  <a:pt x="60301" y="0"/>
                </a:lnTo>
                <a:lnTo>
                  <a:pt x="46570" y="1526"/>
                </a:lnTo>
                <a:lnTo>
                  <a:pt x="33591" y="6106"/>
                </a:lnTo>
                <a:lnTo>
                  <a:pt x="22137" y="13739"/>
                </a:lnTo>
                <a:lnTo>
                  <a:pt x="12977" y="23662"/>
                </a:lnTo>
                <a:lnTo>
                  <a:pt x="6107" y="35875"/>
                </a:lnTo>
                <a:lnTo>
                  <a:pt x="2290" y="49614"/>
                </a:lnTo>
                <a:lnTo>
                  <a:pt x="0" y="64106"/>
                </a:lnTo>
                <a:lnTo>
                  <a:pt x="763" y="80135"/>
                </a:lnTo>
                <a:lnTo>
                  <a:pt x="3817" y="95401"/>
                </a:lnTo>
                <a:lnTo>
                  <a:pt x="9923" y="111431"/>
                </a:lnTo>
                <a:lnTo>
                  <a:pt x="18320" y="125933"/>
                </a:lnTo>
                <a:lnTo>
                  <a:pt x="29010" y="138909"/>
                </a:lnTo>
                <a:lnTo>
                  <a:pt x="41226" y="148832"/>
                </a:lnTo>
                <a:lnTo>
                  <a:pt x="54194" y="156465"/>
                </a:lnTo>
                <a:lnTo>
                  <a:pt x="67172" y="161045"/>
                </a:lnTo>
                <a:lnTo>
                  <a:pt x="80914" y="163335"/>
                </a:lnTo>
                <a:lnTo>
                  <a:pt x="94656" y="161808"/>
                </a:lnTo>
                <a:lnTo>
                  <a:pt x="107635" y="157229"/>
                </a:lnTo>
                <a:lnTo>
                  <a:pt x="119087" y="149596"/>
                </a:lnTo>
                <a:lnTo>
                  <a:pt x="128248" y="138909"/>
                </a:lnTo>
                <a:lnTo>
                  <a:pt x="135119" y="126697"/>
                </a:lnTo>
                <a:lnTo>
                  <a:pt x="138936" y="112957"/>
                </a:lnTo>
                <a:lnTo>
                  <a:pt x="141216" y="98454"/>
                </a:lnTo>
                <a:lnTo>
                  <a:pt x="140453" y="82425"/>
                </a:lnTo>
                <a:lnTo>
                  <a:pt x="137409" y="67159"/>
                </a:lnTo>
                <a:lnTo>
                  <a:pt x="131302" y="51141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706068" y="1203941"/>
            <a:ext cx="132065" cy="151885"/>
          </a:xfrm>
          <a:custGeom>
            <a:avLst/>
            <a:gdLst/>
            <a:ahLst/>
            <a:cxnLst/>
            <a:rect l="l" t="t" r="r" b="b"/>
            <a:pathLst>
              <a:path w="132065" h="151885">
                <a:moveTo>
                  <a:pt x="122140" y="47324"/>
                </a:moveTo>
                <a:lnTo>
                  <a:pt x="113742" y="33585"/>
                </a:lnTo>
                <a:lnTo>
                  <a:pt x="104581" y="22135"/>
                </a:lnTo>
                <a:lnTo>
                  <a:pt x="93129" y="12976"/>
                </a:lnTo>
                <a:lnTo>
                  <a:pt x="81678" y="5343"/>
                </a:lnTo>
                <a:lnTo>
                  <a:pt x="68699" y="1526"/>
                </a:lnTo>
                <a:lnTo>
                  <a:pt x="56484" y="0"/>
                </a:lnTo>
                <a:lnTo>
                  <a:pt x="44279" y="763"/>
                </a:lnTo>
                <a:lnTo>
                  <a:pt x="32064" y="5343"/>
                </a:lnTo>
                <a:lnTo>
                  <a:pt x="21376" y="12212"/>
                </a:lnTo>
                <a:lnTo>
                  <a:pt x="12977" y="22135"/>
                </a:lnTo>
                <a:lnTo>
                  <a:pt x="6106" y="32821"/>
                </a:lnTo>
                <a:lnTo>
                  <a:pt x="2290" y="45797"/>
                </a:lnTo>
                <a:lnTo>
                  <a:pt x="0" y="60290"/>
                </a:lnTo>
                <a:lnTo>
                  <a:pt x="763" y="74792"/>
                </a:lnTo>
                <a:lnTo>
                  <a:pt x="3817" y="90058"/>
                </a:lnTo>
                <a:lnTo>
                  <a:pt x="9923" y="104561"/>
                </a:lnTo>
                <a:lnTo>
                  <a:pt x="18320" y="118300"/>
                </a:lnTo>
                <a:lnTo>
                  <a:pt x="27484" y="129750"/>
                </a:lnTo>
                <a:lnTo>
                  <a:pt x="38935" y="138909"/>
                </a:lnTo>
                <a:lnTo>
                  <a:pt x="50376" y="145779"/>
                </a:lnTo>
                <a:lnTo>
                  <a:pt x="63355" y="150359"/>
                </a:lnTo>
                <a:lnTo>
                  <a:pt x="75570" y="151885"/>
                </a:lnTo>
                <a:lnTo>
                  <a:pt x="87785" y="151122"/>
                </a:lnTo>
                <a:lnTo>
                  <a:pt x="100000" y="146542"/>
                </a:lnTo>
                <a:lnTo>
                  <a:pt x="110689" y="139673"/>
                </a:lnTo>
                <a:lnTo>
                  <a:pt x="119087" y="129750"/>
                </a:lnTo>
                <a:lnTo>
                  <a:pt x="125958" y="119064"/>
                </a:lnTo>
                <a:lnTo>
                  <a:pt x="129775" y="106087"/>
                </a:lnTo>
                <a:lnTo>
                  <a:pt x="132065" y="91585"/>
                </a:lnTo>
                <a:lnTo>
                  <a:pt x="131302" y="77082"/>
                </a:lnTo>
                <a:lnTo>
                  <a:pt x="128248" y="61816"/>
                </a:lnTo>
                <a:lnTo>
                  <a:pt x="122140" y="47324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711411" y="1208521"/>
            <a:ext cx="121378" cy="142726"/>
          </a:xfrm>
          <a:custGeom>
            <a:avLst/>
            <a:gdLst/>
            <a:ahLst/>
            <a:cxnLst/>
            <a:rect l="l" t="t" r="r" b="b"/>
            <a:pathLst>
              <a:path w="121378" h="142726">
                <a:moveTo>
                  <a:pt x="112217" y="45034"/>
                </a:moveTo>
                <a:lnTo>
                  <a:pt x="105346" y="32058"/>
                </a:lnTo>
                <a:lnTo>
                  <a:pt x="96184" y="21372"/>
                </a:lnTo>
                <a:lnTo>
                  <a:pt x="86259" y="12212"/>
                </a:lnTo>
                <a:lnTo>
                  <a:pt x="75571" y="6106"/>
                </a:lnTo>
                <a:lnTo>
                  <a:pt x="63356" y="1526"/>
                </a:lnTo>
                <a:lnTo>
                  <a:pt x="51904" y="0"/>
                </a:lnTo>
                <a:lnTo>
                  <a:pt x="40453" y="1526"/>
                </a:lnTo>
                <a:lnTo>
                  <a:pt x="29012" y="5343"/>
                </a:lnTo>
                <a:lnTo>
                  <a:pt x="19087" y="12212"/>
                </a:lnTo>
                <a:lnTo>
                  <a:pt x="11450" y="20609"/>
                </a:lnTo>
                <a:lnTo>
                  <a:pt x="5344" y="31295"/>
                </a:lnTo>
                <a:lnTo>
                  <a:pt x="2290" y="43508"/>
                </a:lnTo>
                <a:lnTo>
                  <a:pt x="0" y="56473"/>
                </a:lnTo>
                <a:lnTo>
                  <a:pt x="763" y="70212"/>
                </a:lnTo>
                <a:lnTo>
                  <a:pt x="3817" y="84715"/>
                </a:lnTo>
                <a:lnTo>
                  <a:pt x="9160" y="98454"/>
                </a:lnTo>
                <a:lnTo>
                  <a:pt x="16033" y="111431"/>
                </a:lnTo>
                <a:lnTo>
                  <a:pt x="25194" y="122117"/>
                </a:lnTo>
                <a:lnTo>
                  <a:pt x="35119" y="130513"/>
                </a:lnTo>
                <a:lnTo>
                  <a:pt x="46560" y="137383"/>
                </a:lnTo>
                <a:lnTo>
                  <a:pt x="58012" y="141199"/>
                </a:lnTo>
                <a:lnTo>
                  <a:pt x="69464" y="142726"/>
                </a:lnTo>
                <a:lnTo>
                  <a:pt x="80915" y="141199"/>
                </a:lnTo>
                <a:lnTo>
                  <a:pt x="92367" y="137383"/>
                </a:lnTo>
                <a:lnTo>
                  <a:pt x="102292" y="130513"/>
                </a:lnTo>
                <a:lnTo>
                  <a:pt x="109926" y="122117"/>
                </a:lnTo>
                <a:lnTo>
                  <a:pt x="116034" y="111431"/>
                </a:lnTo>
                <a:lnTo>
                  <a:pt x="119851" y="99218"/>
                </a:lnTo>
                <a:lnTo>
                  <a:pt x="121378" y="86242"/>
                </a:lnTo>
                <a:lnTo>
                  <a:pt x="120615" y="72502"/>
                </a:lnTo>
                <a:lnTo>
                  <a:pt x="117561" y="58763"/>
                </a:lnTo>
                <a:lnTo>
                  <a:pt x="112217" y="45034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716755" y="1213864"/>
            <a:ext cx="110690" cy="132040"/>
          </a:xfrm>
          <a:custGeom>
            <a:avLst/>
            <a:gdLst/>
            <a:ahLst/>
            <a:cxnLst/>
            <a:rect l="l" t="t" r="r" b="b"/>
            <a:pathLst>
              <a:path w="110690" h="132040">
                <a:moveTo>
                  <a:pt x="103055" y="41218"/>
                </a:moveTo>
                <a:lnTo>
                  <a:pt x="96184" y="29768"/>
                </a:lnTo>
                <a:lnTo>
                  <a:pt x="87786" y="19082"/>
                </a:lnTo>
                <a:lnTo>
                  <a:pt x="78625" y="11449"/>
                </a:lnTo>
                <a:lnTo>
                  <a:pt x="68700" y="5343"/>
                </a:lnTo>
                <a:lnTo>
                  <a:pt x="58012" y="1526"/>
                </a:lnTo>
                <a:lnTo>
                  <a:pt x="47324" y="0"/>
                </a:lnTo>
                <a:lnTo>
                  <a:pt x="36635" y="763"/>
                </a:lnTo>
                <a:lnTo>
                  <a:pt x="26721" y="4579"/>
                </a:lnTo>
                <a:lnTo>
                  <a:pt x="17560" y="10686"/>
                </a:lnTo>
                <a:lnTo>
                  <a:pt x="10689" y="19082"/>
                </a:lnTo>
                <a:lnTo>
                  <a:pt x="4579" y="29005"/>
                </a:lnTo>
                <a:lnTo>
                  <a:pt x="1526" y="40454"/>
                </a:lnTo>
                <a:lnTo>
                  <a:pt x="0" y="52657"/>
                </a:lnTo>
                <a:lnTo>
                  <a:pt x="763" y="64869"/>
                </a:lnTo>
                <a:lnTo>
                  <a:pt x="3052" y="77845"/>
                </a:lnTo>
                <a:lnTo>
                  <a:pt x="7633" y="90821"/>
                </a:lnTo>
                <a:lnTo>
                  <a:pt x="14506" y="103034"/>
                </a:lnTo>
                <a:lnTo>
                  <a:pt x="22904" y="112957"/>
                </a:lnTo>
                <a:lnTo>
                  <a:pt x="32065" y="121353"/>
                </a:lnTo>
                <a:lnTo>
                  <a:pt x="41980" y="127460"/>
                </a:lnTo>
                <a:lnTo>
                  <a:pt x="52668" y="131276"/>
                </a:lnTo>
                <a:lnTo>
                  <a:pt x="63356" y="132040"/>
                </a:lnTo>
                <a:lnTo>
                  <a:pt x="74044" y="131276"/>
                </a:lnTo>
                <a:lnTo>
                  <a:pt x="83969" y="127460"/>
                </a:lnTo>
                <a:lnTo>
                  <a:pt x="93130" y="121353"/>
                </a:lnTo>
                <a:lnTo>
                  <a:pt x="100001" y="112957"/>
                </a:lnTo>
                <a:lnTo>
                  <a:pt x="105346" y="103034"/>
                </a:lnTo>
                <a:lnTo>
                  <a:pt x="109163" y="92348"/>
                </a:lnTo>
                <a:lnTo>
                  <a:pt x="110690" y="80135"/>
                </a:lnTo>
                <a:lnTo>
                  <a:pt x="109926" y="67159"/>
                </a:lnTo>
                <a:lnTo>
                  <a:pt x="107636" y="54183"/>
                </a:lnTo>
                <a:lnTo>
                  <a:pt x="103055" y="41218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721334" y="1218444"/>
            <a:ext cx="101529" cy="122880"/>
          </a:xfrm>
          <a:custGeom>
            <a:avLst/>
            <a:gdLst/>
            <a:ahLst/>
            <a:cxnLst/>
            <a:rect l="l" t="t" r="r" b="b"/>
            <a:pathLst>
              <a:path w="101529" h="122880">
                <a:moveTo>
                  <a:pt x="93895" y="38917"/>
                </a:moveTo>
                <a:lnTo>
                  <a:pt x="87787" y="27478"/>
                </a:lnTo>
                <a:lnTo>
                  <a:pt x="80153" y="18319"/>
                </a:lnTo>
                <a:lnTo>
                  <a:pt x="71755" y="10686"/>
                </a:lnTo>
                <a:lnTo>
                  <a:pt x="62594" y="5343"/>
                </a:lnTo>
                <a:lnTo>
                  <a:pt x="52669" y="1526"/>
                </a:lnTo>
                <a:lnTo>
                  <a:pt x="43507" y="0"/>
                </a:lnTo>
                <a:lnTo>
                  <a:pt x="33583" y="1526"/>
                </a:lnTo>
                <a:lnTo>
                  <a:pt x="24432" y="4579"/>
                </a:lnTo>
                <a:lnTo>
                  <a:pt x="16034" y="10686"/>
                </a:lnTo>
                <a:lnTo>
                  <a:pt x="9926" y="18319"/>
                </a:lnTo>
                <a:lnTo>
                  <a:pt x="4580" y="27478"/>
                </a:lnTo>
                <a:lnTo>
                  <a:pt x="1526" y="37401"/>
                </a:lnTo>
                <a:lnTo>
                  <a:pt x="0" y="48840"/>
                </a:lnTo>
                <a:lnTo>
                  <a:pt x="763" y="60290"/>
                </a:lnTo>
                <a:lnTo>
                  <a:pt x="3053" y="72502"/>
                </a:lnTo>
                <a:lnTo>
                  <a:pt x="7636" y="84715"/>
                </a:lnTo>
                <a:lnTo>
                  <a:pt x="13744" y="95401"/>
                </a:lnTo>
                <a:lnTo>
                  <a:pt x="21378" y="104561"/>
                </a:lnTo>
                <a:lnTo>
                  <a:pt x="29765" y="112194"/>
                </a:lnTo>
                <a:lnTo>
                  <a:pt x="38927" y="117537"/>
                </a:lnTo>
                <a:lnTo>
                  <a:pt x="48852" y="121353"/>
                </a:lnTo>
                <a:lnTo>
                  <a:pt x="58013" y="122880"/>
                </a:lnTo>
                <a:lnTo>
                  <a:pt x="67938" y="121353"/>
                </a:lnTo>
                <a:lnTo>
                  <a:pt x="77099" y="118300"/>
                </a:lnTo>
                <a:lnTo>
                  <a:pt x="85497" y="112194"/>
                </a:lnTo>
                <a:lnTo>
                  <a:pt x="91605" y="104561"/>
                </a:lnTo>
                <a:lnTo>
                  <a:pt x="96949" y="95401"/>
                </a:lnTo>
                <a:lnTo>
                  <a:pt x="100003" y="85478"/>
                </a:lnTo>
                <a:lnTo>
                  <a:pt x="101529" y="74029"/>
                </a:lnTo>
                <a:lnTo>
                  <a:pt x="100766" y="62579"/>
                </a:lnTo>
                <a:lnTo>
                  <a:pt x="98476" y="51130"/>
                </a:lnTo>
                <a:lnTo>
                  <a:pt x="93895" y="38917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726681" y="1223787"/>
            <a:ext cx="90839" cy="112194"/>
          </a:xfrm>
          <a:custGeom>
            <a:avLst/>
            <a:gdLst/>
            <a:ahLst/>
            <a:cxnLst/>
            <a:rect l="l" t="t" r="r" b="b"/>
            <a:pathLst>
              <a:path w="90839" h="112194">
                <a:moveTo>
                  <a:pt x="83968" y="35101"/>
                </a:moveTo>
                <a:lnTo>
                  <a:pt x="78624" y="25188"/>
                </a:lnTo>
                <a:lnTo>
                  <a:pt x="71753" y="16029"/>
                </a:lnTo>
                <a:lnTo>
                  <a:pt x="64118" y="9159"/>
                </a:lnTo>
                <a:lnTo>
                  <a:pt x="56484" y="4579"/>
                </a:lnTo>
                <a:lnTo>
                  <a:pt x="47323" y="763"/>
                </a:lnTo>
                <a:lnTo>
                  <a:pt x="38925" y="0"/>
                </a:lnTo>
                <a:lnTo>
                  <a:pt x="30527" y="763"/>
                </a:lnTo>
                <a:lnTo>
                  <a:pt x="22139" y="3816"/>
                </a:lnTo>
                <a:lnTo>
                  <a:pt x="14505" y="9159"/>
                </a:lnTo>
                <a:lnTo>
                  <a:pt x="9161" y="16029"/>
                </a:lnTo>
                <a:lnTo>
                  <a:pt x="4580" y="24425"/>
                </a:lnTo>
                <a:lnTo>
                  <a:pt x="1526" y="33574"/>
                </a:lnTo>
                <a:lnTo>
                  <a:pt x="0" y="44260"/>
                </a:lnTo>
                <a:lnTo>
                  <a:pt x="763" y="54946"/>
                </a:lnTo>
                <a:lnTo>
                  <a:pt x="3053" y="66396"/>
                </a:lnTo>
                <a:lnTo>
                  <a:pt x="6871" y="77082"/>
                </a:lnTo>
                <a:lnTo>
                  <a:pt x="12215" y="87005"/>
                </a:lnTo>
                <a:lnTo>
                  <a:pt x="19086" y="96165"/>
                </a:lnTo>
                <a:lnTo>
                  <a:pt x="26710" y="103034"/>
                </a:lnTo>
                <a:lnTo>
                  <a:pt x="34344" y="107614"/>
                </a:lnTo>
                <a:lnTo>
                  <a:pt x="43505" y="111431"/>
                </a:lnTo>
                <a:lnTo>
                  <a:pt x="51903" y="112194"/>
                </a:lnTo>
                <a:lnTo>
                  <a:pt x="60301" y="111431"/>
                </a:lnTo>
                <a:lnTo>
                  <a:pt x="68699" y="108377"/>
                </a:lnTo>
                <a:lnTo>
                  <a:pt x="76334" y="103034"/>
                </a:lnTo>
                <a:lnTo>
                  <a:pt x="81678" y="96165"/>
                </a:lnTo>
                <a:lnTo>
                  <a:pt x="86258" y="87768"/>
                </a:lnTo>
                <a:lnTo>
                  <a:pt x="89312" y="78609"/>
                </a:lnTo>
                <a:lnTo>
                  <a:pt x="90839" y="67923"/>
                </a:lnTo>
                <a:lnTo>
                  <a:pt x="90076" y="57236"/>
                </a:lnTo>
                <a:lnTo>
                  <a:pt x="87785" y="45787"/>
                </a:lnTo>
                <a:lnTo>
                  <a:pt x="83968" y="35101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732025" y="1229130"/>
            <a:ext cx="80151" cy="101508"/>
          </a:xfrm>
          <a:custGeom>
            <a:avLst/>
            <a:gdLst/>
            <a:ahLst/>
            <a:cxnLst/>
            <a:rect l="l" t="t" r="r" b="b"/>
            <a:pathLst>
              <a:path w="80151" h="101508">
                <a:moveTo>
                  <a:pt x="74043" y="31284"/>
                </a:moveTo>
                <a:lnTo>
                  <a:pt x="69463" y="22135"/>
                </a:lnTo>
                <a:lnTo>
                  <a:pt x="63355" y="14502"/>
                </a:lnTo>
                <a:lnTo>
                  <a:pt x="56484" y="8396"/>
                </a:lnTo>
                <a:lnTo>
                  <a:pt x="49613" y="3816"/>
                </a:lnTo>
                <a:lnTo>
                  <a:pt x="41978" y="763"/>
                </a:lnTo>
                <a:lnTo>
                  <a:pt x="34344" y="0"/>
                </a:lnTo>
                <a:lnTo>
                  <a:pt x="26710" y="0"/>
                </a:lnTo>
                <a:lnTo>
                  <a:pt x="19075" y="3053"/>
                </a:lnTo>
                <a:lnTo>
                  <a:pt x="12215" y="7632"/>
                </a:lnTo>
                <a:lnTo>
                  <a:pt x="7634" y="14502"/>
                </a:lnTo>
                <a:lnTo>
                  <a:pt x="3053" y="22135"/>
                </a:lnTo>
                <a:lnTo>
                  <a:pt x="763" y="30521"/>
                </a:lnTo>
                <a:lnTo>
                  <a:pt x="0" y="39680"/>
                </a:lnTo>
                <a:lnTo>
                  <a:pt x="0" y="49603"/>
                </a:lnTo>
                <a:lnTo>
                  <a:pt x="2290" y="60290"/>
                </a:lnTo>
                <a:lnTo>
                  <a:pt x="6107" y="70212"/>
                </a:lnTo>
                <a:lnTo>
                  <a:pt x="10688" y="79372"/>
                </a:lnTo>
                <a:lnTo>
                  <a:pt x="16795" y="87005"/>
                </a:lnTo>
                <a:lnTo>
                  <a:pt x="23656" y="93111"/>
                </a:lnTo>
                <a:lnTo>
                  <a:pt x="30527" y="97691"/>
                </a:lnTo>
                <a:lnTo>
                  <a:pt x="38161" y="100744"/>
                </a:lnTo>
                <a:lnTo>
                  <a:pt x="45796" y="101508"/>
                </a:lnTo>
                <a:lnTo>
                  <a:pt x="53430" y="101508"/>
                </a:lnTo>
                <a:lnTo>
                  <a:pt x="61065" y="98454"/>
                </a:lnTo>
                <a:lnTo>
                  <a:pt x="67936" y="93875"/>
                </a:lnTo>
                <a:lnTo>
                  <a:pt x="72516" y="87005"/>
                </a:lnTo>
                <a:lnTo>
                  <a:pt x="76334" y="79372"/>
                </a:lnTo>
                <a:lnTo>
                  <a:pt x="79387" y="70976"/>
                </a:lnTo>
                <a:lnTo>
                  <a:pt x="80151" y="61816"/>
                </a:lnTo>
                <a:lnTo>
                  <a:pt x="79387" y="51893"/>
                </a:lnTo>
                <a:lnTo>
                  <a:pt x="77860" y="41207"/>
                </a:lnTo>
                <a:lnTo>
                  <a:pt x="74043" y="31284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223621" y="1308503"/>
            <a:ext cx="561059" cy="241955"/>
          </a:xfrm>
          <a:custGeom>
            <a:avLst/>
            <a:gdLst/>
            <a:ahLst/>
            <a:cxnLst/>
            <a:rect l="l" t="t" r="r" b="b"/>
            <a:pathLst>
              <a:path w="561059" h="241955">
                <a:moveTo>
                  <a:pt x="65656" y="12976"/>
                </a:moveTo>
                <a:lnTo>
                  <a:pt x="54968" y="9922"/>
                </a:lnTo>
                <a:lnTo>
                  <a:pt x="45043" y="7632"/>
                </a:lnTo>
                <a:lnTo>
                  <a:pt x="37408" y="4579"/>
                </a:lnTo>
                <a:lnTo>
                  <a:pt x="30537" y="3053"/>
                </a:lnTo>
                <a:lnTo>
                  <a:pt x="25957" y="1526"/>
                </a:lnTo>
                <a:lnTo>
                  <a:pt x="22903" y="0"/>
                </a:lnTo>
                <a:lnTo>
                  <a:pt x="22139" y="0"/>
                </a:lnTo>
                <a:lnTo>
                  <a:pt x="6871" y="2289"/>
                </a:lnTo>
                <a:lnTo>
                  <a:pt x="0" y="8396"/>
                </a:lnTo>
                <a:lnTo>
                  <a:pt x="1526" y="18319"/>
                </a:lnTo>
                <a:lnTo>
                  <a:pt x="9161" y="30531"/>
                </a:lnTo>
                <a:lnTo>
                  <a:pt x="22903" y="45797"/>
                </a:lnTo>
                <a:lnTo>
                  <a:pt x="41989" y="62590"/>
                </a:lnTo>
                <a:lnTo>
                  <a:pt x="65656" y="81673"/>
                </a:lnTo>
                <a:lnTo>
                  <a:pt x="92366" y="100755"/>
                </a:lnTo>
                <a:lnTo>
                  <a:pt x="122140" y="121364"/>
                </a:lnTo>
                <a:lnTo>
                  <a:pt x="154205" y="141210"/>
                </a:lnTo>
                <a:lnTo>
                  <a:pt x="187786" y="160282"/>
                </a:lnTo>
                <a:lnTo>
                  <a:pt x="220614" y="179364"/>
                </a:lnTo>
                <a:lnTo>
                  <a:pt x="254195" y="196159"/>
                </a:lnTo>
                <a:lnTo>
                  <a:pt x="286260" y="210661"/>
                </a:lnTo>
                <a:lnTo>
                  <a:pt x="316035" y="222873"/>
                </a:lnTo>
                <a:lnTo>
                  <a:pt x="342755" y="232032"/>
                </a:lnTo>
                <a:lnTo>
                  <a:pt x="366412" y="237375"/>
                </a:lnTo>
                <a:lnTo>
                  <a:pt x="388552" y="241191"/>
                </a:lnTo>
                <a:lnTo>
                  <a:pt x="410691" y="241955"/>
                </a:lnTo>
                <a:lnTo>
                  <a:pt x="431305" y="240428"/>
                </a:lnTo>
                <a:lnTo>
                  <a:pt x="451144" y="236612"/>
                </a:lnTo>
                <a:lnTo>
                  <a:pt x="468703" y="232032"/>
                </a:lnTo>
                <a:lnTo>
                  <a:pt x="486305" y="225163"/>
                </a:lnTo>
                <a:lnTo>
                  <a:pt x="501573" y="217530"/>
                </a:lnTo>
                <a:lnTo>
                  <a:pt x="515252" y="208372"/>
                </a:lnTo>
                <a:lnTo>
                  <a:pt x="527446" y="198449"/>
                </a:lnTo>
                <a:lnTo>
                  <a:pt x="538155" y="187764"/>
                </a:lnTo>
                <a:lnTo>
                  <a:pt x="546532" y="176311"/>
                </a:lnTo>
                <a:lnTo>
                  <a:pt x="553424" y="164861"/>
                </a:lnTo>
                <a:lnTo>
                  <a:pt x="557984" y="153412"/>
                </a:lnTo>
                <a:lnTo>
                  <a:pt x="561059" y="141963"/>
                </a:lnTo>
                <a:lnTo>
                  <a:pt x="561059" y="130524"/>
                </a:lnTo>
                <a:lnTo>
                  <a:pt x="555757" y="109151"/>
                </a:lnTo>
                <a:lnTo>
                  <a:pt x="543563" y="91595"/>
                </a:lnTo>
                <a:lnTo>
                  <a:pt x="535080" y="83962"/>
                </a:lnTo>
                <a:lnTo>
                  <a:pt x="524477" y="77093"/>
                </a:lnTo>
                <a:lnTo>
                  <a:pt x="513025" y="70986"/>
                </a:lnTo>
                <a:lnTo>
                  <a:pt x="499983" y="65643"/>
                </a:lnTo>
                <a:lnTo>
                  <a:pt x="485456" y="61063"/>
                </a:lnTo>
                <a:lnTo>
                  <a:pt x="470187" y="57247"/>
                </a:lnTo>
                <a:lnTo>
                  <a:pt x="453434" y="54957"/>
                </a:lnTo>
                <a:lnTo>
                  <a:pt x="435111" y="52667"/>
                </a:lnTo>
                <a:lnTo>
                  <a:pt x="416799" y="51141"/>
                </a:lnTo>
                <a:lnTo>
                  <a:pt x="396949" y="50377"/>
                </a:lnTo>
                <a:lnTo>
                  <a:pt x="375573" y="51141"/>
                </a:lnTo>
                <a:lnTo>
                  <a:pt x="354196" y="51904"/>
                </a:lnTo>
                <a:lnTo>
                  <a:pt x="345798" y="51904"/>
                </a:lnTo>
                <a:lnTo>
                  <a:pt x="338175" y="52667"/>
                </a:lnTo>
                <a:lnTo>
                  <a:pt x="329013" y="52667"/>
                </a:lnTo>
                <a:lnTo>
                  <a:pt x="320615" y="51904"/>
                </a:lnTo>
                <a:lnTo>
                  <a:pt x="311454" y="51904"/>
                </a:lnTo>
                <a:lnTo>
                  <a:pt x="302293" y="51141"/>
                </a:lnTo>
                <a:lnTo>
                  <a:pt x="292368" y="50377"/>
                </a:lnTo>
                <a:lnTo>
                  <a:pt x="283206" y="49614"/>
                </a:lnTo>
                <a:lnTo>
                  <a:pt x="273282" y="48851"/>
                </a:lnTo>
                <a:lnTo>
                  <a:pt x="263357" y="48087"/>
                </a:lnTo>
                <a:lnTo>
                  <a:pt x="253443" y="46561"/>
                </a:lnTo>
                <a:lnTo>
                  <a:pt x="243518" y="45797"/>
                </a:lnTo>
                <a:lnTo>
                  <a:pt x="232830" y="45034"/>
                </a:lnTo>
                <a:lnTo>
                  <a:pt x="222905" y="43508"/>
                </a:lnTo>
                <a:lnTo>
                  <a:pt x="212217" y="42744"/>
                </a:lnTo>
                <a:lnTo>
                  <a:pt x="202292" y="41218"/>
                </a:lnTo>
                <a:lnTo>
                  <a:pt x="184732" y="38928"/>
                </a:lnTo>
                <a:lnTo>
                  <a:pt x="167937" y="36638"/>
                </a:lnTo>
                <a:lnTo>
                  <a:pt x="151151" y="33585"/>
                </a:lnTo>
                <a:lnTo>
                  <a:pt x="135119" y="30531"/>
                </a:lnTo>
                <a:lnTo>
                  <a:pt x="119087" y="26715"/>
                </a:lnTo>
                <a:lnTo>
                  <a:pt x="104581" y="23662"/>
                </a:lnTo>
                <a:lnTo>
                  <a:pt x="90076" y="19845"/>
                </a:lnTo>
                <a:lnTo>
                  <a:pt x="77097" y="16792"/>
                </a:lnTo>
                <a:lnTo>
                  <a:pt x="65656" y="12976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238890" y="1316136"/>
            <a:ext cx="530521" cy="226689"/>
          </a:xfrm>
          <a:custGeom>
            <a:avLst/>
            <a:gdLst/>
            <a:ahLst/>
            <a:cxnLst/>
            <a:rect l="l" t="t" r="r" b="b"/>
            <a:pathLst>
              <a:path w="530521" h="226689">
                <a:moveTo>
                  <a:pt x="67172" y="13739"/>
                </a:moveTo>
                <a:lnTo>
                  <a:pt x="55731" y="10686"/>
                </a:lnTo>
                <a:lnTo>
                  <a:pt x="45806" y="7632"/>
                </a:lnTo>
                <a:lnTo>
                  <a:pt x="37408" y="5343"/>
                </a:lnTo>
                <a:lnTo>
                  <a:pt x="30537" y="3053"/>
                </a:lnTo>
                <a:lnTo>
                  <a:pt x="25193" y="1526"/>
                </a:lnTo>
                <a:lnTo>
                  <a:pt x="22139" y="0"/>
                </a:lnTo>
                <a:lnTo>
                  <a:pt x="21376" y="0"/>
                </a:lnTo>
                <a:lnTo>
                  <a:pt x="6871" y="2289"/>
                </a:lnTo>
                <a:lnTo>
                  <a:pt x="0" y="7632"/>
                </a:lnTo>
                <a:lnTo>
                  <a:pt x="1526" y="16792"/>
                </a:lnTo>
                <a:lnTo>
                  <a:pt x="22139" y="42744"/>
                </a:lnTo>
                <a:lnTo>
                  <a:pt x="40462" y="58774"/>
                </a:lnTo>
                <a:lnTo>
                  <a:pt x="62592" y="76329"/>
                </a:lnTo>
                <a:lnTo>
                  <a:pt x="88549" y="94649"/>
                </a:lnTo>
                <a:lnTo>
                  <a:pt x="117560" y="112968"/>
                </a:lnTo>
                <a:lnTo>
                  <a:pt x="148087" y="132050"/>
                </a:lnTo>
                <a:lnTo>
                  <a:pt x="180152" y="150359"/>
                </a:lnTo>
                <a:lnTo>
                  <a:pt x="212217" y="167151"/>
                </a:lnTo>
                <a:lnTo>
                  <a:pt x="243507" y="183183"/>
                </a:lnTo>
                <a:lnTo>
                  <a:pt x="274045" y="196922"/>
                </a:lnTo>
                <a:lnTo>
                  <a:pt x="303056" y="209134"/>
                </a:lnTo>
                <a:lnTo>
                  <a:pt x="329003" y="217530"/>
                </a:lnTo>
                <a:lnTo>
                  <a:pt x="350379" y="222872"/>
                </a:lnTo>
                <a:lnTo>
                  <a:pt x="370992" y="225925"/>
                </a:lnTo>
                <a:lnTo>
                  <a:pt x="390078" y="226689"/>
                </a:lnTo>
                <a:lnTo>
                  <a:pt x="409165" y="225162"/>
                </a:lnTo>
                <a:lnTo>
                  <a:pt x="426713" y="222872"/>
                </a:lnTo>
                <a:lnTo>
                  <a:pt x="458736" y="212950"/>
                </a:lnTo>
                <a:lnTo>
                  <a:pt x="485456" y="198449"/>
                </a:lnTo>
                <a:lnTo>
                  <a:pt x="506875" y="180131"/>
                </a:lnTo>
                <a:lnTo>
                  <a:pt x="521402" y="160282"/>
                </a:lnTo>
                <a:lnTo>
                  <a:pt x="529779" y="139673"/>
                </a:lnTo>
                <a:lnTo>
                  <a:pt x="530521" y="129760"/>
                </a:lnTo>
                <a:lnTo>
                  <a:pt x="529779" y="119837"/>
                </a:lnTo>
                <a:lnTo>
                  <a:pt x="523629" y="101518"/>
                </a:lnTo>
                <a:lnTo>
                  <a:pt x="512177" y="85489"/>
                </a:lnTo>
                <a:lnTo>
                  <a:pt x="494681" y="71750"/>
                </a:lnTo>
                <a:lnTo>
                  <a:pt x="472520" y="60300"/>
                </a:lnTo>
                <a:lnTo>
                  <a:pt x="445799" y="53430"/>
                </a:lnTo>
                <a:lnTo>
                  <a:pt x="414509" y="50377"/>
                </a:lnTo>
                <a:lnTo>
                  <a:pt x="380154" y="51904"/>
                </a:lnTo>
                <a:lnTo>
                  <a:pt x="361831" y="54194"/>
                </a:lnTo>
                <a:lnTo>
                  <a:pt x="354960" y="54957"/>
                </a:lnTo>
                <a:lnTo>
                  <a:pt x="347325" y="55720"/>
                </a:lnTo>
                <a:lnTo>
                  <a:pt x="331293" y="55720"/>
                </a:lnTo>
                <a:lnTo>
                  <a:pt x="322142" y="54957"/>
                </a:lnTo>
                <a:lnTo>
                  <a:pt x="312981" y="53430"/>
                </a:lnTo>
                <a:lnTo>
                  <a:pt x="303820" y="52667"/>
                </a:lnTo>
                <a:lnTo>
                  <a:pt x="293895" y="51141"/>
                </a:lnTo>
                <a:lnTo>
                  <a:pt x="283970" y="49614"/>
                </a:lnTo>
                <a:lnTo>
                  <a:pt x="273282" y="47324"/>
                </a:lnTo>
                <a:lnTo>
                  <a:pt x="262593" y="45797"/>
                </a:lnTo>
                <a:lnTo>
                  <a:pt x="251905" y="44271"/>
                </a:lnTo>
                <a:lnTo>
                  <a:pt x="241217" y="42744"/>
                </a:lnTo>
                <a:lnTo>
                  <a:pt x="229776" y="41218"/>
                </a:lnTo>
                <a:lnTo>
                  <a:pt x="219088" y="39691"/>
                </a:lnTo>
                <a:lnTo>
                  <a:pt x="207636" y="38928"/>
                </a:lnTo>
                <a:lnTo>
                  <a:pt x="190077" y="37401"/>
                </a:lnTo>
                <a:lnTo>
                  <a:pt x="172517" y="35111"/>
                </a:lnTo>
                <a:lnTo>
                  <a:pt x="155721" y="32821"/>
                </a:lnTo>
                <a:lnTo>
                  <a:pt x="138936" y="29768"/>
                </a:lnTo>
                <a:lnTo>
                  <a:pt x="122904" y="26715"/>
                </a:lnTo>
                <a:lnTo>
                  <a:pt x="107635" y="23662"/>
                </a:lnTo>
                <a:lnTo>
                  <a:pt x="93129" y="20609"/>
                </a:lnTo>
                <a:lnTo>
                  <a:pt x="79387" y="16792"/>
                </a:lnTo>
                <a:lnTo>
                  <a:pt x="67172" y="1373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254159" y="1323005"/>
            <a:ext cx="501573" cy="211424"/>
          </a:xfrm>
          <a:custGeom>
            <a:avLst/>
            <a:gdLst/>
            <a:ahLst/>
            <a:cxnLst/>
            <a:rect l="l" t="t" r="r" b="b"/>
            <a:pathLst>
              <a:path w="501573" h="211424">
                <a:moveTo>
                  <a:pt x="0" y="7632"/>
                </a:moveTo>
                <a:lnTo>
                  <a:pt x="7634" y="26715"/>
                </a:lnTo>
                <a:lnTo>
                  <a:pt x="20613" y="40454"/>
                </a:lnTo>
                <a:lnTo>
                  <a:pt x="38172" y="54957"/>
                </a:lnTo>
                <a:lnTo>
                  <a:pt x="59538" y="71750"/>
                </a:lnTo>
                <a:lnTo>
                  <a:pt x="84731" y="88542"/>
                </a:lnTo>
                <a:lnTo>
                  <a:pt x="112216" y="106098"/>
                </a:lnTo>
                <a:lnTo>
                  <a:pt x="141979" y="123654"/>
                </a:lnTo>
                <a:lnTo>
                  <a:pt x="172517" y="141199"/>
                </a:lnTo>
                <a:lnTo>
                  <a:pt x="203055" y="157229"/>
                </a:lnTo>
                <a:lnTo>
                  <a:pt x="233582" y="171734"/>
                </a:lnTo>
                <a:lnTo>
                  <a:pt x="262593" y="184709"/>
                </a:lnTo>
                <a:lnTo>
                  <a:pt x="290077" y="195395"/>
                </a:lnTo>
                <a:lnTo>
                  <a:pt x="315261" y="203791"/>
                </a:lnTo>
                <a:lnTo>
                  <a:pt x="334347" y="208371"/>
                </a:lnTo>
                <a:lnTo>
                  <a:pt x="352670" y="210661"/>
                </a:lnTo>
                <a:lnTo>
                  <a:pt x="369465" y="211424"/>
                </a:lnTo>
                <a:lnTo>
                  <a:pt x="386261" y="210661"/>
                </a:lnTo>
                <a:lnTo>
                  <a:pt x="417552" y="205317"/>
                </a:lnTo>
                <a:lnTo>
                  <a:pt x="444315" y="194631"/>
                </a:lnTo>
                <a:lnTo>
                  <a:pt x="466370" y="180893"/>
                </a:lnTo>
                <a:lnTo>
                  <a:pt x="483972" y="164861"/>
                </a:lnTo>
                <a:lnTo>
                  <a:pt x="495423" y="148069"/>
                </a:lnTo>
                <a:lnTo>
                  <a:pt x="500725" y="130513"/>
                </a:lnTo>
                <a:lnTo>
                  <a:pt x="501573" y="122127"/>
                </a:lnTo>
                <a:lnTo>
                  <a:pt x="499983" y="112968"/>
                </a:lnTo>
                <a:lnTo>
                  <a:pt x="494681" y="96938"/>
                </a:lnTo>
                <a:lnTo>
                  <a:pt x="483972" y="82436"/>
                </a:lnTo>
                <a:lnTo>
                  <a:pt x="469445" y="70223"/>
                </a:lnTo>
                <a:lnTo>
                  <a:pt x="450359" y="61063"/>
                </a:lnTo>
                <a:lnTo>
                  <a:pt x="426713" y="54957"/>
                </a:lnTo>
                <a:lnTo>
                  <a:pt x="400003" y="53430"/>
                </a:lnTo>
                <a:lnTo>
                  <a:pt x="370229" y="57247"/>
                </a:lnTo>
                <a:lnTo>
                  <a:pt x="364121" y="58010"/>
                </a:lnTo>
                <a:lnTo>
                  <a:pt x="357250" y="58774"/>
                </a:lnTo>
                <a:lnTo>
                  <a:pt x="349616" y="58010"/>
                </a:lnTo>
                <a:lnTo>
                  <a:pt x="341218" y="57247"/>
                </a:lnTo>
                <a:lnTo>
                  <a:pt x="332820" y="56484"/>
                </a:lnTo>
                <a:lnTo>
                  <a:pt x="323659" y="54957"/>
                </a:lnTo>
                <a:lnTo>
                  <a:pt x="314497" y="52667"/>
                </a:lnTo>
                <a:lnTo>
                  <a:pt x="304583" y="50377"/>
                </a:lnTo>
                <a:lnTo>
                  <a:pt x="293895" y="48851"/>
                </a:lnTo>
                <a:lnTo>
                  <a:pt x="283206" y="46561"/>
                </a:lnTo>
                <a:lnTo>
                  <a:pt x="271755" y="44271"/>
                </a:lnTo>
                <a:lnTo>
                  <a:pt x="261067" y="42744"/>
                </a:lnTo>
                <a:lnTo>
                  <a:pt x="248851" y="40454"/>
                </a:lnTo>
                <a:lnTo>
                  <a:pt x="237400" y="38928"/>
                </a:lnTo>
                <a:lnTo>
                  <a:pt x="225185" y="38164"/>
                </a:lnTo>
                <a:lnTo>
                  <a:pt x="212980" y="37401"/>
                </a:lnTo>
                <a:lnTo>
                  <a:pt x="195421" y="36638"/>
                </a:lnTo>
                <a:lnTo>
                  <a:pt x="177861" y="34348"/>
                </a:lnTo>
                <a:lnTo>
                  <a:pt x="161066" y="32821"/>
                </a:lnTo>
                <a:lnTo>
                  <a:pt x="143506" y="29768"/>
                </a:lnTo>
                <a:lnTo>
                  <a:pt x="127485" y="26715"/>
                </a:lnTo>
                <a:lnTo>
                  <a:pt x="111452" y="23662"/>
                </a:lnTo>
                <a:lnTo>
                  <a:pt x="96183" y="20609"/>
                </a:lnTo>
                <a:lnTo>
                  <a:pt x="81678" y="17555"/>
                </a:lnTo>
                <a:lnTo>
                  <a:pt x="68699" y="13739"/>
                </a:lnTo>
                <a:lnTo>
                  <a:pt x="56484" y="10686"/>
                </a:lnTo>
                <a:lnTo>
                  <a:pt x="45796" y="7632"/>
                </a:lnTo>
                <a:lnTo>
                  <a:pt x="37408" y="5343"/>
                </a:lnTo>
                <a:lnTo>
                  <a:pt x="29774" y="3053"/>
                </a:lnTo>
                <a:lnTo>
                  <a:pt x="24430" y="1526"/>
                </a:lnTo>
                <a:lnTo>
                  <a:pt x="21376" y="0"/>
                </a:lnTo>
                <a:lnTo>
                  <a:pt x="19849" y="0"/>
                </a:lnTo>
                <a:lnTo>
                  <a:pt x="6107" y="1526"/>
                </a:lnTo>
                <a:lnTo>
                  <a:pt x="0" y="7632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268664" y="1330638"/>
            <a:ext cx="473284" cy="196158"/>
          </a:xfrm>
          <a:custGeom>
            <a:avLst/>
            <a:gdLst/>
            <a:ahLst/>
            <a:cxnLst/>
            <a:rect l="l" t="t" r="r" b="b"/>
            <a:pathLst>
              <a:path w="473284" h="196158">
                <a:moveTo>
                  <a:pt x="37398" y="6106"/>
                </a:moveTo>
                <a:lnTo>
                  <a:pt x="29763" y="3816"/>
                </a:lnTo>
                <a:lnTo>
                  <a:pt x="23666" y="1526"/>
                </a:lnTo>
                <a:lnTo>
                  <a:pt x="20613" y="763"/>
                </a:lnTo>
                <a:lnTo>
                  <a:pt x="19086" y="0"/>
                </a:lnTo>
                <a:lnTo>
                  <a:pt x="6107" y="1526"/>
                </a:lnTo>
                <a:lnTo>
                  <a:pt x="0" y="6869"/>
                </a:lnTo>
                <a:lnTo>
                  <a:pt x="763" y="14502"/>
                </a:lnTo>
                <a:lnTo>
                  <a:pt x="19849" y="37401"/>
                </a:lnTo>
                <a:lnTo>
                  <a:pt x="36634" y="51141"/>
                </a:lnTo>
                <a:lnTo>
                  <a:pt x="57247" y="66407"/>
                </a:lnTo>
                <a:lnTo>
                  <a:pt x="81678" y="82436"/>
                </a:lnTo>
                <a:lnTo>
                  <a:pt x="107635" y="98465"/>
                </a:lnTo>
                <a:lnTo>
                  <a:pt x="135872" y="115258"/>
                </a:lnTo>
                <a:lnTo>
                  <a:pt x="164883" y="130513"/>
                </a:lnTo>
                <a:lnTo>
                  <a:pt x="194657" y="145779"/>
                </a:lnTo>
                <a:lnTo>
                  <a:pt x="223658" y="159518"/>
                </a:lnTo>
                <a:lnTo>
                  <a:pt x="251905" y="171733"/>
                </a:lnTo>
                <a:lnTo>
                  <a:pt x="278626" y="181656"/>
                </a:lnTo>
                <a:lnTo>
                  <a:pt x="302282" y="189288"/>
                </a:lnTo>
                <a:lnTo>
                  <a:pt x="319078" y="193105"/>
                </a:lnTo>
                <a:lnTo>
                  <a:pt x="335110" y="195395"/>
                </a:lnTo>
                <a:lnTo>
                  <a:pt x="350379" y="196158"/>
                </a:lnTo>
                <a:lnTo>
                  <a:pt x="364885" y="196158"/>
                </a:lnTo>
                <a:lnTo>
                  <a:pt x="392358" y="191578"/>
                </a:lnTo>
                <a:lnTo>
                  <a:pt x="416025" y="183183"/>
                </a:lnTo>
                <a:lnTo>
                  <a:pt x="436596" y="171733"/>
                </a:lnTo>
                <a:lnTo>
                  <a:pt x="452713" y="158755"/>
                </a:lnTo>
                <a:lnTo>
                  <a:pt x="464165" y="144252"/>
                </a:lnTo>
                <a:lnTo>
                  <a:pt x="473284" y="116021"/>
                </a:lnTo>
                <a:lnTo>
                  <a:pt x="471799" y="103045"/>
                </a:lnTo>
                <a:lnTo>
                  <a:pt x="455682" y="80909"/>
                </a:lnTo>
                <a:lnTo>
                  <a:pt x="442003" y="72513"/>
                </a:lnTo>
                <a:lnTo>
                  <a:pt x="424402" y="65643"/>
                </a:lnTo>
                <a:lnTo>
                  <a:pt x="403810" y="61827"/>
                </a:lnTo>
                <a:lnTo>
                  <a:pt x="379390" y="59537"/>
                </a:lnTo>
                <a:lnTo>
                  <a:pt x="374046" y="56484"/>
                </a:lnTo>
                <a:lnTo>
                  <a:pt x="367175" y="54194"/>
                </a:lnTo>
                <a:lnTo>
                  <a:pt x="360304" y="51904"/>
                </a:lnTo>
                <a:lnTo>
                  <a:pt x="352670" y="49614"/>
                </a:lnTo>
                <a:lnTo>
                  <a:pt x="344272" y="47324"/>
                </a:lnTo>
                <a:lnTo>
                  <a:pt x="335110" y="45034"/>
                </a:lnTo>
                <a:lnTo>
                  <a:pt x="325949" y="42744"/>
                </a:lnTo>
                <a:lnTo>
                  <a:pt x="315261" y="41218"/>
                </a:lnTo>
                <a:lnTo>
                  <a:pt x="304572" y="39691"/>
                </a:lnTo>
                <a:lnTo>
                  <a:pt x="293895" y="38164"/>
                </a:lnTo>
                <a:lnTo>
                  <a:pt x="281680" y="36638"/>
                </a:lnTo>
                <a:lnTo>
                  <a:pt x="270228" y="35875"/>
                </a:lnTo>
                <a:lnTo>
                  <a:pt x="257249" y="35111"/>
                </a:lnTo>
                <a:lnTo>
                  <a:pt x="200765" y="35111"/>
                </a:lnTo>
                <a:lnTo>
                  <a:pt x="183206" y="34348"/>
                </a:lnTo>
                <a:lnTo>
                  <a:pt x="165646" y="32821"/>
                </a:lnTo>
                <a:lnTo>
                  <a:pt x="148087" y="30531"/>
                </a:lnTo>
                <a:lnTo>
                  <a:pt x="130528" y="28242"/>
                </a:lnTo>
                <a:lnTo>
                  <a:pt x="114506" y="25188"/>
                </a:lnTo>
                <a:lnTo>
                  <a:pt x="98474" y="22135"/>
                </a:lnTo>
                <a:lnTo>
                  <a:pt x="83968" y="18319"/>
                </a:lnTo>
                <a:lnTo>
                  <a:pt x="70226" y="15265"/>
                </a:lnTo>
                <a:lnTo>
                  <a:pt x="57247" y="12212"/>
                </a:lnTo>
                <a:lnTo>
                  <a:pt x="46559" y="8396"/>
                </a:lnTo>
                <a:lnTo>
                  <a:pt x="37398" y="6106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280879" y="1338271"/>
            <a:ext cx="447284" cy="180892"/>
          </a:xfrm>
          <a:custGeom>
            <a:avLst/>
            <a:gdLst/>
            <a:ahLst/>
            <a:cxnLst/>
            <a:rect l="l" t="t" r="r" b="b"/>
            <a:pathLst>
              <a:path w="447284" h="180892">
                <a:moveTo>
                  <a:pt x="0" y="6106"/>
                </a:moveTo>
                <a:lnTo>
                  <a:pt x="6871" y="22898"/>
                </a:lnTo>
                <a:lnTo>
                  <a:pt x="18312" y="34348"/>
                </a:lnTo>
                <a:lnTo>
                  <a:pt x="34344" y="47324"/>
                </a:lnTo>
                <a:lnTo>
                  <a:pt x="54194" y="61063"/>
                </a:lnTo>
                <a:lnTo>
                  <a:pt x="77097" y="75566"/>
                </a:lnTo>
                <a:lnTo>
                  <a:pt x="102291" y="90832"/>
                </a:lnTo>
                <a:lnTo>
                  <a:pt x="129001" y="106098"/>
                </a:lnTo>
                <a:lnTo>
                  <a:pt x="157248" y="120590"/>
                </a:lnTo>
                <a:lnTo>
                  <a:pt x="185496" y="134330"/>
                </a:lnTo>
                <a:lnTo>
                  <a:pt x="213733" y="147306"/>
                </a:lnTo>
                <a:lnTo>
                  <a:pt x="240453" y="158757"/>
                </a:lnTo>
                <a:lnTo>
                  <a:pt x="265647" y="167917"/>
                </a:lnTo>
                <a:lnTo>
                  <a:pt x="288540" y="174787"/>
                </a:lnTo>
                <a:lnTo>
                  <a:pt x="303045" y="177840"/>
                </a:lnTo>
                <a:lnTo>
                  <a:pt x="316788" y="180129"/>
                </a:lnTo>
                <a:lnTo>
                  <a:pt x="329766" y="180892"/>
                </a:lnTo>
                <a:lnTo>
                  <a:pt x="342745" y="180892"/>
                </a:lnTo>
                <a:lnTo>
                  <a:pt x="366412" y="177840"/>
                </a:lnTo>
                <a:lnTo>
                  <a:pt x="387777" y="171733"/>
                </a:lnTo>
                <a:lnTo>
                  <a:pt x="405294" y="162574"/>
                </a:lnTo>
                <a:lnTo>
                  <a:pt x="413777" y="157995"/>
                </a:lnTo>
                <a:lnTo>
                  <a:pt x="420563" y="152649"/>
                </a:lnTo>
                <a:lnTo>
                  <a:pt x="426713" y="147306"/>
                </a:lnTo>
                <a:lnTo>
                  <a:pt x="432863" y="141963"/>
                </a:lnTo>
                <a:lnTo>
                  <a:pt x="436680" y="135856"/>
                </a:lnTo>
                <a:lnTo>
                  <a:pt x="440498" y="130513"/>
                </a:lnTo>
                <a:lnTo>
                  <a:pt x="445799" y="117537"/>
                </a:lnTo>
                <a:lnTo>
                  <a:pt x="447284" y="106098"/>
                </a:lnTo>
                <a:lnTo>
                  <a:pt x="445799" y="95412"/>
                </a:lnTo>
                <a:lnTo>
                  <a:pt x="440498" y="85489"/>
                </a:lnTo>
                <a:lnTo>
                  <a:pt x="432015" y="77856"/>
                </a:lnTo>
                <a:lnTo>
                  <a:pt x="420563" y="70986"/>
                </a:lnTo>
                <a:lnTo>
                  <a:pt x="405294" y="65643"/>
                </a:lnTo>
                <a:lnTo>
                  <a:pt x="387014" y="61827"/>
                </a:lnTo>
                <a:lnTo>
                  <a:pt x="382433" y="58010"/>
                </a:lnTo>
                <a:lnTo>
                  <a:pt x="377100" y="54957"/>
                </a:lnTo>
                <a:lnTo>
                  <a:pt x="370229" y="51904"/>
                </a:lnTo>
                <a:lnTo>
                  <a:pt x="363358" y="48851"/>
                </a:lnTo>
                <a:lnTo>
                  <a:pt x="354960" y="45797"/>
                </a:lnTo>
                <a:lnTo>
                  <a:pt x="345798" y="43508"/>
                </a:lnTo>
                <a:lnTo>
                  <a:pt x="336637" y="41218"/>
                </a:lnTo>
                <a:lnTo>
                  <a:pt x="325949" y="38928"/>
                </a:lnTo>
                <a:lnTo>
                  <a:pt x="315261" y="37401"/>
                </a:lnTo>
                <a:lnTo>
                  <a:pt x="303045" y="35875"/>
                </a:lnTo>
                <a:lnTo>
                  <a:pt x="291594" y="34348"/>
                </a:lnTo>
                <a:lnTo>
                  <a:pt x="278626" y="33585"/>
                </a:lnTo>
                <a:lnTo>
                  <a:pt x="265647" y="32821"/>
                </a:lnTo>
                <a:lnTo>
                  <a:pt x="206098" y="32821"/>
                </a:lnTo>
                <a:lnTo>
                  <a:pt x="187786" y="32058"/>
                </a:lnTo>
                <a:lnTo>
                  <a:pt x="170227" y="30531"/>
                </a:lnTo>
                <a:lnTo>
                  <a:pt x="152668" y="28242"/>
                </a:lnTo>
                <a:lnTo>
                  <a:pt x="135108" y="25952"/>
                </a:lnTo>
                <a:lnTo>
                  <a:pt x="117549" y="22898"/>
                </a:lnTo>
                <a:lnTo>
                  <a:pt x="101527" y="19845"/>
                </a:lnTo>
                <a:lnTo>
                  <a:pt x="86258" y="16792"/>
                </a:lnTo>
                <a:lnTo>
                  <a:pt x="71753" y="13739"/>
                </a:lnTo>
                <a:lnTo>
                  <a:pt x="58774" y="10686"/>
                </a:lnTo>
                <a:lnTo>
                  <a:pt x="47323" y="7632"/>
                </a:lnTo>
                <a:lnTo>
                  <a:pt x="37398" y="5343"/>
                </a:lnTo>
                <a:lnTo>
                  <a:pt x="29000" y="3053"/>
                </a:lnTo>
                <a:lnTo>
                  <a:pt x="23656" y="1526"/>
                </a:lnTo>
                <a:lnTo>
                  <a:pt x="19839" y="763"/>
                </a:lnTo>
                <a:lnTo>
                  <a:pt x="18312" y="0"/>
                </a:lnTo>
                <a:lnTo>
                  <a:pt x="5344" y="1526"/>
                </a:lnTo>
                <a:lnTo>
                  <a:pt x="0" y="6106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290804" y="1345141"/>
            <a:ext cx="427498" cy="167154"/>
          </a:xfrm>
          <a:custGeom>
            <a:avLst/>
            <a:gdLst/>
            <a:ahLst/>
            <a:cxnLst/>
            <a:rect l="l" t="t" r="r" b="b"/>
            <a:pathLst>
              <a:path w="427498" h="167154">
                <a:moveTo>
                  <a:pt x="0" y="6106"/>
                </a:moveTo>
                <a:lnTo>
                  <a:pt x="763" y="12212"/>
                </a:lnTo>
                <a:lnTo>
                  <a:pt x="6860" y="21372"/>
                </a:lnTo>
                <a:lnTo>
                  <a:pt x="18312" y="31295"/>
                </a:lnTo>
                <a:lnTo>
                  <a:pt x="33581" y="43508"/>
                </a:lnTo>
                <a:lnTo>
                  <a:pt x="52667" y="56484"/>
                </a:lnTo>
                <a:lnTo>
                  <a:pt x="74043" y="70223"/>
                </a:lnTo>
                <a:lnTo>
                  <a:pt x="98463" y="83962"/>
                </a:lnTo>
                <a:lnTo>
                  <a:pt x="123657" y="97702"/>
                </a:lnTo>
                <a:lnTo>
                  <a:pt x="150377" y="111431"/>
                </a:lnTo>
                <a:lnTo>
                  <a:pt x="177098" y="123643"/>
                </a:lnTo>
                <a:lnTo>
                  <a:pt x="203808" y="135856"/>
                </a:lnTo>
                <a:lnTo>
                  <a:pt x="229765" y="145779"/>
                </a:lnTo>
                <a:lnTo>
                  <a:pt x="253432" y="154941"/>
                </a:lnTo>
                <a:lnTo>
                  <a:pt x="275572" y="161047"/>
                </a:lnTo>
                <a:lnTo>
                  <a:pt x="287777" y="164100"/>
                </a:lnTo>
                <a:lnTo>
                  <a:pt x="299228" y="165627"/>
                </a:lnTo>
                <a:lnTo>
                  <a:pt x="309916" y="166390"/>
                </a:lnTo>
                <a:lnTo>
                  <a:pt x="320605" y="167154"/>
                </a:lnTo>
                <a:lnTo>
                  <a:pt x="331293" y="166390"/>
                </a:lnTo>
                <a:lnTo>
                  <a:pt x="341218" y="164864"/>
                </a:lnTo>
                <a:lnTo>
                  <a:pt x="350379" y="163337"/>
                </a:lnTo>
                <a:lnTo>
                  <a:pt x="359541" y="161047"/>
                </a:lnTo>
                <a:lnTo>
                  <a:pt x="367928" y="157994"/>
                </a:lnTo>
                <a:lnTo>
                  <a:pt x="376326" y="154941"/>
                </a:lnTo>
                <a:lnTo>
                  <a:pt x="383197" y="151125"/>
                </a:lnTo>
                <a:lnTo>
                  <a:pt x="390068" y="147306"/>
                </a:lnTo>
                <a:lnTo>
                  <a:pt x="396218" y="143489"/>
                </a:lnTo>
                <a:lnTo>
                  <a:pt x="401520" y="139673"/>
                </a:lnTo>
                <a:lnTo>
                  <a:pt x="406821" y="135093"/>
                </a:lnTo>
                <a:lnTo>
                  <a:pt x="410638" y="131276"/>
                </a:lnTo>
                <a:lnTo>
                  <a:pt x="419121" y="120590"/>
                </a:lnTo>
                <a:lnTo>
                  <a:pt x="425165" y="110667"/>
                </a:lnTo>
                <a:lnTo>
                  <a:pt x="427498" y="100755"/>
                </a:lnTo>
                <a:lnTo>
                  <a:pt x="427498" y="91595"/>
                </a:lnTo>
                <a:lnTo>
                  <a:pt x="423681" y="83962"/>
                </a:lnTo>
                <a:lnTo>
                  <a:pt x="417531" y="76329"/>
                </a:lnTo>
                <a:lnTo>
                  <a:pt x="408412" y="70223"/>
                </a:lnTo>
                <a:lnTo>
                  <a:pt x="396218" y="64880"/>
                </a:lnTo>
                <a:lnTo>
                  <a:pt x="392401" y="60300"/>
                </a:lnTo>
                <a:lnTo>
                  <a:pt x="387777" y="55720"/>
                </a:lnTo>
                <a:lnTo>
                  <a:pt x="381670" y="51904"/>
                </a:lnTo>
                <a:lnTo>
                  <a:pt x="374799" y="48087"/>
                </a:lnTo>
                <a:lnTo>
                  <a:pt x="366412" y="45034"/>
                </a:lnTo>
                <a:lnTo>
                  <a:pt x="358014" y="41981"/>
                </a:lnTo>
                <a:lnTo>
                  <a:pt x="348089" y="38928"/>
                </a:lnTo>
                <a:lnTo>
                  <a:pt x="337401" y="36638"/>
                </a:lnTo>
                <a:lnTo>
                  <a:pt x="325949" y="35111"/>
                </a:lnTo>
                <a:lnTo>
                  <a:pt x="314497" y="32821"/>
                </a:lnTo>
                <a:lnTo>
                  <a:pt x="301519" y="32058"/>
                </a:lnTo>
                <a:lnTo>
                  <a:pt x="288540" y="30531"/>
                </a:lnTo>
                <a:lnTo>
                  <a:pt x="274045" y="29768"/>
                </a:lnTo>
                <a:lnTo>
                  <a:pt x="245034" y="29768"/>
                </a:lnTo>
                <a:lnTo>
                  <a:pt x="229765" y="30531"/>
                </a:lnTo>
                <a:lnTo>
                  <a:pt x="212206" y="31295"/>
                </a:lnTo>
                <a:lnTo>
                  <a:pt x="193883" y="30531"/>
                </a:lnTo>
                <a:lnTo>
                  <a:pt x="175571" y="29768"/>
                </a:lnTo>
                <a:lnTo>
                  <a:pt x="157248" y="28242"/>
                </a:lnTo>
                <a:lnTo>
                  <a:pt x="138926" y="25952"/>
                </a:lnTo>
                <a:lnTo>
                  <a:pt x="121366" y="22898"/>
                </a:lnTo>
                <a:lnTo>
                  <a:pt x="104571" y="20609"/>
                </a:lnTo>
                <a:lnTo>
                  <a:pt x="88549" y="17555"/>
                </a:lnTo>
                <a:lnTo>
                  <a:pt x="74043" y="14502"/>
                </a:lnTo>
                <a:lnTo>
                  <a:pt x="60301" y="11449"/>
                </a:lnTo>
                <a:lnTo>
                  <a:pt x="48086" y="8396"/>
                </a:lnTo>
                <a:lnTo>
                  <a:pt x="37398" y="5343"/>
                </a:lnTo>
                <a:lnTo>
                  <a:pt x="29000" y="3053"/>
                </a:lnTo>
                <a:lnTo>
                  <a:pt x="22892" y="1526"/>
                </a:lnTo>
                <a:lnTo>
                  <a:pt x="19075" y="763"/>
                </a:lnTo>
                <a:lnTo>
                  <a:pt x="17548" y="0"/>
                </a:lnTo>
                <a:lnTo>
                  <a:pt x="5333" y="1526"/>
                </a:lnTo>
                <a:lnTo>
                  <a:pt x="0" y="6106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296901" y="1353537"/>
            <a:ext cx="415251" cy="152651"/>
          </a:xfrm>
          <a:custGeom>
            <a:avLst/>
            <a:gdLst/>
            <a:ahLst/>
            <a:cxnLst/>
            <a:rect l="l" t="t" r="r" b="b"/>
            <a:pathLst>
              <a:path w="415251" h="152651">
                <a:moveTo>
                  <a:pt x="38172" y="5343"/>
                </a:moveTo>
                <a:lnTo>
                  <a:pt x="29010" y="3053"/>
                </a:lnTo>
                <a:lnTo>
                  <a:pt x="22139" y="1526"/>
                </a:lnTo>
                <a:lnTo>
                  <a:pt x="18322" y="763"/>
                </a:lnTo>
                <a:lnTo>
                  <a:pt x="16795" y="0"/>
                </a:lnTo>
                <a:lnTo>
                  <a:pt x="5344" y="1526"/>
                </a:lnTo>
                <a:lnTo>
                  <a:pt x="0" y="5343"/>
                </a:lnTo>
                <a:lnTo>
                  <a:pt x="763" y="11449"/>
                </a:lnTo>
                <a:lnTo>
                  <a:pt x="6871" y="19082"/>
                </a:lnTo>
                <a:lnTo>
                  <a:pt x="17559" y="29005"/>
                </a:lnTo>
                <a:lnTo>
                  <a:pt x="32064" y="39691"/>
                </a:lnTo>
                <a:lnTo>
                  <a:pt x="49624" y="51904"/>
                </a:lnTo>
                <a:lnTo>
                  <a:pt x="71000" y="64117"/>
                </a:lnTo>
                <a:lnTo>
                  <a:pt x="93893" y="76329"/>
                </a:lnTo>
                <a:lnTo>
                  <a:pt x="118323" y="89305"/>
                </a:lnTo>
                <a:lnTo>
                  <a:pt x="143517" y="101508"/>
                </a:lnTo>
                <a:lnTo>
                  <a:pt x="169474" y="112957"/>
                </a:lnTo>
                <a:lnTo>
                  <a:pt x="194657" y="124407"/>
                </a:lnTo>
                <a:lnTo>
                  <a:pt x="219088" y="133566"/>
                </a:lnTo>
                <a:lnTo>
                  <a:pt x="241991" y="141202"/>
                </a:lnTo>
                <a:lnTo>
                  <a:pt x="262604" y="147308"/>
                </a:lnTo>
                <a:lnTo>
                  <a:pt x="281680" y="151124"/>
                </a:lnTo>
                <a:lnTo>
                  <a:pt x="300002" y="152651"/>
                </a:lnTo>
                <a:lnTo>
                  <a:pt x="316798" y="151888"/>
                </a:lnTo>
                <a:lnTo>
                  <a:pt x="332067" y="149598"/>
                </a:lnTo>
                <a:lnTo>
                  <a:pt x="346573" y="145781"/>
                </a:lnTo>
                <a:lnTo>
                  <a:pt x="359551" y="141966"/>
                </a:lnTo>
                <a:lnTo>
                  <a:pt x="370992" y="136619"/>
                </a:lnTo>
                <a:lnTo>
                  <a:pt x="380917" y="131276"/>
                </a:lnTo>
                <a:lnTo>
                  <a:pt x="392348" y="123643"/>
                </a:lnTo>
                <a:lnTo>
                  <a:pt x="402315" y="115247"/>
                </a:lnTo>
                <a:lnTo>
                  <a:pt x="409207" y="106851"/>
                </a:lnTo>
                <a:lnTo>
                  <a:pt x="413766" y="98454"/>
                </a:lnTo>
                <a:lnTo>
                  <a:pt x="415251" y="90069"/>
                </a:lnTo>
                <a:lnTo>
                  <a:pt x="414509" y="81673"/>
                </a:lnTo>
                <a:lnTo>
                  <a:pt x="411434" y="74803"/>
                </a:lnTo>
                <a:lnTo>
                  <a:pt x="405390" y="67933"/>
                </a:lnTo>
                <a:lnTo>
                  <a:pt x="402315" y="62590"/>
                </a:lnTo>
                <a:lnTo>
                  <a:pt x="397755" y="57247"/>
                </a:lnTo>
                <a:lnTo>
                  <a:pt x="392348" y="52667"/>
                </a:lnTo>
                <a:lnTo>
                  <a:pt x="385455" y="48087"/>
                </a:lnTo>
                <a:lnTo>
                  <a:pt x="377863" y="44271"/>
                </a:lnTo>
                <a:lnTo>
                  <a:pt x="369465" y="40454"/>
                </a:lnTo>
                <a:lnTo>
                  <a:pt x="359551" y="37401"/>
                </a:lnTo>
                <a:lnTo>
                  <a:pt x="348863" y="34348"/>
                </a:lnTo>
                <a:lnTo>
                  <a:pt x="337411" y="32058"/>
                </a:lnTo>
                <a:lnTo>
                  <a:pt x="324433" y="30531"/>
                </a:lnTo>
                <a:lnTo>
                  <a:pt x="311454" y="29005"/>
                </a:lnTo>
                <a:lnTo>
                  <a:pt x="297712" y="28242"/>
                </a:lnTo>
                <a:lnTo>
                  <a:pt x="283206" y="27478"/>
                </a:lnTo>
                <a:lnTo>
                  <a:pt x="267948" y="27478"/>
                </a:lnTo>
                <a:lnTo>
                  <a:pt x="251916" y="28242"/>
                </a:lnTo>
                <a:lnTo>
                  <a:pt x="235883" y="29005"/>
                </a:lnTo>
                <a:lnTo>
                  <a:pt x="218324" y="29768"/>
                </a:lnTo>
                <a:lnTo>
                  <a:pt x="200001" y="29768"/>
                </a:lnTo>
                <a:lnTo>
                  <a:pt x="180915" y="29005"/>
                </a:lnTo>
                <a:lnTo>
                  <a:pt x="162603" y="27478"/>
                </a:lnTo>
                <a:lnTo>
                  <a:pt x="143517" y="25188"/>
                </a:lnTo>
                <a:lnTo>
                  <a:pt x="125958" y="22898"/>
                </a:lnTo>
                <a:lnTo>
                  <a:pt x="108398" y="19845"/>
                </a:lnTo>
                <a:lnTo>
                  <a:pt x="91603" y="16792"/>
                </a:lnTo>
                <a:lnTo>
                  <a:pt x="75581" y="13739"/>
                </a:lnTo>
                <a:lnTo>
                  <a:pt x="61839" y="10686"/>
                </a:lnTo>
                <a:lnTo>
                  <a:pt x="48860" y="8396"/>
                </a:lnTo>
                <a:lnTo>
                  <a:pt x="38172" y="5343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297665" y="1359644"/>
            <a:ext cx="413745" cy="138911"/>
          </a:xfrm>
          <a:custGeom>
            <a:avLst/>
            <a:gdLst/>
            <a:ahLst/>
            <a:cxnLst/>
            <a:rect l="l" t="t" r="r" b="b"/>
            <a:pathLst>
              <a:path w="413745" h="138911">
                <a:moveTo>
                  <a:pt x="5344" y="1526"/>
                </a:moveTo>
                <a:lnTo>
                  <a:pt x="0" y="4579"/>
                </a:lnTo>
                <a:lnTo>
                  <a:pt x="763" y="9922"/>
                </a:lnTo>
                <a:lnTo>
                  <a:pt x="6107" y="17555"/>
                </a:lnTo>
                <a:lnTo>
                  <a:pt x="16032" y="25952"/>
                </a:lnTo>
                <a:lnTo>
                  <a:pt x="30537" y="35875"/>
                </a:lnTo>
                <a:lnTo>
                  <a:pt x="47333" y="46561"/>
                </a:lnTo>
                <a:lnTo>
                  <a:pt x="67183" y="58010"/>
                </a:lnTo>
                <a:lnTo>
                  <a:pt x="88559" y="69460"/>
                </a:lnTo>
                <a:lnTo>
                  <a:pt x="111452" y="80909"/>
                </a:lnTo>
                <a:lnTo>
                  <a:pt x="135882" y="91585"/>
                </a:lnTo>
                <a:lnTo>
                  <a:pt x="160313" y="102271"/>
                </a:lnTo>
                <a:lnTo>
                  <a:pt x="183969" y="112194"/>
                </a:lnTo>
                <a:lnTo>
                  <a:pt x="207636" y="120590"/>
                </a:lnTo>
                <a:lnTo>
                  <a:pt x="229012" y="127460"/>
                </a:lnTo>
                <a:lnTo>
                  <a:pt x="248862" y="132803"/>
                </a:lnTo>
                <a:lnTo>
                  <a:pt x="267185" y="136623"/>
                </a:lnTo>
                <a:lnTo>
                  <a:pt x="284733" y="138149"/>
                </a:lnTo>
                <a:lnTo>
                  <a:pt x="301529" y="138911"/>
                </a:lnTo>
                <a:lnTo>
                  <a:pt x="316798" y="137385"/>
                </a:lnTo>
                <a:lnTo>
                  <a:pt x="332067" y="135859"/>
                </a:lnTo>
                <a:lnTo>
                  <a:pt x="345809" y="132803"/>
                </a:lnTo>
                <a:lnTo>
                  <a:pt x="358788" y="128223"/>
                </a:lnTo>
                <a:lnTo>
                  <a:pt x="370992" y="123643"/>
                </a:lnTo>
                <a:lnTo>
                  <a:pt x="381680" y="118300"/>
                </a:lnTo>
                <a:lnTo>
                  <a:pt x="390842" y="112194"/>
                </a:lnTo>
                <a:lnTo>
                  <a:pt x="398476" y="105324"/>
                </a:lnTo>
                <a:lnTo>
                  <a:pt x="404626" y="98454"/>
                </a:lnTo>
                <a:lnTo>
                  <a:pt x="409186" y="91585"/>
                </a:lnTo>
                <a:lnTo>
                  <a:pt x="413003" y="83962"/>
                </a:lnTo>
                <a:lnTo>
                  <a:pt x="413745" y="77093"/>
                </a:lnTo>
                <a:lnTo>
                  <a:pt x="413745" y="70223"/>
                </a:lnTo>
                <a:lnTo>
                  <a:pt x="411413" y="63353"/>
                </a:lnTo>
                <a:lnTo>
                  <a:pt x="407595" y="58010"/>
                </a:lnTo>
                <a:lnTo>
                  <a:pt x="403036" y="51904"/>
                </a:lnTo>
                <a:lnTo>
                  <a:pt x="396992" y="46561"/>
                </a:lnTo>
                <a:lnTo>
                  <a:pt x="389357" y="41981"/>
                </a:lnTo>
                <a:lnTo>
                  <a:pt x="380917" y="38164"/>
                </a:lnTo>
                <a:lnTo>
                  <a:pt x="370992" y="34348"/>
                </a:lnTo>
                <a:lnTo>
                  <a:pt x="359551" y="31295"/>
                </a:lnTo>
                <a:lnTo>
                  <a:pt x="348099" y="29005"/>
                </a:lnTo>
                <a:lnTo>
                  <a:pt x="335121" y="26715"/>
                </a:lnTo>
                <a:lnTo>
                  <a:pt x="321379" y="25188"/>
                </a:lnTo>
                <a:lnTo>
                  <a:pt x="306873" y="24425"/>
                </a:lnTo>
                <a:lnTo>
                  <a:pt x="291604" y="23662"/>
                </a:lnTo>
                <a:lnTo>
                  <a:pt x="275572" y="24425"/>
                </a:lnTo>
                <a:lnTo>
                  <a:pt x="258787" y="25188"/>
                </a:lnTo>
                <a:lnTo>
                  <a:pt x="241227" y="26715"/>
                </a:lnTo>
                <a:lnTo>
                  <a:pt x="223668" y="28242"/>
                </a:lnTo>
                <a:lnTo>
                  <a:pt x="204582" y="28242"/>
                </a:lnTo>
                <a:lnTo>
                  <a:pt x="185496" y="27478"/>
                </a:lnTo>
                <a:lnTo>
                  <a:pt x="166420" y="26715"/>
                </a:lnTo>
                <a:lnTo>
                  <a:pt x="148098" y="24425"/>
                </a:lnTo>
                <a:lnTo>
                  <a:pt x="129011" y="22135"/>
                </a:lnTo>
                <a:lnTo>
                  <a:pt x="110689" y="19845"/>
                </a:lnTo>
                <a:lnTo>
                  <a:pt x="93893" y="16792"/>
                </a:lnTo>
                <a:lnTo>
                  <a:pt x="77871" y="13739"/>
                </a:lnTo>
                <a:lnTo>
                  <a:pt x="62602" y="10686"/>
                </a:lnTo>
                <a:lnTo>
                  <a:pt x="49624" y="8396"/>
                </a:lnTo>
                <a:lnTo>
                  <a:pt x="38172" y="5343"/>
                </a:lnTo>
                <a:lnTo>
                  <a:pt x="29010" y="3053"/>
                </a:lnTo>
                <a:lnTo>
                  <a:pt x="22139" y="1526"/>
                </a:lnTo>
                <a:lnTo>
                  <a:pt x="17559" y="763"/>
                </a:lnTo>
                <a:lnTo>
                  <a:pt x="16032" y="0"/>
                </a:lnTo>
                <a:lnTo>
                  <a:pt x="5344" y="1526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040415" y="671954"/>
            <a:ext cx="947320" cy="637312"/>
          </a:xfrm>
          <a:custGeom>
            <a:avLst/>
            <a:gdLst/>
            <a:ahLst/>
            <a:cxnLst/>
            <a:rect l="l" t="t" r="r" b="b"/>
            <a:pathLst>
              <a:path w="947320" h="637312">
                <a:moveTo>
                  <a:pt x="2290" y="276293"/>
                </a:moveTo>
                <a:lnTo>
                  <a:pt x="6871" y="293085"/>
                </a:lnTo>
                <a:lnTo>
                  <a:pt x="12978" y="312168"/>
                </a:lnTo>
                <a:lnTo>
                  <a:pt x="21376" y="332777"/>
                </a:lnTo>
                <a:lnTo>
                  <a:pt x="31301" y="355676"/>
                </a:lnTo>
                <a:lnTo>
                  <a:pt x="42753" y="379338"/>
                </a:lnTo>
                <a:lnTo>
                  <a:pt x="55731" y="403753"/>
                </a:lnTo>
                <a:lnTo>
                  <a:pt x="70237" y="428178"/>
                </a:lnTo>
                <a:lnTo>
                  <a:pt x="86258" y="452604"/>
                </a:lnTo>
                <a:lnTo>
                  <a:pt x="103054" y="477030"/>
                </a:lnTo>
                <a:lnTo>
                  <a:pt x="121377" y="500692"/>
                </a:lnTo>
                <a:lnTo>
                  <a:pt x="140463" y="522828"/>
                </a:lnTo>
                <a:lnTo>
                  <a:pt x="160313" y="543437"/>
                </a:lnTo>
                <a:lnTo>
                  <a:pt x="180915" y="562519"/>
                </a:lnTo>
                <a:lnTo>
                  <a:pt x="191603" y="570915"/>
                </a:lnTo>
                <a:lnTo>
                  <a:pt x="203055" y="578548"/>
                </a:lnTo>
                <a:lnTo>
                  <a:pt x="215270" y="585407"/>
                </a:lnTo>
                <a:lnTo>
                  <a:pt x="227485" y="592277"/>
                </a:lnTo>
                <a:lnTo>
                  <a:pt x="240464" y="597620"/>
                </a:lnTo>
                <a:lnTo>
                  <a:pt x="253443" y="602963"/>
                </a:lnTo>
                <a:lnTo>
                  <a:pt x="267174" y="607543"/>
                </a:lnTo>
                <a:lnTo>
                  <a:pt x="281680" y="611360"/>
                </a:lnTo>
                <a:lnTo>
                  <a:pt x="296185" y="615176"/>
                </a:lnTo>
                <a:lnTo>
                  <a:pt x="310691" y="618229"/>
                </a:lnTo>
                <a:lnTo>
                  <a:pt x="325959" y="620519"/>
                </a:lnTo>
                <a:lnTo>
                  <a:pt x="341228" y="622809"/>
                </a:lnTo>
                <a:lnTo>
                  <a:pt x="357250" y="624336"/>
                </a:lnTo>
                <a:lnTo>
                  <a:pt x="373283" y="625862"/>
                </a:lnTo>
                <a:lnTo>
                  <a:pt x="389315" y="627389"/>
                </a:lnTo>
                <a:lnTo>
                  <a:pt x="406111" y="628152"/>
                </a:lnTo>
                <a:lnTo>
                  <a:pt x="422907" y="628916"/>
                </a:lnTo>
                <a:lnTo>
                  <a:pt x="439692" y="628916"/>
                </a:lnTo>
                <a:lnTo>
                  <a:pt x="456488" y="629679"/>
                </a:lnTo>
                <a:lnTo>
                  <a:pt x="490843" y="629679"/>
                </a:lnTo>
                <a:lnTo>
                  <a:pt x="507639" y="630442"/>
                </a:lnTo>
                <a:lnTo>
                  <a:pt x="577102" y="630442"/>
                </a:lnTo>
                <a:lnTo>
                  <a:pt x="594661" y="631205"/>
                </a:lnTo>
                <a:lnTo>
                  <a:pt x="611457" y="631205"/>
                </a:lnTo>
                <a:lnTo>
                  <a:pt x="628242" y="631969"/>
                </a:lnTo>
                <a:lnTo>
                  <a:pt x="645017" y="632732"/>
                </a:lnTo>
                <a:lnTo>
                  <a:pt x="661876" y="634259"/>
                </a:lnTo>
                <a:lnTo>
                  <a:pt x="678630" y="635785"/>
                </a:lnTo>
                <a:lnTo>
                  <a:pt x="709910" y="637312"/>
                </a:lnTo>
                <a:lnTo>
                  <a:pt x="739705" y="635785"/>
                </a:lnTo>
                <a:lnTo>
                  <a:pt x="766426" y="631205"/>
                </a:lnTo>
                <a:lnTo>
                  <a:pt x="790814" y="622809"/>
                </a:lnTo>
                <a:lnTo>
                  <a:pt x="812975" y="612123"/>
                </a:lnTo>
                <a:lnTo>
                  <a:pt x="832803" y="597620"/>
                </a:lnTo>
                <a:lnTo>
                  <a:pt x="851147" y="580075"/>
                </a:lnTo>
                <a:lnTo>
                  <a:pt x="867158" y="560229"/>
                </a:lnTo>
                <a:lnTo>
                  <a:pt x="881685" y="536567"/>
                </a:lnTo>
                <a:lnTo>
                  <a:pt x="894621" y="510615"/>
                </a:lnTo>
                <a:lnTo>
                  <a:pt x="906073" y="480846"/>
                </a:lnTo>
                <a:lnTo>
                  <a:pt x="916782" y="448788"/>
                </a:lnTo>
                <a:lnTo>
                  <a:pt x="925159" y="413676"/>
                </a:lnTo>
                <a:lnTo>
                  <a:pt x="932794" y="376285"/>
                </a:lnTo>
                <a:lnTo>
                  <a:pt x="939686" y="335830"/>
                </a:lnTo>
                <a:lnTo>
                  <a:pt x="944988" y="292322"/>
                </a:lnTo>
                <a:lnTo>
                  <a:pt x="947320" y="250340"/>
                </a:lnTo>
                <a:lnTo>
                  <a:pt x="943503" y="212175"/>
                </a:lnTo>
                <a:lnTo>
                  <a:pt x="934384" y="179364"/>
                </a:lnTo>
                <a:lnTo>
                  <a:pt x="919857" y="149596"/>
                </a:lnTo>
                <a:lnTo>
                  <a:pt x="901514" y="124407"/>
                </a:lnTo>
                <a:lnTo>
                  <a:pt x="880201" y="102271"/>
                </a:lnTo>
                <a:lnTo>
                  <a:pt x="854965" y="83188"/>
                </a:lnTo>
                <a:lnTo>
                  <a:pt x="827502" y="66396"/>
                </a:lnTo>
                <a:lnTo>
                  <a:pt x="798448" y="52657"/>
                </a:lnTo>
                <a:lnTo>
                  <a:pt x="767910" y="41207"/>
                </a:lnTo>
                <a:lnTo>
                  <a:pt x="737372" y="32047"/>
                </a:lnTo>
                <a:lnTo>
                  <a:pt x="706835" y="23651"/>
                </a:lnTo>
                <a:lnTo>
                  <a:pt x="676297" y="16781"/>
                </a:lnTo>
                <a:lnTo>
                  <a:pt x="647349" y="11438"/>
                </a:lnTo>
                <a:lnTo>
                  <a:pt x="619844" y="6106"/>
                </a:lnTo>
                <a:lnTo>
                  <a:pt x="594661" y="1526"/>
                </a:lnTo>
                <a:lnTo>
                  <a:pt x="571758" y="0"/>
                </a:lnTo>
                <a:lnTo>
                  <a:pt x="550381" y="3816"/>
                </a:lnTo>
                <a:lnTo>
                  <a:pt x="530531" y="12202"/>
                </a:lnTo>
                <a:lnTo>
                  <a:pt x="512219" y="25178"/>
                </a:lnTo>
                <a:lnTo>
                  <a:pt x="494660" y="41970"/>
                </a:lnTo>
                <a:lnTo>
                  <a:pt x="477864" y="61053"/>
                </a:lnTo>
                <a:lnTo>
                  <a:pt x="461832" y="83952"/>
                </a:lnTo>
                <a:lnTo>
                  <a:pt x="447326" y="108377"/>
                </a:lnTo>
                <a:lnTo>
                  <a:pt x="432831" y="134330"/>
                </a:lnTo>
                <a:lnTo>
                  <a:pt x="418326" y="161045"/>
                </a:lnTo>
                <a:lnTo>
                  <a:pt x="404584" y="187760"/>
                </a:lnTo>
                <a:lnTo>
                  <a:pt x="390078" y="215229"/>
                </a:lnTo>
                <a:lnTo>
                  <a:pt x="376336" y="241181"/>
                </a:lnTo>
                <a:lnTo>
                  <a:pt x="361831" y="266370"/>
                </a:lnTo>
                <a:lnTo>
                  <a:pt x="347325" y="289269"/>
                </a:lnTo>
                <a:lnTo>
                  <a:pt x="332067" y="309878"/>
                </a:lnTo>
                <a:lnTo>
                  <a:pt x="316798" y="325144"/>
                </a:lnTo>
                <a:lnTo>
                  <a:pt x="303820" y="333540"/>
                </a:lnTo>
                <a:lnTo>
                  <a:pt x="291604" y="335830"/>
                </a:lnTo>
                <a:lnTo>
                  <a:pt x="280916" y="332013"/>
                </a:lnTo>
                <a:lnTo>
                  <a:pt x="270991" y="323617"/>
                </a:lnTo>
                <a:lnTo>
                  <a:pt x="262593" y="311404"/>
                </a:lnTo>
                <a:lnTo>
                  <a:pt x="254959" y="295375"/>
                </a:lnTo>
                <a:lnTo>
                  <a:pt x="247335" y="277056"/>
                </a:lnTo>
                <a:lnTo>
                  <a:pt x="241227" y="256447"/>
                </a:lnTo>
                <a:lnTo>
                  <a:pt x="234356" y="235074"/>
                </a:lnTo>
                <a:lnTo>
                  <a:pt x="228249" y="212939"/>
                </a:lnTo>
                <a:lnTo>
                  <a:pt x="222141" y="190814"/>
                </a:lnTo>
                <a:lnTo>
                  <a:pt x="216034" y="170205"/>
                </a:lnTo>
                <a:lnTo>
                  <a:pt x="209163" y="151122"/>
                </a:lnTo>
                <a:lnTo>
                  <a:pt x="202292" y="134330"/>
                </a:lnTo>
                <a:lnTo>
                  <a:pt x="194657" y="120590"/>
                </a:lnTo>
                <a:lnTo>
                  <a:pt x="185496" y="111431"/>
                </a:lnTo>
                <a:lnTo>
                  <a:pt x="174044" y="107614"/>
                </a:lnTo>
                <a:lnTo>
                  <a:pt x="161076" y="108377"/>
                </a:lnTo>
                <a:lnTo>
                  <a:pt x="146571" y="112957"/>
                </a:lnTo>
                <a:lnTo>
                  <a:pt x="131302" y="121353"/>
                </a:lnTo>
                <a:lnTo>
                  <a:pt x="115269" y="132040"/>
                </a:lnTo>
                <a:lnTo>
                  <a:pt x="99237" y="144252"/>
                </a:lnTo>
                <a:lnTo>
                  <a:pt x="82441" y="157992"/>
                </a:lnTo>
                <a:lnTo>
                  <a:pt x="67183" y="172494"/>
                </a:lnTo>
                <a:lnTo>
                  <a:pt x="51914" y="187760"/>
                </a:lnTo>
                <a:lnTo>
                  <a:pt x="38172" y="201489"/>
                </a:lnTo>
                <a:lnTo>
                  <a:pt x="26720" y="214465"/>
                </a:lnTo>
                <a:lnTo>
                  <a:pt x="16795" y="225915"/>
                </a:lnTo>
                <a:lnTo>
                  <a:pt x="9161" y="235074"/>
                </a:lnTo>
                <a:lnTo>
                  <a:pt x="3817" y="240418"/>
                </a:lnTo>
                <a:lnTo>
                  <a:pt x="2290" y="242707"/>
                </a:lnTo>
                <a:lnTo>
                  <a:pt x="0" y="250340"/>
                </a:lnTo>
                <a:lnTo>
                  <a:pt x="0" y="261790"/>
                </a:lnTo>
                <a:lnTo>
                  <a:pt x="2290" y="2762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052630" y="693315"/>
            <a:ext cx="920579" cy="604501"/>
          </a:xfrm>
          <a:custGeom>
            <a:avLst/>
            <a:gdLst/>
            <a:ahLst/>
            <a:cxnLst/>
            <a:rect l="l" t="t" r="r" b="b"/>
            <a:pathLst>
              <a:path w="920579" h="604501">
                <a:moveTo>
                  <a:pt x="3053" y="230505"/>
                </a:moveTo>
                <a:lnTo>
                  <a:pt x="2290" y="231269"/>
                </a:lnTo>
                <a:lnTo>
                  <a:pt x="1526" y="233558"/>
                </a:lnTo>
                <a:lnTo>
                  <a:pt x="0" y="241191"/>
                </a:lnTo>
                <a:lnTo>
                  <a:pt x="763" y="251878"/>
                </a:lnTo>
                <a:lnTo>
                  <a:pt x="7634" y="280883"/>
                </a:lnTo>
                <a:lnTo>
                  <a:pt x="14505" y="299202"/>
                </a:lnTo>
                <a:lnTo>
                  <a:pt x="22903" y="319048"/>
                </a:lnTo>
                <a:lnTo>
                  <a:pt x="32828" y="339657"/>
                </a:lnTo>
                <a:lnTo>
                  <a:pt x="44279" y="361793"/>
                </a:lnTo>
                <a:lnTo>
                  <a:pt x="57258" y="384681"/>
                </a:lnTo>
                <a:lnTo>
                  <a:pt x="71753" y="407580"/>
                </a:lnTo>
                <a:lnTo>
                  <a:pt x="87022" y="431242"/>
                </a:lnTo>
                <a:lnTo>
                  <a:pt x="103818" y="453378"/>
                </a:lnTo>
                <a:lnTo>
                  <a:pt x="121377" y="475514"/>
                </a:lnTo>
                <a:lnTo>
                  <a:pt x="139700" y="496886"/>
                </a:lnTo>
                <a:lnTo>
                  <a:pt x="158775" y="516732"/>
                </a:lnTo>
                <a:lnTo>
                  <a:pt x="178625" y="534288"/>
                </a:lnTo>
                <a:lnTo>
                  <a:pt x="200001" y="550317"/>
                </a:lnTo>
                <a:lnTo>
                  <a:pt x="222905" y="562530"/>
                </a:lnTo>
                <a:lnTo>
                  <a:pt x="248088" y="573205"/>
                </a:lnTo>
                <a:lnTo>
                  <a:pt x="275572" y="580838"/>
                </a:lnTo>
                <a:lnTo>
                  <a:pt x="303820" y="586945"/>
                </a:lnTo>
                <a:lnTo>
                  <a:pt x="332831" y="591524"/>
                </a:lnTo>
                <a:lnTo>
                  <a:pt x="364121" y="594578"/>
                </a:lnTo>
                <a:lnTo>
                  <a:pt x="395423" y="596104"/>
                </a:lnTo>
                <a:lnTo>
                  <a:pt x="428240" y="597631"/>
                </a:lnTo>
                <a:lnTo>
                  <a:pt x="561069" y="597631"/>
                </a:lnTo>
                <a:lnTo>
                  <a:pt x="593898" y="598394"/>
                </a:lnTo>
                <a:lnTo>
                  <a:pt x="626715" y="600684"/>
                </a:lnTo>
                <a:lnTo>
                  <a:pt x="658780" y="602974"/>
                </a:lnTo>
                <a:lnTo>
                  <a:pt x="689318" y="604501"/>
                </a:lnTo>
                <a:lnTo>
                  <a:pt x="717523" y="602974"/>
                </a:lnTo>
                <a:lnTo>
                  <a:pt x="742759" y="599157"/>
                </a:lnTo>
                <a:lnTo>
                  <a:pt x="766405" y="591524"/>
                </a:lnTo>
                <a:lnTo>
                  <a:pt x="788566" y="581602"/>
                </a:lnTo>
                <a:lnTo>
                  <a:pt x="807652" y="567862"/>
                </a:lnTo>
                <a:lnTo>
                  <a:pt x="825148" y="551844"/>
                </a:lnTo>
                <a:lnTo>
                  <a:pt x="841265" y="532761"/>
                </a:lnTo>
                <a:lnTo>
                  <a:pt x="855686" y="510625"/>
                </a:lnTo>
                <a:lnTo>
                  <a:pt x="868728" y="486200"/>
                </a:lnTo>
                <a:lnTo>
                  <a:pt x="880179" y="458721"/>
                </a:lnTo>
                <a:lnTo>
                  <a:pt x="890041" y="428189"/>
                </a:lnTo>
                <a:lnTo>
                  <a:pt x="898523" y="394604"/>
                </a:lnTo>
                <a:lnTo>
                  <a:pt x="906158" y="358739"/>
                </a:lnTo>
                <a:lnTo>
                  <a:pt x="912944" y="319811"/>
                </a:lnTo>
                <a:lnTo>
                  <a:pt x="918352" y="277830"/>
                </a:lnTo>
                <a:lnTo>
                  <a:pt x="920579" y="243481"/>
                </a:lnTo>
                <a:lnTo>
                  <a:pt x="918352" y="212949"/>
                </a:lnTo>
                <a:lnTo>
                  <a:pt x="912944" y="184707"/>
                </a:lnTo>
                <a:lnTo>
                  <a:pt x="903825" y="159529"/>
                </a:lnTo>
                <a:lnTo>
                  <a:pt x="891631" y="136630"/>
                </a:lnTo>
                <a:lnTo>
                  <a:pt x="877104" y="116784"/>
                </a:lnTo>
                <a:lnTo>
                  <a:pt x="859503" y="98465"/>
                </a:lnTo>
                <a:lnTo>
                  <a:pt x="840417" y="82436"/>
                </a:lnTo>
                <a:lnTo>
                  <a:pt x="819846" y="68696"/>
                </a:lnTo>
                <a:lnTo>
                  <a:pt x="797685" y="56484"/>
                </a:lnTo>
                <a:lnTo>
                  <a:pt x="774039" y="45797"/>
                </a:lnTo>
                <a:lnTo>
                  <a:pt x="750394" y="36638"/>
                </a:lnTo>
                <a:lnTo>
                  <a:pt x="725157" y="29005"/>
                </a:lnTo>
                <a:lnTo>
                  <a:pt x="700769" y="22135"/>
                </a:lnTo>
                <a:lnTo>
                  <a:pt x="676382" y="16029"/>
                </a:lnTo>
                <a:lnTo>
                  <a:pt x="652630" y="10686"/>
                </a:lnTo>
                <a:lnTo>
                  <a:pt x="642026" y="9159"/>
                </a:lnTo>
                <a:lnTo>
                  <a:pt x="632059" y="6869"/>
                </a:lnTo>
                <a:lnTo>
                  <a:pt x="621371" y="5343"/>
                </a:lnTo>
                <a:lnTo>
                  <a:pt x="611446" y="3816"/>
                </a:lnTo>
                <a:lnTo>
                  <a:pt x="602295" y="3053"/>
                </a:lnTo>
                <a:lnTo>
                  <a:pt x="592371" y="1526"/>
                </a:lnTo>
                <a:lnTo>
                  <a:pt x="583209" y="763"/>
                </a:lnTo>
                <a:lnTo>
                  <a:pt x="574811" y="0"/>
                </a:lnTo>
                <a:lnTo>
                  <a:pt x="557252" y="0"/>
                </a:lnTo>
                <a:lnTo>
                  <a:pt x="540456" y="3053"/>
                </a:lnTo>
                <a:lnTo>
                  <a:pt x="524424" y="9922"/>
                </a:lnTo>
                <a:lnTo>
                  <a:pt x="509166" y="18319"/>
                </a:lnTo>
                <a:lnTo>
                  <a:pt x="494660" y="29768"/>
                </a:lnTo>
                <a:lnTo>
                  <a:pt x="480918" y="43508"/>
                </a:lnTo>
                <a:lnTo>
                  <a:pt x="467939" y="59537"/>
                </a:lnTo>
                <a:lnTo>
                  <a:pt x="454961" y="76329"/>
                </a:lnTo>
                <a:lnTo>
                  <a:pt x="442746" y="94649"/>
                </a:lnTo>
                <a:lnTo>
                  <a:pt x="431294" y="113731"/>
                </a:lnTo>
                <a:lnTo>
                  <a:pt x="419853" y="134340"/>
                </a:lnTo>
                <a:lnTo>
                  <a:pt x="408401" y="154949"/>
                </a:lnTo>
                <a:lnTo>
                  <a:pt x="396949" y="175558"/>
                </a:lnTo>
                <a:lnTo>
                  <a:pt x="386261" y="196157"/>
                </a:lnTo>
                <a:lnTo>
                  <a:pt x="375573" y="216766"/>
                </a:lnTo>
                <a:lnTo>
                  <a:pt x="364121" y="236612"/>
                </a:lnTo>
                <a:lnTo>
                  <a:pt x="358777" y="245771"/>
                </a:lnTo>
                <a:lnTo>
                  <a:pt x="352670" y="254931"/>
                </a:lnTo>
                <a:lnTo>
                  <a:pt x="347325" y="263327"/>
                </a:lnTo>
                <a:lnTo>
                  <a:pt x="341218" y="270960"/>
                </a:lnTo>
                <a:lnTo>
                  <a:pt x="335110" y="278593"/>
                </a:lnTo>
                <a:lnTo>
                  <a:pt x="329013" y="285463"/>
                </a:lnTo>
                <a:lnTo>
                  <a:pt x="322906" y="292332"/>
                </a:lnTo>
                <a:lnTo>
                  <a:pt x="316798" y="298439"/>
                </a:lnTo>
                <a:lnTo>
                  <a:pt x="301529" y="310652"/>
                </a:lnTo>
                <a:lnTo>
                  <a:pt x="287787" y="315995"/>
                </a:lnTo>
                <a:lnTo>
                  <a:pt x="275572" y="315995"/>
                </a:lnTo>
                <a:lnTo>
                  <a:pt x="264884" y="311415"/>
                </a:lnTo>
                <a:lnTo>
                  <a:pt x="254959" y="302255"/>
                </a:lnTo>
                <a:lnTo>
                  <a:pt x="245798" y="290043"/>
                </a:lnTo>
                <a:lnTo>
                  <a:pt x="238174" y="274777"/>
                </a:lnTo>
                <a:lnTo>
                  <a:pt x="230539" y="257221"/>
                </a:lnTo>
                <a:lnTo>
                  <a:pt x="222905" y="238138"/>
                </a:lnTo>
                <a:lnTo>
                  <a:pt x="216797" y="217529"/>
                </a:lnTo>
                <a:lnTo>
                  <a:pt x="209926" y="196920"/>
                </a:lnTo>
                <a:lnTo>
                  <a:pt x="203819" y="177085"/>
                </a:lnTo>
                <a:lnTo>
                  <a:pt x="197711" y="157239"/>
                </a:lnTo>
                <a:lnTo>
                  <a:pt x="190840" y="139683"/>
                </a:lnTo>
                <a:lnTo>
                  <a:pt x="183969" y="124417"/>
                </a:lnTo>
                <a:lnTo>
                  <a:pt x="176335" y="112204"/>
                </a:lnTo>
                <a:lnTo>
                  <a:pt x="167937" y="103808"/>
                </a:lnTo>
                <a:lnTo>
                  <a:pt x="158012" y="99992"/>
                </a:lnTo>
                <a:lnTo>
                  <a:pt x="146571" y="99992"/>
                </a:lnTo>
                <a:lnTo>
                  <a:pt x="133592" y="103808"/>
                </a:lnTo>
                <a:lnTo>
                  <a:pt x="120613" y="110678"/>
                </a:lnTo>
                <a:lnTo>
                  <a:pt x="106871" y="119837"/>
                </a:lnTo>
                <a:lnTo>
                  <a:pt x="93129" y="130524"/>
                </a:lnTo>
                <a:lnTo>
                  <a:pt x="79387" y="142736"/>
                </a:lnTo>
                <a:lnTo>
                  <a:pt x="66409" y="156476"/>
                </a:lnTo>
                <a:lnTo>
                  <a:pt x="53441" y="170215"/>
                </a:lnTo>
                <a:lnTo>
                  <a:pt x="41226" y="183181"/>
                </a:lnTo>
                <a:lnTo>
                  <a:pt x="30537" y="196157"/>
                </a:lnTo>
                <a:lnTo>
                  <a:pt x="20613" y="207606"/>
                </a:lnTo>
                <a:lnTo>
                  <a:pt x="12978" y="217529"/>
                </a:lnTo>
                <a:lnTo>
                  <a:pt x="6871" y="225162"/>
                </a:lnTo>
                <a:lnTo>
                  <a:pt x="3053" y="2305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064845" y="713161"/>
            <a:ext cx="893094" cy="572442"/>
          </a:xfrm>
          <a:custGeom>
            <a:avLst/>
            <a:gdLst/>
            <a:ahLst/>
            <a:cxnLst/>
            <a:rect l="l" t="t" r="r" b="b"/>
            <a:pathLst>
              <a:path w="893094" h="572442">
                <a:moveTo>
                  <a:pt x="763" y="225162"/>
                </a:moveTo>
                <a:lnTo>
                  <a:pt x="0" y="232795"/>
                </a:lnTo>
                <a:lnTo>
                  <a:pt x="763" y="242718"/>
                </a:lnTo>
                <a:lnTo>
                  <a:pt x="3817" y="255694"/>
                </a:lnTo>
                <a:lnTo>
                  <a:pt x="9161" y="270960"/>
                </a:lnTo>
                <a:lnTo>
                  <a:pt x="16032" y="287753"/>
                </a:lnTo>
                <a:lnTo>
                  <a:pt x="24430" y="306072"/>
                </a:lnTo>
                <a:lnTo>
                  <a:pt x="34355" y="325918"/>
                </a:lnTo>
                <a:lnTo>
                  <a:pt x="45806" y="346527"/>
                </a:lnTo>
                <a:lnTo>
                  <a:pt x="58774" y="367888"/>
                </a:lnTo>
                <a:lnTo>
                  <a:pt x="72516" y="389261"/>
                </a:lnTo>
                <a:lnTo>
                  <a:pt x="87785" y="411396"/>
                </a:lnTo>
                <a:lnTo>
                  <a:pt x="103818" y="432769"/>
                </a:lnTo>
                <a:lnTo>
                  <a:pt x="120613" y="453378"/>
                </a:lnTo>
                <a:lnTo>
                  <a:pt x="138173" y="473224"/>
                </a:lnTo>
                <a:lnTo>
                  <a:pt x="156485" y="491543"/>
                </a:lnTo>
                <a:lnTo>
                  <a:pt x="175571" y="508335"/>
                </a:lnTo>
                <a:lnTo>
                  <a:pt x="196184" y="523601"/>
                </a:lnTo>
                <a:lnTo>
                  <a:pt x="218324" y="535814"/>
                </a:lnTo>
                <a:lnTo>
                  <a:pt x="242744" y="544963"/>
                </a:lnTo>
                <a:lnTo>
                  <a:pt x="268701" y="552596"/>
                </a:lnTo>
                <a:lnTo>
                  <a:pt x="296185" y="558703"/>
                </a:lnTo>
                <a:lnTo>
                  <a:pt x="325185" y="562519"/>
                </a:lnTo>
                <a:lnTo>
                  <a:pt x="354196" y="564809"/>
                </a:lnTo>
                <a:lnTo>
                  <a:pt x="385498" y="566336"/>
                </a:lnTo>
                <a:lnTo>
                  <a:pt x="416025" y="567099"/>
                </a:lnTo>
                <a:lnTo>
                  <a:pt x="448090" y="567099"/>
                </a:lnTo>
                <a:lnTo>
                  <a:pt x="480155" y="566336"/>
                </a:lnTo>
                <a:lnTo>
                  <a:pt x="544273" y="566336"/>
                </a:lnTo>
                <a:lnTo>
                  <a:pt x="576338" y="567099"/>
                </a:lnTo>
                <a:lnTo>
                  <a:pt x="607629" y="568626"/>
                </a:lnTo>
                <a:lnTo>
                  <a:pt x="638188" y="570915"/>
                </a:lnTo>
                <a:lnTo>
                  <a:pt x="667135" y="572442"/>
                </a:lnTo>
                <a:lnTo>
                  <a:pt x="694704" y="571679"/>
                </a:lnTo>
                <a:lnTo>
                  <a:pt x="719834" y="567862"/>
                </a:lnTo>
                <a:lnTo>
                  <a:pt x="742738" y="560993"/>
                </a:lnTo>
                <a:lnTo>
                  <a:pt x="763308" y="551833"/>
                </a:lnTo>
                <a:lnTo>
                  <a:pt x="782395" y="539631"/>
                </a:lnTo>
                <a:lnTo>
                  <a:pt x="799996" y="524365"/>
                </a:lnTo>
                <a:lnTo>
                  <a:pt x="816008" y="506809"/>
                </a:lnTo>
                <a:lnTo>
                  <a:pt x="829792" y="486200"/>
                </a:lnTo>
                <a:lnTo>
                  <a:pt x="841986" y="463301"/>
                </a:lnTo>
                <a:lnTo>
                  <a:pt x="853438" y="437349"/>
                </a:lnTo>
                <a:lnTo>
                  <a:pt x="863405" y="408343"/>
                </a:lnTo>
                <a:lnTo>
                  <a:pt x="871782" y="377048"/>
                </a:lnTo>
                <a:lnTo>
                  <a:pt x="879416" y="342710"/>
                </a:lnTo>
                <a:lnTo>
                  <a:pt x="885460" y="305309"/>
                </a:lnTo>
                <a:lnTo>
                  <a:pt x="890868" y="265617"/>
                </a:lnTo>
                <a:lnTo>
                  <a:pt x="893094" y="232032"/>
                </a:lnTo>
                <a:lnTo>
                  <a:pt x="890868" y="201500"/>
                </a:lnTo>
                <a:lnTo>
                  <a:pt x="885460" y="174021"/>
                </a:lnTo>
                <a:lnTo>
                  <a:pt x="876341" y="149606"/>
                </a:lnTo>
                <a:lnTo>
                  <a:pt x="864147" y="127470"/>
                </a:lnTo>
                <a:lnTo>
                  <a:pt x="849620" y="108388"/>
                </a:lnTo>
                <a:lnTo>
                  <a:pt x="832867" y="90832"/>
                </a:lnTo>
                <a:lnTo>
                  <a:pt x="813781" y="75566"/>
                </a:lnTo>
                <a:lnTo>
                  <a:pt x="793104" y="61827"/>
                </a:lnTo>
                <a:lnTo>
                  <a:pt x="771791" y="50377"/>
                </a:lnTo>
                <a:lnTo>
                  <a:pt x="748888" y="39691"/>
                </a:lnTo>
                <a:lnTo>
                  <a:pt x="725242" y="31295"/>
                </a:lnTo>
                <a:lnTo>
                  <a:pt x="701490" y="23662"/>
                </a:lnTo>
                <a:lnTo>
                  <a:pt x="677845" y="17555"/>
                </a:lnTo>
                <a:lnTo>
                  <a:pt x="654199" y="11449"/>
                </a:lnTo>
                <a:lnTo>
                  <a:pt x="631296" y="6869"/>
                </a:lnTo>
                <a:lnTo>
                  <a:pt x="621329" y="4579"/>
                </a:lnTo>
                <a:lnTo>
                  <a:pt x="610683" y="3053"/>
                </a:lnTo>
                <a:lnTo>
                  <a:pt x="600758" y="1526"/>
                </a:lnTo>
                <a:lnTo>
                  <a:pt x="591607" y="763"/>
                </a:lnTo>
                <a:lnTo>
                  <a:pt x="581682" y="0"/>
                </a:lnTo>
                <a:lnTo>
                  <a:pt x="554962" y="0"/>
                </a:lnTo>
                <a:lnTo>
                  <a:pt x="538166" y="2289"/>
                </a:lnTo>
                <a:lnTo>
                  <a:pt x="522134" y="7632"/>
                </a:lnTo>
                <a:lnTo>
                  <a:pt x="506865" y="16029"/>
                </a:lnTo>
                <a:lnTo>
                  <a:pt x="492370" y="25952"/>
                </a:lnTo>
                <a:lnTo>
                  <a:pt x="478628" y="38164"/>
                </a:lnTo>
                <a:lnTo>
                  <a:pt x="465649" y="51904"/>
                </a:lnTo>
                <a:lnTo>
                  <a:pt x="452670" y="67170"/>
                </a:lnTo>
                <a:lnTo>
                  <a:pt x="440455" y="83962"/>
                </a:lnTo>
                <a:lnTo>
                  <a:pt x="429004" y="101518"/>
                </a:lnTo>
                <a:lnTo>
                  <a:pt x="416788" y="120601"/>
                </a:lnTo>
                <a:lnTo>
                  <a:pt x="406111" y="139683"/>
                </a:lnTo>
                <a:lnTo>
                  <a:pt x="394659" y="158766"/>
                </a:lnTo>
                <a:lnTo>
                  <a:pt x="383971" y="178601"/>
                </a:lnTo>
                <a:lnTo>
                  <a:pt x="373283" y="197683"/>
                </a:lnTo>
                <a:lnTo>
                  <a:pt x="362594" y="216766"/>
                </a:lnTo>
                <a:lnTo>
                  <a:pt x="351906" y="235085"/>
                </a:lnTo>
                <a:lnTo>
                  <a:pt x="345798" y="244245"/>
                </a:lnTo>
                <a:lnTo>
                  <a:pt x="339691" y="252641"/>
                </a:lnTo>
                <a:lnTo>
                  <a:pt x="333583" y="259511"/>
                </a:lnTo>
                <a:lnTo>
                  <a:pt x="327476" y="266380"/>
                </a:lnTo>
                <a:lnTo>
                  <a:pt x="321379" y="273250"/>
                </a:lnTo>
                <a:lnTo>
                  <a:pt x="314508" y="278593"/>
                </a:lnTo>
                <a:lnTo>
                  <a:pt x="308400" y="283936"/>
                </a:lnTo>
                <a:lnTo>
                  <a:pt x="301529" y="289279"/>
                </a:lnTo>
                <a:lnTo>
                  <a:pt x="286260" y="297676"/>
                </a:lnTo>
                <a:lnTo>
                  <a:pt x="272518" y="300729"/>
                </a:lnTo>
                <a:lnTo>
                  <a:pt x="260303" y="299202"/>
                </a:lnTo>
                <a:lnTo>
                  <a:pt x="249615" y="293096"/>
                </a:lnTo>
                <a:lnTo>
                  <a:pt x="238927" y="283936"/>
                </a:lnTo>
                <a:lnTo>
                  <a:pt x="229776" y="270960"/>
                </a:lnTo>
                <a:lnTo>
                  <a:pt x="221378" y="255694"/>
                </a:lnTo>
                <a:lnTo>
                  <a:pt x="212980" y="238902"/>
                </a:lnTo>
                <a:lnTo>
                  <a:pt x="205345" y="220582"/>
                </a:lnTo>
                <a:lnTo>
                  <a:pt x="198474" y="201500"/>
                </a:lnTo>
                <a:lnTo>
                  <a:pt x="191603" y="182417"/>
                </a:lnTo>
                <a:lnTo>
                  <a:pt x="184732" y="164098"/>
                </a:lnTo>
                <a:lnTo>
                  <a:pt x="178625" y="145790"/>
                </a:lnTo>
                <a:lnTo>
                  <a:pt x="171754" y="129760"/>
                </a:lnTo>
                <a:lnTo>
                  <a:pt x="164883" y="116021"/>
                </a:lnTo>
                <a:lnTo>
                  <a:pt x="157248" y="104571"/>
                </a:lnTo>
                <a:lnTo>
                  <a:pt x="148850" y="96175"/>
                </a:lnTo>
                <a:lnTo>
                  <a:pt x="138936" y="93122"/>
                </a:lnTo>
                <a:lnTo>
                  <a:pt x="128248" y="93122"/>
                </a:lnTo>
                <a:lnTo>
                  <a:pt x="116796" y="96938"/>
                </a:lnTo>
                <a:lnTo>
                  <a:pt x="104581" y="103808"/>
                </a:lnTo>
                <a:lnTo>
                  <a:pt x="92366" y="112968"/>
                </a:lnTo>
                <a:lnTo>
                  <a:pt x="80151" y="123654"/>
                </a:lnTo>
                <a:lnTo>
                  <a:pt x="68699" y="135867"/>
                </a:lnTo>
                <a:lnTo>
                  <a:pt x="56484" y="148843"/>
                </a:lnTo>
                <a:lnTo>
                  <a:pt x="45043" y="162572"/>
                </a:lnTo>
                <a:lnTo>
                  <a:pt x="35118" y="176311"/>
                </a:lnTo>
                <a:lnTo>
                  <a:pt x="25957" y="188524"/>
                </a:lnTo>
                <a:lnTo>
                  <a:pt x="17559" y="199973"/>
                </a:lnTo>
                <a:lnTo>
                  <a:pt x="10688" y="209133"/>
                </a:lnTo>
                <a:lnTo>
                  <a:pt x="5344" y="216766"/>
                </a:lnTo>
                <a:lnTo>
                  <a:pt x="2290" y="221346"/>
                </a:lnTo>
                <a:lnTo>
                  <a:pt x="1526" y="222109"/>
                </a:lnTo>
                <a:lnTo>
                  <a:pt x="763" y="225162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077060" y="731480"/>
            <a:ext cx="866459" cy="541910"/>
          </a:xfrm>
          <a:custGeom>
            <a:avLst/>
            <a:gdLst/>
            <a:ahLst/>
            <a:cxnLst/>
            <a:rect l="l" t="t" r="r" b="b"/>
            <a:pathLst>
              <a:path w="866459" h="541910">
                <a:moveTo>
                  <a:pt x="10688" y="261800"/>
                </a:moveTo>
                <a:lnTo>
                  <a:pt x="17559" y="277830"/>
                </a:lnTo>
                <a:lnTo>
                  <a:pt x="25957" y="294622"/>
                </a:lnTo>
                <a:lnTo>
                  <a:pt x="35882" y="312942"/>
                </a:lnTo>
                <a:lnTo>
                  <a:pt x="48086" y="332787"/>
                </a:lnTo>
                <a:lnTo>
                  <a:pt x="60301" y="352622"/>
                </a:lnTo>
                <a:lnTo>
                  <a:pt x="74043" y="372468"/>
                </a:lnTo>
                <a:lnTo>
                  <a:pt x="89312" y="392314"/>
                </a:lnTo>
                <a:lnTo>
                  <a:pt x="104581" y="412160"/>
                </a:lnTo>
                <a:lnTo>
                  <a:pt x="120613" y="432006"/>
                </a:lnTo>
                <a:lnTo>
                  <a:pt x="138162" y="450325"/>
                </a:lnTo>
                <a:lnTo>
                  <a:pt x="155721" y="467881"/>
                </a:lnTo>
                <a:lnTo>
                  <a:pt x="173281" y="483910"/>
                </a:lnTo>
                <a:lnTo>
                  <a:pt x="193130" y="498413"/>
                </a:lnTo>
                <a:lnTo>
                  <a:pt x="214507" y="509862"/>
                </a:lnTo>
                <a:lnTo>
                  <a:pt x="238163" y="519022"/>
                </a:lnTo>
                <a:lnTo>
                  <a:pt x="263357" y="525881"/>
                </a:lnTo>
                <a:lnTo>
                  <a:pt x="289314" y="531224"/>
                </a:lnTo>
                <a:lnTo>
                  <a:pt x="316788" y="534277"/>
                </a:lnTo>
                <a:lnTo>
                  <a:pt x="345798" y="536567"/>
                </a:lnTo>
                <a:lnTo>
                  <a:pt x="374809" y="538094"/>
                </a:lnTo>
                <a:lnTo>
                  <a:pt x="435111" y="538094"/>
                </a:lnTo>
                <a:lnTo>
                  <a:pt x="466412" y="537330"/>
                </a:lnTo>
                <a:lnTo>
                  <a:pt x="496940" y="536567"/>
                </a:lnTo>
                <a:lnTo>
                  <a:pt x="528241" y="536567"/>
                </a:lnTo>
                <a:lnTo>
                  <a:pt x="558779" y="537330"/>
                </a:lnTo>
                <a:lnTo>
                  <a:pt x="588543" y="538094"/>
                </a:lnTo>
                <a:lnTo>
                  <a:pt x="618338" y="540383"/>
                </a:lnTo>
                <a:lnTo>
                  <a:pt x="646544" y="541910"/>
                </a:lnTo>
                <a:lnTo>
                  <a:pt x="672522" y="541147"/>
                </a:lnTo>
                <a:lnTo>
                  <a:pt x="696910" y="538094"/>
                </a:lnTo>
                <a:lnTo>
                  <a:pt x="719071" y="531987"/>
                </a:lnTo>
                <a:lnTo>
                  <a:pt x="738899" y="523601"/>
                </a:lnTo>
                <a:lnTo>
                  <a:pt x="757986" y="512152"/>
                </a:lnTo>
                <a:lnTo>
                  <a:pt x="774845" y="499176"/>
                </a:lnTo>
                <a:lnTo>
                  <a:pt x="790114" y="482383"/>
                </a:lnTo>
                <a:lnTo>
                  <a:pt x="803792" y="463301"/>
                </a:lnTo>
                <a:lnTo>
                  <a:pt x="815986" y="441928"/>
                </a:lnTo>
                <a:lnTo>
                  <a:pt x="827438" y="417503"/>
                </a:lnTo>
                <a:lnTo>
                  <a:pt x="836663" y="390787"/>
                </a:lnTo>
                <a:lnTo>
                  <a:pt x="845782" y="361019"/>
                </a:lnTo>
                <a:lnTo>
                  <a:pt x="852674" y="328208"/>
                </a:lnTo>
                <a:lnTo>
                  <a:pt x="858824" y="292332"/>
                </a:lnTo>
                <a:lnTo>
                  <a:pt x="864126" y="254167"/>
                </a:lnTo>
                <a:lnTo>
                  <a:pt x="866459" y="221346"/>
                </a:lnTo>
                <a:lnTo>
                  <a:pt x="864126" y="191577"/>
                </a:lnTo>
                <a:lnTo>
                  <a:pt x="857976" y="164861"/>
                </a:lnTo>
                <a:lnTo>
                  <a:pt x="849599" y="141199"/>
                </a:lnTo>
                <a:lnTo>
                  <a:pt x="837405" y="119837"/>
                </a:lnTo>
                <a:lnTo>
                  <a:pt x="822879" y="100755"/>
                </a:lnTo>
                <a:lnTo>
                  <a:pt x="806125" y="83962"/>
                </a:lnTo>
                <a:lnTo>
                  <a:pt x="787781" y="68696"/>
                </a:lnTo>
                <a:lnTo>
                  <a:pt x="767211" y="55720"/>
                </a:lnTo>
                <a:lnTo>
                  <a:pt x="745792" y="45034"/>
                </a:lnTo>
                <a:lnTo>
                  <a:pt x="723630" y="35111"/>
                </a:lnTo>
                <a:lnTo>
                  <a:pt x="699985" y="26715"/>
                </a:lnTo>
                <a:lnTo>
                  <a:pt x="677081" y="19845"/>
                </a:lnTo>
                <a:lnTo>
                  <a:pt x="654178" y="13739"/>
                </a:lnTo>
                <a:lnTo>
                  <a:pt x="631275" y="8396"/>
                </a:lnTo>
                <a:lnTo>
                  <a:pt x="609113" y="3816"/>
                </a:lnTo>
                <a:lnTo>
                  <a:pt x="589306" y="763"/>
                </a:lnTo>
                <a:lnTo>
                  <a:pt x="580155" y="0"/>
                </a:lnTo>
                <a:lnTo>
                  <a:pt x="561069" y="0"/>
                </a:lnTo>
                <a:lnTo>
                  <a:pt x="551908" y="763"/>
                </a:lnTo>
                <a:lnTo>
                  <a:pt x="543510" y="1526"/>
                </a:lnTo>
                <a:lnTo>
                  <a:pt x="535112" y="2289"/>
                </a:lnTo>
                <a:lnTo>
                  <a:pt x="519080" y="5343"/>
                </a:lnTo>
                <a:lnTo>
                  <a:pt x="504574" y="11449"/>
                </a:lnTo>
                <a:lnTo>
                  <a:pt x="490079" y="19845"/>
                </a:lnTo>
                <a:lnTo>
                  <a:pt x="475574" y="30531"/>
                </a:lnTo>
                <a:lnTo>
                  <a:pt x="462595" y="42744"/>
                </a:lnTo>
                <a:lnTo>
                  <a:pt x="449617" y="57247"/>
                </a:lnTo>
                <a:lnTo>
                  <a:pt x="437402" y="72513"/>
                </a:lnTo>
                <a:lnTo>
                  <a:pt x="425950" y="89305"/>
                </a:lnTo>
                <a:lnTo>
                  <a:pt x="413735" y="106861"/>
                </a:lnTo>
                <a:lnTo>
                  <a:pt x="403046" y="125181"/>
                </a:lnTo>
                <a:lnTo>
                  <a:pt x="391605" y="144252"/>
                </a:lnTo>
                <a:lnTo>
                  <a:pt x="380917" y="163335"/>
                </a:lnTo>
                <a:lnTo>
                  <a:pt x="370229" y="181654"/>
                </a:lnTo>
                <a:lnTo>
                  <a:pt x="359541" y="200737"/>
                </a:lnTo>
                <a:lnTo>
                  <a:pt x="349616" y="218292"/>
                </a:lnTo>
                <a:lnTo>
                  <a:pt x="338927" y="235848"/>
                </a:lnTo>
                <a:lnTo>
                  <a:pt x="332820" y="244245"/>
                </a:lnTo>
                <a:lnTo>
                  <a:pt x="326712" y="251878"/>
                </a:lnTo>
                <a:lnTo>
                  <a:pt x="320605" y="258747"/>
                </a:lnTo>
                <a:lnTo>
                  <a:pt x="314497" y="264090"/>
                </a:lnTo>
                <a:lnTo>
                  <a:pt x="307637" y="268670"/>
                </a:lnTo>
                <a:lnTo>
                  <a:pt x="300766" y="273250"/>
                </a:lnTo>
                <a:lnTo>
                  <a:pt x="293895" y="277066"/>
                </a:lnTo>
                <a:lnTo>
                  <a:pt x="287024" y="280883"/>
                </a:lnTo>
                <a:lnTo>
                  <a:pt x="272518" y="286226"/>
                </a:lnTo>
                <a:lnTo>
                  <a:pt x="258776" y="286226"/>
                </a:lnTo>
                <a:lnTo>
                  <a:pt x="246561" y="282410"/>
                </a:lnTo>
                <a:lnTo>
                  <a:pt x="235109" y="275540"/>
                </a:lnTo>
                <a:lnTo>
                  <a:pt x="224421" y="265617"/>
                </a:lnTo>
                <a:lnTo>
                  <a:pt x="214507" y="252641"/>
                </a:lnTo>
                <a:lnTo>
                  <a:pt x="205345" y="238138"/>
                </a:lnTo>
                <a:lnTo>
                  <a:pt x="196948" y="222109"/>
                </a:lnTo>
                <a:lnTo>
                  <a:pt x="189313" y="205316"/>
                </a:lnTo>
                <a:lnTo>
                  <a:pt x="181679" y="186997"/>
                </a:lnTo>
                <a:lnTo>
                  <a:pt x="174044" y="169441"/>
                </a:lnTo>
                <a:lnTo>
                  <a:pt x="167173" y="152649"/>
                </a:lnTo>
                <a:lnTo>
                  <a:pt x="160302" y="136630"/>
                </a:lnTo>
                <a:lnTo>
                  <a:pt x="153431" y="122127"/>
                </a:lnTo>
                <a:lnTo>
                  <a:pt x="145797" y="109151"/>
                </a:lnTo>
                <a:lnTo>
                  <a:pt x="138926" y="99228"/>
                </a:lnTo>
                <a:lnTo>
                  <a:pt x="129764" y="91595"/>
                </a:lnTo>
                <a:lnTo>
                  <a:pt x="120613" y="87779"/>
                </a:lnTo>
                <a:lnTo>
                  <a:pt x="110689" y="88542"/>
                </a:lnTo>
                <a:lnTo>
                  <a:pt x="100000" y="92359"/>
                </a:lnTo>
                <a:lnTo>
                  <a:pt x="89312" y="99228"/>
                </a:lnTo>
                <a:lnTo>
                  <a:pt x="78624" y="108388"/>
                </a:lnTo>
                <a:lnTo>
                  <a:pt x="67172" y="119074"/>
                </a:lnTo>
                <a:lnTo>
                  <a:pt x="57247" y="131287"/>
                </a:lnTo>
                <a:lnTo>
                  <a:pt x="47323" y="144252"/>
                </a:lnTo>
                <a:lnTo>
                  <a:pt x="37398" y="157229"/>
                </a:lnTo>
                <a:lnTo>
                  <a:pt x="29010" y="170205"/>
                </a:lnTo>
                <a:lnTo>
                  <a:pt x="20613" y="182417"/>
                </a:lnTo>
                <a:lnTo>
                  <a:pt x="13742" y="193104"/>
                </a:lnTo>
                <a:lnTo>
                  <a:pt x="8397" y="202263"/>
                </a:lnTo>
                <a:lnTo>
                  <a:pt x="4580" y="209896"/>
                </a:lnTo>
                <a:lnTo>
                  <a:pt x="1526" y="213713"/>
                </a:lnTo>
                <a:lnTo>
                  <a:pt x="0" y="216003"/>
                </a:lnTo>
                <a:lnTo>
                  <a:pt x="0" y="225925"/>
                </a:lnTo>
                <a:lnTo>
                  <a:pt x="1526" y="235848"/>
                </a:lnTo>
                <a:lnTo>
                  <a:pt x="4580" y="248061"/>
                </a:lnTo>
                <a:lnTo>
                  <a:pt x="10688" y="261800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088512" y="749800"/>
            <a:ext cx="839738" cy="513668"/>
          </a:xfrm>
          <a:custGeom>
            <a:avLst/>
            <a:gdLst/>
            <a:ahLst/>
            <a:cxnLst/>
            <a:rect l="l" t="t" r="r" b="b"/>
            <a:pathLst>
              <a:path w="839738" h="513668">
                <a:moveTo>
                  <a:pt x="2290" y="230505"/>
                </a:moveTo>
                <a:lnTo>
                  <a:pt x="6107" y="241955"/>
                </a:lnTo>
                <a:lnTo>
                  <a:pt x="12215" y="254931"/>
                </a:lnTo>
                <a:lnTo>
                  <a:pt x="19086" y="269433"/>
                </a:lnTo>
                <a:lnTo>
                  <a:pt x="28236" y="285463"/>
                </a:lnTo>
                <a:lnTo>
                  <a:pt x="38161" y="303019"/>
                </a:lnTo>
                <a:lnTo>
                  <a:pt x="49613" y="320564"/>
                </a:lnTo>
                <a:lnTo>
                  <a:pt x="62592" y="338883"/>
                </a:lnTo>
                <a:lnTo>
                  <a:pt x="75570" y="357202"/>
                </a:lnTo>
                <a:lnTo>
                  <a:pt x="90076" y="376285"/>
                </a:lnTo>
                <a:lnTo>
                  <a:pt x="105345" y="394604"/>
                </a:lnTo>
                <a:lnTo>
                  <a:pt x="121366" y="412160"/>
                </a:lnTo>
                <a:lnTo>
                  <a:pt x="138162" y="429716"/>
                </a:lnTo>
                <a:lnTo>
                  <a:pt x="154958" y="445745"/>
                </a:lnTo>
                <a:lnTo>
                  <a:pt x="171754" y="461011"/>
                </a:lnTo>
                <a:lnTo>
                  <a:pt x="190840" y="474750"/>
                </a:lnTo>
                <a:lnTo>
                  <a:pt x="211442" y="485437"/>
                </a:lnTo>
                <a:lnTo>
                  <a:pt x="233582" y="494596"/>
                </a:lnTo>
                <a:lnTo>
                  <a:pt x="258013" y="500702"/>
                </a:lnTo>
                <a:lnTo>
                  <a:pt x="283206" y="505282"/>
                </a:lnTo>
                <a:lnTo>
                  <a:pt x="309153" y="509088"/>
                </a:lnTo>
                <a:lnTo>
                  <a:pt x="336637" y="510615"/>
                </a:lnTo>
                <a:lnTo>
                  <a:pt x="364885" y="511378"/>
                </a:lnTo>
                <a:lnTo>
                  <a:pt x="393885" y="511378"/>
                </a:lnTo>
                <a:lnTo>
                  <a:pt x="423659" y="510615"/>
                </a:lnTo>
                <a:lnTo>
                  <a:pt x="452670" y="509851"/>
                </a:lnTo>
                <a:lnTo>
                  <a:pt x="482434" y="509088"/>
                </a:lnTo>
                <a:lnTo>
                  <a:pt x="512209" y="508325"/>
                </a:lnTo>
                <a:lnTo>
                  <a:pt x="541983" y="509088"/>
                </a:lnTo>
                <a:lnTo>
                  <a:pt x="570984" y="509851"/>
                </a:lnTo>
                <a:lnTo>
                  <a:pt x="599252" y="512141"/>
                </a:lnTo>
                <a:lnTo>
                  <a:pt x="625973" y="513668"/>
                </a:lnTo>
                <a:lnTo>
                  <a:pt x="651103" y="512905"/>
                </a:lnTo>
                <a:lnTo>
                  <a:pt x="674855" y="510615"/>
                </a:lnTo>
                <a:lnTo>
                  <a:pt x="696168" y="505282"/>
                </a:lnTo>
                <a:lnTo>
                  <a:pt x="715996" y="497649"/>
                </a:lnTo>
                <a:lnTo>
                  <a:pt x="733598" y="487726"/>
                </a:lnTo>
                <a:lnTo>
                  <a:pt x="750351" y="474750"/>
                </a:lnTo>
                <a:lnTo>
                  <a:pt x="765620" y="460248"/>
                </a:lnTo>
                <a:lnTo>
                  <a:pt x="778662" y="442692"/>
                </a:lnTo>
                <a:lnTo>
                  <a:pt x="790856" y="422846"/>
                </a:lnTo>
                <a:lnTo>
                  <a:pt x="801566" y="399947"/>
                </a:lnTo>
                <a:lnTo>
                  <a:pt x="811427" y="374758"/>
                </a:lnTo>
                <a:lnTo>
                  <a:pt x="819061" y="346516"/>
                </a:lnTo>
                <a:lnTo>
                  <a:pt x="826696" y="315231"/>
                </a:lnTo>
                <a:lnTo>
                  <a:pt x="832846" y="281646"/>
                </a:lnTo>
                <a:lnTo>
                  <a:pt x="837405" y="245008"/>
                </a:lnTo>
                <a:lnTo>
                  <a:pt x="839738" y="212949"/>
                </a:lnTo>
                <a:lnTo>
                  <a:pt x="837405" y="183944"/>
                </a:lnTo>
                <a:lnTo>
                  <a:pt x="832104" y="157992"/>
                </a:lnTo>
                <a:lnTo>
                  <a:pt x="822879" y="134330"/>
                </a:lnTo>
                <a:lnTo>
                  <a:pt x="811427" y="113731"/>
                </a:lnTo>
                <a:lnTo>
                  <a:pt x="796900" y="95412"/>
                </a:lnTo>
                <a:lnTo>
                  <a:pt x="780147" y="79383"/>
                </a:lnTo>
                <a:lnTo>
                  <a:pt x="761803" y="64880"/>
                </a:lnTo>
                <a:lnTo>
                  <a:pt x="741974" y="52667"/>
                </a:lnTo>
                <a:lnTo>
                  <a:pt x="720555" y="41981"/>
                </a:lnTo>
                <a:lnTo>
                  <a:pt x="699243" y="32821"/>
                </a:lnTo>
                <a:lnTo>
                  <a:pt x="676339" y="25188"/>
                </a:lnTo>
                <a:lnTo>
                  <a:pt x="654178" y="18319"/>
                </a:lnTo>
                <a:lnTo>
                  <a:pt x="631275" y="12212"/>
                </a:lnTo>
                <a:lnTo>
                  <a:pt x="609962" y="7632"/>
                </a:lnTo>
                <a:lnTo>
                  <a:pt x="588543" y="3053"/>
                </a:lnTo>
                <a:lnTo>
                  <a:pt x="569467" y="763"/>
                </a:lnTo>
                <a:lnTo>
                  <a:pt x="560306" y="0"/>
                </a:lnTo>
                <a:lnTo>
                  <a:pt x="551144" y="763"/>
                </a:lnTo>
                <a:lnTo>
                  <a:pt x="541983" y="1526"/>
                </a:lnTo>
                <a:lnTo>
                  <a:pt x="532822" y="2289"/>
                </a:lnTo>
                <a:lnTo>
                  <a:pt x="524424" y="4579"/>
                </a:lnTo>
                <a:lnTo>
                  <a:pt x="516026" y="6106"/>
                </a:lnTo>
                <a:lnTo>
                  <a:pt x="501520" y="10686"/>
                </a:lnTo>
                <a:lnTo>
                  <a:pt x="487015" y="18319"/>
                </a:lnTo>
                <a:lnTo>
                  <a:pt x="473284" y="27478"/>
                </a:lnTo>
                <a:lnTo>
                  <a:pt x="460305" y="38928"/>
                </a:lnTo>
                <a:lnTo>
                  <a:pt x="447326" y="51904"/>
                </a:lnTo>
                <a:lnTo>
                  <a:pt x="435111" y="66407"/>
                </a:lnTo>
                <a:lnTo>
                  <a:pt x="422896" y="81673"/>
                </a:lnTo>
                <a:lnTo>
                  <a:pt x="411444" y="98465"/>
                </a:lnTo>
                <a:lnTo>
                  <a:pt x="399993" y="116021"/>
                </a:lnTo>
                <a:lnTo>
                  <a:pt x="389304" y="133566"/>
                </a:lnTo>
                <a:lnTo>
                  <a:pt x="378627" y="151885"/>
                </a:lnTo>
                <a:lnTo>
                  <a:pt x="367938" y="170205"/>
                </a:lnTo>
                <a:lnTo>
                  <a:pt x="358014" y="187760"/>
                </a:lnTo>
                <a:lnTo>
                  <a:pt x="347325" y="205316"/>
                </a:lnTo>
                <a:lnTo>
                  <a:pt x="337401" y="222109"/>
                </a:lnTo>
                <a:lnTo>
                  <a:pt x="327476" y="238138"/>
                </a:lnTo>
                <a:lnTo>
                  <a:pt x="321368" y="246535"/>
                </a:lnTo>
                <a:lnTo>
                  <a:pt x="315261" y="253404"/>
                </a:lnTo>
                <a:lnTo>
                  <a:pt x="308390" y="258747"/>
                </a:lnTo>
                <a:lnTo>
                  <a:pt x="301519" y="263327"/>
                </a:lnTo>
                <a:lnTo>
                  <a:pt x="294658" y="267144"/>
                </a:lnTo>
                <a:lnTo>
                  <a:pt x="287024" y="270197"/>
                </a:lnTo>
                <a:lnTo>
                  <a:pt x="280153" y="272487"/>
                </a:lnTo>
                <a:lnTo>
                  <a:pt x="272518" y="274777"/>
                </a:lnTo>
                <a:lnTo>
                  <a:pt x="258776" y="277066"/>
                </a:lnTo>
                <a:lnTo>
                  <a:pt x="245034" y="274777"/>
                </a:lnTo>
                <a:lnTo>
                  <a:pt x="232819" y="269433"/>
                </a:lnTo>
                <a:lnTo>
                  <a:pt x="221367" y="261800"/>
                </a:lnTo>
                <a:lnTo>
                  <a:pt x="210679" y="251114"/>
                </a:lnTo>
                <a:lnTo>
                  <a:pt x="200765" y="238138"/>
                </a:lnTo>
                <a:lnTo>
                  <a:pt x="190840" y="223636"/>
                </a:lnTo>
                <a:lnTo>
                  <a:pt x="181679" y="208370"/>
                </a:lnTo>
                <a:lnTo>
                  <a:pt x="173281" y="192340"/>
                </a:lnTo>
                <a:lnTo>
                  <a:pt x="164883" y="175548"/>
                </a:lnTo>
                <a:lnTo>
                  <a:pt x="157248" y="159518"/>
                </a:lnTo>
                <a:lnTo>
                  <a:pt x="149614" y="143489"/>
                </a:lnTo>
                <a:lnTo>
                  <a:pt x="141979" y="128986"/>
                </a:lnTo>
                <a:lnTo>
                  <a:pt x="134345" y="116021"/>
                </a:lnTo>
                <a:lnTo>
                  <a:pt x="127474" y="104571"/>
                </a:lnTo>
                <a:lnTo>
                  <a:pt x="120603" y="95412"/>
                </a:lnTo>
                <a:lnTo>
                  <a:pt x="102291" y="84726"/>
                </a:lnTo>
                <a:lnTo>
                  <a:pt x="83205" y="89305"/>
                </a:lnTo>
                <a:lnTo>
                  <a:pt x="64118" y="105335"/>
                </a:lnTo>
                <a:lnTo>
                  <a:pt x="46559" y="128223"/>
                </a:lnTo>
                <a:lnTo>
                  <a:pt x="29763" y="154175"/>
                </a:lnTo>
                <a:lnTo>
                  <a:pt x="16795" y="178601"/>
                </a:lnTo>
                <a:lnTo>
                  <a:pt x="6107" y="198447"/>
                </a:lnTo>
                <a:lnTo>
                  <a:pt x="763" y="208370"/>
                </a:lnTo>
                <a:lnTo>
                  <a:pt x="0" y="210659"/>
                </a:lnTo>
                <a:lnTo>
                  <a:pt x="0" y="220582"/>
                </a:lnTo>
                <a:lnTo>
                  <a:pt x="2290" y="230505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099964" y="768882"/>
            <a:ext cx="813017" cy="484673"/>
          </a:xfrm>
          <a:custGeom>
            <a:avLst/>
            <a:gdLst/>
            <a:ahLst/>
            <a:cxnLst/>
            <a:rect l="l" t="t" r="r" b="b"/>
            <a:pathLst>
              <a:path w="813017" h="484673">
                <a:moveTo>
                  <a:pt x="1526" y="216003"/>
                </a:moveTo>
                <a:lnTo>
                  <a:pt x="4580" y="225162"/>
                </a:lnTo>
                <a:lnTo>
                  <a:pt x="9161" y="235848"/>
                </a:lnTo>
                <a:lnTo>
                  <a:pt x="16021" y="248061"/>
                </a:lnTo>
                <a:lnTo>
                  <a:pt x="23656" y="261800"/>
                </a:lnTo>
                <a:lnTo>
                  <a:pt x="32054" y="276303"/>
                </a:lnTo>
                <a:lnTo>
                  <a:pt x="42742" y="292332"/>
                </a:lnTo>
                <a:lnTo>
                  <a:pt x="54194" y="308351"/>
                </a:lnTo>
                <a:lnTo>
                  <a:pt x="65645" y="325144"/>
                </a:lnTo>
                <a:lnTo>
                  <a:pt x="79387" y="341936"/>
                </a:lnTo>
                <a:lnTo>
                  <a:pt x="93129" y="359492"/>
                </a:lnTo>
                <a:lnTo>
                  <a:pt x="107624" y="376285"/>
                </a:lnTo>
                <a:lnTo>
                  <a:pt x="122130" y="393077"/>
                </a:lnTo>
                <a:lnTo>
                  <a:pt x="137399" y="409107"/>
                </a:lnTo>
                <a:lnTo>
                  <a:pt x="153431" y="423609"/>
                </a:lnTo>
                <a:lnTo>
                  <a:pt x="169463" y="438112"/>
                </a:lnTo>
                <a:lnTo>
                  <a:pt x="187786" y="451088"/>
                </a:lnTo>
                <a:lnTo>
                  <a:pt x="207625" y="461774"/>
                </a:lnTo>
                <a:lnTo>
                  <a:pt x="229002" y="469407"/>
                </a:lnTo>
                <a:lnTo>
                  <a:pt x="251905" y="475514"/>
                </a:lnTo>
                <a:lnTo>
                  <a:pt x="276335" y="480093"/>
                </a:lnTo>
                <a:lnTo>
                  <a:pt x="302282" y="482383"/>
                </a:lnTo>
                <a:lnTo>
                  <a:pt x="328239" y="483910"/>
                </a:lnTo>
                <a:lnTo>
                  <a:pt x="355723" y="484673"/>
                </a:lnTo>
                <a:lnTo>
                  <a:pt x="383197" y="483910"/>
                </a:lnTo>
                <a:lnTo>
                  <a:pt x="411444" y="483147"/>
                </a:lnTo>
                <a:lnTo>
                  <a:pt x="439692" y="482383"/>
                </a:lnTo>
                <a:lnTo>
                  <a:pt x="468692" y="480857"/>
                </a:lnTo>
                <a:lnTo>
                  <a:pt x="496940" y="480857"/>
                </a:lnTo>
                <a:lnTo>
                  <a:pt x="524424" y="480093"/>
                </a:lnTo>
                <a:lnTo>
                  <a:pt x="552671" y="480857"/>
                </a:lnTo>
                <a:lnTo>
                  <a:pt x="579381" y="483147"/>
                </a:lnTo>
                <a:lnTo>
                  <a:pt x="605296" y="484673"/>
                </a:lnTo>
                <a:lnTo>
                  <a:pt x="629790" y="484673"/>
                </a:lnTo>
                <a:lnTo>
                  <a:pt x="651951" y="482383"/>
                </a:lnTo>
                <a:lnTo>
                  <a:pt x="672522" y="477804"/>
                </a:lnTo>
                <a:lnTo>
                  <a:pt x="691608" y="470934"/>
                </a:lnTo>
                <a:lnTo>
                  <a:pt x="709104" y="462538"/>
                </a:lnTo>
                <a:lnTo>
                  <a:pt x="725963" y="451088"/>
                </a:lnTo>
                <a:lnTo>
                  <a:pt x="740490" y="437349"/>
                </a:lnTo>
                <a:lnTo>
                  <a:pt x="753426" y="421319"/>
                </a:lnTo>
                <a:lnTo>
                  <a:pt x="765620" y="403000"/>
                </a:lnTo>
                <a:lnTo>
                  <a:pt x="776329" y="382391"/>
                </a:lnTo>
                <a:lnTo>
                  <a:pt x="785448" y="357966"/>
                </a:lnTo>
                <a:lnTo>
                  <a:pt x="793931" y="332013"/>
                </a:lnTo>
                <a:lnTo>
                  <a:pt x="800717" y="303008"/>
                </a:lnTo>
                <a:lnTo>
                  <a:pt x="806867" y="270960"/>
                </a:lnTo>
                <a:lnTo>
                  <a:pt x="811427" y="235848"/>
                </a:lnTo>
                <a:lnTo>
                  <a:pt x="813017" y="204553"/>
                </a:lnTo>
                <a:lnTo>
                  <a:pt x="811427" y="176311"/>
                </a:lnTo>
                <a:lnTo>
                  <a:pt x="805383" y="150359"/>
                </a:lnTo>
                <a:lnTo>
                  <a:pt x="796900" y="127460"/>
                </a:lnTo>
                <a:lnTo>
                  <a:pt x="784706" y="107614"/>
                </a:lnTo>
                <a:lnTo>
                  <a:pt x="770180" y="89305"/>
                </a:lnTo>
                <a:lnTo>
                  <a:pt x="754168" y="74040"/>
                </a:lnTo>
                <a:lnTo>
                  <a:pt x="735824" y="60300"/>
                </a:lnTo>
                <a:lnTo>
                  <a:pt x="715996" y="48087"/>
                </a:lnTo>
                <a:lnTo>
                  <a:pt x="695425" y="38164"/>
                </a:lnTo>
                <a:lnTo>
                  <a:pt x="674006" y="29768"/>
                </a:lnTo>
                <a:lnTo>
                  <a:pt x="651951" y="22135"/>
                </a:lnTo>
                <a:lnTo>
                  <a:pt x="629790" y="16029"/>
                </a:lnTo>
                <a:lnTo>
                  <a:pt x="608371" y="9922"/>
                </a:lnTo>
                <a:lnTo>
                  <a:pt x="587058" y="5343"/>
                </a:lnTo>
                <a:lnTo>
                  <a:pt x="567166" y="1526"/>
                </a:lnTo>
                <a:lnTo>
                  <a:pt x="558016" y="0"/>
                </a:lnTo>
                <a:lnTo>
                  <a:pt x="539693" y="0"/>
                </a:lnTo>
                <a:lnTo>
                  <a:pt x="531295" y="763"/>
                </a:lnTo>
                <a:lnTo>
                  <a:pt x="522134" y="2289"/>
                </a:lnTo>
                <a:lnTo>
                  <a:pt x="513736" y="3816"/>
                </a:lnTo>
                <a:lnTo>
                  <a:pt x="505338" y="6106"/>
                </a:lnTo>
                <a:lnTo>
                  <a:pt x="496940" y="9159"/>
                </a:lnTo>
                <a:lnTo>
                  <a:pt x="483198" y="15265"/>
                </a:lnTo>
                <a:lnTo>
                  <a:pt x="469456" y="23662"/>
                </a:lnTo>
                <a:lnTo>
                  <a:pt x="456488" y="34348"/>
                </a:lnTo>
                <a:lnTo>
                  <a:pt x="443509" y="46561"/>
                </a:lnTo>
                <a:lnTo>
                  <a:pt x="431294" y="59537"/>
                </a:lnTo>
                <a:lnTo>
                  <a:pt x="419842" y="74803"/>
                </a:lnTo>
                <a:lnTo>
                  <a:pt x="408391" y="90832"/>
                </a:lnTo>
                <a:lnTo>
                  <a:pt x="396939" y="106851"/>
                </a:lnTo>
                <a:lnTo>
                  <a:pt x="386251" y="124407"/>
                </a:lnTo>
                <a:lnTo>
                  <a:pt x="375573" y="141963"/>
                </a:lnTo>
                <a:lnTo>
                  <a:pt x="364885" y="159518"/>
                </a:lnTo>
                <a:lnTo>
                  <a:pt x="354960" y="176311"/>
                </a:lnTo>
                <a:lnTo>
                  <a:pt x="344272" y="193867"/>
                </a:lnTo>
                <a:lnTo>
                  <a:pt x="334347" y="209896"/>
                </a:lnTo>
                <a:lnTo>
                  <a:pt x="325185" y="225925"/>
                </a:lnTo>
                <a:lnTo>
                  <a:pt x="315261" y="240428"/>
                </a:lnTo>
                <a:lnTo>
                  <a:pt x="309153" y="248061"/>
                </a:lnTo>
                <a:lnTo>
                  <a:pt x="302282" y="254931"/>
                </a:lnTo>
                <a:lnTo>
                  <a:pt x="295411" y="261037"/>
                </a:lnTo>
                <a:lnTo>
                  <a:pt x="288540" y="264854"/>
                </a:lnTo>
                <a:lnTo>
                  <a:pt x="280916" y="267907"/>
                </a:lnTo>
                <a:lnTo>
                  <a:pt x="274045" y="269433"/>
                </a:lnTo>
                <a:lnTo>
                  <a:pt x="265647" y="270197"/>
                </a:lnTo>
                <a:lnTo>
                  <a:pt x="258013" y="268670"/>
                </a:lnTo>
                <a:lnTo>
                  <a:pt x="245034" y="264090"/>
                </a:lnTo>
                <a:lnTo>
                  <a:pt x="232819" y="257984"/>
                </a:lnTo>
                <a:lnTo>
                  <a:pt x="220604" y="248824"/>
                </a:lnTo>
                <a:lnTo>
                  <a:pt x="209152" y="238902"/>
                </a:lnTo>
                <a:lnTo>
                  <a:pt x="198464" y="227452"/>
                </a:lnTo>
                <a:lnTo>
                  <a:pt x="187786" y="214476"/>
                </a:lnTo>
                <a:lnTo>
                  <a:pt x="177098" y="201500"/>
                </a:lnTo>
                <a:lnTo>
                  <a:pt x="167937" y="186997"/>
                </a:lnTo>
                <a:lnTo>
                  <a:pt x="158012" y="173258"/>
                </a:lnTo>
                <a:lnTo>
                  <a:pt x="148850" y="158755"/>
                </a:lnTo>
                <a:lnTo>
                  <a:pt x="140453" y="145016"/>
                </a:lnTo>
                <a:lnTo>
                  <a:pt x="132055" y="132040"/>
                </a:lnTo>
                <a:lnTo>
                  <a:pt x="123657" y="119064"/>
                </a:lnTo>
                <a:lnTo>
                  <a:pt x="116786" y="108377"/>
                </a:lnTo>
                <a:lnTo>
                  <a:pt x="109151" y="98465"/>
                </a:lnTo>
                <a:lnTo>
                  <a:pt x="102291" y="90832"/>
                </a:lnTo>
                <a:lnTo>
                  <a:pt x="84731" y="80909"/>
                </a:lnTo>
                <a:lnTo>
                  <a:pt x="67172" y="86252"/>
                </a:lnTo>
                <a:lnTo>
                  <a:pt x="50376" y="102282"/>
                </a:lnTo>
                <a:lnTo>
                  <a:pt x="35871" y="125170"/>
                </a:lnTo>
                <a:lnTo>
                  <a:pt x="22892" y="150359"/>
                </a:lnTo>
                <a:lnTo>
                  <a:pt x="12215" y="174784"/>
                </a:lnTo>
                <a:lnTo>
                  <a:pt x="4580" y="193104"/>
                </a:lnTo>
                <a:lnTo>
                  <a:pt x="763" y="202263"/>
                </a:lnTo>
                <a:lnTo>
                  <a:pt x="0" y="205316"/>
                </a:lnTo>
                <a:lnTo>
                  <a:pt x="0" y="209133"/>
                </a:lnTo>
                <a:lnTo>
                  <a:pt x="1526" y="216003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111415" y="785675"/>
            <a:ext cx="786297" cy="457958"/>
          </a:xfrm>
          <a:custGeom>
            <a:avLst/>
            <a:gdLst/>
            <a:ahLst/>
            <a:cxnLst/>
            <a:rect l="l" t="t" r="r" b="b"/>
            <a:pathLst>
              <a:path w="786297" h="457958">
                <a:moveTo>
                  <a:pt x="763" y="197683"/>
                </a:moveTo>
                <a:lnTo>
                  <a:pt x="0" y="200737"/>
                </a:lnTo>
                <a:lnTo>
                  <a:pt x="0" y="204553"/>
                </a:lnTo>
                <a:lnTo>
                  <a:pt x="1526" y="211423"/>
                </a:lnTo>
                <a:lnTo>
                  <a:pt x="5333" y="219819"/>
                </a:lnTo>
                <a:lnTo>
                  <a:pt x="10677" y="230505"/>
                </a:lnTo>
                <a:lnTo>
                  <a:pt x="16785" y="241191"/>
                </a:lnTo>
                <a:lnTo>
                  <a:pt x="25183" y="254167"/>
                </a:lnTo>
                <a:lnTo>
                  <a:pt x="34344" y="267907"/>
                </a:lnTo>
                <a:lnTo>
                  <a:pt x="44269" y="281636"/>
                </a:lnTo>
                <a:lnTo>
                  <a:pt x="55721" y="296902"/>
                </a:lnTo>
                <a:lnTo>
                  <a:pt x="67936" y="312168"/>
                </a:lnTo>
                <a:lnTo>
                  <a:pt x="80914" y="327434"/>
                </a:lnTo>
                <a:lnTo>
                  <a:pt x="93882" y="343463"/>
                </a:lnTo>
                <a:lnTo>
                  <a:pt x="108388" y="358729"/>
                </a:lnTo>
                <a:lnTo>
                  <a:pt x="122893" y="373995"/>
                </a:lnTo>
                <a:lnTo>
                  <a:pt x="137399" y="388498"/>
                </a:lnTo>
                <a:lnTo>
                  <a:pt x="152668" y="403000"/>
                </a:lnTo>
                <a:lnTo>
                  <a:pt x="167937" y="415976"/>
                </a:lnTo>
                <a:lnTo>
                  <a:pt x="185485" y="428189"/>
                </a:lnTo>
                <a:lnTo>
                  <a:pt x="204571" y="438112"/>
                </a:lnTo>
                <a:lnTo>
                  <a:pt x="225185" y="445745"/>
                </a:lnTo>
                <a:lnTo>
                  <a:pt x="246561" y="451088"/>
                </a:lnTo>
                <a:lnTo>
                  <a:pt x="270228" y="454905"/>
                </a:lnTo>
                <a:lnTo>
                  <a:pt x="294648" y="457194"/>
                </a:lnTo>
                <a:lnTo>
                  <a:pt x="319841" y="457958"/>
                </a:lnTo>
                <a:lnTo>
                  <a:pt x="345798" y="457958"/>
                </a:lnTo>
                <a:lnTo>
                  <a:pt x="372509" y="457194"/>
                </a:lnTo>
                <a:lnTo>
                  <a:pt x="399229" y="456431"/>
                </a:lnTo>
                <a:lnTo>
                  <a:pt x="426713" y="454905"/>
                </a:lnTo>
                <a:lnTo>
                  <a:pt x="454197" y="454141"/>
                </a:lnTo>
                <a:lnTo>
                  <a:pt x="480907" y="453378"/>
                </a:lnTo>
                <a:lnTo>
                  <a:pt x="507628" y="453378"/>
                </a:lnTo>
                <a:lnTo>
                  <a:pt x="534349" y="454141"/>
                </a:lnTo>
                <a:lnTo>
                  <a:pt x="560295" y="455668"/>
                </a:lnTo>
                <a:lnTo>
                  <a:pt x="584726" y="457194"/>
                </a:lnTo>
                <a:lnTo>
                  <a:pt x="608371" y="457194"/>
                </a:lnTo>
                <a:lnTo>
                  <a:pt x="629790" y="455668"/>
                </a:lnTo>
                <a:lnTo>
                  <a:pt x="649619" y="451851"/>
                </a:lnTo>
                <a:lnTo>
                  <a:pt x="667962" y="445745"/>
                </a:lnTo>
                <a:lnTo>
                  <a:pt x="685458" y="438112"/>
                </a:lnTo>
                <a:lnTo>
                  <a:pt x="700727" y="428189"/>
                </a:lnTo>
                <a:lnTo>
                  <a:pt x="715254" y="415976"/>
                </a:lnTo>
                <a:lnTo>
                  <a:pt x="728190" y="401474"/>
                </a:lnTo>
                <a:lnTo>
                  <a:pt x="740490" y="384681"/>
                </a:lnTo>
                <a:lnTo>
                  <a:pt x="750351" y="364835"/>
                </a:lnTo>
                <a:lnTo>
                  <a:pt x="759576" y="342700"/>
                </a:lnTo>
                <a:lnTo>
                  <a:pt x="767953" y="318274"/>
                </a:lnTo>
                <a:lnTo>
                  <a:pt x="774845" y="290795"/>
                </a:lnTo>
                <a:lnTo>
                  <a:pt x="780147" y="260274"/>
                </a:lnTo>
                <a:lnTo>
                  <a:pt x="784706" y="227452"/>
                </a:lnTo>
                <a:lnTo>
                  <a:pt x="786297" y="196920"/>
                </a:lnTo>
                <a:lnTo>
                  <a:pt x="784706" y="168678"/>
                </a:lnTo>
                <a:lnTo>
                  <a:pt x="778662" y="144252"/>
                </a:lnTo>
                <a:lnTo>
                  <a:pt x="770180" y="121353"/>
                </a:lnTo>
                <a:lnTo>
                  <a:pt x="758728" y="102271"/>
                </a:lnTo>
                <a:lnTo>
                  <a:pt x="744307" y="84726"/>
                </a:lnTo>
                <a:lnTo>
                  <a:pt x="728190" y="69460"/>
                </a:lnTo>
                <a:lnTo>
                  <a:pt x="710694" y="56484"/>
                </a:lnTo>
                <a:lnTo>
                  <a:pt x="690866" y="45034"/>
                </a:lnTo>
                <a:lnTo>
                  <a:pt x="671037" y="35875"/>
                </a:lnTo>
                <a:lnTo>
                  <a:pt x="649619" y="27478"/>
                </a:lnTo>
                <a:lnTo>
                  <a:pt x="628200" y="20609"/>
                </a:lnTo>
                <a:lnTo>
                  <a:pt x="606887" y="14502"/>
                </a:lnTo>
                <a:lnTo>
                  <a:pt x="586210" y="9922"/>
                </a:lnTo>
                <a:lnTo>
                  <a:pt x="565639" y="5343"/>
                </a:lnTo>
                <a:lnTo>
                  <a:pt x="546564" y="1526"/>
                </a:lnTo>
                <a:lnTo>
                  <a:pt x="537402" y="0"/>
                </a:lnTo>
                <a:lnTo>
                  <a:pt x="529005" y="0"/>
                </a:lnTo>
                <a:lnTo>
                  <a:pt x="519843" y="763"/>
                </a:lnTo>
                <a:lnTo>
                  <a:pt x="511445" y="1526"/>
                </a:lnTo>
                <a:lnTo>
                  <a:pt x="503047" y="3816"/>
                </a:lnTo>
                <a:lnTo>
                  <a:pt x="494649" y="6869"/>
                </a:lnTo>
                <a:lnTo>
                  <a:pt x="487015" y="9922"/>
                </a:lnTo>
                <a:lnTo>
                  <a:pt x="478617" y="13739"/>
                </a:lnTo>
                <a:lnTo>
                  <a:pt x="465638" y="21372"/>
                </a:lnTo>
                <a:lnTo>
                  <a:pt x="452670" y="30531"/>
                </a:lnTo>
                <a:lnTo>
                  <a:pt x="440455" y="41981"/>
                </a:lnTo>
                <a:lnTo>
                  <a:pt x="428240" y="54957"/>
                </a:lnTo>
                <a:lnTo>
                  <a:pt x="416788" y="68696"/>
                </a:lnTo>
                <a:lnTo>
                  <a:pt x="404573" y="83962"/>
                </a:lnTo>
                <a:lnTo>
                  <a:pt x="393885" y="99981"/>
                </a:lnTo>
                <a:lnTo>
                  <a:pt x="383197" y="116010"/>
                </a:lnTo>
                <a:lnTo>
                  <a:pt x="372509" y="132803"/>
                </a:lnTo>
                <a:lnTo>
                  <a:pt x="361831" y="150359"/>
                </a:lnTo>
                <a:lnTo>
                  <a:pt x="351143" y="167151"/>
                </a:lnTo>
                <a:lnTo>
                  <a:pt x="341218" y="183944"/>
                </a:lnTo>
                <a:lnTo>
                  <a:pt x="331293" y="199973"/>
                </a:lnTo>
                <a:lnTo>
                  <a:pt x="322132" y="215239"/>
                </a:lnTo>
                <a:lnTo>
                  <a:pt x="312207" y="229742"/>
                </a:lnTo>
                <a:lnTo>
                  <a:pt x="303045" y="243481"/>
                </a:lnTo>
                <a:lnTo>
                  <a:pt x="296938" y="251114"/>
                </a:lnTo>
                <a:lnTo>
                  <a:pt x="290067" y="256457"/>
                </a:lnTo>
                <a:lnTo>
                  <a:pt x="283196" y="260274"/>
                </a:lnTo>
                <a:lnTo>
                  <a:pt x="276325" y="262564"/>
                </a:lnTo>
                <a:lnTo>
                  <a:pt x="268701" y="264090"/>
                </a:lnTo>
                <a:lnTo>
                  <a:pt x="261067" y="264854"/>
                </a:lnTo>
                <a:lnTo>
                  <a:pt x="252669" y="264090"/>
                </a:lnTo>
                <a:lnTo>
                  <a:pt x="244271" y="263327"/>
                </a:lnTo>
                <a:lnTo>
                  <a:pt x="232056" y="260274"/>
                </a:lnTo>
                <a:lnTo>
                  <a:pt x="219840" y="254167"/>
                </a:lnTo>
                <a:lnTo>
                  <a:pt x="207625" y="245771"/>
                </a:lnTo>
                <a:lnTo>
                  <a:pt x="196174" y="235848"/>
                </a:lnTo>
                <a:lnTo>
                  <a:pt x="184722" y="224399"/>
                </a:lnTo>
                <a:lnTo>
                  <a:pt x="173281" y="211423"/>
                </a:lnTo>
                <a:lnTo>
                  <a:pt x="162592" y="197683"/>
                </a:lnTo>
                <a:lnTo>
                  <a:pt x="151904" y="183181"/>
                </a:lnTo>
                <a:lnTo>
                  <a:pt x="141979" y="168678"/>
                </a:lnTo>
                <a:lnTo>
                  <a:pt x="132818" y="154175"/>
                </a:lnTo>
                <a:lnTo>
                  <a:pt x="123657" y="140436"/>
                </a:lnTo>
                <a:lnTo>
                  <a:pt x="114495" y="126697"/>
                </a:lnTo>
                <a:lnTo>
                  <a:pt x="106097" y="114484"/>
                </a:lnTo>
                <a:lnTo>
                  <a:pt x="98463" y="103034"/>
                </a:lnTo>
                <a:lnTo>
                  <a:pt x="91603" y="93875"/>
                </a:lnTo>
                <a:lnTo>
                  <a:pt x="84731" y="87005"/>
                </a:lnTo>
                <a:lnTo>
                  <a:pt x="66409" y="77856"/>
                </a:lnTo>
                <a:lnTo>
                  <a:pt x="50376" y="83962"/>
                </a:lnTo>
                <a:lnTo>
                  <a:pt x="36634" y="99981"/>
                </a:lnTo>
                <a:lnTo>
                  <a:pt x="25183" y="122880"/>
                </a:lnTo>
                <a:lnTo>
                  <a:pt x="15258" y="148069"/>
                </a:lnTo>
                <a:lnTo>
                  <a:pt x="8387" y="170968"/>
                </a:lnTo>
                <a:lnTo>
                  <a:pt x="3043" y="189287"/>
                </a:lnTo>
                <a:lnTo>
                  <a:pt x="763" y="197683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122093" y="802467"/>
            <a:ext cx="761092" cy="432769"/>
          </a:xfrm>
          <a:custGeom>
            <a:avLst/>
            <a:gdLst/>
            <a:ahLst/>
            <a:cxnLst/>
            <a:rect l="l" t="t" r="r" b="b"/>
            <a:pathLst>
              <a:path w="761092" h="432769">
                <a:moveTo>
                  <a:pt x="763" y="201500"/>
                </a:moveTo>
                <a:lnTo>
                  <a:pt x="3053" y="208370"/>
                </a:lnTo>
                <a:lnTo>
                  <a:pt x="6871" y="216003"/>
                </a:lnTo>
                <a:lnTo>
                  <a:pt x="12215" y="225925"/>
                </a:lnTo>
                <a:lnTo>
                  <a:pt x="19086" y="235848"/>
                </a:lnTo>
                <a:lnTo>
                  <a:pt x="27484" y="247298"/>
                </a:lnTo>
                <a:lnTo>
                  <a:pt x="36645" y="259511"/>
                </a:lnTo>
                <a:lnTo>
                  <a:pt x="46570" y="272476"/>
                </a:lnTo>
                <a:lnTo>
                  <a:pt x="58021" y="286215"/>
                </a:lnTo>
                <a:lnTo>
                  <a:pt x="70237" y="299955"/>
                </a:lnTo>
                <a:lnTo>
                  <a:pt x="83205" y="313694"/>
                </a:lnTo>
                <a:lnTo>
                  <a:pt x="96183" y="328197"/>
                </a:lnTo>
                <a:lnTo>
                  <a:pt x="109925" y="341936"/>
                </a:lnTo>
                <a:lnTo>
                  <a:pt x="124431" y="355676"/>
                </a:lnTo>
                <a:lnTo>
                  <a:pt x="138936" y="369415"/>
                </a:lnTo>
                <a:lnTo>
                  <a:pt x="152678" y="382391"/>
                </a:lnTo>
                <a:lnTo>
                  <a:pt x="167184" y="394604"/>
                </a:lnTo>
                <a:lnTo>
                  <a:pt x="183206" y="406053"/>
                </a:lnTo>
                <a:lnTo>
                  <a:pt x="201528" y="415213"/>
                </a:lnTo>
                <a:lnTo>
                  <a:pt x="221378" y="422083"/>
                </a:lnTo>
                <a:lnTo>
                  <a:pt x="241991" y="427426"/>
                </a:lnTo>
                <a:lnTo>
                  <a:pt x="264131" y="430479"/>
                </a:lnTo>
                <a:lnTo>
                  <a:pt x="287787" y="432006"/>
                </a:lnTo>
                <a:lnTo>
                  <a:pt x="312217" y="432769"/>
                </a:lnTo>
                <a:lnTo>
                  <a:pt x="336648" y="432769"/>
                </a:lnTo>
                <a:lnTo>
                  <a:pt x="362594" y="431242"/>
                </a:lnTo>
                <a:lnTo>
                  <a:pt x="387788" y="430479"/>
                </a:lnTo>
                <a:lnTo>
                  <a:pt x="414509" y="428952"/>
                </a:lnTo>
                <a:lnTo>
                  <a:pt x="440466" y="427426"/>
                </a:lnTo>
                <a:lnTo>
                  <a:pt x="466412" y="425899"/>
                </a:lnTo>
                <a:lnTo>
                  <a:pt x="492370" y="425899"/>
                </a:lnTo>
                <a:lnTo>
                  <a:pt x="517563" y="426662"/>
                </a:lnTo>
                <a:lnTo>
                  <a:pt x="541983" y="428189"/>
                </a:lnTo>
                <a:lnTo>
                  <a:pt x="565671" y="429716"/>
                </a:lnTo>
                <a:lnTo>
                  <a:pt x="587832" y="430479"/>
                </a:lnTo>
                <a:lnTo>
                  <a:pt x="608403" y="428952"/>
                </a:lnTo>
                <a:lnTo>
                  <a:pt x="627489" y="425899"/>
                </a:lnTo>
                <a:lnTo>
                  <a:pt x="645833" y="421319"/>
                </a:lnTo>
                <a:lnTo>
                  <a:pt x="661844" y="414450"/>
                </a:lnTo>
                <a:lnTo>
                  <a:pt x="677113" y="405290"/>
                </a:lnTo>
                <a:lnTo>
                  <a:pt x="691640" y="394604"/>
                </a:lnTo>
                <a:lnTo>
                  <a:pt x="703834" y="381628"/>
                </a:lnTo>
                <a:lnTo>
                  <a:pt x="716028" y="366362"/>
                </a:lnTo>
                <a:lnTo>
                  <a:pt x="725995" y="348806"/>
                </a:lnTo>
                <a:lnTo>
                  <a:pt x="735114" y="328197"/>
                </a:lnTo>
                <a:lnTo>
                  <a:pt x="742748" y="305298"/>
                </a:lnTo>
                <a:lnTo>
                  <a:pt x="749641" y="279346"/>
                </a:lnTo>
                <a:lnTo>
                  <a:pt x="754942" y="251114"/>
                </a:lnTo>
                <a:lnTo>
                  <a:pt x="759502" y="219819"/>
                </a:lnTo>
                <a:lnTo>
                  <a:pt x="761092" y="189287"/>
                </a:lnTo>
                <a:lnTo>
                  <a:pt x="758760" y="162572"/>
                </a:lnTo>
                <a:lnTo>
                  <a:pt x="753458" y="138146"/>
                </a:lnTo>
                <a:lnTo>
                  <a:pt x="744233" y="116774"/>
                </a:lnTo>
                <a:lnTo>
                  <a:pt x="732781" y="97691"/>
                </a:lnTo>
                <a:lnTo>
                  <a:pt x="719103" y="80899"/>
                </a:lnTo>
                <a:lnTo>
                  <a:pt x="703092" y="66407"/>
                </a:lnTo>
                <a:lnTo>
                  <a:pt x="685490" y="53430"/>
                </a:lnTo>
                <a:lnTo>
                  <a:pt x="666404" y="42744"/>
                </a:lnTo>
                <a:lnTo>
                  <a:pt x="646575" y="33585"/>
                </a:lnTo>
                <a:lnTo>
                  <a:pt x="626005" y="25952"/>
                </a:lnTo>
                <a:lnTo>
                  <a:pt x="604586" y="19082"/>
                </a:lnTo>
                <a:lnTo>
                  <a:pt x="584015" y="13739"/>
                </a:lnTo>
                <a:lnTo>
                  <a:pt x="564081" y="9159"/>
                </a:lnTo>
                <a:lnTo>
                  <a:pt x="544273" y="5343"/>
                </a:lnTo>
                <a:lnTo>
                  <a:pt x="525961" y="1526"/>
                </a:lnTo>
                <a:lnTo>
                  <a:pt x="517563" y="0"/>
                </a:lnTo>
                <a:lnTo>
                  <a:pt x="509166" y="0"/>
                </a:lnTo>
                <a:lnTo>
                  <a:pt x="500768" y="1526"/>
                </a:lnTo>
                <a:lnTo>
                  <a:pt x="492370" y="3053"/>
                </a:lnTo>
                <a:lnTo>
                  <a:pt x="483972" y="6106"/>
                </a:lnTo>
                <a:lnTo>
                  <a:pt x="476337" y="9159"/>
                </a:lnTo>
                <a:lnTo>
                  <a:pt x="467939" y="13739"/>
                </a:lnTo>
                <a:lnTo>
                  <a:pt x="460305" y="18319"/>
                </a:lnTo>
                <a:lnTo>
                  <a:pt x="448090" y="27478"/>
                </a:lnTo>
                <a:lnTo>
                  <a:pt x="435885" y="38164"/>
                </a:lnTo>
                <a:lnTo>
                  <a:pt x="424434" y="50377"/>
                </a:lnTo>
                <a:lnTo>
                  <a:pt x="412982" y="63353"/>
                </a:lnTo>
                <a:lnTo>
                  <a:pt x="401530" y="77845"/>
                </a:lnTo>
                <a:lnTo>
                  <a:pt x="390078" y="93111"/>
                </a:lnTo>
                <a:lnTo>
                  <a:pt x="379390" y="109141"/>
                </a:lnTo>
                <a:lnTo>
                  <a:pt x="368702" y="125933"/>
                </a:lnTo>
                <a:lnTo>
                  <a:pt x="358777" y="142726"/>
                </a:lnTo>
                <a:lnTo>
                  <a:pt x="348099" y="158755"/>
                </a:lnTo>
                <a:lnTo>
                  <a:pt x="338938" y="175548"/>
                </a:lnTo>
                <a:lnTo>
                  <a:pt x="329013" y="191577"/>
                </a:lnTo>
                <a:lnTo>
                  <a:pt x="319088" y="206843"/>
                </a:lnTo>
                <a:lnTo>
                  <a:pt x="309927" y="221346"/>
                </a:lnTo>
                <a:lnTo>
                  <a:pt x="301529" y="234322"/>
                </a:lnTo>
                <a:lnTo>
                  <a:pt x="292368" y="246535"/>
                </a:lnTo>
                <a:lnTo>
                  <a:pt x="286260" y="253404"/>
                </a:lnTo>
                <a:lnTo>
                  <a:pt x="279389" y="258747"/>
                </a:lnTo>
                <a:lnTo>
                  <a:pt x="271755" y="261800"/>
                </a:lnTo>
                <a:lnTo>
                  <a:pt x="264131" y="263316"/>
                </a:lnTo>
                <a:lnTo>
                  <a:pt x="256496" y="264080"/>
                </a:lnTo>
                <a:lnTo>
                  <a:pt x="248099" y="263316"/>
                </a:lnTo>
                <a:lnTo>
                  <a:pt x="239701" y="261037"/>
                </a:lnTo>
                <a:lnTo>
                  <a:pt x="230539" y="257984"/>
                </a:lnTo>
                <a:lnTo>
                  <a:pt x="218324" y="252641"/>
                </a:lnTo>
                <a:lnTo>
                  <a:pt x="206872" y="245008"/>
                </a:lnTo>
                <a:lnTo>
                  <a:pt x="194657" y="235848"/>
                </a:lnTo>
                <a:lnTo>
                  <a:pt x="183206" y="225162"/>
                </a:lnTo>
                <a:lnTo>
                  <a:pt x="171001" y="212949"/>
                </a:lnTo>
                <a:lnTo>
                  <a:pt x="159549" y="199973"/>
                </a:lnTo>
                <a:lnTo>
                  <a:pt x="148098" y="186997"/>
                </a:lnTo>
                <a:lnTo>
                  <a:pt x="137409" y="172494"/>
                </a:lnTo>
                <a:lnTo>
                  <a:pt x="126721" y="158755"/>
                </a:lnTo>
                <a:lnTo>
                  <a:pt x="116796" y="145016"/>
                </a:lnTo>
                <a:lnTo>
                  <a:pt x="106871" y="132040"/>
                </a:lnTo>
                <a:lnTo>
                  <a:pt x="97710" y="119827"/>
                </a:lnTo>
                <a:lnTo>
                  <a:pt x="89312" y="108377"/>
                </a:lnTo>
                <a:lnTo>
                  <a:pt x="80925" y="99218"/>
                </a:lnTo>
                <a:lnTo>
                  <a:pt x="74054" y="90821"/>
                </a:lnTo>
                <a:lnTo>
                  <a:pt x="67183" y="84715"/>
                </a:lnTo>
                <a:lnTo>
                  <a:pt x="48860" y="76319"/>
                </a:lnTo>
                <a:lnTo>
                  <a:pt x="34355" y="82425"/>
                </a:lnTo>
                <a:lnTo>
                  <a:pt x="23666" y="98454"/>
                </a:lnTo>
                <a:lnTo>
                  <a:pt x="15268" y="120590"/>
                </a:lnTo>
                <a:lnTo>
                  <a:pt x="9161" y="145779"/>
                </a:lnTo>
                <a:lnTo>
                  <a:pt x="5344" y="168678"/>
                </a:lnTo>
                <a:lnTo>
                  <a:pt x="3053" y="185471"/>
                </a:lnTo>
                <a:lnTo>
                  <a:pt x="1526" y="193104"/>
                </a:lnTo>
                <a:lnTo>
                  <a:pt x="763" y="194630"/>
                </a:lnTo>
                <a:lnTo>
                  <a:pt x="0" y="196920"/>
                </a:lnTo>
                <a:lnTo>
                  <a:pt x="0" y="199210"/>
                </a:lnTo>
                <a:lnTo>
                  <a:pt x="763" y="201500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134308" y="820023"/>
            <a:ext cx="733608" cy="406817"/>
          </a:xfrm>
          <a:custGeom>
            <a:avLst/>
            <a:gdLst/>
            <a:ahLst/>
            <a:cxnLst/>
            <a:rect l="l" t="t" r="r" b="b"/>
            <a:pathLst>
              <a:path w="733608" h="406817">
                <a:moveTo>
                  <a:pt x="0" y="193104"/>
                </a:moveTo>
                <a:lnTo>
                  <a:pt x="763" y="199210"/>
                </a:lnTo>
                <a:lnTo>
                  <a:pt x="4580" y="207606"/>
                </a:lnTo>
                <a:lnTo>
                  <a:pt x="9924" y="216766"/>
                </a:lnTo>
                <a:lnTo>
                  <a:pt x="17559" y="226689"/>
                </a:lnTo>
                <a:lnTo>
                  <a:pt x="26720" y="238138"/>
                </a:lnTo>
                <a:lnTo>
                  <a:pt x="36645" y="250340"/>
                </a:lnTo>
                <a:lnTo>
                  <a:pt x="48097" y="263316"/>
                </a:lnTo>
                <a:lnTo>
                  <a:pt x="61075" y="277056"/>
                </a:lnTo>
                <a:lnTo>
                  <a:pt x="74807" y="290795"/>
                </a:lnTo>
                <a:lnTo>
                  <a:pt x="89312" y="304535"/>
                </a:lnTo>
                <a:lnTo>
                  <a:pt x="103818" y="319037"/>
                </a:lnTo>
                <a:lnTo>
                  <a:pt x="119087" y="332777"/>
                </a:lnTo>
                <a:lnTo>
                  <a:pt x="134356" y="346516"/>
                </a:lnTo>
                <a:lnTo>
                  <a:pt x="148861" y="359492"/>
                </a:lnTo>
                <a:lnTo>
                  <a:pt x="164119" y="372468"/>
                </a:lnTo>
                <a:lnTo>
                  <a:pt x="179388" y="383154"/>
                </a:lnTo>
                <a:lnTo>
                  <a:pt x="196948" y="392314"/>
                </a:lnTo>
                <a:lnTo>
                  <a:pt x="216034" y="398420"/>
                </a:lnTo>
                <a:lnTo>
                  <a:pt x="235883" y="403000"/>
                </a:lnTo>
                <a:lnTo>
                  <a:pt x="257249" y="405290"/>
                </a:lnTo>
                <a:lnTo>
                  <a:pt x="279389" y="406817"/>
                </a:lnTo>
                <a:lnTo>
                  <a:pt x="302293" y="406817"/>
                </a:lnTo>
                <a:lnTo>
                  <a:pt x="325959" y="406053"/>
                </a:lnTo>
                <a:lnTo>
                  <a:pt x="350379" y="404527"/>
                </a:lnTo>
                <a:lnTo>
                  <a:pt x="374809" y="403000"/>
                </a:lnTo>
                <a:lnTo>
                  <a:pt x="400003" y="401474"/>
                </a:lnTo>
                <a:lnTo>
                  <a:pt x="424434" y="399947"/>
                </a:lnTo>
                <a:lnTo>
                  <a:pt x="449617" y="398420"/>
                </a:lnTo>
                <a:lnTo>
                  <a:pt x="474047" y="397657"/>
                </a:lnTo>
                <a:lnTo>
                  <a:pt x="497714" y="398420"/>
                </a:lnTo>
                <a:lnTo>
                  <a:pt x="521381" y="399947"/>
                </a:lnTo>
                <a:lnTo>
                  <a:pt x="543510" y="401474"/>
                </a:lnTo>
                <a:lnTo>
                  <a:pt x="564908" y="402237"/>
                </a:lnTo>
                <a:lnTo>
                  <a:pt x="584736" y="401474"/>
                </a:lnTo>
                <a:lnTo>
                  <a:pt x="603080" y="399184"/>
                </a:lnTo>
                <a:lnTo>
                  <a:pt x="620576" y="395367"/>
                </a:lnTo>
                <a:lnTo>
                  <a:pt x="636693" y="389261"/>
                </a:lnTo>
                <a:lnTo>
                  <a:pt x="651962" y="382391"/>
                </a:lnTo>
                <a:lnTo>
                  <a:pt x="665640" y="372468"/>
                </a:lnTo>
                <a:lnTo>
                  <a:pt x="677834" y="361019"/>
                </a:lnTo>
                <a:lnTo>
                  <a:pt x="689286" y="347279"/>
                </a:lnTo>
                <a:lnTo>
                  <a:pt x="699253" y="331250"/>
                </a:lnTo>
                <a:lnTo>
                  <a:pt x="708372" y="312168"/>
                </a:lnTo>
                <a:lnTo>
                  <a:pt x="716007" y="291559"/>
                </a:lnTo>
                <a:lnTo>
                  <a:pt x="722157" y="267133"/>
                </a:lnTo>
                <a:lnTo>
                  <a:pt x="727458" y="240428"/>
                </a:lnTo>
                <a:lnTo>
                  <a:pt x="732018" y="210659"/>
                </a:lnTo>
                <a:lnTo>
                  <a:pt x="733608" y="180891"/>
                </a:lnTo>
                <a:lnTo>
                  <a:pt x="731276" y="154939"/>
                </a:lnTo>
                <a:lnTo>
                  <a:pt x="725974" y="131276"/>
                </a:lnTo>
                <a:lnTo>
                  <a:pt x="717597" y="109904"/>
                </a:lnTo>
                <a:lnTo>
                  <a:pt x="706145" y="91585"/>
                </a:lnTo>
                <a:lnTo>
                  <a:pt x="691619" y="75556"/>
                </a:lnTo>
                <a:lnTo>
                  <a:pt x="676350" y="61816"/>
                </a:lnTo>
                <a:lnTo>
                  <a:pt x="658748" y="49614"/>
                </a:lnTo>
                <a:lnTo>
                  <a:pt x="639662" y="39691"/>
                </a:lnTo>
                <a:lnTo>
                  <a:pt x="619833" y="31295"/>
                </a:lnTo>
                <a:lnTo>
                  <a:pt x="600005" y="23662"/>
                </a:lnTo>
                <a:lnTo>
                  <a:pt x="579434" y="17555"/>
                </a:lnTo>
                <a:lnTo>
                  <a:pt x="559500" y="12212"/>
                </a:lnTo>
                <a:lnTo>
                  <a:pt x="539693" y="7632"/>
                </a:lnTo>
                <a:lnTo>
                  <a:pt x="521381" y="3816"/>
                </a:lnTo>
                <a:lnTo>
                  <a:pt x="503821" y="763"/>
                </a:lnTo>
                <a:lnTo>
                  <a:pt x="487026" y="0"/>
                </a:lnTo>
                <a:lnTo>
                  <a:pt x="470993" y="3816"/>
                </a:lnTo>
                <a:lnTo>
                  <a:pt x="454961" y="11449"/>
                </a:lnTo>
                <a:lnTo>
                  <a:pt x="439692" y="22135"/>
                </a:lnTo>
                <a:lnTo>
                  <a:pt x="424434" y="36638"/>
                </a:lnTo>
                <a:lnTo>
                  <a:pt x="409165" y="53420"/>
                </a:lnTo>
                <a:lnTo>
                  <a:pt x="394659" y="71739"/>
                </a:lnTo>
                <a:lnTo>
                  <a:pt x="380154" y="91585"/>
                </a:lnTo>
                <a:lnTo>
                  <a:pt x="366412" y="112957"/>
                </a:lnTo>
                <a:lnTo>
                  <a:pt x="352670" y="135093"/>
                </a:lnTo>
                <a:lnTo>
                  <a:pt x="339702" y="156465"/>
                </a:lnTo>
                <a:lnTo>
                  <a:pt x="326723" y="177838"/>
                </a:lnTo>
                <a:lnTo>
                  <a:pt x="314508" y="198447"/>
                </a:lnTo>
                <a:lnTo>
                  <a:pt x="302293" y="217529"/>
                </a:lnTo>
                <a:lnTo>
                  <a:pt x="290841" y="235085"/>
                </a:lnTo>
                <a:lnTo>
                  <a:pt x="279389" y="249577"/>
                </a:lnTo>
                <a:lnTo>
                  <a:pt x="267938" y="259500"/>
                </a:lnTo>
                <a:lnTo>
                  <a:pt x="254195" y="264080"/>
                </a:lnTo>
                <a:lnTo>
                  <a:pt x="240464" y="263316"/>
                </a:lnTo>
                <a:lnTo>
                  <a:pt x="224432" y="257973"/>
                </a:lnTo>
                <a:lnTo>
                  <a:pt x="208399" y="248050"/>
                </a:lnTo>
                <a:lnTo>
                  <a:pt x="191603" y="235848"/>
                </a:lnTo>
                <a:lnTo>
                  <a:pt x="174808" y="220582"/>
                </a:lnTo>
                <a:lnTo>
                  <a:pt x="158022" y="203790"/>
                </a:lnTo>
                <a:lnTo>
                  <a:pt x="141227" y="185471"/>
                </a:lnTo>
                <a:lnTo>
                  <a:pt x="124431" y="167151"/>
                </a:lnTo>
                <a:lnTo>
                  <a:pt x="109162" y="148832"/>
                </a:lnTo>
                <a:lnTo>
                  <a:pt x="93893" y="130513"/>
                </a:lnTo>
                <a:lnTo>
                  <a:pt x="80151" y="114484"/>
                </a:lnTo>
                <a:lnTo>
                  <a:pt x="67946" y="99981"/>
                </a:lnTo>
                <a:lnTo>
                  <a:pt x="57258" y="88532"/>
                </a:lnTo>
                <a:lnTo>
                  <a:pt x="48097" y="80899"/>
                </a:lnTo>
                <a:lnTo>
                  <a:pt x="29774" y="74029"/>
                </a:lnTo>
                <a:lnTo>
                  <a:pt x="17559" y="80135"/>
                </a:lnTo>
                <a:lnTo>
                  <a:pt x="8397" y="96928"/>
                </a:lnTo>
                <a:lnTo>
                  <a:pt x="3817" y="119064"/>
                </a:lnTo>
                <a:lnTo>
                  <a:pt x="763" y="142726"/>
                </a:lnTo>
                <a:lnTo>
                  <a:pt x="0" y="165625"/>
                </a:lnTo>
                <a:lnTo>
                  <a:pt x="763" y="181654"/>
                </a:lnTo>
                <a:lnTo>
                  <a:pt x="763" y="187760"/>
                </a:lnTo>
                <a:lnTo>
                  <a:pt x="0" y="193104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093856" y="334607"/>
            <a:ext cx="401520" cy="633485"/>
          </a:xfrm>
          <a:custGeom>
            <a:avLst/>
            <a:gdLst/>
            <a:ahLst/>
            <a:cxnLst/>
            <a:rect l="l" t="t" r="r" b="b"/>
            <a:pathLst>
              <a:path w="401520" h="633485">
                <a:moveTo>
                  <a:pt x="2290" y="63290"/>
                </a:moveTo>
                <a:lnTo>
                  <a:pt x="7634" y="77072"/>
                </a:lnTo>
                <a:lnTo>
                  <a:pt x="16795" y="98486"/>
                </a:lnTo>
                <a:lnTo>
                  <a:pt x="30527" y="126686"/>
                </a:lnTo>
                <a:lnTo>
                  <a:pt x="46559" y="158702"/>
                </a:lnTo>
                <a:lnTo>
                  <a:pt x="67172" y="194641"/>
                </a:lnTo>
                <a:lnTo>
                  <a:pt x="90839" y="232011"/>
                </a:lnTo>
                <a:lnTo>
                  <a:pt x="117549" y="270176"/>
                </a:lnTo>
                <a:lnTo>
                  <a:pt x="143506" y="305287"/>
                </a:lnTo>
                <a:lnTo>
                  <a:pt x="163356" y="335819"/>
                </a:lnTo>
                <a:lnTo>
                  <a:pt x="179388" y="362524"/>
                </a:lnTo>
                <a:lnTo>
                  <a:pt x="190840" y="386950"/>
                </a:lnTo>
                <a:lnTo>
                  <a:pt x="199238" y="410612"/>
                </a:lnTo>
                <a:lnTo>
                  <a:pt x="205335" y="434274"/>
                </a:lnTo>
                <a:lnTo>
                  <a:pt x="209916" y="457937"/>
                </a:lnTo>
                <a:lnTo>
                  <a:pt x="212969" y="484652"/>
                </a:lnTo>
                <a:lnTo>
                  <a:pt x="215260" y="515184"/>
                </a:lnTo>
                <a:lnTo>
                  <a:pt x="216787" y="547995"/>
                </a:lnTo>
                <a:lnTo>
                  <a:pt x="219077" y="580817"/>
                </a:lnTo>
                <a:lnTo>
                  <a:pt x="223658" y="608296"/>
                </a:lnTo>
                <a:lnTo>
                  <a:pt x="231292" y="627378"/>
                </a:lnTo>
                <a:lnTo>
                  <a:pt x="244271" y="633485"/>
                </a:lnTo>
                <a:lnTo>
                  <a:pt x="262593" y="624325"/>
                </a:lnTo>
                <a:lnTo>
                  <a:pt x="288551" y="595320"/>
                </a:lnTo>
                <a:lnTo>
                  <a:pt x="303045" y="574711"/>
                </a:lnTo>
                <a:lnTo>
                  <a:pt x="317551" y="553338"/>
                </a:lnTo>
                <a:lnTo>
                  <a:pt x="331293" y="531977"/>
                </a:lnTo>
                <a:lnTo>
                  <a:pt x="345035" y="509078"/>
                </a:lnTo>
                <a:lnTo>
                  <a:pt x="357250" y="486179"/>
                </a:lnTo>
                <a:lnTo>
                  <a:pt x="367938" y="462516"/>
                </a:lnTo>
                <a:lnTo>
                  <a:pt x="377863" y="438854"/>
                </a:lnTo>
                <a:lnTo>
                  <a:pt x="386251" y="414428"/>
                </a:lnTo>
                <a:lnTo>
                  <a:pt x="393122" y="390003"/>
                </a:lnTo>
                <a:lnTo>
                  <a:pt x="397702" y="364814"/>
                </a:lnTo>
                <a:lnTo>
                  <a:pt x="400756" y="339636"/>
                </a:lnTo>
                <a:lnTo>
                  <a:pt x="401520" y="314447"/>
                </a:lnTo>
                <a:lnTo>
                  <a:pt x="399993" y="289258"/>
                </a:lnTo>
                <a:lnTo>
                  <a:pt x="396175" y="264069"/>
                </a:lnTo>
                <a:lnTo>
                  <a:pt x="389304" y="238880"/>
                </a:lnTo>
                <a:lnTo>
                  <a:pt x="379390" y="213691"/>
                </a:lnTo>
                <a:lnTo>
                  <a:pt x="367175" y="189234"/>
                </a:lnTo>
                <a:lnTo>
                  <a:pt x="354196" y="166335"/>
                </a:lnTo>
                <a:lnTo>
                  <a:pt x="340454" y="145768"/>
                </a:lnTo>
                <a:lnTo>
                  <a:pt x="325185" y="125944"/>
                </a:lnTo>
                <a:lnTo>
                  <a:pt x="309916" y="107603"/>
                </a:lnTo>
                <a:lnTo>
                  <a:pt x="293884" y="90853"/>
                </a:lnTo>
                <a:lnTo>
                  <a:pt x="277862" y="76329"/>
                </a:lnTo>
                <a:lnTo>
                  <a:pt x="261830" y="61806"/>
                </a:lnTo>
                <a:lnTo>
                  <a:pt x="229765" y="38907"/>
                </a:lnTo>
                <a:lnTo>
                  <a:pt x="198474" y="21308"/>
                </a:lnTo>
                <a:lnTo>
                  <a:pt x="169463" y="9117"/>
                </a:lnTo>
                <a:lnTo>
                  <a:pt x="144270" y="2226"/>
                </a:lnTo>
                <a:lnTo>
                  <a:pt x="120603" y="0"/>
                </a:lnTo>
                <a:lnTo>
                  <a:pt x="107635" y="742"/>
                </a:lnTo>
                <a:lnTo>
                  <a:pt x="95420" y="2226"/>
                </a:lnTo>
                <a:lnTo>
                  <a:pt x="83205" y="4558"/>
                </a:lnTo>
                <a:lnTo>
                  <a:pt x="70989" y="8375"/>
                </a:lnTo>
                <a:lnTo>
                  <a:pt x="58774" y="11449"/>
                </a:lnTo>
                <a:lnTo>
                  <a:pt x="48086" y="16008"/>
                </a:lnTo>
                <a:lnTo>
                  <a:pt x="37398" y="20566"/>
                </a:lnTo>
                <a:lnTo>
                  <a:pt x="28236" y="25973"/>
                </a:lnTo>
                <a:lnTo>
                  <a:pt x="19849" y="31274"/>
                </a:lnTo>
                <a:lnTo>
                  <a:pt x="12215" y="36574"/>
                </a:lnTo>
                <a:lnTo>
                  <a:pt x="6871" y="41981"/>
                </a:lnTo>
                <a:lnTo>
                  <a:pt x="2290" y="47282"/>
                </a:lnTo>
                <a:lnTo>
                  <a:pt x="0" y="52688"/>
                </a:lnTo>
                <a:lnTo>
                  <a:pt x="0" y="57989"/>
                </a:lnTo>
                <a:lnTo>
                  <a:pt x="2290" y="632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03781" y="346057"/>
            <a:ext cx="387014" cy="609059"/>
          </a:xfrm>
          <a:custGeom>
            <a:avLst/>
            <a:gdLst/>
            <a:ahLst/>
            <a:cxnLst/>
            <a:rect l="l" t="t" r="r" b="b"/>
            <a:pathLst>
              <a:path w="387014" h="609059">
                <a:moveTo>
                  <a:pt x="1526" y="59473"/>
                </a:moveTo>
                <a:lnTo>
                  <a:pt x="7634" y="73255"/>
                </a:lnTo>
                <a:lnTo>
                  <a:pt x="16785" y="93822"/>
                </a:lnTo>
                <a:lnTo>
                  <a:pt x="29763" y="120537"/>
                </a:lnTo>
                <a:lnTo>
                  <a:pt x="45796" y="151917"/>
                </a:lnTo>
                <a:lnTo>
                  <a:pt x="64882" y="186266"/>
                </a:lnTo>
                <a:lnTo>
                  <a:pt x="87785" y="222088"/>
                </a:lnTo>
                <a:lnTo>
                  <a:pt x="113732" y="258726"/>
                </a:lnTo>
                <a:lnTo>
                  <a:pt x="138162" y="292311"/>
                </a:lnTo>
                <a:lnTo>
                  <a:pt x="158012" y="321317"/>
                </a:lnTo>
                <a:lnTo>
                  <a:pt x="173281" y="348021"/>
                </a:lnTo>
                <a:lnTo>
                  <a:pt x="183969" y="371684"/>
                </a:lnTo>
                <a:lnTo>
                  <a:pt x="192356" y="394583"/>
                </a:lnTo>
                <a:lnTo>
                  <a:pt x="198464" y="416718"/>
                </a:lnTo>
                <a:lnTo>
                  <a:pt x="202281" y="440381"/>
                </a:lnTo>
                <a:lnTo>
                  <a:pt x="205335" y="465570"/>
                </a:lnTo>
                <a:lnTo>
                  <a:pt x="207625" y="494575"/>
                </a:lnTo>
                <a:lnTo>
                  <a:pt x="209152" y="526623"/>
                </a:lnTo>
                <a:lnTo>
                  <a:pt x="211442" y="557918"/>
                </a:lnTo>
                <a:lnTo>
                  <a:pt x="216023" y="583870"/>
                </a:lnTo>
                <a:lnTo>
                  <a:pt x="223658" y="602953"/>
                </a:lnTo>
                <a:lnTo>
                  <a:pt x="235873" y="609059"/>
                </a:lnTo>
                <a:lnTo>
                  <a:pt x="253432" y="600663"/>
                </a:lnTo>
                <a:lnTo>
                  <a:pt x="278626" y="572421"/>
                </a:lnTo>
                <a:lnTo>
                  <a:pt x="292357" y="552575"/>
                </a:lnTo>
                <a:lnTo>
                  <a:pt x="306099" y="531966"/>
                </a:lnTo>
                <a:lnTo>
                  <a:pt x="319841" y="511367"/>
                </a:lnTo>
                <a:lnTo>
                  <a:pt x="332056" y="489995"/>
                </a:lnTo>
                <a:lnTo>
                  <a:pt x="344272" y="467096"/>
                </a:lnTo>
                <a:lnTo>
                  <a:pt x="354960" y="444960"/>
                </a:lnTo>
                <a:lnTo>
                  <a:pt x="364121" y="422061"/>
                </a:lnTo>
                <a:lnTo>
                  <a:pt x="372519" y="398399"/>
                </a:lnTo>
                <a:lnTo>
                  <a:pt x="378616" y="374737"/>
                </a:lnTo>
                <a:lnTo>
                  <a:pt x="383197" y="350311"/>
                </a:lnTo>
                <a:lnTo>
                  <a:pt x="386251" y="326660"/>
                </a:lnTo>
                <a:lnTo>
                  <a:pt x="387014" y="302234"/>
                </a:lnTo>
                <a:lnTo>
                  <a:pt x="385487" y="277809"/>
                </a:lnTo>
                <a:lnTo>
                  <a:pt x="380906" y="253383"/>
                </a:lnTo>
                <a:lnTo>
                  <a:pt x="374799" y="229721"/>
                </a:lnTo>
                <a:lnTo>
                  <a:pt x="364885" y="205295"/>
                </a:lnTo>
                <a:lnTo>
                  <a:pt x="353433" y="181601"/>
                </a:lnTo>
                <a:lnTo>
                  <a:pt x="341218" y="160292"/>
                </a:lnTo>
                <a:lnTo>
                  <a:pt x="327476" y="139620"/>
                </a:lnTo>
                <a:lnTo>
                  <a:pt x="313734" y="120537"/>
                </a:lnTo>
                <a:lnTo>
                  <a:pt x="298465" y="103045"/>
                </a:lnTo>
                <a:lnTo>
                  <a:pt x="283196" y="87037"/>
                </a:lnTo>
                <a:lnTo>
                  <a:pt x="267938" y="72513"/>
                </a:lnTo>
                <a:lnTo>
                  <a:pt x="251905" y="58731"/>
                </a:lnTo>
                <a:lnTo>
                  <a:pt x="236636" y="47282"/>
                </a:lnTo>
                <a:lnTo>
                  <a:pt x="220604" y="36574"/>
                </a:lnTo>
                <a:lnTo>
                  <a:pt x="205335" y="27457"/>
                </a:lnTo>
                <a:lnTo>
                  <a:pt x="176335" y="12933"/>
                </a:lnTo>
                <a:lnTo>
                  <a:pt x="163356" y="8375"/>
                </a:lnTo>
                <a:lnTo>
                  <a:pt x="150377" y="3816"/>
                </a:lnTo>
                <a:lnTo>
                  <a:pt x="138926" y="1484"/>
                </a:lnTo>
                <a:lnTo>
                  <a:pt x="127474" y="0"/>
                </a:lnTo>
                <a:lnTo>
                  <a:pt x="104571" y="0"/>
                </a:lnTo>
                <a:lnTo>
                  <a:pt x="92366" y="1484"/>
                </a:lnTo>
                <a:lnTo>
                  <a:pt x="80151" y="3816"/>
                </a:lnTo>
                <a:lnTo>
                  <a:pt x="68699" y="6890"/>
                </a:lnTo>
                <a:lnTo>
                  <a:pt x="57247" y="10707"/>
                </a:lnTo>
                <a:lnTo>
                  <a:pt x="46559" y="14523"/>
                </a:lnTo>
                <a:lnTo>
                  <a:pt x="36634" y="19082"/>
                </a:lnTo>
                <a:lnTo>
                  <a:pt x="27473" y="24383"/>
                </a:lnTo>
                <a:lnTo>
                  <a:pt x="19075" y="28941"/>
                </a:lnTo>
                <a:lnTo>
                  <a:pt x="12204" y="34348"/>
                </a:lnTo>
                <a:lnTo>
                  <a:pt x="6871" y="39649"/>
                </a:lnTo>
                <a:lnTo>
                  <a:pt x="3053" y="45055"/>
                </a:lnTo>
                <a:lnTo>
                  <a:pt x="763" y="50356"/>
                </a:lnTo>
                <a:lnTo>
                  <a:pt x="0" y="54915"/>
                </a:lnTo>
                <a:lnTo>
                  <a:pt x="1526" y="59473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14459" y="356764"/>
            <a:ext cx="371756" cy="585376"/>
          </a:xfrm>
          <a:custGeom>
            <a:avLst/>
            <a:gdLst/>
            <a:ahLst/>
            <a:cxnLst/>
            <a:rect l="l" t="t" r="r" b="b"/>
            <a:pathLst>
              <a:path w="371756" h="585376">
                <a:moveTo>
                  <a:pt x="1526" y="57247"/>
                </a:moveTo>
                <a:lnTo>
                  <a:pt x="6871" y="70181"/>
                </a:lnTo>
                <a:lnTo>
                  <a:pt x="16032" y="90005"/>
                </a:lnTo>
                <a:lnTo>
                  <a:pt x="28247" y="115979"/>
                </a:lnTo>
                <a:lnTo>
                  <a:pt x="43516" y="146511"/>
                </a:lnTo>
                <a:lnTo>
                  <a:pt x="62602" y="179375"/>
                </a:lnTo>
                <a:lnTo>
                  <a:pt x="83979" y="213670"/>
                </a:lnTo>
                <a:lnTo>
                  <a:pt x="109162" y="248782"/>
                </a:lnTo>
                <a:lnTo>
                  <a:pt x="132829" y="280841"/>
                </a:lnTo>
                <a:lnTo>
                  <a:pt x="151915" y="309083"/>
                </a:lnTo>
                <a:lnTo>
                  <a:pt x="165657" y="334261"/>
                </a:lnTo>
                <a:lnTo>
                  <a:pt x="177109" y="357160"/>
                </a:lnTo>
                <a:lnTo>
                  <a:pt x="184732" y="378532"/>
                </a:lnTo>
                <a:lnTo>
                  <a:pt x="190077" y="399905"/>
                </a:lnTo>
                <a:lnTo>
                  <a:pt x="193894" y="422804"/>
                </a:lnTo>
                <a:lnTo>
                  <a:pt x="196948" y="447229"/>
                </a:lnTo>
                <a:lnTo>
                  <a:pt x="199238" y="475471"/>
                </a:lnTo>
                <a:lnTo>
                  <a:pt x="200765" y="506003"/>
                </a:lnTo>
                <a:lnTo>
                  <a:pt x="202292" y="535761"/>
                </a:lnTo>
                <a:lnTo>
                  <a:pt x="206872" y="560950"/>
                </a:lnTo>
                <a:lnTo>
                  <a:pt x="214507" y="579269"/>
                </a:lnTo>
                <a:lnTo>
                  <a:pt x="225959" y="585376"/>
                </a:lnTo>
                <a:lnTo>
                  <a:pt x="243518" y="576979"/>
                </a:lnTo>
                <a:lnTo>
                  <a:pt x="267185" y="549501"/>
                </a:lnTo>
                <a:lnTo>
                  <a:pt x="280916" y="530418"/>
                </a:lnTo>
                <a:lnTo>
                  <a:pt x="293895" y="511346"/>
                </a:lnTo>
                <a:lnTo>
                  <a:pt x="306873" y="490737"/>
                </a:lnTo>
                <a:lnTo>
                  <a:pt x="319088" y="470128"/>
                </a:lnTo>
                <a:lnTo>
                  <a:pt x="330540" y="448756"/>
                </a:lnTo>
                <a:lnTo>
                  <a:pt x="340465" y="427383"/>
                </a:lnTo>
                <a:lnTo>
                  <a:pt x="349626" y="405248"/>
                </a:lnTo>
                <a:lnTo>
                  <a:pt x="357261" y="382349"/>
                </a:lnTo>
                <a:lnTo>
                  <a:pt x="363358" y="360213"/>
                </a:lnTo>
                <a:lnTo>
                  <a:pt x="367938" y="336551"/>
                </a:lnTo>
                <a:lnTo>
                  <a:pt x="370992" y="313662"/>
                </a:lnTo>
                <a:lnTo>
                  <a:pt x="371756" y="290000"/>
                </a:lnTo>
                <a:lnTo>
                  <a:pt x="370229" y="267101"/>
                </a:lnTo>
                <a:lnTo>
                  <a:pt x="366412" y="243439"/>
                </a:lnTo>
                <a:lnTo>
                  <a:pt x="359551" y="219777"/>
                </a:lnTo>
                <a:lnTo>
                  <a:pt x="350390" y="196878"/>
                </a:lnTo>
                <a:lnTo>
                  <a:pt x="339702" y="174710"/>
                </a:lnTo>
                <a:lnTo>
                  <a:pt x="327486" y="153401"/>
                </a:lnTo>
                <a:lnTo>
                  <a:pt x="314508" y="133577"/>
                </a:lnTo>
                <a:lnTo>
                  <a:pt x="300766" y="115236"/>
                </a:lnTo>
                <a:lnTo>
                  <a:pt x="287024" y="98380"/>
                </a:lnTo>
                <a:lnTo>
                  <a:pt x="272518" y="83114"/>
                </a:lnTo>
                <a:lnTo>
                  <a:pt x="257260" y="69439"/>
                </a:lnTo>
                <a:lnTo>
                  <a:pt x="241991" y="56399"/>
                </a:lnTo>
                <a:lnTo>
                  <a:pt x="212217" y="35090"/>
                </a:lnTo>
                <a:lnTo>
                  <a:pt x="183206" y="19082"/>
                </a:lnTo>
                <a:lnTo>
                  <a:pt x="156495" y="7632"/>
                </a:lnTo>
                <a:lnTo>
                  <a:pt x="133592" y="1484"/>
                </a:lnTo>
                <a:lnTo>
                  <a:pt x="122904" y="0"/>
                </a:lnTo>
                <a:lnTo>
                  <a:pt x="100000" y="0"/>
                </a:lnTo>
                <a:lnTo>
                  <a:pt x="77108" y="3816"/>
                </a:lnTo>
                <a:lnTo>
                  <a:pt x="54204" y="9859"/>
                </a:lnTo>
                <a:lnTo>
                  <a:pt x="34355" y="18234"/>
                </a:lnTo>
                <a:lnTo>
                  <a:pt x="25957" y="22898"/>
                </a:lnTo>
                <a:lnTo>
                  <a:pt x="17559" y="27457"/>
                </a:lnTo>
                <a:lnTo>
                  <a:pt x="11451" y="32758"/>
                </a:lnTo>
                <a:lnTo>
                  <a:pt x="6107" y="38164"/>
                </a:lnTo>
                <a:lnTo>
                  <a:pt x="2290" y="42723"/>
                </a:lnTo>
                <a:lnTo>
                  <a:pt x="0" y="48024"/>
                </a:lnTo>
                <a:lnTo>
                  <a:pt x="0" y="52582"/>
                </a:lnTo>
                <a:lnTo>
                  <a:pt x="1526" y="57247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125147" y="366623"/>
            <a:ext cx="355723" cy="562540"/>
          </a:xfrm>
          <a:custGeom>
            <a:avLst/>
            <a:gdLst/>
            <a:ahLst/>
            <a:cxnLst/>
            <a:rect l="l" t="t" r="r" b="b"/>
            <a:pathLst>
              <a:path w="355723" h="562540">
                <a:moveTo>
                  <a:pt x="1526" y="55763"/>
                </a:moveTo>
                <a:lnTo>
                  <a:pt x="6871" y="67954"/>
                </a:lnTo>
                <a:lnTo>
                  <a:pt x="15268" y="87037"/>
                </a:lnTo>
                <a:lnTo>
                  <a:pt x="26720" y="111420"/>
                </a:lnTo>
                <a:lnTo>
                  <a:pt x="41989" y="140468"/>
                </a:lnTo>
                <a:lnTo>
                  <a:pt x="59548" y="172484"/>
                </a:lnTo>
                <a:lnTo>
                  <a:pt x="80914" y="205338"/>
                </a:lnTo>
                <a:lnTo>
                  <a:pt x="104581" y="238923"/>
                </a:lnTo>
                <a:lnTo>
                  <a:pt x="127485" y="270218"/>
                </a:lnTo>
                <a:lnTo>
                  <a:pt x="145044" y="296933"/>
                </a:lnTo>
                <a:lnTo>
                  <a:pt x="158786" y="320585"/>
                </a:lnTo>
                <a:lnTo>
                  <a:pt x="169474" y="342721"/>
                </a:lnTo>
                <a:lnTo>
                  <a:pt x="176335" y="364093"/>
                </a:lnTo>
                <a:lnTo>
                  <a:pt x="181679" y="384702"/>
                </a:lnTo>
                <a:lnTo>
                  <a:pt x="185496" y="406075"/>
                </a:lnTo>
                <a:lnTo>
                  <a:pt x="188550" y="429737"/>
                </a:lnTo>
                <a:lnTo>
                  <a:pt x="190840" y="457216"/>
                </a:lnTo>
                <a:lnTo>
                  <a:pt x="192367" y="486221"/>
                </a:lnTo>
                <a:lnTo>
                  <a:pt x="194657" y="515216"/>
                </a:lnTo>
                <a:lnTo>
                  <a:pt x="198474" y="539641"/>
                </a:lnTo>
                <a:lnTo>
                  <a:pt x="205345" y="556434"/>
                </a:lnTo>
                <a:lnTo>
                  <a:pt x="216797" y="562540"/>
                </a:lnTo>
                <a:lnTo>
                  <a:pt x="232830" y="554144"/>
                </a:lnTo>
                <a:lnTo>
                  <a:pt x="255733" y="528192"/>
                </a:lnTo>
                <a:lnTo>
                  <a:pt x="268701" y="509873"/>
                </a:lnTo>
                <a:lnTo>
                  <a:pt x="281680" y="491564"/>
                </a:lnTo>
                <a:lnTo>
                  <a:pt x="293895" y="471718"/>
                </a:lnTo>
                <a:lnTo>
                  <a:pt x="305346" y="451873"/>
                </a:lnTo>
                <a:lnTo>
                  <a:pt x="316035" y="431263"/>
                </a:lnTo>
                <a:lnTo>
                  <a:pt x="325959" y="410654"/>
                </a:lnTo>
                <a:lnTo>
                  <a:pt x="335121" y="389282"/>
                </a:lnTo>
                <a:lnTo>
                  <a:pt x="342755" y="367910"/>
                </a:lnTo>
                <a:lnTo>
                  <a:pt x="348099" y="345774"/>
                </a:lnTo>
                <a:lnTo>
                  <a:pt x="352670" y="323638"/>
                </a:lnTo>
                <a:lnTo>
                  <a:pt x="355723" y="301513"/>
                </a:lnTo>
                <a:lnTo>
                  <a:pt x="355723" y="279378"/>
                </a:lnTo>
                <a:lnTo>
                  <a:pt x="354960" y="256479"/>
                </a:lnTo>
                <a:lnTo>
                  <a:pt x="351153" y="234343"/>
                </a:lnTo>
                <a:lnTo>
                  <a:pt x="345046" y="211444"/>
                </a:lnTo>
                <a:lnTo>
                  <a:pt x="335884" y="189308"/>
                </a:lnTo>
                <a:lnTo>
                  <a:pt x="325196" y="167925"/>
                </a:lnTo>
                <a:lnTo>
                  <a:pt x="313744" y="147359"/>
                </a:lnTo>
                <a:lnTo>
                  <a:pt x="301529" y="129018"/>
                </a:lnTo>
                <a:lnTo>
                  <a:pt x="288551" y="111420"/>
                </a:lnTo>
                <a:lnTo>
                  <a:pt x="274809" y="95412"/>
                </a:lnTo>
                <a:lnTo>
                  <a:pt x="261077" y="80146"/>
                </a:lnTo>
                <a:lnTo>
                  <a:pt x="246572" y="67212"/>
                </a:lnTo>
                <a:lnTo>
                  <a:pt x="232066" y="55021"/>
                </a:lnTo>
                <a:lnTo>
                  <a:pt x="217561" y="43571"/>
                </a:lnTo>
                <a:lnTo>
                  <a:pt x="203055" y="34348"/>
                </a:lnTo>
                <a:lnTo>
                  <a:pt x="175571" y="18340"/>
                </a:lnTo>
                <a:lnTo>
                  <a:pt x="150388" y="7632"/>
                </a:lnTo>
                <a:lnTo>
                  <a:pt x="128248" y="1590"/>
                </a:lnTo>
                <a:lnTo>
                  <a:pt x="117560" y="0"/>
                </a:lnTo>
                <a:lnTo>
                  <a:pt x="106871" y="0"/>
                </a:lnTo>
                <a:lnTo>
                  <a:pt x="84731" y="1590"/>
                </a:lnTo>
                <a:lnTo>
                  <a:pt x="62602" y="6890"/>
                </a:lnTo>
                <a:lnTo>
                  <a:pt x="42753" y="13781"/>
                </a:lnTo>
                <a:lnTo>
                  <a:pt x="24430" y="22898"/>
                </a:lnTo>
                <a:lnTo>
                  <a:pt x="10688" y="32122"/>
                </a:lnTo>
                <a:lnTo>
                  <a:pt x="0" y="46540"/>
                </a:lnTo>
                <a:lnTo>
                  <a:pt x="0" y="51204"/>
                </a:lnTo>
                <a:lnTo>
                  <a:pt x="1526" y="55763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135072" y="377331"/>
            <a:ext cx="341228" cy="538094"/>
          </a:xfrm>
          <a:custGeom>
            <a:avLst/>
            <a:gdLst/>
            <a:ahLst/>
            <a:cxnLst/>
            <a:rect l="l" t="t" r="r" b="b"/>
            <a:pathLst>
              <a:path w="341228" h="538094">
                <a:moveTo>
                  <a:pt x="1526" y="53430"/>
                </a:moveTo>
                <a:lnTo>
                  <a:pt x="6871" y="64880"/>
                </a:lnTo>
                <a:lnTo>
                  <a:pt x="14505" y="83220"/>
                </a:lnTo>
                <a:lnTo>
                  <a:pt x="25957" y="106861"/>
                </a:lnTo>
                <a:lnTo>
                  <a:pt x="40462" y="135061"/>
                </a:lnTo>
                <a:lnTo>
                  <a:pt x="57258" y="164861"/>
                </a:lnTo>
                <a:lnTo>
                  <a:pt x="77097" y="196920"/>
                </a:lnTo>
                <a:lnTo>
                  <a:pt x="100000" y="228979"/>
                </a:lnTo>
                <a:lnTo>
                  <a:pt x="122140" y="258747"/>
                </a:lnTo>
                <a:lnTo>
                  <a:pt x="138936" y="284699"/>
                </a:lnTo>
                <a:lnTo>
                  <a:pt x="152678" y="307588"/>
                </a:lnTo>
                <a:lnTo>
                  <a:pt x="162592" y="328197"/>
                </a:lnTo>
                <a:lnTo>
                  <a:pt x="169463" y="348806"/>
                </a:lnTo>
                <a:lnTo>
                  <a:pt x="174808" y="368652"/>
                </a:lnTo>
                <a:lnTo>
                  <a:pt x="178625" y="389261"/>
                </a:lnTo>
                <a:lnTo>
                  <a:pt x="180915" y="411396"/>
                </a:lnTo>
                <a:lnTo>
                  <a:pt x="183206" y="437349"/>
                </a:lnTo>
                <a:lnTo>
                  <a:pt x="184732" y="465591"/>
                </a:lnTo>
                <a:lnTo>
                  <a:pt x="186259" y="493070"/>
                </a:lnTo>
                <a:lnTo>
                  <a:pt x="190840" y="516721"/>
                </a:lnTo>
                <a:lnTo>
                  <a:pt x="196948" y="532750"/>
                </a:lnTo>
                <a:lnTo>
                  <a:pt x="207636" y="538094"/>
                </a:lnTo>
                <a:lnTo>
                  <a:pt x="223668" y="530461"/>
                </a:lnTo>
                <a:lnTo>
                  <a:pt x="245808" y="505272"/>
                </a:lnTo>
                <a:lnTo>
                  <a:pt x="258013" y="487726"/>
                </a:lnTo>
                <a:lnTo>
                  <a:pt x="270228" y="470171"/>
                </a:lnTo>
                <a:lnTo>
                  <a:pt x="282443" y="451088"/>
                </a:lnTo>
                <a:lnTo>
                  <a:pt x="293131" y="432006"/>
                </a:lnTo>
                <a:lnTo>
                  <a:pt x="303820" y="412923"/>
                </a:lnTo>
                <a:lnTo>
                  <a:pt x="312981" y="393077"/>
                </a:lnTo>
                <a:lnTo>
                  <a:pt x="321379" y="372468"/>
                </a:lnTo>
                <a:lnTo>
                  <a:pt x="329013" y="351859"/>
                </a:lnTo>
                <a:lnTo>
                  <a:pt x="334357" y="330487"/>
                </a:lnTo>
                <a:lnTo>
                  <a:pt x="338175" y="309878"/>
                </a:lnTo>
                <a:lnTo>
                  <a:pt x="341228" y="288516"/>
                </a:lnTo>
                <a:lnTo>
                  <a:pt x="341228" y="267144"/>
                </a:lnTo>
                <a:lnTo>
                  <a:pt x="340465" y="245771"/>
                </a:lnTo>
                <a:lnTo>
                  <a:pt x="336648" y="224399"/>
                </a:lnTo>
                <a:lnTo>
                  <a:pt x="330540" y="203026"/>
                </a:lnTo>
                <a:lnTo>
                  <a:pt x="322142" y="181654"/>
                </a:lnTo>
                <a:lnTo>
                  <a:pt x="312217" y="161034"/>
                </a:lnTo>
                <a:lnTo>
                  <a:pt x="300766" y="141952"/>
                </a:lnTo>
                <a:lnTo>
                  <a:pt x="289314" y="123612"/>
                </a:lnTo>
                <a:lnTo>
                  <a:pt x="277099" y="106861"/>
                </a:lnTo>
                <a:lnTo>
                  <a:pt x="263357" y="91595"/>
                </a:lnTo>
                <a:lnTo>
                  <a:pt x="250389" y="77072"/>
                </a:lnTo>
                <a:lnTo>
                  <a:pt x="236647" y="64138"/>
                </a:lnTo>
                <a:lnTo>
                  <a:pt x="222905" y="52688"/>
                </a:lnTo>
                <a:lnTo>
                  <a:pt x="209163" y="41981"/>
                </a:lnTo>
                <a:lnTo>
                  <a:pt x="195421" y="32864"/>
                </a:lnTo>
                <a:lnTo>
                  <a:pt x="181679" y="24383"/>
                </a:lnTo>
                <a:lnTo>
                  <a:pt x="168700" y="17598"/>
                </a:lnTo>
                <a:lnTo>
                  <a:pt x="156495" y="11449"/>
                </a:lnTo>
                <a:lnTo>
                  <a:pt x="144280" y="6890"/>
                </a:lnTo>
                <a:lnTo>
                  <a:pt x="132829" y="3816"/>
                </a:lnTo>
                <a:lnTo>
                  <a:pt x="122904" y="1484"/>
                </a:lnTo>
                <a:lnTo>
                  <a:pt x="112979" y="0"/>
                </a:lnTo>
                <a:lnTo>
                  <a:pt x="102291" y="0"/>
                </a:lnTo>
                <a:lnTo>
                  <a:pt x="92366" y="742"/>
                </a:lnTo>
                <a:lnTo>
                  <a:pt x="81678" y="2332"/>
                </a:lnTo>
                <a:lnTo>
                  <a:pt x="70989" y="3816"/>
                </a:lnTo>
                <a:lnTo>
                  <a:pt x="60312" y="6890"/>
                </a:lnTo>
                <a:lnTo>
                  <a:pt x="50387" y="9965"/>
                </a:lnTo>
                <a:lnTo>
                  <a:pt x="41226" y="13781"/>
                </a:lnTo>
                <a:lnTo>
                  <a:pt x="32064" y="17598"/>
                </a:lnTo>
                <a:lnTo>
                  <a:pt x="23666" y="21414"/>
                </a:lnTo>
                <a:lnTo>
                  <a:pt x="16795" y="25973"/>
                </a:lnTo>
                <a:lnTo>
                  <a:pt x="10688" y="30531"/>
                </a:lnTo>
                <a:lnTo>
                  <a:pt x="6107" y="35090"/>
                </a:lnTo>
                <a:lnTo>
                  <a:pt x="2290" y="40497"/>
                </a:lnTo>
                <a:lnTo>
                  <a:pt x="0" y="44313"/>
                </a:lnTo>
                <a:lnTo>
                  <a:pt x="0" y="48872"/>
                </a:lnTo>
                <a:lnTo>
                  <a:pt x="1526" y="53430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145760" y="388038"/>
            <a:ext cx="325959" cy="514410"/>
          </a:xfrm>
          <a:custGeom>
            <a:avLst/>
            <a:gdLst/>
            <a:ahLst/>
            <a:cxnLst/>
            <a:rect l="l" t="t" r="r" b="b"/>
            <a:pathLst>
              <a:path w="325959" h="514410">
                <a:moveTo>
                  <a:pt x="24430" y="102303"/>
                </a:moveTo>
                <a:lnTo>
                  <a:pt x="38172" y="128170"/>
                </a:lnTo>
                <a:lnTo>
                  <a:pt x="54204" y="157207"/>
                </a:lnTo>
                <a:lnTo>
                  <a:pt x="73280" y="187739"/>
                </a:lnTo>
                <a:lnTo>
                  <a:pt x="95420" y="218271"/>
                </a:lnTo>
                <a:lnTo>
                  <a:pt x="116033" y="246513"/>
                </a:lnTo>
                <a:lnTo>
                  <a:pt x="132829" y="271702"/>
                </a:lnTo>
                <a:lnTo>
                  <a:pt x="145044" y="293827"/>
                </a:lnTo>
                <a:lnTo>
                  <a:pt x="154958" y="313673"/>
                </a:lnTo>
                <a:lnTo>
                  <a:pt x="161829" y="332755"/>
                </a:lnTo>
                <a:lnTo>
                  <a:pt x="166410" y="351838"/>
                </a:lnTo>
                <a:lnTo>
                  <a:pt x="170227" y="371684"/>
                </a:lnTo>
                <a:lnTo>
                  <a:pt x="172517" y="393056"/>
                </a:lnTo>
                <a:lnTo>
                  <a:pt x="174044" y="417482"/>
                </a:lnTo>
                <a:lnTo>
                  <a:pt x="175571" y="444960"/>
                </a:lnTo>
                <a:lnTo>
                  <a:pt x="177861" y="470913"/>
                </a:lnTo>
                <a:lnTo>
                  <a:pt x="181679" y="493038"/>
                </a:lnTo>
                <a:lnTo>
                  <a:pt x="187786" y="509067"/>
                </a:lnTo>
                <a:lnTo>
                  <a:pt x="198474" y="514410"/>
                </a:lnTo>
                <a:lnTo>
                  <a:pt x="212980" y="506777"/>
                </a:lnTo>
                <a:lnTo>
                  <a:pt x="234356" y="483125"/>
                </a:lnTo>
                <a:lnTo>
                  <a:pt x="246561" y="466333"/>
                </a:lnTo>
                <a:lnTo>
                  <a:pt x="258013" y="449540"/>
                </a:lnTo>
                <a:lnTo>
                  <a:pt x="269464" y="431221"/>
                </a:lnTo>
                <a:lnTo>
                  <a:pt x="280153" y="412902"/>
                </a:lnTo>
                <a:lnTo>
                  <a:pt x="290077" y="394583"/>
                </a:lnTo>
                <a:lnTo>
                  <a:pt x="298475" y="375500"/>
                </a:lnTo>
                <a:lnTo>
                  <a:pt x="306873" y="355654"/>
                </a:lnTo>
                <a:lnTo>
                  <a:pt x="313744" y="335809"/>
                </a:lnTo>
                <a:lnTo>
                  <a:pt x="319088" y="315963"/>
                </a:lnTo>
                <a:lnTo>
                  <a:pt x="322906" y="296117"/>
                </a:lnTo>
                <a:lnTo>
                  <a:pt x="325196" y="275519"/>
                </a:lnTo>
                <a:lnTo>
                  <a:pt x="325959" y="254910"/>
                </a:lnTo>
                <a:lnTo>
                  <a:pt x="324433" y="234301"/>
                </a:lnTo>
                <a:lnTo>
                  <a:pt x="321379" y="214455"/>
                </a:lnTo>
                <a:lnTo>
                  <a:pt x="316035" y="193846"/>
                </a:lnTo>
                <a:lnTo>
                  <a:pt x="307637" y="173237"/>
                </a:lnTo>
                <a:lnTo>
                  <a:pt x="297712" y="153391"/>
                </a:lnTo>
                <a:lnTo>
                  <a:pt x="287787" y="135061"/>
                </a:lnTo>
                <a:lnTo>
                  <a:pt x="276335" y="117569"/>
                </a:lnTo>
                <a:lnTo>
                  <a:pt x="264120" y="101455"/>
                </a:lnTo>
                <a:lnTo>
                  <a:pt x="251905" y="87037"/>
                </a:lnTo>
                <a:lnTo>
                  <a:pt x="238937" y="73255"/>
                </a:lnTo>
                <a:lnTo>
                  <a:pt x="225959" y="61063"/>
                </a:lnTo>
                <a:lnTo>
                  <a:pt x="212980" y="49614"/>
                </a:lnTo>
                <a:lnTo>
                  <a:pt x="186259" y="31274"/>
                </a:lnTo>
                <a:lnTo>
                  <a:pt x="161066" y="16750"/>
                </a:lnTo>
                <a:lnTo>
                  <a:pt x="137409" y="6890"/>
                </a:lnTo>
                <a:lnTo>
                  <a:pt x="117560" y="1484"/>
                </a:lnTo>
                <a:lnTo>
                  <a:pt x="98474" y="0"/>
                </a:lnTo>
                <a:lnTo>
                  <a:pt x="77860" y="1484"/>
                </a:lnTo>
                <a:lnTo>
                  <a:pt x="58021" y="6042"/>
                </a:lnTo>
                <a:lnTo>
                  <a:pt x="38935" y="12191"/>
                </a:lnTo>
                <a:lnTo>
                  <a:pt x="22903" y="20566"/>
                </a:lnTo>
                <a:lnTo>
                  <a:pt x="2290" y="38164"/>
                </a:lnTo>
                <a:lnTo>
                  <a:pt x="0" y="46540"/>
                </a:lnTo>
                <a:lnTo>
                  <a:pt x="1526" y="50356"/>
                </a:lnTo>
                <a:lnTo>
                  <a:pt x="6107" y="61806"/>
                </a:lnTo>
                <a:lnTo>
                  <a:pt x="13742" y="79404"/>
                </a:lnTo>
                <a:lnTo>
                  <a:pt x="24430" y="102303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155685" y="397897"/>
            <a:ext cx="311454" cy="491575"/>
          </a:xfrm>
          <a:custGeom>
            <a:avLst/>
            <a:gdLst/>
            <a:ahLst/>
            <a:cxnLst/>
            <a:rect l="l" t="t" r="r" b="b"/>
            <a:pathLst>
              <a:path w="311454" h="491575">
                <a:moveTo>
                  <a:pt x="23666" y="98486"/>
                </a:moveTo>
                <a:lnTo>
                  <a:pt x="36645" y="123718"/>
                </a:lnTo>
                <a:lnTo>
                  <a:pt x="52667" y="151165"/>
                </a:lnTo>
                <a:lnTo>
                  <a:pt x="70989" y="180170"/>
                </a:lnTo>
                <a:lnTo>
                  <a:pt x="91603" y="209175"/>
                </a:lnTo>
                <a:lnTo>
                  <a:pt x="111452" y="235891"/>
                </a:lnTo>
                <a:lnTo>
                  <a:pt x="127485" y="259553"/>
                </a:lnTo>
                <a:lnTo>
                  <a:pt x="138936" y="280915"/>
                </a:lnTo>
                <a:lnTo>
                  <a:pt x="148087" y="299997"/>
                </a:lnTo>
                <a:lnTo>
                  <a:pt x="154958" y="318316"/>
                </a:lnTo>
                <a:lnTo>
                  <a:pt x="159539" y="335872"/>
                </a:lnTo>
                <a:lnTo>
                  <a:pt x="163356" y="354955"/>
                </a:lnTo>
                <a:lnTo>
                  <a:pt x="165646" y="375564"/>
                </a:lnTo>
                <a:lnTo>
                  <a:pt x="167173" y="399226"/>
                </a:lnTo>
                <a:lnTo>
                  <a:pt x="168700" y="425178"/>
                </a:lnTo>
                <a:lnTo>
                  <a:pt x="170227" y="450367"/>
                </a:lnTo>
                <a:lnTo>
                  <a:pt x="174044" y="471740"/>
                </a:lnTo>
                <a:lnTo>
                  <a:pt x="180152" y="486232"/>
                </a:lnTo>
                <a:lnTo>
                  <a:pt x="190077" y="491575"/>
                </a:lnTo>
                <a:lnTo>
                  <a:pt x="204582" y="484705"/>
                </a:lnTo>
                <a:lnTo>
                  <a:pt x="224432" y="461817"/>
                </a:lnTo>
                <a:lnTo>
                  <a:pt x="246561" y="429758"/>
                </a:lnTo>
                <a:lnTo>
                  <a:pt x="267938" y="395410"/>
                </a:lnTo>
                <a:lnTo>
                  <a:pt x="285497" y="358771"/>
                </a:lnTo>
                <a:lnTo>
                  <a:pt x="300002" y="321370"/>
                </a:lnTo>
                <a:lnTo>
                  <a:pt x="309164" y="283205"/>
                </a:lnTo>
                <a:lnTo>
                  <a:pt x="311454" y="244287"/>
                </a:lnTo>
                <a:lnTo>
                  <a:pt x="306873" y="204595"/>
                </a:lnTo>
                <a:lnTo>
                  <a:pt x="293895" y="165667"/>
                </a:lnTo>
                <a:lnTo>
                  <a:pt x="284733" y="146585"/>
                </a:lnTo>
                <a:lnTo>
                  <a:pt x="274809" y="129018"/>
                </a:lnTo>
                <a:lnTo>
                  <a:pt x="264120" y="113010"/>
                </a:lnTo>
                <a:lnTo>
                  <a:pt x="252669" y="97744"/>
                </a:lnTo>
                <a:lnTo>
                  <a:pt x="240453" y="83220"/>
                </a:lnTo>
                <a:lnTo>
                  <a:pt x="228249" y="70287"/>
                </a:lnTo>
                <a:lnTo>
                  <a:pt x="216034" y="58837"/>
                </a:lnTo>
                <a:lnTo>
                  <a:pt x="203055" y="48130"/>
                </a:lnTo>
                <a:lnTo>
                  <a:pt x="177861" y="29789"/>
                </a:lnTo>
                <a:lnTo>
                  <a:pt x="154195" y="16856"/>
                </a:lnTo>
                <a:lnTo>
                  <a:pt x="132065" y="6890"/>
                </a:lnTo>
                <a:lnTo>
                  <a:pt x="112216" y="1590"/>
                </a:lnTo>
                <a:lnTo>
                  <a:pt x="93893" y="0"/>
                </a:lnTo>
                <a:lnTo>
                  <a:pt x="74043" y="1590"/>
                </a:lnTo>
                <a:lnTo>
                  <a:pt x="54957" y="6148"/>
                </a:lnTo>
                <a:lnTo>
                  <a:pt x="37408" y="12297"/>
                </a:lnTo>
                <a:lnTo>
                  <a:pt x="22139" y="19930"/>
                </a:lnTo>
                <a:lnTo>
                  <a:pt x="2290" y="36680"/>
                </a:lnTo>
                <a:lnTo>
                  <a:pt x="0" y="45055"/>
                </a:lnTo>
                <a:lnTo>
                  <a:pt x="1526" y="48872"/>
                </a:lnTo>
                <a:lnTo>
                  <a:pt x="6107" y="59579"/>
                </a:lnTo>
                <a:lnTo>
                  <a:pt x="13742" y="76329"/>
                </a:lnTo>
                <a:lnTo>
                  <a:pt x="23666" y="98486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166373" y="408605"/>
            <a:ext cx="296185" cy="467891"/>
          </a:xfrm>
          <a:custGeom>
            <a:avLst/>
            <a:gdLst/>
            <a:ahLst/>
            <a:cxnLst/>
            <a:rect l="l" t="t" r="r" b="b"/>
            <a:pathLst>
              <a:path w="296185" h="467891">
                <a:moveTo>
                  <a:pt x="22139" y="93186"/>
                </a:moveTo>
                <a:lnTo>
                  <a:pt x="34355" y="117569"/>
                </a:lnTo>
                <a:lnTo>
                  <a:pt x="49613" y="143510"/>
                </a:lnTo>
                <a:lnTo>
                  <a:pt x="67172" y="170989"/>
                </a:lnTo>
                <a:lnTo>
                  <a:pt x="87022" y="199231"/>
                </a:lnTo>
                <a:lnTo>
                  <a:pt x="106108" y="225183"/>
                </a:lnTo>
                <a:lnTo>
                  <a:pt x="120613" y="247319"/>
                </a:lnTo>
                <a:lnTo>
                  <a:pt x="132055" y="267165"/>
                </a:lnTo>
                <a:lnTo>
                  <a:pt x="140453" y="285473"/>
                </a:lnTo>
                <a:lnTo>
                  <a:pt x="147324" y="303029"/>
                </a:lnTo>
                <a:lnTo>
                  <a:pt x="151904" y="319822"/>
                </a:lnTo>
                <a:lnTo>
                  <a:pt x="154958" y="338141"/>
                </a:lnTo>
                <a:lnTo>
                  <a:pt x="157248" y="357223"/>
                </a:lnTo>
                <a:lnTo>
                  <a:pt x="158775" y="380122"/>
                </a:lnTo>
                <a:lnTo>
                  <a:pt x="160302" y="404548"/>
                </a:lnTo>
                <a:lnTo>
                  <a:pt x="161829" y="428210"/>
                </a:lnTo>
                <a:lnTo>
                  <a:pt x="164883" y="448819"/>
                </a:lnTo>
                <a:lnTo>
                  <a:pt x="170990" y="462559"/>
                </a:lnTo>
                <a:lnTo>
                  <a:pt x="180152" y="467891"/>
                </a:lnTo>
                <a:lnTo>
                  <a:pt x="193894" y="461032"/>
                </a:lnTo>
                <a:lnTo>
                  <a:pt x="212980" y="439660"/>
                </a:lnTo>
                <a:lnTo>
                  <a:pt x="234346" y="409128"/>
                </a:lnTo>
                <a:lnTo>
                  <a:pt x="254195" y="376306"/>
                </a:lnTo>
                <a:lnTo>
                  <a:pt x="270991" y="341957"/>
                </a:lnTo>
                <a:lnTo>
                  <a:pt x="284733" y="306082"/>
                </a:lnTo>
                <a:lnTo>
                  <a:pt x="293131" y="269455"/>
                </a:lnTo>
                <a:lnTo>
                  <a:pt x="296185" y="232053"/>
                </a:lnTo>
                <a:lnTo>
                  <a:pt x="291604" y="194651"/>
                </a:lnTo>
                <a:lnTo>
                  <a:pt x="279389" y="157250"/>
                </a:lnTo>
                <a:lnTo>
                  <a:pt x="270228" y="139694"/>
                </a:lnTo>
                <a:lnTo>
                  <a:pt x="261067" y="122869"/>
                </a:lnTo>
                <a:lnTo>
                  <a:pt x="250378" y="106861"/>
                </a:lnTo>
                <a:lnTo>
                  <a:pt x="239690" y="92337"/>
                </a:lnTo>
                <a:lnTo>
                  <a:pt x="228238" y="79404"/>
                </a:lnTo>
                <a:lnTo>
                  <a:pt x="216797" y="67212"/>
                </a:lnTo>
                <a:lnTo>
                  <a:pt x="204582" y="55763"/>
                </a:lnTo>
                <a:lnTo>
                  <a:pt x="180915" y="36680"/>
                </a:lnTo>
                <a:lnTo>
                  <a:pt x="157248" y="21414"/>
                </a:lnTo>
                <a:lnTo>
                  <a:pt x="135108" y="10707"/>
                </a:lnTo>
                <a:lnTo>
                  <a:pt x="115269" y="3816"/>
                </a:lnTo>
                <a:lnTo>
                  <a:pt x="89312" y="0"/>
                </a:lnTo>
                <a:lnTo>
                  <a:pt x="70989" y="1590"/>
                </a:lnTo>
                <a:lnTo>
                  <a:pt x="52667" y="6148"/>
                </a:lnTo>
                <a:lnTo>
                  <a:pt x="35118" y="11449"/>
                </a:lnTo>
                <a:lnTo>
                  <a:pt x="20613" y="19082"/>
                </a:lnTo>
                <a:lnTo>
                  <a:pt x="1526" y="35090"/>
                </a:lnTo>
                <a:lnTo>
                  <a:pt x="0" y="42723"/>
                </a:lnTo>
                <a:lnTo>
                  <a:pt x="1526" y="46540"/>
                </a:lnTo>
                <a:lnTo>
                  <a:pt x="5344" y="56505"/>
                </a:lnTo>
                <a:lnTo>
                  <a:pt x="12978" y="72513"/>
                </a:lnTo>
                <a:lnTo>
                  <a:pt x="22139" y="93186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177061" y="419312"/>
            <a:ext cx="280916" cy="443455"/>
          </a:xfrm>
          <a:custGeom>
            <a:avLst/>
            <a:gdLst/>
            <a:ahLst/>
            <a:cxnLst/>
            <a:rect l="l" t="t" r="r" b="b"/>
            <a:pathLst>
              <a:path w="280916" h="443455">
                <a:moveTo>
                  <a:pt x="21376" y="88521"/>
                </a:moveTo>
                <a:lnTo>
                  <a:pt x="32817" y="111420"/>
                </a:lnTo>
                <a:lnTo>
                  <a:pt x="47323" y="135856"/>
                </a:lnTo>
                <a:lnTo>
                  <a:pt x="63355" y="162572"/>
                </a:lnTo>
                <a:lnTo>
                  <a:pt x="82441" y="188524"/>
                </a:lnTo>
                <a:lnTo>
                  <a:pt x="100000" y="212949"/>
                </a:lnTo>
                <a:lnTo>
                  <a:pt x="114506" y="234322"/>
                </a:lnTo>
                <a:lnTo>
                  <a:pt x="125184" y="253404"/>
                </a:lnTo>
                <a:lnTo>
                  <a:pt x="133581" y="270186"/>
                </a:lnTo>
                <a:lnTo>
                  <a:pt x="139689" y="286979"/>
                </a:lnTo>
                <a:lnTo>
                  <a:pt x="143506" y="303008"/>
                </a:lnTo>
                <a:lnTo>
                  <a:pt x="146560" y="320564"/>
                </a:lnTo>
                <a:lnTo>
                  <a:pt x="148850" y="338883"/>
                </a:lnTo>
                <a:lnTo>
                  <a:pt x="150377" y="360255"/>
                </a:lnTo>
                <a:lnTo>
                  <a:pt x="151141" y="383154"/>
                </a:lnTo>
                <a:lnTo>
                  <a:pt x="153431" y="406053"/>
                </a:lnTo>
                <a:lnTo>
                  <a:pt x="156485" y="425136"/>
                </a:lnTo>
                <a:lnTo>
                  <a:pt x="161829" y="438875"/>
                </a:lnTo>
                <a:lnTo>
                  <a:pt x="170990" y="443455"/>
                </a:lnTo>
                <a:lnTo>
                  <a:pt x="183969" y="437349"/>
                </a:lnTo>
                <a:lnTo>
                  <a:pt x="202292" y="416740"/>
                </a:lnTo>
                <a:lnTo>
                  <a:pt x="222131" y="387734"/>
                </a:lnTo>
                <a:lnTo>
                  <a:pt x="241217" y="356439"/>
                </a:lnTo>
                <a:lnTo>
                  <a:pt x="257249" y="323617"/>
                </a:lnTo>
                <a:lnTo>
                  <a:pt x="270228" y="290032"/>
                </a:lnTo>
                <a:lnTo>
                  <a:pt x="278626" y="255694"/>
                </a:lnTo>
                <a:lnTo>
                  <a:pt x="280916" y="219819"/>
                </a:lnTo>
                <a:lnTo>
                  <a:pt x="277099" y="184707"/>
                </a:lnTo>
                <a:lnTo>
                  <a:pt x="264884" y="149596"/>
                </a:lnTo>
                <a:lnTo>
                  <a:pt x="256486" y="132803"/>
                </a:lnTo>
                <a:lnTo>
                  <a:pt x="247324" y="116827"/>
                </a:lnTo>
                <a:lnTo>
                  <a:pt x="237400" y="101561"/>
                </a:lnTo>
                <a:lnTo>
                  <a:pt x="227475" y="87779"/>
                </a:lnTo>
                <a:lnTo>
                  <a:pt x="216787" y="75587"/>
                </a:lnTo>
                <a:lnTo>
                  <a:pt x="205345" y="63396"/>
                </a:lnTo>
                <a:lnTo>
                  <a:pt x="193894" y="52688"/>
                </a:lnTo>
                <a:lnTo>
                  <a:pt x="183206" y="43465"/>
                </a:lnTo>
                <a:lnTo>
                  <a:pt x="171754" y="34348"/>
                </a:lnTo>
                <a:lnTo>
                  <a:pt x="148850" y="20566"/>
                </a:lnTo>
                <a:lnTo>
                  <a:pt x="138162" y="14523"/>
                </a:lnTo>
                <a:lnTo>
                  <a:pt x="128237" y="9965"/>
                </a:lnTo>
                <a:lnTo>
                  <a:pt x="118313" y="6148"/>
                </a:lnTo>
                <a:lnTo>
                  <a:pt x="109162" y="3074"/>
                </a:lnTo>
                <a:lnTo>
                  <a:pt x="100764" y="1484"/>
                </a:lnTo>
                <a:lnTo>
                  <a:pt x="83968" y="0"/>
                </a:lnTo>
                <a:lnTo>
                  <a:pt x="66409" y="1484"/>
                </a:lnTo>
                <a:lnTo>
                  <a:pt x="49613" y="5300"/>
                </a:lnTo>
                <a:lnTo>
                  <a:pt x="33581" y="11449"/>
                </a:lnTo>
                <a:lnTo>
                  <a:pt x="19086" y="18340"/>
                </a:lnTo>
                <a:lnTo>
                  <a:pt x="8397" y="25231"/>
                </a:lnTo>
                <a:lnTo>
                  <a:pt x="1526" y="33606"/>
                </a:lnTo>
                <a:lnTo>
                  <a:pt x="0" y="40497"/>
                </a:lnTo>
                <a:lnTo>
                  <a:pt x="1526" y="44313"/>
                </a:lnTo>
                <a:lnTo>
                  <a:pt x="5344" y="54173"/>
                </a:lnTo>
                <a:lnTo>
                  <a:pt x="12215" y="68696"/>
                </a:lnTo>
                <a:lnTo>
                  <a:pt x="21376" y="88521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018285" y="131591"/>
            <a:ext cx="464112" cy="240439"/>
          </a:xfrm>
          <a:custGeom>
            <a:avLst/>
            <a:gdLst/>
            <a:ahLst/>
            <a:cxnLst/>
            <a:rect l="l" t="t" r="r" b="b"/>
            <a:pathLst>
              <a:path w="464112" h="240439">
                <a:moveTo>
                  <a:pt x="55721" y="110678"/>
                </a:moveTo>
                <a:lnTo>
                  <a:pt x="34344" y="123612"/>
                </a:lnTo>
                <a:lnTo>
                  <a:pt x="19075" y="135803"/>
                </a:lnTo>
                <a:lnTo>
                  <a:pt x="8387" y="147253"/>
                </a:lnTo>
                <a:lnTo>
                  <a:pt x="2290" y="157960"/>
                </a:lnTo>
                <a:lnTo>
                  <a:pt x="0" y="167925"/>
                </a:lnTo>
                <a:lnTo>
                  <a:pt x="1526" y="177042"/>
                </a:lnTo>
                <a:lnTo>
                  <a:pt x="6096" y="185418"/>
                </a:lnTo>
                <a:lnTo>
                  <a:pt x="12204" y="193051"/>
                </a:lnTo>
                <a:lnTo>
                  <a:pt x="19839" y="199941"/>
                </a:lnTo>
                <a:lnTo>
                  <a:pt x="28236" y="206090"/>
                </a:lnTo>
                <a:lnTo>
                  <a:pt x="37398" y="210649"/>
                </a:lnTo>
                <a:lnTo>
                  <a:pt x="46559" y="215207"/>
                </a:lnTo>
                <a:lnTo>
                  <a:pt x="54194" y="218282"/>
                </a:lnTo>
                <a:lnTo>
                  <a:pt x="60301" y="220508"/>
                </a:lnTo>
                <a:lnTo>
                  <a:pt x="64882" y="222098"/>
                </a:lnTo>
                <a:lnTo>
                  <a:pt x="66409" y="222840"/>
                </a:lnTo>
                <a:lnTo>
                  <a:pt x="76334" y="229731"/>
                </a:lnTo>
                <a:lnTo>
                  <a:pt x="86258" y="234290"/>
                </a:lnTo>
                <a:lnTo>
                  <a:pt x="96173" y="237364"/>
                </a:lnTo>
                <a:lnTo>
                  <a:pt x="106097" y="238849"/>
                </a:lnTo>
                <a:lnTo>
                  <a:pt x="116022" y="238849"/>
                </a:lnTo>
                <a:lnTo>
                  <a:pt x="126710" y="237364"/>
                </a:lnTo>
                <a:lnTo>
                  <a:pt x="136635" y="235032"/>
                </a:lnTo>
                <a:lnTo>
                  <a:pt x="146560" y="231216"/>
                </a:lnTo>
                <a:lnTo>
                  <a:pt x="156485" y="227399"/>
                </a:lnTo>
                <a:lnTo>
                  <a:pt x="166410" y="222840"/>
                </a:lnTo>
                <a:lnTo>
                  <a:pt x="176335" y="218282"/>
                </a:lnTo>
                <a:lnTo>
                  <a:pt x="186249" y="213723"/>
                </a:lnTo>
                <a:lnTo>
                  <a:pt x="196174" y="209059"/>
                </a:lnTo>
                <a:lnTo>
                  <a:pt x="205335" y="204500"/>
                </a:lnTo>
                <a:lnTo>
                  <a:pt x="215260" y="200684"/>
                </a:lnTo>
                <a:lnTo>
                  <a:pt x="224421" y="197609"/>
                </a:lnTo>
                <a:lnTo>
                  <a:pt x="233582" y="196125"/>
                </a:lnTo>
                <a:lnTo>
                  <a:pt x="241980" y="195383"/>
                </a:lnTo>
                <a:lnTo>
                  <a:pt x="251142" y="195383"/>
                </a:lnTo>
                <a:lnTo>
                  <a:pt x="259540" y="196867"/>
                </a:lnTo>
                <a:lnTo>
                  <a:pt x="268701" y="199199"/>
                </a:lnTo>
                <a:lnTo>
                  <a:pt x="277088" y="202274"/>
                </a:lnTo>
                <a:lnTo>
                  <a:pt x="286250" y="206090"/>
                </a:lnTo>
                <a:lnTo>
                  <a:pt x="296174" y="209907"/>
                </a:lnTo>
                <a:lnTo>
                  <a:pt x="306099" y="214465"/>
                </a:lnTo>
                <a:lnTo>
                  <a:pt x="316788" y="218282"/>
                </a:lnTo>
                <a:lnTo>
                  <a:pt x="328239" y="222840"/>
                </a:lnTo>
                <a:lnTo>
                  <a:pt x="340454" y="227399"/>
                </a:lnTo>
                <a:lnTo>
                  <a:pt x="353433" y="231216"/>
                </a:lnTo>
                <a:lnTo>
                  <a:pt x="367938" y="235032"/>
                </a:lnTo>
                <a:lnTo>
                  <a:pt x="383197" y="238106"/>
                </a:lnTo>
                <a:lnTo>
                  <a:pt x="399229" y="240439"/>
                </a:lnTo>
                <a:lnTo>
                  <a:pt x="428240" y="236622"/>
                </a:lnTo>
                <a:lnTo>
                  <a:pt x="448853" y="219024"/>
                </a:lnTo>
                <a:lnTo>
                  <a:pt x="460294" y="191566"/>
                </a:lnTo>
                <a:lnTo>
                  <a:pt x="464112" y="157960"/>
                </a:lnTo>
                <a:lnTo>
                  <a:pt x="461058" y="121279"/>
                </a:lnTo>
                <a:lnTo>
                  <a:pt x="451907" y="84704"/>
                </a:lnTo>
                <a:lnTo>
                  <a:pt x="436638" y="51840"/>
                </a:lnTo>
                <a:lnTo>
                  <a:pt x="416788" y="25973"/>
                </a:lnTo>
                <a:lnTo>
                  <a:pt x="395412" y="9117"/>
                </a:lnTo>
                <a:lnTo>
                  <a:pt x="374799" y="742"/>
                </a:lnTo>
                <a:lnTo>
                  <a:pt x="358014" y="0"/>
                </a:lnTo>
                <a:lnTo>
                  <a:pt x="343508" y="4558"/>
                </a:lnTo>
                <a:lnTo>
                  <a:pt x="333583" y="13675"/>
                </a:lnTo>
                <a:lnTo>
                  <a:pt x="329003" y="27457"/>
                </a:lnTo>
                <a:lnTo>
                  <a:pt x="329766" y="43465"/>
                </a:lnTo>
                <a:lnTo>
                  <a:pt x="336637" y="61063"/>
                </a:lnTo>
                <a:lnTo>
                  <a:pt x="339691" y="68696"/>
                </a:lnTo>
                <a:lnTo>
                  <a:pt x="339691" y="73255"/>
                </a:lnTo>
                <a:lnTo>
                  <a:pt x="335874" y="75481"/>
                </a:lnTo>
                <a:lnTo>
                  <a:pt x="329003" y="76329"/>
                </a:lnTo>
                <a:lnTo>
                  <a:pt x="319078" y="75481"/>
                </a:lnTo>
                <a:lnTo>
                  <a:pt x="306099" y="73255"/>
                </a:lnTo>
                <a:lnTo>
                  <a:pt x="290830" y="70923"/>
                </a:lnTo>
                <a:lnTo>
                  <a:pt x="272518" y="68696"/>
                </a:lnTo>
                <a:lnTo>
                  <a:pt x="251905" y="67106"/>
                </a:lnTo>
                <a:lnTo>
                  <a:pt x="229002" y="66364"/>
                </a:lnTo>
                <a:lnTo>
                  <a:pt x="204571" y="67106"/>
                </a:lnTo>
                <a:lnTo>
                  <a:pt x="177861" y="69439"/>
                </a:lnTo>
                <a:lnTo>
                  <a:pt x="149614" y="74739"/>
                </a:lnTo>
                <a:lnTo>
                  <a:pt x="119076" y="83114"/>
                </a:lnTo>
                <a:lnTo>
                  <a:pt x="87785" y="94564"/>
                </a:lnTo>
                <a:lnTo>
                  <a:pt x="55721" y="1106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025146" y="140708"/>
            <a:ext cx="453434" cy="226657"/>
          </a:xfrm>
          <a:custGeom>
            <a:avLst/>
            <a:gdLst/>
            <a:ahLst/>
            <a:cxnLst/>
            <a:rect l="l" t="t" r="r" b="b"/>
            <a:pathLst>
              <a:path w="453434" h="226657">
                <a:moveTo>
                  <a:pt x="364121" y="0"/>
                </a:moveTo>
                <a:lnTo>
                  <a:pt x="355734" y="742"/>
                </a:lnTo>
                <a:lnTo>
                  <a:pt x="348099" y="3074"/>
                </a:lnTo>
                <a:lnTo>
                  <a:pt x="341992" y="7632"/>
                </a:lnTo>
                <a:lnTo>
                  <a:pt x="336648" y="13039"/>
                </a:lnTo>
                <a:lnTo>
                  <a:pt x="331304" y="22156"/>
                </a:lnTo>
                <a:lnTo>
                  <a:pt x="328250" y="33606"/>
                </a:lnTo>
                <a:lnTo>
                  <a:pt x="328250" y="46540"/>
                </a:lnTo>
                <a:lnTo>
                  <a:pt x="331304" y="60321"/>
                </a:lnTo>
                <a:lnTo>
                  <a:pt x="332831" y="67212"/>
                </a:lnTo>
                <a:lnTo>
                  <a:pt x="330540" y="71029"/>
                </a:lnTo>
                <a:lnTo>
                  <a:pt x="325959" y="73255"/>
                </a:lnTo>
                <a:lnTo>
                  <a:pt x="317562" y="73997"/>
                </a:lnTo>
                <a:lnTo>
                  <a:pt x="306873" y="73255"/>
                </a:lnTo>
                <a:lnTo>
                  <a:pt x="293131" y="71029"/>
                </a:lnTo>
                <a:lnTo>
                  <a:pt x="277099" y="69439"/>
                </a:lnTo>
                <a:lnTo>
                  <a:pt x="258787" y="67212"/>
                </a:lnTo>
                <a:lnTo>
                  <a:pt x="238937" y="65622"/>
                </a:lnTo>
                <a:lnTo>
                  <a:pt x="216797" y="64880"/>
                </a:lnTo>
                <a:lnTo>
                  <a:pt x="192367" y="65622"/>
                </a:lnTo>
                <a:lnTo>
                  <a:pt x="167184" y="68696"/>
                </a:lnTo>
                <a:lnTo>
                  <a:pt x="140463" y="73255"/>
                </a:lnTo>
                <a:lnTo>
                  <a:pt x="112979" y="80146"/>
                </a:lnTo>
                <a:lnTo>
                  <a:pt x="83979" y="90853"/>
                </a:lnTo>
                <a:lnTo>
                  <a:pt x="54204" y="104529"/>
                </a:lnTo>
                <a:lnTo>
                  <a:pt x="33591" y="116827"/>
                </a:lnTo>
                <a:lnTo>
                  <a:pt x="18322" y="128276"/>
                </a:lnTo>
                <a:lnTo>
                  <a:pt x="7634" y="138878"/>
                </a:lnTo>
                <a:lnTo>
                  <a:pt x="1526" y="149585"/>
                </a:lnTo>
                <a:lnTo>
                  <a:pt x="0" y="158808"/>
                </a:lnTo>
                <a:lnTo>
                  <a:pt x="763" y="167183"/>
                </a:lnTo>
                <a:lnTo>
                  <a:pt x="10688" y="181707"/>
                </a:lnTo>
                <a:lnTo>
                  <a:pt x="18322" y="188492"/>
                </a:lnTo>
                <a:lnTo>
                  <a:pt x="26720" y="193899"/>
                </a:lnTo>
                <a:lnTo>
                  <a:pt x="35882" y="198457"/>
                </a:lnTo>
                <a:lnTo>
                  <a:pt x="51914" y="205348"/>
                </a:lnTo>
                <a:lnTo>
                  <a:pt x="61839" y="208423"/>
                </a:lnTo>
                <a:lnTo>
                  <a:pt x="63366" y="209165"/>
                </a:lnTo>
                <a:lnTo>
                  <a:pt x="73290" y="216056"/>
                </a:lnTo>
                <a:lnTo>
                  <a:pt x="82452" y="220614"/>
                </a:lnTo>
                <a:lnTo>
                  <a:pt x="92366" y="223689"/>
                </a:lnTo>
                <a:lnTo>
                  <a:pt x="102291" y="224431"/>
                </a:lnTo>
                <a:lnTo>
                  <a:pt x="112216" y="224431"/>
                </a:lnTo>
                <a:lnTo>
                  <a:pt x="122140" y="223689"/>
                </a:lnTo>
                <a:lnTo>
                  <a:pt x="132065" y="221356"/>
                </a:lnTo>
                <a:lnTo>
                  <a:pt x="141990" y="217540"/>
                </a:lnTo>
                <a:lnTo>
                  <a:pt x="151151" y="214465"/>
                </a:lnTo>
                <a:lnTo>
                  <a:pt x="161076" y="209907"/>
                </a:lnTo>
                <a:lnTo>
                  <a:pt x="171001" y="205348"/>
                </a:lnTo>
                <a:lnTo>
                  <a:pt x="180152" y="200790"/>
                </a:lnTo>
                <a:lnTo>
                  <a:pt x="190077" y="196125"/>
                </a:lnTo>
                <a:lnTo>
                  <a:pt x="199238" y="192308"/>
                </a:lnTo>
                <a:lnTo>
                  <a:pt x="208399" y="188492"/>
                </a:lnTo>
                <a:lnTo>
                  <a:pt x="217561" y="185524"/>
                </a:lnTo>
                <a:lnTo>
                  <a:pt x="226722" y="183933"/>
                </a:lnTo>
                <a:lnTo>
                  <a:pt x="235120" y="183191"/>
                </a:lnTo>
                <a:lnTo>
                  <a:pt x="243518" y="183191"/>
                </a:lnTo>
                <a:lnTo>
                  <a:pt x="251916" y="184675"/>
                </a:lnTo>
                <a:lnTo>
                  <a:pt x="260314" y="187008"/>
                </a:lnTo>
                <a:lnTo>
                  <a:pt x="269475" y="190082"/>
                </a:lnTo>
                <a:lnTo>
                  <a:pt x="277862" y="193157"/>
                </a:lnTo>
                <a:lnTo>
                  <a:pt x="287787" y="196973"/>
                </a:lnTo>
                <a:lnTo>
                  <a:pt x="296949" y="201532"/>
                </a:lnTo>
                <a:lnTo>
                  <a:pt x="307637" y="205348"/>
                </a:lnTo>
                <a:lnTo>
                  <a:pt x="319088" y="209907"/>
                </a:lnTo>
                <a:lnTo>
                  <a:pt x="330540" y="213723"/>
                </a:lnTo>
                <a:lnTo>
                  <a:pt x="343519" y="217540"/>
                </a:lnTo>
                <a:lnTo>
                  <a:pt x="357261" y="221356"/>
                </a:lnTo>
                <a:lnTo>
                  <a:pt x="371756" y="224431"/>
                </a:lnTo>
                <a:lnTo>
                  <a:pt x="387788" y="226657"/>
                </a:lnTo>
                <a:lnTo>
                  <a:pt x="416799" y="222840"/>
                </a:lnTo>
                <a:lnTo>
                  <a:pt x="436649" y="206832"/>
                </a:lnTo>
                <a:lnTo>
                  <a:pt x="448864" y="180859"/>
                </a:lnTo>
                <a:lnTo>
                  <a:pt x="453434" y="148101"/>
                </a:lnTo>
                <a:lnTo>
                  <a:pt x="451154" y="113010"/>
                </a:lnTo>
                <a:lnTo>
                  <a:pt x="442756" y="78662"/>
                </a:lnTo>
                <a:lnTo>
                  <a:pt x="428251" y="46540"/>
                </a:lnTo>
                <a:lnTo>
                  <a:pt x="408401" y="22156"/>
                </a:lnTo>
                <a:lnTo>
                  <a:pt x="396186" y="12191"/>
                </a:lnTo>
                <a:lnTo>
                  <a:pt x="384734" y="5406"/>
                </a:lnTo>
                <a:lnTo>
                  <a:pt x="374046" y="1590"/>
                </a:lnTo>
                <a:lnTo>
                  <a:pt x="364121" y="0"/>
                </a:lnTo>
                <a:close/>
              </a:path>
            </a:pathLst>
          </a:custGeom>
          <a:solidFill>
            <a:srgbClr val="FB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031253" y="149083"/>
            <a:ext cx="443520" cy="212981"/>
          </a:xfrm>
          <a:custGeom>
            <a:avLst/>
            <a:gdLst/>
            <a:ahLst/>
            <a:cxnLst/>
            <a:rect l="l" t="t" r="r" b="b"/>
            <a:pathLst>
              <a:path w="443520" h="212981">
                <a:moveTo>
                  <a:pt x="0" y="150433"/>
                </a:moveTo>
                <a:lnTo>
                  <a:pt x="1526" y="158808"/>
                </a:lnTo>
                <a:lnTo>
                  <a:pt x="5344" y="165699"/>
                </a:lnTo>
                <a:lnTo>
                  <a:pt x="10688" y="172484"/>
                </a:lnTo>
                <a:lnTo>
                  <a:pt x="17559" y="177891"/>
                </a:lnTo>
                <a:lnTo>
                  <a:pt x="25957" y="183191"/>
                </a:lnTo>
                <a:lnTo>
                  <a:pt x="34355" y="187008"/>
                </a:lnTo>
                <a:lnTo>
                  <a:pt x="42753" y="190824"/>
                </a:lnTo>
                <a:lnTo>
                  <a:pt x="49624" y="193157"/>
                </a:lnTo>
                <a:lnTo>
                  <a:pt x="55731" y="195383"/>
                </a:lnTo>
                <a:lnTo>
                  <a:pt x="59548" y="196231"/>
                </a:lnTo>
                <a:lnTo>
                  <a:pt x="61075" y="196973"/>
                </a:lnTo>
                <a:lnTo>
                  <a:pt x="70237" y="203016"/>
                </a:lnTo>
                <a:lnTo>
                  <a:pt x="80161" y="207680"/>
                </a:lnTo>
                <a:lnTo>
                  <a:pt x="89312" y="210649"/>
                </a:lnTo>
                <a:lnTo>
                  <a:pt x="99237" y="211497"/>
                </a:lnTo>
                <a:lnTo>
                  <a:pt x="109162" y="211497"/>
                </a:lnTo>
                <a:lnTo>
                  <a:pt x="118323" y="209907"/>
                </a:lnTo>
                <a:lnTo>
                  <a:pt x="128248" y="207680"/>
                </a:lnTo>
                <a:lnTo>
                  <a:pt x="137409" y="204606"/>
                </a:lnTo>
                <a:lnTo>
                  <a:pt x="147334" y="201532"/>
                </a:lnTo>
                <a:lnTo>
                  <a:pt x="156495" y="196973"/>
                </a:lnTo>
                <a:lnTo>
                  <a:pt x="166420" y="193157"/>
                </a:lnTo>
                <a:lnTo>
                  <a:pt x="175571" y="188598"/>
                </a:lnTo>
                <a:lnTo>
                  <a:pt x="184732" y="183933"/>
                </a:lnTo>
                <a:lnTo>
                  <a:pt x="193894" y="180117"/>
                </a:lnTo>
                <a:lnTo>
                  <a:pt x="202292" y="177148"/>
                </a:lnTo>
                <a:lnTo>
                  <a:pt x="211453" y="174074"/>
                </a:lnTo>
                <a:lnTo>
                  <a:pt x="219851" y="172484"/>
                </a:lnTo>
                <a:lnTo>
                  <a:pt x="228249" y="171742"/>
                </a:lnTo>
                <a:lnTo>
                  <a:pt x="236647" y="171742"/>
                </a:lnTo>
                <a:lnTo>
                  <a:pt x="245045" y="173332"/>
                </a:lnTo>
                <a:lnTo>
                  <a:pt x="253443" y="175558"/>
                </a:lnTo>
                <a:lnTo>
                  <a:pt x="261841" y="177891"/>
                </a:lnTo>
                <a:lnTo>
                  <a:pt x="270991" y="180965"/>
                </a:lnTo>
                <a:lnTo>
                  <a:pt x="280153" y="184781"/>
                </a:lnTo>
                <a:lnTo>
                  <a:pt x="289314" y="188598"/>
                </a:lnTo>
                <a:lnTo>
                  <a:pt x="299239" y="193157"/>
                </a:lnTo>
                <a:lnTo>
                  <a:pt x="310691" y="196973"/>
                </a:lnTo>
                <a:lnTo>
                  <a:pt x="322142" y="200790"/>
                </a:lnTo>
                <a:lnTo>
                  <a:pt x="334357" y="204606"/>
                </a:lnTo>
                <a:lnTo>
                  <a:pt x="348099" y="207680"/>
                </a:lnTo>
                <a:lnTo>
                  <a:pt x="362594" y="210649"/>
                </a:lnTo>
                <a:lnTo>
                  <a:pt x="377863" y="212981"/>
                </a:lnTo>
                <a:lnTo>
                  <a:pt x="406111" y="209907"/>
                </a:lnTo>
                <a:lnTo>
                  <a:pt x="425960" y="193899"/>
                </a:lnTo>
                <a:lnTo>
                  <a:pt x="438176" y="169516"/>
                </a:lnTo>
                <a:lnTo>
                  <a:pt x="443520" y="138984"/>
                </a:lnTo>
                <a:lnTo>
                  <a:pt x="441993" y="106119"/>
                </a:lnTo>
                <a:lnTo>
                  <a:pt x="433595" y="72513"/>
                </a:lnTo>
                <a:lnTo>
                  <a:pt x="420616" y="42829"/>
                </a:lnTo>
                <a:lnTo>
                  <a:pt x="401530" y="19082"/>
                </a:lnTo>
                <a:lnTo>
                  <a:pt x="389315" y="9223"/>
                </a:lnTo>
                <a:lnTo>
                  <a:pt x="378627" y="3816"/>
                </a:lnTo>
                <a:lnTo>
                  <a:pt x="368702" y="848"/>
                </a:lnTo>
                <a:lnTo>
                  <a:pt x="360304" y="0"/>
                </a:lnTo>
                <a:lnTo>
                  <a:pt x="351917" y="1590"/>
                </a:lnTo>
                <a:lnTo>
                  <a:pt x="345809" y="5406"/>
                </a:lnTo>
                <a:lnTo>
                  <a:pt x="340465" y="10707"/>
                </a:lnTo>
                <a:lnTo>
                  <a:pt x="332067" y="25231"/>
                </a:lnTo>
                <a:lnTo>
                  <a:pt x="328250" y="35938"/>
                </a:lnTo>
                <a:lnTo>
                  <a:pt x="326723" y="47388"/>
                </a:lnTo>
                <a:lnTo>
                  <a:pt x="326723" y="59579"/>
                </a:lnTo>
                <a:lnTo>
                  <a:pt x="325959" y="65622"/>
                </a:lnTo>
                <a:lnTo>
                  <a:pt x="322142" y="69439"/>
                </a:lnTo>
                <a:lnTo>
                  <a:pt x="316035" y="71029"/>
                </a:lnTo>
                <a:lnTo>
                  <a:pt x="306873" y="71771"/>
                </a:lnTo>
                <a:lnTo>
                  <a:pt x="294658" y="71029"/>
                </a:lnTo>
                <a:lnTo>
                  <a:pt x="280916" y="69439"/>
                </a:lnTo>
                <a:lnTo>
                  <a:pt x="264120" y="67954"/>
                </a:lnTo>
                <a:lnTo>
                  <a:pt x="246572" y="66470"/>
                </a:lnTo>
                <a:lnTo>
                  <a:pt x="226722" y="64880"/>
                </a:lnTo>
                <a:lnTo>
                  <a:pt x="204582" y="64880"/>
                </a:lnTo>
                <a:lnTo>
                  <a:pt x="182442" y="65622"/>
                </a:lnTo>
                <a:lnTo>
                  <a:pt x="158022" y="67954"/>
                </a:lnTo>
                <a:lnTo>
                  <a:pt x="132829" y="71771"/>
                </a:lnTo>
                <a:lnTo>
                  <a:pt x="107635" y="78662"/>
                </a:lnTo>
                <a:lnTo>
                  <a:pt x="80925" y="87779"/>
                </a:lnTo>
                <a:lnTo>
                  <a:pt x="54204" y="99970"/>
                </a:lnTo>
                <a:lnTo>
                  <a:pt x="33591" y="111420"/>
                </a:lnTo>
                <a:lnTo>
                  <a:pt x="18322" y="122127"/>
                </a:lnTo>
                <a:lnTo>
                  <a:pt x="8397" y="132835"/>
                </a:lnTo>
                <a:lnTo>
                  <a:pt x="2290" y="141952"/>
                </a:lnTo>
                <a:lnTo>
                  <a:pt x="0" y="150433"/>
                </a:lnTo>
                <a:close/>
              </a:path>
            </a:pathLst>
          </a:custGeom>
          <a:solidFill>
            <a:srgbClr val="F7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038124" y="156716"/>
            <a:ext cx="432831" cy="200047"/>
          </a:xfrm>
          <a:custGeom>
            <a:avLst/>
            <a:gdLst/>
            <a:ahLst/>
            <a:cxnLst/>
            <a:rect l="l" t="t" r="r" b="b"/>
            <a:pathLst>
              <a:path w="432831" h="200047">
                <a:moveTo>
                  <a:pt x="17559" y="116827"/>
                </a:moveTo>
                <a:lnTo>
                  <a:pt x="7634" y="125944"/>
                </a:lnTo>
                <a:lnTo>
                  <a:pt x="2290" y="135167"/>
                </a:lnTo>
                <a:lnTo>
                  <a:pt x="0" y="142800"/>
                </a:lnTo>
                <a:lnTo>
                  <a:pt x="763" y="150433"/>
                </a:lnTo>
                <a:lnTo>
                  <a:pt x="3817" y="156476"/>
                </a:lnTo>
                <a:lnTo>
                  <a:pt x="9924" y="162625"/>
                </a:lnTo>
                <a:lnTo>
                  <a:pt x="16032" y="167925"/>
                </a:lnTo>
                <a:lnTo>
                  <a:pt x="24430" y="172484"/>
                </a:lnTo>
                <a:lnTo>
                  <a:pt x="32064" y="176300"/>
                </a:lnTo>
                <a:lnTo>
                  <a:pt x="39699" y="179375"/>
                </a:lnTo>
                <a:lnTo>
                  <a:pt x="47333" y="181707"/>
                </a:lnTo>
                <a:lnTo>
                  <a:pt x="52677" y="183191"/>
                </a:lnTo>
                <a:lnTo>
                  <a:pt x="56495" y="184781"/>
                </a:lnTo>
                <a:lnTo>
                  <a:pt x="58021" y="184781"/>
                </a:lnTo>
                <a:lnTo>
                  <a:pt x="67183" y="190824"/>
                </a:lnTo>
                <a:lnTo>
                  <a:pt x="76334" y="194641"/>
                </a:lnTo>
                <a:lnTo>
                  <a:pt x="85495" y="197715"/>
                </a:lnTo>
                <a:lnTo>
                  <a:pt x="95420" y="198457"/>
                </a:lnTo>
                <a:lnTo>
                  <a:pt x="104581" y="198457"/>
                </a:lnTo>
                <a:lnTo>
                  <a:pt x="113742" y="197715"/>
                </a:lnTo>
                <a:lnTo>
                  <a:pt x="122904" y="195383"/>
                </a:lnTo>
                <a:lnTo>
                  <a:pt x="132829" y="192414"/>
                </a:lnTo>
                <a:lnTo>
                  <a:pt x="141990" y="188598"/>
                </a:lnTo>
                <a:lnTo>
                  <a:pt x="151151" y="184781"/>
                </a:lnTo>
                <a:lnTo>
                  <a:pt x="160313" y="180965"/>
                </a:lnTo>
                <a:lnTo>
                  <a:pt x="169463" y="176300"/>
                </a:lnTo>
                <a:lnTo>
                  <a:pt x="177861" y="172484"/>
                </a:lnTo>
                <a:lnTo>
                  <a:pt x="187023" y="168667"/>
                </a:lnTo>
                <a:lnTo>
                  <a:pt x="196184" y="165699"/>
                </a:lnTo>
                <a:lnTo>
                  <a:pt x="204582" y="162625"/>
                </a:lnTo>
                <a:lnTo>
                  <a:pt x="212980" y="161034"/>
                </a:lnTo>
                <a:lnTo>
                  <a:pt x="221378" y="160292"/>
                </a:lnTo>
                <a:lnTo>
                  <a:pt x="229776" y="161034"/>
                </a:lnTo>
                <a:lnTo>
                  <a:pt x="237410" y="161883"/>
                </a:lnTo>
                <a:lnTo>
                  <a:pt x="245808" y="164109"/>
                </a:lnTo>
                <a:lnTo>
                  <a:pt x="254206" y="166441"/>
                </a:lnTo>
                <a:lnTo>
                  <a:pt x="262593" y="169516"/>
                </a:lnTo>
                <a:lnTo>
                  <a:pt x="271755" y="173332"/>
                </a:lnTo>
                <a:lnTo>
                  <a:pt x="280916" y="177148"/>
                </a:lnTo>
                <a:lnTo>
                  <a:pt x="290841" y="180965"/>
                </a:lnTo>
                <a:lnTo>
                  <a:pt x="301529" y="184781"/>
                </a:lnTo>
                <a:lnTo>
                  <a:pt x="312981" y="188598"/>
                </a:lnTo>
                <a:lnTo>
                  <a:pt x="325196" y="192414"/>
                </a:lnTo>
                <a:lnTo>
                  <a:pt x="338175" y="195383"/>
                </a:lnTo>
                <a:lnTo>
                  <a:pt x="351906" y="197715"/>
                </a:lnTo>
                <a:lnTo>
                  <a:pt x="367175" y="200047"/>
                </a:lnTo>
                <a:lnTo>
                  <a:pt x="394659" y="196973"/>
                </a:lnTo>
                <a:lnTo>
                  <a:pt x="414509" y="182449"/>
                </a:lnTo>
                <a:lnTo>
                  <a:pt x="427487" y="158808"/>
                </a:lnTo>
                <a:lnTo>
                  <a:pt x="432831" y="130502"/>
                </a:lnTo>
                <a:lnTo>
                  <a:pt x="432068" y="99228"/>
                </a:lnTo>
                <a:lnTo>
                  <a:pt x="425197" y="67954"/>
                </a:lnTo>
                <a:lnTo>
                  <a:pt x="412218" y="39013"/>
                </a:lnTo>
                <a:lnTo>
                  <a:pt x="393896" y="16856"/>
                </a:lnTo>
                <a:lnTo>
                  <a:pt x="382444" y="7632"/>
                </a:lnTo>
                <a:lnTo>
                  <a:pt x="371756" y="2332"/>
                </a:lnTo>
                <a:lnTo>
                  <a:pt x="362594" y="0"/>
                </a:lnTo>
                <a:lnTo>
                  <a:pt x="354196" y="848"/>
                </a:lnTo>
                <a:lnTo>
                  <a:pt x="347336" y="3816"/>
                </a:lnTo>
                <a:lnTo>
                  <a:pt x="341992" y="8481"/>
                </a:lnTo>
                <a:lnTo>
                  <a:pt x="338175" y="14523"/>
                </a:lnTo>
                <a:lnTo>
                  <a:pt x="335121" y="20672"/>
                </a:lnTo>
                <a:lnTo>
                  <a:pt x="332067" y="29047"/>
                </a:lnTo>
                <a:lnTo>
                  <a:pt x="328250" y="39013"/>
                </a:lnTo>
                <a:lnTo>
                  <a:pt x="324433" y="48872"/>
                </a:lnTo>
                <a:lnTo>
                  <a:pt x="322142" y="59579"/>
                </a:lnTo>
                <a:lnTo>
                  <a:pt x="319088" y="64880"/>
                </a:lnTo>
                <a:lnTo>
                  <a:pt x="313744" y="67954"/>
                </a:lnTo>
                <a:lnTo>
                  <a:pt x="305346" y="69439"/>
                </a:lnTo>
                <a:lnTo>
                  <a:pt x="295422" y="70287"/>
                </a:lnTo>
                <a:lnTo>
                  <a:pt x="282443" y="69439"/>
                </a:lnTo>
                <a:lnTo>
                  <a:pt x="267174" y="68696"/>
                </a:lnTo>
                <a:lnTo>
                  <a:pt x="251152" y="67212"/>
                </a:lnTo>
                <a:lnTo>
                  <a:pt x="232830" y="65622"/>
                </a:lnTo>
                <a:lnTo>
                  <a:pt x="212980" y="64880"/>
                </a:lnTo>
                <a:lnTo>
                  <a:pt x="192367" y="64880"/>
                </a:lnTo>
                <a:lnTo>
                  <a:pt x="170227" y="65622"/>
                </a:lnTo>
                <a:lnTo>
                  <a:pt x="147334" y="67954"/>
                </a:lnTo>
                <a:lnTo>
                  <a:pt x="124431" y="71771"/>
                </a:lnTo>
                <a:lnTo>
                  <a:pt x="100764" y="77072"/>
                </a:lnTo>
                <a:lnTo>
                  <a:pt x="76334" y="84704"/>
                </a:lnTo>
                <a:lnTo>
                  <a:pt x="52677" y="95412"/>
                </a:lnTo>
                <a:lnTo>
                  <a:pt x="32828" y="106119"/>
                </a:lnTo>
                <a:lnTo>
                  <a:pt x="17559" y="116827"/>
                </a:lnTo>
                <a:close/>
              </a:path>
            </a:pathLst>
          </a:custGeom>
          <a:solidFill>
            <a:srgbClr val="F1D5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044232" y="165197"/>
            <a:ext cx="422907" cy="186902"/>
          </a:xfrm>
          <a:custGeom>
            <a:avLst/>
            <a:gdLst/>
            <a:ahLst/>
            <a:cxnLst/>
            <a:rect l="l" t="t" r="r" b="b"/>
            <a:pathLst>
              <a:path w="422907" h="186902">
                <a:moveTo>
                  <a:pt x="0" y="135061"/>
                </a:moveTo>
                <a:lnTo>
                  <a:pt x="763" y="141104"/>
                </a:lnTo>
                <a:lnTo>
                  <a:pt x="3817" y="147253"/>
                </a:lnTo>
                <a:lnTo>
                  <a:pt x="9161" y="152553"/>
                </a:lnTo>
                <a:lnTo>
                  <a:pt x="16032" y="157218"/>
                </a:lnTo>
                <a:lnTo>
                  <a:pt x="22903" y="161034"/>
                </a:lnTo>
                <a:lnTo>
                  <a:pt x="30537" y="164851"/>
                </a:lnTo>
                <a:lnTo>
                  <a:pt x="38172" y="167077"/>
                </a:lnTo>
                <a:lnTo>
                  <a:pt x="45043" y="169409"/>
                </a:lnTo>
                <a:lnTo>
                  <a:pt x="50387" y="170894"/>
                </a:lnTo>
                <a:lnTo>
                  <a:pt x="54204" y="171636"/>
                </a:lnTo>
                <a:lnTo>
                  <a:pt x="55731" y="171636"/>
                </a:lnTo>
                <a:lnTo>
                  <a:pt x="64892" y="177785"/>
                </a:lnTo>
                <a:lnTo>
                  <a:pt x="73280" y="181601"/>
                </a:lnTo>
                <a:lnTo>
                  <a:pt x="82441" y="183933"/>
                </a:lnTo>
                <a:lnTo>
                  <a:pt x="91603" y="185418"/>
                </a:lnTo>
                <a:lnTo>
                  <a:pt x="100764" y="185418"/>
                </a:lnTo>
                <a:lnTo>
                  <a:pt x="109925" y="183933"/>
                </a:lnTo>
                <a:lnTo>
                  <a:pt x="119087" y="182343"/>
                </a:lnTo>
                <a:lnTo>
                  <a:pt x="128248" y="179269"/>
                </a:lnTo>
                <a:lnTo>
                  <a:pt x="137409" y="176300"/>
                </a:lnTo>
                <a:lnTo>
                  <a:pt x="146571" y="172484"/>
                </a:lnTo>
                <a:lnTo>
                  <a:pt x="154969" y="168667"/>
                </a:lnTo>
                <a:lnTo>
                  <a:pt x="164119" y="164851"/>
                </a:lnTo>
                <a:lnTo>
                  <a:pt x="173281" y="160186"/>
                </a:lnTo>
                <a:lnTo>
                  <a:pt x="181679" y="157218"/>
                </a:lnTo>
                <a:lnTo>
                  <a:pt x="190077" y="153401"/>
                </a:lnTo>
                <a:lnTo>
                  <a:pt x="198474" y="151069"/>
                </a:lnTo>
                <a:lnTo>
                  <a:pt x="206872" y="149585"/>
                </a:lnTo>
                <a:lnTo>
                  <a:pt x="214507" y="148737"/>
                </a:lnTo>
                <a:lnTo>
                  <a:pt x="222905" y="148737"/>
                </a:lnTo>
                <a:lnTo>
                  <a:pt x="230539" y="150327"/>
                </a:lnTo>
                <a:lnTo>
                  <a:pt x="238937" y="151811"/>
                </a:lnTo>
                <a:lnTo>
                  <a:pt x="246572" y="154886"/>
                </a:lnTo>
                <a:lnTo>
                  <a:pt x="254959" y="157960"/>
                </a:lnTo>
                <a:lnTo>
                  <a:pt x="264120" y="161034"/>
                </a:lnTo>
                <a:lnTo>
                  <a:pt x="272518" y="164851"/>
                </a:lnTo>
                <a:lnTo>
                  <a:pt x="282443" y="168667"/>
                </a:lnTo>
                <a:lnTo>
                  <a:pt x="292368" y="172484"/>
                </a:lnTo>
                <a:lnTo>
                  <a:pt x="303820" y="175452"/>
                </a:lnTo>
                <a:lnTo>
                  <a:pt x="315271" y="179269"/>
                </a:lnTo>
                <a:lnTo>
                  <a:pt x="328250" y="182343"/>
                </a:lnTo>
                <a:lnTo>
                  <a:pt x="341992" y="184675"/>
                </a:lnTo>
                <a:lnTo>
                  <a:pt x="356487" y="186902"/>
                </a:lnTo>
                <a:lnTo>
                  <a:pt x="383971" y="183933"/>
                </a:lnTo>
                <a:lnTo>
                  <a:pt x="403820" y="170152"/>
                </a:lnTo>
                <a:lnTo>
                  <a:pt x="416799" y="148737"/>
                </a:lnTo>
                <a:lnTo>
                  <a:pt x="422907" y="121279"/>
                </a:lnTo>
                <a:lnTo>
                  <a:pt x="422907" y="91489"/>
                </a:lnTo>
                <a:lnTo>
                  <a:pt x="416036" y="61806"/>
                </a:lnTo>
                <a:lnTo>
                  <a:pt x="404584" y="35090"/>
                </a:lnTo>
                <a:lnTo>
                  <a:pt x="387025" y="13675"/>
                </a:lnTo>
                <a:lnTo>
                  <a:pt x="375573" y="5300"/>
                </a:lnTo>
                <a:lnTo>
                  <a:pt x="365648" y="742"/>
                </a:lnTo>
                <a:lnTo>
                  <a:pt x="357250" y="0"/>
                </a:lnTo>
                <a:lnTo>
                  <a:pt x="349616" y="1484"/>
                </a:lnTo>
                <a:lnTo>
                  <a:pt x="344272" y="5300"/>
                </a:lnTo>
                <a:lnTo>
                  <a:pt x="339702" y="10601"/>
                </a:lnTo>
                <a:lnTo>
                  <a:pt x="336648" y="17492"/>
                </a:lnTo>
                <a:lnTo>
                  <a:pt x="335121" y="24383"/>
                </a:lnTo>
                <a:lnTo>
                  <a:pt x="332831" y="32758"/>
                </a:lnTo>
                <a:lnTo>
                  <a:pt x="329013" y="41133"/>
                </a:lnTo>
                <a:lnTo>
                  <a:pt x="323669" y="50356"/>
                </a:lnTo>
                <a:lnTo>
                  <a:pt x="317562" y="58731"/>
                </a:lnTo>
                <a:lnTo>
                  <a:pt x="312981" y="63290"/>
                </a:lnTo>
                <a:lnTo>
                  <a:pt x="305346" y="66364"/>
                </a:lnTo>
                <a:lnTo>
                  <a:pt x="296185" y="67848"/>
                </a:lnTo>
                <a:lnTo>
                  <a:pt x="283970" y="68590"/>
                </a:lnTo>
                <a:lnTo>
                  <a:pt x="270228" y="67848"/>
                </a:lnTo>
                <a:lnTo>
                  <a:pt x="254959" y="67848"/>
                </a:lnTo>
                <a:lnTo>
                  <a:pt x="238174" y="66364"/>
                </a:lnTo>
                <a:lnTo>
                  <a:pt x="219851" y="65622"/>
                </a:lnTo>
                <a:lnTo>
                  <a:pt x="200765" y="64774"/>
                </a:lnTo>
                <a:lnTo>
                  <a:pt x="180152" y="64774"/>
                </a:lnTo>
                <a:lnTo>
                  <a:pt x="159549" y="65622"/>
                </a:lnTo>
                <a:lnTo>
                  <a:pt x="138173" y="67106"/>
                </a:lnTo>
                <a:lnTo>
                  <a:pt x="116796" y="70181"/>
                </a:lnTo>
                <a:lnTo>
                  <a:pt x="94656" y="75481"/>
                </a:lnTo>
                <a:lnTo>
                  <a:pt x="73280" y="81630"/>
                </a:lnTo>
                <a:lnTo>
                  <a:pt x="51914" y="90747"/>
                </a:lnTo>
                <a:lnTo>
                  <a:pt x="32064" y="101455"/>
                </a:lnTo>
                <a:lnTo>
                  <a:pt x="17559" y="110572"/>
                </a:lnTo>
                <a:lnTo>
                  <a:pt x="8397" y="119795"/>
                </a:lnTo>
                <a:lnTo>
                  <a:pt x="2290" y="127428"/>
                </a:lnTo>
                <a:lnTo>
                  <a:pt x="0" y="135061"/>
                </a:lnTo>
                <a:close/>
              </a:path>
            </a:pathLst>
          </a:custGeom>
          <a:solidFill>
            <a:srgbClr val="F1CCB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051103" y="173572"/>
            <a:ext cx="412218" cy="174710"/>
          </a:xfrm>
          <a:custGeom>
            <a:avLst/>
            <a:gdLst/>
            <a:ahLst/>
            <a:cxnLst/>
            <a:rect l="l" t="t" r="r" b="b"/>
            <a:pathLst>
              <a:path w="412218" h="174710">
                <a:moveTo>
                  <a:pt x="35882" y="156476"/>
                </a:moveTo>
                <a:lnTo>
                  <a:pt x="48097" y="159444"/>
                </a:lnTo>
                <a:lnTo>
                  <a:pt x="52677" y="160292"/>
                </a:lnTo>
                <a:lnTo>
                  <a:pt x="61075" y="165593"/>
                </a:lnTo>
                <a:lnTo>
                  <a:pt x="70226" y="169409"/>
                </a:lnTo>
                <a:lnTo>
                  <a:pt x="79387" y="172484"/>
                </a:lnTo>
                <a:lnTo>
                  <a:pt x="87785" y="173226"/>
                </a:lnTo>
                <a:lnTo>
                  <a:pt x="96947" y="173226"/>
                </a:lnTo>
                <a:lnTo>
                  <a:pt x="106108" y="172484"/>
                </a:lnTo>
                <a:lnTo>
                  <a:pt x="114506" y="170152"/>
                </a:lnTo>
                <a:lnTo>
                  <a:pt x="123667" y="167077"/>
                </a:lnTo>
                <a:lnTo>
                  <a:pt x="132065" y="164109"/>
                </a:lnTo>
                <a:lnTo>
                  <a:pt x="141227" y="161034"/>
                </a:lnTo>
                <a:lnTo>
                  <a:pt x="149624" y="157218"/>
                </a:lnTo>
                <a:lnTo>
                  <a:pt x="158775" y="153401"/>
                </a:lnTo>
                <a:lnTo>
                  <a:pt x="167173" y="149585"/>
                </a:lnTo>
                <a:lnTo>
                  <a:pt x="175571" y="145768"/>
                </a:lnTo>
                <a:lnTo>
                  <a:pt x="183206" y="142694"/>
                </a:lnTo>
                <a:lnTo>
                  <a:pt x="191603" y="140362"/>
                </a:lnTo>
                <a:lnTo>
                  <a:pt x="200001" y="138878"/>
                </a:lnTo>
                <a:lnTo>
                  <a:pt x="207636" y="138135"/>
                </a:lnTo>
                <a:lnTo>
                  <a:pt x="215270" y="138878"/>
                </a:lnTo>
                <a:lnTo>
                  <a:pt x="222905" y="139620"/>
                </a:lnTo>
                <a:lnTo>
                  <a:pt x="230539" y="141210"/>
                </a:lnTo>
                <a:lnTo>
                  <a:pt x="238937" y="143436"/>
                </a:lnTo>
                <a:lnTo>
                  <a:pt x="246561" y="146511"/>
                </a:lnTo>
                <a:lnTo>
                  <a:pt x="254959" y="149585"/>
                </a:lnTo>
                <a:lnTo>
                  <a:pt x="264120" y="153401"/>
                </a:lnTo>
                <a:lnTo>
                  <a:pt x="273282" y="157218"/>
                </a:lnTo>
                <a:lnTo>
                  <a:pt x="283970" y="160292"/>
                </a:lnTo>
                <a:lnTo>
                  <a:pt x="294658" y="164109"/>
                </a:lnTo>
                <a:lnTo>
                  <a:pt x="306110" y="167077"/>
                </a:lnTo>
                <a:lnTo>
                  <a:pt x="318325" y="170152"/>
                </a:lnTo>
                <a:lnTo>
                  <a:pt x="331304" y="172484"/>
                </a:lnTo>
                <a:lnTo>
                  <a:pt x="345798" y="174710"/>
                </a:lnTo>
                <a:lnTo>
                  <a:pt x="372519" y="171742"/>
                </a:lnTo>
                <a:lnTo>
                  <a:pt x="392369" y="159444"/>
                </a:lnTo>
                <a:lnTo>
                  <a:pt x="405347" y="138878"/>
                </a:lnTo>
                <a:lnTo>
                  <a:pt x="412218" y="113646"/>
                </a:lnTo>
                <a:lnTo>
                  <a:pt x="412218" y="85447"/>
                </a:lnTo>
                <a:lnTo>
                  <a:pt x="406874" y="57247"/>
                </a:lnTo>
                <a:lnTo>
                  <a:pt x="395423" y="32016"/>
                </a:lnTo>
                <a:lnTo>
                  <a:pt x="378627" y="11449"/>
                </a:lnTo>
                <a:lnTo>
                  <a:pt x="367938" y="3816"/>
                </a:lnTo>
                <a:lnTo>
                  <a:pt x="358014" y="0"/>
                </a:lnTo>
                <a:lnTo>
                  <a:pt x="350379" y="0"/>
                </a:lnTo>
                <a:lnTo>
                  <a:pt x="344272" y="3074"/>
                </a:lnTo>
                <a:lnTo>
                  <a:pt x="339691" y="7632"/>
                </a:lnTo>
                <a:lnTo>
                  <a:pt x="335874" y="14523"/>
                </a:lnTo>
                <a:lnTo>
                  <a:pt x="334357" y="21308"/>
                </a:lnTo>
                <a:lnTo>
                  <a:pt x="334357" y="32758"/>
                </a:lnTo>
                <a:lnTo>
                  <a:pt x="332831" y="36574"/>
                </a:lnTo>
                <a:lnTo>
                  <a:pt x="330540" y="41133"/>
                </a:lnTo>
                <a:lnTo>
                  <a:pt x="328250" y="44949"/>
                </a:lnTo>
                <a:lnTo>
                  <a:pt x="324433" y="48766"/>
                </a:lnTo>
                <a:lnTo>
                  <a:pt x="320615" y="52582"/>
                </a:lnTo>
                <a:lnTo>
                  <a:pt x="316798" y="55657"/>
                </a:lnTo>
                <a:lnTo>
                  <a:pt x="312217" y="59473"/>
                </a:lnTo>
                <a:lnTo>
                  <a:pt x="305346" y="63290"/>
                </a:lnTo>
                <a:lnTo>
                  <a:pt x="296185" y="65622"/>
                </a:lnTo>
                <a:lnTo>
                  <a:pt x="284733" y="67106"/>
                </a:lnTo>
                <a:lnTo>
                  <a:pt x="241227" y="67106"/>
                </a:lnTo>
                <a:lnTo>
                  <a:pt x="224432" y="66364"/>
                </a:lnTo>
                <a:lnTo>
                  <a:pt x="206109" y="65622"/>
                </a:lnTo>
                <a:lnTo>
                  <a:pt x="187023" y="64880"/>
                </a:lnTo>
                <a:lnTo>
                  <a:pt x="167937" y="64880"/>
                </a:lnTo>
                <a:lnTo>
                  <a:pt x="148098" y="65622"/>
                </a:lnTo>
                <a:lnTo>
                  <a:pt x="128248" y="67848"/>
                </a:lnTo>
                <a:lnTo>
                  <a:pt x="108398" y="70181"/>
                </a:lnTo>
                <a:lnTo>
                  <a:pt x="88549" y="73997"/>
                </a:lnTo>
                <a:lnTo>
                  <a:pt x="69463" y="80146"/>
                </a:lnTo>
                <a:lnTo>
                  <a:pt x="51150" y="86931"/>
                </a:lnTo>
                <a:lnTo>
                  <a:pt x="17559" y="105271"/>
                </a:lnTo>
                <a:lnTo>
                  <a:pt x="2290" y="121279"/>
                </a:lnTo>
                <a:lnTo>
                  <a:pt x="0" y="133577"/>
                </a:lnTo>
                <a:lnTo>
                  <a:pt x="8397" y="143436"/>
                </a:lnTo>
                <a:lnTo>
                  <a:pt x="21376" y="151069"/>
                </a:lnTo>
                <a:lnTo>
                  <a:pt x="35882" y="156476"/>
                </a:lnTo>
                <a:close/>
              </a:path>
            </a:pathLst>
          </a:custGeom>
          <a:solidFill>
            <a:srgbClr val="ECBE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057211" y="181205"/>
            <a:ext cx="403057" cy="162519"/>
          </a:xfrm>
          <a:custGeom>
            <a:avLst/>
            <a:gdLst/>
            <a:ahLst/>
            <a:cxnLst/>
            <a:rect l="l" t="t" r="r" b="b"/>
            <a:pathLst>
              <a:path w="403057" h="162519">
                <a:moveTo>
                  <a:pt x="2290" y="114494"/>
                </a:moveTo>
                <a:lnTo>
                  <a:pt x="0" y="125944"/>
                </a:lnTo>
                <a:lnTo>
                  <a:pt x="7634" y="135061"/>
                </a:lnTo>
                <a:lnTo>
                  <a:pt x="19849" y="141952"/>
                </a:lnTo>
                <a:lnTo>
                  <a:pt x="34355" y="146511"/>
                </a:lnTo>
                <a:lnTo>
                  <a:pt x="45806" y="148843"/>
                </a:lnTo>
                <a:lnTo>
                  <a:pt x="50387" y="149585"/>
                </a:lnTo>
                <a:lnTo>
                  <a:pt x="58774" y="154886"/>
                </a:lnTo>
                <a:lnTo>
                  <a:pt x="67172" y="158702"/>
                </a:lnTo>
                <a:lnTo>
                  <a:pt x="76334" y="160292"/>
                </a:lnTo>
                <a:lnTo>
                  <a:pt x="84731" y="161776"/>
                </a:lnTo>
                <a:lnTo>
                  <a:pt x="93129" y="161776"/>
                </a:lnTo>
                <a:lnTo>
                  <a:pt x="102291" y="160292"/>
                </a:lnTo>
                <a:lnTo>
                  <a:pt x="110689" y="158702"/>
                </a:lnTo>
                <a:lnTo>
                  <a:pt x="119850" y="155628"/>
                </a:lnTo>
                <a:lnTo>
                  <a:pt x="128248" y="153401"/>
                </a:lnTo>
                <a:lnTo>
                  <a:pt x="136646" y="149585"/>
                </a:lnTo>
                <a:lnTo>
                  <a:pt x="145044" y="145768"/>
                </a:lnTo>
                <a:lnTo>
                  <a:pt x="153431" y="142694"/>
                </a:lnTo>
                <a:lnTo>
                  <a:pt x="161829" y="138878"/>
                </a:lnTo>
                <a:lnTo>
                  <a:pt x="170227" y="135803"/>
                </a:lnTo>
                <a:lnTo>
                  <a:pt x="178625" y="132729"/>
                </a:lnTo>
                <a:lnTo>
                  <a:pt x="186259" y="130502"/>
                </a:lnTo>
                <a:lnTo>
                  <a:pt x="193894" y="128912"/>
                </a:lnTo>
                <a:lnTo>
                  <a:pt x="201528" y="128170"/>
                </a:lnTo>
                <a:lnTo>
                  <a:pt x="209163" y="128170"/>
                </a:lnTo>
                <a:lnTo>
                  <a:pt x="216034" y="129760"/>
                </a:lnTo>
                <a:lnTo>
                  <a:pt x="223668" y="131245"/>
                </a:lnTo>
                <a:lnTo>
                  <a:pt x="231303" y="133577"/>
                </a:lnTo>
                <a:lnTo>
                  <a:pt x="239690" y="136545"/>
                </a:lnTo>
                <a:lnTo>
                  <a:pt x="247324" y="139620"/>
                </a:lnTo>
                <a:lnTo>
                  <a:pt x="256486" y="142694"/>
                </a:lnTo>
                <a:lnTo>
                  <a:pt x="265647" y="145768"/>
                </a:lnTo>
                <a:lnTo>
                  <a:pt x="274809" y="149585"/>
                </a:lnTo>
                <a:lnTo>
                  <a:pt x="285497" y="152659"/>
                </a:lnTo>
                <a:lnTo>
                  <a:pt x="296949" y="155628"/>
                </a:lnTo>
                <a:lnTo>
                  <a:pt x="309164" y="158702"/>
                </a:lnTo>
                <a:lnTo>
                  <a:pt x="322142" y="161034"/>
                </a:lnTo>
                <a:lnTo>
                  <a:pt x="335874" y="162519"/>
                </a:lnTo>
                <a:lnTo>
                  <a:pt x="361831" y="160292"/>
                </a:lnTo>
                <a:lnTo>
                  <a:pt x="381680" y="147995"/>
                </a:lnTo>
                <a:lnTo>
                  <a:pt x="394659" y="129760"/>
                </a:lnTo>
                <a:lnTo>
                  <a:pt x="402294" y="105271"/>
                </a:lnTo>
                <a:lnTo>
                  <a:pt x="403057" y="79298"/>
                </a:lnTo>
                <a:lnTo>
                  <a:pt x="398476" y="53430"/>
                </a:lnTo>
                <a:lnTo>
                  <a:pt x="387788" y="28941"/>
                </a:lnTo>
                <a:lnTo>
                  <a:pt x="371756" y="9859"/>
                </a:lnTo>
                <a:lnTo>
                  <a:pt x="361067" y="3074"/>
                </a:lnTo>
                <a:lnTo>
                  <a:pt x="351906" y="0"/>
                </a:lnTo>
                <a:lnTo>
                  <a:pt x="345035" y="742"/>
                </a:lnTo>
                <a:lnTo>
                  <a:pt x="339691" y="4558"/>
                </a:lnTo>
                <a:lnTo>
                  <a:pt x="335874" y="10707"/>
                </a:lnTo>
                <a:lnTo>
                  <a:pt x="333583" y="18234"/>
                </a:lnTo>
                <a:lnTo>
                  <a:pt x="332820" y="26715"/>
                </a:lnTo>
                <a:lnTo>
                  <a:pt x="333583" y="34348"/>
                </a:lnTo>
                <a:lnTo>
                  <a:pt x="334347" y="38164"/>
                </a:lnTo>
                <a:lnTo>
                  <a:pt x="332820" y="41981"/>
                </a:lnTo>
                <a:lnTo>
                  <a:pt x="331293" y="45797"/>
                </a:lnTo>
                <a:lnTo>
                  <a:pt x="328250" y="48766"/>
                </a:lnTo>
                <a:lnTo>
                  <a:pt x="323669" y="51840"/>
                </a:lnTo>
                <a:lnTo>
                  <a:pt x="319088" y="54915"/>
                </a:lnTo>
                <a:lnTo>
                  <a:pt x="313744" y="57989"/>
                </a:lnTo>
                <a:lnTo>
                  <a:pt x="307637" y="60215"/>
                </a:lnTo>
                <a:lnTo>
                  <a:pt x="298475" y="63290"/>
                </a:lnTo>
                <a:lnTo>
                  <a:pt x="287787" y="64880"/>
                </a:lnTo>
                <a:lnTo>
                  <a:pt x="274809" y="66364"/>
                </a:lnTo>
                <a:lnTo>
                  <a:pt x="211453" y="66364"/>
                </a:lnTo>
                <a:lnTo>
                  <a:pt x="193130" y="65622"/>
                </a:lnTo>
                <a:lnTo>
                  <a:pt x="155721" y="65622"/>
                </a:lnTo>
                <a:lnTo>
                  <a:pt x="136646" y="66364"/>
                </a:lnTo>
                <a:lnTo>
                  <a:pt x="118323" y="67848"/>
                </a:lnTo>
                <a:lnTo>
                  <a:pt x="100000" y="70181"/>
                </a:lnTo>
                <a:lnTo>
                  <a:pt x="82441" y="73255"/>
                </a:lnTo>
                <a:lnTo>
                  <a:pt x="65645" y="77814"/>
                </a:lnTo>
                <a:lnTo>
                  <a:pt x="50387" y="83114"/>
                </a:lnTo>
                <a:lnTo>
                  <a:pt x="17559" y="99970"/>
                </a:lnTo>
                <a:lnTo>
                  <a:pt x="2290" y="114494"/>
                </a:lnTo>
                <a:close/>
              </a:path>
            </a:pathLst>
          </a:custGeom>
          <a:solidFill>
            <a:srgbClr val="E8A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064082" y="188838"/>
            <a:ext cx="393896" cy="151069"/>
          </a:xfrm>
          <a:custGeom>
            <a:avLst/>
            <a:gdLst/>
            <a:ahLst/>
            <a:cxnLst/>
            <a:rect l="l" t="t" r="r" b="b"/>
            <a:pathLst>
              <a:path w="393896" h="151069">
                <a:moveTo>
                  <a:pt x="364121" y="8375"/>
                </a:moveTo>
                <a:lnTo>
                  <a:pt x="354196" y="1484"/>
                </a:lnTo>
                <a:lnTo>
                  <a:pt x="345035" y="0"/>
                </a:lnTo>
                <a:lnTo>
                  <a:pt x="338164" y="1484"/>
                </a:lnTo>
                <a:lnTo>
                  <a:pt x="333583" y="6890"/>
                </a:lnTo>
                <a:lnTo>
                  <a:pt x="330530" y="13675"/>
                </a:lnTo>
                <a:lnTo>
                  <a:pt x="329003" y="22898"/>
                </a:lnTo>
                <a:lnTo>
                  <a:pt x="329766" y="31274"/>
                </a:lnTo>
                <a:lnTo>
                  <a:pt x="332820" y="39649"/>
                </a:lnTo>
                <a:lnTo>
                  <a:pt x="333583" y="43465"/>
                </a:lnTo>
                <a:lnTo>
                  <a:pt x="330530" y="49614"/>
                </a:lnTo>
                <a:lnTo>
                  <a:pt x="322895" y="55657"/>
                </a:lnTo>
                <a:lnTo>
                  <a:pt x="316798" y="57989"/>
                </a:lnTo>
                <a:lnTo>
                  <a:pt x="310691" y="60215"/>
                </a:lnTo>
                <a:lnTo>
                  <a:pt x="303056" y="61806"/>
                </a:lnTo>
                <a:lnTo>
                  <a:pt x="291604" y="64032"/>
                </a:lnTo>
                <a:lnTo>
                  <a:pt x="279389" y="64880"/>
                </a:lnTo>
                <a:lnTo>
                  <a:pt x="264884" y="65622"/>
                </a:lnTo>
                <a:lnTo>
                  <a:pt x="249615" y="66364"/>
                </a:lnTo>
                <a:lnTo>
                  <a:pt x="161066" y="66364"/>
                </a:lnTo>
                <a:lnTo>
                  <a:pt x="142743" y="67106"/>
                </a:lnTo>
                <a:lnTo>
                  <a:pt x="125194" y="67106"/>
                </a:lnTo>
                <a:lnTo>
                  <a:pt x="107635" y="68696"/>
                </a:lnTo>
                <a:lnTo>
                  <a:pt x="91603" y="70181"/>
                </a:lnTo>
                <a:lnTo>
                  <a:pt x="76334" y="72513"/>
                </a:lnTo>
                <a:lnTo>
                  <a:pt x="61828" y="76329"/>
                </a:lnTo>
                <a:lnTo>
                  <a:pt x="49624" y="80146"/>
                </a:lnTo>
                <a:lnTo>
                  <a:pt x="17559" y="95412"/>
                </a:lnTo>
                <a:lnTo>
                  <a:pt x="2290" y="108346"/>
                </a:lnTo>
                <a:lnTo>
                  <a:pt x="0" y="118311"/>
                </a:lnTo>
                <a:lnTo>
                  <a:pt x="6871" y="125944"/>
                </a:lnTo>
                <a:lnTo>
                  <a:pt x="19086" y="131987"/>
                </a:lnTo>
                <a:lnTo>
                  <a:pt x="32828" y="135061"/>
                </a:lnTo>
                <a:lnTo>
                  <a:pt x="43516" y="137393"/>
                </a:lnTo>
                <a:lnTo>
                  <a:pt x="48097" y="138135"/>
                </a:lnTo>
                <a:lnTo>
                  <a:pt x="56484" y="143436"/>
                </a:lnTo>
                <a:lnTo>
                  <a:pt x="64882" y="146511"/>
                </a:lnTo>
                <a:lnTo>
                  <a:pt x="72516" y="148843"/>
                </a:lnTo>
                <a:lnTo>
                  <a:pt x="80914" y="150327"/>
                </a:lnTo>
                <a:lnTo>
                  <a:pt x="89312" y="149585"/>
                </a:lnTo>
                <a:lnTo>
                  <a:pt x="97710" y="148843"/>
                </a:lnTo>
                <a:lnTo>
                  <a:pt x="106108" y="147253"/>
                </a:lnTo>
                <a:lnTo>
                  <a:pt x="114506" y="145026"/>
                </a:lnTo>
                <a:lnTo>
                  <a:pt x="122904" y="141952"/>
                </a:lnTo>
                <a:lnTo>
                  <a:pt x="131302" y="138878"/>
                </a:lnTo>
                <a:lnTo>
                  <a:pt x="139700" y="135061"/>
                </a:lnTo>
                <a:lnTo>
                  <a:pt x="147324" y="131245"/>
                </a:lnTo>
                <a:lnTo>
                  <a:pt x="155721" y="128170"/>
                </a:lnTo>
                <a:lnTo>
                  <a:pt x="163356" y="125096"/>
                </a:lnTo>
                <a:lnTo>
                  <a:pt x="171754" y="122127"/>
                </a:lnTo>
                <a:lnTo>
                  <a:pt x="179388" y="119795"/>
                </a:lnTo>
                <a:lnTo>
                  <a:pt x="187023" y="118311"/>
                </a:lnTo>
                <a:lnTo>
                  <a:pt x="201528" y="118311"/>
                </a:lnTo>
                <a:lnTo>
                  <a:pt x="209163" y="119795"/>
                </a:lnTo>
                <a:lnTo>
                  <a:pt x="216034" y="121279"/>
                </a:lnTo>
                <a:lnTo>
                  <a:pt x="223668" y="123612"/>
                </a:lnTo>
                <a:lnTo>
                  <a:pt x="231292" y="125944"/>
                </a:lnTo>
                <a:lnTo>
                  <a:pt x="239690" y="128912"/>
                </a:lnTo>
                <a:lnTo>
                  <a:pt x="248088" y="131987"/>
                </a:lnTo>
                <a:lnTo>
                  <a:pt x="256486" y="135061"/>
                </a:lnTo>
                <a:lnTo>
                  <a:pt x="266411" y="138135"/>
                </a:lnTo>
                <a:lnTo>
                  <a:pt x="276335" y="141952"/>
                </a:lnTo>
                <a:lnTo>
                  <a:pt x="287024" y="144178"/>
                </a:lnTo>
                <a:lnTo>
                  <a:pt x="299239" y="147253"/>
                </a:lnTo>
                <a:lnTo>
                  <a:pt x="311454" y="149585"/>
                </a:lnTo>
                <a:lnTo>
                  <a:pt x="325185" y="151069"/>
                </a:lnTo>
                <a:lnTo>
                  <a:pt x="350379" y="148843"/>
                </a:lnTo>
                <a:lnTo>
                  <a:pt x="370229" y="138135"/>
                </a:lnTo>
                <a:lnTo>
                  <a:pt x="383971" y="119795"/>
                </a:lnTo>
                <a:lnTo>
                  <a:pt x="391605" y="97638"/>
                </a:lnTo>
                <a:lnTo>
                  <a:pt x="393896" y="73997"/>
                </a:lnTo>
                <a:lnTo>
                  <a:pt x="389315" y="48766"/>
                </a:lnTo>
                <a:lnTo>
                  <a:pt x="380154" y="26715"/>
                </a:lnTo>
                <a:lnTo>
                  <a:pt x="364121" y="8375"/>
                </a:lnTo>
                <a:close/>
              </a:path>
            </a:pathLst>
          </a:custGeom>
          <a:solidFill>
            <a:srgbClr val="E4A2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069426" y="196471"/>
            <a:ext cx="385498" cy="139620"/>
          </a:xfrm>
          <a:custGeom>
            <a:avLst/>
            <a:gdLst/>
            <a:ahLst/>
            <a:cxnLst/>
            <a:rect l="l" t="t" r="r" b="b"/>
            <a:pathLst>
              <a:path w="385498" h="139620">
                <a:moveTo>
                  <a:pt x="18322" y="90005"/>
                </a:moveTo>
                <a:lnTo>
                  <a:pt x="3053" y="101455"/>
                </a:lnTo>
                <a:lnTo>
                  <a:pt x="0" y="109830"/>
                </a:lnTo>
                <a:lnTo>
                  <a:pt x="6871" y="116721"/>
                </a:lnTo>
                <a:lnTo>
                  <a:pt x="18322" y="122127"/>
                </a:lnTo>
                <a:lnTo>
                  <a:pt x="31301" y="125096"/>
                </a:lnTo>
                <a:lnTo>
                  <a:pt x="41989" y="126686"/>
                </a:lnTo>
                <a:lnTo>
                  <a:pt x="46559" y="127428"/>
                </a:lnTo>
                <a:lnTo>
                  <a:pt x="54957" y="131987"/>
                </a:lnTo>
                <a:lnTo>
                  <a:pt x="62592" y="135061"/>
                </a:lnTo>
                <a:lnTo>
                  <a:pt x="70989" y="137393"/>
                </a:lnTo>
                <a:lnTo>
                  <a:pt x="78624" y="138135"/>
                </a:lnTo>
                <a:lnTo>
                  <a:pt x="87022" y="138135"/>
                </a:lnTo>
                <a:lnTo>
                  <a:pt x="95420" y="137393"/>
                </a:lnTo>
                <a:lnTo>
                  <a:pt x="103054" y="135803"/>
                </a:lnTo>
                <a:lnTo>
                  <a:pt x="111452" y="133577"/>
                </a:lnTo>
                <a:lnTo>
                  <a:pt x="119850" y="130502"/>
                </a:lnTo>
                <a:lnTo>
                  <a:pt x="127485" y="127428"/>
                </a:lnTo>
                <a:lnTo>
                  <a:pt x="135872" y="124354"/>
                </a:lnTo>
                <a:lnTo>
                  <a:pt x="143506" y="120537"/>
                </a:lnTo>
                <a:lnTo>
                  <a:pt x="151904" y="117463"/>
                </a:lnTo>
                <a:lnTo>
                  <a:pt x="159539" y="114494"/>
                </a:lnTo>
                <a:lnTo>
                  <a:pt x="167173" y="112162"/>
                </a:lnTo>
                <a:lnTo>
                  <a:pt x="174808" y="109830"/>
                </a:lnTo>
                <a:lnTo>
                  <a:pt x="182442" y="108346"/>
                </a:lnTo>
                <a:lnTo>
                  <a:pt x="196184" y="108346"/>
                </a:lnTo>
                <a:lnTo>
                  <a:pt x="203055" y="109088"/>
                </a:lnTo>
                <a:lnTo>
                  <a:pt x="210690" y="110678"/>
                </a:lnTo>
                <a:lnTo>
                  <a:pt x="217561" y="112904"/>
                </a:lnTo>
                <a:lnTo>
                  <a:pt x="225195" y="115236"/>
                </a:lnTo>
                <a:lnTo>
                  <a:pt x="232819" y="118311"/>
                </a:lnTo>
                <a:lnTo>
                  <a:pt x="241217" y="121279"/>
                </a:lnTo>
                <a:lnTo>
                  <a:pt x="249615" y="124354"/>
                </a:lnTo>
                <a:lnTo>
                  <a:pt x="258776" y="127428"/>
                </a:lnTo>
                <a:lnTo>
                  <a:pt x="268701" y="130502"/>
                </a:lnTo>
                <a:lnTo>
                  <a:pt x="279389" y="133577"/>
                </a:lnTo>
                <a:lnTo>
                  <a:pt x="290841" y="135803"/>
                </a:lnTo>
                <a:lnTo>
                  <a:pt x="303056" y="138135"/>
                </a:lnTo>
                <a:lnTo>
                  <a:pt x="316798" y="139620"/>
                </a:lnTo>
                <a:lnTo>
                  <a:pt x="341981" y="137393"/>
                </a:lnTo>
                <a:lnTo>
                  <a:pt x="361067" y="127428"/>
                </a:lnTo>
                <a:lnTo>
                  <a:pt x="374809" y="110678"/>
                </a:lnTo>
                <a:lnTo>
                  <a:pt x="383207" y="90005"/>
                </a:lnTo>
                <a:lnTo>
                  <a:pt x="385498" y="67848"/>
                </a:lnTo>
                <a:lnTo>
                  <a:pt x="382444" y="44949"/>
                </a:lnTo>
                <a:lnTo>
                  <a:pt x="373283" y="23641"/>
                </a:lnTo>
                <a:lnTo>
                  <a:pt x="358014" y="6784"/>
                </a:lnTo>
                <a:lnTo>
                  <a:pt x="348089" y="742"/>
                </a:lnTo>
                <a:lnTo>
                  <a:pt x="339691" y="0"/>
                </a:lnTo>
                <a:lnTo>
                  <a:pt x="333583" y="2968"/>
                </a:lnTo>
                <a:lnTo>
                  <a:pt x="329766" y="9117"/>
                </a:lnTo>
                <a:lnTo>
                  <a:pt x="327476" y="17492"/>
                </a:lnTo>
                <a:lnTo>
                  <a:pt x="327476" y="27457"/>
                </a:lnTo>
                <a:lnTo>
                  <a:pt x="329766" y="36574"/>
                </a:lnTo>
                <a:lnTo>
                  <a:pt x="333583" y="45797"/>
                </a:lnTo>
                <a:lnTo>
                  <a:pt x="335110" y="51840"/>
                </a:lnTo>
                <a:lnTo>
                  <a:pt x="330530" y="55657"/>
                </a:lnTo>
                <a:lnTo>
                  <a:pt x="321368" y="59473"/>
                </a:lnTo>
                <a:lnTo>
                  <a:pt x="307637" y="61806"/>
                </a:lnTo>
                <a:lnTo>
                  <a:pt x="290841" y="63290"/>
                </a:lnTo>
                <a:lnTo>
                  <a:pt x="270991" y="64880"/>
                </a:lnTo>
                <a:lnTo>
                  <a:pt x="248088" y="65622"/>
                </a:lnTo>
                <a:lnTo>
                  <a:pt x="199238" y="65622"/>
                </a:lnTo>
                <a:lnTo>
                  <a:pt x="174044" y="66364"/>
                </a:lnTo>
                <a:lnTo>
                  <a:pt x="148850" y="66364"/>
                </a:lnTo>
                <a:lnTo>
                  <a:pt x="124431" y="67106"/>
                </a:lnTo>
                <a:lnTo>
                  <a:pt x="102291" y="68696"/>
                </a:lnTo>
                <a:lnTo>
                  <a:pt x="81678" y="70181"/>
                </a:lnTo>
                <a:lnTo>
                  <a:pt x="64118" y="73255"/>
                </a:lnTo>
                <a:lnTo>
                  <a:pt x="50376" y="77072"/>
                </a:lnTo>
                <a:lnTo>
                  <a:pt x="18322" y="90005"/>
                </a:lnTo>
                <a:close/>
              </a:path>
            </a:pathLst>
          </a:custGeom>
          <a:solidFill>
            <a:srgbClr val="DF956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138889" y="484935"/>
            <a:ext cx="151915" cy="216776"/>
          </a:xfrm>
          <a:custGeom>
            <a:avLst/>
            <a:gdLst/>
            <a:ahLst/>
            <a:cxnLst/>
            <a:rect l="l" t="t" r="r" b="b"/>
            <a:pathLst>
              <a:path w="151915" h="216776">
                <a:moveTo>
                  <a:pt x="45043" y="117558"/>
                </a:moveTo>
                <a:lnTo>
                  <a:pt x="38935" y="112215"/>
                </a:lnTo>
                <a:lnTo>
                  <a:pt x="32828" y="106109"/>
                </a:lnTo>
                <a:lnTo>
                  <a:pt x="28247" y="100002"/>
                </a:lnTo>
                <a:lnTo>
                  <a:pt x="23666" y="93133"/>
                </a:lnTo>
                <a:lnTo>
                  <a:pt x="19086" y="86263"/>
                </a:lnTo>
                <a:lnTo>
                  <a:pt x="16032" y="78630"/>
                </a:lnTo>
                <a:lnTo>
                  <a:pt x="12978" y="70997"/>
                </a:lnTo>
                <a:lnTo>
                  <a:pt x="10688" y="61837"/>
                </a:lnTo>
                <a:lnTo>
                  <a:pt x="8397" y="52688"/>
                </a:lnTo>
                <a:lnTo>
                  <a:pt x="6107" y="43571"/>
                </a:lnTo>
                <a:lnTo>
                  <a:pt x="4580" y="34348"/>
                </a:lnTo>
                <a:lnTo>
                  <a:pt x="3817" y="29789"/>
                </a:lnTo>
                <a:lnTo>
                  <a:pt x="3817" y="25231"/>
                </a:lnTo>
                <a:lnTo>
                  <a:pt x="3053" y="20672"/>
                </a:lnTo>
                <a:lnTo>
                  <a:pt x="3053" y="16008"/>
                </a:lnTo>
                <a:lnTo>
                  <a:pt x="2290" y="12191"/>
                </a:lnTo>
                <a:lnTo>
                  <a:pt x="1526" y="7632"/>
                </a:lnTo>
                <a:lnTo>
                  <a:pt x="763" y="3816"/>
                </a:lnTo>
                <a:lnTo>
                  <a:pt x="0" y="0"/>
                </a:lnTo>
                <a:lnTo>
                  <a:pt x="0" y="742"/>
                </a:lnTo>
                <a:lnTo>
                  <a:pt x="763" y="4558"/>
                </a:lnTo>
                <a:lnTo>
                  <a:pt x="763" y="9223"/>
                </a:lnTo>
                <a:lnTo>
                  <a:pt x="1526" y="13781"/>
                </a:lnTo>
                <a:lnTo>
                  <a:pt x="1526" y="22898"/>
                </a:lnTo>
                <a:lnTo>
                  <a:pt x="763" y="27457"/>
                </a:lnTo>
                <a:lnTo>
                  <a:pt x="763" y="35938"/>
                </a:lnTo>
                <a:lnTo>
                  <a:pt x="2290" y="45797"/>
                </a:lnTo>
                <a:lnTo>
                  <a:pt x="3053" y="55021"/>
                </a:lnTo>
                <a:lnTo>
                  <a:pt x="4580" y="64127"/>
                </a:lnTo>
                <a:lnTo>
                  <a:pt x="6871" y="73287"/>
                </a:lnTo>
                <a:lnTo>
                  <a:pt x="9161" y="81683"/>
                </a:lnTo>
                <a:lnTo>
                  <a:pt x="12215" y="89316"/>
                </a:lnTo>
                <a:lnTo>
                  <a:pt x="16032" y="96186"/>
                </a:lnTo>
                <a:lnTo>
                  <a:pt x="19849" y="103055"/>
                </a:lnTo>
                <a:lnTo>
                  <a:pt x="24430" y="109925"/>
                </a:lnTo>
                <a:lnTo>
                  <a:pt x="29774" y="116032"/>
                </a:lnTo>
                <a:lnTo>
                  <a:pt x="35882" y="122138"/>
                </a:lnTo>
                <a:lnTo>
                  <a:pt x="41989" y="128244"/>
                </a:lnTo>
                <a:lnTo>
                  <a:pt x="45043" y="130534"/>
                </a:lnTo>
                <a:lnTo>
                  <a:pt x="48097" y="132824"/>
                </a:lnTo>
                <a:lnTo>
                  <a:pt x="51150" y="135114"/>
                </a:lnTo>
                <a:lnTo>
                  <a:pt x="54204" y="137404"/>
                </a:lnTo>
                <a:lnTo>
                  <a:pt x="57258" y="139694"/>
                </a:lnTo>
                <a:lnTo>
                  <a:pt x="61075" y="141984"/>
                </a:lnTo>
                <a:lnTo>
                  <a:pt x="64129" y="144274"/>
                </a:lnTo>
                <a:lnTo>
                  <a:pt x="67172" y="146564"/>
                </a:lnTo>
                <a:lnTo>
                  <a:pt x="70989" y="148853"/>
                </a:lnTo>
                <a:lnTo>
                  <a:pt x="74807" y="151907"/>
                </a:lnTo>
                <a:lnTo>
                  <a:pt x="77860" y="154960"/>
                </a:lnTo>
                <a:lnTo>
                  <a:pt x="81678" y="158013"/>
                </a:lnTo>
                <a:lnTo>
                  <a:pt x="85495" y="161066"/>
                </a:lnTo>
                <a:lnTo>
                  <a:pt x="89312" y="163356"/>
                </a:lnTo>
                <a:lnTo>
                  <a:pt x="92366" y="165646"/>
                </a:lnTo>
                <a:lnTo>
                  <a:pt x="96183" y="168699"/>
                </a:lnTo>
                <a:lnTo>
                  <a:pt x="103054" y="174042"/>
                </a:lnTo>
                <a:lnTo>
                  <a:pt x="110689" y="180149"/>
                </a:lnTo>
                <a:lnTo>
                  <a:pt x="117560" y="185492"/>
                </a:lnTo>
                <a:lnTo>
                  <a:pt x="124431" y="191598"/>
                </a:lnTo>
                <a:lnTo>
                  <a:pt x="130538" y="197694"/>
                </a:lnTo>
                <a:lnTo>
                  <a:pt x="137409" y="203800"/>
                </a:lnTo>
                <a:lnTo>
                  <a:pt x="143517" y="209907"/>
                </a:lnTo>
                <a:lnTo>
                  <a:pt x="149624" y="216776"/>
                </a:lnTo>
                <a:lnTo>
                  <a:pt x="151915" y="216776"/>
                </a:lnTo>
                <a:lnTo>
                  <a:pt x="151915" y="214487"/>
                </a:lnTo>
                <a:lnTo>
                  <a:pt x="146571" y="207617"/>
                </a:lnTo>
                <a:lnTo>
                  <a:pt x="141227" y="200747"/>
                </a:lnTo>
                <a:lnTo>
                  <a:pt x="135119" y="194651"/>
                </a:lnTo>
                <a:lnTo>
                  <a:pt x="129011" y="187782"/>
                </a:lnTo>
                <a:lnTo>
                  <a:pt x="122904" y="181675"/>
                </a:lnTo>
                <a:lnTo>
                  <a:pt x="116796" y="175569"/>
                </a:lnTo>
                <a:lnTo>
                  <a:pt x="110689" y="170226"/>
                </a:lnTo>
                <a:lnTo>
                  <a:pt x="103818" y="164119"/>
                </a:lnTo>
                <a:lnTo>
                  <a:pt x="100764" y="161830"/>
                </a:lnTo>
                <a:lnTo>
                  <a:pt x="96947" y="158776"/>
                </a:lnTo>
                <a:lnTo>
                  <a:pt x="93893" y="156486"/>
                </a:lnTo>
                <a:lnTo>
                  <a:pt x="90839" y="153433"/>
                </a:lnTo>
                <a:lnTo>
                  <a:pt x="87022" y="150380"/>
                </a:lnTo>
                <a:lnTo>
                  <a:pt x="83968" y="147327"/>
                </a:lnTo>
                <a:lnTo>
                  <a:pt x="80151" y="145037"/>
                </a:lnTo>
                <a:lnTo>
                  <a:pt x="77097" y="141984"/>
                </a:lnTo>
                <a:lnTo>
                  <a:pt x="74043" y="139694"/>
                </a:lnTo>
                <a:lnTo>
                  <a:pt x="70989" y="137404"/>
                </a:lnTo>
                <a:lnTo>
                  <a:pt x="67172" y="135114"/>
                </a:lnTo>
                <a:lnTo>
                  <a:pt x="64129" y="132061"/>
                </a:lnTo>
                <a:lnTo>
                  <a:pt x="61075" y="129771"/>
                </a:lnTo>
                <a:lnTo>
                  <a:pt x="57258" y="127481"/>
                </a:lnTo>
                <a:lnTo>
                  <a:pt x="54204" y="125191"/>
                </a:lnTo>
                <a:lnTo>
                  <a:pt x="51150" y="122901"/>
                </a:lnTo>
                <a:lnTo>
                  <a:pt x="45043" y="11755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8294621" y="470411"/>
            <a:ext cx="113732" cy="235880"/>
          </a:xfrm>
          <a:custGeom>
            <a:avLst/>
            <a:gdLst/>
            <a:ahLst/>
            <a:cxnLst/>
            <a:rect l="l" t="t" r="r" b="b"/>
            <a:pathLst>
              <a:path w="113732" h="235880">
                <a:moveTo>
                  <a:pt x="0" y="232827"/>
                </a:moveTo>
                <a:lnTo>
                  <a:pt x="2279" y="234354"/>
                </a:lnTo>
                <a:lnTo>
                  <a:pt x="4570" y="235117"/>
                </a:lnTo>
                <a:lnTo>
                  <a:pt x="7623" y="235880"/>
                </a:lnTo>
                <a:lnTo>
                  <a:pt x="11441" y="235880"/>
                </a:lnTo>
                <a:lnTo>
                  <a:pt x="16785" y="235117"/>
                </a:lnTo>
                <a:lnTo>
                  <a:pt x="22129" y="232827"/>
                </a:lnTo>
                <a:lnTo>
                  <a:pt x="29000" y="228247"/>
                </a:lnTo>
                <a:lnTo>
                  <a:pt x="32817" y="225957"/>
                </a:lnTo>
                <a:lnTo>
                  <a:pt x="35871" y="222904"/>
                </a:lnTo>
                <a:lnTo>
                  <a:pt x="39688" y="220614"/>
                </a:lnTo>
                <a:lnTo>
                  <a:pt x="42742" y="218324"/>
                </a:lnTo>
                <a:lnTo>
                  <a:pt x="46559" y="215271"/>
                </a:lnTo>
                <a:lnTo>
                  <a:pt x="49613" y="212981"/>
                </a:lnTo>
                <a:lnTo>
                  <a:pt x="53430" y="209928"/>
                </a:lnTo>
                <a:lnTo>
                  <a:pt x="56484" y="206885"/>
                </a:lnTo>
                <a:lnTo>
                  <a:pt x="59538" y="203832"/>
                </a:lnTo>
                <a:lnTo>
                  <a:pt x="62592" y="200779"/>
                </a:lnTo>
                <a:lnTo>
                  <a:pt x="65645" y="197726"/>
                </a:lnTo>
                <a:lnTo>
                  <a:pt x="68699" y="193909"/>
                </a:lnTo>
                <a:lnTo>
                  <a:pt x="71753" y="190856"/>
                </a:lnTo>
                <a:lnTo>
                  <a:pt x="74043" y="187040"/>
                </a:lnTo>
                <a:lnTo>
                  <a:pt x="77097" y="183986"/>
                </a:lnTo>
                <a:lnTo>
                  <a:pt x="79387" y="180170"/>
                </a:lnTo>
                <a:lnTo>
                  <a:pt x="83968" y="172537"/>
                </a:lnTo>
                <a:lnTo>
                  <a:pt x="87785" y="164904"/>
                </a:lnTo>
                <a:lnTo>
                  <a:pt x="90839" y="157271"/>
                </a:lnTo>
                <a:lnTo>
                  <a:pt x="93882" y="149638"/>
                </a:lnTo>
                <a:lnTo>
                  <a:pt x="99990" y="132845"/>
                </a:lnTo>
                <a:lnTo>
                  <a:pt x="105334" y="115289"/>
                </a:lnTo>
                <a:lnTo>
                  <a:pt x="108388" y="97734"/>
                </a:lnTo>
                <a:lnTo>
                  <a:pt x="111442" y="80178"/>
                </a:lnTo>
                <a:lnTo>
                  <a:pt x="112968" y="60321"/>
                </a:lnTo>
                <a:lnTo>
                  <a:pt x="113732" y="41239"/>
                </a:lnTo>
                <a:lnTo>
                  <a:pt x="113732" y="21414"/>
                </a:lnTo>
                <a:lnTo>
                  <a:pt x="111442" y="2332"/>
                </a:lnTo>
                <a:lnTo>
                  <a:pt x="109151" y="0"/>
                </a:lnTo>
                <a:lnTo>
                  <a:pt x="110678" y="17598"/>
                </a:lnTo>
                <a:lnTo>
                  <a:pt x="111442" y="35196"/>
                </a:lnTo>
                <a:lnTo>
                  <a:pt x="110678" y="52688"/>
                </a:lnTo>
                <a:lnTo>
                  <a:pt x="108388" y="71018"/>
                </a:lnTo>
                <a:lnTo>
                  <a:pt x="106097" y="88574"/>
                </a:lnTo>
                <a:lnTo>
                  <a:pt x="102280" y="106130"/>
                </a:lnTo>
                <a:lnTo>
                  <a:pt x="96936" y="122922"/>
                </a:lnTo>
                <a:lnTo>
                  <a:pt x="91603" y="139715"/>
                </a:lnTo>
                <a:lnTo>
                  <a:pt x="88549" y="147348"/>
                </a:lnTo>
                <a:lnTo>
                  <a:pt x="85495" y="154981"/>
                </a:lnTo>
                <a:lnTo>
                  <a:pt x="82441" y="161851"/>
                </a:lnTo>
                <a:lnTo>
                  <a:pt x="78624" y="169484"/>
                </a:lnTo>
                <a:lnTo>
                  <a:pt x="74807" y="176353"/>
                </a:lnTo>
                <a:lnTo>
                  <a:pt x="70226" y="183223"/>
                </a:lnTo>
                <a:lnTo>
                  <a:pt x="64882" y="190093"/>
                </a:lnTo>
                <a:lnTo>
                  <a:pt x="59538" y="196199"/>
                </a:lnTo>
                <a:lnTo>
                  <a:pt x="56484" y="199252"/>
                </a:lnTo>
                <a:lnTo>
                  <a:pt x="53430" y="202306"/>
                </a:lnTo>
                <a:lnTo>
                  <a:pt x="50376" y="205359"/>
                </a:lnTo>
                <a:lnTo>
                  <a:pt x="47323" y="208401"/>
                </a:lnTo>
                <a:lnTo>
                  <a:pt x="44269" y="211455"/>
                </a:lnTo>
                <a:lnTo>
                  <a:pt x="41215" y="214508"/>
                </a:lnTo>
                <a:lnTo>
                  <a:pt x="38161" y="217561"/>
                </a:lnTo>
                <a:lnTo>
                  <a:pt x="35107" y="219851"/>
                </a:lnTo>
                <a:lnTo>
                  <a:pt x="32054" y="222904"/>
                </a:lnTo>
                <a:lnTo>
                  <a:pt x="28236" y="225194"/>
                </a:lnTo>
                <a:lnTo>
                  <a:pt x="25183" y="227484"/>
                </a:lnTo>
                <a:lnTo>
                  <a:pt x="21365" y="229774"/>
                </a:lnTo>
                <a:lnTo>
                  <a:pt x="13731" y="233590"/>
                </a:lnTo>
                <a:lnTo>
                  <a:pt x="6860" y="234354"/>
                </a:lnTo>
                <a:lnTo>
                  <a:pt x="2279" y="233590"/>
                </a:lnTo>
                <a:lnTo>
                  <a:pt x="0" y="23282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731261" y="1277207"/>
            <a:ext cx="140453" cy="47324"/>
          </a:xfrm>
          <a:custGeom>
            <a:avLst/>
            <a:gdLst/>
            <a:ahLst/>
            <a:cxnLst/>
            <a:rect l="l" t="t" r="r" b="b"/>
            <a:pathLst>
              <a:path w="140453" h="47324">
                <a:moveTo>
                  <a:pt x="763" y="23662"/>
                </a:moveTo>
                <a:lnTo>
                  <a:pt x="3053" y="33585"/>
                </a:lnTo>
                <a:lnTo>
                  <a:pt x="5344" y="38164"/>
                </a:lnTo>
                <a:lnTo>
                  <a:pt x="9161" y="41218"/>
                </a:lnTo>
                <a:lnTo>
                  <a:pt x="12978" y="43508"/>
                </a:lnTo>
                <a:lnTo>
                  <a:pt x="17559" y="45797"/>
                </a:lnTo>
                <a:lnTo>
                  <a:pt x="22129" y="46561"/>
                </a:lnTo>
                <a:lnTo>
                  <a:pt x="26710" y="47324"/>
                </a:lnTo>
                <a:lnTo>
                  <a:pt x="40452" y="47324"/>
                </a:lnTo>
                <a:lnTo>
                  <a:pt x="46559" y="46561"/>
                </a:lnTo>
                <a:lnTo>
                  <a:pt x="53430" y="45034"/>
                </a:lnTo>
                <a:lnTo>
                  <a:pt x="61065" y="44271"/>
                </a:lnTo>
                <a:lnTo>
                  <a:pt x="67936" y="42744"/>
                </a:lnTo>
                <a:lnTo>
                  <a:pt x="74807" y="41218"/>
                </a:lnTo>
                <a:lnTo>
                  <a:pt x="80914" y="40454"/>
                </a:lnTo>
                <a:lnTo>
                  <a:pt x="84731" y="39691"/>
                </a:lnTo>
                <a:lnTo>
                  <a:pt x="91603" y="38928"/>
                </a:lnTo>
                <a:lnTo>
                  <a:pt x="97710" y="38164"/>
                </a:lnTo>
                <a:lnTo>
                  <a:pt x="104581" y="36638"/>
                </a:lnTo>
                <a:lnTo>
                  <a:pt x="111442" y="35875"/>
                </a:lnTo>
                <a:lnTo>
                  <a:pt x="117549" y="35111"/>
                </a:lnTo>
                <a:lnTo>
                  <a:pt x="124420" y="34348"/>
                </a:lnTo>
                <a:lnTo>
                  <a:pt x="130528" y="33585"/>
                </a:lnTo>
                <a:lnTo>
                  <a:pt x="137399" y="32821"/>
                </a:lnTo>
                <a:lnTo>
                  <a:pt x="140453" y="30531"/>
                </a:lnTo>
                <a:lnTo>
                  <a:pt x="138926" y="28242"/>
                </a:lnTo>
                <a:lnTo>
                  <a:pt x="132818" y="27478"/>
                </a:lnTo>
                <a:lnTo>
                  <a:pt x="109162" y="27478"/>
                </a:lnTo>
                <a:lnTo>
                  <a:pt x="103818" y="28242"/>
                </a:lnTo>
                <a:lnTo>
                  <a:pt x="97710" y="28242"/>
                </a:lnTo>
                <a:lnTo>
                  <a:pt x="91603" y="29005"/>
                </a:lnTo>
                <a:lnTo>
                  <a:pt x="87785" y="29768"/>
                </a:lnTo>
                <a:lnTo>
                  <a:pt x="82441" y="30531"/>
                </a:lnTo>
                <a:lnTo>
                  <a:pt x="75570" y="31295"/>
                </a:lnTo>
                <a:lnTo>
                  <a:pt x="68699" y="32058"/>
                </a:lnTo>
                <a:lnTo>
                  <a:pt x="61828" y="33585"/>
                </a:lnTo>
                <a:lnTo>
                  <a:pt x="54957" y="34348"/>
                </a:lnTo>
                <a:lnTo>
                  <a:pt x="49613" y="35111"/>
                </a:lnTo>
                <a:lnTo>
                  <a:pt x="45796" y="35875"/>
                </a:lnTo>
                <a:lnTo>
                  <a:pt x="41215" y="36638"/>
                </a:lnTo>
                <a:lnTo>
                  <a:pt x="26710" y="36638"/>
                </a:lnTo>
                <a:lnTo>
                  <a:pt x="21365" y="35875"/>
                </a:lnTo>
                <a:lnTo>
                  <a:pt x="16795" y="34348"/>
                </a:lnTo>
                <a:lnTo>
                  <a:pt x="12978" y="32058"/>
                </a:lnTo>
                <a:lnTo>
                  <a:pt x="9924" y="28242"/>
                </a:lnTo>
                <a:lnTo>
                  <a:pt x="8397" y="25188"/>
                </a:lnTo>
                <a:lnTo>
                  <a:pt x="6871" y="21372"/>
                </a:lnTo>
                <a:lnTo>
                  <a:pt x="5344" y="18319"/>
                </a:lnTo>
                <a:lnTo>
                  <a:pt x="4580" y="14502"/>
                </a:lnTo>
                <a:lnTo>
                  <a:pt x="3817" y="9922"/>
                </a:lnTo>
                <a:lnTo>
                  <a:pt x="2290" y="5343"/>
                </a:lnTo>
                <a:lnTo>
                  <a:pt x="763" y="1526"/>
                </a:lnTo>
                <a:lnTo>
                  <a:pt x="0" y="0"/>
                </a:lnTo>
                <a:lnTo>
                  <a:pt x="0" y="12976"/>
                </a:lnTo>
                <a:lnTo>
                  <a:pt x="763" y="2366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7712174" y="1243633"/>
            <a:ext cx="141217" cy="48077"/>
          </a:xfrm>
          <a:custGeom>
            <a:avLst/>
            <a:gdLst/>
            <a:ahLst/>
            <a:cxnLst/>
            <a:rect l="l" t="t" r="r" b="b"/>
            <a:pathLst>
              <a:path w="141217" h="48077">
                <a:moveTo>
                  <a:pt x="6107" y="38154"/>
                </a:moveTo>
                <a:lnTo>
                  <a:pt x="9923" y="41207"/>
                </a:lnTo>
                <a:lnTo>
                  <a:pt x="13740" y="43497"/>
                </a:lnTo>
                <a:lnTo>
                  <a:pt x="18323" y="45787"/>
                </a:lnTo>
                <a:lnTo>
                  <a:pt x="22904" y="46550"/>
                </a:lnTo>
                <a:lnTo>
                  <a:pt x="27485" y="47313"/>
                </a:lnTo>
                <a:lnTo>
                  <a:pt x="32829" y="48077"/>
                </a:lnTo>
                <a:lnTo>
                  <a:pt x="41216" y="48077"/>
                </a:lnTo>
                <a:lnTo>
                  <a:pt x="47324" y="47313"/>
                </a:lnTo>
                <a:lnTo>
                  <a:pt x="53431" y="45787"/>
                </a:lnTo>
                <a:lnTo>
                  <a:pt x="61066" y="45024"/>
                </a:lnTo>
                <a:lnTo>
                  <a:pt x="68700" y="43497"/>
                </a:lnTo>
                <a:lnTo>
                  <a:pt x="75571" y="41970"/>
                </a:lnTo>
                <a:lnTo>
                  <a:pt x="81679" y="41207"/>
                </a:lnTo>
                <a:lnTo>
                  <a:pt x="85496" y="40444"/>
                </a:lnTo>
                <a:lnTo>
                  <a:pt x="92367" y="39680"/>
                </a:lnTo>
                <a:lnTo>
                  <a:pt x="98475" y="38154"/>
                </a:lnTo>
                <a:lnTo>
                  <a:pt x="105346" y="37391"/>
                </a:lnTo>
                <a:lnTo>
                  <a:pt x="111453" y="35864"/>
                </a:lnTo>
                <a:lnTo>
                  <a:pt x="118324" y="35101"/>
                </a:lnTo>
                <a:lnTo>
                  <a:pt x="124432" y="34337"/>
                </a:lnTo>
                <a:lnTo>
                  <a:pt x="131292" y="34337"/>
                </a:lnTo>
                <a:lnTo>
                  <a:pt x="138163" y="33574"/>
                </a:lnTo>
                <a:lnTo>
                  <a:pt x="141217" y="30521"/>
                </a:lnTo>
                <a:lnTo>
                  <a:pt x="138927" y="28231"/>
                </a:lnTo>
                <a:lnTo>
                  <a:pt x="103819" y="28231"/>
                </a:lnTo>
                <a:lnTo>
                  <a:pt x="98475" y="28994"/>
                </a:lnTo>
                <a:lnTo>
                  <a:pt x="92367" y="28994"/>
                </a:lnTo>
                <a:lnTo>
                  <a:pt x="88550" y="29758"/>
                </a:lnTo>
                <a:lnTo>
                  <a:pt x="82442" y="30521"/>
                </a:lnTo>
                <a:lnTo>
                  <a:pt x="76335" y="31284"/>
                </a:lnTo>
                <a:lnTo>
                  <a:pt x="68700" y="32811"/>
                </a:lnTo>
                <a:lnTo>
                  <a:pt x="61829" y="33574"/>
                </a:lnTo>
                <a:lnTo>
                  <a:pt x="55722" y="35101"/>
                </a:lnTo>
                <a:lnTo>
                  <a:pt x="50377" y="35864"/>
                </a:lnTo>
                <a:lnTo>
                  <a:pt x="46560" y="36627"/>
                </a:lnTo>
                <a:lnTo>
                  <a:pt x="41980" y="37391"/>
                </a:lnTo>
                <a:lnTo>
                  <a:pt x="26721" y="37391"/>
                </a:lnTo>
                <a:lnTo>
                  <a:pt x="22141" y="36627"/>
                </a:lnTo>
                <a:lnTo>
                  <a:pt x="17560" y="35101"/>
                </a:lnTo>
                <a:lnTo>
                  <a:pt x="12977" y="32811"/>
                </a:lnTo>
                <a:lnTo>
                  <a:pt x="9923" y="28994"/>
                </a:lnTo>
                <a:lnTo>
                  <a:pt x="8396" y="25178"/>
                </a:lnTo>
                <a:lnTo>
                  <a:pt x="6871" y="22125"/>
                </a:lnTo>
                <a:lnTo>
                  <a:pt x="6107" y="18308"/>
                </a:lnTo>
                <a:lnTo>
                  <a:pt x="5344" y="15255"/>
                </a:lnTo>
                <a:lnTo>
                  <a:pt x="3817" y="10686"/>
                </a:lnTo>
                <a:lnTo>
                  <a:pt x="2290" y="5343"/>
                </a:lnTo>
                <a:lnTo>
                  <a:pt x="763" y="1526"/>
                </a:lnTo>
                <a:lnTo>
                  <a:pt x="0" y="0"/>
                </a:lnTo>
                <a:lnTo>
                  <a:pt x="0" y="12976"/>
                </a:lnTo>
                <a:lnTo>
                  <a:pt x="1526" y="23651"/>
                </a:lnTo>
                <a:lnTo>
                  <a:pt x="3817" y="33574"/>
                </a:lnTo>
                <a:lnTo>
                  <a:pt x="6107" y="3815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244997" y="630735"/>
            <a:ext cx="73280" cy="15265"/>
          </a:xfrm>
          <a:custGeom>
            <a:avLst/>
            <a:gdLst/>
            <a:ahLst/>
            <a:cxnLst/>
            <a:rect l="l" t="t" r="r" b="b"/>
            <a:pathLst>
              <a:path w="73280" h="15265">
                <a:moveTo>
                  <a:pt x="0" y="3816"/>
                </a:moveTo>
                <a:lnTo>
                  <a:pt x="1526" y="5343"/>
                </a:lnTo>
                <a:lnTo>
                  <a:pt x="4580" y="9159"/>
                </a:lnTo>
                <a:lnTo>
                  <a:pt x="9161" y="12976"/>
                </a:lnTo>
                <a:lnTo>
                  <a:pt x="14505" y="15265"/>
                </a:lnTo>
                <a:lnTo>
                  <a:pt x="19086" y="15265"/>
                </a:lnTo>
                <a:lnTo>
                  <a:pt x="21376" y="13739"/>
                </a:lnTo>
                <a:lnTo>
                  <a:pt x="23666" y="12976"/>
                </a:lnTo>
                <a:lnTo>
                  <a:pt x="26720" y="10686"/>
                </a:lnTo>
                <a:lnTo>
                  <a:pt x="29774" y="8396"/>
                </a:lnTo>
                <a:lnTo>
                  <a:pt x="32828" y="7632"/>
                </a:lnTo>
                <a:lnTo>
                  <a:pt x="35882" y="7632"/>
                </a:lnTo>
                <a:lnTo>
                  <a:pt x="38935" y="8396"/>
                </a:lnTo>
                <a:lnTo>
                  <a:pt x="41989" y="9159"/>
                </a:lnTo>
                <a:lnTo>
                  <a:pt x="45043" y="9159"/>
                </a:lnTo>
                <a:lnTo>
                  <a:pt x="48097" y="8396"/>
                </a:lnTo>
                <a:lnTo>
                  <a:pt x="53430" y="8396"/>
                </a:lnTo>
                <a:lnTo>
                  <a:pt x="56484" y="7632"/>
                </a:lnTo>
                <a:lnTo>
                  <a:pt x="58774" y="6869"/>
                </a:lnTo>
                <a:lnTo>
                  <a:pt x="61828" y="6106"/>
                </a:lnTo>
                <a:lnTo>
                  <a:pt x="64118" y="5343"/>
                </a:lnTo>
                <a:lnTo>
                  <a:pt x="66409" y="3816"/>
                </a:lnTo>
                <a:lnTo>
                  <a:pt x="68699" y="2289"/>
                </a:lnTo>
                <a:lnTo>
                  <a:pt x="70989" y="1526"/>
                </a:lnTo>
                <a:lnTo>
                  <a:pt x="73280" y="0"/>
                </a:lnTo>
                <a:lnTo>
                  <a:pt x="72516" y="0"/>
                </a:lnTo>
                <a:lnTo>
                  <a:pt x="68699" y="763"/>
                </a:lnTo>
                <a:lnTo>
                  <a:pt x="64118" y="1526"/>
                </a:lnTo>
                <a:lnTo>
                  <a:pt x="60301" y="2289"/>
                </a:lnTo>
                <a:lnTo>
                  <a:pt x="55721" y="3053"/>
                </a:lnTo>
                <a:lnTo>
                  <a:pt x="51903" y="3053"/>
                </a:lnTo>
                <a:lnTo>
                  <a:pt x="47333" y="2289"/>
                </a:lnTo>
                <a:lnTo>
                  <a:pt x="42753" y="1526"/>
                </a:lnTo>
                <a:lnTo>
                  <a:pt x="38172" y="763"/>
                </a:lnTo>
                <a:lnTo>
                  <a:pt x="34355" y="0"/>
                </a:lnTo>
                <a:lnTo>
                  <a:pt x="30537" y="763"/>
                </a:lnTo>
                <a:lnTo>
                  <a:pt x="26720" y="2289"/>
                </a:lnTo>
                <a:lnTo>
                  <a:pt x="24430" y="3816"/>
                </a:lnTo>
                <a:lnTo>
                  <a:pt x="22903" y="6106"/>
                </a:lnTo>
                <a:lnTo>
                  <a:pt x="19849" y="7632"/>
                </a:lnTo>
                <a:lnTo>
                  <a:pt x="16032" y="8396"/>
                </a:lnTo>
                <a:lnTo>
                  <a:pt x="12215" y="8396"/>
                </a:lnTo>
                <a:lnTo>
                  <a:pt x="8397" y="7632"/>
                </a:lnTo>
                <a:lnTo>
                  <a:pt x="5344" y="6106"/>
                </a:lnTo>
                <a:lnTo>
                  <a:pt x="2290" y="5343"/>
                </a:lnTo>
                <a:lnTo>
                  <a:pt x="0" y="381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270955" y="655161"/>
            <a:ext cx="35871" cy="12212"/>
          </a:xfrm>
          <a:custGeom>
            <a:avLst/>
            <a:gdLst/>
            <a:ahLst/>
            <a:cxnLst/>
            <a:rect l="l" t="t" r="r" b="b"/>
            <a:pathLst>
              <a:path w="35871" h="12212">
                <a:moveTo>
                  <a:pt x="12978" y="12212"/>
                </a:moveTo>
                <a:lnTo>
                  <a:pt x="19086" y="12212"/>
                </a:lnTo>
                <a:lnTo>
                  <a:pt x="24419" y="9922"/>
                </a:lnTo>
                <a:lnTo>
                  <a:pt x="30527" y="7632"/>
                </a:lnTo>
                <a:lnTo>
                  <a:pt x="35107" y="3816"/>
                </a:lnTo>
                <a:lnTo>
                  <a:pt x="35871" y="1526"/>
                </a:lnTo>
                <a:lnTo>
                  <a:pt x="34344" y="0"/>
                </a:lnTo>
                <a:lnTo>
                  <a:pt x="29763" y="1526"/>
                </a:lnTo>
                <a:lnTo>
                  <a:pt x="25183" y="3053"/>
                </a:lnTo>
                <a:lnTo>
                  <a:pt x="19849" y="4579"/>
                </a:lnTo>
                <a:lnTo>
                  <a:pt x="15268" y="5343"/>
                </a:lnTo>
                <a:lnTo>
                  <a:pt x="10688" y="5343"/>
                </a:lnTo>
                <a:lnTo>
                  <a:pt x="4580" y="3816"/>
                </a:lnTo>
                <a:lnTo>
                  <a:pt x="0" y="3053"/>
                </a:lnTo>
                <a:lnTo>
                  <a:pt x="0" y="3816"/>
                </a:lnTo>
                <a:lnTo>
                  <a:pt x="3817" y="6869"/>
                </a:lnTo>
                <a:lnTo>
                  <a:pt x="8397" y="9922"/>
                </a:lnTo>
                <a:lnTo>
                  <a:pt x="12978" y="1221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8064082" y="82719"/>
            <a:ext cx="295422" cy="147253"/>
          </a:xfrm>
          <a:custGeom>
            <a:avLst/>
            <a:gdLst/>
            <a:ahLst/>
            <a:cxnLst/>
            <a:rect l="l" t="t" r="r" b="b"/>
            <a:pathLst>
              <a:path w="295422" h="147253">
                <a:moveTo>
                  <a:pt x="1526" y="141952"/>
                </a:moveTo>
                <a:lnTo>
                  <a:pt x="4580" y="135061"/>
                </a:lnTo>
                <a:lnTo>
                  <a:pt x="7634" y="126686"/>
                </a:lnTo>
                <a:lnTo>
                  <a:pt x="12215" y="116721"/>
                </a:lnTo>
                <a:lnTo>
                  <a:pt x="17559" y="106119"/>
                </a:lnTo>
                <a:lnTo>
                  <a:pt x="23666" y="93928"/>
                </a:lnTo>
                <a:lnTo>
                  <a:pt x="31301" y="81630"/>
                </a:lnTo>
                <a:lnTo>
                  <a:pt x="39699" y="69439"/>
                </a:lnTo>
                <a:lnTo>
                  <a:pt x="48860" y="57247"/>
                </a:lnTo>
                <a:lnTo>
                  <a:pt x="58774" y="46540"/>
                </a:lnTo>
                <a:lnTo>
                  <a:pt x="70226" y="35832"/>
                </a:lnTo>
                <a:lnTo>
                  <a:pt x="83205" y="27457"/>
                </a:lnTo>
                <a:lnTo>
                  <a:pt x="96183" y="20566"/>
                </a:lnTo>
                <a:lnTo>
                  <a:pt x="111452" y="16008"/>
                </a:lnTo>
                <a:lnTo>
                  <a:pt x="126721" y="14523"/>
                </a:lnTo>
                <a:lnTo>
                  <a:pt x="142743" y="15265"/>
                </a:lnTo>
                <a:lnTo>
                  <a:pt x="158012" y="17598"/>
                </a:lnTo>
                <a:lnTo>
                  <a:pt x="172517" y="21414"/>
                </a:lnTo>
                <a:lnTo>
                  <a:pt x="186259" y="26715"/>
                </a:lnTo>
                <a:lnTo>
                  <a:pt x="200001" y="33606"/>
                </a:lnTo>
                <a:lnTo>
                  <a:pt x="212980" y="41239"/>
                </a:lnTo>
                <a:lnTo>
                  <a:pt x="224432" y="50356"/>
                </a:lnTo>
                <a:lnTo>
                  <a:pt x="235873" y="59579"/>
                </a:lnTo>
                <a:lnTo>
                  <a:pt x="245798" y="69439"/>
                </a:lnTo>
                <a:lnTo>
                  <a:pt x="254959" y="79404"/>
                </a:lnTo>
                <a:lnTo>
                  <a:pt x="264120" y="90111"/>
                </a:lnTo>
                <a:lnTo>
                  <a:pt x="271755" y="99970"/>
                </a:lnTo>
                <a:lnTo>
                  <a:pt x="277862" y="110678"/>
                </a:lnTo>
                <a:lnTo>
                  <a:pt x="283970" y="119795"/>
                </a:lnTo>
                <a:lnTo>
                  <a:pt x="288551" y="129018"/>
                </a:lnTo>
                <a:lnTo>
                  <a:pt x="292368" y="136651"/>
                </a:lnTo>
                <a:lnTo>
                  <a:pt x="294658" y="137393"/>
                </a:lnTo>
                <a:lnTo>
                  <a:pt x="295422" y="132835"/>
                </a:lnTo>
                <a:lnTo>
                  <a:pt x="292368" y="120537"/>
                </a:lnTo>
                <a:lnTo>
                  <a:pt x="287787" y="110678"/>
                </a:lnTo>
                <a:lnTo>
                  <a:pt x="278626" y="96896"/>
                </a:lnTo>
                <a:lnTo>
                  <a:pt x="266411" y="81630"/>
                </a:lnTo>
                <a:lnTo>
                  <a:pt x="251905" y="65622"/>
                </a:lnTo>
                <a:lnTo>
                  <a:pt x="235109" y="48872"/>
                </a:lnTo>
                <a:lnTo>
                  <a:pt x="216797" y="33606"/>
                </a:lnTo>
                <a:lnTo>
                  <a:pt x="197711" y="19824"/>
                </a:lnTo>
                <a:lnTo>
                  <a:pt x="177861" y="9117"/>
                </a:lnTo>
                <a:lnTo>
                  <a:pt x="173281" y="7632"/>
                </a:lnTo>
                <a:lnTo>
                  <a:pt x="167937" y="5300"/>
                </a:lnTo>
                <a:lnTo>
                  <a:pt x="161066" y="3816"/>
                </a:lnTo>
                <a:lnTo>
                  <a:pt x="152668" y="2332"/>
                </a:lnTo>
                <a:lnTo>
                  <a:pt x="143506" y="742"/>
                </a:lnTo>
                <a:lnTo>
                  <a:pt x="134356" y="0"/>
                </a:lnTo>
                <a:lnTo>
                  <a:pt x="124431" y="742"/>
                </a:lnTo>
                <a:lnTo>
                  <a:pt x="119087" y="1484"/>
                </a:lnTo>
                <a:lnTo>
                  <a:pt x="112979" y="3074"/>
                </a:lnTo>
                <a:lnTo>
                  <a:pt x="105345" y="4558"/>
                </a:lnTo>
                <a:lnTo>
                  <a:pt x="98474" y="7632"/>
                </a:lnTo>
                <a:lnTo>
                  <a:pt x="90076" y="11449"/>
                </a:lnTo>
                <a:lnTo>
                  <a:pt x="81678" y="16008"/>
                </a:lnTo>
                <a:lnTo>
                  <a:pt x="72516" y="22156"/>
                </a:lnTo>
                <a:lnTo>
                  <a:pt x="64118" y="29047"/>
                </a:lnTo>
                <a:lnTo>
                  <a:pt x="54957" y="37422"/>
                </a:lnTo>
                <a:lnTo>
                  <a:pt x="45806" y="48130"/>
                </a:lnTo>
                <a:lnTo>
                  <a:pt x="37408" y="59579"/>
                </a:lnTo>
                <a:lnTo>
                  <a:pt x="29010" y="73255"/>
                </a:lnTo>
                <a:lnTo>
                  <a:pt x="20613" y="88521"/>
                </a:lnTo>
                <a:lnTo>
                  <a:pt x="12978" y="106119"/>
                </a:lnTo>
                <a:lnTo>
                  <a:pt x="6107" y="125944"/>
                </a:lnTo>
                <a:lnTo>
                  <a:pt x="0" y="147253"/>
                </a:lnTo>
                <a:lnTo>
                  <a:pt x="763" y="145768"/>
                </a:lnTo>
                <a:lnTo>
                  <a:pt x="1526" y="14195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982403" y="217780"/>
            <a:ext cx="139689" cy="159550"/>
          </a:xfrm>
          <a:custGeom>
            <a:avLst/>
            <a:gdLst/>
            <a:ahLst/>
            <a:cxnLst/>
            <a:rect l="l" t="t" r="r" b="b"/>
            <a:pathLst>
              <a:path w="139689" h="159550">
                <a:moveTo>
                  <a:pt x="12978" y="26715"/>
                </a:moveTo>
                <a:lnTo>
                  <a:pt x="4580" y="41981"/>
                </a:lnTo>
                <a:lnTo>
                  <a:pt x="0" y="59579"/>
                </a:lnTo>
                <a:lnTo>
                  <a:pt x="0" y="77920"/>
                </a:lnTo>
                <a:lnTo>
                  <a:pt x="4580" y="97002"/>
                </a:lnTo>
                <a:lnTo>
                  <a:pt x="12978" y="115236"/>
                </a:lnTo>
                <a:lnTo>
                  <a:pt x="26720" y="131351"/>
                </a:lnTo>
                <a:lnTo>
                  <a:pt x="42742" y="144284"/>
                </a:lnTo>
                <a:lnTo>
                  <a:pt x="58011" y="152659"/>
                </a:lnTo>
                <a:lnTo>
                  <a:pt x="72516" y="157218"/>
                </a:lnTo>
                <a:lnTo>
                  <a:pt x="86258" y="159550"/>
                </a:lnTo>
                <a:lnTo>
                  <a:pt x="96947" y="159550"/>
                </a:lnTo>
                <a:lnTo>
                  <a:pt x="105345" y="158808"/>
                </a:lnTo>
                <a:lnTo>
                  <a:pt x="110689" y="158066"/>
                </a:lnTo>
                <a:lnTo>
                  <a:pt x="112979" y="157218"/>
                </a:lnTo>
                <a:lnTo>
                  <a:pt x="95420" y="156476"/>
                </a:lnTo>
                <a:lnTo>
                  <a:pt x="78624" y="154250"/>
                </a:lnTo>
                <a:lnTo>
                  <a:pt x="64118" y="150433"/>
                </a:lnTo>
                <a:lnTo>
                  <a:pt x="51903" y="144284"/>
                </a:lnTo>
                <a:lnTo>
                  <a:pt x="40462" y="136651"/>
                </a:lnTo>
                <a:lnTo>
                  <a:pt x="31301" y="128276"/>
                </a:lnTo>
                <a:lnTo>
                  <a:pt x="22903" y="119053"/>
                </a:lnTo>
                <a:lnTo>
                  <a:pt x="16795" y="109194"/>
                </a:lnTo>
                <a:lnTo>
                  <a:pt x="12215" y="98486"/>
                </a:lnTo>
                <a:lnTo>
                  <a:pt x="9161" y="87037"/>
                </a:lnTo>
                <a:lnTo>
                  <a:pt x="7634" y="76329"/>
                </a:lnTo>
                <a:lnTo>
                  <a:pt x="7634" y="64880"/>
                </a:lnTo>
                <a:lnTo>
                  <a:pt x="9161" y="54173"/>
                </a:lnTo>
                <a:lnTo>
                  <a:pt x="12215" y="44313"/>
                </a:lnTo>
                <a:lnTo>
                  <a:pt x="16795" y="35090"/>
                </a:lnTo>
                <a:lnTo>
                  <a:pt x="22903" y="26715"/>
                </a:lnTo>
                <a:lnTo>
                  <a:pt x="38172" y="14523"/>
                </a:lnTo>
                <a:lnTo>
                  <a:pt x="56484" y="8375"/>
                </a:lnTo>
                <a:lnTo>
                  <a:pt x="76334" y="6148"/>
                </a:lnTo>
                <a:lnTo>
                  <a:pt x="95420" y="7632"/>
                </a:lnTo>
                <a:lnTo>
                  <a:pt x="112216" y="10707"/>
                </a:lnTo>
                <a:lnTo>
                  <a:pt x="126721" y="14523"/>
                </a:lnTo>
                <a:lnTo>
                  <a:pt x="135872" y="17598"/>
                </a:lnTo>
                <a:lnTo>
                  <a:pt x="139689" y="19082"/>
                </a:lnTo>
                <a:lnTo>
                  <a:pt x="138926" y="16008"/>
                </a:lnTo>
                <a:lnTo>
                  <a:pt x="132055" y="11449"/>
                </a:lnTo>
                <a:lnTo>
                  <a:pt x="122140" y="7632"/>
                </a:lnTo>
                <a:lnTo>
                  <a:pt x="108398" y="3816"/>
                </a:lnTo>
                <a:lnTo>
                  <a:pt x="92366" y="742"/>
                </a:lnTo>
                <a:lnTo>
                  <a:pt x="74807" y="0"/>
                </a:lnTo>
                <a:lnTo>
                  <a:pt x="57247" y="742"/>
                </a:lnTo>
                <a:lnTo>
                  <a:pt x="39699" y="5406"/>
                </a:lnTo>
                <a:lnTo>
                  <a:pt x="24430" y="13781"/>
                </a:lnTo>
                <a:lnTo>
                  <a:pt x="12978" y="2671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120566" y="175799"/>
            <a:ext cx="274809" cy="158066"/>
          </a:xfrm>
          <a:custGeom>
            <a:avLst/>
            <a:gdLst/>
            <a:ahLst/>
            <a:cxnLst/>
            <a:rect l="l" t="t" r="r" b="b"/>
            <a:pathLst>
              <a:path w="274809" h="158066">
                <a:moveTo>
                  <a:pt x="27484" y="145768"/>
                </a:moveTo>
                <a:lnTo>
                  <a:pt x="32064" y="149585"/>
                </a:lnTo>
                <a:lnTo>
                  <a:pt x="33591" y="150433"/>
                </a:lnTo>
                <a:lnTo>
                  <a:pt x="35882" y="152659"/>
                </a:lnTo>
                <a:lnTo>
                  <a:pt x="41989" y="156476"/>
                </a:lnTo>
                <a:lnTo>
                  <a:pt x="45806" y="158066"/>
                </a:lnTo>
                <a:lnTo>
                  <a:pt x="45806" y="153401"/>
                </a:lnTo>
                <a:lnTo>
                  <a:pt x="43516" y="151917"/>
                </a:lnTo>
                <a:lnTo>
                  <a:pt x="38935" y="148101"/>
                </a:lnTo>
                <a:lnTo>
                  <a:pt x="32064" y="141952"/>
                </a:lnTo>
                <a:lnTo>
                  <a:pt x="24430" y="132835"/>
                </a:lnTo>
                <a:lnTo>
                  <a:pt x="16795" y="121385"/>
                </a:lnTo>
                <a:lnTo>
                  <a:pt x="11451" y="107603"/>
                </a:lnTo>
                <a:lnTo>
                  <a:pt x="9161" y="90853"/>
                </a:lnTo>
                <a:lnTo>
                  <a:pt x="11451" y="72513"/>
                </a:lnTo>
                <a:lnTo>
                  <a:pt x="16032" y="62654"/>
                </a:lnTo>
                <a:lnTo>
                  <a:pt x="24430" y="51946"/>
                </a:lnTo>
                <a:lnTo>
                  <a:pt x="35882" y="41981"/>
                </a:lnTo>
                <a:lnTo>
                  <a:pt x="50387" y="32864"/>
                </a:lnTo>
                <a:lnTo>
                  <a:pt x="67183" y="24489"/>
                </a:lnTo>
                <a:lnTo>
                  <a:pt x="86258" y="17598"/>
                </a:lnTo>
                <a:lnTo>
                  <a:pt x="106871" y="12297"/>
                </a:lnTo>
                <a:lnTo>
                  <a:pt x="128248" y="9223"/>
                </a:lnTo>
                <a:lnTo>
                  <a:pt x="150388" y="8481"/>
                </a:lnTo>
                <a:lnTo>
                  <a:pt x="171764" y="9965"/>
                </a:lnTo>
                <a:lnTo>
                  <a:pt x="193130" y="15265"/>
                </a:lnTo>
                <a:lnTo>
                  <a:pt x="213743" y="24489"/>
                </a:lnTo>
                <a:lnTo>
                  <a:pt x="232066" y="37422"/>
                </a:lnTo>
                <a:lnTo>
                  <a:pt x="248862" y="55021"/>
                </a:lnTo>
                <a:lnTo>
                  <a:pt x="263367" y="77072"/>
                </a:lnTo>
                <a:lnTo>
                  <a:pt x="274809" y="103787"/>
                </a:lnTo>
                <a:lnTo>
                  <a:pt x="274045" y="99970"/>
                </a:lnTo>
                <a:lnTo>
                  <a:pt x="270991" y="89369"/>
                </a:lnTo>
                <a:lnTo>
                  <a:pt x="264894" y="74103"/>
                </a:lnTo>
                <a:lnTo>
                  <a:pt x="255733" y="56505"/>
                </a:lnTo>
                <a:lnTo>
                  <a:pt x="241227" y="38907"/>
                </a:lnTo>
                <a:lnTo>
                  <a:pt x="222141" y="22156"/>
                </a:lnTo>
                <a:lnTo>
                  <a:pt x="196948" y="9223"/>
                </a:lnTo>
                <a:lnTo>
                  <a:pt x="165657" y="1590"/>
                </a:lnTo>
                <a:lnTo>
                  <a:pt x="148098" y="0"/>
                </a:lnTo>
                <a:lnTo>
                  <a:pt x="132065" y="0"/>
                </a:lnTo>
                <a:lnTo>
                  <a:pt x="116033" y="1590"/>
                </a:lnTo>
                <a:lnTo>
                  <a:pt x="100764" y="3816"/>
                </a:lnTo>
                <a:lnTo>
                  <a:pt x="87022" y="6890"/>
                </a:lnTo>
                <a:lnTo>
                  <a:pt x="73290" y="11449"/>
                </a:lnTo>
                <a:lnTo>
                  <a:pt x="61075" y="16856"/>
                </a:lnTo>
                <a:lnTo>
                  <a:pt x="49624" y="22156"/>
                </a:lnTo>
                <a:lnTo>
                  <a:pt x="39699" y="29047"/>
                </a:lnTo>
                <a:lnTo>
                  <a:pt x="30537" y="35938"/>
                </a:lnTo>
                <a:lnTo>
                  <a:pt x="22139" y="43571"/>
                </a:lnTo>
                <a:lnTo>
                  <a:pt x="15268" y="51204"/>
                </a:lnTo>
                <a:lnTo>
                  <a:pt x="9161" y="59579"/>
                </a:lnTo>
                <a:lnTo>
                  <a:pt x="5344" y="67954"/>
                </a:lnTo>
                <a:lnTo>
                  <a:pt x="1526" y="75587"/>
                </a:lnTo>
                <a:lnTo>
                  <a:pt x="0" y="83962"/>
                </a:lnTo>
                <a:lnTo>
                  <a:pt x="0" y="99228"/>
                </a:lnTo>
                <a:lnTo>
                  <a:pt x="3053" y="112268"/>
                </a:lnTo>
                <a:lnTo>
                  <a:pt x="7634" y="123718"/>
                </a:lnTo>
                <a:lnTo>
                  <a:pt x="14505" y="132835"/>
                </a:lnTo>
                <a:lnTo>
                  <a:pt x="21376" y="140468"/>
                </a:lnTo>
                <a:lnTo>
                  <a:pt x="27484" y="14576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187749" y="254461"/>
            <a:ext cx="283206" cy="122869"/>
          </a:xfrm>
          <a:custGeom>
            <a:avLst/>
            <a:gdLst/>
            <a:ahLst/>
            <a:cxnLst/>
            <a:rect l="l" t="t" r="r" b="b"/>
            <a:pathLst>
              <a:path w="283206" h="122869">
                <a:moveTo>
                  <a:pt x="9161" y="35090"/>
                </a:moveTo>
                <a:lnTo>
                  <a:pt x="12978" y="31274"/>
                </a:lnTo>
                <a:lnTo>
                  <a:pt x="16785" y="28941"/>
                </a:lnTo>
                <a:lnTo>
                  <a:pt x="22129" y="26715"/>
                </a:lnTo>
                <a:lnTo>
                  <a:pt x="26710" y="25125"/>
                </a:lnTo>
                <a:lnTo>
                  <a:pt x="32054" y="25125"/>
                </a:lnTo>
                <a:lnTo>
                  <a:pt x="37398" y="25973"/>
                </a:lnTo>
                <a:lnTo>
                  <a:pt x="44269" y="29789"/>
                </a:lnTo>
                <a:lnTo>
                  <a:pt x="53430" y="35090"/>
                </a:lnTo>
                <a:lnTo>
                  <a:pt x="64882" y="43465"/>
                </a:lnTo>
                <a:lnTo>
                  <a:pt x="79387" y="54915"/>
                </a:lnTo>
                <a:lnTo>
                  <a:pt x="98474" y="69439"/>
                </a:lnTo>
                <a:lnTo>
                  <a:pt x="109151" y="77072"/>
                </a:lnTo>
                <a:lnTo>
                  <a:pt x="119839" y="84704"/>
                </a:lnTo>
                <a:lnTo>
                  <a:pt x="130528" y="92337"/>
                </a:lnTo>
                <a:lnTo>
                  <a:pt x="141979" y="98486"/>
                </a:lnTo>
                <a:lnTo>
                  <a:pt x="152668" y="104529"/>
                </a:lnTo>
                <a:lnTo>
                  <a:pt x="164119" y="109936"/>
                </a:lnTo>
                <a:lnTo>
                  <a:pt x="174808" y="114494"/>
                </a:lnTo>
                <a:lnTo>
                  <a:pt x="186259" y="117569"/>
                </a:lnTo>
                <a:lnTo>
                  <a:pt x="196948" y="120537"/>
                </a:lnTo>
                <a:lnTo>
                  <a:pt x="206862" y="122127"/>
                </a:lnTo>
                <a:lnTo>
                  <a:pt x="217550" y="122869"/>
                </a:lnTo>
                <a:lnTo>
                  <a:pt x="227475" y="122127"/>
                </a:lnTo>
                <a:lnTo>
                  <a:pt x="236636" y="120537"/>
                </a:lnTo>
                <a:lnTo>
                  <a:pt x="245798" y="117569"/>
                </a:lnTo>
                <a:lnTo>
                  <a:pt x="254195" y="112904"/>
                </a:lnTo>
                <a:lnTo>
                  <a:pt x="262593" y="107603"/>
                </a:lnTo>
                <a:lnTo>
                  <a:pt x="274809" y="93822"/>
                </a:lnTo>
                <a:lnTo>
                  <a:pt x="281680" y="79404"/>
                </a:lnTo>
                <a:lnTo>
                  <a:pt x="283206" y="64880"/>
                </a:lnTo>
                <a:lnTo>
                  <a:pt x="281680" y="49614"/>
                </a:lnTo>
                <a:lnTo>
                  <a:pt x="277862" y="35832"/>
                </a:lnTo>
                <a:lnTo>
                  <a:pt x="273282" y="23641"/>
                </a:lnTo>
                <a:lnTo>
                  <a:pt x="268701" y="13675"/>
                </a:lnTo>
                <a:lnTo>
                  <a:pt x="264884" y="6890"/>
                </a:lnTo>
                <a:lnTo>
                  <a:pt x="261067" y="742"/>
                </a:lnTo>
                <a:lnTo>
                  <a:pt x="259540" y="0"/>
                </a:lnTo>
                <a:lnTo>
                  <a:pt x="258013" y="3074"/>
                </a:lnTo>
                <a:lnTo>
                  <a:pt x="267938" y="27457"/>
                </a:lnTo>
                <a:lnTo>
                  <a:pt x="273282" y="47282"/>
                </a:lnTo>
                <a:lnTo>
                  <a:pt x="274809" y="64138"/>
                </a:lnTo>
                <a:lnTo>
                  <a:pt x="273282" y="78556"/>
                </a:lnTo>
                <a:lnTo>
                  <a:pt x="268701" y="89263"/>
                </a:lnTo>
                <a:lnTo>
                  <a:pt x="261830" y="97638"/>
                </a:lnTo>
                <a:lnTo>
                  <a:pt x="252669" y="103787"/>
                </a:lnTo>
                <a:lnTo>
                  <a:pt x="241980" y="107603"/>
                </a:lnTo>
                <a:lnTo>
                  <a:pt x="231292" y="109936"/>
                </a:lnTo>
                <a:lnTo>
                  <a:pt x="219077" y="110678"/>
                </a:lnTo>
                <a:lnTo>
                  <a:pt x="206862" y="109936"/>
                </a:lnTo>
                <a:lnTo>
                  <a:pt x="195421" y="108346"/>
                </a:lnTo>
                <a:lnTo>
                  <a:pt x="184732" y="106861"/>
                </a:lnTo>
                <a:lnTo>
                  <a:pt x="174808" y="103787"/>
                </a:lnTo>
                <a:lnTo>
                  <a:pt x="167173" y="101455"/>
                </a:lnTo>
                <a:lnTo>
                  <a:pt x="161829" y="99228"/>
                </a:lnTo>
                <a:lnTo>
                  <a:pt x="157248" y="96154"/>
                </a:lnTo>
                <a:lnTo>
                  <a:pt x="151141" y="92337"/>
                </a:lnTo>
                <a:lnTo>
                  <a:pt x="145033" y="87037"/>
                </a:lnTo>
                <a:lnTo>
                  <a:pt x="137399" y="81630"/>
                </a:lnTo>
                <a:lnTo>
                  <a:pt x="129764" y="74739"/>
                </a:lnTo>
                <a:lnTo>
                  <a:pt x="121366" y="67954"/>
                </a:lnTo>
                <a:lnTo>
                  <a:pt x="112205" y="61063"/>
                </a:lnTo>
                <a:lnTo>
                  <a:pt x="102291" y="54173"/>
                </a:lnTo>
                <a:lnTo>
                  <a:pt x="92366" y="47282"/>
                </a:lnTo>
                <a:lnTo>
                  <a:pt x="82441" y="40391"/>
                </a:lnTo>
                <a:lnTo>
                  <a:pt x="72516" y="35090"/>
                </a:lnTo>
                <a:lnTo>
                  <a:pt x="61828" y="29789"/>
                </a:lnTo>
                <a:lnTo>
                  <a:pt x="51903" y="25125"/>
                </a:lnTo>
                <a:lnTo>
                  <a:pt x="41978" y="22156"/>
                </a:lnTo>
                <a:lnTo>
                  <a:pt x="32054" y="20566"/>
                </a:lnTo>
                <a:lnTo>
                  <a:pt x="22892" y="20566"/>
                </a:lnTo>
                <a:lnTo>
                  <a:pt x="8397" y="23641"/>
                </a:lnTo>
                <a:lnTo>
                  <a:pt x="1526" y="30531"/>
                </a:lnTo>
                <a:lnTo>
                  <a:pt x="0" y="38907"/>
                </a:lnTo>
                <a:lnTo>
                  <a:pt x="3053" y="48024"/>
                </a:lnTo>
                <a:lnTo>
                  <a:pt x="7634" y="57247"/>
                </a:lnTo>
                <a:lnTo>
                  <a:pt x="12978" y="65622"/>
                </a:lnTo>
                <a:lnTo>
                  <a:pt x="17548" y="70923"/>
                </a:lnTo>
                <a:lnTo>
                  <a:pt x="19075" y="73255"/>
                </a:lnTo>
                <a:lnTo>
                  <a:pt x="12215" y="62548"/>
                </a:lnTo>
                <a:lnTo>
                  <a:pt x="8397" y="53430"/>
                </a:lnTo>
                <a:lnTo>
                  <a:pt x="6871" y="45797"/>
                </a:lnTo>
                <a:lnTo>
                  <a:pt x="6871" y="39649"/>
                </a:lnTo>
                <a:lnTo>
                  <a:pt x="9161" y="3509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343471" y="341498"/>
            <a:ext cx="52667" cy="138878"/>
          </a:xfrm>
          <a:custGeom>
            <a:avLst/>
            <a:gdLst/>
            <a:ahLst/>
            <a:cxnLst/>
            <a:rect l="l" t="t" r="r" b="b"/>
            <a:pathLst>
              <a:path w="52667" h="138878">
                <a:moveTo>
                  <a:pt x="3053" y="2968"/>
                </a:moveTo>
                <a:lnTo>
                  <a:pt x="0" y="0"/>
                </a:lnTo>
                <a:lnTo>
                  <a:pt x="11594" y="12977"/>
                </a:lnTo>
                <a:lnTo>
                  <a:pt x="9924" y="10601"/>
                </a:lnTo>
                <a:lnTo>
                  <a:pt x="3053" y="2968"/>
                </a:lnTo>
                <a:close/>
              </a:path>
              <a:path w="52667" h="138878">
                <a:moveTo>
                  <a:pt x="49613" y="77814"/>
                </a:moveTo>
                <a:lnTo>
                  <a:pt x="41226" y="54173"/>
                </a:lnTo>
                <a:lnTo>
                  <a:pt x="25193" y="28199"/>
                </a:lnTo>
                <a:lnTo>
                  <a:pt x="11594" y="12977"/>
                </a:lnTo>
                <a:lnTo>
                  <a:pt x="19086" y="23641"/>
                </a:lnTo>
                <a:lnTo>
                  <a:pt x="29774" y="40391"/>
                </a:lnTo>
                <a:lnTo>
                  <a:pt x="38935" y="61063"/>
                </a:lnTo>
                <a:lnTo>
                  <a:pt x="45796" y="84704"/>
                </a:lnTo>
                <a:lnTo>
                  <a:pt x="48086" y="110678"/>
                </a:lnTo>
                <a:lnTo>
                  <a:pt x="44269" y="138878"/>
                </a:lnTo>
                <a:lnTo>
                  <a:pt x="45796" y="135803"/>
                </a:lnTo>
                <a:lnTo>
                  <a:pt x="48849" y="128170"/>
                </a:lnTo>
                <a:lnTo>
                  <a:pt x="51903" y="115236"/>
                </a:lnTo>
                <a:lnTo>
                  <a:pt x="52667" y="98380"/>
                </a:lnTo>
                <a:lnTo>
                  <a:pt x="49613" y="7781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376300" y="346057"/>
            <a:ext cx="67936" cy="125202"/>
          </a:xfrm>
          <a:custGeom>
            <a:avLst/>
            <a:gdLst/>
            <a:ahLst/>
            <a:cxnLst/>
            <a:rect l="l" t="t" r="r" b="b"/>
            <a:pathLst>
              <a:path w="67936" h="125202">
                <a:moveTo>
                  <a:pt x="54957" y="108346"/>
                </a:moveTo>
                <a:lnTo>
                  <a:pt x="44269" y="125202"/>
                </a:lnTo>
                <a:lnTo>
                  <a:pt x="45796" y="124354"/>
                </a:lnTo>
                <a:lnTo>
                  <a:pt x="48849" y="122127"/>
                </a:lnTo>
                <a:lnTo>
                  <a:pt x="53430" y="117569"/>
                </a:lnTo>
                <a:lnTo>
                  <a:pt x="58774" y="110678"/>
                </a:lnTo>
                <a:lnTo>
                  <a:pt x="63355" y="100713"/>
                </a:lnTo>
                <a:lnTo>
                  <a:pt x="67172" y="88521"/>
                </a:lnTo>
                <a:lnTo>
                  <a:pt x="67936" y="73255"/>
                </a:lnTo>
                <a:lnTo>
                  <a:pt x="66409" y="54915"/>
                </a:lnTo>
                <a:lnTo>
                  <a:pt x="62592" y="37422"/>
                </a:lnTo>
                <a:lnTo>
                  <a:pt x="58011" y="23641"/>
                </a:lnTo>
                <a:lnTo>
                  <a:pt x="53430" y="12933"/>
                </a:lnTo>
                <a:lnTo>
                  <a:pt x="47323" y="6042"/>
                </a:lnTo>
                <a:lnTo>
                  <a:pt x="41215" y="2226"/>
                </a:lnTo>
                <a:lnTo>
                  <a:pt x="34344" y="0"/>
                </a:lnTo>
                <a:lnTo>
                  <a:pt x="28236" y="0"/>
                </a:lnTo>
                <a:lnTo>
                  <a:pt x="21365" y="1484"/>
                </a:lnTo>
                <a:lnTo>
                  <a:pt x="15258" y="4558"/>
                </a:lnTo>
                <a:lnTo>
                  <a:pt x="10677" y="9859"/>
                </a:lnTo>
                <a:lnTo>
                  <a:pt x="6871" y="16750"/>
                </a:lnTo>
                <a:lnTo>
                  <a:pt x="3817" y="25125"/>
                </a:lnTo>
                <a:lnTo>
                  <a:pt x="1526" y="35090"/>
                </a:lnTo>
                <a:lnTo>
                  <a:pt x="0" y="46540"/>
                </a:lnTo>
                <a:lnTo>
                  <a:pt x="0" y="67954"/>
                </a:lnTo>
                <a:lnTo>
                  <a:pt x="1526" y="61806"/>
                </a:lnTo>
                <a:lnTo>
                  <a:pt x="3053" y="52688"/>
                </a:lnTo>
                <a:lnTo>
                  <a:pt x="6107" y="41981"/>
                </a:lnTo>
                <a:lnTo>
                  <a:pt x="9161" y="31274"/>
                </a:lnTo>
                <a:lnTo>
                  <a:pt x="14494" y="21308"/>
                </a:lnTo>
                <a:lnTo>
                  <a:pt x="19839" y="13675"/>
                </a:lnTo>
                <a:lnTo>
                  <a:pt x="27473" y="9859"/>
                </a:lnTo>
                <a:lnTo>
                  <a:pt x="35871" y="12191"/>
                </a:lnTo>
                <a:lnTo>
                  <a:pt x="45032" y="20566"/>
                </a:lnTo>
                <a:lnTo>
                  <a:pt x="52667" y="33606"/>
                </a:lnTo>
                <a:lnTo>
                  <a:pt x="58011" y="51098"/>
                </a:lnTo>
                <a:lnTo>
                  <a:pt x="61065" y="70181"/>
                </a:lnTo>
                <a:lnTo>
                  <a:pt x="60301" y="90005"/>
                </a:lnTo>
                <a:lnTo>
                  <a:pt x="54957" y="10834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082404" y="368956"/>
            <a:ext cx="59538" cy="129018"/>
          </a:xfrm>
          <a:custGeom>
            <a:avLst/>
            <a:gdLst/>
            <a:ahLst/>
            <a:cxnLst/>
            <a:rect l="l" t="t" r="r" b="b"/>
            <a:pathLst>
              <a:path w="59538" h="129018">
                <a:moveTo>
                  <a:pt x="3817" y="12933"/>
                </a:moveTo>
                <a:lnTo>
                  <a:pt x="3817" y="0"/>
                </a:lnTo>
                <a:lnTo>
                  <a:pt x="0" y="16750"/>
                </a:lnTo>
                <a:lnTo>
                  <a:pt x="763" y="35090"/>
                </a:lnTo>
                <a:lnTo>
                  <a:pt x="4580" y="53430"/>
                </a:lnTo>
                <a:lnTo>
                  <a:pt x="11451" y="71771"/>
                </a:lnTo>
                <a:lnTo>
                  <a:pt x="19849" y="88521"/>
                </a:lnTo>
                <a:lnTo>
                  <a:pt x="29010" y="103045"/>
                </a:lnTo>
                <a:lnTo>
                  <a:pt x="38161" y="114494"/>
                </a:lnTo>
                <a:lnTo>
                  <a:pt x="45796" y="122127"/>
                </a:lnTo>
                <a:lnTo>
                  <a:pt x="55721" y="128170"/>
                </a:lnTo>
                <a:lnTo>
                  <a:pt x="59538" y="129018"/>
                </a:lnTo>
                <a:lnTo>
                  <a:pt x="59538" y="125944"/>
                </a:lnTo>
                <a:lnTo>
                  <a:pt x="39688" y="106861"/>
                </a:lnTo>
                <a:lnTo>
                  <a:pt x="25193" y="86189"/>
                </a:lnTo>
                <a:lnTo>
                  <a:pt x="15268" y="64880"/>
                </a:lnTo>
                <a:lnTo>
                  <a:pt x="9161" y="45055"/>
                </a:lnTo>
                <a:lnTo>
                  <a:pt x="5344" y="27457"/>
                </a:lnTo>
                <a:lnTo>
                  <a:pt x="3817" y="1293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124383" y="491084"/>
            <a:ext cx="58021" cy="21308"/>
          </a:xfrm>
          <a:custGeom>
            <a:avLst/>
            <a:gdLst/>
            <a:ahLst/>
            <a:cxnLst/>
            <a:rect l="l" t="t" r="r" b="b"/>
            <a:pathLst>
              <a:path w="58021" h="21308">
                <a:moveTo>
                  <a:pt x="6107" y="12933"/>
                </a:moveTo>
                <a:lnTo>
                  <a:pt x="12978" y="16750"/>
                </a:lnTo>
                <a:lnTo>
                  <a:pt x="19849" y="19824"/>
                </a:lnTo>
                <a:lnTo>
                  <a:pt x="25957" y="21308"/>
                </a:lnTo>
                <a:lnTo>
                  <a:pt x="37408" y="21308"/>
                </a:lnTo>
                <a:lnTo>
                  <a:pt x="41989" y="20566"/>
                </a:lnTo>
                <a:lnTo>
                  <a:pt x="45043" y="19082"/>
                </a:lnTo>
                <a:lnTo>
                  <a:pt x="48097" y="16750"/>
                </a:lnTo>
                <a:lnTo>
                  <a:pt x="51150" y="12933"/>
                </a:lnTo>
                <a:lnTo>
                  <a:pt x="54204" y="8375"/>
                </a:lnTo>
                <a:lnTo>
                  <a:pt x="57258" y="4558"/>
                </a:lnTo>
                <a:lnTo>
                  <a:pt x="58021" y="1484"/>
                </a:lnTo>
                <a:lnTo>
                  <a:pt x="57258" y="0"/>
                </a:lnTo>
                <a:lnTo>
                  <a:pt x="54204" y="1484"/>
                </a:lnTo>
                <a:lnTo>
                  <a:pt x="47333" y="6890"/>
                </a:lnTo>
                <a:lnTo>
                  <a:pt x="38935" y="12191"/>
                </a:lnTo>
                <a:lnTo>
                  <a:pt x="30537" y="14523"/>
                </a:lnTo>
                <a:lnTo>
                  <a:pt x="22903" y="15265"/>
                </a:lnTo>
                <a:lnTo>
                  <a:pt x="15268" y="13675"/>
                </a:lnTo>
                <a:lnTo>
                  <a:pt x="9161" y="11449"/>
                </a:lnTo>
                <a:lnTo>
                  <a:pt x="4580" y="9117"/>
                </a:lnTo>
                <a:lnTo>
                  <a:pt x="763" y="7632"/>
                </a:lnTo>
                <a:lnTo>
                  <a:pt x="0" y="6890"/>
                </a:lnTo>
                <a:lnTo>
                  <a:pt x="6107" y="1293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100727" y="449102"/>
            <a:ext cx="116786" cy="144231"/>
          </a:xfrm>
          <a:custGeom>
            <a:avLst/>
            <a:gdLst/>
            <a:ahLst/>
            <a:cxnLst/>
            <a:rect l="l" t="t" r="r" b="b"/>
            <a:pathLst>
              <a:path w="116786" h="144231">
                <a:moveTo>
                  <a:pt x="14494" y="0"/>
                </a:moveTo>
                <a:lnTo>
                  <a:pt x="0" y="3816"/>
                </a:lnTo>
                <a:lnTo>
                  <a:pt x="1526" y="3816"/>
                </a:lnTo>
                <a:lnTo>
                  <a:pt x="6871" y="3074"/>
                </a:lnTo>
                <a:lnTo>
                  <a:pt x="13731" y="3816"/>
                </a:lnTo>
                <a:lnTo>
                  <a:pt x="22892" y="4558"/>
                </a:lnTo>
                <a:lnTo>
                  <a:pt x="32817" y="7632"/>
                </a:lnTo>
                <a:lnTo>
                  <a:pt x="42742" y="12933"/>
                </a:lnTo>
                <a:lnTo>
                  <a:pt x="51903" y="20566"/>
                </a:lnTo>
                <a:lnTo>
                  <a:pt x="60301" y="32016"/>
                </a:lnTo>
                <a:lnTo>
                  <a:pt x="67172" y="46540"/>
                </a:lnTo>
                <a:lnTo>
                  <a:pt x="74807" y="62548"/>
                </a:lnTo>
                <a:lnTo>
                  <a:pt x="82441" y="80146"/>
                </a:lnTo>
                <a:lnTo>
                  <a:pt x="90839" y="96907"/>
                </a:lnTo>
                <a:lnTo>
                  <a:pt x="97710" y="112936"/>
                </a:lnTo>
                <a:lnTo>
                  <a:pt x="105334" y="126675"/>
                </a:lnTo>
                <a:lnTo>
                  <a:pt x="111442" y="137362"/>
                </a:lnTo>
                <a:lnTo>
                  <a:pt x="116786" y="144231"/>
                </a:lnTo>
                <a:lnTo>
                  <a:pt x="116022" y="141941"/>
                </a:lnTo>
                <a:lnTo>
                  <a:pt x="112968" y="136598"/>
                </a:lnTo>
                <a:lnTo>
                  <a:pt x="109151" y="127439"/>
                </a:lnTo>
                <a:lnTo>
                  <a:pt x="104571" y="115989"/>
                </a:lnTo>
                <a:lnTo>
                  <a:pt x="98474" y="103013"/>
                </a:lnTo>
                <a:lnTo>
                  <a:pt x="92366" y="88521"/>
                </a:lnTo>
                <a:lnTo>
                  <a:pt x="86258" y="73997"/>
                </a:lnTo>
                <a:lnTo>
                  <a:pt x="80151" y="59473"/>
                </a:lnTo>
                <a:lnTo>
                  <a:pt x="74043" y="45797"/>
                </a:lnTo>
                <a:lnTo>
                  <a:pt x="67172" y="32758"/>
                </a:lnTo>
                <a:lnTo>
                  <a:pt x="58774" y="21308"/>
                </a:lnTo>
                <a:lnTo>
                  <a:pt x="49613" y="12191"/>
                </a:lnTo>
                <a:lnTo>
                  <a:pt x="39688" y="4558"/>
                </a:lnTo>
                <a:lnTo>
                  <a:pt x="27473" y="742"/>
                </a:lnTo>
                <a:lnTo>
                  <a:pt x="14494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213696" y="403304"/>
            <a:ext cx="146571" cy="54173"/>
          </a:xfrm>
          <a:custGeom>
            <a:avLst/>
            <a:gdLst/>
            <a:ahLst/>
            <a:cxnLst/>
            <a:rect l="l" t="t" r="r" b="b"/>
            <a:pathLst>
              <a:path w="146571" h="54173">
                <a:moveTo>
                  <a:pt x="763" y="51098"/>
                </a:moveTo>
                <a:lnTo>
                  <a:pt x="0" y="53430"/>
                </a:lnTo>
                <a:lnTo>
                  <a:pt x="2290" y="54173"/>
                </a:lnTo>
                <a:lnTo>
                  <a:pt x="3053" y="52688"/>
                </a:lnTo>
                <a:lnTo>
                  <a:pt x="5344" y="49614"/>
                </a:lnTo>
                <a:lnTo>
                  <a:pt x="8397" y="45797"/>
                </a:lnTo>
                <a:lnTo>
                  <a:pt x="11451" y="41239"/>
                </a:lnTo>
                <a:lnTo>
                  <a:pt x="16795" y="35832"/>
                </a:lnTo>
                <a:lnTo>
                  <a:pt x="22139" y="30531"/>
                </a:lnTo>
                <a:lnTo>
                  <a:pt x="29010" y="24383"/>
                </a:lnTo>
                <a:lnTo>
                  <a:pt x="36645" y="19082"/>
                </a:lnTo>
                <a:lnTo>
                  <a:pt x="45043" y="14523"/>
                </a:lnTo>
                <a:lnTo>
                  <a:pt x="55731" y="11449"/>
                </a:lnTo>
                <a:lnTo>
                  <a:pt x="66419" y="8375"/>
                </a:lnTo>
                <a:lnTo>
                  <a:pt x="79398" y="7632"/>
                </a:lnTo>
                <a:lnTo>
                  <a:pt x="93129" y="8375"/>
                </a:lnTo>
                <a:lnTo>
                  <a:pt x="108398" y="10707"/>
                </a:lnTo>
                <a:lnTo>
                  <a:pt x="124431" y="16008"/>
                </a:lnTo>
                <a:lnTo>
                  <a:pt x="142753" y="23641"/>
                </a:lnTo>
                <a:lnTo>
                  <a:pt x="144280" y="22898"/>
                </a:lnTo>
                <a:lnTo>
                  <a:pt x="146571" y="21308"/>
                </a:lnTo>
                <a:lnTo>
                  <a:pt x="145807" y="18340"/>
                </a:lnTo>
                <a:lnTo>
                  <a:pt x="138936" y="14523"/>
                </a:lnTo>
                <a:lnTo>
                  <a:pt x="135119" y="12933"/>
                </a:lnTo>
                <a:lnTo>
                  <a:pt x="130538" y="10707"/>
                </a:lnTo>
                <a:lnTo>
                  <a:pt x="125194" y="8375"/>
                </a:lnTo>
                <a:lnTo>
                  <a:pt x="118323" y="6042"/>
                </a:lnTo>
                <a:lnTo>
                  <a:pt x="109925" y="3816"/>
                </a:lnTo>
                <a:lnTo>
                  <a:pt x="101527" y="1484"/>
                </a:lnTo>
                <a:lnTo>
                  <a:pt x="92366" y="0"/>
                </a:lnTo>
                <a:lnTo>
                  <a:pt x="73290" y="0"/>
                </a:lnTo>
                <a:lnTo>
                  <a:pt x="62602" y="2226"/>
                </a:lnTo>
                <a:lnTo>
                  <a:pt x="51914" y="5300"/>
                </a:lnTo>
                <a:lnTo>
                  <a:pt x="41226" y="9859"/>
                </a:lnTo>
                <a:lnTo>
                  <a:pt x="30537" y="16750"/>
                </a:lnTo>
                <a:lnTo>
                  <a:pt x="20613" y="25125"/>
                </a:lnTo>
                <a:lnTo>
                  <a:pt x="10688" y="36574"/>
                </a:lnTo>
                <a:lnTo>
                  <a:pt x="763" y="50356"/>
                </a:lnTo>
                <a:lnTo>
                  <a:pt x="763" y="5109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237363" y="452176"/>
            <a:ext cx="106108" cy="44207"/>
          </a:xfrm>
          <a:custGeom>
            <a:avLst/>
            <a:gdLst/>
            <a:ahLst/>
            <a:cxnLst/>
            <a:rect l="l" t="t" r="r" b="b"/>
            <a:pathLst>
              <a:path w="106108" h="44207">
                <a:moveTo>
                  <a:pt x="4580" y="24383"/>
                </a:moveTo>
                <a:lnTo>
                  <a:pt x="8397" y="28199"/>
                </a:lnTo>
                <a:lnTo>
                  <a:pt x="12215" y="32016"/>
                </a:lnTo>
                <a:lnTo>
                  <a:pt x="16795" y="35832"/>
                </a:lnTo>
                <a:lnTo>
                  <a:pt x="22139" y="38907"/>
                </a:lnTo>
                <a:lnTo>
                  <a:pt x="29010" y="41133"/>
                </a:lnTo>
                <a:lnTo>
                  <a:pt x="38172" y="43465"/>
                </a:lnTo>
                <a:lnTo>
                  <a:pt x="49624" y="44207"/>
                </a:lnTo>
                <a:lnTo>
                  <a:pt x="61828" y="43465"/>
                </a:lnTo>
                <a:lnTo>
                  <a:pt x="70989" y="41133"/>
                </a:lnTo>
                <a:lnTo>
                  <a:pt x="78624" y="37316"/>
                </a:lnTo>
                <a:lnTo>
                  <a:pt x="83968" y="32016"/>
                </a:lnTo>
                <a:lnTo>
                  <a:pt x="88549" y="26715"/>
                </a:lnTo>
                <a:lnTo>
                  <a:pt x="92366" y="21308"/>
                </a:lnTo>
                <a:lnTo>
                  <a:pt x="95420" y="16750"/>
                </a:lnTo>
                <a:lnTo>
                  <a:pt x="97710" y="12933"/>
                </a:lnTo>
                <a:lnTo>
                  <a:pt x="102291" y="6784"/>
                </a:lnTo>
                <a:lnTo>
                  <a:pt x="105345" y="2226"/>
                </a:lnTo>
                <a:lnTo>
                  <a:pt x="106108" y="0"/>
                </a:lnTo>
                <a:lnTo>
                  <a:pt x="103818" y="742"/>
                </a:lnTo>
                <a:lnTo>
                  <a:pt x="98474" y="4558"/>
                </a:lnTo>
                <a:lnTo>
                  <a:pt x="92366" y="10601"/>
                </a:lnTo>
                <a:lnTo>
                  <a:pt x="87022" y="16008"/>
                </a:lnTo>
                <a:lnTo>
                  <a:pt x="84731" y="18234"/>
                </a:lnTo>
                <a:lnTo>
                  <a:pt x="73280" y="28199"/>
                </a:lnTo>
                <a:lnTo>
                  <a:pt x="59538" y="32758"/>
                </a:lnTo>
                <a:lnTo>
                  <a:pt x="45806" y="33500"/>
                </a:lnTo>
                <a:lnTo>
                  <a:pt x="32064" y="32016"/>
                </a:lnTo>
                <a:lnTo>
                  <a:pt x="19086" y="28941"/>
                </a:lnTo>
                <a:lnTo>
                  <a:pt x="9161" y="25125"/>
                </a:lnTo>
                <a:lnTo>
                  <a:pt x="2290" y="22050"/>
                </a:lnTo>
                <a:lnTo>
                  <a:pt x="0" y="20566"/>
                </a:lnTo>
                <a:lnTo>
                  <a:pt x="4580" y="243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312934" y="97242"/>
            <a:ext cx="187786" cy="318995"/>
          </a:xfrm>
          <a:custGeom>
            <a:avLst/>
            <a:gdLst/>
            <a:ahLst/>
            <a:cxnLst/>
            <a:rect l="l" t="t" r="r" b="b"/>
            <a:pathLst>
              <a:path w="187786" h="318995">
                <a:moveTo>
                  <a:pt x="117560" y="317511"/>
                </a:moveTo>
                <a:lnTo>
                  <a:pt x="127485" y="311362"/>
                </a:lnTo>
                <a:lnTo>
                  <a:pt x="141227" y="300655"/>
                </a:lnTo>
                <a:lnTo>
                  <a:pt x="156495" y="285389"/>
                </a:lnTo>
                <a:lnTo>
                  <a:pt x="170990" y="263338"/>
                </a:lnTo>
                <a:lnTo>
                  <a:pt x="181679" y="234290"/>
                </a:lnTo>
                <a:lnTo>
                  <a:pt x="187786" y="197609"/>
                </a:lnTo>
                <a:lnTo>
                  <a:pt x="186259" y="153401"/>
                </a:lnTo>
                <a:lnTo>
                  <a:pt x="182442" y="130502"/>
                </a:lnTo>
                <a:lnTo>
                  <a:pt x="177861" y="109088"/>
                </a:lnTo>
                <a:lnTo>
                  <a:pt x="173281" y="90853"/>
                </a:lnTo>
                <a:lnTo>
                  <a:pt x="167173" y="73997"/>
                </a:lnTo>
                <a:lnTo>
                  <a:pt x="160313" y="60321"/>
                </a:lnTo>
                <a:lnTo>
                  <a:pt x="153442" y="47282"/>
                </a:lnTo>
                <a:lnTo>
                  <a:pt x="145807" y="36574"/>
                </a:lnTo>
                <a:lnTo>
                  <a:pt x="137409" y="27457"/>
                </a:lnTo>
                <a:lnTo>
                  <a:pt x="129011" y="20566"/>
                </a:lnTo>
                <a:lnTo>
                  <a:pt x="119850" y="14523"/>
                </a:lnTo>
                <a:lnTo>
                  <a:pt x="110689" y="9117"/>
                </a:lnTo>
                <a:lnTo>
                  <a:pt x="100764" y="5300"/>
                </a:lnTo>
                <a:lnTo>
                  <a:pt x="81678" y="1484"/>
                </a:lnTo>
                <a:lnTo>
                  <a:pt x="72527" y="0"/>
                </a:lnTo>
                <a:lnTo>
                  <a:pt x="62602" y="0"/>
                </a:lnTo>
                <a:lnTo>
                  <a:pt x="45043" y="1484"/>
                </a:lnTo>
                <a:lnTo>
                  <a:pt x="29774" y="6890"/>
                </a:lnTo>
                <a:lnTo>
                  <a:pt x="18322" y="14523"/>
                </a:lnTo>
                <a:lnTo>
                  <a:pt x="9161" y="23641"/>
                </a:lnTo>
                <a:lnTo>
                  <a:pt x="3053" y="35090"/>
                </a:lnTo>
                <a:lnTo>
                  <a:pt x="0" y="47282"/>
                </a:lnTo>
                <a:lnTo>
                  <a:pt x="0" y="60321"/>
                </a:lnTo>
                <a:lnTo>
                  <a:pt x="2290" y="72513"/>
                </a:lnTo>
                <a:lnTo>
                  <a:pt x="2290" y="70181"/>
                </a:lnTo>
                <a:lnTo>
                  <a:pt x="3053" y="62548"/>
                </a:lnTo>
                <a:lnTo>
                  <a:pt x="9161" y="41981"/>
                </a:lnTo>
                <a:lnTo>
                  <a:pt x="17559" y="32016"/>
                </a:lnTo>
                <a:lnTo>
                  <a:pt x="29774" y="22898"/>
                </a:lnTo>
                <a:lnTo>
                  <a:pt x="47333" y="17492"/>
                </a:lnTo>
                <a:lnTo>
                  <a:pt x="71000" y="16750"/>
                </a:lnTo>
                <a:lnTo>
                  <a:pt x="84731" y="19824"/>
                </a:lnTo>
                <a:lnTo>
                  <a:pt x="99237" y="26715"/>
                </a:lnTo>
                <a:lnTo>
                  <a:pt x="113742" y="36574"/>
                </a:lnTo>
                <a:lnTo>
                  <a:pt x="127485" y="50356"/>
                </a:lnTo>
                <a:lnTo>
                  <a:pt x="141227" y="66364"/>
                </a:lnTo>
                <a:lnTo>
                  <a:pt x="153442" y="84704"/>
                </a:lnTo>
                <a:lnTo>
                  <a:pt x="164130" y="104529"/>
                </a:lnTo>
                <a:lnTo>
                  <a:pt x="172517" y="126686"/>
                </a:lnTo>
                <a:lnTo>
                  <a:pt x="177861" y="149585"/>
                </a:lnTo>
                <a:lnTo>
                  <a:pt x="180915" y="173968"/>
                </a:lnTo>
                <a:lnTo>
                  <a:pt x="180915" y="198457"/>
                </a:lnTo>
                <a:lnTo>
                  <a:pt x="177098" y="223583"/>
                </a:lnTo>
                <a:lnTo>
                  <a:pt x="168700" y="248814"/>
                </a:lnTo>
                <a:lnTo>
                  <a:pt x="155732" y="273197"/>
                </a:lnTo>
                <a:lnTo>
                  <a:pt x="137409" y="296838"/>
                </a:lnTo>
                <a:lnTo>
                  <a:pt x="113742" y="318995"/>
                </a:lnTo>
                <a:lnTo>
                  <a:pt x="117560" y="31751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435074" y="455145"/>
            <a:ext cx="556478" cy="365641"/>
          </a:xfrm>
          <a:custGeom>
            <a:avLst/>
            <a:gdLst/>
            <a:ahLst/>
            <a:cxnLst/>
            <a:rect l="l" t="t" r="r" b="b"/>
            <a:pathLst>
              <a:path w="556478" h="365641">
                <a:moveTo>
                  <a:pt x="1526" y="4664"/>
                </a:moveTo>
                <a:lnTo>
                  <a:pt x="3817" y="9965"/>
                </a:lnTo>
                <a:lnTo>
                  <a:pt x="6107" y="16856"/>
                </a:lnTo>
                <a:lnTo>
                  <a:pt x="10688" y="25231"/>
                </a:lnTo>
                <a:lnTo>
                  <a:pt x="15268" y="35196"/>
                </a:lnTo>
                <a:lnTo>
                  <a:pt x="21376" y="45797"/>
                </a:lnTo>
                <a:lnTo>
                  <a:pt x="29010" y="57247"/>
                </a:lnTo>
                <a:lnTo>
                  <a:pt x="38172" y="70287"/>
                </a:lnTo>
                <a:lnTo>
                  <a:pt x="48849" y="83220"/>
                </a:lnTo>
                <a:lnTo>
                  <a:pt x="61065" y="96207"/>
                </a:lnTo>
                <a:lnTo>
                  <a:pt x="74043" y="109946"/>
                </a:lnTo>
                <a:lnTo>
                  <a:pt x="90076" y="122922"/>
                </a:lnTo>
                <a:lnTo>
                  <a:pt x="106871" y="135899"/>
                </a:lnTo>
                <a:lnTo>
                  <a:pt x="125958" y="148875"/>
                </a:lnTo>
                <a:lnTo>
                  <a:pt x="147324" y="160324"/>
                </a:lnTo>
                <a:lnTo>
                  <a:pt x="170227" y="171010"/>
                </a:lnTo>
                <a:lnTo>
                  <a:pt x="193894" y="181696"/>
                </a:lnTo>
                <a:lnTo>
                  <a:pt x="218324" y="190856"/>
                </a:lnTo>
                <a:lnTo>
                  <a:pt x="244271" y="200016"/>
                </a:lnTo>
                <a:lnTo>
                  <a:pt x="271034" y="209175"/>
                </a:lnTo>
                <a:lnTo>
                  <a:pt x="297754" y="218335"/>
                </a:lnTo>
                <a:lnTo>
                  <a:pt x="324475" y="228247"/>
                </a:lnTo>
                <a:lnTo>
                  <a:pt x="351938" y="238170"/>
                </a:lnTo>
                <a:lnTo>
                  <a:pt x="378659" y="249620"/>
                </a:lnTo>
                <a:lnTo>
                  <a:pt x="405379" y="261069"/>
                </a:lnTo>
                <a:lnTo>
                  <a:pt x="432100" y="274045"/>
                </a:lnTo>
                <a:lnTo>
                  <a:pt x="457230" y="288548"/>
                </a:lnTo>
                <a:lnTo>
                  <a:pt x="482466" y="304577"/>
                </a:lnTo>
                <a:lnTo>
                  <a:pt x="506854" y="322133"/>
                </a:lnTo>
                <a:lnTo>
                  <a:pt x="529757" y="341979"/>
                </a:lnTo>
                <a:lnTo>
                  <a:pt x="551176" y="364114"/>
                </a:lnTo>
                <a:lnTo>
                  <a:pt x="553403" y="365641"/>
                </a:lnTo>
                <a:lnTo>
                  <a:pt x="556478" y="365641"/>
                </a:lnTo>
                <a:lnTo>
                  <a:pt x="556478" y="364878"/>
                </a:lnTo>
                <a:lnTo>
                  <a:pt x="554994" y="361061"/>
                </a:lnTo>
                <a:lnTo>
                  <a:pt x="550328" y="355718"/>
                </a:lnTo>
                <a:lnTo>
                  <a:pt x="542694" y="346558"/>
                </a:lnTo>
                <a:lnTo>
                  <a:pt x="537392" y="340452"/>
                </a:lnTo>
                <a:lnTo>
                  <a:pt x="530500" y="333582"/>
                </a:lnTo>
                <a:lnTo>
                  <a:pt x="522123" y="325949"/>
                </a:lnTo>
                <a:lnTo>
                  <a:pt x="513004" y="318316"/>
                </a:lnTo>
                <a:lnTo>
                  <a:pt x="503037" y="309157"/>
                </a:lnTo>
                <a:lnTo>
                  <a:pt x="491585" y="299997"/>
                </a:lnTo>
                <a:lnTo>
                  <a:pt x="479391" y="290838"/>
                </a:lnTo>
                <a:lnTo>
                  <a:pt x="465607" y="280915"/>
                </a:lnTo>
                <a:lnTo>
                  <a:pt x="451186" y="270992"/>
                </a:lnTo>
                <a:lnTo>
                  <a:pt x="435069" y="261832"/>
                </a:lnTo>
                <a:lnTo>
                  <a:pt x="418315" y="251909"/>
                </a:lnTo>
                <a:lnTo>
                  <a:pt x="399971" y="242750"/>
                </a:lnTo>
                <a:lnTo>
                  <a:pt x="380885" y="234354"/>
                </a:lnTo>
                <a:lnTo>
                  <a:pt x="360315" y="225957"/>
                </a:lnTo>
                <a:lnTo>
                  <a:pt x="338896" y="219098"/>
                </a:lnTo>
                <a:lnTo>
                  <a:pt x="316841" y="212228"/>
                </a:lnTo>
                <a:lnTo>
                  <a:pt x="293937" y="205359"/>
                </a:lnTo>
                <a:lnTo>
                  <a:pt x="271034" y="198489"/>
                </a:lnTo>
                <a:lnTo>
                  <a:pt x="247282" y="190093"/>
                </a:lnTo>
                <a:lnTo>
                  <a:pt x="224421" y="180933"/>
                </a:lnTo>
                <a:lnTo>
                  <a:pt x="202292" y="171774"/>
                </a:lnTo>
                <a:lnTo>
                  <a:pt x="180152" y="161087"/>
                </a:lnTo>
                <a:lnTo>
                  <a:pt x="158012" y="149638"/>
                </a:lnTo>
                <a:lnTo>
                  <a:pt x="136635" y="136662"/>
                </a:lnTo>
                <a:lnTo>
                  <a:pt x="116033" y="123686"/>
                </a:lnTo>
                <a:lnTo>
                  <a:pt x="96183" y="109183"/>
                </a:lnTo>
                <a:lnTo>
                  <a:pt x="77097" y="93917"/>
                </a:lnTo>
                <a:lnTo>
                  <a:pt x="59538" y="77178"/>
                </a:lnTo>
                <a:lnTo>
                  <a:pt x="42742" y="59579"/>
                </a:lnTo>
                <a:lnTo>
                  <a:pt x="26720" y="41239"/>
                </a:lnTo>
                <a:lnTo>
                  <a:pt x="12978" y="21414"/>
                </a:lnTo>
                <a:lnTo>
                  <a:pt x="0" y="0"/>
                </a:lnTo>
                <a:lnTo>
                  <a:pt x="0" y="848"/>
                </a:lnTo>
                <a:lnTo>
                  <a:pt x="1526" y="466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541183" y="551352"/>
            <a:ext cx="59538" cy="338883"/>
          </a:xfrm>
          <a:custGeom>
            <a:avLst/>
            <a:gdLst/>
            <a:ahLst/>
            <a:cxnLst/>
            <a:rect l="l" t="t" r="r" b="b"/>
            <a:pathLst>
              <a:path w="59538" h="338883">
                <a:moveTo>
                  <a:pt x="49613" y="245008"/>
                </a:moveTo>
                <a:lnTo>
                  <a:pt x="59538" y="168678"/>
                </a:lnTo>
                <a:lnTo>
                  <a:pt x="58011" y="109915"/>
                </a:lnTo>
                <a:lnTo>
                  <a:pt x="48086" y="65643"/>
                </a:lnTo>
                <a:lnTo>
                  <a:pt x="32817" y="34348"/>
                </a:lnTo>
                <a:lnTo>
                  <a:pt x="17559" y="13739"/>
                </a:lnTo>
                <a:lnTo>
                  <a:pt x="4580" y="3053"/>
                </a:lnTo>
                <a:lnTo>
                  <a:pt x="0" y="0"/>
                </a:lnTo>
                <a:lnTo>
                  <a:pt x="31290" y="41981"/>
                </a:lnTo>
                <a:lnTo>
                  <a:pt x="48086" y="93122"/>
                </a:lnTo>
                <a:lnTo>
                  <a:pt x="53430" y="148832"/>
                </a:lnTo>
                <a:lnTo>
                  <a:pt x="50376" y="205316"/>
                </a:lnTo>
                <a:lnTo>
                  <a:pt x="42742" y="256457"/>
                </a:lnTo>
                <a:lnTo>
                  <a:pt x="33581" y="299202"/>
                </a:lnTo>
                <a:lnTo>
                  <a:pt x="25193" y="328197"/>
                </a:lnTo>
                <a:lnTo>
                  <a:pt x="22139" y="338883"/>
                </a:lnTo>
                <a:lnTo>
                  <a:pt x="49613" y="24500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395375" y="895579"/>
            <a:ext cx="170238" cy="38164"/>
          </a:xfrm>
          <a:custGeom>
            <a:avLst/>
            <a:gdLst/>
            <a:ahLst/>
            <a:cxnLst/>
            <a:rect l="l" t="t" r="r" b="b"/>
            <a:pathLst>
              <a:path w="170238" h="38164">
                <a:moveTo>
                  <a:pt x="1145" y="37210"/>
                </a:moveTo>
                <a:lnTo>
                  <a:pt x="763" y="37401"/>
                </a:lnTo>
                <a:lnTo>
                  <a:pt x="0" y="38164"/>
                </a:lnTo>
                <a:lnTo>
                  <a:pt x="1145" y="37210"/>
                </a:lnTo>
                <a:close/>
              </a:path>
              <a:path w="170238" h="38164">
                <a:moveTo>
                  <a:pt x="3817" y="35875"/>
                </a:moveTo>
                <a:lnTo>
                  <a:pt x="8397" y="33585"/>
                </a:lnTo>
                <a:lnTo>
                  <a:pt x="14505" y="30531"/>
                </a:lnTo>
                <a:lnTo>
                  <a:pt x="22139" y="27478"/>
                </a:lnTo>
                <a:lnTo>
                  <a:pt x="30537" y="24425"/>
                </a:lnTo>
                <a:lnTo>
                  <a:pt x="41226" y="20609"/>
                </a:lnTo>
                <a:lnTo>
                  <a:pt x="51914" y="17555"/>
                </a:lnTo>
                <a:lnTo>
                  <a:pt x="64129" y="14502"/>
                </a:lnTo>
                <a:lnTo>
                  <a:pt x="77871" y="12212"/>
                </a:lnTo>
                <a:lnTo>
                  <a:pt x="91603" y="9922"/>
                </a:lnTo>
                <a:lnTo>
                  <a:pt x="106108" y="9159"/>
                </a:lnTo>
                <a:lnTo>
                  <a:pt x="120613" y="9922"/>
                </a:lnTo>
                <a:lnTo>
                  <a:pt x="136646" y="11449"/>
                </a:lnTo>
                <a:lnTo>
                  <a:pt x="151915" y="15265"/>
                </a:lnTo>
                <a:lnTo>
                  <a:pt x="167947" y="19845"/>
                </a:lnTo>
                <a:lnTo>
                  <a:pt x="169474" y="18319"/>
                </a:lnTo>
                <a:lnTo>
                  <a:pt x="170238" y="16029"/>
                </a:lnTo>
                <a:lnTo>
                  <a:pt x="169474" y="13739"/>
                </a:lnTo>
                <a:lnTo>
                  <a:pt x="167184" y="10686"/>
                </a:lnTo>
                <a:lnTo>
                  <a:pt x="162603" y="8396"/>
                </a:lnTo>
                <a:lnTo>
                  <a:pt x="154969" y="5343"/>
                </a:lnTo>
                <a:lnTo>
                  <a:pt x="143517" y="3053"/>
                </a:lnTo>
                <a:lnTo>
                  <a:pt x="136646" y="2289"/>
                </a:lnTo>
                <a:lnTo>
                  <a:pt x="129011" y="763"/>
                </a:lnTo>
                <a:lnTo>
                  <a:pt x="120613" y="763"/>
                </a:lnTo>
                <a:lnTo>
                  <a:pt x="112216" y="0"/>
                </a:lnTo>
                <a:lnTo>
                  <a:pt x="103818" y="0"/>
                </a:lnTo>
                <a:lnTo>
                  <a:pt x="94656" y="763"/>
                </a:lnTo>
                <a:lnTo>
                  <a:pt x="85495" y="1526"/>
                </a:lnTo>
                <a:lnTo>
                  <a:pt x="76344" y="3053"/>
                </a:lnTo>
                <a:lnTo>
                  <a:pt x="67183" y="4579"/>
                </a:lnTo>
                <a:lnTo>
                  <a:pt x="57258" y="7632"/>
                </a:lnTo>
                <a:lnTo>
                  <a:pt x="48097" y="10686"/>
                </a:lnTo>
                <a:lnTo>
                  <a:pt x="38172" y="14502"/>
                </a:lnTo>
                <a:lnTo>
                  <a:pt x="28247" y="19082"/>
                </a:lnTo>
                <a:lnTo>
                  <a:pt x="19086" y="24425"/>
                </a:lnTo>
                <a:lnTo>
                  <a:pt x="9161" y="30531"/>
                </a:lnTo>
                <a:lnTo>
                  <a:pt x="1145" y="37210"/>
                </a:lnTo>
                <a:lnTo>
                  <a:pt x="3817" y="3587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383934" y="939850"/>
            <a:ext cx="141979" cy="91595"/>
          </a:xfrm>
          <a:custGeom>
            <a:avLst/>
            <a:gdLst/>
            <a:ahLst/>
            <a:cxnLst/>
            <a:rect l="l" t="t" r="r" b="b"/>
            <a:pathLst>
              <a:path w="141979" h="91595">
                <a:moveTo>
                  <a:pt x="9150" y="3053"/>
                </a:moveTo>
                <a:lnTo>
                  <a:pt x="3806" y="1526"/>
                </a:lnTo>
                <a:lnTo>
                  <a:pt x="763" y="0"/>
                </a:lnTo>
                <a:lnTo>
                  <a:pt x="0" y="0"/>
                </a:lnTo>
                <a:lnTo>
                  <a:pt x="11441" y="5343"/>
                </a:lnTo>
                <a:lnTo>
                  <a:pt x="22892" y="11449"/>
                </a:lnTo>
                <a:lnTo>
                  <a:pt x="35107" y="17555"/>
                </a:lnTo>
                <a:lnTo>
                  <a:pt x="47323" y="25188"/>
                </a:lnTo>
                <a:lnTo>
                  <a:pt x="59538" y="32058"/>
                </a:lnTo>
                <a:lnTo>
                  <a:pt x="70989" y="39691"/>
                </a:lnTo>
                <a:lnTo>
                  <a:pt x="82441" y="48087"/>
                </a:lnTo>
                <a:lnTo>
                  <a:pt x="93129" y="54957"/>
                </a:lnTo>
                <a:lnTo>
                  <a:pt x="103807" y="62590"/>
                </a:lnTo>
                <a:lnTo>
                  <a:pt x="112968" y="69460"/>
                </a:lnTo>
                <a:lnTo>
                  <a:pt x="121366" y="75566"/>
                </a:lnTo>
                <a:lnTo>
                  <a:pt x="128237" y="80909"/>
                </a:lnTo>
                <a:lnTo>
                  <a:pt x="134345" y="85489"/>
                </a:lnTo>
                <a:lnTo>
                  <a:pt x="138162" y="88542"/>
                </a:lnTo>
                <a:lnTo>
                  <a:pt x="141216" y="90832"/>
                </a:lnTo>
                <a:lnTo>
                  <a:pt x="132055" y="80909"/>
                </a:lnTo>
                <a:lnTo>
                  <a:pt x="121366" y="70223"/>
                </a:lnTo>
                <a:lnTo>
                  <a:pt x="110678" y="61063"/>
                </a:lnTo>
                <a:lnTo>
                  <a:pt x="99226" y="51904"/>
                </a:lnTo>
                <a:lnTo>
                  <a:pt x="87022" y="43508"/>
                </a:lnTo>
                <a:lnTo>
                  <a:pt x="75570" y="35875"/>
                </a:lnTo>
                <a:lnTo>
                  <a:pt x="63355" y="29005"/>
                </a:lnTo>
                <a:lnTo>
                  <a:pt x="52667" y="22898"/>
                </a:lnTo>
                <a:lnTo>
                  <a:pt x="41978" y="17555"/>
                </a:lnTo>
                <a:lnTo>
                  <a:pt x="32054" y="12976"/>
                </a:lnTo>
                <a:lnTo>
                  <a:pt x="22892" y="9159"/>
                </a:lnTo>
                <a:lnTo>
                  <a:pt x="15258" y="6106"/>
                </a:lnTo>
                <a:lnTo>
                  <a:pt x="9150" y="305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326676" y="1019997"/>
            <a:ext cx="214507" cy="267896"/>
          </a:xfrm>
          <a:custGeom>
            <a:avLst/>
            <a:gdLst/>
            <a:ahLst/>
            <a:cxnLst/>
            <a:rect l="l" t="t" r="r" b="b"/>
            <a:pathLst>
              <a:path w="214507" h="267896">
                <a:moveTo>
                  <a:pt x="7634" y="234322"/>
                </a:moveTo>
                <a:lnTo>
                  <a:pt x="12215" y="218292"/>
                </a:lnTo>
                <a:lnTo>
                  <a:pt x="19086" y="199210"/>
                </a:lnTo>
                <a:lnTo>
                  <a:pt x="26720" y="178601"/>
                </a:lnTo>
                <a:lnTo>
                  <a:pt x="36645" y="157229"/>
                </a:lnTo>
                <a:lnTo>
                  <a:pt x="48860" y="135093"/>
                </a:lnTo>
                <a:lnTo>
                  <a:pt x="62592" y="113720"/>
                </a:lnTo>
                <a:lnTo>
                  <a:pt x="78624" y="91585"/>
                </a:lnTo>
                <a:lnTo>
                  <a:pt x="97710" y="71739"/>
                </a:lnTo>
                <a:lnTo>
                  <a:pt x="119087" y="52657"/>
                </a:lnTo>
                <a:lnTo>
                  <a:pt x="142753" y="35875"/>
                </a:lnTo>
                <a:lnTo>
                  <a:pt x="169463" y="22135"/>
                </a:lnTo>
                <a:lnTo>
                  <a:pt x="199238" y="11449"/>
                </a:lnTo>
                <a:lnTo>
                  <a:pt x="200765" y="11449"/>
                </a:lnTo>
                <a:lnTo>
                  <a:pt x="203055" y="10686"/>
                </a:lnTo>
                <a:lnTo>
                  <a:pt x="206872" y="9922"/>
                </a:lnTo>
                <a:lnTo>
                  <a:pt x="210690" y="8396"/>
                </a:lnTo>
                <a:lnTo>
                  <a:pt x="213743" y="6869"/>
                </a:lnTo>
                <a:lnTo>
                  <a:pt x="214507" y="4579"/>
                </a:lnTo>
                <a:lnTo>
                  <a:pt x="212980" y="2289"/>
                </a:lnTo>
                <a:lnTo>
                  <a:pt x="207636" y="0"/>
                </a:lnTo>
                <a:lnTo>
                  <a:pt x="205345" y="763"/>
                </a:lnTo>
                <a:lnTo>
                  <a:pt x="199238" y="2289"/>
                </a:lnTo>
                <a:lnTo>
                  <a:pt x="190077" y="5343"/>
                </a:lnTo>
                <a:lnTo>
                  <a:pt x="177098" y="9159"/>
                </a:lnTo>
                <a:lnTo>
                  <a:pt x="162592" y="16029"/>
                </a:lnTo>
                <a:lnTo>
                  <a:pt x="145807" y="23662"/>
                </a:lnTo>
                <a:lnTo>
                  <a:pt x="128248" y="34348"/>
                </a:lnTo>
                <a:lnTo>
                  <a:pt x="109925" y="47313"/>
                </a:lnTo>
                <a:lnTo>
                  <a:pt x="90839" y="63343"/>
                </a:lnTo>
                <a:lnTo>
                  <a:pt x="72516" y="81662"/>
                </a:lnTo>
                <a:lnTo>
                  <a:pt x="54968" y="103798"/>
                </a:lnTo>
                <a:lnTo>
                  <a:pt x="38935" y="128986"/>
                </a:lnTo>
                <a:lnTo>
                  <a:pt x="25193" y="157229"/>
                </a:lnTo>
                <a:lnTo>
                  <a:pt x="12978" y="190050"/>
                </a:lnTo>
                <a:lnTo>
                  <a:pt x="4580" y="226689"/>
                </a:lnTo>
                <a:lnTo>
                  <a:pt x="0" y="267896"/>
                </a:lnTo>
                <a:lnTo>
                  <a:pt x="763" y="265606"/>
                </a:lnTo>
                <a:lnTo>
                  <a:pt x="1526" y="258737"/>
                </a:lnTo>
                <a:lnTo>
                  <a:pt x="3817" y="248050"/>
                </a:lnTo>
                <a:lnTo>
                  <a:pt x="7634" y="23432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563323" y="816970"/>
            <a:ext cx="377121" cy="480846"/>
          </a:xfrm>
          <a:custGeom>
            <a:avLst/>
            <a:gdLst/>
            <a:ahLst/>
            <a:cxnLst/>
            <a:rect l="l" t="t" r="r" b="b"/>
            <a:pathLst>
              <a:path w="377121" h="480846">
                <a:moveTo>
                  <a:pt x="36634" y="385444"/>
                </a:moveTo>
                <a:lnTo>
                  <a:pt x="47323" y="402237"/>
                </a:lnTo>
                <a:lnTo>
                  <a:pt x="61065" y="413686"/>
                </a:lnTo>
                <a:lnTo>
                  <a:pt x="76334" y="419793"/>
                </a:lnTo>
                <a:lnTo>
                  <a:pt x="80914" y="419793"/>
                </a:lnTo>
                <a:lnTo>
                  <a:pt x="85495" y="420556"/>
                </a:lnTo>
                <a:lnTo>
                  <a:pt x="89312" y="422083"/>
                </a:lnTo>
                <a:lnTo>
                  <a:pt x="92366" y="424373"/>
                </a:lnTo>
                <a:lnTo>
                  <a:pt x="93129" y="428952"/>
                </a:lnTo>
                <a:lnTo>
                  <a:pt x="90839" y="435059"/>
                </a:lnTo>
                <a:lnTo>
                  <a:pt x="83968" y="443444"/>
                </a:lnTo>
                <a:lnTo>
                  <a:pt x="73280" y="452604"/>
                </a:lnTo>
                <a:lnTo>
                  <a:pt x="61065" y="461000"/>
                </a:lnTo>
                <a:lnTo>
                  <a:pt x="47323" y="466343"/>
                </a:lnTo>
                <a:lnTo>
                  <a:pt x="33581" y="467870"/>
                </a:lnTo>
                <a:lnTo>
                  <a:pt x="22129" y="464817"/>
                </a:lnTo>
                <a:lnTo>
                  <a:pt x="12204" y="455657"/>
                </a:lnTo>
                <a:lnTo>
                  <a:pt x="6860" y="439639"/>
                </a:lnTo>
                <a:lnTo>
                  <a:pt x="6096" y="415213"/>
                </a:lnTo>
                <a:lnTo>
                  <a:pt x="5333" y="416740"/>
                </a:lnTo>
                <a:lnTo>
                  <a:pt x="3053" y="421319"/>
                </a:lnTo>
                <a:lnTo>
                  <a:pt x="763" y="428189"/>
                </a:lnTo>
                <a:lnTo>
                  <a:pt x="0" y="437349"/>
                </a:lnTo>
                <a:lnTo>
                  <a:pt x="0" y="446498"/>
                </a:lnTo>
                <a:lnTo>
                  <a:pt x="3053" y="456421"/>
                </a:lnTo>
                <a:lnTo>
                  <a:pt x="9150" y="466343"/>
                </a:lnTo>
                <a:lnTo>
                  <a:pt x="20602" y="475503"/>
                </a:lnTo>
                <a:lnTo>
                  <a:pt x="35107" y="480846"/>
                </a:lnTo>
                <a:lnTo>
                  <a:pt x="50376" y="480083"/>
                </a:lnTo>
                <a:lnTo>
                  <a:pt x="65645" y="474740"/>
                </a:lnTo>
                <a:lnTo>
                  <a:pt x="80151" y="466343"/>
                </a:lnTo>
                <a:lnTo>
                  <a:pt x="92366" y="456421"/>
                </a:lnTo>
                <a:lnTo>
                  <a:pt x="101517" y="445734"/>
                </a:lnTo>
                <a:lnTo>
                  <a:pt x="106861" y="435059"/>
                </a:lnTo>
                <a:lnTo>
                  <a:pt x="107624" y="425899"/>
                </a:lnTo>
                <a:lnTo>
                  <a:pt x="104571" y="419029"/>
                </a:lnTo>
                <a:lnTo>
                  <a:pt x="99990" y="414450"/>
                </a:lnTo>
                <a:lnTo>
                  <a:pt x="93893" y="410633"/>
                </a:lnTo>
                <a:lnTo>
                  <a:pt x="87785" y="407580"/>
                </a:lnTo>
                <a:lnTo>
                  <a:pt x="81678" y="406053"/>
                </a:lnTo>
                <a:lnTo>
                  <a:pt x="75570" y="404527"/>
                </a:lnTo>
                <a:lnTo>
                  <a:pt x="70226" y="403000"/>
                </a:lnTo>
                <a:lnTo>
                  <a:pt x="61828" y="396894"/>
                </a:lnTo>
                <a:lnTo>
                  <a:pt x="54957" y="387734"/>
                </a:lnTo>
                <a:lnTo>
                  <a:pt x="49613" y="373232"/>
                </a:lnTo>
                <a:lnTo>
                  <a:pt x="47323" y="351859"/>
                </a:lnTo>
                <a:lnTo>
                  <a:pt x="51140" y="322091"/>
                </a:lnTo>
                <a:lnTo>
                  <a:pt x="62592" y="283162"/>
                </a:lnTo>
                <a:lnTo>
                  <a:pt x="84731" y="232795"/>
                </a:lnTo>
                <a:lnTo>
                  <a:pt x="120624" y="170968"/>
                </a:lnTo>
                <a:lnTo>
                  <a:pt x="121366" y="169441"/>
                </a:lnTo>
                <a:lnTo>
                  <a:pt x="125184" y="164098"/>
                </a:lnTo>
                <a:lnTo>
                  <a:pt x="129743" y="156465"/>
                </a:lnTo>
                <a:lnTo>
                  <a:pt x="137378" y="147306"/>
                </a:lnTo>
                <a:lnTo>
                  <a:pt x="146602" y="135093"/>
                </a:lnTo>
                <a:lnTo>
                  <a:pt x="158054" y="122117"/>
                </a:lnTo>
                <a:lnTo>
                  <a:pt x="171733" y="107614"/>
                </a:lnTo>
                <a:lnTo>
                  <a:pt x="187002" y="92348"/>
                </a:lnTo>
                <a:lnTo>
                  <a:pt x="203861" y="77082"/>
                </a:lnTo>
                <a:lnTo>
                  <a:pt x="222947" y="62579"/>
                </a:lnTo>
                <a:lnTo>
                  <a:pt x="244260" y="48087"/>
                </a:lnTo>
                <a:lnTo>
                  <a:pt x="267163" y="35111"/>
                </a:lnTo>
                <a:lnTo>
                  <a:pt x="291551" y="22898"/>
                </a:lnTo>
                <a:lnTo>
                  <a:pt x="318272" y="12976"/>
                </a:lnTo>
                <a:lnTo>
                  <a:pt x="346583" y="5343"/>
                </a:lnTo>
                <a:lnTo>
                  <a:pt x="377121" y="0"/>
                </a:lnTo>
                <a:lnTo>
                  <a:pt x="375531" y="0"/>
                </a:lnTo>
                <a:lnTo>
                  <a:pt x="369487" y="763"/>
                </a:lnTo>
                <a:lnTo>
                  <a:pt x="361110" y="1526"/>
                </a:lnTo>
                <a:lnTo>
                  <a:pt x="349658" y="3053"/>
                </a:lnTo>
                <a:lnTo>
                  <a:pt x="335131" y="6106"/>
                </a:lnTo>
                <a:lnTo>
                  <a:pt x="319120" y="10686"/>
                </a:lnTo>
                <a:lnTo>
                  <a:pt x="300776" y="16029"/>
                </a:lnTo>
                <a:lnTo>
                  <a:pt x="280948" y="23662"/>
                </a:lnTo>
                <a:lnTo>
                  <a:pt x="259529" y="33585"/>
                </a:lnTo>
                <a:lnTo>
                  <a:pt x="237368" y="45797"/>
                </a:lnTo>
                <a:lnTo>
                  <a:pt x="214464" y="60290"/>
                </a:lnTo>
                <a:lnTo>
                  <a:pt x="190819" y="77082"/>
                </a:lnTo>
                <a:lnTo>
                  <a:pt x="167915" y="97691"/>
                </a:lnTo>
                <a:lnTo>
                  <a:pt x="145012" y="121353"/>
                </a:lnTo>
                <a:lnTo>
                  <a:pt x="122851" y="148069"/>
                </a:lnTo>
                <a:lnTo>
                  <a:pt x="101517" y="179364"/>
                </a:lnTo>
                <a:lnTo>
                  <a:pt x="67172" y="239665"/>
                </a:lnTo>
                <a:lnTo>
                  <a:pt x="45032" y="290032"/>
                </a:lnTo>
                <a:lnTo>
                  <a:pt x="34344" y="329723"/>
                </a:lnTo>
                <a:lnTo>
                  <a:pt x="32054" y="361019"/>
                </a:lnTo>
                <a:lnTo>
                  <a:pt x="36634" y="38544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716712" y="826129"/>
            <a:ext cx="291594" cy="758674"/>
          </a:xfrm>
          <a:custGeom>
            <a:avLst/>
            <a:gdLst/>
            <a:ahLst/>
            <a:cxnLst/>
            <a:rect l="l" t="t" r="r" b="b"/>
            <a:pathLst>
              <a:path w="291594" h="758674">
                <a:moveTo>
                  <a:pt x="848" y="753331"/>
                </a:moveTo>
                <a:lnTo>
                  <a:pt x="0" y="756384"/>
                </a:lnTo>
                <a:lnTo>
                  <a:pt x="2332" y="758674"/>
                </a:lnTo>
                <a:lnTo>
                  <a:pt x="9967" y="756384"/>
                </a:lnTo>
                <a:lnTo>
                  <a:pt x="46655" y="727381"/>
                </a:lnTo>
                <a:lnTo>
                  <a:pt x="69558" y="706010"/>
                </a:lnTo>
                <a:lnTo>
                  <a:pt x="94688" y="680059"/>
                </a:lnTo>
                <a:lnTo>
                  <a:pt x="122151" y="647235"/>
                </a:lnTo>
                <a:lnTo>
                  <a:pt x="151204" y="609844"/>
                </a:lnTo>
                <a:lnTo>
                  <a:pt x="179410" y="565572"/>
                </a:lnTo>
                <a:lnTo>
                  <a:pt x="206872" y="515958"/>
                </a:lnTo>
                <a:lnTo>
                  <a:pt x="232851" y="460237"/>
                </a:lnTo>
                <a:lnTo>
                  <a:pt x="255012" y="399184"/>
                </a:lnTo>
                <a:lnTo>
                  <a:pt x="272508" y="331250"/>
                </a:lnTo>
                <a:lnTo>
                  <a:pt x="285550" y="257973"/>
                </a:lnTo>
                <a:lnTo>
                  <a:pt x="291594" y="177838"/>
                </a:lnTo>
                <a:lnTo>
                  <a:pt x="290852" y="92348"/>
                </a:lnTo>
                <a:lnTo>
                  <a:pt x="284511" y="32965"/>
                </a:lnTo>
                <a:lnTo>
                  <a:pt x="285550" y="43508"/>
                </a:lnTo>
                <a:lnTo>
                  <a:pt x="287034" y="74792"/>
                </a:lnTo>
                <a:lnTo>
                  <a:pt x="287777" y="113720"/>
                </a:lnTo>
                <a:lnTo>
                  <a:pt x="286292" y="158755"/>
                </a:lnTo>
                <a:lnTo>
                  <a:pt x="281733" y="208370"/>
                </a:lnTo>
                <a:lnTo>
                  <a:pt x="274098" y="263316"/>
                </a:lnTo>
                <a:lnTo>
                  <a:pt x="262646" y="321327"/>
                </a:lnTo>
                <a:lnTo>
                  <a:pt x="245893" y="381628"/>
                </a:lnTo>
                <a:lnTo>
                  <a:pt x="222990" y="444208"/>
                </a:lnTo>
                <a:lnTo>
                  <a:pt x="194678" y="507562"/>
                </a:lnTo>
                <a:lnTo>
                  <a:pt x="158839" y="570915"/>
                </a:lnTo>
                <a:lnTo>
                  <a:pt x="115259" y="633495"/>
                </a:lnTo>
                <a:lnTo>
                  <a:pt x="63408" y="693797"/>
                </a:lnTo>
                <a:lnTo>
                  <a:pt x="1590" y="751805"/>
                </a:lnTo>
                <a:lnTo>
                  <a:pt x="848" y="753331"/>
                </a:lnTo>
                <a:close/>
              </a:path>
              <a:path w="291594" h="758674">
                <a:moveTo>
                  <a:pt x="281733" y="5343"/>
                </a:moveTo>
                <a:lnTo>
                  <a:pt x="280990" y="0"/>
                </a:lnTo>
                <a:lnTo>
                  <a:pt x="284511" y="32965"/>
                </a:lnTo>
                <a:lnTo>
                  <a:pt x="283217" y="19845"/>
                </a:lnTo>
                <a:lnTo>
                  <a:pt x="281733" y="534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8621334" y="1295527"/>
            <a:ext cx="290056" cy="135867"/>
          </a:xfrm>
          <a:custGeom>
            <a:avLst/>
            <a:gdLst/>
            <a:ahLst/>
            <a:cxnLst/>
            <a:rect l="l" t="t" r="r" b="b"/>
            <a:pathLst>
              <a:path w="290056" h="135867">
                <a:moveTo>
                  <a:pt x="286239" y="128997"/>
                </a:moveTo>
                <a:lnTo>
                  <a:pt x="284065" y="126180"/>
                </a:lnTo>
                <a:lnTo>
                  <a:pt x="290056" y="135867"/>
                </a:lnTo>
                <a:lnTo>
                  <a:pt x="289314" y="134340"/>
                </a:lnTo>
                <a:lnTo>
                  <a:pt x="286239" y="128997"/>
                </a:lnTo>
                <a:close/>
              </a:path>
              <a:path w="290056" h="135867">
                <a:moveTo>
                  <a:pt x="47323" y="763"/>
                </a:moveTo>
                <a:lnTo>
                  <a:pt x="31301" y="3053"/>
                </a:lnTo>
                <a:lnTo>
                  <a:pt x="18322" y="4579"/>
                </a:lnTo>
                <a:lnTo>
                  <a:pt x="8397" y="6869"/>
                </a:lnTo>
                <a:lnTo>
                  <a:pt x="2290" y="8396"/>
                </a:lnTo>
                <a:lnTo>
                  <a:pt x="0" y="9159"/>
                </a:lnTo>
                <a:lnTo>
                  <a:pt x="37398" y="6106"/>
                </a:lnTo>
                <a:lnTo>
                  <a:pt x="72474" y="6869"/>
                </a:lnTo>
                <a:lnTo>
                  <a:pt x="104602" y="10686"/>
                </a:lnTo>
                <a:lnTo>
                  <a:pt x="133550" y="17555"/>
                </a:lnTo>
                <a:lnTo>
                  <a:pt x="160270" y="26715"/>
                </a:lnTo>
                <a:lnTo>
                  <a:pt x="183916" y="37401"/>
                </a:lnTo>
                <a:lnTo>
                  <a:pt x="204593" y="49614"/>
                </a:lnTo>
                <a:lnTo>
                  <a:pt x="223679" y="62590"/>
                </a:lnTo>
                <a:lnTo>
                  <a:pt x="239690" y="75566"/>
                </a:lnTo>
                <a:lnTo>
                  <a:pt x="253474" y="88542"/>
                </a:lnTo>
                <a:lnTo>
                  <a:pt x="264926" y="100755"/>
                </a:lnTo>
                <a:lnTo>
                  <a:pt x="274045" y="112204"/>
                </a:lnTo>
                <a:lnTo>
                  <a:pt x="280937" y="122127"/>
                </a:lnTo>
                <a:lnTo>
                  <a:pt x="284065" y="126180"/>
                </a:lnTo>
                <a:lnTo>
                  <a:pt x="270228" y="103808"/>
                </a:lnTo>
                <a:lnTo>
                  <a:pt x="248809" y="77093"/>
                </a:lnTo>
                <a:lnTo>
                  <a:pt x="226754" y="54957"/>
                </a:lnTo>
                <a:lnTo>
                  <a:pt x="203002" y="37401"/>
                </a:lnTo>
                <a:lnTo>
                  <a:pt x="178614" y="23662"/>
                </a:lnTo>
                <a:lnTo>
                  <a:pt x="154969" y="13739"/>
                </a:lnTo>
                <a:lnTo>
                  <a:pt x="130581" y="6869"/>
                </a:lnTo>
                <a:lnTo>
                  <a:pt x="107677" y="2289"/>
                </a:lnTo>
                <a:lnTo>
                  <a:pt x="86258" y="763"/>
                </a:lnTo>
                <a:lnTo>
                  <a:pt x="65688" y="0"/>
                </a:lnTo>
                <a:lnTo>
                  <a:pt x="47323" y="76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658733" y="1246686"/>
            <a:ext cx="294648" cy="74792"/>
          </a:xfrm>
          <a:custGeom>
            <a:avLst/>
            <a:gdLst/>
            <a:ahLst/>
            <a:cxnLst/>
            <a:rect l="l" t="t" r="r" b="b"/>
            <a:pathLst>
              <a:path w="294648" h="74792">
                <a:moveTo>
                  <a:pt x="290088" y="70212"/>
                </a:moveTo>
                <a:lnTo>
                  <a:pt x="288551" y="68877"/>
                </a:lnTo>
                <a:lnTo>
                  <a:pt x="294648" y="74792"/>
                </a:lnTo>
                <a:lnTo>
                  <a:pt x="293163" y="73266"/>
                </a:lnTo>
                <a:lnTo>
                  <a:pt x="290088" y="70212"/>
                </a:lnTo>
                <a:close/>
              </a:path>
              <a:path w="294648" h="74792">
                <a:moveTo>
                  <a:pt x="42710" y="15255"/>
                </a:moveTo>
                <a:lnTo>
                  <a:pt x="28289" y="20598"/>
                </a:lnTo>
                <a:lnTo>
                  <a:pt x="16032" y="25178"/>
                </a:lnTo>
                <a:lnTo>
                  <a:pt x="7634" y="29758"/>
                </a:lnTo>
                <a:lnTo>
                  <a:pt x="2528" y="32675"/>
                </a:lnTo>
                <a:lnTo>
                  <a:pt x="34333" y="21361"/>
                </a:lnTo>
                <a:lnTo>
                  <a:pt x="67204" y="13728"/>
                </a:lnTo>
                <a:lnTo>
                  <a:pt x="97000" y="9922"/>
                </a:lnTo>
                <a:lnTo>
                  <a:pt x="125947" y="8396"/>
                </a:lnTo>
                <a:lnTo>
                  <a:pt x="151925" y="9922"/>
                </a:lnTo>
                <a:lnTo>
                  <a:pt x="176313" y="13728"/>
                </a:lnTo>
                <a:lnTo>
                  <a:pt x="198474" y="19071"/>
                </a:lnTo>
                <a:lnTo>
                  <a:pt x="218303" y="25941"/>
                </a:lnTo>
                <a:lnTo>
                  <a:pt x="235905" y="33574"/>
                </a:lnTo>
                <a:lnTo>
                  <a:pt x="251174" y="41970"/>
                </a:lnTo>
                <a:lnTo>
                  <a:pt x="264110" y="50367"/>
                </a:lnTo>
                <a:lnTo>
                  <a:pt x="274819" y="58000"/>
                </a:lnTo>
                <a:lnTo>
                  <a:pt x="283938" y="64869"/>
                </a:lnTo>
                <a:lnTo>
                  <a:pt x="288551" y="68877"/>
                </a:lnTo>
                <a:lnTo>
                  <a:pt x="270260" y="51130"/>
                </a:lnTo>
                <a:lnTo>
                  <a:pt x="245766" y="32811"/>
                </a:lnTo>
                <a:lnTo>
                  <a:pt x="220636" y="19071"/>
                </a:lnTo>
                <a:lnTo>
                  <a:pt x="195399" y="9922"/>
                </a:lnTo>
                <a:lnTo>
                  <a:pt x="170269" y="3816"/>
                </a:lnTo>
                <a:lnTo>
                  <a:pt x="145775" y="763"/>
                </a:lnTo>
                <a:lnTo>
                  <a:pt x="122130" y="0"/>
                </a:lnTo>
                <a:lnTo>
                  <a:pt x="99969" y="2289"/>
                </a:lnTo>
                <a:lnTo>
                  <a:pt x="78656" y="5343"/>
                </a:lnTo>
                <a:lnTo>
                  <a:pt x="59570" y="9922"/>
                </a:lnTo>
                <a:lnTo>
                  <a:pt x="42710" y="15255"/>
                </a:lnTo>
                <a:close/>
              </a:path>
              <a:path w="294648" h="74792">
                <a:moveTo>
                  <a:pt x="2528" y="32675"/>
                </a:moveTo>
                <a:lnTo>
                  <a:pt x="0" y="33574"/>
                </a:lnTo>
                <a:lnTo>
                  <a:pt x="2290" y="32811"/>
                </a:lnTo>
                <a:lnTo>
                  <a:pt x="2528" y="3267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224384" y="1281787"/>
            <a:ext cx="571747" cy="122891"/>
          </a:xfrm>
          <a:custGeom>
            <a:avLst/>
            <a:gdLst/>
            <a:ahLst/>
            <a:cxnLst/>
            <a:rect l="l" t="t" r="r" b="b"/>
            <a:pathLst>
              <a:path w="571747" h="122891">
                <a:moveTo>
                  <a:pt x="571747" y="122891"/>
                </a:moveTo>
                <a:lnTo>
                  <a:pt x="570967" y="121972"/>
                </a:lnTo>
                <a:lnTo>
                  <a:pt x="571005" y="122127"/>
                </a:lnTo>
                <a:lnTo>
                  <a:pt x="571747" y="122891"/>
                </a:lnTo>
                <a:close/>
              </a:path>
              <a:path w="571747" h="122891">
                <a:moveTo>
                  <a:pt x="41989" y="16029"/>
                </a:moveTo>
                <a:lnTo>
                  <a:pt x="0" y="0"/>
                </a:lnTo>
                <a:lnTo>
                  <a:pt x="1526" y="763"/>
                </a:lnTo>
                <a:lnTo>
                  <a:pt x="5344" y="3053"/>
                </a:lnTo>
                <a:lnTo>
                  <a:pt x="11451" y="6106"/>
                </a:lnTo>
                <a:lnTo>
                  <a:pt x="20613" y="9922"/>
                </a:lnTo>
                <a:lnTo>
                  <a:pt x="31301" y="14502"/>
                </a:lnTo>
                <a:lnTo>
                  <a:pt x="43516" y="19845"/>
                </a:lnTo>
                <a:lnTo>
                  <a:pt x="58021" y="25188"/>
                </a:lnTo>
                <a:lnTo>
                  <a:pt x="73280" y="31295"/>
                </a:lnTo>
                <a:lnTo>
                  <a:pt x="90839" y="36638"/>
                </a:lnTo>
                <a:lnTo>
                  <a:pt x="109162" y="41981"/>
                </a:lnTo>
                <a:lnTo>
                  <a:pt x="128248" y="47324"/>
                </a:lnTo>
                <a:lnTo>
                  <a:pt x="148098" y="51904"/>
                </a:lnTo>
                <a:lnTo>
                  <a:pt x="169463" y="55720"/>
                </a:lnTo>
                <a:lnTo>
                  <a:pt x="190077" y="58010"/>
                </a:lnTo>
                <a:lnTo>
                  <a:pt x="212217" y="60300"/>
                </a:lnTo>
                <a:lnTo>
                  <a:pt x="233593" y="60300"/>
                </a:lnTo>
                <a:lnTo>
                  <a:pt x="255722" y="59537"/>
                </a:lnTo>
                <a:lnTo>
                  <a:pt x="277862" y="57247"/>
                </a:lnTo>
                <a:lnTo>
                  <a:pt x="300002" y="54957"/>
                </a:lnTo>
                <a:lnTo>
                  <a:pt x="322142" y="51904"/>
                </a:lnTo>
                <a:lnTo>
                  <a:pt x="345035" y="49614"/>
                </a:lnTo>
                <a:lnTo>
                  <a:pt x="367175" y="47324"/>
                </a:lnTo>
                <a:lnTo>
                  <a:pt x="389315" y="45797"/>
                </a:lnTo>
                <a:lnTo>
                  <a:pt x="411455" y="45797"/>
                </a:lnTo>
                <a:lnTo>
                  <a:pt x="432831" y="46561"/>
                </a:lnTo>
                <a:lnTo>
                  <a:pt x="454197" y="49614"/>
                </a:lnTo>
                <a:lnTo>
                  <a:pt x="475574" y="54957"/>
                </a:lnTo>
                <a:lnTo>
                  <a:pt x="496145" y="62590"/>
                </a:lnTo>
                <a:lnTo>
                  <a:pt x="516079" y="72513"/>
                </a:lnTo>
                <a:lnTo>
                  <a:pt x="535165" y="85489"/>
                </a:lnTo>
                <a:lnTo>
                  <a:pt x="554251" y="102282"/>
                </a:lnTo>
                <a:lnTo>
                  <a:pt x="570967" y="121972"/>
                </a:lnTo>
                <a:lnTo>
                  <a:pt x="570262" y="119074"/>
                </a:lnTo>
                <a:lnTo>
                  <a:pt x="567930" y="114494"/>
                </a:lnTo>
                <a:lnTo>
                  <a:pt x="564112" y="108388"/>
                </a:lnTo>
                <a:lnTo>
                  <a:pt x="560295" y="101518"/>
                </a:lnTo>
                <a:lnTo>
                  <a:pt x="554251" y="93885"/>
                </a:lnTo>
                <a:lnTo>
                  <a:pt x="547359" y="86252"/>
                </a:lnTo>
                <a:lnTo>
                  <a:pt x="539725" y="77093"/>
                </a:lnTo>
                <a:lnTo>
                  <a:pt x="529757" y="68696"/>
                </a:lnTo>
                <a:lnTo>
                  <a:pt x="519048" y="60300"/>
                </a:lnTo>
                <a:lnTo>
                  <a:pt x="506854" y="52667"/>
                </a:lnTo>
                <a:lnTo>
                  <a:pt x="492327" y="45034"/>
                </a:lnTo>
                <a:lnTo>
                  <a:pt x="477058" y="38928"/>
                </a:lnTo>
                <a:lnTo>
                  <a:pt x="459563" y="34348"/>
                </a:lnTo>
                <a:lnTo>
                  <a:pt x="440455" y="30531"/>
                </a:lnTo>
                <a:lnTo>
                  <a:pt x="419089" y="29005"/>
                </a:lnTo>
                <a:lnTo>
                  <a:pt x="397713" y="29005"/>
                </a:lnTo>
                <a:lnTo>
                  <a:pt x="377100" y="30531"/>
                </a:lnTo>
                <a:lnTo>
                  <a:pt x="357250" y="32821"/>
                </a:lnTo>
                <a:lnTo>
                  <a:pt x="337411" y="36638"/>
                </a:lnTo>
                <a:lnTo>
                  <a:pt x="316798" y="39691"/>
                </a:lnTo>
                <a:lnTo>
                  <a:pt x="296949" y="43508"/>
                </a:lnTo>
                <a:lnTo>
                  <a:pt x="275572" y="46561"/>
                </a:lnTo>
                <a:lnTo>
                  <a:pt x="253432" y="48851"/>
                </a:lnTo>
                <a:lnTo>
                  <a:pt x="229776" y="50377"/>
                </a:lnTo>
                <a:lnTo>
                  <a:pt x="204582" y="50377"/>
                </a:lnTo>
                <a:lnTo>
                  <a:pt x="177861" y="48087"/>
                </a:lnTo>
                <a:lnTo>
                  <a:pt x="148098" y="44271"/>
                </a:lnTo>
                <a:lnTo>
                  <a:pt x="116033" y="37401"/>
                </a:lnTo>
                <a:lnTo>
                  <a:pt x="80914" y="28242"/>
                </a:lnTo>
                <a:lnTo>
                  <a:pt x="41989" y="1602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235073" y="1367277"/>
            <a:ext cx="496908" cy="228976"/>
          </a:xfrm>
          <a:custGeom>
            <a:avLst/>
            <a:gdLst/>
            <a:ahLst/>
            <a:cxnLst/>
            <a:rect l="l" t="t" r="r" b="b"/>
            <a:pathLst>
              <a:path w="496908" h="228976">
                <a:moveTo>
                  <a:pt x="52677" y="45797"/>
                </a:moveTo>
                <a:lnTo>
                  <a:pt x="33591" y="29768"/>
                </a:lnTo>
                <a:lnTo>
                  <a:pt x="18322" y="16792"/>
                </a:lnTo>
                <a:lnTo>
                  <a:pt x="6871" y="6869"/>
                </a:lnTo>
                <a:lnTo>
                  <a:pt x="0" y="0"/>
                </a:lnTo>
                <a:lnTo>
                  <a:pt x="37408" y="37401"/>
                </a:lnTo>
                <a:lnTo>
                  <a:pt x="77860" y="72513"/>
                </a:lnTo>
                <a:lnTo>
                  <a:pt x="117560" y="103034"/>
                </a:lnTo>
                <a:lnTo>
                  <a:pt x="157248" y="129752"/>
                </a:lnTo>
                <a:lnTo>
                  <a:pt x="196184" y="151886"/>
                </a:lnTo>
                <a:lnTo>
                  <a:pt x="234356" y="170968"/>
                </a:lnTo>
                <a:lnTo>
                  <a:pt x="270228" y="186234"/>
                </a:lnTo>
                <a:lnTo>
                  <a:pt x="305346" y="198446"/>
                </a:lnTo>
                <a:lnTo>
                  <a:pt x="338164" y="208367"/>
                </a:lnTo>
                <a:lnTo>
                  <a:pt x="367938" y="216000"/>
                </a:lnTo>
                <a:lnTo>
                  <a:pt x="396186" y="221344"/>
                </a:lnTo>
                <a:lnTo>
                  <a:pt x="420616" y="225160"/>
                </a:lnTo>
                <a:lnTo>
                  <a:pt x="441219" y="227449"/>
                </a:lnTo>
                <a:lnTo>
                  <a:pt x="458736" y="228213"/>
                </a:lnTo>
                <a:lnTo>
                  <a:pt x="471778" y="228976"/>
                </a:lnTo>
                <a:lnTo>
                  <a:pt x="480155" y="228213"/>
                </a:lnTo>
                <a:lnTo>
                  <a:pt x="490122" y="227449"/>
                </a:lnTo>
                <a:lnTo>
                  <a:pt x="496166" y="225923"/>
                </a:lnTo>
                <a:lnTo>
                  <a:pt x="496908" y="224396"/>
                </a:lnTo>
                <a:lnTo>
                  <a:pt x="494681" y="224396"/>
                </a:lnTo>
                <a:lnTo>
                  <a:pt x="491606" y="223633"/>
                </a:lnTo>
                <a:lnTo>
                  <a:pt x="487789" y="223633"/>
                </a:lnTo>
                <a:lnTo>
                  <a:pt x="434348" y="217527"/>
                </a:lnTo>
                <a:lnTo>
                  <a:pt x="383207" y="208367"/>
                </a:lnTo>
                <a:lnTo>
                  <a:pt x="335110" y="195392"/>
                </a:lnTo>
                <a:lnTo>
                  <a:pt x="288551" y="179364"/>
                </a:lnTo>
                <a:lnTo>
                  <a:pt x="245798" y="161809"/>
                </a:lnTo>
                <a:lnTo>
                  <a:pt x="205345" y="142728"/>
                </a:lnTo>
                <a:lnTo>
                  <a:pt x="167937" y="122880"/>
                </a:lnTo>
                <a:lnTo>
                  <a:pt x="134356" y="103034"/>
                </a:lnTo>
                <a:lnTo>
                  <a:pt x="103054" y="83188"/>
                </a:lnTo>
                <a:lnTo>
                  <a:pt x="76334" y="64117"/>
                </a:lnTo>
                <a:lnTo>
                  <a:pt x="52677" y="4579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283933" y="727664"/>
            <a:ext cx="34344" cy="315231"/>
          </a:xfrm>
          <a:custGeom>
            <a:avLst/>
            <a:gdLst/>
            <a:ahLst/>
            <a:cxnLst/>
            <a:rect l="l" t="t" r="r" b="b"/>
            <a:pathLst>
              <a:path w="34344" h="315231">
                <a:moveTo>
                  <a:pt x="14494" y="256457"/>
                </a:moveTo>
                <a:lnTo>
                  <a:pt x="34344" y="315231"/>
                </a:lnTo>
                <a:lnTo>
                  <a:pt x="32054" y="308362"/>
                </a:lnTo>
                <a:lnTo>
                  <a:pt x="27473" y="289279"/>
                </a:lnTo>
                <a:lnTo>
                  <a:pt x="21365" y="258747"/>
                </a:lnTo>
                <a:lnTo>
                  <a:pt x="15258" y="219056"/>
                </a:lnTo>
                <a:lnTo>
                  <a:pt x="9924" y="172494"/>
                </a:lnTo>
                <a:lnTo>
                  <a:pt x="8397" y="119074"/>
                </a:lnTo>
                <a:lnTo>
                  <a:pt x="10688" y="61063"/>
                </a:lnTo>
                <a:lnTo>
                  <a:pt x="19075" y="0"/>
                </a:lnTo>
                <a:lnTo>
                  <a:pt x="16785" y="6869"/>
                </a:lnTo>
                <a:lnTo>
                  <a:pt x="12204" y="26715"/>
                </a:lnTo>
                <a:lnTo>
                  <a:pt x="6107" y="58010"/>
                </a:lnTo>
                <a:lnTo>
                  <a:pt x="1526" y="97702"/>
                </a:lnTo>
                <a:lnTo>
                  <a:pt x="0" y="145779"/>
                </a:lnTo>
                <a:lnTo>
                  <a:pt x="3053" y="199210"/>
                </a:lnTo>
                <a:lnTo>
                  <a:pt x="14494" y="25645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187749" y="710871"/>
            <a:ext cx="103054" cy="212186"/>
          </a:xfrm>
          <a:custGeom>
            <a:avLst/>
            <a:gdLst/>
            <a:ahLst/>
            <a:cxnLst/>
            <a:rect l="l" t="t" r="r" b="b"/>
            <a:pathLst>
              <a:path w="103054" h="212186">
                <a:moveTo>
                  <a:pt x="763" y="206080"/>
                </a:moveTo>
                <a:lnTo>
                  <a:pt x="0" y="212186"/>
                </a:lnTo>
                <a:lnTo>
                  <a:pt x="9924" y="168678"/>
                </a:lnTo>
                <a:lnTo>
                  <a:pt x="23656" y="128234"/>
                </a:lnTo>
                <a:lnTo>
                  <a:pt x="40452" y="92359"/>
                </a:lnTo>
                <a:lnTo>
                  <a:pt x="58774" y="61063"/>
                </a:lnTo>
                <a:lnTo>
                  <a:pt x="75570" y="35111"/>
                </a:lnTo>
                <a:lnTo>
                  <a:pt x="89312" y="16029"/>
                </a:lnTo>
                <a:lnTo>
                  <a:pt x="99237" y="3816"/>
                </a:lnTo>
                <a:lnTo>
                  <a:pt x="103054" y="0"/>
                </a:lnTo>
                <a:lnTo>
                  <a:pt x="70226" y="28242"/>
                </a:lnTo>
                <a:lnTo>
                  <a:pt x="45796" y="61063"/>
                </a:lnTo>
                <a:lnTo>
                  <a:pt x="27473" y="96175"/>
                </a:lnTo>
                <a:lnTo>
                  <a:pt x="15268" y="131287"/>
                </a:lnTo>
                <a:lnTo>
                  <a:pt x="6871" y="162572"/>
                </a:lnTo>
                <a:lnTo>
                  <a:pt x="2290" y="188524"/>
                </a:lnTo>
                <a:lnTo>
                  <a:pt x="763" y="20608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172481" y="907792"/>
            <a:ext cx="116033" cy="24425"/>
          </a:xfrm>
          <a:custGeom>
            <a:avLst/>
            <a:gdLst/>
            <a:ahLst/>
            <a:cxnLst/>
            <a:rect l="l" t="t" r="r" b="b"/>
            <a:pathLst>
              <a:path w="116033" h="24425">
                <a:moveTo>
                  <a:pt x="116033" y="24425"/>
                </a:moveTo>
                <a:lnTo>
                  <a:pt x="112979" y="22898"/>
                </a:lnTo>
                <a:lnTo>
                  <a:pt x="112579" y="22789"/>
                </a:lnTo>
                <a:lnTo>
                  <a:pt x="116033" y="24425"/>
                </a:lnTo>
                <a:close/>
              </a:path>
              <a:path w="116033" h="24425">
                <a:moveTo>
                  <a:pt x="104581" y="20609"/>
                </a:moveTo>
                <a:lnTo>
                  <a:pt x="112579" y="22789"/>
                </a:lnTo>
                <a:lnTo>
                  <a:pt x="87022" y="10686"/>
                </a:lnTo>
                <a:lnTo>
                  <a:pt x="61828" y="3053"/>
                </a:lnTo>
                <a:lnTo>
                  <a:pt x="41978" y="0"/>
                </a:lnTo>
                <a:lnTo>
                  <a:pt x="25957" y="0"/>
                </a:lnTo>
                <a:lnTo>
                  <a:pt x="14505" y="2289"/>
                </a:lnTo>
                <a:lnTo>
                  <a:pt x="6107" y="6106"/>
                </a:lnTo>
                <a:lnTo>
                  <a:pt x="1526" y="8396"/>
                </a:lnTo>
                <a:lnTo>
                  <a:pt x="0" y="9922"/>
                </a:lnTo>
                <a:lnTo>
                  <a:pt x="19086" y="6869"/>
                </a:lnTo>
                <a:lnTo>
                  <a:pt x="38925" y="6869"/>
                </a:lnTo>
                <a:lnTo>
                  <a:pt x="58774" y="9159"/>
                </a:lnTo>
                <a:lnTo>
                  <a:pt x="76334" y="12212"/>
                </a:lnTo>
                <a:lnTo>
                  <a:pt x="92366" y="16792"/>
                </a:lnTo>
                <a:lnTo>
                  <a:pt x="104581" y="2060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8193094" y="932217"/>
            <a:ext cx="95420" cy="88542"/>
          </a:xfrm>
          <a:custGeom>
            <a:avLst/>
            <a:gdLst/>
            <a:ahLst/>
            <a:cxnLst/>
            <a:rect l="l" t="t" r="r" b="b"/>
            <a:pathLst>
              <a:path w="95420" h="88542">
                <a:moveTo>
                  <a:pt x="15258" y="61827"/>
                </a:moveTo>
                <a:lnTo>
                  <a:pt x="31290" y="40454"/>
                </a:lnTo>
                <a:lnTo>
                  <a:pt x="47323" y="25188"/>
                </a:lnTo>
                <a:lnTo>
                  <a:pt x="62592" y="13739"/>
                </a:lnTo>
                <a:lnTo>
                  <a:pt x="75570" y="6869"/>
                </a:lnTo>
                <a:lnTo>
                  <a:pt x="86258" y="2289"/>
                </a:lnTo>
                <a:lnTo>
                  <a:pt x="93129" y="763"/>
                </a:lnTo>
                <a:lnTo>
                  <a:pt x="95420" y="0"/>
                </a:lnTo>
                <a:lnTo>
                  <a:pt x="67172" y="5343"/>
                </a:lnTo>
                <a:lnTo>
                  <a:pt x="45032" y="16029"/>
                </a:lnTo>
                <a:lnTo>
                  <a:pt x="28236" y="30531"/>
                </a:lnTo>
                <a:lnTo>
                  <a:pt x="16021" y="46561"/>
                </a:lnTo>
                <a:lnTo>
                  <a:pt x="7634" y="61827"/>
                </a:lnTo>
                <a:lnTo>
                  <a:pt x="3053" y="75566"/>
                </a:lnTo>
                <a:lnTo>
                  <a:pt x="763" y="84726"/>
                </a:lnTo>
                <a:lnTo>
                  <a:pt x="0" y="88542"/>
                </a:lnTo>
                <a:lnTo>
                  <a:pt x="15258" y="6182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8186986" y="977252"/>
            <a:ext cx="122130" cy="213713"/>
          </a:xfrm>
          <a:custGeom>
            <a:avLst/>
            <a:gdLst/>
            <a:ahLst/>
            <a:cxnLst/>
            <a:rect l="l" t="t" r="r" b="b"/>
            <a:pathLst>
              <a:path w="122130" h="213713">
                <a:moveTo>
                  <a:pt x="9161" y="20609"/>
                </a:moveTo>
                <a:lnTo>
                  <a:pt x="814" y="1831"/>
                </a:lnTo>
                <a:lnTo>
                  <a:pt x="1526" y="6106"/>
                </a:lnTo>
                <a:lnTo>
                  <a:pt x="3817" y="12976"/>
                </a:lnTo>
                <a:lnTo>
                  <a:pt x="7634" y="22898"/>
                </a:lnTo>
                <a:lnTo>
                  <a:pt x="11451" y="34348"/>
                </a:lnTo>
                <a:lnTo>
                  <a:pt x="16795" y="47324"/>
                </a:lnTo>
                <a:lnTo>
                  <a:pt x="22892" y="62590"/>
                </a:lnTo>
                <a:lnTo>
                  <a:pt x="29763" y="77856"/>
                </a:lnTo>
                <a:lnTo>
                  <a:pt x="38161" y="95401"/>
                </a:lnTo>
                <a:lnTo>
                  <a:pt x="46559" y="112194"/>
                </a:lnTo>
                <a:lnTo>
                  <a:pt x="57247" y="130513"/>
                </a:lnTo>
                <a:lnTo>
                  <a:pt x="67936" y="148069"/>
                </a:lnTo>
                <a:lnTo>
                  <a:pt x="80151" y="165625"/>
                </a:lnTo>
                <a:lnTo>
                  <a:pt x="93129" y="182417"/>
                </a:lnTo>
                <a:lnTo>
                  <a:pt x="106871" y="198447"/>
                </a:lnTo>
                <a:lnTo>
                  <a:pt x="122130" y="213713"/>
                </a:lnTo>
                <a:lnTo>
                  <a:pt x="121366" y="212186"/>
                </a:lnTo>
                <a:lnTo>
                  <a:pt x="119076" y="209133"/>
                </a:lnTo>
                <a:lnTo>
                  <a:pt x="114495" y="203790"/>
                </a:lnTo>
                <a:lnTo>
                  <a:pt x="109151" y="196157"/>
                </a:lnTo>
                <a:lnTo>
                  <a:pt x="103054" y="186997"/>
                </a:lnTo>
                <a:lnTo>
                  <a:pt x="95420" y="175548"/>
                </a:lnTo>
                <a:lnTo>
                  <a:pt x="87022" y="163335"/>
                </a:lnTo>
                <a:lnTo>
                  <a:pt x="78624" y="148832"/>
                </a:lnTo>
                <a:lnTo>
                  <a:pt x="68699" y="133566"/>
                </a:lnTo>
                <a:lnTo>
                  <a:pt x="58774" y="116774"/>
                </a:lnTo>
                <a:lnTo>
                  <a:pt x="48849" y="99218"/>
                </a:lnTo>
                <a:lnTo>
                  <a:pt x="38161" y="80909"/>
                </a:lnTo>
                <a:lnTo>
                  <a:pt x="28236" y="61063"/>
                </a:lnTo>
                <a:lnTo>
                  <a:pt x="18312" y="41218"/>
                </a:lnTo>
                <a:lnTo>
                  <a:pt x="9161" y="20609"/>
                </a:lnTo>
                <a:close/>
              </a:path>
              <a:path w="122130" h="213713">
                <a:moveTo>
                  <a:pt x="814" y="1831"/>
                </a:moveTo>
                <a:lnTo>
                  <a:pt x="763" y="1526"/>
                </a:lnTo>
                <a:lnTo>
                  <a:pt x="0" y="0"/>
                </a:lnTo>
                <a:lnTo>
                  <a:pt x="814" y="183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8016759" y="723084"/>
            <a:ext cx="245034" cy="169441"/>
          </a:xfrm>
          <a:custGeom>
            <a:avLst/>
            <a:gdLst/>
            <a:ahLst/>
            <a:cxnLst/>
            <a:rect l="l" t="t" r="r" b="b"/>
            <a:pathLst>
              <a:path w="245034" h="169441">
                <a:moveTo>
                  <a:pt x="10677" y="149596"/>
                </a:moveTo>
                <a:lnTo>
                  <a:pt x="7623" y="153412"/>
                </a:lnTo>
                <a:lnTo>
                  <a:pt x="6107" y="154939"/>
                </a:lnTo>
                <a:lnTo>
                  <a:pt x="0" y="166388"/>
                </a:lnTo>
                <a:lnTo>
                  <a:pt x="1526" y="169441"/>
                </a:lnTo>
                <a:lnTo>
                  <a:pt x="6107" y="168678"/>
                </a:lnTo>
                <a:lnTo>
                  <a:pt x="8387" y="167151"/>
                </a:lnTo>
                <a:lnTo>
                  <a:pt x="25183" y="148080"/>
                </a:lnTo>
                <a:lnTo>
                  <a:pt x="42742" y="129760"/>
                </a:lnTo>
                <a:lnTo>
                  <a:pt x="61828" y="112968"/>
                </a:lnTo>
                <a:lnTo>
                  <a:pt x="80914" y="96938"/>
                </a:lnTo>
                <a:lnTo>
                  <a:pt x="100753" y="81673"/>
                </a:lnTo>
                <a:lnTo>
                  <a:pt x="120603" y="68696"/>
                </a:lnTo>
                <a:lnTo>
                  <a:pt x="139689" y="55720"/>
                </a:lnTo>
                <a:lnTo>
                  <a:pt x="158775" y="44271"/>
                </a:lnTo>
                <a:lnTo>
                  <a:pt x="176335" y="34348"/>
                </a:lnTo>
                <a:lnTo>
                  <a:pt x="192356" y="25188"/>
                </a:lnTo>
                <a:lnTo>
                  <a:pt x="206862" y="17555"/>
                </a:lnTo>
                <a:lnTo>
                  <a:pt x="219840" y="11449"/>
                </a:lnTo>
                <a:lnTo>
                  <a:pt x="230529" y="6106"/>
                </a:lnTo>
                <a:lnTo>
                  <a:pt x="238163" y="3053"/>
                </a:lnTo>
                <a:lnTo>
                  <a:pt x="243507" y="763"/>
                </a:lnTo>
                <a:lnTo>
                  <a:pt x="245034" y="0"/>
                </a:lnTo>
                <a:lnTo>
                  <a:pt x="220604" y="7632"/>
                </a:lnTo>
                <a:lnTo>
                  <a:pt x="196937" y="16029"/>
                </a:lnTo>
                <a:lnTo>
                  <a:pt x="174044" y="26715"/>
                </a:lnTo>
                <a:lnTo>
                  <a:pt x="151904" y="38164"/>
                </a:lnTo>
                <a:lnTo>
                  <a:pt x="130528" y="51141"/>
                </a:lnTo>
                <a:lnTo>
                  <a:pt x="111442" y="64117"/>
                </a:lnTo>
                <a:lnTo>
                  <a:pt x="92366" y="77093"/>
                </a:lnTo>
                <a:lnTo>
                  <a:pt x="75570" y="90069"/>
                </a:lnTo>
                <a:lnTo>
                  <a:pt x="60301" y="103045"/>
                </a:lnTo>
                <a:lnTo>
                  <a:pt x="46559" y="114494"/>
                </a:lnTo>
                <a:lnTo>
                  <a:pt x="35107" y="125944"/>
                </a:lnTo>
                <a:lnTo>
                  <a:pt x="24419" y="135103"/>
                </a:lnTo>
                <a:lnTo>
                  <a:pt x="16785" y="143500"/>
                </a:lnTo>
                <a:lnTo>
                  <a:pt x="10677" y="14959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7711411" y="869637"/>
            <a:ext cx="250379" cy="120590"/>
          </a:xfrm>
          <a:custGeom>
            <a:avLst/>
            <a:gdLst/>
            <a:ahLst/>
            <a:cxnLst/>
            <a:rect l="l" t="t" r="r" b="b"/>
            <a:pathLst>
              <a:path w="250379" h="120590">
                <a:moveTo>
                  <a:pt x="8396" y="55710"/>
                </a:moveTo>
                <a:lnTo>
                  <a:pt x="8396" y="48077"/>
                </a:lnTo>
                <a:lnTo>
                  <a:pt x="12214" y="44260"/>
                </a:lnTo>
                <a:lnTo>
                  <a:pt x="19087" y="43497"/>
                </a:lnTo>
                <a:lnTo>
                  <a:pt x="28248" y="45024"/>
                </a:lnTo>
                <a:lnTo>
                  <a:pt x="38936" y="48840"/>
                </a:lnTo>
                <a:lnTo>
                  <a:pt x="49614" y="52657"/>
                </a:lnTo>
                <a:lnTo>
                  <a:pt x="61066" y="55710"/>
                </a:lnTo>
                <a:lnTo>
                  <a:pt x="70991" y="58000"/>
                </a:lnTo>
                <a:lnTo>
                  <a:pt x="79388" y="58763"/>
                </a:lnTo>
                <a:lnTo>
                  <a:pt x="86259" y="57236"/>
                </a:lnTo>
                <a:lnTo>
                  <a:pt x="91604" y="54946"/>
                </a:lnTo>
                <a:lnTo>
                  <a:pt x="95421" y="50367"/>
                </a:lnTo>
                <a:lnTo>
                  <a:pt x="98475" y="44260"/>
                </a:lnTo>
                <a:lnTo>
                  <a:pt x="100765" y="36627"/>
                </a:lnTo>
                <a:lnTo>
                  <a:pt x="101528" y="27468"/>
                </a:lnTo>
                <a:lnTo>
                  <a:pt x="102292" y="19835"/>
                </a:lnTo>
                <a:lnTo>
                  <a:pt x="105346" y="17545"/>
                </a:lnTo>
                <a:lnTo>
                  <a:pt x="109163" y="18308"/>
                </a:lnTo>
                <a:lnTo>
                  <a:pt x="113744" y="22125"/>
                </a:lnTo>
                <a:lnTo>
                  <a:pt x="119088" y="27468"/>
                </a:lnTo>
                <a:lnTo>
                  <a:pt x="124432" y="35101"/>
                </a:lnTo>
                <a:lnTo>
                  <a:pt x="130529" y="41970"/>
                </a:lnTo>
                <a:lnTo>
                  <a:pt x="135873" y="49603"/>
                </a:lnTo>
                <a:lnTo>
                  <a:pt x="141217" y="55710"/>
                </a:lnTo>
                <a:lnTo>
                  <a:pt x="147325" y="59526"/>
                </a:lnTo>
                <a:lnTo>
                  <a:pt x="153432" y="61816"/>
                </a:lnTo>
                <a:lnTo>
                  <a:pt x="160303" y="61816"/>
                </a:lnTo>
                <a:lnTo>
                  <a:pt x="167938" y="61053"/>
                </a:lnTo>
                <a:lnTo>
                  <a:pt x="177099" y="58763"/>
                </a:lnTo>
                <a:lnTo>
                  <a:pt x="187024" y="55710"/>
                </a:lnTo>
                <a:lnTo>
                  <a:pt x="197712" y="51893"/>
                </a:lnTo>
                <a:lnTo>
                  <a:pt x="208400" y="49603"/>
                </a:lnTo>
                <a:lnTo>
                  <a:pt x="217562" y="48840"/>
                </a:lnTo>
                <a:lnTo>
                  <a:pt x="225186" y="51130"/>
                </a:lnTo>
                <a:lnTo>
                  <a:pt x="230530" y="54183"/>
                </a:lnTo>
                <a:lnTo>
                  <a:pt x="234347" y="59526"/>
                </a:lnTo>
                <a:lnTo>
                  <a:pt x="235874" y="65633"/>
                </a:lnTo>
                <a:lnTo>
                  <a:pt x="234347" y="72502"/>
                </a:lnTo>
                <a:lnTo>
                  <a:pt x="231293" y="80135"/>
                </a:lnTo>
                <a:lnTo>
                  <a:pt x="226712" y="94638"/>
                </a:lnTo>
                <a:lnTo>
                  <a:pt x="229003" y="107614"/>
                </a:lnTo>
                <a:lnTo>
                  <a:pt x="232820" y="116774"/>
                </a:lnTo>
                <a:lnTo>
                  <a:pt x="235110" y="120590"/>
                </a:lnTo>
                <a:lnTo>
                  <a:pt x="235110" y="116010"/>
                </a:lnTo>
                <a:lnTo>
                  <a:pt x="235874" y="104561"/>
                </a:lnTo>
                <a:lnTo>
                  <a:pt x="238928" y="88532"/>
                </a:lnTo>
                <a:lnTo>
                  <a:pt x="247326" y="70212"/>
                </a:lnTo>
                <a:lnTo>
                  <a:pt x="250379" y="61816"/>
                </a:lnTo>
                <a:lnTo>
                  <a:pt x="248089" y="54946"/>
                </a:lnTo>
                <a:lnTo>
                  <a:pt x="242745" y="49603"/>
                </a:lnTo>
                <a:lnTo>
                  <a:pt x="233583" y="45787"/>
                </a:lnTo>
                <a:lnTo>
                  <a:pt x="222132" y="44260"/>
                </a:lnTo>
                <a:lnTo>
                  <a:pt x="209164" y="43497"/>
                </a:lnTo>
                <a:lnTo>
                  <a:pt x="194658" y="45024"/>
                </a:lnTo>
                <a:lnTo>
                  <a:pt x="179389" y="48077"/>
                </a:lnTo>
                <a:lnTo>
                  <a:pt x="166411" y="51130"/>
                </a:lnTo>
                <a:lnTo>
                  <a:pt x="157249" y="51893"/>
                </a:lnTo>
                <a:lnTo>
                  <a:pt x="150378" y="51130"/>
                </a:lnTo>
                <a:lnTo>
                  <a:pt x="145798" y="48840"/>
                </a:lnTo>
                <a:lnTo>
                  <a:pt x="141217" y="43497"/>
                </a:lnTo>
                <a:lnTo>
                  <a:pt x="137400" y="36627"/>
                </a:lnTo>
                <a:lnTo>
                  <a:pt x="132056" y="26704"/>
                </a:lnTo>
                <a:lnTo>
                  <a:pt x="125195" y="14492"/>
                </a:lnTo>
                <a:lnTo>
                  <a:pt x="116797" y="4569"/>
                </a:lnTo>
                <a:lnTo>
                  <a:pt x="109163" y="0"/>
                </a:lnTo>
                <a:lnTo>
                  <a:pt x="101528" y="0"/>
                </a:lnTo>
                <a:lnTo>
                  <a:pt x="95421" y="3042"/>
                </a:lnTo>
                <a:lnTo>
                  <a:pt x="90840" y="9912"/>
                </a:lnTo>
                <a:lnTo>
                  <a:pt x="87786" y="18308"/>
                </a:lnTo>
                <a:lnTo>
                  <a:pt x="87786" y="27468"/>
                </a:lnTo>
                <a:lnTo>
                  <a:pt x="90077" y="37391"/>
                </a:lnTo>
                <a:lnTo>
                  <a:pt x="90840" y="45024"/>
                </a:lnTo>
                <a:lnTo>
                  <a:pt x="87786" y="48840"/>
                </a:lnTo>
                <a:lnTo>
                  <a:pt x="80152" y="49603"/>
                </a:lnTo>
                <a:lnTo>
                  <a:pt x="70227" y="48077"/>
                </a:lnTo>
                <a:lnTo>
                  <a:pt x="58012" y="45024"/>
                </a:lnTo>
                <a:lnTo>
                  <a:pt x="44270" y="41207"/>
                </a:lnTo>
                <a:lnTo>
                  <a:pt x="30538" y="37391"/>
                </a:lnTo>
                <a:lnTo>
                  <a:pt x="16796" y="33574"/>
                </a:lnTo>
                <a:lnTo>
                  <a:pt x="6871" y="32811"/>
                </a:lnTo>
                <a:lnTo>
                  <a:pt x="1526" y="35864"/>
                </a:lnTo>
                <a:lnTo>
                  <a:pt x="0" y="41207"/>
                </a:lnTo>
                <a:lnTo>
                  <a:pt x="1526" y="48077"/>
                </a:lnTo>
                <a:lnTo>
                  <a:pt x="4580" y="55710"/>
                </a:lnTo>
                <a:lnTo>
                  <a:pt x="8396" y="61816"/>
                </a:lnTo>
                <a:lnTo>
                  <a:pt x="11450" y="67159"/>
                </a:lnTo>
                <a:lnTo>
                  <a:pt x="12977" y="68686"/>
                </a:lnTo>
                <a:lnTo>
                  <a:pt x="8396" y="5571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7699961" y="935271"/>
            <a:ext cx="279388" cy="38164"/>
          </a:xfrm>
          <a:custGeom>
            <a:avLst/>
            <a:gdLst/>
            <a:ahLst/>
            <a:cxnLst/>
            <a:rect l="l" t="t" r="r" b="b"/>
            <a:pathLst>
              <a:path w="279388" h="38164">
                <a:moveTo>
                  <a:pt x="16793" y="14502"/>
                </a:moveTo>
                <a:lnTo>
                  <a:pt x="29009" y="13739"/>
                </a:lnTo>
                <a:lnTo>
                  <a:pt x="43515" y="13739"/>
                </a:lnTo>
                <a:lnTo>
                  <a:pt x="60300" y="12976"/>
                </a:lnTo>
                <a:lnTo>
                  <a:pt x="78623" y="12976"/>
                </a:lnTo>
                <a:lnTo>
                  <a:pt x="99236" y="13739"/>
                </a:lnTo>
                <a:lnTo>
                  <a:pt x="120612" y="14502"/>
                </a:lnTo>
                <a:lnTo>
                  <a:pt x="142742" y="15265"/>
                </a:lnTo>
                <a:lnTo>
                  <a:pt x="164882" y="17555"/>
                </a:lnTo>
                <a:lnTo>
                  <a:pt x="187785" y="19845"/>
                </a:lnTo>
                <a:lnTo>
                  <a:pt x="209925" y="22898"/>
                </a:lnTo>
                <a:lnTo>
                  <a:pt x="231302" y="27478"/>
                </a:lnTo>
                <a:lnTo>
                  <a:pt x="251904" y="32058"/>
                </a:lnTo>
                <a:lnTo>
                  <a:pt x="270990" y="38164"/>
                </a:lnTo>
                <a:lnTo>
                  <a:pt x="271754" y="38164"/>
                </a:lnTo>
                <a:lnTo>
                  <a:pt x="274807" y="37401"/>
                </a:lnTo>
                <a:lnTo>
                  <a:pt x="277098" y="35875"/>
                </a:lnTo>
                <a:lnTo>
                  <a:pt x="279388" y="34348"/>
                </a:lnTo>
                <a:lnTo>
                  <a:pt x="279388" y="32821"/>
                </a:lnTo>
                <a:lnTo>
                  <a:pt x="276334" y="30531"/>
                </a:lnTo>
                <a:lnTo>
                  <a:pt x="269463" y="28242"/>
                </a:lnTo>
                <a:lnTo>
                  <a:pt x="256485" y="25952"/>
                </a:lnTo>
                <a:lnTo>
                  <a:pt x="247323" y="24425"/>
                </a:lnTo>
                <a:lnTo>
                  <a:pt x="236635" y="22135"/>
                </a:lnTo>
                <a:lnTo>
                  <a:pt x="224431" y="19082"/>
                </a:lnTo>
                <a:lnTo>
                  <a:pt x="210689" y="16029"/>
                </a:lnTo>
                <a:lnTo>
                  <a:pt x="194656" y="12976"/>
                </a:lnTo>
                <a:lnTo>
                  <a:pt x="178624" y="9922"/>
                </a:lnTo>
                <a:lnTo>
                  <a:pt x="161065" y="6869"/>
                </a:lnTo>
                <a:lnTo>
                  <a:pt x="143505" y="3816"/>
                </a:lnTo>
                <a:lnTo>
                  <a:pt x="124430" y="1526"/>
                </a:lnTo>
                <a:lnTo>
                  <a:pt x="106107" y="763"/>
                </a:lnTo>
                <a:lnTo>
                  <a:pt x="87021" y="0"/>
                </a:lnTo>
                <a:lnTo>
                  <a:pt x="68698" y="0"/>
                </a:lnTo>
                <a:lnTo>
                  <a:pt x="50386" y="1526"/>
                </a:lnTo>
                <a:lnTo>
                  <a:pt x="32827" y="4579"/>
                </a:lnTo>
                <a:lnTo>
                  <a:pt x="16030" y="9159"/>
                </a:lnTo>
                <a:lnTo>
                  <a:pt x="0" y="15265"/>
                </a:lnTo>
                <a:lnTo>
                  <a:pt x="2289" y="15265"/>
                </a:lnTo>
                <a:lnTo>
                  <a:pt x="7633" y="14502"/>
                </a:lnTo>
                <a:lnTo>
                  <a:pt x="16793" y="1450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7631258" y="910082"/>
            <a:ext cx="118325" cy="15265"/>
          </a:xfrm>
          <a:custGeom>
            <a:avLst/>
            <a:gdLst/>
            <a:ahLst/>
            <a:cxnLst/>
            <a:rect l="l" t="t" r="r" b="b"/>
            <a:pathLst>
              <a:path w="118325" h="15265">
                <a:moveTo>
                  <a:pt x="0" y="3053"/>
                </a:moveTo>
                <a:lnTo>
                  <a:pt x="118325" y="15265"/>
                </a:lnTo>
                <a:lnTo>
                  <a:pt x="114508" y="14502"/>
                </a:lnTo>
                <a:lnTo>
                  <a:pt x="104583" y="11449"/>
                </a:lnTo>
                <a:lnTo>
                  <a:pt x="89312" y="8396"/>
                </a:lnTo>
                <a:lnTo>
                  <a:pt x="70992" y="4579"/>
                </a:lnTo>
                <a:lnTo>
                  <a:pt x="51145" y="1526"/>
                </a:lnTo>
                <a:lnTo>
                  <a:pt x="32061" y="0"/>
                </a:lnTo>
                <a:lnTo>
                  <a:pt x="13740" y="0"/>
                </a:lnTo>
                <a:lnTo>
                  <a:pt x="0" y="305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7934306" y="942140"/>
            <a:ext cx="125958" cy="22898"/>
          </a:xfrm>
          <a:custGeom>
            <a:avLst/>
            <a:gdLst/>
            <a:ahLst/>
            <a:cxnLst/>
            <a:rect l="l" t="t" r="r" b="b"/>
            <a:pathLst>
              <a:path w="125958" h="22898">
                <a:moveTo>
                  <a:pt x="10688" y="2289"/>
                </a:moveTo>
                <a:lnTo>
                  <a:pt x="0" y="5343"/>
                </a:lnTo>
                <a:lnTo>
                  <a:pt x="3817" y="5343"/>
                </a:lnTo>
                <a:lnTo>
                  <a:pt x="7634" y="6106"/>
                </a:lnTo>
                <a:lnTo>
                  <a:pt x="12978" y="6106"/>
                </a:lnTo>
                <a:lnTo>
                  <a:pt x="19849" y="6869"/>
                </a:lnTo>
                <a:lnTo>
                  <a:pt x="28247" y="7632"/>
                </a:lnTo>
                <a:lnTo>
                  <a:pt x="36645" y="8396"/>
                </a:lnTo>
                <a:lnTo>
                  <a:pt x="45806" y="9159"/>
                </a:lnTo>
                <a:lnTo>
                  <a:pt x="55731" y="10686"/>
                </a:lnTo>
                <a:lnTo>
                  <a:pt x="66419" y="12212"/>
                </a:lnTo>
                <a:lnTo>
                  <a:pt x="77108" y="13739"/>
                </a:lnTo>
                <a:lnTo>
                  <a:pt x="87032" y="15265"/>
                </a:lnTo>
                <a:lnTo>
                  <a:pt x="97710" y="16792"/>
                </a:lnTo>
                <a:lnTo>
                  <a:pt x="107635" y="18319"/>
                </a:lnTo>
                <a:lnTo>
                  <a:pt x="116796" y="20609"/>
                </a:lnTo>
                <a:lnTo>
                  <a:pt x="125958" y="22898"/>
                </a:lnTo>
                <a:lnTo>
                  <a:pt x="125194" y="22135"/>
                </a:lnTo>
                <a:lnTo>
                  <a:pt x="122904" y="21372"/>
                </a:lnTo>
                <a:lnTo>
                  <a:pt x="119087" y="19845"/>
                </a:lnTo>
                <a:lnTo>
                  <a:pt x="114506" y="17555"/>
                </a:lnTo>
                <a:lnTo>
                  <a:pt x="108398" y="15265"/>
                </a:lnTo>
                <a:lnTo>
                  <a:pt x="100764" y="12212"/>
                </a:lnTo>
                <a:lnTo>
                  <a:pt x="93129" y="9922"/>
                </a:lnTo>
                <a:lnTo>
                  <a:pt x="83979" y="6869"/>
                </a:lnTo>
                <a:lnTo>
                  <a:pt x="74817" y="4579"/>
                </a:lnTo>
                <a:lnTo>
                  <a:pt x="64892" y="2289"/>
                </a:lnTo>
                <a:lnTo>
                  <a:pt x="54204" y="763"/>
                </a:lnTo>
                <a:lnTo>
                  <a:pt x="43516" y="0"/>
                </a:lnTo>
                <a:lnTo>
                  <a:pt x="32828" y="0"/>
                </a:lnTo>
                <a:lnTo>
                  <a:pt x="21376" y="763"/>
                </a:lnTo>
                <a:lnTo>
                  <a:pt x="10688" y="228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7621335" y="913135"/>
            <a:ext cx="111453" cy="267144"/>
          </a:xfrm>
          <a:custGeom>
            <a:avLst/>
            <a:gdLst/>
            <a:ahLst/>
            <a:cxnLst/>
            <a:rect l="l" t="t" r="r" b="b"/>
            <a:pathLst>
              <a:path w="111453" h="267144">
                <a:moveTo>
                  <a:pt x="0" y="0"/>
                </a:moveTo>
                <a:lnTo>
                  <a:pt x="111453" y="267144"/>
                </a:lnTo>
                <a:lnTo>
                  <a:pt x="107636" y="256457"/>
                </a:lnTo>
                <a:lnTo>
                  <a:pt x="98472" y="227452"/>
                </a:lnTo>
                <a:lnTo>
                  <a:pt x="84732" y="186997"/>
                </a:lnTo>
                <a:lnTo>
                  <a:pt x="67939" y="139683"/>
                </a:lnTo>
                <a:lnTo>
                  <a:pt x="49618" y="91595"/>
                </a:lnTo>
                <a:lnTo>
                  <a:pt x="31297" y="48851"/>
                </a:lnTo>
                <a:lnTo>
                  <a:pt x="14504" y="16029"/>
                </a:lnTo>
                <a:lnTo>
                  <a:pt x="0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8031253" y="948247"/>
            <a:ext cx="211453" cy="589998"/>
          </a:xfrm>
          <a:custGeom>
            <a:avLst/>
            <a:gdLst/>
            <a:ahLst/>
            <a:cxnLst/>
            <a:rect l="l" t="t" r="r" b="b"/>
            <a:pathLst>
              <a:path w="211453" h="589998">
                <a:moveTo>
                  <a:pt x="1687" y="6106"/>
                </a:moveTo>
                <a:lnTo>
                  <a:pt x="1526" y="5343"/>
                </a:lnTo>
                <a:lnTo>
                  <a:pt x="0" y="0"/>
                </a:lnTo>
                <a:lnTo>
                  <a:pt x="1687" y="6106"/>
                </a:lnTo>
                <a:close/>
              </a:path>
              <a:path w="211453" h="589998">
                <a:moveTo>
                  <a:pt x="16032" y="58010"/>
                </a:moveTo>
                <a:lnTo>
                  <a:pt x="1687" y="6106"/>
                </a:lnTo>
                <a:lnTo>
                  <a:pt x="4580" y="19845"/>
                </a:lnTo>
                <a:lnTo>
                  <a:pt x="9924" y="42744"/>
                </a:lnTo>
                <a:lnTo>
                  <a:pt x="17559" y="73276"/>
                </a:lnTo>
                <a:lnTo>
                  <a:pt x="27484" y="109915"/>
                </a:lnTo>
                <a:lnTo>
                  <a:pt x="38172" y="151885"/>
                </a:lnTo>
                <a:lnTo>
                  <a:pt x="50387" y="196920"/>
                </a:lnTo>
                <a:lnTo>
                  <a:pt x="64892" y="245008"/>
                </a:lnTo>
                <a:lnTo>
                  <a:pt x="79398" y="294622"/>
                </a:lnTo>
                <a:lnTo>
                  <a:pt x="95420" y="344226"/>
                </a:lnTo>
                <a:lnTo>
                  <a:pt x="112979" y="393841"/>
                </a:lnTo>
                <a:lnTo>
                  <a:pt x="130538" y="441165"/>
                </a:lnTo>
                <a:lnTo>
                  <a:pt x="148861" y="484673"/>
                </a:lnTo>
                <a:lnTo>
                  <a:pt x="167184" y="524354"/>
                </a:lnTo>
                <a:lnTo>
                  <a:pt x="186259" y="559468"/>
                </a:lnTo>
                <a:lnTo>
                  <a:pt x="205345" y="586946"/>
                </a:lnTo>
                <a:lnTo>
                  <a:pt x="211453" y="589998"/>
                </a:lnTo>
                <a:lnTo>
                  <a:pt x="211453" y="586182"/>
                </a:lnTo>
                <a:lnTo>
                  <a:pt x="203055" y="570153"/>
                </a:lnTo>
                <a:lnTo>
                  <a:pt x="198474" y="561758"/>
                </a:lnTo>
                <a:lnTo>
                  <a:pt x="192367" y="549546"/>
                </a:lnTo>
                <a:lnTo>
                  <a:pt x="184732" y="532750"/>
                </a:lnTo>
                <a:lnTo>
                  <a:pt x="175571" y="512141"/>
                </a:lnTo>
                <a:lnTo>
                  <a:pt x="164893" y="486963"/>
                </a:lnTo>
                <a:lnTo>
                  <a:pt x="152678" y="458721"/>
                </a:lnTo>
                <a:lnTo>
                  <a:pt x="139700" y="426662"/>
                </a:lnTo>
                <a:lnTo>
                  <a:pt x="125958" y="390787"/>
                </a:lnTo>
                <a:lnTo>
                  <a:pt x="111452" y="351859"/>
                </a:lnTo>
                <a:lnTo>
                  <a:pt x="96183" y="309878"/>
                </a:lnTo>
                <a:lnTo>
                  <a:pt x="80161" y="264854"/>
                </a:lnTo>
                <a:lnTo>
                  <a:pt x="64129" y="216766"/>
                </a:lnTo>
                <a:lnTo>
                  <a:pt x="48097" y="166388"/>
                </a:lnTo>
                <a:lnTo>
                  <a:pt x="32064" y="112968"/>
                </a:lnTo>
                <a:lnTo>
                  <a:pt x="16032" y="5801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8056447" y="954353"/>
            <a:ext cx="247324" cy="546492"/>
          </a:xfrm>
          <a:custGeom>
            <a:avLst/>
            <a:gdLst/>
            <a:ahLst/>
            <a:cxnLst/>
            <a:rect l="l" t="t" r="r" b="b"/>
            <a:pathLst>
              <a:path w="247324" h="546492">
                <a:moveTo>
                  <a:pt x="17559" y="51141"/>
                </a:moveTo>
                <a:lnTo>
                  <a:pt x="0" y="0"/>
                </a:lnTo>
                <a:lnTo>
                  <a:pt x="1526" y="4579"/>
                </a:lnTo>
                <a:lnTo>
                  <a:pt x="6107" y="18319"/>
                </a:lnTo>
                <a:lnTo>
                  <a:pt x="12978" y="39691"/>
                </a:lnTo>
                <a:lnTo>
                  <a:pt x="22139" y="68696"/>
                </a:lnTo>
                <a:lnTo>
                  <a:pt x="34355" y="102282"/>
                </a:lnTo>
                <a:lnTo>
                  <a:pt x="47333" y="141199"/>
                </a:lnTo>
                <a:lnTo>
                  <a:pt x="62592" y="183181"/>
                </a:lnTo>
                <a:lnTo>
                  <a:pt x="80151" y="227452"/>
                </a:lnTo>
                <a:lnTo>
                  <a:pt x="97710" y="274013"/>
                </a:lnTo>
                <a:lnTo>
                  <a:pt x="116796" y="320564"/>
                </a:lnTo>
                <a:lnTo>
                  <a:pt x="137409" y="365599"/>
                </a:lnTo>
                <a:lnTo>
                  <a:pt x="158012" y="409870"/>
                </a:lnTo>
                <a:lnTo>
                  <a:pt x="178625" y="451088"/>
                </a:lnTo>
                <a:lnTo>
                  <a:pt x="200001" y="488490"/>
                </a:lnTo>
                <a:lnTo>
                  <a:pt x="221378" y="520538"/>
                </a:lnTo>
                <a:lnTo>
                  <a:pt x="241980" y="546492"/>
                </a:lnTo>
                <a:lnTo>
                  <a:pt x="244271" y="546492"/>
                </a:lnTo>
                <a:lnTo>
                  <a:pt x="247324" y="544965"/>
                </a:lnTo>
                <a:lnTo>
                  <a:pt x="246561" y="539620"/>
                </a:lnTo>
                <a:lnTo>
                  <a:pt x="238174" y="526644"/>
                </a:lnTo>
                <a:lnTo>
                  <a:pt x="233593" y="519774"/>
                </a:lnTo>
                <a:lnTo>
                  <a:pt x="226722" y="508325"/>
                </a:lnTo>
                <a:lnTo>
                  <a:pt x="217561" y="493070"/>
                </a:lnTo>
                <a:lnTo>
                  <a:pt x="206109" y="473224"/>
                </a:lnTo>
                <a:lnTo>
                  <a:pt x="193894" y="449561"/>
                </a:lnTo>
                <a:lnTo>
                  <a:pt x="179388" y="422083"/>
                </a:lnTo>
                <a:lnTo>
                  <a:pt x="164119" y="391551"/>
                </a:lnTo>
                <a:lnTo>
                  <a:pt x="147334" y="357202"/>
                </a:lnTo>
                <a:lnTo>
                  <a:pt x="129775" y="320564"/>
                </a:lnTo>
                <a:lnTo>
                  <a:pt x="111452" y="280883"/>
                </a:lnTo>
                <a:lnTo>
                  <a:pt x="93129" y="238902"/>
                </a:lnTo>
                <a:lnTo>
                  <a:pt x="74043" y="194630"/>
                </a:lnTo>
                <a:lnTo>
                  <a:pt x="54968" y="148069"/>
                </a:lnTo>
                <a:lnTo>
                  <a:pt x="35882" y="99992"/>
                </a:lnTo>
                <a:lnTo>
                  <a:pt x="17559" y="5114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7705304" y="1226077"/>
            <a:ext cx="156485" cy="39680"/>
          </a:xfrm>
          <a:custGeom>
            <a:avLst/>
            <a:gdLst/>
            <a:ahLst/>
            <a:cxnLst/>
            <a:rect l="l" t="t" r="r" b="b"/>
            <a:pathLst>
              <a:path w="156485" h="39680">
                <a:moveTo>
                  <a:pt x="1526" y="7632"/>
                </a:moveTo>
                <a:lnTo>
                  <a:pt x="0" y="14502"/>
                </a:lnTo>
                <a:lnTo>
                  <a:pt x="763" y="21372"/>
                </a:lnTo>
                <a:lnTo>
                  <a:pt x="2290" y="28242"/>
                </a:lnTo>
                <a:lnTo>
                  <a:pt x="4580" y="34337"/>
                </a:lnTo>
                <a:lnTo>
                  <a:pt x="6106" y="38154"/>
                </a:lnTo>
                <a:lnTo>
                  <a:pt x="6869" y="39680"/>
                </a:lnTo>
                <a:lnTo>
                  <a:pt x="4580" y="26715"/>
                </a:lnTo>
                <a:lnTo>
                  <a:pt x="7633" y="17555"/>
                </a:lnTo>
                <a:lnTo>
                  <a:pt x="15266" y="12212"/>
                </a:lnTo>
                <a:lnTo>
                  <a:pt x="26720" y="9159"/>
                </a:lnTo>
                <a:lnTo>
                  <a:pt x="40462" y="8396"/>
                </a:lnTo>
                <a:lnTo>
                  <a:pt x="55721" y="9159"/>
                </a:lnTo>
                <a:lnTo>
                  <a:pt x="71753" y="11449"/>
                </a:lnTo>
                <a:lnTo>
                  <a:pt x="87785" y="14502"/>
                </a:lnTo>
                <a:lnTo>
                  <a:pt x="102291" y="17555"/>
                </a:lnTo>
                <a:lnTo>
                  <a:pt x="116033" y="21372"/>
                </a:lnTo>
                <a:lnTo>
                  <a:pt x="127485" y="25188"/>
                </a:lnTo>
                <a:lnTo>
                  <a:pt x="137399" y="29005"/>
                </a:lnTo>
                <a:lnTo>
                  <a:pt x="145797" y="32047"/>
                </a:lnTo>
                <a:lnTo>
                  <a:pt x="151904" y="35101"/>
                </a:lnTo>
                <a:lnTo>
                  <a:pt x="154958" y="36627"/>
                </a:lnTo>
                <a:lnTo>
                  <a:pt x="156485" y="37391"/>
                </a:lnTo>
                <a:lnTo>
                  <a:pt x="154958" y="32811"/>
                </a:lnTo>
                <a:lnTo>
                  <a:pt x="151141" y="29005"/>
                </a:lnTo>
                <a:lnTo>
                  <a:pt x="145033" y="25188"/>
                </a:lnTo>
                <a:lnTo>
                  <a:pt x="137399" y="21372"/>
                </a:lnTo>
                <a:lnTo>
                  <a:pt x="128248" y="18319"/>
                </a:lnTo>
                <a:lnTo>
                  <a:pt x="117560" y="14502"/>
                </a:lnTo>
                <a:lnTo>
                  <a:pt x="106108" y="11449"/>
                </a:lnTo>
                <a:lnTo>
                  <a:pt x="93893" y="9159"/>
                </a:lnTo>
                <a:lnTo>
                  <a:pt x="81678" y="6869"/>
                </a:lnTo>
                <a:lnTo>
                  <a:pt x="69463" y="4579"/>
                </a:lnTo>
                <a:lnTo>
                  <a:pt x="57247" y="3053"/>
                </a:lnTo>
                <a:lnTo>
                  <a:pt x="45796" y="1526"/>
                </a:lnTo>
                <a:lnTo>
                  <a:pt x="35882" y="0"/>
                </a:lnTo>
                <a:lnTo>
                  <a:pt x="12977" y="0"/>
                </a:lnTo>
                <a:lnTo>
                  <a:pt x="5343" y="3053"/>
                </a:lnTo>
                <a:lnTo>
                  <a:pt x="1526" y="763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7683930" y="1150510"/>
            <a:ext cx="142751" cy="80146"/>
          </a:xfrm>
          <a:custGeom>
            <a:avLst/>
            <a:gdLst/>
            <a:ahLst/>
            <a:cxnLst/>
            <a:rect l="l" t="t" r="r" b="b"/>
            <a:pathLst>
              <a:path w="142751" h="80146">
                <a:moveTo>
                  <a:pt x="28244" y="12976"/>
                </a:moveTo>
                <a:lnTo>
                  <a:pt x="41985" y="16792"/>
                </a:lnTo>
                <a:lnTo>
                  <a:pt x="55729" y="22898"/>
                </a:lnTo>
                <a:lnTo>
                  <a:pt x="70224" y="29768"/>
                </a:lnTo>
                <a:lnTo>
                  <a:pt x="84729" y="37401"/>
                </a:lnTo>
                <a:lnTo>
                  <a:pt x="97708" y="45034"/>
                </a:lnTo>
                <a:lnTo>
                  <a:pt x="109160" y="52667"/>
                </a:lnTo>
                <a:lnTo>
                  <a:pt x="119084" y="60300"/>
                </a:lnTo>
                <a:lnTo>
                  <a:pt x="127482" y="66407"/>
                </a:lnTo>
                <a:lnTo>
                  <a:pt x="134353" y="71750"/>
                </a:lnTo>
                <a:lnTo>
                  <a:pt x="138934" y="76329"/>
                </a:lnTo>
                <a:lnTo>
                  <a:pt x="141988" y="79383"/>
                </a:lnTo>
                <a:lnTo>
                  <a:pt x="142751" y="80146"/>
                </a:lnTo>
                <a:lnTo>
                  <a:pt x="142751" y="75566"/>
                </a:lnTo>
                <a:lnTo>
                  <a:pt x="140461" y="70986"/>
                </a:lnTo>
                <a:lnTo>
                  <a:pt x="135880" y="64880"/>
                </a:lnTo>
                <a:lnTo>
                  <a:pt x="129773" y="59537"/>
                </a:lnTo>
                <a:lnTo>
                  <a:pt x="122138" y="52667"/>
                </a:lnTo>
                <a:lnTo>
                  <a:pt x="112977" y="46561"/>
                </a:lnTo>
                <a:lnTo>
                  <a:pt x="103052" y="40454"/>
                </a:lnTo>
                <a:lnTo>
                  <a:pt x="92364" y="33585"/>
                </a:lnTo>
                <a:lnTo>
                  <a:pt x="81676" y="27478"/>
                </a:lnTo>
                <a:lnTo>
                  <a:pt x="70224" y="21372"/>
                </a:lnTo>
                <a:lnTo>
                  <a:pt x="59546" y="16029"/>
                </a:lnTo>
                <a:lnTo>
                  <a:pt x="49621" y="11449"/>
                </a:lnTo>
                <a:lnTo>
                  <a:pt x="39694" y="7632"/>
                </a:lnTo>
                <a:lnTo>
                  <a:pt x="31298" y="3816"/>
                </a:lnTo>
                <a:lnTo>
                  <a:pt x="23664" y="1526"/>
                </a:lnTo>
                <a:lnTo>
                  <a:pt x="18320" y="0"/>
                </a:lnTo>
                <a:lnTo>
                  <a:pt x="10687" y="0"/>
                </a:lnTo>
                <a:lnTo>
                  <a:pt x="5344" y="3816"/>
                </a:lnTo>
                <a:lnTo>
                  <a:pt x="2290" y="9159"/>
                </a:lnTo>
                <a:lnTo>
                  <a:pt x="763" y="16029"/>
                </a:lnTo>
                <a:lnTo>
                  <a:pt x="0" y="23662"/>
                </a:lnTo>
                <a:lnTo>
                  <a:pt x="0" y="29768"/>
                </a:lnTo>
                <a:lnTo>
                  <a:pt x="763" y="34348"/>
                </a:lnTo>
                <a:lnTo>
                  <a:pt x="763" y="35875"/>
                </a:lnTo>
                <a:lnTo>
                  <a:pt x="2290" y="22898"/>
                </a:lnTo>
                <a:lnTo>
                  <a:pt x="8396" y="15265"/>
                </a:lnTo>
                <a:lnTo>
                  <a:pt x="16794" y="12212"/>
                </a:lnTo>
                <a:lnTo>
                  <a:pt x="28244" y="1297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7767896" y="1324532"/>
            <a:ext cx="101527" cy="36638"/>
          </a:xfrm>
          <a:custGeom>
            <a:avLst/>
            <a:gdLst/>
            <a:ahLst/>
            <a:cxnLst/>
            <a:rect l="l" t="t" r="r" b="b"/>
            <a:pathLst>
              <a:path w="101527" h="36638">
                <a:moveTo>
                  <a:pt x="35882" y="1526"/>
                </a:moveTo>
                <a:lnTo>
                  <a:pt x="0" y="0"/>
                </a:lnTo>
                <a:lnTo>
                  <a:pt x="3817" y="763"/>
                </a:lnTo>
                <a:lnTo>
                  <a:pt x="13742" y="1526"/>
                </a:lnTo>
                <a:lnTo>
                  <a:pt x="28247" y="3816"/>
                </a:lnTo>
                <a:lnTo>
                  <a:pt x="45043" y="7632"/>
                </a:lnTo>
                <a:lnTo>
                  <a:pt x="63366" y="12212"/>
                </a:lnTo>
                <a:lnTo>
                  <a:pt x="79387" y="18319"/>
                </a:lnTo>
                <a:lnTo>
                  <a:pt x="93129" y="26715"/>
                </a:lnTo>
                <a:lnTo>
                  <a:pt x="101527" y="36638"/>
                </a:lnTo>
                <a:lnTo>
                  <a:pt x="101527" y="35111"/>
                </a:lnTo>
                <a:lnTo>
                  <a:pt x="100764" y="30531"/>
                </a:lnTo>
                <a:lnTo>
                  <a:pt x="98474" y="25188"/>
                </a:lnTo>
                <a:lnTo>
                  <a:pt x="92366" y="18319"/>
                </a:lnTo>
                <a:lnTo>
                  <a:pt x="80151" y="11449"/>
                </a:lnTo>
                <a:lnTo>
                  <a:pt x="62602" y="5343"/>
                </a:lnTo>
                <a:lnTo>
                  <a:pt x="35882" y="152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7751100" y="1332928"/>
            <a:ext cx="116796" cy="48851"/>
          </a:xfrm>
          <a:custGeom>
            <a:avLst/>
            <a:gdLst/>
            <a:ahLst/>
            <a:cxnLst/>
            <a:rect l="l" t="t" r="r" b="b"/>
            <a:pathLst>
              <a:path w="116796" h="48851">
                <a:moveTo>
                  <a:pt x="763" y="3053"/>
                </a:moveTo>
                <a:lnTo>
                  <a:pt x="2290" y="6869"/>
                </a:lnTo>
                <a:lnTo>
                  <a:pt x="4580" y="11449"/>
                </a:lnTo>
                <a:lnTo>
                  <a:pt x="8397" y="16029"/>
                </a:lnTo>
                <a:lnTo>
                  <a:pt x="12215" y="19845"/>
                </a:lnTo>
                <a:lnTo>
                  <a:pt x="18322" y="23662"/>
                </a:lnTo>
                <a:lnTo>
                  <a:pt x="25193" y="25952"/>
                </a:lnTo>
                <a:lnTo>
                  <a:pt x="35118" y="28242"/>
                </a:lnTo>
                <a:lnTo>
                  <a:pt x="48097" y="31295"/>
                </a:lnTo>
                <a:lnTo>
                  <a:pt x="63366" y="35111"/>
                </a:lnTo>
                <a:lnTo>
                  <a:pt x="78635" y="38928"/>
                </a:lnTo>
                <a:lnTo>
                  <a:pt x="93129" y="42744"/>
                </a:lnTo>
                <a:lnTo>
                  <a:pt x="105345" y="45797"/>
                </a:lnTo>
                <a:lnTo>
                  <a:pt x="113742" y="48087"/>
                </a:lnTo>
                <a:lnTo>
                  <a:pt x="116796" y="48851"/>
                </a:lnTo>
                <a:lnTo>
                  <a:pt x="115269" y="47324"/>
                </a:lnTo>
                <a:lnTo>
                  <a:pt x="109925" y="45034"/>
                </a:lnTo>
                <a:lnTo>
                  <a:pt x="102291" y="40454"/>
                </a:lnTo>
                <a:lnTo>
                  <a:pt x="93129" y="35875"/>
                </a:lnTo>
                <a:lnTo>
                  <a:pt x="82452" y="31295"/>
                </a:lnTo>
                <a:lnTo>
                  <a:pt x="71000" y="26715"/>
                </a:lnTo>
                <a:lnTo>
                  <a:pt x="60312" y="24425"/>
                </a:lnTo>
                <a:lnTo>
                  <a:pt x="50387" y="23662"/>
                </a:lnTo>
                <a:lnTo>
                  <a:pt x="33591" y="23662"/>
                </a:lnTo>
                <a:lnTo>
                  <a:pt x="26720" y="22135"/>
                </a:lnTo>
                <a:lnTo>
                  <a:pt x="20613" y="19082"/>
                </a:lnTo>
                <a:lnTo>
                  <a:pt x="15268" y="16029"/>
                </a:lnTo>
                <a:lnTo>
                  <a:pt x="9924" y="11449"/>
                </a:lnTo>
                <a:lnTo>
                  <a:pt x="4580" y="6106"/>
                </a:lnTo>
                <a:lnTo>
                  <a:pt x="0" y="0"/>
                </a:lnTo>
                <a:lnTo>
                  <a:pt x="0" y="763"/>
                </a:lnTo>
                <a:lnTo>
                  <a:pt x="763" y="305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7799197" y="1375673"/>
            <a:ext cx="41226" cy="97691"/>
          </a:xfrm>
          <a:custGeom>
            <a:avLst/>
            <a:gdLst/>
            <a:ahLst/>
            <a:cxnLst/>
            <a:rect l="l" t="t" r="r" b="b"/>
            <a:pathLst>
              <a:path w="41226" h="97691">
                <a:moveTo>
                  <a:pt x="6107" y="13739"/>
                </a:moveTo>
                <a:lnTo>
                  <a:pt x="12215" y="28242"/>
                </a:lnTo>
                <a:lnTo>
                  <a:pt x="19086" y="45034"/>
                </a:lnTo>
                <a:lnTo>
                  <a:pt x="26720" y="62590"/>
                </a:lnTo>
                <a:lnTo>
                  <a:pt x="32828" y="78609"/>
                </a:lnTo>
                <a:lnTo>
                  <a:pt x="38172" y="90821"/>
                </a:lnTo>
                <a:lnTo>
                  <a:pt x="40462" y="97691"/>
                </a:lnTo>
                <a:lnTo>
                  <a:pt x="41226" y="97691"/>
                </a:lnTo>
                <a:lnTo>
                  <a:pt x="40462" y="90058"/>
                </a:lnTo>
                <a:lnTo>
                  <a:pt x="38935" y="77845"/>
                </a:lnTo>
                <a:lnTo>
                  <a:pt x="35118" y="62590"/>
                </a:lnTo>
                <a:lnTo>
                  <a:pt x="29774" y="45034"/>
                </a:lnTo>
                <a:lnTo>
                  <a:pt x="22903" y="28242"/>
                </a:lnTo>
                <a:lnTo>
                  <a:pt x="12978" y="12212"/>
                </a:lnTo>
                <a:lnTo>
                  <a:pt x="0" y="0"/>
                </a:lnTo>
                <a:lnTo>
                  <a:pt x="1526" y="3816"/>
                </a:lnTo>
                <a:lnTo>
                  <a:pt x="6107" y="1373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7825918" y="1462678"/>
            <a:ext cx="404573" cy="78619"/>
          </a:xfrm>
          <a:custGeom>
            <a:avLst/>
            <a:gdLst/>
            <a:ahLst/>
            <a:cxnLst/>
            <a:rect l="l" t="t" r="r" b="b"/>
            <a:pathLst>
              <a:path w="404573" h="78619">
                <a:moveTo>
                  <a:pt x="42742" y="4579"/>
                </a:moveTo>
                <a:lnTo>
                  <a:pt x="83968" y="10686"/>
                </a:lnTo>
                <a:lnTo>
                  <a:pt x="123657" y="16029"/>
                </a:lnTo>
                <a:lnTo>
                  <a:pt x="161066" y="22898"/>
                </a:lnTo>
                <a:lnTo>
                  <a:pt x="196948" y="29005"/>
                </a:lnTo>
                <a:lnTo>
                  <a:pt x="230529" y="35877"/>
                </a:lnTo>
                <a:lnTo>
                  <a:pt x="261067" y="41983"/>
                </a:lnTo>
                <a:lnTo>
                  <a:pt x="289303" y="48089"/>
                </a:lnTo>
                <a:lnTo>
                  <a:pt x="315261" y="54196"/>
                </a:lnTo>
                <a:lnTo>
                  <a:pt x="338164" y="60301"/>
                </a:lnTo>
                <a:lnTo>
                  <a:pt x="358014" y="65644"/>
                </a:lnTo>
                <a:lnTo>
                  <a:pt x="374046" y="69461"/>
                </a:lnTo>
                <a:lnTo>
                  <a:pt x="387014" y="73276"/>
                </a:lnTo>
                <a:lnTo>
                  <a:pt x="396939" y="76329"/>
                </a:lnTo>
                <a:lnTo>
                  <a:pt x="402283" y="77856"/>
                </a:lnTo>
                <a:lnTo>
                  <a:pt x="370229" y="64118"/>
                </a:lnTo>
                <a:lnTo>
                  <a:pt x="335874" y="51906"/>
                </a:lnTo>
                <a:lnTo>
                  <a:pt x="300755" y="41220"/>
                </a:lnTo>
                <a:lnTo>
                  <a:pt x="265647" y="32061"/>
                </a:lnTo>
                <a:lnTo>
                  <a:pt x="231292" y="24425"/>
                </a:lnTo>
                <a:lnTo>
                  <a:pt x="197700" y="18319"/>
                </a:lnTo>
                <a:lnTo>
                  <a:pt x="165646" y="12976"/>
                </a:lnTo>
                <a:lnTo>
                  <a:pt x="135108" y="9159"/>
                </a:lnTo>
                <a:lnTo>
                  <a:pt x="106861" y="6106"/>
                </a:lnTo>
                <a:lnTo>
                  <a:pt x="80914" y="3816"/>
                </a:lnTo>
                <a:lnTo>
                  <a:pt x="58011" y="2289"/>
                </a:lnTo>
                <a:lnTo>
                  <a:pt x="38161" y="763"/>
                </a:lnTo>
                <a:lnTo>
                  <a:pt x="22129" y="0"/>
                </a:lnTo>
                <a:lnTo>
                  <a:pt x="0" y="0"/>
                </a:lnTo>
                <a:lnTo>
                  <a:pt x="42742" y="457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8174771" y="1471838"/>
            <a:ext cx="123657" cy="29007"/>
          </a:xfrm>
          <a:custGeom>
            <a:avLst/>
            <a:gdLst/>
            <a:ahLst/>
            <a:cxnLst/>
            <a:rect l="l" t="t" r="r" b="b"/>
            <a:pathLst>
              <a:path w="123657" h="29007">
                <a:moveTo>
                  <a:pt x="123657" y="29007"/>
                </a:moveTo>
                <a:lnTo>
                  <a:pt x="110689" y="22902"/>
                </a:lnTo>
                <a:lnTo>
                  <a:pt x="98474" y="17555"/>
                </a:lnTo>
                <a:lnTo>
                  <a:pt x="87022" y="12976"/>
                </a:lnTo>
                <a:lnTo>
                  <a:pt x="75570" y="9159"/>
                </a:lnTo>
                <a:lnTo>
                  <a:pt x="64882" y="6106"/>
                </a:lnTo>
                <a:lnTo>
                  <a:pt x="54194" y="3816"/>
                </a:lnTo>
                <a:lnTo>
                  <a:pt x="45032" y="2289"/>
                </a:lnTo>
                <a:lnTo>
                  <a:pt x="35871" y="763"/>
                </a:lnTo>
                <a:lnTo>
                  <a:pt x="28247" y="763"/>
                </a:lnTo>
                <a:lnTo>
                  <a:pt x="21376" y="0"/>
                </a:lnTo>
                <a:lnTo>
                  <a:pt x="5344" y="0"/>
                </a:lnTo>
                <a:lnTo>
                  <a:pt x="2290" y="763"/>
                </a:lnTo>
                <a:lnTo>
                  <a:pt x="0" y="763"/>
                </a:lnTo>
                <a:lnTo>
                  <a:pt x="123657" y="2900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620000" y="1600200"/>
            <a:ext cx="0" cy="0"/>
          </a:xfrm>
          <a:custGeom>
            <a:avLst/>
            <a:gdLst/>
            <a:ahLst/>
            <a:cxn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13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802640" y="1158285"/>
            <a:ext cx="479819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idemiologia</a:t>
            </a:r>
            <a:r>
              <a:rPr dirty="0" smtClean="0" sz="2800" spc="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Fr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640" y="1670730"/>
            <a:ext cx="8081005" cy="25143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uínea,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mero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oitos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dem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pidamente</a:t>
            </a:r>
            <a:r>
              <a:rPr dirty="0" smtClean="0" sz="2800" spc="-1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óci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orna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ofozoitos.</a:t>
            </a:r>
            <a:r>
              <a:rPr dirty="0" smtClean="0" sz="2800" spc="-1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ico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intr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troci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8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horas,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sumido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toda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lobina</a:t>
            </a:r>
            <a:r>
              <a:rPr dirty="0" smtClean="0" sz="2800" spc="-4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ido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800" spc="-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ocupar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2640" y="4231438"/>
            <a:ext cx="415084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maior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parte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hemáci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71532" y="4231438"/>
            <a:ext cx="26073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Ocorrem</a:t>
            </a:r>
            <a:r>
              <a:rPr dirty="0" smtClean="0" sz="2800" spc="-1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ntão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2640" y="4658405"/>
            <a:ext cx="7704349" cy="20100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múltiplas</a:t>
            </a:r>
            <a:r>
              <a:rPr dirty="0" smtClean="0" sz="2800" spc="-9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hemá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rompe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libe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-10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6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30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ozoitos</a:t>
            </a:r>
            <a:r>
              <a:rPr dirty="0" smtClean="0" sz="2800" spc="-1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cada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deles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capaz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invadir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hemá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epe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ir</a:t>
            </a:r>
            <a:r>
              <a:rPr dirty="0" smtClean="0" sz="2800" spc="-6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2800">
              <a:latin typeface="Arial"/>
              <a:cs typeface="Arial"/>
            </a:endParaRPr>
          </a:p>
          <a:p>
            <a:pPr marL="1794002" marR="48635">
              <a:lnSpc>
                <a:spcPct val="101277"/>
              </a:lnSpc>
              <a:spcBef>
                <a:spcPts val="1134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41328" y="1319022"/>
            <a:ext cx="1019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540671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726440" y="1082085"/>
            <a:ext cx="5238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-7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intomas</a:t>
            </a:r>
            <a:r>
              <a:rPr dirty="0" smtClean="0" sz="2800" spc="-9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540" y="15942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6440" y="1594149"/>
            <a:ext cx="8218780" cy="5074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6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nte,</a:t>
            </a:r>
            <a:r>
              <a:rPr dirty="0" smtClean="0" sz="2800" spc="-10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lé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a,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diga,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abdo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r>
              <a:rPr dirty="0" smtClean="0" sz="2800" spc="-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muscul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idos</a:t>
            </a:r>
            <a:r>
              <a:rPr dirty="0" smtClean="0" sz="2800" spc="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ebre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4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melhant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omas</a:t>
            </a:r>
            <a:r>
              <a:rPr dirty="0" smtClean="0" sz="2800" spc="-9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midade</a:t>
            </a:r>
            <a:r>
              <a:rPr dirty="0" smtClean="0" sz="2800" spc="-1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nsignifi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297922">
              <a:lnSpc>
                <a:spcPct val="100041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algi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lgia,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áus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vômitos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hip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nsão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ortos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200915">
              <a:lnSpc>
                <a:spcPct val="100041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febre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regular,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tempera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uras</a:t>
            </a:r>
            <a:r>
              <a:rPr dirty="0" smtClean="0" sz="2800" spc="-1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den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subir</a:t>
            </a:r>
            <a:r>
              <a:rPr dirty="0" smtClean="0" sz="2800" spc="-6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cima</a:t>
            </a:r>
            <a:r>
              <a:rPr dirty="0" smtClean="0" sz="2800" spc="-5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-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°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junto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rdia.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desenvolv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discr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sem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complic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çõe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870202" marR="48635">
              <a:lnSpc>
                <a:spcPts val="1315"/>
              </a:lnSpc>
              <a:spcBef>
                <a:spcPts val="6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338714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4326058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5691816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85241" y="1242822"/>
            <a:ext cx="9942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082097" y="12428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741087" y="12428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258101" y="12428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6096000" y="2514600"/>
            <a:ext cx="2973324" cy="1971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6440" y="1082085"/>
            <a:ext cx="5238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-7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intomas</a:t>
            </a:r>
            <a:r>
              <a:rPr dirty="0" smtClean="0" sz="2800" spc="-9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540" y="1594149"/>
            <a:ext cx="6908945" cy="2770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ria</a:t>
            </a:r>
            <a:r>
              <a:rPr dirty="0" smtClean="0" sz="2800" spc="-8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bral:</a:t>
            </a:r>
            <a:endParaRPr sz="2800">
              <a:latin typeface="Arial"/>
              <a:cs typeface="Arial"/>
            </a:endParaRPr>
          </a:p>
          <a:p>
            <a:pPr marL="756716" indent="-286816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coma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ís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parum.</a:t>
            </a:r>
            <a:endParaRPr sz="28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bilaç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delírio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756716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800" spc="-1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anormal.</a:t>
            </a:r>
            <a:endParaRPr sz="28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0740" y="4496614"/>
            <a:ext cx="4613959" cy="1234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idez,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2800">
              <a:latin typeface="Arial"/>
              <a:cs typeface="Arial"/>
            </a:endParaRPr>
          </a:p>
          <a:p>
            <a:pPr marL="299516" marR="199731">
              <a:lnSpc>
                <a:spcPct val="9994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adas</a:t>
            </a:r>
            <a:r>
              <a:rPr dirty="0" smtClean="0" sz="2800" spc="-10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omáti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75836" y="4496614"/>
            <a:ext cx="98745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85241" y="1242822"/>
            <a:ext cx="9942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082097" y="12428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741087" y="12428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258101" y="12428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object 23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217160" y="6011"/>
            <a:ext cx="1473028" cy="1238594"/>
          </a:xfrm>
          <a:custGeom>
            <a:avLst/>
            <a:gdLst/>
            <a:ahLst/>
            <a:cxnLst/>
            <a:rect l="l" t="t" r="r" b="b"/>
            <a:pathLst>
              <a:path w="1473028" h="1238594">
                <a:moveTo>
                  <a:pt x="1473028" y="617696"/>
                </a:moveTo>
                <a:lnTo>
                  <a:pt x="1469853" y="586024"/>
                </a:lnTo>
                <a:lnTo>
                  <a:pt x="1466678" y="554338"/>
                </a:lnTo>
                <a:lnTo>
                  <a:pt x="1457154" y="494154"/>
                </a:lnTo>
                <a:lnTo>
                  <a:pt x="1438106" y="433958"/>
                </a:lnTo>
                <a:lnTo>
                  <a:pt x="1412709" y="376937"/>
                </a:lnTo>
                <a:lnTo>
                  <a:pt x="1384137" y="323091"/>
                </a:lnTo>
                <a:lnTo>
                  <a:pt x="1346040" y="272406"/>
                </a:lnTo>
                <a:lnTo>
                  <a:pt x="1304769" y="224884"/>
                </a:lnTo>
                <a:lnTo>
                  <a:pt x="1257149" y="180537"/>
                </a:lnTo>
                <a:lnTo>
                  <a:pt x="1203180" y="142489"/>
                </a:lnTo>
                <a:lnTo>
                  <a:pt x="1146035" y="104517"/>
                </a:lnTo>
                <a:lnTo>
                  <a:pt x="1085716" y="72768"/>
                </a:lnTo>
                <a:lnTo>
                  <a:pt x="1022248" y="47496"/>
                </a:lnTo>
                <a:lnTo>
                  <a:pt x="955580" y="28447"/>
                </a:lnTo>
                <a:lnTo>
                  <a:pt x="882562" y="12699"/>
                </a:lnTo>
                <a:lnTo>
                  <a:pt x="809544" y="3174"/>
                </a:lnTo>
                <a:lnTo>
                  <a:pt x="736526" y="0"/>
                </a:lnTo>
                <a:lnTo>
                  <a:pt x="660334" y="3174"/>
                </a:lnTo>
                <a:lnTo>
                  <a:pt x="587316" y="12699"/>
                </a:lnTo>
                <a:lnTo>
                  <a:pt x="517473" y="28447"/>
                </a:lnTo>
                <a:lnTo>
                  <a:pt x="447630" y="47496"/>
                </a:lnTo>
                <a:lnTo>
                  <a:pt x="384136" y="72768"/>
                </a:lnTo>
                <a:lnTo>
                  <a:pt x="323817" y="104517"/>
                </a:lnTo>
                <a:lnTo>
                  <a:pt x="266673" y="142489"/>
                </a:lnTo>
                <a:lnTo>
                  <a:pt x="215878" y="180537"/>
                </a:lnTo>
                <a:lnTo>
                  <a:pt x="168258" y="224884"/>
                </a:lnTo>
                <a:lnTo>
                  <a:pt x="123812" y="272406"/>
                </a:lnTo>
                <a:lnTo>
                  <a:pt x="88891" y="323091"/>
                </a:lnTo>
                <a:lnTo>
                  <a:pt x="57144" y="376937"/>
                </a:lnTo>
                <a:lnTo>
                  <a:pt x="31746" y="433958"/>
                </a:lnTo>
                <a:lnTo>
                  <a:pt x="15873" y="494154"/>
                </a:lnTo>
                <a:lnTo>
                  <a:pt x="3174" y="554338"/>
                </a:lnTo>
                <a:lnTo>
                  <a:pt x="0" y="586024"/>
                </a:lnTo>
                <a:lnTo>
                  <a:pt x="0" y="649382"/>
                </a:lnTo>
                <a:lnTo>
                  <a:pt x="15873" y="744413"/>
                </a:lnTo>
                <a:lnTo>
                  <a:pt x="31746" y="804597"/>
                </a:lnTo>
                <a:lnTo>
                  <a:pt x="57144" y="858456"/>
                </a:lnTo>
                <a:lnTo>
                  <a:pt x="88891" y="915477"/>
                </a:lnTo>
                <a:lnTo>
                  <a:pt x="123812" y="966161"/>
                </a:lnTo>
                <a:lnTo>
                  <a:pt x="168258" y="1013683"/>
                </a:lnTo>
                <a:lnTo>
                  <a:pt x="215878" y="1058030"/>
                </a:lnTo>
                <a:lnTo>
                  <a:pt x="266673" y="1096040"/>
                </a:lnTo>
                <a:lnTo>
                  <a:pt x="323817" y="1134050"/>
                </a:lnTo>
                <a:lnTo>
                  <a:pt x="384136" y="1162561"/>
                </a:lnTo>
                <a:lnTo>
                  <a:pt x="447630" y="1191072"/>
                </a:lnTo>
                <a:lnTo>
                  <a:pt x="517473" y="1210083"/>
                </a:lnTo>
                <a:lnTo>
                  <a:pt x="587316" y="1225919"/>
                </a:lnTo>
                <a:lnTo>
                  <a:pt x="660334" y="1235431"/>
                </a:lnTo>
                <a:lnTo>
                  <a:pt x="736526" y="1238594"/>
                </a:lnTo>
                <a:lnTo>
                  <a:pt x="809544" y="1235431"/>
                </a:lnTo>
                <a:lnTo>
                  <a:pt x="882562" y="1225919"/>
                </a:lnTo>
                <a:lnTo>
                  <a:pt x="955580" y="1210083"/>
                </a:lnTo>
                <a:lnTo>
                  <a:pt x="1022248" y="1191072"/>
                </a:lnTo>
                <a:lnTo>
                  <a:pt x="1085716" y="1162561"/>
                </a:lnTo>
                <a:lnTo>
                  <a:pt x="1146035" y="1134050"/>
                </a:lnTo>
                <a:lnTo>
                  <a:pt x="1203180" y="1096040"/>
                </a:lnTo>
                <a:lnTo>
                  <a:pt x="1257149" y="1058030"/>
                </a:lnTo>
                <a:lnTo>
                  <a:pt x="1304769" y="1013683"/>
                </a:lnTo>
                <a:lnTo>
                  <a:pt x="1346040" y="966161"/>
                </a:lnTo>
                <a:lnTo>
                  <a:pt x="1384137" y="915477"/>
                </a:lnTo>
                <a:lnTo>
                  <a:pt x="1412709" y="858456"/>
                </a:lnTo>
                <a:lnTo>
                  <a:pt x="1438106" y="804597"/>
                </a:lnTo>
                <a:lnTo>
                  <a:pt x="1457154" y="744413"/>
                </a:lnTo>
                <a:lnTo>
                  <a:pt x="1466678" y="681055"/>
                </a:lnTo>
                <a:lnTo>
                  <a:pt x="1469853" y="649382"/>
                </a:lnTo>
                <a:lnTo>
                  <a:pt x="1473028" y="617696"/>
                </a:lnTo>
                <a:close/>
              </a:path>
            </a:pathLst>
          </a:custGeom>
          <a:solidFill>
            <a:srgbClr val="D1CDC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036207" y="433645"/>
            <a:ext cx="225398" cy="719090"/>
          </a:xfrm>
          <a:custGeom>
            <a:avLst/>
            <a:gdLst/>
            <a:ahLst/>
            <a:cxnLst/>
            <a:rect l="l" t="t" r="r" b="b"/>
            <a:pathLst>
              <a:path w="225398" h="719090">
                <a:moveTo>
                  <a:pt x="9524" y="380137"/>
                </a:moveTo>
                <a:lnTo>
                  <a:pt x="19048" y="446658"/>
                </a:lnTo>
                <a:lnTo>
                  <a:pt x="25397" y="487843"/>
                </a:lnTo>
                <a:lnTo>
                  <a:pt x="41270" y="560700"/>
                </a:lnTo>
                <a:lnTo>
                  <a:pt x="53969" y="608222"/>
                </a:lnTo>
                <a:lnTo>
                  <a:pt x="63493" y="633558"/>
                </a:lnTo>
                <a:lnTo>
                  <a:pt x="76192" y="655732"/>
                </a:lnTo>
                <a:lnTo>
                  <a:pt x="88891" y="674743"/>
                </a:lnTo>
                <a:lnTo>
                  <a:pt x="101586" y="690580"/>
                </a:lnTo>
                <a:lnTo>
                  <a:pt x="117459" y="703254"/>
                </a:lnTo>
                <a:lnTo>
                  <a:pt x="130158" y="712753"/>
                </a:lnTo>
                <a:lnTo>
                  <a:pt x="146031" y="715928"/>
                </a:lnTo>
                <a:lnTo>
                  <a:pt x="165079" y="719090"/>
                </a:lnTo>
                <a:lnTo>
                  <a:pt x="184127" y="715928"/>
                </a:lnTo>
                <a:lnTo>
                  <a:pt x="203176" y="706416"/>
                </a:lnTo>
                <a:lnTo>
                  <a:pt x="209525" y="703254"/>
                </a:lnTo>
                <a:lnTo>
                  <a:pt x="212700" y="693754"/>
                </a:lnTo>
                <a:lnTo>
                  <a:pt x="219049" y="668406"/>
                </a:lnTo>
                <a:lnTo>
                  <a:pt x="225398" y="630396"/>
                </a:lnTo>
                <a:lnTo>
                  <a:pt x="225398" y="472006"/>
                </a:lnTo>
                <a:lnTo>
                  <a:pt x="219049" y="342115"/>
                </a:lnTo>
                <a:lnTo>
                  <a:pt x="209525" y="215410"/>
                </a:lnTo>
                <a:lnTo>
                  <a:pt x="196826" y="107705"/>
                </a:lnTo>
                <a:lnTo>
                  <a:pt x="187302" y="0"/>
                </a:lnTo>
                <a:lnTo>
                  <a:pt x="152381" y="15836"/>
                </a:lnTo>
                <a:lnTo>
                  <a:pt x="95240" y="41172"/>
                </a:lnTo>
                <a:lnTo>
                  <a:pt x="63493" y="57021"/>
                </a:lnTo>
                <a:lnTo>
                  <a:pt x="38096" y="76019"/>
                </a:lnTo>
                <a:lnTo>
                  <a:pt x="19048" y="95031"/>
                </a:lnTo>
                <a:lnTo>
                  <a:pt x="12698" y="107705"/>
                </a:lnTo>
                <a:lnTo>
                  <a:pt x="9524" y="117204"/>
                </a:lnTo>
                <a:lnTo>
                  <a:pt x="6349" y="155214"/>
                </a:lnTo>
                <a:lnTo>
                  <a:pt x="3174" y="202736"/>
                </a:lnTo>
                <a:lnTo>
                  <a:pt x="0" y="278769"/>
                </a:lnTo>
                <a:lnTo>
                  <a:pt x="9524" y="380137"/>
                </a:lnTo>
                <a:close/>
              </a:path>
            </a:pathLst>
          </a:custGeom>
          <a:solidFill>
            <a:srgbClr val="D2996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169540" y="72557"/>
            <a:ext cx="314293" cy="402260"/>
          </a:xfrm>
          <a:custGeom>
            <a:avLst/>
            <a:gdLst/>
            <a:ahLst/>
            <a:cxnLst/>
            <a:rect l="l" t="t" r="r" b="b"/>
            <a:pathLst>
              <a:path w="314293" h="402260">
                <a:moveTo>
                  <a:pt x="9524" y="174175"/>
                </a:moveTo>
                <a:lnTo>
                  <a:pt x="22222" y="199523"/>
                </a:lnTo>
                <a:lnTo>
                  <a:pt x="31746" y="228034"/>
                </a:lnTo>
                <a:lnTo>
                  <a:pt x="41270" y="250207"/>
                </a:lnTo>
                <a:lnTo>
                  <a:pt x="50794" y="266044"/>
                </a:lnTo>
                <a:lnTo>
                  <a:pt x="53969" y="275556"/>
                </a:lnTo>
                <a:lnTo>
                  <a:pt x="53969" y="281880"/>
                </a:lnTo>
                <a:lnTo>
                  <a:pt x="50794" y="288217"/>
                </a:lnTo>
                <a:lnTo>
                  <a:pt x="47620" y="294555"/>
                </a:lnTo>
                <a:lnTo>
                  <a:pt x="31746" y="307229"/>
                </a:lnTo>
                <a:lnTo>
                  <a:pt x="15873" y="323065"/>
                </a:lnTo>
                <a:lnTo>
                  <a:pt x="9524" y="332577"/>
                </a:lnTo>
                <a:lnTo>
                  <a:pt x="3174" y="342077"/>
                </a:lnTo>
                <a:lnTo>
                  <a:pt x="0" y="364250"/>
                </a:lnTo>
                <a:lnTo>
                  <a:pt x="0" y="383261"/>
                </a:lnTo>
                <a:lnTo>
                  <a:pt x="3174" y="395923"/>
                </a:lnTo>
                <a:lnTo>
                  <a:pt x="9524" y="402260"/>
                </a:lnTo>
                <a:lnTo>
                  <a:pt x="31746" y="402260"/>
                </a:lnTo>
                <a:lnTo>
                  <a:pt x="60319" y="392761"/>
                </a:lnTo>
                <a:lnTo>
                  <a:pt x="92065" y="376924"/>
                </a:lnTo>
                <a:lnTo>
                  <a:pt x="107939" y="364250"/>
                </a:lnTo>
                <a:lnTo>
                  <a:pt x="120638" y="351576"/>
                </a:lnTo>
                <a:lnTo>
                  <a:pt x="139686" y="326240"/>
                </a:lnTo>
                <a:lnTo>
                  <a:pt x="158734" y="294555"/>
                </a:lnTo>
                <a:lnTo>
                  <a:pt x="171432" y="278718"/>
                </a:lnTo>
                <a:lnTo>
                  <a:pt x="184131" y="259707"/>
                </a:lnTo>
                <a:lnTo>
                  <a:pt x="203179" y="243870"/>
                </a:lnTo>
                <a:lnTo>
                  <a:pt x="222227" y="228034"/>
                </a:lnTo>
                <a:lnTo>
                  <a:pt x="260324" y="202685"/>
                </a:lnTo>
                <a:lnTo>
                  <a:pt x="282546" y="186849"/>
                </a:lnTo>
                <a:lnTo>
                  <a:pt x="295245" y="174175"/>
                </a:lnTo>
                <a:lnTo>
                  <a:pt x="307944" y="148839"/>
                </a:lnTo>
                <a:lnTo>
                  <a:pt x="314293" y="120328"/>
                </a:lnTo>
                <a:lnTo>
                  <a:pt x="314293" y="88643"/>
                </a:lnTo>
                <a:lnTo>
                  <a:pt x="311119" y="72768"/>
                </a:lnTo>
                <a:lnTo>
                  <a:pt x="304769" y="60196"/>
                </a:lnTo>
                <a:lnTo>
                  <a:pt x="288896" y="34796"/>
                </a:lnTo>
                <a:lnTo>
                  <a:pt x="276197" y="15747"/>
                </a:lnTo>
                <a:lnTo>
                  <a:pt x="269848" y="9397"/>
                </a:lnTo>
                <a:lnTo>
                  <a:pt x="260324" y="6222"/>
                </a:lnTo>
                <a:lnTo>
                  <a:pt x="250800" y="3174"/>
                </a:lnTo>
                <a:lnTo>
                  <a:pt x="241276" y="0"/>
                </a:lnTo>
                <a:lnTo>
                  <a:pt x="193655" y="3174"/>
                </a:lnTo>
                <a:lnTo>
                  <a:pt x="168258" y="9397"/>
                </a:lnTo>
                <a:lnTo>
                  <a:pt x="117463" y="31622"/>
                </a:lnTo>
                <a:lnTo>
                  <a:pt x="104764" y="34796"/>
                </a:lnTo>
                <a:lnTo>
                  <a:pt x="76192" y="47496"/>
                </a:lnTo>
                <a:lnTo>
                  <a:pt x="60319" y="57021"/>
                </a:lnTo>
                <a:lnTo>
                  <a:pt x="47620" y="69593"/>
                </a:lnTo>
                <a:lnTo>
                  <a:pt x="31746" y="82293"/>
                </a:lnTo>
                <a:lnTo>
                  <a:pt x="22222" y="98155"/>
                </a:lnTo>
                <a:lnTo>
                  <a:pt x="15873" y="113991"/>
                </a:lnTo>
                <a:lnTo>
                  <a:pt x="6349" y="133003"/>
                </a:lnTo>
                <a:lnTo>
                  <a:pt x="6349" y="158338"/>
                </a:lnTo>
                <a:lnTo>
                  <a:pt x="9524" y="174175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887019" y="962673"/>
            <a:ext cx="200005" cy="437156"/>
          </a:xfrm>
          <a:custGeom>
            <a:avLst/>
            <a:gdLst/>
            <a:ahLst/>
            <a:cxnLst/>
            <a:rect l="l" t="t" r="r" b="b"/>
            <a:pathLst>
              <a:path w="200005" h="437156">
                <a:moveTo>
                  <a:pt x="200005" y="0"/>
                </a:moveTo>
                <a:lnTo>
                  <a:pt x="107939" y="6324"/>
                </a:lnTo>
                <a:lnTo>
                  <a:pt x="6349" y="15836"/>
                </a:lnTo>
                <a:lnTo>
                  <a:pt x="3174" y="22173"/>
                </a:lnTo>
                <a:lnTo>
                  <a:pt x="0" y="31672"/>
                </a:lnTo>
                <a:lnTo>
                  <a:pt x="0" y="63345"/>
                </a:lnTo>
                <a:lnTo>
                  <a:pt x="3174" y="110867"/>
                </a:lnTo>
                <a:lnTo>
                  <a:pt x="79367" y="437156"/>
                </a:lnTo>
                <a:lnTo>
                  <a:pt x="142860" y="437156"/>
                </a:lnTo>
                <a:lnTo>
                  <a:pt x="200005" y="0"/>
                </a:lnTo>
                <a:close/>
              </a:path>
            </a:pathLst>
          </a:custGeom>
          <a:solidFill>
            <a:srgbClr val="D2996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455262" y="918314"/>
            <a:ext cx="542871" cy="484683"/>
          </a:xfrm>
          <a:custGeom>
            <a:avLst/>
            <a:gdLst/>
            <a:ahLst/>
            <a:cxnLst/>
            <a:rect l="l" t="t" r="r" b="b"/>
            <a:pathLst>
              <a:path w="542871" h="484683">
                <a:moveTo>
                  <a:pt x="520648" y="481516"/>
                </a:moveTo>
                <a:lnTo>
                  <a:pt x="520648" y="351639"/>
                </a:lnTo>
                <a:lnTo>
                  <a:pt x="530172" y="310454"/>
                </a:lnTo>
                <a:lnTo>
                  <a:pt x="539696" y="269270"/>
                </a:lnTo>
                <a:lnTo>
                  <a:pt x="542871" y="250258"/>
                </a:lnTo>
                <a:lnTo>
                  <a:pt x="536521" y="202749"/>
                </a:lnTo>
                <a:lnTo>
                  <a:pt x="533347" y="167901"/>
                </a:lnTo>
                <a:lnTo>
                  <a:pt x="526997" y="142553"/>
                </a:lnTo>
                <a:lnTo>
                  <a:pt x="520648" y="133053"/>
                </a:lnTo>
                <a:lnTo>
                  <a:pt x="507949" y="123554"/>
                </a:lnTo>
                <a:lnTo>
                  <a:pt x="476202" y="95043"/>
                </a:lnTo>
                <a:lnTo>
                  <a:pt x="409534" y="50684"/>
                </a:lnTo>
                <a:lnTo>
                  <a:pt x="393660" y="44359"/>
                </a:lnTo>
                <a:lnTo>
                  <a:pt x="361914" y="38022"/>
                </a:lnTo>
                <a:lnTo>
                  <a:pt x="276197" y="22173"/>
                </a:lnTo>
                <a:lnTo>
                  <a:pt x="123812" y="0"/>
                </a:lnTo>
                <a:lnTo>
                  <a:pt x="104764" y="0"/>
                </a:lnTo>
                <a:lnTo>
                  <a:pt x="88891" y="6337"/>
                </a:lnTo>
                <a:lnTo>
                  <a:pt x="69843" y="15849"/>
                </a:lnTo>
                <a:lnTo>
                  <a:pt x="53969" y="28510"/>
                </a:lnTo>
                <a:lnTo>
                  <a:pt x="25397" y="50684"/>
                </a:lnTo>
                <a:lnTo>
                  <a:pt x="12698" y="60196"/>
                </a:lnTo>
                <a:lnTo>
                  <a:pt x="3174" y="66533"/>
                </a:lnTo>
                <a:lnTo>
                  <a:pt x="0" y="133053"/>
                </a:lnTo>
                <a:lnTo>
                  <a:pt x="209529" y="171063"/>
                </a:lnTo>
                <a:lnTo>
                  <a:pt x="234926" y="209086"/>
                </a:lnTo>
                <a:lnTo>
                  <a:pt x="253974" y="240759"/>
                </a:lnTo>
                <a:lnTo>
                  <a:pt x="263498" y="259770"/>
                </a:lnTo>
                <a:lnTo>
                  <a:pt x="260324" y="313617"/>
                </a:lnTo>
                <a:lnTo>
                  <a:pt x="260324" y="361139"/>
                </a:lnTo>
                <a:lnTo>
                  <a:pt x="368263" y="484683"/>
                </a:lnTo>
                <a:lnTo>
                  <a:pt x="520648" y="481516"/>
                </a:lnTo>
                <a:close/>
              </a:path>
            </a:pathLst>
          </a:custGeom>
          <a:solidFill>
            <a:srgbClr val="A4A0C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509231" y="614208"/>
            <a:ext cx="492076" cy="354789"/>
          </a:xfrm>
          <a:custGeom>
            <a:avLst/>
            <a:gdLst/>
            <a:ahLst/>
            <a:cxnLst/>
            <a:rect l="l" t="t" r="r" b="b"/>
            <a:pathLst>
              <a:path w="492076" h="354789">
                <a:moveTo>
                  <a:pt x="25397" y="104530"/>
                </a:moveTo>
                <a:lnTo>
                  <a:pt x="3174" y="155227"/>
                </a:lnTo>
                <a:lnTo>
                  <a:pt x="25397" y="231247"/>
                </a:lnTo>
                <a:lnTo>
                  <a:pt x="44445" y="281931"/>
                </a:lnTo>
                <a:lnTo>
                  <a:pt x="50794" y="300942"/>
                </a:lnTo>
                <a:lnTo>
                  <a:pt x="57144" y="304105"/>
                </a:lnTo>
                <a:lnTo>
                  <a:pt x="60319" y="307280"/>
                </a:lnTo>
                <a:lnTo>
                  <a:pt x="222227" y="335790"/>
                </a:lnTo>
                <a:lnTo>
                  <a:pt x="333341" y="351627"/>
                </a:lnTo>
                <a:lnTo>
                  <a:pt x="374612" y="354789"/>
                </a:lnTo>
                <a:lnTo>
                  <a:pt x="400010" y="354789"/>
                </a:lnTo>
                <a:lnTo>
                  <a:pt x="412708" y="348464"/>
                </a:lnTo>
                <a:lnTo>
                  <a:pt x="428582" y="338952"/>
                </a:lnTo>
                <a:lnTo>
                  <a:pt x="460329" y="319954"/>
                </a:lnTo>
                <a:lnTo>
                  <a:pt x="482552" y="297768"/>
                </a:lnTo>
                <a:lnTo>
                  <a:pt x="488901" y="291443"/>
                </a:lnTo>
                <a:lnTo>
                  <a:pt x="492076" y="285106"/>
                </a:lnTo>
                <a:lnTo>
                  <a:pt x="492076" y="259758"/>
                </a:lnTo>
                <a:lnTo>
                  <a:pt x="488901" y="247083"/>
                </a:lnTo>
                <a:lnTo>
                  <a:pt x="485726" y="240759"/>
                </a:lnTo>
                <a:lnTo>
                  <a:pt x="482552" y="240759"/>
                </a:lnTo>
                <a:lnTo>
                  <a:pt x="453979" y="247083"/>
                </a:lnTo>
                <a:lnTo>
                  <a:pt x="406359" y="256595"/>
                </a:lnTo>
                <a:lnTo>
                  <a:pt x="358739" y="266095"/>
                </a:lnTo>
                <a:lnTo>
                  <a:pt x="342865" y="269270"/>
                </a:lnTo>
                <a:lnTo>
                  <a:pt x="336516" y="269270"/>
                </a:lnTo>
                <a:lnTo>
                  <a:pt x="298420" y="259758"/>
                </a:lnTo>
                <a:lnTo>
                  <a:pt x="228577" y="243921"/>
                </a:lnTo>
                <a:lnTo>
                  <a:pt x="152384" y="228085"/>
                </a:lnTo>
                <a:lnTo>
                  <a:pt x="123812" y="218573"/>
                </a:lnTo>
                <a:lnTo>
                  <a:pt x="107939" y="212248"/>
                </a:lnTo>
                <a:lnTo>
                  <a:pt x="104764" y="205911"/>
                </a:lnTo>
                <a:lnTo>
                  <a:pt x="98415" y="196399"/>
                </a:lnTo>
                <a:lnTo>
                  <a:pt x="98415" y="183738"/>
                </a:lnTo>
                <a:lnTo>
                  <a:pt x="95240" y="167888"/>
                </a:lnTo>
                <a:lnTo>
                  <a:pt x="88891" y="142553"/>
                </a:lnTo>
                <a:lnTo>
                  <a:pt x="69843" y="82357"/>
                </a:lnTo>
                <a:lnTo>
                  <a:pt x="41270" y="0"/>
                </a:lnTo>
                <a:lnTo>
                  <a:pt x="0" y="18998"/>
                </a:lnTo>
                <a:lnTo>
                  <a:pt x="25397" y="104530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887019" y="218221"/>
            <a:ext cx="336516" cy="212248"/>
          </a:xfrm>
          <a:custGeom>
            <a:avLst/>
            <a:gdLst/>
            <a:ahLst/>
            <a:cxnLst/>
            <a:rect l="l" t="t" r="r" b="b"/>
            <a:pathLst>
              <a:path w="336516" h="212248">
                <a:moveTo>
                  <a:pt x="82541" y="53859"/>
                </a:moveTo>
                <a:lnTo>
                  <a:pt x="0" y="95043"/>
                </a:lnTo>
                <a:lnTo>
                  <a:pt x="3174" y="101381"/>
                </a:lnTo>
                <a:lnTo>
                  <a:pt x="12698" y="117217"/>
                </a:lnTo>
                <a:lnTo>
                  <a:pt x="22222" y="126716"/>
                </a:lnTo>
                <a:lnTo>
                  <a:pt x="31746" y="136216"/>
                </a:lnTo>
                <a:lnTo>
                  <a:pt x="44445" y="145728"/>
                </a:lnTo>
                <a:lnTo>
                  <a:pt x="60319" y="148890"/>
                </a:lnTo>
                <a:lnTo>
                  <a:pt x="85716" y="155227"/>
                </a:lnTo>
                <a:lnTo>
                  <a:pt x="104764" y="155227"/>
                </a:lnTo>
                <a:lnTo>
                  <a:pt x="107939" y="164726"/>
                </a:lnTo>
                <a:lnTo>
                  <a:pt x="117463" y="199574"/>
                </a:lnTo>
                <a:lnTo>
                  <a:pt x="130162" y="199574"/>
                </a:lnTo>
                <a:lnTo>
                  <a:pt x="139686" y="196412"/>
                </a:lnTo>
                <a:lnTo>
                  <a:pt x="155559" y="190075"/>
                </a:lnTo>
                <a:lnTo>
                  <a:pt x="177782" y="190075"/>
                </a:lnTo>
                <a:lnTo>
                  <a:pt x="187306" y="196412"/>
                </a:lnTo>
                <a:lnTo>
                  <a:pt x="203179" y="209086"/>
                </a:lnTo>
                <a:lnTo>
                  <a:pt x="209529" y="212248"/>
                </a:lnTo>
                <a:lnTo>
                  <a:pt x="225402" y="212248"/>
                </a:lnTo>
                <a:lnTo>
                  <a:pt x="231751" y="205911"/>
                </a:lnTo>
                <a:lnTo>
                  <a:pt x="253974" y="193237"/>
                </a:lnTo>
                <a:lnTo>
                  <a:pt x="276197" y="174238"/>
                </a:lnTo>
                <a:lnTo>
                  <a:pt x="288896" y="158402"/>
                </a:lnTo>
                <a:lnTo>
                  <a:pt x="298420" y="145728"/>
                </a:lnTo>
                <a:lnTo>
                  <a:pt x="336516" y="44359"/>
                </a:lnTo>
                <a:lnTo>
                  <a:pt x="292070" y="28510"/>
                </a:lnTo>
                <a:lnTo>
                  <a:pt x="234926" y="9512"/>
                </a:lnTo>
                <a:lnTo>
                  <a:pt x="203179" y="0"/>
                </a:lnTo>
                <a:lnTo>
                  <a:pt x="177782" y="0"/>
                </a:lnTo>
                <a:lnTo>
                  <a:pt x="174607" y="3174"/>
                </a:lnTo>
                <a:lnTo>
                  <a:pt x="165083" y="12674"/>
                </a:lnTo>
                <a:lnTo>
                  <a:pt x="142860" y="25348"/>
                </a:lnTo>
                <a:lnTo>
                  <a:pt x="82541" y="53859"/>
                </a:lnTo>
                <a:close/>
              </a:path>
            </a:pathLst>
          </a:custGeom>
          <a:solidFill>
            <a:srgbClr val="EFC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953687" y="661718"/>
            <a:ext cx="165083" cy="129891"/>
          </a:xfrm>
          <a:custGeom>
            <a:avLst/>
            <a:gdLst/>
            <a:ahLst/>
            <a:cxnLst/>
            <a:rect l="l" t="t" r="r" b="b"/>
            <a:pathLst>
              <a:path w="165083" h="129891">
                <a:moveTo>
                  <a:pt x="12698" y="129891"/>
                </a:moveTo>
                <a:lnTo>
                  <a:pt x="28572" y="129891"/>
                </a:lnTo>
                <a:lnTo>
                  <a:pt x="47620" y="126716"/>
                </a:lnTo>
                <a:lnTo>
                  <a:pt x="92065" y="117217"/>
                </a:lnTo>
                <a:lnTo>
                  <a:pt x="136511" y="101381"/>
                </a:lnTo>
                <a:lnTo>
                  <a:pt x="149210" y="95043"/>
                </a:lnTo>
                <a:lnTo>
                  <a:pt x="158734" y="85531"/>
                </a:lnTo>
                <a:lnTo>
                  <a:pt x="161908" y="76032"/>
                </a:lnTo>
                <a:lnTo>
                  <a:pt x="165083" y="66533"/>
                </a:lnTo>
                <a:lnTo>
                  <a:pt x="161908" y="34847"/>
                </a:lnTo>
                <a:lnTo>
                  <a:pt x="155559" y="0"/>
                </a:lnTo>
                <a:lnTo>
                  <a:pt x="92065" y="47521"/>
                </a:lnTo>
                <a:lnTo>
                  <a:pt x="0" y="88706"/>
                </a:lnTo>
                <a:lnTo>
                  <a:pt x="12698" y="129891"/>
                </a:lnTo>
                <a:close/>
              </a:path>
            </a:pathLst>
          </a:custGeom>
          <a:solidFill>
            <a:srgbClr val="EFC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791778" y="782097"/>
            <a:ext cx="450805" cy="218585"/>
          </a:xfrm>
          <a:custGeom>
            <a:avLst/>
            <a:gdLst/>
            <a:ahLst/>
            <a:cxnLst/>
            <a:rect l="l" t="t" r="r" b="b"/>
            <a:pathLst>
              <a:path w="450805" h="218585">
                <a:moveTo>
                  <a:pt x="3174" y="212248"/>
                </a:moveTo>
                <a:lnTo>
                  <a:pt x="9524" y="215410"/>
                </a:lnTo>
                <a:lnTo>
                  <a:pt x="19048" y="218585"/>
                </a:lnTo>
                <a:lnTo>
                  <a:pt x="117463" y="215410"/>
                </a:lnTo>
                <a:lnTo>
                  <a:pt x="184131" y="209086"/>
                </a:lnTo>
                <a:lnTo>
                  <a:pt x="215878" y="202749"/>
                </a:lnTo>
                <a:lnTo>
                  <a:pt x="244450" y="196412"/>
                </a:lnTo>
                <a:lnTo>
                  <a:pt x="295245" y="180575"/>
                </a:lnTo>
                <a:lnTo>
                  <a:pt x="342865" y="161564"/>
                </a:lnTo>
                <a:lnTo>
                  <a:pt x="380962" y="142553"/>
                </a:lnTo>
                <a:lnTo>
                  <a:pt x="409534" y="123554"/>
                </a:lnTo>
                <a:lnTo>
                  <a:pt x="428582" y="104543"/>
                </a:lnTo>
                <a:lnTo>
                  <a:pt x="441281" y="82369"/>
                </a:lnTo>
                <a:lnTo>
                  <a:pt x="450805" y="60196"/>
                </a:lnTo>
                <a:lnTo>
                  <a:pt x="450805" y="53859"/>
                </a:lnTo>
                <a:lnTo>
                  <a:pt x="358739" y="0"/>
                </a:lnTo>
                <a:lnTo>
                  <a:pt x="314293" y="53859"/>
                </a:lnTo>
                <a:lnTo>
                  <a:pt x="231751" y="104543"/>
                </a:lnTo>
                <a:lnTo>
                  <a:pt x="88891" y="161564"/>
                </a:lnTo>
                <a:lnTo>
                  <a:pt x="66668" y="167901"/>
                </a:lnTo>
                <a:lnTo>
                  <a:pt x="38096" y="174238"/>
                </a:lnTo>
                <a:lnTo>
                  <a:pt x="0" y="180575"/>
                </a:lnTo>
                <a:lnTo>
                  <a:pt x="0" y="205911"/>
                </a:lnTo>
                <a:lnTo>
                  <a:pt x="3174" y="212248"/>
                </a:lnTo>
                <a:close/>
              </a:path>
            </a:pathLst>
          </a:custGeom>
          <a:solidFill>
            <a:srgbClr val="EFC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855272" y="85129"/>
            <a:ext cx="377787" cy="247134"/>
          </a:xfrm>
          <a:custGeom>
            <a:avLst/>
            <a:gdLst/>
            <a:ahLst/>
            <a:cxnLst/>
            <a:rect l="l" t="t" r="r" b="b"/>
            <a:pathLst>
              <a:path w="377787" h="247134">
                <a:moveTo>
                  <a:pt x="314293" y="57021"/>
                </a:moveTo>
                <a:lnTo>
                  <a:pt x="295245" y="38098"/>
                </a:lnTo>
                <a:lnTo>
                  <a:pt x="273022" y="25399"/>
                </a:lnTo>
                <a:lnTo>
                  <a:pt x="238101" y="6349"/>
                </a:lnTo>
                <a:lnTo>
                  <a:pt x="219053" y="0"/>
                </a:lnTo>
                <a:lnTo>
                  <a:pt x="187306" y="0"/>
                </a:lnTo>
                <a:lnTo>
                  <a:pt x="149210" y="3174"/>
                </a:lnTo>
                <a:lnTo>
                  <a:pt x="117463" y="19049"/>
                </a:lnTo>
                <a:lnTo>
                  <a:pt x="88891" y="34923"/>
                </a:lnTo>
                <a:lnTo>
                  <a:pt x="63493" y="53846"/>
                </a:lnTo>
                <a:lnTo>
                  <a:pt x="38096" y="82407"/>
                </a:lnTo>
                <a:lnTo>
                  <a:pt x="25397" y="101419"/>
                </a:lnTo>
                <a:lnTo>
                  <a:pt x="15873" y="120430"/>
                </a:lnTo>
                <a:lnTo>
                  <a:pt x="6349" y="142604"/>
                </a:lnTo>
                <a:lnTo>
                  <a:pt x="3174" y="164777"/>
                </a:lnTo>
                <a:lnTo>
                  <a:pt x="0" y="186951"/>
                </a:lnTo>
                <a:lnTo>
                  <a:pt x="0" y="209124"/>
                </a:lnTo>
                <a:lnTo>
                  <a:pt x="3174" y="218623"/>
                </a:lnTo>
                <a:lnTo>
                  <a:pt x="9524" y="224961"/>
                </a:lnTo>
                <a:lnTo>
                  <a:pt x="22222" y="237635"/>
                </a:lnTo>
                <a:lnTo>
                  <a:pt x="44445" y="247134"/>
                </a:lnTo>
                <a:lnTo>
                  <a:pt x="63493" y="234473"/>
                </a:lnTo>
                <a:lnTo>
                  <a:pt x="104764" y="212299"/>
                </a:lnTo>
                <a:lnTo>
                  <a:pt x="130162" y="199625"/>
                </a:lnTo>
                <a:lnTo>
                  <a:pt x="158734" y="190113"/>
                </a:lnTo>
                <a:lnTo>
                  <a:pt x="196830" y="174276"/>
                </a:lnTo>
                <a:lnTo>
                  <a:pt x="200005" y="167939"/>
                </a:lnTo>
                <a:lnTo>
                  <a:pt x="203179" y="161602"/>
                </a:lnTo>
                <a:lnTo>
                  <a:pt x="206354" y="155278"/>
                </a:lnTo>
                <a:lnTo>
                  <a:pt x="212703" y="148941"/>
                </a:lnTo>
                <a:lnTo>
                  <a:pt x="219053" y="148941"/>
                </a:lnTo>
                <a:lnTo>
                  <a:pt x="225402" y="152103"/>
                </a:lnTo>
                <a:lnTo>
                  <a:pt x="238101" y="158440"/>
                </a:lnTo>
                <a:lnTo>
                  <a:pt x="250800" y="171114"/>
                </a:lnTo>
                <a:lnTo>
                  <a:pt x="250800" y="186951"/>
                </a:lnTo>
                <a:lnTo>
                  <a:pt x="253974" y="186951"/>
                </a:lnTo>
                <a:lnTo>
                  <a:pt x="269848" y="190113"/>
                </a:lnTo>
                <a:lnTo>
                  <a:pt x="273022" y="193288"/>
                </a:lnTo>
                <a:lnTo>
                  <a:pt x="273022" y="209124"/>
                </a:lnTo>
                <a:lnTo>
                  <a:pt x="269848" y="218623"/>
                </a:lnTo>
                <a:lnTo>
                  <a:pt x="273022" y="224961"/>
                </a:lnTo>
                <a:lnTo>
                  <a:pt x="282546" y="224961"/>
                </a:lnTo>
                <a:lnTo>
                  <a:pt x="295245" y="218623"/>
                </a:lnTo>
                <a:lnTo>
                  <a:pt x="304769" y="215461"/>
                </a:lnTo>
                <a:lnTo>
                  <a:pt x="311119" y="215461"/>
                </a:lnTo>
                <a:lnTo>
                  <a:pt x="320643" y="212299"/>
                </a:lnTo>
                <a:lnTo>
                  <a:pt x="330167" y="209124"/>
                </a:lnTo>
                <a:lnTo>
                  <a:pt x="342865" y="199625"/>
                </a:lnTo>
                <a:lnTo>
                  <a:pt x="355564" y="186951"/>
                </a:lnTo>
                <a:lnTo>
                  <a:pt x="365088" y="174276"/>
                </a:lnTo>
                <a:lnTo>
                  <a:pt x="374612" y="155278"/>
                </a:lnTo>
                <a:lnTo>
                  <a:pt x="377787" y="136266"/>
                </a:lnTo>
                <a:lnTo>
                  <a:pt x="374612" y="117255"/>
                </a:lnTo>
                <a:lnTo>
                  <a:pt x="361914" y="95082"/>
                </a:lnTo>
                <a:lnTo>
                  <a:pt x="349215" y="79245"/>
                </a:lnTo>
                <a:lnTo>
                  <a:pt x="342865" y="72908"/>
                </a:lnTo>
                <a:lnTo>
                  <a:pt x="330167" y="69720"/>
                </a:lnTo>
                <a:lnTo>
                  <a:pt x="314293" y="57021"/>
                </a:lnTo>
                <a:close/>
              </a:path>
            </a:pathLst>
          </a:custGeom>
          <a:solidFill>
            <a:srgbClr val="DF8F4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115574" y="1013358"/>
            <a:ext cx="603186" cy="386472"/>
          </a:xfrm>
          <a:custGeom>
            <a:avLst/>
            <a:gdLst/>
            <a:ahLst/>
            <a:cxnLst/>
            <a:rect l="l" t="t" r="r" b="b"/>
            <a:pathLst>
              <a:path w="603186" h="386472">
                <a:moveTo>
                  <a:pt x="28568" y="386472"/>
                </a:moveTo>
                <a:lnTo>
                  <a:pt x="590487" y="386472"/>
                </a:lnTo>
                <a:lnTo>
                  <a:pt x="600011" y="177401"/>
                </a:lnTo>
                <a:lnTo>
                  <a:pt x="603186" y="171063"/>
                </a:lnTo>
                <a:lnTo>
                  <a:pt x="603186" y="129879"/>
                </a:lnTo>
                <a:lnTo>
                  <a:pt x="600011" y="101368"/>
                </a:lnTo>
                <a:lnTo>
                  <a:pt x="596836" y="95031"/>
                </a:lnTo>
                <a:lnTo>
                  <a:pt x="590487" y="88694"/>
                </a:lnTo>
                <a:lnTo>
                  <a:pt x="561915" y="85531"/>
                </a:lnTo>
                <a:lnTo>
                  <a:pt x="533343" y="79194"/>
                </a:lnTo>
                <a:lnTo>
                  <a:pt x="476198" y="63358"/>
                </a:lnTo>
                <a:lnTo>
                  <a:pt x="438102" y="50684"/>
                </a:lnTo>
                <a:lnTo>
                  <a:pt x="396831" y="41172"/>
                </a:lnTo>
                <a:lnTo>
                  <a:pt x="307940" y="28510"/>
                </a:lnTo>
                <a:lnTo>
                  <a:pt x="238097" y="18998"/>
                </a:lnTo>
                <a:lnTo>
                  <a:pt x="206350" y="18998"/>
                </a:lnTo>
                <a:lnTo>
                  <a:pt x="95236" y="28510"/>
                </a:lnTo>
                <a:lnTo>
                  <a:pt x="44441" y="0"/>
                </a:lnTo>
                <a:lnTo>
                  <a:pt x="0" y="69682"/>
                </a:lnTo>
                <a:lnTo>
                  <a:pt x="28568" y="386472"/>
                </a:lnTo>
                <a:close/>
              </a:path>
            </a:pathLst>
          </a:custGeom>
          <a:solidFill>
            <a:srgbClr val="D2996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064779" y="433645"/>
            <a:ext cx="526993" cy="592373"/>
          </a:xfrm>
          <a:custGeom>
            <a:avLst/>
            <a:gdLst/>
            <a:ahLst/>
            <a:cxnLst/>
            <a:rect l="l" t="t" r="r" b="b"/>
            <a:pathLst>
              <a:path w="526993" h="592373">
                <a:moveTo>
                  <a:pt x="463500" y="253420"/>
                </a:moveTo>
                <a:lnTo>
                  <a:pt x="453976" y="237584"/>
                </a:lnTo>
                <a:lnTo>
                  <a:pt x="447626" y="221748"/>
                </a:lnTo>
                <a:lnTo>
                  <a:pt x="447626" y="212236"/>
                </a:lnTo>
                <a:lnTo>
                  <a:pt x="453976" y="199561"/>
                </a:lnTo>
                <a:lnTo>
                  <a:pt x="463500" y="193237"/>
                </a:lnTo>
                <a:lnTo>
                  <a:pt x="488897" y="180563"/>
                </a:lnTo>
                <a:lnTo>
                  <a:pt x="511120" y="171063"/>
                </a:lnTo>
                <a:lnTo>
                  <a:pt x="517469" y="164726"/>
                </a:lnTo>
                <a:lnTo>
                  <a:pt x="520644" y="161551"/>
                </a:lnTo>
                <a:lnTo>
                  <a:pt x="526993" y="133041"/>
                </a:lnTo>
                <a:lnTo>
                  <a:pt x="526993" y="120367"/>
                </a:lnTo>
                <a:lnTo>
                  <a:pt x="523819" y="110867"/>
                </a:lnTo>
                <a:lnTo>
                  <a:pt x="520644" y="107705"/>
                </a:lnTo>
                <a:lnTo>
                  <a:pt x="520644" y="95031"/>
                </a:lnTo>
                <a:lnTo>
                  <a:pt x="517469" y="82357"/>
                </a:lnTo>
                <a:lnTo>
                  <a:pt x="514295" y="79194"/>
                </a:lnTo>
                <a:lnTo>
                  <a:pt x="492072" y="79194"/>
                </a:lnTo>
                <a:lnTo>
                  <a:pt x="476198" y="76019"/>
                </a:lnTo>
                <a:lnTo>
                  <a:pt x="469849" y="76019"/>
                </a:lnTo>
                <a:lnTo>
                  <a:pt x="463500" y="72857"/>
                </a:lnTo>
                <a:lnTo>
                  <a:pt x="450801" y="57021"/>
                </a:lnTo>
                <a:lnTo>
                  <a:pt x="444452" y="41172"/>
                </a:lnTo>
                <a:lnTo>
                  <a:pt x="438102" y="28510"/>
                </a:lnTo>
                <a:lnTo>
                  <a:pt x="428578" y="18998"/>
                </a:lnTo>
                <a:lnTo>
                  <a:pt x="419054" y="12661"/>
                </a:lnTo>
                <a:lnTo>
                  <a:pt x="406355" y="9499"/>
                </a:lnTo>
                <a:lnTo>
                  <a:pt x="377783" y="3162"/>
                </a:lnTo>
                <a:lnTo>
                  <a:pt x="339687" y="3162"/>
                </a:lnTo>
                <a:lnTo>
                  <a:pt x="187302" y="0"/>
                </a:lnTo>
                <a:lnTo>
                  <a:pt x="165079" y="12661"/>
                </a:lnTo>
                <a:lnTo>
                  <a:pt x="114284" y="44347"/>
                </a:lnTo>
                <a:lnTo>
                  <a:pt x="85712" y="63345"/>
                </a:lnTo>
                <a:lnTo>
                  <a:pt x="60319" y="85531"/>
                </a:lnTo>
                <a:lnTo>
                  <a:pt x="34921" y="110867"/>
                </a:lnTo>
                <a:lnTo>
                  <a:pt x="19048" y="133041"/>
                </a:lnTo>
                <a:lnTo>
                  <a:pt x="6349" y="158389"/>
                </a:lnTo>
                <a:lnTo>
                  <a:pt x="0" y="183725"/>
                </a:lnTo>
                <a:lnTo>
                  <a:pt x="0" y="234409"/>
                </a:lnTo>
                <a:lnTo>
                  <a:pt x="3174" y="278769"/>
                </a:lnTo>
                <a:lnTo>
                  <a:pt x="6349" y="316779"/>
                </a:lnTo>
                <a:lnTo>
                  <a:pt x="6349" y="376962"/>
                </a:lnTo>
                <a:lnTo>
                  <a:pt x="12698" y="411810"/>
                </a:lnTo>
                <a:lnTo>
                  <a:pt x="19048" y="446658"/>
                </a:lnTo>
                <a:lnTo>
                  <a:pt x="25397" y="478331"/>
                </a:lnTo>
                <a:lnTo>
                  <a:pt x="31746" y="491005"/>
                </a:lnTo>
                <a:lnTo>
                  <a:pt x="38096" y="497342"/>
                </a:lnTo>
                <a:lnTo>
                  <a:pt x="44445" y="500517"/>
                </a:lnTo>
                <a:lnTo>
                  <a:pt x="57144" y="500517"/>
                </a:lnTo>
                <a:lnTo>
                  <a:pt x="69843" y="497342"/>
                </a:lnTo>
                <a:lnTo>
                  <a:pt x="98411" y="484668"/>
                </a:lnTo>
                <a:lnTo>
                  <a:pt x="120634" y="472006"/>
                </a:lnTo>
                <a:lnTo>
                  <a:pt x="126983" y="465669"/>
                </a:lnTo>
                <a:lnTo>
                  <a:pt x="136507" y="484668"/>
                </a:lnTo>
                <a:lnTo>
                  <a:pt x="146031" y="503679"/>
                </a:lnTo>
                <a:lnTo>
                  <a:pt x="161905" y="525853"/>
                </a:lnTo>
                <a:lnTo>
                  <a:pt x="180953" y="548026"/>
                </a:lnTo>
                <a:lnTo>
                  <a:pt x="203176" y="567038"/>
                </a:lnTo>
                <a:lnTo>
                  <a:pt x="219049" y="576537"/>
                </a:lnTo>
                <a:lnTo>
                  <a:pt x="231748" y="582874"/>
                </a:lnTo>
                <a:lnTo>
                  <a:pt x="247621" y="586049"/>
                </a:lnTo>
                <a:lnTo>
                  <a:pt x="266669" y="589211"/>
                </a:lnTo>
                <a:lnTo>
                  <a:pt x="298416" y="592373"/>
                </a:lnTo>
                <a:lnTo>
                  <a:pt x="323814" y="592373"/>
                </a:lnTo>
                <a:lnTo>
                  <a:pt x="342862" y="589211"/>
                </a:lnTo>
                <a:lnTo>
                  <a:pt x="361910" y="586049"/>
                </a:lnTo>
                <a:lnTo>
                  <a:pt x="377783" y="576537"/>
                </a:lnTo>
                <a:lnTo>
                  <a:pt x="390482" y="567038"/>
                </a:lnTo>
                <a:lnTo>
                  <a:pt x="415879" y="541689"/>
                </a:lnTo>
                <a:lnTo>
                  <a:pt x="431753" y="525853"/>
                </a:lnTo>
                <a:lnTo>
                  <a:pt x="447626" y="516353"/>
                </a:lnTo>
                <a:lnTo>
                  <a:pt x="476198" y="497342"/>
                </a:lnTo>
                <a:lnTo>
                  <a:pt x="488897" y="487843"/>
                </a:lnTo>
                <a:lnTo>
                  <a:pt x="498421" y="475169"/>
                </a:lnTo>
                <a:lnTo>
                  <a:pt x="501596" y="462494"/>
                </a:lnTo>
                <a:lnTo>
                  <a:pt x="498421" y="443496"/>
                </a:lnTo>
                <a:lnTo>
                  <a:pt x="488897" y="421322"/>
                </a:lnTo>
                <a:lnTo>
                  <a:pt x="476198" y="392811"/>
                </a:lnTo>
                <a:lnTo>
                  <a:pt x="463500" y="364301"/>
                </a:lnTo>
                <a:lnTo>
                  <a:pt x="453976" y="338952"/>
                </a:lnTo>
                <a:lnTo>
                  <a:pt x="453976" y="319941"/>
                </a:lnTo>
                <a:lnTo>
                  <a:pt x="460325" y="300942"/>
                </a:lnTo>
                <a:lnTo>
                  <a:pt x="463500" y="285093"/>
                </a:lnTo>
                <a:lnTo>
                  <a:pt x="466674" y="275594"/>
                </a:lnTo>
                <a:lnTo>
                  <a:pt x="466674" y="266095"/>
                </a:lnTo>
                <a:lnTo>
                  <a:pt x="463500" y="253420"/>
                </a:lnTo>
                <a:close/>
              </a:path>
            </a:pathLst>
          </a:custGeom>
          <a:solidFill>
            <a:srgbClr val="FFFFA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087024" y="259406"/>
            <a:ext cx="726977" cy="1143590"/>
          </a:xfrm>
          <a:custGeom>
            <a:avLst/>
            <a:gdLst/>
            <a:ahLst/>
            <a:cxnLst/>
            <a:rect l="l" t="t" r="r" b="b"/>
            <a:pathLst>
              <a:path w="726977" h="1143590">
                <a:moveTo>
                  <a:pt x="0" y="529028"/>
                </a:moveTo>
                <a:lnTo>
                  <a:pt x="3174" y="535365"/>
                </a:lnTo>
                <a:lnTo>
                  <a:pt x="9524" y="541702"/>
                </a:lnTo>
                <a:lnTo>
                  <a:pt x="60319" y="551201"/>
                </a:lnTo>
                <a:lnTo>
                  <a:pt x="92065" y="560713"/>
                </a:lnTo>
                <a:lnTo>
                  <a:pt x="123812" y="573375"/>
                </a:lnTo>
                <a:lnTo>
                  <a:pt x="155559" y="586049"/>
                </a:lnTo>
                <a:lnTo>
                  <a:pt x="180957" y="598723"/>
                </a:lnTo>
                <a:lnTo>
                  <a:pt x="203154" y="614560"/>
                </a:lnTo>
                <a:lnTo>
                  <a:pt x="247599" y="462507"/>
                </a:lnTo>
                <a:lnTo>
                  <a:pt x="257124" y="465669"/>
                </a:lnTo>
                <a:lnTo>
                  <a:pt x="279346" y="478343"/>
                </a:lnTo>
                <a:lnTo>
                  <a:pt x="304744" y="491018"/>
                </a:lnTo>
                <a:lnTo>
                  <a:pt x="317443" y="500517"/>
                </a:lnTo>
                <a:lnTo>
                  <a:pt x="326967" y="506854"/>
                </a:lnTo>
                <a:lnTo>
                  <a:pt x="330141" y="516353"/>
                </a:lnTo>
                <a:lnTo>
                  <a:pt x="330141" y="522691"/>
                </a:lnTo>
                <a:lnTo>
                  <a:pt x="323792" y="548039"/>
                </a:lnTo>
                <a:lnTo>
                  <a:pt x="317443" y="589224"/>
                </a:lnTo>
                <a:lnTo>
                  <a:pt x="311093" y="639908"/>
                </a:lnTo>
                <a:lnTo>
                  <a:pt x="298394" y="690592"/>
                </a:lnTo>
                <a:lnTo>
                  <a:pt x="288870" y="731777"/>
                </a:lnTo>
                <a:lnTo>
                  <a:pt x="282521" y="766612"/>
                </a:lnTo>
                <a:lnTo>
                  <a:pt x="282521" y="772949"/>
                </a:lnTo>
                <a:lnTo>
                  <a:pt x="285696" y="776124"/>
                </a:lnTo>
                <a:lnTo>
                  <a:pt x="295220" y="779286"/>
                </a:lnTo>
                <a:lnTo>
                  <a:pt x="304744" y="776124"/>
                </a:lnTo>
                <a:lnTo>
                  <a:pt x="288870" y="836308"/>
                </a:lnTo>
                <a:lnTo>
                  <a:pt x="253949" y="963025"/>
                </a:lnTo>
                <a:lnTo>
                  <a:pt x="238075" y="1029545"/>
                </a:lnTo>
                <a:lnTo>
                  <a:pt x="228551" y="1089738"/>
                </a:lnTo>
                <a:lnTo>
                  <a:pt x="225377" y="1111912"/>
                </a:lnTo>
                <a:lnTo>
                  <a:pt x="225377" y="1127751"/>
                </a:lnTo>
                <a:lnTo>
                  <a:pt x="228551" y="1137254"/>
                </a:lnTo>
                <a:lnTo>
                  <a:pt x="231726" y="1140423"/>
                </a:lnTo>
                <a:lnTo>
                  <a:pt x="234901" y="1140423"/>
                </a:lnTo>
                <a:lnTo>
                  <a:pt x="628562" y="1143590"/>
                </a:lnTo>
                <a:lnTo>
                  <a:pt x="622212" y="1054891"/>
                </a:lnTo>
                <a:lnTo>
                  <a:pt x="622212" y="950350"/>
                </a:lnTo>
                <a:lnTo>
                  <a:pt x="625387" y="928177"/>
                </a:lnTo>
                <a:lnTo>
                  <a:pt x="647610" y="842645"/>
                </a:lnTo>
                <a:lnTo>
                  <a:pt x="657134" y="804635"/>
                </a:lnTo>
                <a:lnTo>
                  <a:pt x="663483" y="791961"/>
                </a:lnTo>
                <a:lnTo>
                  <a:pt x="666658" y="785623"/>
                </a:lnTo>
                <a:lnTo>
                  <a:pt x="701579" y="769787"/>
                </a:lnTo>
                <a:lnTo>
                  <a:pt x="717453" y="757113"/>
                </a:lnTo>
                <a:lnTo>
                  <a:pt x="723802" y="747614"/>
                </a:lnTo>
                <a:lnTo>
                  <a:pt x="726977" y="741276"/>
                </a:lnTo>
                <a:lnTo>
                  <a:pt x="723802" y="703266"/>
                </a:lnTo>
                <a:lnTo>
                  <a:pt x="714278" y="636733"/>
                </a:lnTo>
                <a:lnTo>
                  <a:pt x="688881" y="481518"/>
                </a:lnTo>
                <a:lnTo>
                  <a:pt x="669833" y="402311"/>
                </a:lnTo>
                <a:lnTo>
                  <a:pt x="653959" y="354802"/>
                </a:lnTo>
                <a:lnTo>
                  <a:pt x="638086" y="304117"/>
                </a:lnTo>
                <a:lnTo>
                  <a:pt x="619038" y="256595"/>
                </a:lnTo>
                <a:lnTo>
                  <a:pt x="596815" y="209073"/>
                </a:lnTo>
                <a:lnTo>
                  <a:pt x="574592" y="167901"/>
                </a:lnTo>
                <a:lnTo>
                  <a:pt x="549195" y="133053"/>
                </a:lnTo>
                <a:lnTo>
                  <a:pt x="526972" y="110880"/>
                </a:lnTo>
                <a:lnTo>
                  <a:pt x="511098" y="95031"/>
                </a:lnTo>
                <a:lnTo>
                  <a:pt x="488876" y="79194"/>
                </a:lnTo>
                <a:lnTo>
                  <a:pt x="460303" y="63358"/>
                </a:lnTo>
                <a:lnTo>
                  <a:pt x="422207" y="41184"/>
                </a:lnTo>
                <a:lnTo>
                  <a:pt x="374587" y="25348"/>
                </a:lnTo>
                <a:lnTo>
                  <a:pt x="330141" y="12674"/>
                </a:lnTo>
                <a:lnTo>
                  <a:pt x="292045" y="6337"/>
                </a:lnTo>
                <a:lnTo>
                  <a:pt x="130162" y="0"/>
                </a:lnTo>
                <a:lnTo>
                  <a:pt x="126987" y="12674"/>
                </a:lnTo>
                <a:lnTo>
                  <a:pt x="120638" y="25348"/>
                </a:lnTo>
                <a:lnTo>
                  <a:pt x="107939" y="60196"/>
                </a:lnTo>
                <a:lnTo>
                  <a:pt x="101589" y="82369"/>
                </a:lnTo>
                <a:lnTo>
                  <a:pt x="95240" y="104543"/>
                </a:lnTo>
                <a:lnTo>
                  <a:pt x="92065" y="133053"/>
                </a:lnTo>
                <a:lnTo>
                  <a:pt x="92065" y="164726"/>
                </a:lnTo>
                <a:lnTo>
                  <a:pt x="88891" y="177401"/>
                </a:lnTo>
                <a:lnTo>
                  <a:pt x="82541" y="186900"/>
                </a:lnTo>
                <a:lnTo>
                  <a:pt x="69843" y="209073"/>
                </a:lnTo>
                <a:lnTo>
                  <a:pt x="60319" y="231260"/>
                </a:lnTo>
                <a:lnTo>
                  <a:pt x="47620" y="253433"/>
                </a:lnTo>
                <a:lnTo>
                  <a:pt x="41270" y="278769"/>
                </a:lnTo>
                <a:lnTo>
                  <a:pt x="38096" y="307280"/>
                </a:lnTo>
                <a:lnTo>
                  <a:pt x="34921" y="370638"/>
                </a:lnTo>
                <a:lnTo>
                  <a:pt x="31746" y="408648"/>
                </a:lnTo>
                <a:lnTo>
                  <a:pt x="25397" y="453008"/>
                </a:lnTo>
                <a:lnTo>
                  <a:pt x="15873" y="481518"/>
                </a:lnTo>
                <a:lnTo>
                  <a:pt x="6349" y="510029"/>
                </a:lnTo>
                <a:lnTo>
                  <a:pt x="3174" y="519528"/>
                </a:lnTo>
                <a:lnTo>
                  <a:pt x="0" y="529028"/>
                </a:lnTo>
                <a:close/>
              </a:path>
            </a:pathLst>
          </a:custGeom>
          <a:solidFill>
            <a:srgbClr val="FCD2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693363" y="747250"/>
            <a:ext cx="279372" cy="117217"/>
          </a:xfrm>
          <a:custGeom>
            <a:avLst/>
            <a:gdLst/>
            <a:ahLst/>
            <a:cxnLst/>
            <a:rect l="l" t="t" r="r" b="b"/>
            <a:pathLst>
              <a:path w="279372" h="117217">
                <a:moveTo>
                  <a:pt x="209529" y="12674"/>
                </a:moveTo>
                <a:lnTo>
                  <a:pt x="133336" y="6337"/>
                </a:lnTo>
                <a:lnTo>
                  <a:pt x="85716" y="15849"/>
                </a:lnTo>
                <a:lnTo>
                  <a:pt x="22222" y="44359"/>
                </a:lnTo>
                <a:lnTo>
                  <a:pt x="0" y="85531"/>
                </a:lnTo>
                <a:lnTo>
                  <a:pt x="15873" y="91869"/>
                </a:lnTo>
                <a:lnTo>
                  <a:pt x="12698" y="114042"/>
                </a:lnTo>
                <a:lnTo>
                  <a:pt x="50794" y="117217"/>
                </a:lnTo>
                <a:lnTo>
                  <a:pt x="63493" y="110880"/>
                </a:lnTo>
                <a:lnTo>
                  <a:pt x="88891" y="104543"/>
                </a:lnTo>
                <a:lnTo>
                  <a:pt x="95240" y="104543"/>
                </a:lnTo>
                <a:lnTo>
                  <a:pt x="98415" y="101381"/>
                </a:lnTo>
                <a:lnTo>
                  <a:pt x="111113" y="88706"/>
                </a:lnTo>
                <a:lnTo>
                  <a:pt x="117463" y="85531"/>
                </a:lnTo>
                <a:lnTo>
                  <a:pt x="123812" y="85531"/>
                </a:lnTo>
                <a:lnTo>
                  <a:pt x="130162" y="88706"/>
                </a:lnTo>
                <a:lnTo>
                  <a:pt x="146035" y="88706"/>
                </a:lnTo>
                <a:lnTo>
                  <a:pt x="158734" y="82369"/>
                </a:lnTo>
                <a:lnTo>
                  <a:pt x="187306" y="69695"/>
                </a:lnTo>
                <a:lnTo>
                  <a:pt x="203179" y="66533"/>
                </a:lnTo>
                <a:lnTo>
                  <a:pt x="215878" y="66533"/>
                </a:lnTo>
                <a:lnTo>
                  <a:pt x="241276" y="60196"/>
                </a:lnTo>
                <a:lnTo>
                  <a:pt x="250800" y="57021"/>
                </a:lnTo>
                <a:lnTo>
                  <a:pt x="263498" y="47521"/>
                </a:lnTo>
                <a:lnTo>
                  <a:pt x="273022" y="41184"/>
                </a:lnTo>
                <a:lnTo>
                  <a:pt x="279372" y="34847"/>
                </a:lnTo>
                <a:lnTo>
                  <a:pt x="279372" y="25348"/>
                </a:lnTo>
                <a:lnTo>
                  <a:pt x="273022" y="12674"/>
                </a:lnTo>
                <a:lnTo>
                  <a:pt x="260324" y="0"/>
                </a:lnTo>
                <a:lnTo>
                  <a:pt x="209529" y="12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566376" y="892978"/>
            <a:ext cx="234926" cy="107705"/>
          </a:xfrm>
          <a:custGeom>
            <a:avLst/>
            <a:gdLst/>
            <a:ahLst/>
            <a:cxnLst/>
            <a:rect l="l" t="t" r="r" b="b"/>
            <a:pathLst>
              <a:path w="234926" h="107705">
                <a:moveTo>
                  <a:pt x="0" y="38009"/>
                </a:moveTo>
                <a:lnTo>
                  <a:pt x="3174" y="44347"/>
                </a:lnTo>
                <a:lnTo>
                  <a:pt x="9524" y="47509"/>
                </a:lnTo>
                <a:lnTo>
                  <a:pt x="34921" y="57021"/>
                </a:lnTo>
                <a:lnTo>
                  <a:pt x="73017" y="69695"/>
                </a:lnTo>
                <a:lnTo>
                  <a:pt x="85716" y="79194"/>
                </a:lnTo>
                <a:lnTo>
                  <a:pt x="98415" y="85531"/>
                </a:lnTo>
                <a:lnTo>
                  <a:pt x="120638" y="91869"/>
                </a:lnTo>
                <a:lnTo>
                  <a:pt x="177782" y="104530"/>
                </a:lnTo>
                <a:lnTo>
                  <a:pt x="190481" y="107705"/>
                </a:lnTo>
                <a:lnTo>
                  <a:pt x="203179" y="107705"/>
                </a:lnTo>
                <a:lnTo>
                  <a:pt x="212703" y="104530"/>
                </a:lnTo>
                <a:lnTo>
                  <a:pt x="222227" y="98206"/>
                </a:lnTo>
                <a:lnTo>
                  <a:pt x="231751" y="85531"/>
                </a:lnTo>
                <a:lnTo>
                  <a:pt x="234926" y="72857"/>
                </a:lnTo>
                <a:lnTo>
                  <a:pt x="234926" y="63358"/>
                </a:lnTo>
                <a:lnTo>
                  <a:pt x="168258" y="34847"/>
                </a:lnTo>
                <a:lnTo>
                  <a:pt x="114288" y="34847"/>
                </a:lnTo>
                <a:lnTo>
                  <a:pt x="63493" y="18998"/>
                </a:lnTo>
                <a:lnTo>
                  <a:pt x="50794" y="0"/>
                </a:lnTo>
                <a:lnTo>
                  <a:pt x="22222" y="0"/>
                </a:lnTo>
                <a:lnTo>
                  <a:pt x="28572" y="9499"/>
                </a:lnTo>
                <a:lnTo>
                  <a:pt x="31746" y="15836"/>
                </a:lnTo>
                <a:lnTo>
                  <a:pt x="31746" y="18998"/>
                </a:lnTo>
                <a:lnTo>
                  <a:pt x="15873" y="25335"/>
                </a:lnTo>
                <a:lnTo>
                  <a:pt x="6349" y="31672"/>
                </a:lnTo>
                <a:lnTo>
                  <a:pt x="0" y="380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121924" y="886641"/>
            <a:ext cx="406355" cy="177401"/>
          </a:xfrm>
          <a:custGeom>
            <a:avLst/>
            <a:gdLst/>
            <a:ahLst/>
            <a:cxnLst/>
            <a:rect l="l" t="t" r="r" b="b"/>
            <a:pathLst>
              <a:path w="406355" h="177401">
                <a:moveTo>
                  <a:pt x="41267" y="9499"/>
                </a:moveTo>
                <a:lnTo>
                  <a:pt x="0" y="38009"/>
                </a:lnTo>
                <a:lnTo>
                  <a:pt x="9524" y="60183"/>
                </a:lnTo>
                <a:lnTo>
                  <a:pt x="28568" y="95031"/>
                </a:lnTo>
                <a:lnTo>
                  <a:pt x="41267" y="114042"/>
                </a:lnTo>
                <a:lnTo>
                  <a:pt x="53965" y="129879"/>
                </a:lnTo>
                <a:lnTo>
                  <a:pt x="69839" y="142553"/>
                </a:lnTo>
                <a:lnTo>
                  <a:pt x="88887" y="148890"/>
                </a:lnTo>
                <a:lnTo>
                  <a:pt x="146031" y="152052"/>
                </a:lnTo>
                <a:lnTo>
                  <a:pt x="231748" y="158389"/>
                </a:lnTo>
                <a:lnTo>
                  <a:pt x="349211" y="171063"/>
                </a:lnTo>
                <a:lnTo>
                  <a:pt x="406355" y="177401"/>
                </a:lnTo>
                <a:lnTo>
                  <a:pt x="292067" y="91869"/>
                </a:lnTo>
                <a:lnTo>
                  <a:pt x="260320" y="79194"/>
                </a:lnTo>
                <a:lnTo>
                  <a:pt x="228573" y="66520"/>
                </a:lnTo>
                <a:lnTo>
                  <a:pt x="196826" y="57021"/>
                </a:lnTo>
                <a:lnTo>
                  <a:pt x="155555" y="57021"/>
                </a:lnTo>
                <a:lnTo>
                  <a:pt x="142856" y="53846"/>
                </a:lnTo>
                <a:lnTo>
                  <a:pt x="139682" y="50684"/>
                </a:lnTo>
                <a:lnTo>
                  <a:pt x="136507" y="47521"/>
                </a:lnTo>
                <a:lnTo>
                  <a:pt x="120634" y="9499"/>
                </a:lnTo>
                <a:lnTo>
                  <a:pt x="114284" y="0"/>
                </a:lnTo>
                <a:lnTo>
                  <a:pt x="41267" y="9499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220335" y="173874"/>
            <a:ext cx="238101" cy="348464"/>
          </a:xfrm>
          <a:custGeom>
            <a:avLst/>
            <a:gdLst/>
            <a:ahLst/>
            <a:cxnLst/>
            <a:rect l="l" t="t" r="r" b="b"/>
            <a:pathLst>
              <a:path w="238101" h="348464">
                <a:moveTo>
                  <a:pt x="3174" y="126716"/>
                </a:moveTo>
                <a:lnTo>
                  <a:pt x="9524" y="136216"/>
                </a:lnTo>
                <a:lnTo>
                  <a:pt x="15873" y="142553"/>
                </a:lnTo>
                <a:lnTo>
                  <a:pt x="22222" y="148890"/>
                </a:lnTo>
                <a:lnTo>
                  <a:pt x="28572" y="155227"/>
                </a:lnTo>
                <a:lnTo>
                  <a:pt x="38096" y="177401"/>
                </a:lnTo>
                <a:lnTo>
                  <a:pt x="44445" y="193237"/>
                </a:lnTo>
                <a:lnTo>
                  <a:pt x="31746" y="240759"/>
                </a:lnTo>
                <a:lnTo>
                  <a:pt x="31746" y="262932"/>
                </a:lnTo>
                <a:lnTo>
                  <a:pt x="28572" y="285106"/>
                </a:lnTo>
                <a:lnTo>
                  <a:pt x="28572" y="294605"/>
                </a:lnTo>
                <a:lnTo>
                  <a:pt x="31746" y="304117"/>
                </a:lnTo>
                <a:lnTo>
                  <a:pt x="34921" y="313617"/>
                </a:lnTo>
                <a:lnTo>
                  <a:pt x="44445" y="323116"/>
                </a:lnTo>
                <a:lnTo>
                  <a:pt x="69843" y="335790"/>
                </a:lnTo>
                <a:lnTo>
                  <a:pt x="92065" y="345302"/>
                </a:lnTo>
                <a:lnTo>
                  <a:pt x="117463" y="348464"/>
                </a:lnTo>
                <a:lnTo>
                  <a:pt x="126987" y="348464"/>
                </a:lnTo>
                <a:lnTo>
                  <a:pt x="133336" y="345302"/>
                </a:lnTo>
                <a:lnTo>
                  <a:pt x="161908" y="332628"/>
                </a:lnTo>
                <a:lnTo>
                  <a:pt x="168258" y="323116"/>
                </a:lnTo>
                <a:lnTo>
                  <a:pt x="171432" y="310454"/>
                </a:lnTo>
                <a:lnTo>
                  <a:pt x="168258" y="291443"/>
                </a:lnTo>
                <a:lnTo>
                  <a:pt x="165083" y="272432"/>
                </a:lnTo>
                <a:lnTo>
                  <a:pt x="165083" y="253433"/>
                </a:lnTo>
                <a:lnTo>
                  <a:pt x="168258" y="243921"/>
                </a:lnTo>
                <a:lnTo>
                  <a:pt x="174607" y="234422"/>
                </a:lnTo>
                <a:lnTo>
                  <a:pt x="193655" y="215410"/>
                </a:lnTo>
                <a:lnTo>
                  <a:pt x="212703" y="193237"/>
                </a:lnTo>
                <a:lnTo>
                  <a:pt x="228577" y="174238"/>
                </a:lnTo>
                <a:lnTo>
                  <a:pt x="231751" y="164726"/>
                </a:lnTo>
                <a:lnTo>
                  <a:pt x="234926" y="155227"/>
                </a:lnTo>
                <a:lnTo>
                  <a:pt x="238101" y="85531"/>
                </a:lnTo>
                <a:lnTo>
                  <a:pt x="238101" y="41184"/>
                </a:lnTo>
                <a:lnTo>
                  <a:pt x="234926" y="38022"/>
                </a:lnTo>
                <a:lnTo>
                  <a:pt x="222227" y="31685"/>
                </a:lnTo>
                <a:lnTo>
                  <a:pt x="212703" y="31685"/>
                </a:lnTo>
                <a:lnTo>
                  <a:pt x="203179" y="25348"/>
                </a:lnTo>
                <a:lnTo>
                  <a:pt x="193655" y="19011"/>
                </a:lnTo>
                <a:lnTo>
                  <a:pt x="190481" y="9512"/>
                </a:lnTo>
                <a:lnTo>
                  <a:pt x="187306" y="0"/>
                </a:lnTo>
                <a:lnTo>
                  <a:pt x="136511" y="31685"/>
                </a:lnTo>
                <a:lnTo>
                  <a:pt x="111113" y="15836"/>
                </a:lnTo>
                <a:lnTo>
                  <a:pt x="66668" y="38022"/>
                </a:lnTo>
                <a:lnTo>
                  <a:pt x="19048" y="31685"/>
                </a:lnTo>
                <a:lnTo>
                  <a:pt x="22222" y="85531"/>
                </a:lnTo>
                <a:lnTo>
                  <a:pt x="3174" y="95043"/>
                </a:lnTo>
                <a:lnTo>
                  <a:pt x="0" y="104543"/>
                </a:lnTo>
                <a:lnTo>
                  <a:pt x="0" y="117217"/>
                </a:lnTo>
                <a:lnTo>
                  <a:pt x="3174" y="126716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740983" y="794772"/>
            <a:ext cx="95240" cy="34847"/>
          </a:xfrm>
          <a:custGeom>
            <a:avLst/>
            <a:gdLst/>
            <a:ahLst/>
            <a:cxnLst/>
            <a:rect l="l" t="t" r="r" b="b"/>
            <a:pathLst>
              <a:path w="95240" h="34847">
                <a:moveTo>
                  <a:pt x="0" y="15836"/>
                </a:moveTo>
                <a:lnTo>
                  <a:pt x="0" y="34847"/>
                </a:lnTo>
                <a:lnTo>
                  <a:pt x="66668" y="25348"/>
                </a:lnTo>
                <a:lnTo>
                  <a:pt x="76192" y="15836"/>
                </a:lnTo>
                <a:lnTo>
                  <a:pt x="95240" y="0"/>
                </a:lnTo>
                <a:lnTo>
                  <a:pt x="0" y="15836"/>
                </a:lnTo>
                <a:close/>
              </a:path>
            </a:pathLst>
          </a:custGeom>
          <a:solidFill>
            <a:srgbClr val="A3112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029880" y="329102"/>
            <a:ext cx="38096" cy="38009"/>
          </a:xfrm>
          <a:custGeom>
            <a:avLst/>
            <a:gdLst/>
            <a:ahLst/>
            <a:cxnLst/>
            <a:rect l="l" t="t" r="r" b="b"/>
            <a:pathLst>
              <a:path w="38096" h="38009">
                <a:moveTo>
                  <a:pt x="19048" y="38009"/>
                </a:moveTo>
                <a:lnTo>
                  <a:pt x="25397" y="38009"/>
                </a:lnTo>
                <a:lnTo>
                  <a:pt x="31746" y="34847"/>
                </a:lnTo>
                <a:lnTo>
                  <a:pt x="34921" y="28510"/>
                </a:lnTo>
                <a:lnTo>
                  <a:pt x="38096" y="19011"/>
                </a:lnTo>
                <a:lnTo>
                  <a:pt x="34921" y="12674"/>
                </a:lnTo>
                <a:lnTo>
                  <a:pt x="31746" y="6337"/>
                </a:lnTo>
                <a:lnTo>
                  <a:pt x="25397" y="3162"/>
                </a:lnTo>
                <a:lnTo>
                  <a:pt x="19048" y="0"/>
                </a:lnTo>
                <a:lnTo>
                  <a:pt x="9524" y="3162"/>
                </a:lnTo>
                <a:lnTo>
                  <a:pt x="3174" y="6337"/>
                </a:lnTo>
                <a:lnTo>
                  <a:pt x="0" y="12674"/>
                </a:lnTo>
                <a:lnTo>
                  <a:pt x="0" y="28510"/>
                </a:lnTo>
                <a:lnTo>
                  <a:pt x="3174" y="34847"/>
                </a:lnTo>
                <a:lnTo>
                  <a:pt x="9524" y="38009"/>
                </a:lnTo>
                <a:lnTo>
                  <a:pt x="19048" y="38009"/>
                </a:lnTo>
                <a:close/>
              </a:path>
            </a:pathLst>
          </a:custGeom>
          <a:solidFill>
            <a:srgbClr val="EFC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029880" y="329102"/>
            <a:ext cx="38096" cy="38009"/>
          </a:xfrm>
          <a:custGeom>
            <a:avLst/>
            <a:gdLst/>
            <a:ahLst/>
            <a:cxnLst/>
            <a:rect l="l" t="t" r="r" b="b"/>
            <a:pathLst>
              <a:path w="38096" h="38009">
                <a:moveTo>
                  <a:pt x="38096" y="19011"/>
                </a:moveTo>
                <a:lnTo>
                  <a:pt x="34921" y="12674"/>
                </a:lnTo>
                <a:lnTo>
                  <a:pt x="31746" y="6337"/>
                </a:lnTo>
                <a:lnTo>
                  <a:pt x="25397" y="3162"/>
                </a:lnTo>
                <a:lnTo>
                  <a:pt x="19048" y="0"/>
                </a:lnTo>
                <a:lnTo>
                  <a:pt x="12698" y="3162"/>
                </a:lnTo>
                <a:lnTo>
                  <a:pt x="6349" y="6337"/>
                </a:lnTo>
                <a:lnTo>
                  <a:pt x="0" y="12674"/>
                </a:lnTo>
                <a:lnTo>
                  <a:pt x="0" y="28510"/>
                </a:lnTo>
                <a:lnTo>
                  <a:pt x="6349" y="31672"/>
                </a:lnTo>
                <a:lnTo>
                  <a:pt x="12698" y="38009"/>
                </a:lnTo>
                <a:lnTo>
                  <a:pt x="25397" y="38009"/>
                </a:lnTo>
                <a:lnTo>
                  <a:pt x="31746" y="31672"/>
                </a:lnTo>
                <a:lnTo>
                  <a:pt x="34921" y="28510"/>
                </a:lnTo>
                <a:lnTo>
                  <a:pt x="38096" y="19011"/>
                </a:lnTo>
                <a:close/>
              </a:path>
            </a:pathLst>
          </a:custGeom>
          <a:solidFill>
            <a:srgbClr val="EEC0A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029880" y="332264"/>
            <a:ext cx="34921" cy="34847"/>
          </a:xfrm>
          <a:custGeom>
            <a:avLst/>
            <a:gdLst/>
            <a:ahLst/>
            <a:cxnLst/>
            <a:rect l="l" t="t" r="r" b="b"/>
            <a:pathLst>
              <a:path w="34921" h="34847">
                <a:moveTo>
                  <a:pt x="19048" y="34847"/>
                </a:moveTo>
                <a:lnTo>
                  <a:pt x="25397" y="31685"/>
                </a:lnTo>
                <a:lnTo>
                  <a:pt x="31746" y="28510"/>
                </a:lnTo>
                <a:lnTo>
                  <a:pt x="34921" y="22173"/>
                </a:lnTo>
                <a:lnTo>
                  <a:pt x="34921" y="9512"/>
                </a:lnTo>
                <a:lnTo>
                  <a:pt x="31746" y="3174"/>
                </a:lnTo>
                <a:lnTo>
                  <a:pt x="25397" y="0"/>
                </a:lnTo>
                <a:lnTo>
                  <a:pt x="12698" y="0"/>
                </a:lnTo>
                <a:lnTo>
                  <a:pt x="6349" y="3174"/>
                </a:lnTo>
                <a:lnTo>
                  <a:pt x="3174" y="9512"/>
                </a:lnTo>
                <a:lnTo>
                  <a:pt x="0" y="15849"/>
                </a:lnTo>
                <a:lnTo>
                  <a:pt x="3174" y="22173"/>
                </a:lnTo>
                <a:lnTo>
                  <a:pt x="6349" y="28510"/>
                </a:lnTo>
                <a:lnTo>
                  <a:pt x="12698" y="31685"/>
                </a:lnTo>
                <a:lnTo>
                  <a:pt x="19048" y="34847"/>
                </a:lnTo>
                <a:close/>
              </a:path>
            </a:pathLst>
          </a:custGeom>
          <a:solidFill>
            <a:srgbClr val="EDBE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033054" y="332264"/>
            <a:ext cx="31746" cy="34847"/>
          </a:xfrm>
          <a:custGeom>
            <a:avLst/>
            <a:gdLst/>
            <a:ahLst/>
            <a:cxnLst/>
            <a:rect l="l" t="t" r="r" b="b"/>
            <a:pathLst>
              <a:path w="31746" h="34847">
                <a:moveTo>
                  <a:pt x="15873" y="34847"/>
                </a:moveTo>
                <a:lnTo>
                  <a:pt x="22222" y="31685"/>
                </a:lnTo>
                <a:lnTo>
                  <a:pt x="28572" y="28510"/>
                </a:lnTo>
                <a:lnTo>
                  <a:pt x="31746" y="22173"/>
                </a:lnTo>
                <a:lnTo>
                  <a:pt x="31746" y="9512"/>
                </a:lnTo>
                <a:lnTo>
                  <a:pt x="28572" y="6337"/>
                </a:lnTo>
                <a:lnTo>
                  <a:pt x="22222" y="0"/>
                </a:lnTo>
                <a:lnTo>
                  <a:pt x="9524" y="0"/>
                </a:lnTo>
                <a:lnTo>
                  <a:pt x="3174" y="6337"/>
                </a:lnTo>
                <a:lnTo>
                  <a:pt x="0" y="9512"/>
                </a:lnTo>
                <a:lnTo>
                  <a:pt x="0" y="22173"/>
                </a:lnTo>
                <a:lnTo>
                  <a:pt x="3174" y="28510"/>
                </a:lnTo>
                <a:lnTo>
                  <a:pt x="9524" y="31685"/>
                </a:lnTo>
                <a:lnTo>
                  <a:pt x="15873" y="34847"/>
                </a:lnTo>
                <a:close/>
              </a:path>
            </a:pathLst>
          </a:custGeom>
          <a:solidFill>
            <a:srgbClr val="ECBC9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033054" y="332264"/>
            <a:ext cx="31746" cy="31685"/>
          </a:xfrm>
          <a:custGeom>
            <a:avLst/>
            <a:gdLst/>
            <a:ahLst/>
            <a:cxnLst/>
            <a:rect l="l" t="t" r="r" b="b"/>
            <a:pathLst>
              <a:path w="31746" h="31685">
                <a:moveTo>
                  <a:pt x="15873" y="31685"/>
                </a:moveTo>
                <a:lnTo>
                  <a:pt x="22222" y="31685"/>
                </a:lnTo>
                <a:lnTo>
                  <a:pt x="25397" y="28510"/>
                </a:lnTo>
                <a:lnTo>
                  <a:pt x="28572" y="22173"/>
                </a:lnTo>
                <a:lnTo>
                  <a:pt x="31746" y="15849"/>
                </a:lnTo>
                <a:lnTo>
                  <a:pt x="28572" y="9512"/>
                </a:lnTo>
                <a:lnTo>
                  <a:pt x="25397" y="6337"/>
                </a:lnTo>
                <a:lnTo>
                  <a:pt x="22222" y="3174"/>
                </a:lnTo>
                <a:lnTo>
                  <a:pt x="15873" y="0"/>
                </a:lnTo>
                <a:lnTo>
                  <a:pt x="9524" y="3174"/>
                </a:lnTo>
                <a:lnTo>
                  <a:pt x="3174" y="6337"/>
                </a:lnTo>
                <a:lnTo>
                  <a:pt x="0" y="9512"/>
                </a:lnTo>
                <a:lnTo>
                  <a:pt x="0" y="22173"/>
                </a:lnTo>
                <a:lnTo>
                  <a:pt x="3174" y="28510"/>
                </a:lnTo>
                <a:lnTo>
                  <a:pt x="9524" y="31685"/>
                </a:lnTo>
                <a:lnTo>
                  <a:pt x="15873" y="31685"/>
                </a:lnTo>
                <a:close/>
              </a:path>
            </a:pathLst>
          </a:custGeom>
          <a:solidFill>
            <a:srgbClr val="EBB99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33054" y="335439"/>
            <a:ext cx="31746" cy="28510"/>
          </a:xfrm>
          <a:custGeom>
            <a:avLst/>
            <a:gdLst/>
            <a:ahLst/>
            <a:cxnLst/>
            <a:rect l="l" t="t" r="r" b="b"/>
            <a:pathLst>
              <a:path w="31746" h="28510">
                <a:moveTo>
                  <a:pt x="15873" y="28510"/>
                </a:moveTo>
                <a:lnTo>
                  <a:pt x="22222" y="28510"/>
                </a:lnTo>
                <a:lnTo>
                  <a:pt x="25397" y="25335"/>
                </a:lnTo>
                <a:lnTo>
                  <a:pt x="28572" y="18998"/>
                </a:lnTo>
                <a:lnTo>
                  <a:pt x="31746" y="12674"/>
                </a:lnTo>
                <a:lnTo>
                  <a:pt x="28572" y="6337"/>
                </a:lnTo>
                <a:lnTo>
                  <a:pt x="25397" y="3162"/>
                </a:lnTo>
                <a:lnTo>
                  <a:pt x="22222" y="0"/>
                </a:lnTo>
                <a:lnTo>
                  <a:pt x="9524" y="0"/>
                </a:lnTo>
                <a:lnTo>
                  <a:pt x="3174" y="3162"/>
                </a:lnTo>
                <a:lnTo>
                  <a:pt x="0" y="6337"/>
                </a:lnTo>
                <a:lnTo>
                  <a:pt x="0" y="18998"/>
                </a:lnTo>
                <a:lnTo>
                  <a:pt x="3174" y="25335"/>
                </a:lnTo>
                <a:lnTo>
                  <a:pt x="9524" y="28510"/>
                </a:lnTo>
                <a:lnTo>
                  <a:pt x="15873" y="28510"/>
                </a:lnTo>
                <a:close/>
              </a:path>
            </a:pathLst>
          </a:custGeom>
          <a:solidFill>
            <a:srgbClr val="EAB89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033054" y="335439"/>
            <a:ext cx="28572" cy="28510"/>
          </a:xfrm>
          <a:custGeom>
            <a:avLst/>
            <a:gdLst/>
            <a:ahLst/>
            <a:cxnLst/>
            <a:rect l="l" t="t" r="r" b="b"/>
            <a:pathLst>
              <a:path w="28572" h="28510">
                <a:moveTo>
                  <a:pt x="15873" y="28510"/>
                </a:moveTo>
                <a:lnTo>
                  <a:pt x="22222" y="25335"/>
                </a:lnTo>
                <a:lnTo>
                  <a:pt x="25397" y="22173"/>
                </a:lnTo>
                <a:lnTo>
                  <a:pt x="28572" y="18998"/>
                </a:lnTo>
                <a:lnTo>
                  <a:pt x="28572" y="9499"/>
                </a:lnTo>
                <a:lnTo>
                  <a:pt x="25397" y="3162"/>
                </a:lnTo>
                <a:lnTo>
                  <a:pt x="22222" y="0"/>
                </a:lnTo>
                <a:lnTo>
                  <a:pt x="9524" y="0"/>
                </a:lnTo>
                <a:lnTo>
                  <a:pt x="6349" y="3162"/>
                </a:lnTo>
                <a:lnTo>
                  <a:pt x="3174" y="9499"/>
                </a:lnTo>
                <a:lnTo>
                  <a:pt x="0" y="12674"/>
                </a:lnTo>
                <a:lnTo>
                  <a:pt x="3174" y="18998"/>
                </a:lnTo>
                <a:lnTo>
                  <a:pt x="6349" y="22173"/>
                </a:lnTo>
                <a:lnTo>
                  <a:pt x="9524" y="25335"/>
                </a:lnTo>
                <a:lnTo>
                  <a:pt x="15873" y="28510"/>
                </a:lnTo>
                <a:close/>
              </a:path>
            </a:pathLst>
          </a:custGeom>
          <a:solidFill>
            <a:srgbClr val="E9B69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036229" y="335439"/>
            <a:ext cx="25397" cy="25335"/>
          </a:xfrm>
          <a:custGeom>
            <a:avLst/>
            <a:gdLst/>
            <a:ahLst/>
            <a:cxnLst/>
            <a:rect l="l" t="t" r="r" b="b"/>
            <a:pathLst>
              <a:path w="25397" h="25335">
                <a:moveTo>
                  <a:pt x="12698" y="25335"/>
                </a:moveTo>
                <a:lnTo>
                  <a:pt x="15873" y="25335"/>
                </a:lnTo>
                <a:lnTo>
                  <a:pt x="22222" y="22173"/>
                </a:lnTo>
                <a:lnTo>
                  <a:pt x="25397" y="18998"/>
                </a:lnTo>
                <a:lnTo>
                  <a:pt x="25397" y="9499"/>
                </a:lnTo>
                <a:lnTo>
                  <a:pt x="22222" y="3162"/>
                </a:lnTo>
                <a:lnTo>
                  <a:pt x="15873" y="0"/>
                </a:lnTo>
                <a:lnTo>
                  <a:pt x="6349" y="0"/>
                </a:lnTo>
                <a:lnTo>
                  <a:pt x="3174" y="3162"/>
                </a:lnTo>
                <a:lnTo>
                  <a:pt x="0" y="9499"/>
                </a:lnTo>
                <a:lnTo>
                  <a:pt x="0" y="18998"/>
                </a:lnTo>
                <a:lnTo>
                  <a:pt x="3174" y="22173"/>
                </a:lnTo>
                <a:lnTo>
                  <a:pt x="6349" y="25335"/>
                </a:lnTo>
                <a:lnTo>
                  <a:pt x="12698" y="25335"/>
                </a:lnTo>
                <a:close/>
              </a:path>
            </a:pathLst>
          </a:custGeom>
          <a:solidFill>
            <a:srgbClr val="E8B4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036229" y="335439"/>
            <a:ext cx="25397" cy="25335"/>
          </a:xfrm>
          <a:custGeom>
            <a:avLst/>
            <a:gdLst/>
            <a:ahLst/>
            <a:cxnLst/>
            <a:rect l="l" t="t" r="r" b="b"/>
            <a:pathLst>
              <a:path w="25397" h="25335">
                <a:moveTo>
                  <a:pt x="12698" y="25335"/>
                </a:moveTo>
                <a:lnTo>
                  <a:pt x="15873" y="25335"/>
                </a:lnTo>
                <a:lnTo>
                  <a:pt x="22222" y="22173"/>
                </a:lnTo>
                <a:lnTo>
                  <a:pt x="22222" y="18998"/>
                </a:lnTo>
                <a:lnTo>
                  <a:pt x="25397" y="12674"/>
                </a:lnTo>
                <a:lnTo>
                  <a:pt x="22222" y="9499"/>
                </a:lnTo>
                <a:lnTo>
                  <a:pt x="22222" y="6337"/>
                </a:lnTo>
                <a:lnTo>
                  <a:pt x="15873" y="3162"/>
                </a:lnTo>
                <a:lnTo>
                  <a:pt x="12698" y="0"/>
                </a:lnTo>
                <a:lnTo>
                  <a:pt x="6349" y="3162"/>
                </a:lnTo>
                <a:lnTo>
                  <a:pt x="3174" y="6337"/>
                </a:lnTo>
                <a:lnTo>
                  <a:pt x="0" y="9499"/>
                </a:lnTo>
                <a:lnTo>
                  <a:pt x="0" y="18998"/>
                </a:lnTo>
                <a:lnTo>
                  <a:pt x="3174" y="22173"/>
                </a:lnTo>
                <a:lnTo>
                  <a:pt x="6349" y="25335"/>
                </a:lnTo>
                <a:lnTo>
                  <a:pt x="12698" y="25335"/>
                </a:lnTo>
                <a:close/>
              </a:path>
            </a:pathLst>
          </a:custGeom>
          <a:solidFill>
            <a:srgbClr val="E7B39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036229" y="338601"/>
            <a:ext cx="22222" cy="22173"/>
          </a:xfrm>
          <a:custGeom>
            <a:avLst/>
            <a:gdLst/>
            <a:ahLst/>
            <a:cxnLst/>
            <a:rect l="l" t="t" r="r" b="b"/>
            <a:pathLst>
              <a:path w="22222" h="22173">
                <a:moveTo>
                  <a:pt x="12698" y="22173"/>
                </a:moveTo>
                <a:lnTo>
                  <a:pt x="19048" y="19011"/>
                </a:lnTo>
                <a:lnTo>
                  <a:pt x="22222" y="9512"/>
                </a:lnTo>
                <a:lnTo>
                  <a:pt x="19048" y="3174"/>
                </a:lnTo>
                <a:lnTo>
                  <a:pt x="12698" y="0"/>
                </a:lnTo>
                <a:lnTo>
                  <a:pt x="3174" y="3174"/>
                </a:lnTo>
                <a:lnTo>
                  <a:pt x="0" y="9512"/>
                </a:lnTo>
                <a:lnTo>
                  <a:pt x="3174" y="19011"/>
                </a:lnTo>
                <a:lnTo>
                  <a:pt x="12698" y="22173"/>
                </a:lnTo>
                <a:close/>
              </a:path>
            </a:pathLst>
          </a:custGeom>
          <a:solidFill>
            <a:srgbClr val="E6B09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036229" y="338601"/>
            <a:ext cx="22222" cy="22173"/>
          </a:xfrm>
          <a:custGeom>
            <a:avLst/>
            <a:gdLst/>
            <a:ahLst/>
            <a:cxnLst/>
            <a:rect l="l" t="t" r="r" b="b"/>
            <a:pathLst>
              <a:path w="22222" h="22173">
                <a:moveTo>
                  <a:pt x="12698" y="22173"/>
                </a:moveTo>
                <a:lnTo>
                  <a:pt x="19048" y="19011"/>
                </a:lnTo>
                <a:lnTo>
                  <a:pt x="22222" y="9512"/>
                </a:lnTo>
                <a:lnTo>
                  <a:pt x="19048" y="3174"/>
                </a:lnTo>
                <a:lnTo>
                  <a:pt x="12698" y="0"/>
                </a:lnTo>
                <a:lnTo>
                  <a:pt x="3174" y="3174"/>
                </a:lnTo>
                <a:lnTo>
                  <a:pt x="0" y="9512"/>
                </a:lnTo>
                <a:lnTo>
                  <a:pt x="3174" y="19011"/>
                </a:lnTo>
                <a:lnTo>
                  <a:pt x="12698" y="22173"/>
                </a:lnTo>
                <a:close/>
              </a:path>
            </a:pathLst>
          </a:custGeom>
          <a:solidFill>
            <a:srgbClr val="E4AE8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039404" y="338601"/>
            <a:ext cx="19048" cy="19011"/>
          </a:xfrm>
          <a:custGeom>
            <a:avLst/>
            <a:gdLst/>
            <a:ahLst/>
            <a:cxnLst/>
            <a:rect l="l" t="t" r="r" b="b"/>
            <a:pathLst>
              <a:path w="19048" h="19011">
                <a:moveTo>
                  <a:pt x="9524" y="19011"/>
                </a:moveTo>
                <a:lnTo>
                  <a:pt x="15873" y="15836"/>
                </a:lnTo>
                <a:lnTo>
                  <a:pt x="19048" y="9512"/>
                </a:lnTo>
                <a:lnTo>
                  <a:pt x="15873" y="3174"/>
                </a:lnTo>
                <a:lnTo>
                  <a:pt x="9524" y="0"/>
                </a:lnTo>
                <a:lnTo>
                  <a:pt x="3174" y="3174"/>
                </a:lnTo>
                <a:lnTo>
                  <a:pt x="0" y="9512"/>
                </a:lnTo>
                <a:lnTo>
                  <a:pt x="3174" y="15836"/>
                </a:lnTo>
                <a:lnTo>
                  <a:pt x="9524" y="19011"/>
                </a:lnTo>
                <a:close/>
              </a:path>
            </a:pathLst>
          </a:custGeom>
          <a:solidFill>
            <a:srgbClr val="E3AC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280654" y="287917"/>
            <a:ext cx="44445" cy="44347"/>
          </a:xfrm>
          <a:custGeom>
            <a:avLst/>
            <a:gdLst/>
            <a:ahLst/>
            <a:cxnLst/>
            <a:rect l="l" t="t" r="r" b="b"/>
            <a:pathLst>
              <a:path w="44445" h="44347">
                <a:moveTo>
                  <a:pt x="22222" y="44347"/>
                </a:moveTo>
                <a:lnTo>
                  <a:pt x="31746" y="41184"/>
                </a:lnTo>
                <a:lnTo>
                  <a:pt x="38096" y="38022"/>
                </a:lnTo>
                <a:lnTo>
                  <a:pt x="44445" y="31685"/>
                </a:lnTo>
                <a:lnTo>
                  <a:pt x="44445" y="12674"/>
                </a:lnTo>
                <a:lnTo>
                  <a:pt x="38096" y="6337"/>
                </a:lnTo>
                <a:lnTo>
                  <a:pt x="31746" y="3174"/>
                </a:lnTo>
                <a:lnTo>
                  <a:pt x="22222" y="0"/>
                </a:lnTo>
                <a:lnTo>
                  <a:pt x="12698" y="3174"/>
                </a:lnTo>
                <a:lnTo>
                  <a:pt x="6349" y="6337"/>
                </a:lnTo>
                <a:lnTo>
                  <a:pt x="3174" y="12674"/>
                </a:lnTo>
                <a:lnTo>
                  <a:pt x="0" y="22173"/>
                </a:lnTo>
                <a:lnTo>
                  <a:pt x="3174" y="31685"/>
                </a:lnTo>
                <a:lnTo>
                  <a:pt x="6349" y="38022"/>
                </a:lnTo>
                <a:lnTo>
                  <a:pt x="12698" y="41184"/>
                </a:lnTo>
                <a:lnTo>
                  <a:pt x="22222" y="44347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280654" y="287917"/>
            <a:ext cx="44445" cy="44347"/>
          </a:xfrm>
          <a:custGeom>
            <a:avLst/>
            <a:gdLst/>
            <a:ahLst/>
            <a:cxnLst/>
            <a:rect l="l" t="t" r="r" b="b"/>
            <a:pathLst>
              <a:path w="44445" h="44347">
                <a:moveTo>
                  <a:pt x="22222" y="44347"/>
                </a:moveTo>
                <a:lnTo>
                  <a:pt x="31746" y="41184"/>
                </a:lnTo>
                <a:lnTo>
                  <a:pt x="38096" y="38022"/>
                </a:lnTo>
                <a:lnTo>
                  <a:pt x="41270" y="31685"/>
                </a:lnTo>
                <a:lnTo>
                  <a:pt x="44445" y="22173"/>
                </a:lnTo>
                <a:lnTo>
                  <a:pt x="41270" y="12674"/>
                </a:lnTo>
                <a:lnTo>
                  <a:pt x="38096" y="6337"/>
                </a:lnTo>
                <a:lnTo>
                  <a:pt x="31746" y="3174"/>
                </a:lnTo>
                <a:lnTo>
                  <a:pt x="22222" y="0"/>
                </a:lnTo>
                <a:lnTo>
                  <a:pt x="12698" y="3174"/>
                </a:lnTo>
                <a:lnTo>
                  <a:pt x="6349" y="6337"/>
                </a:lnTo>
                <a:lnTo>
                  <a:pt x="3174" y="12674"/>
                </a:lnTo>
                <a:lnTo>
                  <a:pt x="0" y="22173"/>
                </a:lnTo>
                <a:lnTo>
                  <a:pt x="3174" y="31685"/>
                </a:lnTo>
                <a:lnTo>
                  <a:pt x="6349" y="38022"/>
                </a:lnTo>
                <a:lnTo>
                  <a:pt x="12698" y="41184"/>
                </a:lnTo>
                <a:lnTo>
                  <a:pt x="22222" y="44347"/>
                </a:lnTo>
                <a:close/>
              </a:path>
            </a:pathLst>
          </a:custGeom>
          <a:solidFill>
            <a:srgbClr val="EECAA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283829" y="291092"/>
            <a:ext cx="38096" cy="38009"/>
          </a:xfrm>
          <a:custGeom>
            <a:avLst/>
            <a:gdLst/>
            <a:ahLst/>
            <a:cxnLst/>
            <a:rect l="l" t="t" r="r" b="b"/>
            <a:pathLst>
              <a:path w="38096" h="38009">
                <a:moveTo>
                  <a:pt x="19048" y="38009"/>
                </a:moveTo>
                <a:lnTo>
                  <a:pt x="28572" y="38009"/>
                </a:lnTo>
                <a:lnTo>
                  <a:pt x="34921" y="34847"/>
                </a:lnTo>
                <a:lnTo>
                  <a:pt x="38096" y="28510"/>
                </a:lnTo>
                <a:lnTo>
                  <a:pt x="38096" y="12661"/>
                </a:lnTo>
                <a:lnTo>
                  <a:pt x="34921" y="3162"/>
                </a:lnTo>
                <a:lnTo>
                  <a:pt x="28572" y="0"/>
                </a:lnTo>
                <a:lnTo>
                  <a:pt x="12698" y="0"/>
                </a:lnTo>
                <a:lnTo>
                  <a:pt x="6349" y="3162"/>
                </a:lnTo>
                <a:lnTo>
                  <a:pt x="0" y="12661"/>
                </a:lnTo>
                <a:lnTo>
                  <a:pt x="0" y="28510"/>
                </a:lnTo>
                <a:lnTo>
                  <a:pt x="6349" y="34847"/>
                </a:lnTo>
                <a:lnTo>
                  <a:pt x="12698" y="38009"/>
                </a:lnTo>
                <a:lnTo>
                  <a:pt x="19048" y="38009"/>
                </a:lnTo>
                <a:close/>
              </a:path>
            </a:pathLst>
          </a:custGeom>
          <a:solidFill>
            <a:srgbClr val="EDC7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283829" y="291092"/>
            <a:ext cx="38096" cy="38009"/>
          </a:xfrm>
          <a:custGeom>
            <a:avLst/>
            <a:gdLst/>
            <a:ahLst/>
            <a:cxnLst/>
            <a:rect l="l" t="t" r="r" b="b"/>
            <a:pathLst>
              <a:path w="38096" h="38009">
                <a:moveTo>
                  <a:pt x="19048" y="38009"/>
                </a:moveTo>
                <a:lnTo>
                  <a:pt x="25397" y="38009"/>
                </a:lnTo>
                <a:lnTo>
                  <a:pt x="31746" y="31672"/>
                </a:lnTo>
                <a:lnTo>
                  <a:pt x="38096" y="25335"/>
                </a:lnTo>
                <a:lnTo>
                  <a:pt x="38096" y="12661"/>
                </a:lnTo>
                <a:lnTo>
                  <a:pt x="31746" y="6337"/>
                </a:lnTo>
                <a:lnTo>
                  <a:pt x="25397" y="0"/>
                </a:lnTo>
                <a:lnTo>
                  <a:pt x="12698" y="0"/>
                </a:lnTo>
                <a:lnTo>
                  <a:pt x="6349" y="6337"/>
                </a:lnTo>
                <a:lnTo>
                  <a:pt x="0" y="12661"/>
                </a:lnTo>
                <a:lnTo>
                  <a:pt x="0" y="25335"/>
                </a:lnTo>
                <a:lnTo>
                  <a:pt x="6349" y="31672"/>
                </a:lnTo>
                <a:lnTo>
                  <a:pt x="12698" y="38009"/>
                </a:lnTo>
                <a:lnTo>
                  <a:pt x="19048" y="38009"/>
                </a:lnTo>
                <a:close/>
              </a:path>
            </a:pathLst>
          </a:custGeom>
          <a:solidFill>
            <a:srgbClr val="ECC5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283829" y="291092"/>
            <a:ext cx="38096" cy="38009"/>
          </a:xfrm>
          <a:custGeom>
            <a:avLst/>
            <a:gdLst/>
            <a:ahLst/>
            <a:cxnLst/>
            <a:rect l="l" t="t" r="r" b="b"/>
            <a:pathLst>
              <a:path w="38096" h="38009">
                <a:moveTo>
                  <a:pt x="19048" y="38009"/>
                </a:moveTo>
                <a:lnTo>
                  <a:pt x="25397" y="34847"/>
                </a:lnTo>
                <a:lnTo>
                  <a:pt x="31746" y="31672"/>
                </a:lnTo>
                <a:lnTo>
                  <a:pt x="34921" y="25335"/>
                </a:lnTo>
                <a:lnTo>
                  <a:pt x="38096" y="18998"/>
                </a:lnTo>
                <a:lnTo>
                  <a:pt x="34921" y="12661"/>
                </a:lnTo>
                <a:lnTo>
                  <a:pt x="31746" y="6337"/>
                </a:lnTo>
                <a:lnTo>
                  <a:pt x="25397" y="3162"/>
                </a:lnTo>
                <a:lnTo>
                  <a:pt x="19048" y="0"/>
                </a:lnTo>
                <a:lnTo>
                  <a:pt x="12698" y="3162"/>
                </a:lnTo>
                <a:lnTo>
                  <a:pt x="6349" y="6337"/>
                </a:lnTo>
                <a:lnTo>
                  <a:pt x="3174" y="12661"/>
                </a:lnTo>
                <a:lnTo>
                  <a:pt x="0" y="18998"/>
                </a:lnTo>
                <a:lnTo>
                  <a:pt x="3174" y="25335"/>
                </a:lnTo>
                <a:lnTo>
                  <a:pt x="6349" y="31672"/>
                </a:lnTo>
                <a:lnTo>
                  <a:pt x="12698" y="34847"/>
                </a:lnTo>
                <a:lnTo>
                  <a:pt x="19048" y="38009"/>
                </a:lnTo>
                <a:close/>
              </a:path>
            </a:pathLst>
          </a:custGeom>
          <a:solidFill>
            <a:srgbClr val="EBC2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287003" y="294254"/>
            <a:ext cx="31746" cy="31685"/>
          </a:xfrm>
          <a:custGeom>
            <a:avLst/>
            <a:gdLst/>
            <a:ahLst/>
            <a:cxnLst/>
            <a:rect l="l" t="t" r="r" b="b"/>
            <a:pathLst>
              <a:path w="31746" h="31685">
                <a:moveTo>
                  <a:pt x="15873" y="31685"/>
                </a:moveTo>
                <a:lnTo>
                  <a:pt x="22222" y="31685"/>
                </a:lnTo>
                <a:lnTo>
                  <a:pt x="28572" y="28510"/>
                </a:lnTo>
                <a:lnTo>
                  <a:pt x="31746" y="22173"/>
                </a:lnTo>
                <a:lnTo>
                  <a:pt x="31746" y="9499"/>
                </a:lnTo>
                <a:lnTo>
                  <a:pt x="28572" y="3174"/>
                </a:lnTo>
                <a:lnTo>
                  <a:pt x="22222" y="0"/>
                </a:lnTo>
                <a:lnTo>
                  <a:pt x="9524" y="0"/>
                </a:lnTo>
                <a:lnTo>
                  <a:pt x="3174" y="3174"/>
                </a:lnTo>
                <a:lnTo>
                  <a:pt x="0" y="9499"/>
                </a:lnTo>
                <a:lnTo>
                  <a:pt x="0" y="22173"/>
                </a:lnTo>
                <a:lnTo>
                  <a:pt x="3174" y="28510"/>
                </a:lnTo>
                <a:lnTo>
                  <a:pt x="9524" y="31685"/>
                </a:lnTo>
                <a:lnTo>
                  <a:pt x="15873" y="31685"/>
                </a:lnTo>
                <a:close/>
              </a:path>
            </a:pathLst>
          </a:custGeom>
          <a:solidFill>
            <a:srgbClr val="EABD9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287003" y="294254"/>
            <a:ext cx="31746" cy="31685"/>
          </a:xfrm>
          <a:custGeom>
            <a:avLst/>
            <a:gdLst/>
            <a:ahLst/>
            <a:cxnLst/>
            <a:rect l="l" t="t" r="r" b="b"/>
            <a:pathLst>
              <a:path w="31746" h="31685">
                <a:moveTo>
                  <a:pt x="15873" y="31685"/>
                </a:moveTo>
                <a:lnTo>
                  <a:pt x="22222" y="31685"/>
                </a:lnTo>
                <a:lnTo>
                  <a:pt x="28572" y="28510"/>
                </a:lnTo>
                <a:lnTo>
                  <a:pt x="31746" y="22173"/>
                </a:lnTo>
                <a:lnTo>
                  <a:pt x="31746" y="9499"/>
                </a:lnTo>
                <a:lnTo>
                  <a:pt x="28572" y="3174"/>
                </a:lnTo>
                <a:lnTo>
                  <a:pt x="22222" y="0"/>
                </a:lnTo>
                <a:lnTo>
                  <a:pt x="9524" y="0"/>
                </a:lnTo>
                <a:lnTo>
                  <a:pt x="3174" y="3174"/>
                </a:lnTo>
                <a:lnTo>
                  <a:pt x="0" y="9499"/>
                </a:lnTo>
                <a:lnTo>
                  <a:pt x="0" y="22173"/>
                </a:lnTo>
                <a:lnTo>
                  <a:pt x="3174" y="28510"/>
                </a:lnTo>
                <a:lnTo>
                  <a:pt x="9524" y="31685"/>
                </a:lnTo>
                <a:lnTo>
                  <a:pt x="15873" y="31685"/>
                </a:lnTo>
                <a:close/>
              </a:path>
            </a:pathLst>
          </a:custGeom>
          <a:solidFill>
            <a:srgbClr val="E9BB9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7287003" y="294254"/>
            <a:ext cx="31746" cy="31685"/>
          </a:xfrm>
          <a:custGeom>
            <a:avLst/>
            <a:gdLst/>
            <a:ahLst/>
            <a:cxnLst/>
            <a:rect l="l" t="t" r="r" b="b"/>
            <a:pathLst>
              <a:path w="31746" h="31685">
                <a:moveTo>
                  <a:pt x="15873" y="31685"/>
                </a:moveTo>
                <a:lnTo>
                  <a:pt x="22222" y="28510"/>
                </a:lnTo>
                <a:lnTo>
                  <a:pt x="25397" y="25348"/>
                </a:lnTo>
                <a:lnTo>
                  <a:pt x="28572" y="22173"/>
                </a:lnTo>
                <a:lnTo>
                  <a:pt x="31746" y="15836"/>
                </a:lnTo>
                <a:lnTo>
                  <a:pt x="28572" y="9499"/>
                </a:lnTo>
                <a:lnTo>
                  <a:pt x="25397" y="6337"/>
                </a:lnTo>
                <a:lnTo>
                  <a:pt x="22222" y="3174"/>
                </a:lnTo>
                <a:lnTo>
                  <a:pt x="15873" y="0"/>
                </a:lnTo>
                <a:lnTo>
                  <a:pt x="9524" y="3174"/>
                </a:lnTo>
                <a:lnTo>
                  <a:pt x="6349" y="6337"/>
                </a:lnTo>
                <a:lnTo>
                  <a:pt x="3174" y="9499"/>
                </a:lnTo>
                <a:lnTo>
                  <a:pt x="0" y="15836"/>
                </a:lnTo>
                <a:lnTo>
                  <a:pt x="3174" y="22173"/>
                </a:lnTo>
                <a:lnTo>
                  <a:pt x="6349" y="25348"/>
                </a:lnTo>
                <a:lnTo>
                  <a:pt x="9524" y="28510"/>
                </a:lnTo>
                <a:lnTo>
                  <a:pt x="15873" y="31685"/>
                </a:lnTo>
                <a:close/>
              </a:path>
            </a:pathLst>
          </a:custGeom>
          <a:solidFill>
            <a:srgbClr val="E8B89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290178" y="297429"/>
            <a:ext cx="28572" cy="25335"/>
          </a:xfrm>
          <a:custGeom>
            <a:avLst/>
            <a:gdLst/>
            <a:ahLst/>
            <a:cxnLst/>
            <a:rect l="l" t="t" r="r" b="b"/>
            <a:pathLst>
              <a:path w="28572" h="25335">
                <a:moveTo>
                  <a:pt x="12698" y="25335"/>
                </a:moveTo>
                <a:lnTo>
                  <a:pt x="19048" y="25335"/>
                </a:lnTo>
                <a:lnTo>
                  <a:pt x="22222" y="22173"/>
                </a:lnTo>
                <a:lnTo>
                  <a:pt x="25397" y="18998"/>
                </a:lnTo>
                <a:lnTo>
                  <a:pt x="28572" y="12661"/>
                </a:lnTo>
                <a:lnTo>
                  <a:pt x="25397" y="6324"/>
                </a:lnTo>
                <a:lnTo>
                  <a:pt x="22222" y="3162"/>
                </a:lnTo>
                <a:lnTo>
                  <a:pt x="19048" y="0"/>
                </a:lnTo>
                <a:lnTo>
                  <a:pt x="6349" y="0"/>
                </a:lnTo>
                <a:lnTo>
                  <a:pt x="3174" y="3162"/>
                </a:lnTo>
                <a:lnTo>
                  <a:pt x="0" y="6324"/>
                </a:lnTo>
                <a:lnTo>
                  <a:pt x="0" y="18998"/>
                </a:lnTo>
                <a:lnTo>
                  <a:pt x="3174" y="22173"/>
                </a:lnTo>
                <a:lnTo>
                  <a:pt x="6349" y="25335"/>
                </a:lnTo>
                <a:lnTo>
                  <a:pt x="12698" y="25335"/>
                </a:lnTo>
                <a:close/>
              </a:path>
            </a:pathLst>
          </a:custGeom>
          <a:solidFill>
            <a:srgbClr val="E7B5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290178" y="297429"/>
            <a:ext cx="25397" cy="25335"/>
          </a:xfrm>
          <a:custGeom>
            <a:avLst/>
            <a:gdLst/>
            <a:ahLst/>
            <a:cxnLst/>
            <a:rect l="l" t="t" r="r" b="b"/>
            <a:pathLst>
              <a:path w="25397" h="25335">
                <a:moveTo>
                  <a:pt x="12698" y="25335"/>
                </a:moveTo>
                <a:lnTo>
                  <a:pt x="19048" y="25335"/>
                </a:lnTo>
                <a:lnTo>
                  <a:pt x="22222" y="22173"/>
                </a:lnTo>
                <a:lnTo>
                  <a:pt x="25397" y="18998"/>
                </a:lnTo>
                <a:lnTo>
                  <a:pt x="25397" y="6324"/>
                </a:lnTo>
                <a:lnTo>
                  <a:pt x="22222" y="3162"/>
                </a:lnTo>
                <a:lnTo>
                  <a:pt x="19048" y="0"/>
                </a:lnTo>
                <a:lnTo>
                  <a:pt x="6349" y="0"/>
                </a:lnTo>
                <a:lnTo>
                  <a:pt x="3174" y="3162"/>
                </a:lnTo>
                <a:lnTo>
                  <a:pt x="0" y="6324"/>
                </a:lnTo>
                <a:lnTo>
                  <a:pt x="0" y="18998"/>
                </a:lnTo>
                <a:lnTo>
                  <a:pt x="3174" y="22173"/>
                </a:lnTo>
                <a:lnTo>
                  <a:pt x="6349" y="25335"/>
                </a:lnTo>
                <a:lnTo>
                  <a:pt x="12698" y="25335"/>
                </a:lnTo>
                <a:close/>
              </a:path>
            </a:pathLst>
          </a:custGeom>
          <a:solidFill>
            <a:srgbClr val="E6B39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290178" y="297429"/>
            <a:ext cx="25397" cy="25335"/>
          </a:xfrm>
          <a:custGeom>
            <a:avLst/>
            <a:gdLst/>
            <a:ahLst/>
            <a:cxnLst/>
            <a:rect l="l" t="t" r="r" b="b"/>
            <a:pathLst>
              <a:path w="25397" h="25335">
                <a:moveTo>
                  <a:pt x="12698" y="25335"/>
                </a:moveTo>
                <a:lnTo>
                  <a:pt x="19048" y="25335"/>
                </a:lnTo>
                <a:lnTo>
                  <a:pt x="22222" y="22173"/>
                </a:lnTo>
                <a:lnTo>
                  <a:pt x="25397" y="18998"/>
                </a:lnTo>
                <a:lnTo>
                  <a:pt x="25397" y="9499"/>
                </a:lnTo>
                <a:lnTo>
                  <a:pt x="22222" y="3162"/>
                </a:lnTo>
                <a:lnTo>
                  <a:pt x="19048" y="0"/>
                </a:lnTo>
                <a:lnTo>
                  <a:pt x="9524" y="0"/>
                </a:lnTo>
                <a:lnTo>
                  <a:pt x="3174" y="3162"/>
                </a:lnTo>
                <a:lnTo>
                  <a:pt x="0" y="9499"/>
                </a:lnTo>
                <a:lnTo>
                  <a:pt x="0" y="18998"/>
                </a:lnTo>
                <a:lnTo>
                  <a:pt x="3174" y="22173"/>
                </a:lnTo>
                <a:lnTo>
                  <a:pt x="9524" y="25335"/>
                </a:lnTo>
                <a:lnTo>
                  <a:pt x="12698" y="25335"/>
                </a:lnTo>
                <a:close/>
              </a:path>
            </a:pathLst>
          </a:custGeom>
          <a:solidFill>
            <a:srgbClr val="E4AF8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293353" y="297429"/>
            <a:ext cx="22222" cy="25335"/>
          </a:xfrm>
          <a:custGeom>
            <a:avLst/>
            <a:gdLst/>
            <a:ahLst/>
            <a:cxnLst/>
            <a:rect l="l" t="t" r="r" b="b"/>
            <a:pathLst>
              <a:path w="22222" h="25335">
                <a:moveTo>
                  <a:pt x="9524" y="25335"/>
                </a:moveTo>
                <a:lnTo>
                  <a:pt x="19048" y="18998"/>
                </a:lnTo>
                <a:lnTo>
                  <a:pt x="22222" y="12661"/>
                </a:lnTo>
                <a:lnTo>
                  <a:pt x="19048" y="6324"/>
                </a:lnTo>
                <a:lnTo>
                  <a:pt x="9524" y="0"/>
                </a:lnTo>
                <a:lnTo>
                  <a:pt x="3174" y="6324"/>
                </a:lnTo>
                <a:lnTo>
                  <a:pt x="0" y="12661"/>
                </a:lnTo>
                <a:lnTo>
                  <a:pt x="3174" y="18998"/>
                </a:lnTo>
                <a:lnTo>
                  <a:pt x="9524" y="25335"/>
                </a:lnTo>
                <a:close/>
              </a:path>
            </a:pathLst>
          </a:custGeom>
          <a:solidFill>
            <a:srgbClr val="E3AC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7417165" y="287917"/>
            <a:ext cx="41270" cy="38022"/>
          </a:xfrm>
          <a:custGeom>
            <a:avLst/>
            <a:gdLst/>
            <a:ahLst/>
            <a:cxnLst/>
            <a:rect l="l" t="t" r="r" b="b"/>
            <a:pathLst>
              <a:path w="41270" h="38022">
                <a:moveTo>
                  <a:pt x="19048" y="38022"/>
                </a:moveTo>
                <a:lnTo>
                  <a:pt x="28572" y="38022"/>
                </a:lnTo>
                <a:lnTo>
                  <a:pt x="34921" y="31685"/>
                </a:lnTo>
                <a:lnTo>
                  <a:pt x="38096" y="25348"/>
                </a:lnTo>
                <a:lnTo>
                  <a:pt x="41270" y="19011"/>
                </a:lnTo>
                <a:lnTo>
                  <a:pt x="38096" y="9512"/>
                </a:lnTo>
                <a:lnTo>
                  <a:pt x="34921" y="3174"/>
                </a:lnTo>
                <a:lnTo>
                  <a:pt x="28572" y="0"/>
                </a:lnTo>
                <a:lnTo>
                  <a:pt x="12698" y="0"/>
                </a:lnTo>
                <a:lnTo>
                  <a:pt x="6349" y="3174"/>
                </a:lnTo>
                <a:lnTo>
                  <a:pt x="3174" y="9512"/>
                </a:lnTo>
                <a:lnTo>
                  <a:pt x="0" y="19011"/>
                </a:lnTo>
                <a:lnTo>
                  <a:pt x="3174" y="25348"/>
                </a:lnTo>
                <a:lnTo>
                  <a:pt x="6349" y="31685"/>
                </a:lnTo>
                <a:lnTo>
                  <a:pt x="12698" y="38022"/>
                </a:lnTo>
                <a:lnTo>
                  <a:pt x="19048" y="38022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7417165" y="287917"/>
            <a:ext cx="38096" cy="38022"/>
          </a:xfrm>
          <a:custGeom>
            <a:avLst/>
            <a:gdLst/>
            <a:ahLst/>
            <a:cxnLst/>
            <a:rect l="l" t="t" r="r" b="b"/>
            <a:pathLst>
              <a:path w="38096" h="38022">
                <a:moveTo>
                  <a:pt x="0" y="19011"/>
                </a:moveTo>
                <a:lnTo>
                  <a:pt x="3174" y="25348"/>
                </a:lnTo>
                <a:lnTo>
                  <a:pt x="6349" y="31685"/>
                </a:lnTo>
                <a:lnTo>
                  <a:pt x="12698" y="34847"/>
                </a:lnTo>
                <a:lnTo>
                  <a:pt x="19048" y="38022"/>
                </a:lnTo>
                <a:lnTo>
                  <a:pt x="28572" y="34847"/>
                </a:lnTo>
                <a:lnTo>
                  <a:pt x="34921" y="31685"/>
                </a:lnTo>
                <a:lnTo>
                  <a:pt x="38096" y="25348"/>
                </a:lnTo>
                <a:lnTo>
                  <a:pt x="38096" y="12674"/>
                </a:lnTo>
                <a:lnTo>
                  <a:pt x="34921" y="6337"/>
                </a:lnTo>
                <a:lnTo>
                  <a:pt x="28572" y="0"/>
                </a:lnTo>
                <a:lnTo>
                  <a:pt x="12698" y="0"/>
                </a:lnTo>
                <a:lnTo>
                  <a:pt x="6349" y="6337"/>
                </a:lnTo>
                <a:lnTo>
                  <a:pt x="3174" y="12674"/>
                </a:lnTo>
                <a:lnTo>
                  <a:pt x="0" y="19011"/>
                </a:lnTo>
                <a:close/>
              </a:path>
            </a:pathLst>
          </a:custGeom>
          <a:solidFill>
            <a:srgbClr val="EECAA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7420340" y="287917"/>
            <a:ext cx="34921" cy="38022"/>
          </a:xfrm>
          <a:custGeom>
            <a:avLst/>
            <a:gdLst/>
            <a:ahLst/>
            <a:cxnLst/>
            <a:rect l="l" t="t" r="r" b="b"/>
            <a:pathLst>
              <a:path w="34921" h="38022">
                <a:moveTo>
                  <a:pt x="34921" y="19011"/>
                </a:moveTo>
                <a:lnTo>
                  <a:pt x="34921" y="12674"/>
                </a:lnTo>
                <a:lnTo>
                  <a:pt x="28572" y="6337"/>
                </a:lnTo>
                <a:lnTo>
                  <a:pt x="25397" y="3174"/>
                </a:lnTo>
                <a:lnTo>
                  <a:pt x="15873" y="0"/>
                </a:lnTo>
                <a:lnTo>
                  <a:pt x="9524" y="3174"/>
                </a:lnTo>
                <a:lnTo>
                  <a:pt x="3174" y="6337"/>
                </a:lnTo>
                <a:lnTo>
                  <a:pt x="0" y="12674"/>
                </a:lnTo>
                <a:lnTo>
                  <a:pt x="0" y="25348"/>
                </a:lnTo>
                <a:lnTo>
                  <a:pt x="3174" y="31685"/>
                </a:lnTo>
                <a:lnTo>
                  <a:pt x="9524" y="34847"/>
                </a:lnTo>
                <a:lnTo>
                  <a:pt x="15873" y="38022"/>
                </a:lnTo>
                <a:lnTo>
                  <a:pt x="25397" y="34847"/>
                </a:lnTo>
                <a:lnTo>
                  <a:pt x="28572" y="31685"/>
                </a:lnTo>
                <a:lnTo>
                  <a:pt x="34921" y="25348"/>
                </a:lnTo>
                <a:lnTo>
                  <a:pt x="34921" y="19011"/>
                </a:lnTo>
                <a:close/>
              </a:path>
            </a:pathLst>
          </a:custGeom>
          <a:solidFill>
            <a:srgbClr val="EDC7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7420340" y="287917"/>
            <a:ext cx="34921" cy="34847"/>
          </a:xfrm>
          <a:custGeom>
            <a:avLst/>
            <a:gdLst/>
            <a:ahLst/>
            <a:cxnLst/>
            <a:rect l="l" t="t" r="r" b="b"/>
            <a:pathLst>
              <a:path w="34921" h="34847">
                <a:moveTo>
                  <a:pt x="15873" y="34847"/>
                </a:moveTo>
                <a:lnTo>
                  <a:pt x="25397" y="34847"/>
                </a:lnTo>
                <a:lnTo>
                  <a:pt x="28572" y="31685"/>
                </a:lnTo>
                <a:lnTo>
                  <a:pt x="31746" y="25348"/>
                </a:lnTo>
                <a:lnTo>
                  <a:pt x="34921" y="19011"/>
                </a:lnTo>
                <a:lnTo>
                  <a:pt x="31746" y="12674"/>
                </a:lnTo>
                <a:lnTo>
                  <a:pt x="28572" y="6337"/>
                </a:lnTo>
                <a:lnTo>
                  <a:pt x="25397" y="3174"/>
                </a:lnTo>
                <a:lnTo>
                  <a:pt x="15873" y="0"/>
                </a:lnTo>
                <a:lnTo>
                  <a:pt x="9524" y="3174"/>
                </a:lnTo>
                <a:lnTo>
                  <a:pt x="6349" y="6337"/>
                </a:lnTo>
                <a:lnTo>
                  <a:pt x="0" y="12674"/>
                </a:lnTo>
                <a:lnTo>
                  <a:pt x="0" y="25348"/>
                </a:lnTo>
                <a:lnTo>
                  <a:pt x="6349" y="31685"/>
                </a:lnTo>
                <a:lnTo>
                  <a:pt x="9524" y="34847"/>
                </a:lnTo>
                <a:lnTo>
                  <a:pt x="15873" y="34847"/>
                </a:lnTo>
                <a:close/>
              </a:path>
            </a:pathLst>
          </a:custGeom>
          <a:solidFill>
            <a:srgbClr val="ECC5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420340" y="291092"/>
            <a:ext cx="34921" cy="31672"/>
          </a:xfrm>
          <a:custGeom>
            <a:avLst/>
            <a:gdLst/>
            <a:ahLst/>
            <a:cxnLst/>
            <a:rect l="l" t="t" r="r" b="b"/>
            <a:pathLst>
              <a:path w="34921" h="31672">
                <a:moveTo>
                  <a:pt x="15873" y="31672"/>
                </a:moveTo>
                <a:lnTo>
                  <a:pt x="22222" y="31672"/>
                </a:lnTo>
                <a:lnTo>
                  <a:pt x="28572" y="28510"/>
                </a:lnTo>
                <a:lnTo>
                  <a:pt x="31746" y="22173"/>
                </a:lnTo>
                <a:lnTo>
                  <a:pt x="34921" y="15836"/>
                </a:lnTo>
                <a:lnTo>
                  <a:pt x="31746" y="9499"/>
                </a:lnTo>
                <a:lnTo>
                  <a:pt x="28572" y="3162"/>
                </a:lnTo>
                <a:lnTo>
                  <a:pt x="22222" y="0"/>
                </a:lnTo>
                <a:lnTo>
                  <a:pt x="9524" y="0"/>
                </a:lnTo>
                <a:lnTo>
                  <a:pt x="6349" y="3162"/>
                </a:lnTo>
                <a:lnTo>
                  <a:pt x="3174" y="9499"/>
                </a:lnTo>
                <a:lnTo>
                  <a:pt x="0" y="15836"/>
                </a:lnTo>
                <a:lnTo>
                  <a:pt x="3174" y="22173"/>
                </a:lnTo>
                <a:lnTo>
                  <a:pt x="6349" y="28510"/>
                </a:lnTo>
                <a:lnTo>
                  <a:pt x="9524" y="31672"/>
                </a:lnTo>
                <a:lnTo>
                  <a:pt x="15873" y="31672"/>
                </a:lnTo>
                <a:close/>
              </a:path>
            </a:pathLst>
          </a:custGeom>
          <a:solidFill>
            <a:srgbClr val="EBC2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420340" y="291092"/>
            <a:ext cx="31746" cy="31672"/>
          </a:xfrm>
          <a:custGeom>
            <a:avLst/>
            <a:gdLst/>
            <a:ahLst/>
            <a:cxnLst/>
            <a:rect l="l" t="t" r="r" b="b"/>
            <a:pathLst>
              <a:path w="31746" h="31672">
                <a:moveTo>
                  <a:pt x="15873" y="31672"/>
                </a:moveTo>
                <a:lnTo>
                  <a:pt x="22222" y="28510"/>
                </a:lnTo>
                <a:lnTo>
                  <a:pt x="28572" y="25335"/>
                </a:lnTo>
                <a:lnTo>
                  <a:pt x="31746" y="22173"/>
                </a:lnTo>
                <a:lnTo>
                  <a:pt x="31746" y="9499"/>
                </a:lnTo>
                <a:lnTo>
                  <a:pt x="28572" y="3162"/>
                </a:lnTo>
                <a:lnTo>
                  <a:pt x="22222" y="0"/>
                </a:lnTo>
                <a:lnTo>
                  <a:pt x="9524" y="0"/>
                </a:lnTo>
                <a:lnTo>
                  <a:pt x="6349" y="3162"/>
                </a:lnTo>
                <a:lnTo>
                  <a:pt x="3174" y="9499"/>
                </a:lnTo>
                <a:lnTo>
                  <a:pt x="0" y="15836"/>
                </a:lnTo>
                <a:lnTo>
                  <a:pt x="3174" y="22173"/>
                </a:lnTo>
                <a:lnTo>
                  <a:pt x="6349" y="25335"/>
                </a:lnTo>
                <a:lnTo>
                  <a:pt x="9524" y="28510"/>
                </a:lnTo>
                <a:lnTo>
                  <a:pt x="15873" y="31672"/>
                </a:lnTo>
                <a:close/>
              </a:path>
            </a:pathLst>
          </a:custGeom>
          <a:solidFill>
            <a:srgbClr val="EABD9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423515" y="291092"/>
            <a:ext cx="28572" cy="31672"/>
          </a:xfrm>
          <a:custGeom>
            <a:avLst/>
            <a:gdLst/>
            <a:ahLst/>
            <a:cxnLst/>
            <a:rect l="l" t="t" r="r" b="b"/>
            <a:pathLst>
              <a:path w="28572" h="31672">
                <a:moveTo>
                  <a:pt x="28572" y="15836"/>
                </a:moveTo>
                <a:lnTo>
                  <a:pt x="28572" y="9499"/>
                </a:lnTo>
                <a:lnTo>
                  <a:pt x="25397" y="6337"/>
                </a:lnTo>
                <a:lnTo>
                  <a:pt x="19048" y="3162"/>
                </a:lnTo>
                <a:lnTo>
                  <a:pt x="12698" y="0"/>
                </a:lnTo>
                <a:lnTo>
                  <a:pt x="9524" y="3162"/>
                </a:lnTo>
                <a:lnTo>
                  <a:pt x="3174" y="6337"/>
                </a:lnTo>
                <a:lnTo>
                  <a:pt x="0" y="9499"/>
                </a:lnTo>
                <a:lnTo>
                  <a:pt x="0" y="22173"/>
                </a:lnTo>
                <a:lnTo>
                  <a:pt x="3174" y="25335"/>
                </a:lnTo>
                <a:lnTo>
                  <a:pt x="9524" y="28510"/>
                </a:lnTo>
                <a:lnTo>
                  <a:pt x="12698" y="31672"/>
                </a:lnTo>
                <a:lnTo>
                  <a:pt x="19048" y="28510"/>
                </a:lnTo>
                <a:lnTo>
                  <a:pt x="25397" y="25335"/>
                </a:lnTo>
                <a:lnTo>
                  <a:pt x="28572" y="22173"/>
                </a:lnTo>
                <a:lnTo>
                  <a:pt x="28572" y="15836"/>
                </a:lnTo>
                <a:close/>
              </a:path>
            </a:pathLst>
          </a:custGeom>
          <a:solidFill>
            <a:srgbClr val="E9BB9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7423515" y="294254"/>
            <a:ext cx="28572" cy="25348"/>
          </a:xfrm>
          <a:custGeom>
            <a:avLst/>
            <a:gdLst/>
            <a:ahLst/>
            <a:cxnLst/>
            <a:rect l="l" t="t" r="r" b="b"/>
            <a:pathLst>
              <a:path w="28572" h="25348">
                <a:moveTo>
                  <a:pt x="12698" y="25348"/>
                </a:moveTo>
                <a:lnTo>
                  <a:pt x="19048" y="25348"/>
                </a:lnTo>
                <a:lnTo>
                  <a:pt x="22222" y="22173"/>
                </a:lnTo>
                <a:lnTo>
                  <a:pt x="25397" y="19011"/>
                </a:lnTo>
                <a:lnTo>
                  <a:pt x="28572" y="12674"/>
                </a:lnTo>
                <a:lnTo>
                  <a:pt x="25397" y="6337"/>
                </a:lnTo>
                <a:lnTo>
                  <a:pt x="22222" y="3174"/>
                </a:lnTo>
                <a:lnTo>
                  <a:pt x="19048" y="0"/>
                </a:lnTo>
                <a:lnTo>
                  <a:pt x="9524" y="0"/>
                </a:lnTo>
                <a:lnTo>
                  <a:pt x="3174" y="3174"/>
                </a:lnTo>
                <a:lnTo>
                  <a:pt x="0" y="6337"/>
                </a:lnTo>
                <a:lnTo>
                  <a:pt x="0" y="19011"/>
                </a:lnTo>
                <a:lnTo>
                  <a:pt x="3174" y="22173"/>
                </a:lnTo>
                <a:lnTo>
                  <a:pt x="9524" y="25348"/>
                </a:lnTo>
                <a:lnTo>
                  <a:pt x="12698" y="25348"/>
                </a:lnTo>
                <a:close/>
              </a:path>
            </a:pathLst>
          </a:custGeom>
          <a:solidFill>
            <a:srgbClr val="E8B89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7423515" y="294254"/>
            <a:ext cx="25397" cy="25348"/>
          </a:xfrm>
          <a:custGeom>
            <a:avLst/>
            <a:gdLst/>
            <a:ahLst/>
            <a:cxnLst/>
            <a:rect l="l" t="t" r="r" b="b"/>
            <a:pathLst>
              <a:path w="25397" h="25348">
                <a:moveTo>
                  <a:pt x="0" y="12674"/>
                </a:moveTo>
                <a:lnTo>
                  <a:pt x="3174" y="15836"/>
                </a:lnTo>
                <a:lnTo>
                  <a:pt x="6349" y="22173"/>
                </a:lnTo>
                <a:lnTo>
                  <a:pt x="9524" y="25348"/>
                </a:lnTo>
                <a:lnTo>
                  <a:pt x="19048" y="25348"/>
                </a:lnTo>
                <a:lnTo>
                  <a:pt x="22222" y="22173"/>
                </a:lnTo>
                <a:lnTo>
                  <a:pt x="25397" y="15836"/>
                </a:lnTo>
                <a:lnTo>
                  <a:pt x="25397" y="6337"/>
                </a:lnTo>
                <a:lnTo>
                  <a:pt x="22222" y="3174"/>
                </a:lnTo>
                <a:lnTo>
                  <a:pt x="19048" y="0"/>
                </a:lnTo>
                <a:lnTo>
                  <a:pt x="9524" y="0"/>
                </a:lnTo>
                <a:lnTo>
                  <a:pt x="6349" y="3174"/>
                </a:lnTo>
                <a:lnTo>
                  <a:pt x="3174" y="6337"/>
                </a:lnTo>
                <a:lnTo>
                  <a:pt x="0" y="12674"/>
                </a:lnTo>
                <a:close/>
              </a:path>
            </a:pathLst>
          </a:custGeom>
          <a:solidFill>
            <a:srgbClr val="E7B5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7426690" y="294254"/>
            <a:ext cx="22222" cy="25348"/>
          </a:xfrm>
          <a:custGeom>
            <a:avLst/>
            <a:gdLst/>
            <a:ahLst/>
            <a:cxnLst/>
            <a:rect l="l" t="t" r="r" b="b"/>
            <a:pathLst>
              <a:path w="22222" h="25348">
                <a:moveTo>
                  <a:pt x="9524" y="25348"/>
                </a:moveTo>
                <a:lnTo>
                  <a:pt x="19048" y="22173"/>
                </a:lnTo>
                <a:lnTo>
                  <a:pt x="22222" y="12674"/>
                </a:lnTo>
                <a:lnTo>
                  <a:pt x="19048" y="3174"/>
                </a:lnTo>
                <a:lnTo>
                  <a:pt x="9524" y="0"/>
                </a:lnTo>
                <a:lnTo>
                  <a:pt x="3174" y="3174"/>
                </a:lnTo>
                <a:lnTo>
                  <a:pt x="0" y="12674"/>
                </a:lnTo>
                <a:lnTo>
                  <a:pt x="3174" y="22173"/>
                </a:lnTo>
                <a:lnTo>
                  <a:pt x="9524" y="25348"/>
                </a:lnTo>
                <a:close/>
              </a:path>
            </a:pathLst>
          </a:custGeom>
          <a:solidFill>
            <a:srgbClr val="E6B39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7426690" y="294254"/>
            <a:ext cx="22222" cy="22173"/>
          </a:xfrm>
          <a:custGeom>
            <a:avLst/>
            <a:gdLst/>
            <a:ahLst/>
            <a:cxnLst/>
            <a:rect l="l" t="t" r="r" b="b"/>
            <a:pathLst>
              <a:path w="22222" h="22173">
                <a:moveTo>
                  <a:pt x="9524" y="22173"/>
                </a:moveTo>
                <a:lnTo>
                  <a:pt x="19048" y="19011"/>
                </a:lnTo>
                <a:lnTo>
                  <a:pt x="22222" y="12674"/>
                </a:lnTo>
                <a:lnTo>
                  <a:pt x="19048" y="3174"/>
                </a:lnTo>
                <a:lnTo>
                  <a:pt x="9524" y="0"/>
                </a:lnTo>
                <a:lnTo>
                  <a:pt x="3174" y="3174"/>
                </a:lnTo>
                <a:lnTo>
                  <a:pt x="0" y="12674"/>
                </a:lnTo>
                <a:lnTo>
                  <a:pt x="3174" y="19011"/>
                </a:lnTo>
                <a:lnTo>
                  <a:pt x="9524" y="22173"/>
                </a:lnTo>
                <a:close/>
              </a:path>
            </a:pathLst>
          </a:custGeom>
          <a:solidFill>
            <a:srgbClr val="E4AF8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7426690" y="297429"/>
            <a:ext cx="22222" cy="18998"/>
          </a:xfrm>
          <a:custGeom>
            <a:avLst/>
            <a:gdLst/>
            <a:ahLst/>
            <a:cxnLst/>
            <a:rect l="l" t="t" r="r" b="b"/>
            <a:pathLst>
              <a:path w="22222" h="18998">
                <a:moveTo>
                  <a:pt x="9524" y="18998"/>
                </a:moveTo>
                <a:lnTo>
                  <a:pt x="19048" y="15836"/>
                </a:lnTo>
                <a:lnTo>
                  <a:pt x="22222" y="9499"/>
                </a:lnTo>
                <a:lnTo>
                  <a:pt x="19048" y="3162"/>
                </a:lnTo>
                <a:lnTo>
                  <a:pt x="9524" y="0"/>
                </a:lnTo>
                <a:lnTo>
                  <a:pt x="3174" y="3162"/>
                </a:lnTo>
                <a:lnTo>
                  <a:pt x="0" y="9499"/>
                </a:lnTo>
                <a:lnTo>
                  <a:pt x="3174" y="15836"/>
                </a:lnTo>
                <a:lnTo>
                  <a:pt x="9524" y="18998"/>
                </a:lnTo>
                <a:close/>
              </a:path>
            </a:pathLst>
          </a:custGeom>
          <a:solidFill>
            <a:srgbClr val="E3AC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7731459" y="1288952"/>
            <a:ext cx="92065" cy="120380"/>
          </a:xfrm>
          <a:custGeom>
            <a:avLst/>
            <a:gdLst/>
            <a:ahLst/>
            <a:cxnLst/>
            <a:rect l="l" t="t" r="r" b="b"/>
            <a:pathLst>
              <a:path w="92065" h="120380">
                <a:moveTo>
                  <a:pt x="9524" y="15842"/>
                </a:moveTo>
                <a:lnTo>
                  <a:pt x="28572" y="41184"/>
                </a:lnTo>
                <a:lnTo>
                  <a:pt x="53969" y="79198"/>
                </a:lnTo>
                <a:lnTo>
                  <a:pt x="92065" y="120380"/>
                </a:lnTo>
                <a:lnTo>
                  <a:pt x="76192" y="82367"/>
                </a:lnTo>
                <a:lnTo>
                  <a:pt x="53969" y="63359"/>
                </a:lnTo>
                <a:lnTo>
                  <a:pt x="38096" y="44352"/>
                </a:lnTo>
                <a:lnTo>
                  <a:pt x="6349" y="3174"/>
                </a:lnTo>
                <a:lnTo>
                  <a:pt x="0" y="0"/>
                </a:lnTo>
                <a:lnTo>
                  <a:pt x="9524" y="158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7150492" y="1333304"/>
            <a:ext cx="6349" cy="31679"/>
          </a:xfrm>
          <a:custGeom>
            <a:avLst/>
            <a:gdLst/>
            <a:ahLst/>
            <a:cxnLst/>
            <a:rect l="l" t="t" r="r" b="b"/>
            <a:pathLst>
              <a:path w="6349" h="31679">
                <a:moveTo>
                  <a:pt x="3174" y="0"/>
                </a:moveTo>
                <a:lnTo>
                  <a:pt x="0" y="15840"/>
                </a:lnTo>
                <a:lnTo>
                  <a:pt x="0" y="25343"/>
                </a:lnTo>
                <a:lnTo>
                  <a:pt x="3174" y="28510"/>
                </a:lnTo>
                <a:lnTo>
                  <a:pt x="3174" y="31679"/>
                </a:lnTo>
                <a:lnTo>
                  <a:pt x="6349" y="15840"/>
                </a:lnTo>
                <a:lnTo>
                  <a:pt x="6349" y="0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7658441" y="1260441"/>
            <a:ext cx="6349" cy="148891"/>
          </a:xfrm>
          <a:custGeom>
            <a:avLst/>
            <a:gdLst/>
            <a:ahLst/>
            <a:cxnLst/>
            <a:rect l="l" t="t" r="r" b="b"/>
            <a:pathLst>
              <a:path w="6349" h="148891">
                <a:moveTo>
                  <a:pt x="3174" y="0"/>
                </a:moveTo>
                <a:lnTo>
                  <a:pt x="0" y="72862"/>
                </a:lnTo>
                <a:lnTo>
                  <a:pt x="0" y="126716"/>
                </a:lnTo>
                <a:lnTo>
                  <a:pt x="3174" y="148891"/>
                </a:lnTo>
                <a:lnTo>
                  <a:pt x="6349" y="142555"/>
                </a:lnTo>
                <a:lnTo>
                  <a:pt x="6349" y="0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537804" y="1203420"/>
            <a:ext cx="79367" cy="212248"/>
          </a:xfrm>
          <a:custGeom>
            <a:avLst/>
            <a:gdLst/>
            <a:ahLst/>
            <a:cxnLst/>
            <a:rect l="l" t="t" r="r" b="b"/>
            <a:pathLst>
              <a:path w="79367" h="212248">
                <a:moveTo>
                  <a:pt x="19048" y="164730"/>
                </a:moveTo>
                <a:lnTo>
                  <a:pt x="25397" y="145724"/>
                </a:lnTo>
                <a:lnTo>
                  <a:pt x="34921" y="110877"/>
                </a:lnTo>
                <a:lnTo>
                  <a:pt x="47620" y="79194"/>
                </a:lnTo>
                <a:lnTo>
                  <a:pt x="57144" y="63358"/>
                </a:lnTo>
                <a:lnTo>
                  <a:pt x="60319" y="47521"/>
                </a:lnTo>
                <a:lnTo>
                  <a:pt x="73017" y="25348"/>
                </a:lnTo>
                <a:lnTo>
                  <a:pt x="79367" y="9512"/>
                </a:lnTo>
                <a:lnTo>
                  <a:pt x="79367" y="0"/>
                </a:lnTo>
                <a:lnTo>
                  <a:pt x="60319" y="38022"/>
                </a:lnTo>
                <a:lnTo>
                  <a:pt x="53969" y="57021"/>
                </a:lnTo>
                <a:lnTo>
                  <a:pt x="44445" y="79194"/>
                </a:lnTo>
                <a:lnTo>
                  <a:pt x="34921" y="98206"/>
                </a:lnTo>
                <a:lnTo>
                  <a:pt x="28572" y="120380"/>
                </a:lnTo>
                <a:lnTo>
                  <a:pt x="12698" y="155227"/>
                </a:lnTo>
                <a:lnTo>
                  <a:pt x="6349" y="171066"/>
                </a:lnTo>
                <a:lnTo>
                  <a:pt x="0" y="186905"/>
                </a:lnTo>
                <a:lnTo>
                  <a:pt x="3174" y="193241"/>
                </a:lnTo>
                <a:lnTo>
                  <a:pt x="0" y="199577"/>
                </a:lnTo>
                <a:lnTo>
                  <a:pt x="0" y="212248"/>
                </a:lnTo>
                <a:lnTo>
                  <a:pt x="3174" y="212248"/>
                </a:lnTo>
                <a:lnTo>
                  <a:pt x="9524" y="196409"/>
                </a:lnTo>
                <a:lnTo>
                  <a:pt x="9524" y="180569"/>
                </a:lnTo>
                <a:lnTo>
                  <a:pt x="19048" y="1647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144143" y="1146399"/>
            <a:ext cx="9524" cy="171066"/>
          </a:xfrm>
          <a:custGeom>
            <a:avLst/>
            <a:gdLst/>
            <a:ahLst/>
            <a:cxnLst/>
            <a:rect l="l" t="t" r="r" b="b"/>
            <a:pathLst>
              <a:path w="9524" h="171066">
                <a:moveTo>
                  <a:pt x="6349" y="91869"/>
                </a:moveTo>
                <a:lnTo>
                  <a:pt x="6349" y="22173"/>
                </a:lnTo>
                <a:lnTo>
                  <a:pt x="0" y="0"/>
                </a:lnTo>
                <a:lnTo>
                  <a:pt x="0" y="60196"/>
                </a:lnTo>
                <a:lnTo>
                  <a:pt x="6349" y="139391"/>
                </a:lnTo>
                <a:lnTo>
                  <a:pt x="6349" y="167899"/>
                </a:lnTo>
                <a:lnTo>
                  <a:pt x="9524" y="171066"/>
                </a:lnTo>
                <a:lnTo>
                  <a:pt x="9524" y="155227"/>
                </a:lnTo>
                <a:lnTo>
                  <a:pt x="6349" y="918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706062" y="1193921"/>
            <a:ext cx="9524" cy="215412"/>
          </a:xfrm>
          <a:custGeom>
            <a:avLst/>
            <a:gdLst/>
            <a:ahLst/>
            <a:cxnLst/>
            <a:rect l="l" t="t" r="r" b="b"/>
            <a:pathLst>
              <a:path w="9524" h="215412">
                <a:moveTo>
                  <a:pt x="6349" y="3162"/>
                </a:moveTo>
                <a:lnTo>
                  <a:pt x="0" y="107705"/>
                </a:lnTo>
                <a:lnTo>
                  <a:pt x="0" y="180565"/>
                </a:lnTo>
                <a:lnTo>
                  <a:pt x="3174" y="205909"/>
                </a:lnTo>
                <a:lnTo>
                  <a:pt x="6349" y="212243"/>
                </a:lnTo>
                <a:lnTo>
                  <a:pt x="9524" y="215412"/>
                </a:lnTo>
                <a:lnTo>
                  <a:pt x="9524" y="0"/>
                </a:lnTo>
                <a:lnTo>
                  <a:pt x="6349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718761" y="1244605"/>
            <a:ext cx="15873" cy="171063"/>
          </a:xfrm>
          <a:custGeom>
            <a:avLst/>
            <a:gdLst/>
            <a:ahLst/>
            <a:cxnLst/>
            <a:rect l="l" t="t" r="r" b="b"/>
            <a:pathLst>
              <a:path w="15873" h="171063">
                <a:moveTo>
                  <a:pt x="12698" y="120378"/>
                </a:moveTo>
                <a:lnTo>
                  <a:pt x="12698" y="91867"/>
                </a:lnTo>
                <a:lnTo>
                  <a:pt x="9524" y="63357"/>
                </a:lnTo>
                <a:lnTo>
                  <a:pt x="6349" y="38009"/>
                </a:lnTo>
                <a:lnTo>
                  <a:pt x="6349" y="0"/>
                </a:lnTo>
                <a:lnTo>
                  <a:pt x="3174" y="0"/>
                </a:lnTo>
                <a:lnTo>
                  <a:pt x="0" y="12674"/>
                </a:lnTo>
                <a:lnTo>
                  <a:pt x="0" y="25348"/>
                </a:lnTo>
                <a:lnTo>
                  <a:pt x="6349" y="91867"/>
                </a:lnTo>
                <a:lnTo>
                  <a:pt x="6349" y="158392"/>
                </a:lnTo>
                <a:lnTo>
                  <a:pt x="12698" y="167895"/>
                </a:lnTo>
                <a:lnTo>
                  <a:pt x="12698" y="171063"/>
                </a:lnTo>
                <a:lnTo>
                  <a:pt x="15873" y="158392"/>
                </a:lnTo>
                <a:lnTo>
                  <a:pt x="15873" y="145720"/>
                </a:lnTo>
                <a:lnTo>
                  <a:pt x="12698" y="1203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299702" y="1231931"/>
            <a:ext cx="47620" cy="177402"/>
          </a:xfrm>
          <a:custGeom>
            <a:avLst/>
            <a:gdLst/>
            <a:ahLst/>
            <a:cxnLst/>
            <a:rect l="l" t="t" r="r" b="b"/>
            <a:pathLst>
              <a:path w="47620" h="177402">
                <a:moveTo>
                  <a:pt x="38096" y="6337"/>
                </a:moveTo>
                <a:lnTo>
                  <a:pt x="12698" y="95038"/>
                </a:lnTo>
                <a:lnTo>
                  <a:pt x="0" y="148891"/>
                </a:lnTo>
                <a:lnTo>
                  <a:pt x="0" y="167899"/>
                </a:lnTo>
                <a:lnTo>
                  <a:pt x="3174" y="177402"/>
                </a:lnTo>
                <a:lnTo>
                  <a:pt x="47620" y="0"/>
                </a:lnTo>
                <a:lnTo>
                  <a:pt x="38096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7940988" y="1184421"/>
            <a:ext cx="38096" cy="205904"/>
          </a:xfrm>
          <a:custGeom>
            <a:avLst/>
            <a:gdLst/>
            <a:ahLst/>
            <a:cxnLst/>
            <a:rect l="l" t="t" r="r" b="b"/>
            <a:pathLst>
              <a:path w="38096" h="205904">
                <a:moveTo>
                  <a:pt x="6349" y="95031"/>
                </a:moveTo>
                <a:lnTo>
                  <a:pt x="12698" y="126707"/>
                </a:lnTo>
                <a:lnTo>
                  <a:pt x="25397" y="171057"/>
                </a:lnTo>
                <a:lnTo>
                  <a:pt x="31746" y="196400"/>
                </a:lnTo>
                <a:lnTo>
                  <a:pt x="38096" y="205904"/>
                </a:lnTo>
                <a:lnTo>
                  <a:pt x="31746" y="186897"/>
                </a:lnTo>
                <a:lnTo>
                  <a:pt x="25397" y="161554"/>
                </a:lnTo>
                <a:lnTo>
                  <a:pt x="15873" y="104530"/>
                </a:lnTo>
                <a:lnTo>
                  <a:pt x="3174" y="0"/>
                </a:lnTo>
                <a:lnTo>
                  <a:pt x="0" y="0"/>
                </a:lnTo>
                <a:lnTo>
                  <a:pt x="3174" y="63345"/>
                </a:lnTo>
                <a:lnTo>
                  <a:pt x="6349" y="950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7099701" y="1124225"/>
            <a:ext cx="22222" cy="259764"/>
          </a:xfrm>
          <a:custGeom>
            <a:avLst/>
            <a:gdLst/>
            <a:ahLst/>
            <a:cxnLst/>
            <a:rect l="l" t="t" r="r" b="b"/>
            <a:pathLst>
              <a:path w="22222" h="259764">
                <a:moveTo>
                  <a:pt x="0" y="12674"/>
                </a:moveTo>
                <a:lnTo>
                  <a:pt x="9524" y="136216"/>
                </a:lnTo>
                <a:lnTo>
                  <a:pt x="22222" y="259764"/>
                </a:lnTo>
                <a:lnTo>
                  <a:pt x="22222" y="196408"/>
                </a:lnTo>
                <a:lnTo>
                  <a:pt x="19048" y="133053"/>
                </a:lnTo>
                <a:lnTo>
                  <a:pt x="15873" y="72857"/>
                </a:lnTo>
                <a:lnTo>
                  <a:pt x="12698" y="28510"/>
                </a:lnTo>
                <a:lnTo>
                  <a:pt x="9524" y="0"/>
                </a:lnTo>
                <a:lnTo>
                  <a:pt x="6349" y="3174"/>
                </a:lnTo>
                <a:lnTo>
                  <a:pt x="3174" y="6337"/>
                </a:lnTo>
                <a:lnTo>
                  <a:pt x="0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036229" y="1092552"/>
            <a:ext cx="44445" cy="272431"/>
          </a:xfrm>
          <a:custGeom>
            <a:avLst/>
            <a:gdLst/>
            <a:ahLst/>
            <a:cxnLst/>
            <a:rect l="l" t="t" r="r" b="b"/>
            <a:pathLst>
              <a:path w="44445" h="272431">
                <a:moveTo>
                  <a:pt x="15873" y="209073"/>
                </a:moveTo>
                <a:lnTo>
                  <a:pt x="19048" y="186900"/>
                </a:lnTo>
                <a:lnTo>
                  <a:pt x="28572" y="139378"/>
                </a:lnTo>
                <a:lnTo>
                  <a:pt x="34921" y="76019"/>
                </a:lnTo>
                <a:lnTo>
                  <a:pt x="34921" y="57021"/>
                </a:lnTo>
                <a:lnTo>
                  <a:pt x="41270" y="38009"/>
                </a:lnTo>
                <a:lnTo>
                  <a:pt x="44445" y="22173"/>
                </a:lnTo>
                <a:lnTo>
                  <a:pt x="44445" y="3162"/>
                </a:lnTo>
                <a:lnTo>
                  <a:pt x="41270" y="0"/>
                </a:lnTo>
                <a:lnTo>
                  <a:pt x="38096" y="18998"/>
                </a:lnTo>
                <a:lnTo>
                  <a:pt x="34921" y="38009"/>
                </a:lnTo>
                <a:lnTo>
                  <a:pt x="28572" y="88694"/>
                </a:lnTo>
                <a:lnTo>
                  <a:pt x="22222" y="152052"/>
                </a:lnTo>
                <a:lnTo>
                  <a:pt x="9524" y="212242"/>
                </a:lnTo>
                <a:lnTo>
                  <a:pt x="0" y="272431"/>
                </a:lnTo>
                <a:lnTo>
                  <a:pt x="15873" y="2090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7972735" y="1168572"/>
            <a:ext cx="28572" cy="117217"/>
          </a:xfrm>
          <a:custGeom>
            <a:avLst/>
            <a:gdLst/>
            <a:ahLst/>
            <a:cxnLst/>
            <a:rect l="l" t="t" r="r" b="b"/>
            <a:pathLst>
              <a:path w="28572" h="117217">
                <a:moveTo>
                  <a:pt x="0" y="114042"/>
                </a:moveTo>
                <a:lnTo>
                  <a:pt x="3174" y="117217"/>
                </a:lnTo>
                <a:lnTo>
                  <a:pt x="9524" y="98206"/>
                </a:lnTo>
                <a:lnTo>
                  <a:pt x="15873" y="82369"/>
                </a:lnTo>
                <a:lnTo>
                  <a:pt x="25397" y="22186"/>
                </a:lnTo>
                <a:lnTo>
                  <a:pt x="28572" y="9512"/>
                </a:lnTo>
                <a:lnTo>
                  <a:pt x="28572" y="3174"/>
                </a:lnTo>
                <a:lnTo>
                  <a:pt x="25397" y="0"/>
                </a:lnTo>
                <a:lnTo>
                  <a:pt x="19048" y="25348"/>
                </a:lnTo>
                <a:lnTo>
                  <a:pt x="12698" y="72870"/>
                </a:lnTo>
                <a:lnTo>
                  <a:pt x="6349" y="95043"/>
                </a:lnTo>
                <a:lnTo>
                  <a:pt x="0" y="1140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661616" y="1216094"/>
            <a:ext cx="6349" cy="34847"/>
          </a:xfrm>
          <a:custGeom>
            <a:avLst/>
            <a:gdLst/>
            <a:ahLst/>
            <a:cxnLst/>
            <a:rect l="l" t="t" r="r" b="b"/>
            <a:pathLst>
              <a:path w="6349" h="34847">
                <a:moveTo>
                  <a:pt x="3174" y="6337"/>
                </a:moveTo>
                <a:lnTo>
                  <a:pt x="0" y="15836"/>
                </a:lnTo>
                <a:lnTo>
                  <a:pt x="0" y="31672"/>
                </a:lnTo>
                <a:lnTo>
                  <a:pt x="3174" y="34847"/>
                </a:lnTo>
                <a:lnTo>
                  <a:pt x="6349" y="15836"/>
                </a:lnTo>
                <a:lnTo>
                  <a:pt x="3174" y="0"/>
                </a:lnTo>
                <a:lnTo>
                  <a:pt x="3174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198112" y="1127400"/>
            <a:ext cx="428582" cy="72857"/>
          </a:xfrm>
          <a:custGeom>
            <a:avLst/>
            <a:gdLst/>
            <a:ahLst/>
            <a:cxnLst/>
            <a:rect l="l" t="t" r="r" b="b"/>
            <a:pathLst>
              <a:path w="428582" h="72857">
                <a:moveTo>
                  <a:pt x="428582" y="69682"/>
                </a:moveTo>
                <a:lnTo>
                  <a:pt x="3174" y="0"/>
                </a:lnTo>
                <a:lnTo>
                  <a:pt x="0" y="3162"/>
                </a:lnTo>
                <a:lnTo>
                  <a:pt x="3174" y="6337"/>
                </a:lnTo>
                <a:lnTo>
                  <a:pt x="209529" y="41172"/>
                </a:lnTo>
                <a:lnTo>
                  <a:pt x="352389" y="66520"/>
                </a:lnTo>
                <a:lnTo>
                  <a:pt x="403184" y="72857"/>
                </a:lnTo>
                <a:lnTo>
                  <a:pt x="428582" y="72857"/>
                </a:lnTo>
                <a:lnTo>
                  <a:pt x="428582" y="696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7658441" y="1146399"/>
            <a:ext cx="66668" cy="53859"/>
          </a:xfrm>
          <a:custGeom>
            <a:avLst/>
            <a:gdLst/>
            <a:ahLst/>
            <a:cxnLst/>
            <a:rect l="l" t="t" r="r" b="b"/>
            <a:pathLst>
              <a:path w="66668" h="53859">
                <a:moveTo>
                  <a:pt x="63493" y="0"/>
                </a:moveTo>
                <a:lnTo>
                  <a:pt x="60319" y="0"/>
                </a:lnTo>
                <a:lnTo>
                  <a:pt x="60319" y="12674"/>
                </a:lnTo>
                <a:lnTo>
                  <a:pt x="57144" y="22173"/>
                </a:lnTo>
                <a:lnTo>
                  <a:pt x="50794" y="28510"/>
                </a:lnTo>
                <a:lnTo>
                  <a:pt x="34921" y="41184"/>
                </a:lnTo>
                <a:lnTo>
                  <a:pt x="19048" y="47521"/>
                </a:lnTo>
                <a:lnTo>
                  <a:pt x="0" y="50684"/>
                </a:lnTo>
                <a:lnTo>
                  <a:pt x="0" y="53859"/>
                </a:lnTo>
                <a:lnTo>
                  <a:pt x="15873" y="53859"/>
                </a:lnTo>
                <a:lnTo>
                  <a:pt x="31746" y="50684"/>
                </a:lnTo>
                <a:lnTo>
                  <a:pt x="44445" y="44359"/>
                </a:lnTo>
                <a:lnTo>
                  <a:pt x="57144" y="34847"/>
                </a:lnTo>
                <a:lnTo>
                  <a:pt x="63493" y="28510"/>
                </a:lnTo>
                <a:lnTo>
                  <a:pt x="66668" y="19011"/>
                </a:lnTo>
                <a:lnTo>
                  <a:pt x="66668" y="0"/>
                </a:lnTo>
                <a:lnTo>
                  <a:pt x="6349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7921940" y="1121063"/>
            <a:ext cx="19048" cy="88694"/>
          </a:xfrm>
          <a:custGeom>
            <a:avLst/>
            <a:gdLst/>
            <a:ahLst/>
            <a:cxnLst/>
            <a:rect l="l" t="t" r="r" b="b"/>
            <a:pathLst>
              <a:path w="19048" h="88694">
                <a:moveTo>
                  <a:pt x="0" y="85531"/>
                </a:moveTo>
                <a:lnTo>
                  <a:pt x="0" y="88694"/>
                </a:lnTo>
                <a:lnTo>
                  <a:pt x="3174" y="85531"/>
                </a:lnTo>
                <a:lnTo>
                  <a:pt x="12698" y="63358"/>
                </a:lnTo>
                <a:lnTo>
                  <a:pt x="15873" y="50684"/>
                </a:lnTo>
                <a:lnTo>
                  <a:pt x="19048" y="34847"/>
                </a:lnTo>
                <a:lnTo>
                  <a:pt x="15873" y="15836"/>
                </a:lnTo>
                <a:lnTo>
                  <a:pt x="15873" y="6337"/>
                </a:lnTo>
                <a:lnTo>
                  <a:pt x="9524" y="0"/>
                </a:lnTo>
                <a:lnTo>
                  <a:pt x="9524" y="6337"/>
                </a:lnTo>
                <a:lnTo>
                  <a:pt x="12698" y="15836"/>
                </a:lnTo>
                <a:lnTo>
                  <a:pt x="12698" y="31672"/>
                </a:lnTo>
                <a:lnTo>
                  <a:pt x="9524" y="47509"/>
                </a:lnTo>
                <a:lnTo>
                  <a:pt x="6349" y="60183"/>
                </a:lnTo>
                <a:lnTo>
                  <a:pt x="3174" y="72857"/>
                </a:lnTo>
                <a:lnTo>
                  <a:pt x="0" y="855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347323" y="1057705"/>
            <a:ext cx="31746" cy="152052"/>
          </a:xfrm>
          <a:custGeom>
            <a:avLst/>
            <a:gdLst/>
            <a:ahLst/>
            <a:cxnLst/>
            <a:rect l="l" t="t" r="r" b="b"/>
            <a:pathLst>
              <a:path w="31746" h="152052">
                <a:moveTo>
                  <a:pt x="31746" y="22173"/>
                </a:moveTo>
                <a:lnTo>
                  <a:pt x="31746" y="0"/>
                </a:lnTo>
                <a:lnTo>
                  <a:pt x="15873" y="76032"/>
                </a:lnTo>
                <a:lnTo>
                  <a:pt x="0" y="152052"/>
                </a:lnTo>
                <a:lnTo>
                  <a:pt x="3174" y="152052"/>
                </a:lnTo>
                <a:lnTo>
                  <a:pt x="3174" y="145715"/>
                </a:lnTo>
                <a:lnTo>
                  <a:pt x="19048" y="85531"/>
                </a:lnTo>
                <a:lnTo>
                  <a:pt x="31746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652092" y="1127400"/>
            <a:ext cx="57144" cy="38009"/>
          </a:xfrm>
          <a:custGeom>
            <a:avLst/>
            <a:gdLst/>
            <a:ahLst/>
            <a:cxnLst/>
            <a:rect l="l" t="t" r="r" b="b"/>
            <a:pathLst>
              <a:path w="57144" h="38009">
                <a:moveTo>
                  <a:pt x="3174" y="34847"/>
                </a:moveTo>
                <a:lnTo>
                  <a:pt x="0" y="38009"/>
                </a:lnTo>
                <a:lnTo>
                  <a:pt x="19048" y="38009"/>
                </a:lnTo>
                <a:lnTo>
                  <a:pt x="34921" y="28510"/>
                </a:lnTo>
                <a:lnTo>
                  <a:pt x="50794" y="15836"/>
                </a:lnTo>
                <a:lnTo>
                  <a:pt x="53969" y="6337"/>
                </a:lnTo>
                <a:lnTo>
                  <a:pt x="57144" y="0"/>
                </a:lnTo>
                <a:lnTo>
                  <a:pt x="53969" y="0"/>
                </a:lnTo>
                <a:lnTo>
                  <a:pt x="44445" y="9499"/>
                </a:lnTo>
                <a:lnTo>
                  <a:pt x="34921" y="18998"/>
                </a:lnTo>
                <a:lnTo>
                  <a:pt x="25397" y="28510"/>
                </a:lnTo>
                <a:lnTo>
                  <a:pt x="12698" y="31672"/>
                </a:lnTo>
                <a:lnTo>
                  <a:pt x="6349" y="34847"/>
                </a:lnTo>
                <a:lnTo>
                  <a:pt x="3174" y="348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213986" y="1098889"/>
            <a:ext cx="384136" cy="63358"/>
          </a:xfrm>
          <a:custGeom>
            <a:avLst/>
            <a:gdLst/>
            <a:ahLst/>
            <a:cxnLst/>
            <a:rect l="l" t="t" r="r" b="b"/>
            <a:pathLst>
              <a:path w="384136" h="63358">
                <a:moveTo>
                  <a:pt x="0" y="0"/>
                </a:moveTo>
                <a:lnTo>
                  <a:pt x="19048" y="6337"/>
                </a:lnTo>
                <a:lnTo>
                  <a:pt x="63493" y="15836"/>
                </a:lnTo>
                <a:lnTo>
                  <a:pt x="193655" y="34847"/>
                </a:lnTo>
                <a:lnTo>
                  <a:pt x="320643" y="53846"/>
                </a:lnTo>
                <a:lnTo>
                  <a:pt x="384136" y="63358"/>
                </a:lnTo>
                <a:lnTo>
                  <a:pt x="380962" y="60183"/>
                </a:lnTo>
                <a:lnTo>
                  <a:pt x="377787" y="57021"/>
                </a:lnTo>
                <a:lnTo>
                  <a:pt x="371438" y="53846"/>
                </a:lnTo>
                <a:lnTo>
                  <a:pt x="301595" y="41172"/>
                </a:lnTo>
                <a:lnTo>
                  <a:pt x="180957" y="25335"/>
                </a:lnTo>
                <a:lnTo>
                  <a:pt x="60319" y="94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7093351" y="1086215"/>
            <a:ext cx="82537" cy="41184"/>
          </a:xfrm>
          <a:custGeom>
            <a:avLst/>
            <a:gdLst/>
            <a:ahLst/>
            <a:cxnLst/>
            <a:rect l="l" t="t" r="r" b="b"/>
            <a:pathLst>
              <a:path w="82537" h="41184">
                <a:moveTo>
                  <a:pt x="0" y="0"/>
                </a:moveTo>
                <a:lnTo>
                  <a:pt x="0" y="6337"/>
                </a:lnTo>
                <a:lnTo>
                  <a:pt x="3174" y="12674"/>
                </a:lnTo>
                <a:lnTo>
                  <a:pt x="12698" y="22173"/>
                </a:lnTo>
                <a:lnTo>
                  <a:pt x="28572" y="28510"/>
                </a:lnTo>
                <a:lnTo>
                  <a:pt x="47616" y="31672"/>
                </a:lnTo>
                <a:lnTo>
                  <a:pt x="66664" y="34847"/>
                </a:lnTo>
                <a:lnTo>
                  <a:pt x="82537" y="41184"/>
                </a:lnTo>
                <a:lnTo>
                  <a:pt x="79363" y="38009"/>
                </a:lnTo>
                <a:lnTo>
                  <a:pt x="66664" y="31672"/>
                </a:lnTo>
                <a:lnTo>
                  <a:pt x="47616" y="28510"/>
                </a:lnTo>
                <a:lnTo>
                  <a:pt x="31746" y="25335"/>
                </a:lnTo>
                <a:lnTo>
                  <a:pt x="15873" y="19011"/>
                </a:lnTo>
                <a:lnTo>
                  <a:pt x="6349" y="94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721935" y="1057705"/>
            <a:ext cx="22222" cy="155227"/>
          </a:xfrm>
          <a:custGeom>
            <a:avLst/>
            <a:gdLst/>
            <a:ahLst/>
            <a:cxnLst/>
            <a:rect l="l" t="t" r="r" b="b"/>
            <a:pathLst>
              <a:path w="22222" h="155227">
                <a:moveTo>
                  <a:pt x="19048" y="31672"/>
                </a:moveTo>
                <a:lnTo>
                  <a:pt x="12698" y="63358"/>
                </a:lnTo>
                <a:lnTo>
                  <a:pt x="0" y="126716"/>
                </a:lnTo>
                <a:lnTo>
                  <a:pt x="0" y="155227"/>
                </a:lnTo>
                <a:lnTo>
                  <a:pt x="15873" y="79194"/>
                </a:lnTo>
                <a:lnTo>
                  <a:pt x="22222" y="41184"/>
                </a:lnTo>
                <a:lnTo>
                  <a:pt x="22222" y="0"/>
                </a:lnTo>
                <a:lnTo>
                  <a:pt x="19048" y="316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626695" y="1073541"/>
            <a:ext cx="50794" cy="110880"/>
          </a:xfrm>
          <a:custGeom>
            <a:avLst/>
            <a:gdLst/>
            <a:ahLst/>
            <a:cxnLst/>
            <a:rect l="l" t="t" r="r" b="b"/>
            <a:pathLst>
              <a:path w="50794" h="110880">
                <a:moveTo>
                  <a:pt x="15873" y="79194"/>
                </a:moveTo>
                <a:lnTo>
                  <a:pt x="6349" y="95031"/>
                </a:lnTo>
                <a:lnTo>
                  <a:pt x="3174" y="101368"/>
                </a:lnTo>
                <a:lnTo>
                  <a:pt x="0" y="110880"/>
                </a:lnTo>
                <a:lnTo>
                  <a:pt x="9524" y="98206"/>
                </a:lnTo>
                <a:lnTo>
                  <a:pt x="15873" y="88706"/>
                </a:lnTo>
                <a:lnTo>
                  <a:pt x="25397" y="66520"/>
                </a:lnTo>
                <a:lnTo>
                  <a:pt x="34921" y="44347"/>
                </a:lnTo>
                <a:lnTo>
                  <a:pt x="44445" y="22173"/>
                </a:lnTo>
                <a:lnTo>
                  <a:pt x="50794" y="0"/>
                </a:lnTo>
                <a:lnTo>
                  <a:pt x="31746" y="38009"/>
                </a:lnTo>
                <a:lnTo>
                  <a:pt x="15873" y="791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7998133" y="1083040"/>
            <a:ext cx="9524" cy="63358"/>
          </a:xfrm>
          <a:custGeom>
            <a:avLst/>
            <a:gdLst/>
            <a:ahLst/>
            <a:cxnLst/>
            <a:rect l="l" t="t" r="r" b="b"/>
            <a:pathLst>
              <a:path w="9524" h="63358">
                <a:moveTo>
                  <a:pt x="0" y="0"/>
                </a:moveTo>
                <a:lnTo>
                  <a:pt x="0" y="3174"/>
                </a:lnTo>
                <a:lnTo>
                  <a:pt x="3174" y="15849"/>
                </a:lnTo>
                <a:lnTo>
                  <a:pt x="3174" y="63358"/>
                </a:lnTo>
                <a:lnTo>
                  <a:pt x="6349" y="63358"/>
                </a:lnTo>
                <a:lnTo>
                  <a:pt x="9524" y="41184"/>
                </a:lnTo>
                <a:lnTo>
                  <a:pt x="9524" y="19011"/>
                </a:lnTo>
                <a:lnTo>
                  <a:pt x="6349" y="9512"/>
                </a:lnTo>
                <a:lnTo>
                  <a:pt x="3174" y="31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7121924" y="1073541"/>
            <a:ext cx="60315" cy="22173"/>
          </a:xfrm>
          <a:custGeom>
            <a:avLst/>
            <a:gdLst/>
            <a:ahLst/>
            <a:cxnLst/>
            <a:rect l="l" t="t" r="r" b="b"/>
            <a:pathLst>
              <a:path w="60315" h="22173">
                <a:moveTo>
                  <a:pt x="0" y="0"/>
                </a:moveTo>
                <a:lnTo>
                  <a:pt x="12698" y="9499"/>
                </a:lnTo>
                <a:lnTo>
                  <a:pt x="28568" y="15836"/>
                </a:lnTo>
                <a:lnTo>
                  <a:pt x="44441" y="19011"/>
                </a:lnTo>
                <a:lnTo>
                  <a:pt x="60315" y="22173"/>
                </a:lnTo>
                <a:lnTo>
                  <a:pt x="50791" y="15836"/>
                </a:lnTo>
                <a:lnTo>
                  <a:pt x="41267" y="126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7360021" y="1041868"/>
            <a:ext cx="326992" cy="60183"/>
          </a:xfrm>
          <a:custGeom>
            <a:avLst/>
            <a:gdLst/>
            <a:ahLst/>
            <a:cxnLst/>
            <a:rect l="l" t="t" r="r" b="b"/>
            <a:pathLst>
              <a:path w="326992" h="60183">
                <a:moveTo>
                  <a:pt x="123812" y="22173"/>
                </a:moveTo>
                <a:lnTo>
                  <a:pt x="247625" y="41172"/>
                </a:lnTo>
                <a:lnTo>
                  <a:pt x="276197" y="50684"/>
                </a:lnTo>
                <a:lnTo>
                  <a:pt x="304769" y="53846"/>
                </a:lnTo>
                <a:lnTo>
                  <a:pt x="311119" y="57021"/>
                </a:lnTo>
                <a:lnTo>
                  <a:pt x="317468" y="60183"/>
                </a:lnTo>
                <a:lnTo>
                  <a:pt x="326992" y="60183"/>
                </a:lnTo>
                <a:lnTo>
                  <a:pt x="320643" y="53846"/>
                </a:lnTo>
                <a:lnTo>
                  <a:pt x="311119" y="50684"/>
                </a:lnTo>
                <a:lnTo>
                  <a:pt x="295245" y="47509"/>
                </a:lnTo>
                <a:lnTo>
                  <a:pt x="184131" y="25335"/>
                </a:lnTo>
                <a:lnTo>
                  <a:pt x="120638" y="12661"/>
                </a:lnTo>
                <a:lnTo>
                  <a:pt x="82541" y="6337"/>
                </a:lnTo>
                <a:lnTo>
                  <a:pt x="63493" y="3162"/>
                </a:lnTo>
                <a:lnTo>
                  <a:pt x="41270" y="3162"/>
                </a:lnTo>
                <a:lnTo>
                  <a:pt x="0" y="0"/>
                </a:lnTo>
                <a:lnTo>
                  <a:pt x="15873" y="6337"/>
                </a:lnTo>
                <a:lnTo>
                  <a:pt x="38096" y="9499"/>
                </a:lnTo>
                <a:lnTo>
                  <a:pt x="123812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7102875" y="1013358"/>
            <a:ext cx="57140" cy="50684"/>
          </a:xfrm>
          <a:custGeom>
            <a:avLst/>
            <a:gdLst/>
            <a:ahLst/>
            <a:cxnLst/>
            <a:rect l="l" t="t" r="r" b="b"/>
            <a:pathLst>
              <a:path w="57140" h="50684">
                <a:moveTo>
                  <a:pt x="57140" y="0"/>
                </a:moveTo>
                <a:lnTo>
                  <a:pt x="47616" y="3162"/>
                </a:lnTo>
                <a:lnTo>
                  <a:pt x="28572" y="15836"/>
                </a:lnTo>
                <a:lnTo>
                  <a:pt x="9524" y="31672"/>
                </a:lnTo>
                <a:lnTo>
                  <a:pt x="3174" y="41172"/>
                </a:lnTo>
                <a:lnTo>
                  <a:pt x="0" y="50684"/>
                </a:lnTo>
                <a:lnTo>
                  <a:pt x="3174" y="50684"/>
                </a:lnTo>
                <a:lnTo>
                  <a:pt x="12698" y="38009"/>
                </a:lnTo>
                <a:lnTo>
                  <a:pt x="31746" y="22173"/>
                </a:lnTo>
                <a:lnTo>
                  <a:pt x="571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7607647" y="1029194"/>
            <a:ext cx="323817" cy="76032"/>
          </a:xfrm>
          <a:custGeom>
            <a:avLst/>
            <a:gdLst/>
            <a:ahLst/>
            <a:cxnLst/>
            <a:rect l="l" t="t" r="r" b="b"/>
            <a:pathLst>
              <a:path w="323817" h="76032">
                <a:moveTo>
                  <a:pt x="76192" y="6337"/>
                </a:moveTo>
                <a:lnTo>
                  <a:pt x="95240" y="12674"/>
                </a:lnTo>
                <a:lnTo>
                  <a:pt x="114288" y="15836"/>
                </a:lnTo>
                <a:lnTo>
                  <a:pt x="136511" y="22173"/>
                </a:lnTo>
                <a:lnTo>
                  <a:pt x="161908" y="25335"/>
                </a:lnTo>
                <a:lnTo>
                  <a:pt x="187306" y="31672"/>
                </a:lnTo>
                <a:lnTo>
                  <a:pt x="212703" y="38009"/>
                </a:lnTo>
                <a:lnTo>
                  <a:pt x="253974" y="50684"/>
                </a:lnTo>
                <a:lnTo>
                  <a:pt x="295245" y="63358"/>
                </a:lnTo>
                <a:lnTo>
                  <a:pt x="311119" y="72857"/>
                </a:lnTo>
                <a:lnTo>
                  <a:pt x="317468" y="76032"/>
                </a:lnTo>
                <a:lnTo>
                  <a:pt x="320643" y="76032"/>
                </a:lnTo>
                <a:lnTo>
                  <a:pt x="323817" y="72857"/>
                </a:lnTo>
                <a:lnTo>
                  <a:pt x="311119" y="63358"/>
                </a:lnTo>
                <a:lnTo>
                  <a:pt x="298420" y="57021"/>
                </a:lnTo>
                <a:lnTo>
                  <a:pt x="269848" y="44347"/>
                </a:lnTo>
                <a:lnTo>
                  <a:pt x="244450" y="38009"/>
                </a:lnTo>
                <a:lnTo>
                  <a:pt x="215878" y="28510"/>
                </a:lnTo>
                <a:lnTo>
                  <a:pt x="177782" y="22173"/>
                </a:lnTo>
                <a:lnTo>
                  <a:pt x="158734" y="15836"/>
                </a:lnTo>
                <a:lnTo>
                  <a:pt x="142860" y="15836"/>
                </a:lnTo>
                <a:lnTo>
                  <a:pt x="111113" y="9499"/>
                </a:lnTo>
                <a:lnTo>
                  <a:pt x="85716" y="3162"/>
                </a:lnTo>
                <a:lnTo>
                  <a:pt x="6349" y="0"/>
                </a:lnTo>
                <a:lnTo>
                  <a:pt x="0" y="0"/>
                </a:lnTo>
                <a:lnTo>
                  <a:pt x="0" y="3162"/>
                </a:lnTo>
                <a:lnTo>
                  <a:pt x="76192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7061605" y="946824"/>
            <a:ext cx="28572" cy="95043"/>
          </a:xfrm>
          <a:custGeom>
            <a:avLst/>
            <a:gdLst/>
            <a:ahLst/>
            <a:cxnLst/>
            <a:rect l="l" t="t" r="r" b="b"/>
            <a:pathLst>
              <a:path w="28572" h="95043">
                <a:moveTo>
                  <a:pt x="15873" y="72870"/>
                </a:moveTo>
                <a:lnTo>
                  <a:pt x="22222" y="95043"/>
                </a:lnTo>
                <a:lnTo>
                  <a:pt x="25397" y="95043"/>
                </a:lnTo>
                <a:lnTo>
                  <a:pt x="28572" y="91869"/>
                </a:lnTo>
                <a:lnTo>
                  <a:pt x="19048" y="69695"/>
                </a:lnTo>
                <a:lnTo>
                  <a:pt x="15873" y="47521"/>
                </a:lnTo>
                <a:lnTo>
                  <a:pt x="9524" y="22173"/>
                </a:lnTo>
                <a:lnTo>
                  <a:pt x="3174" y="0"/>
                </a:lnTo>
                <a:lnTo>
                  <a:pt x="0" y="0"/>
                </a:lnTo>
                <a:lnTo>
                  <a:pt x="0" y="3174"/>
                </a:lnTo>
                <a:lnTo>
                  <a:pt x="6349" y="38022"/>
                </a:lnTo>
                <a:lnTo>
                  <a:pt x="15873" y="728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7191763" y="1029194"/>
            <a:ext cx="155559" cy="15836"/>
          </a:xfrm>
          <a:custGeom>
            <a:avLst/>
            <a:gdLst/>
            <a:ahLst/>
            <a:cxnLst/>
            <a:rect l="l" t="t" r="r" b="b"/>
            <a:pathLst>
              <a:path w="155559" h="15836">
                <a:moveTo>
                  <a:pt x="0" y="0"/>
                </a:moveTo>
                <a:lnTo>
                  <a:pt x="0" y="3162"/>
                </a:lnTo>
                <a:lnTo>
                  <a:pt x="12698" y="12674"/>
                </a:lnTo>
                <a:lnTo>
                  <a:pt x="25397" y="15836"/>
                </a:lnTo>
                <a:lnTo>
                  <a:pt x="53969" y="15836"/>
                </a:lnTo>
                <a:lnTo>
                  <a:pt x="85716" y="9499"/>
                </a:lnTo>
                <a:lnTo>
                  <a:pt x="114288" y="9499"/>
                </a:lnTo>
                <a:lnTo>
                  <a:pt x="155559" y="3162"/>
                </a:lnTo>
                <a:lnTo>
                  <a:pt x="136511" y="0"/>
                </a:lnTo>
                <a:lnTo>
                  <a:pt x="88891" y="0"/>
                </a:lnTo>
                <a:lnTo>
                  <a:pt x="57144" y="6337"/>
                </a:lnTo>
                <a:lnTo>
                  <a:pt x="41270" y="9499"/>
                </a:lnTo>
                <a:lnTo>
                  <a:pt x="28572" y="9499"/>
                </a:lnTo>
                <a:lnTo>
                  <a:pt x="12698" y="633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077500" y="991184"/>
            <a:ext cx="15873" cy="88694"/>
          </a:xfrm>
          <a:custGeom>
            <a:avLst/>
            <a:gdLst/>
            <a:ahLst/>
            <a:cxnLst/>
            <a:rect l="l" t="t" r="r" b="b"/>
            <a:pathLst>
              <a:path w="15873" h="88694">
                <a:moveTo>
                  <a:pt x="12698" y="3162"/>
                </a:moveTo>
                <a:lnTo>
                  <a:pt x="0" y="72857"/>
                </a:lnTo>
                <a:lnTo>
                  <a:pt x="0" y="85531"/>
                </a:lnTo>
                <a:lnTo>
                  <a:pt x="3174" y="88694"/>
                </a:lnTo>
                <a:lnTo>
                  <a:pt x="6349" y="79194"/>
                </a:lnTo>
                <a:lnTo>
                  <a:pt x="6349" y="69682"/>
                </a:lnTo>
                <a:lnTo>
                  <a:pt x="9524" y="47509"/>
                </a:lnTo>
                <a:lnTo>
                  <a:pt x="15873" y="3162"/>
                </a:lnTo>
                <a:lnTo>
                  <a:pt x="12698" y="0"/>
                </a:lnTo>
                <a:lnTo>
                  <a:pt x="12698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036229" y="1026019"/>
            <a:ext cx="6349" cy="50696"/>
          </a:xfrm>
          <a:custGeom>
            <a:avLst/>
            <a:gdLst/>
            <a:ahLst/>
            <a:cxnLst/>
            <a:rect l="l" t="t" r="r" b="b"/>
            <a:pathLst>
              <a:path w="6349" h="50696">
                <a:moveTo>
                  <a:pt x="0" y="50696"/>
                </a:moveTo>
                <a:lnTo>
                  <a:pt x="3174" y="50696"/>
                </a:lnTo>
                <a:lnTo>
                  <a:pt x="6349" y="47521"/>
                </a:lnTo>
                <a:lnTo>
                  <a:pt x="6349" y="3174"/>
                </a:lnTo>
                <a:lnTo>
                  <a:pt x="3174" y="0"/>
                </a:lnTo>
                <a:lnTo>
                  <a:pt x="0" y="50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7493358" y="1038693"/>
            <a:ext cx="28572" cy="15836"/>
          </a:xfrm>
          <a:custGeom>
            <a:avLst/>
            <a:gdLst/>
            <a:ahLst/>
            <a:cxnLst/>
            <a:rect l="l" t="t" r="r" b="b"/>
            <a:pathLst>
              <a:path w="28572" h="15836">
                <a:moveTo>
                  <a:pt x="0" y="0"/>
                </a:moveTo>
                <a:lnTo>
                  <a:pt x="3174" y="6337"/>
                </a:lnTo>
                <a:lnTo>
                  <a:pt x="12698" y="9512"/>
                </a:lnTo>
                <a:lnTo>
                  <a:pt x="28572" y="15836"/>
                </a:lnTo>
                <a:lnTo>
                  <a:pt x="12698" y="6337"/>
                </a:lnTo>
                <a:lnTo>
                  <a:pt x="6349" y="31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7934639" y="1013358"/>
            <a:ext cx="63493" cy="53846"/>
          </a:xfrm>
          <a:custGeom>
            <a:avLst/>
            <a:gdLst/>
            <a:ahLst/>
            <a:cxnLst/>
            <a:rect l="l" t="t" r="r" b="b"/>
            <a:pathLst>
              <a:path w="63493" h="53846">
                <a:moveTo>
                  <a:pt x="3174" y="9499"/>
                </a:moveTo>
                <a:lnTo>
                  <a:pt x="12698" y="9499"/>
                </a:lnTo>
                <a:lnTo>
                  <a:pt x="22222" y="15836"/>
                </a:lnTo>
                <a:lnTo>
                  <a:pt x="38096" y="25335"/>
                </a:lnTo>
                <a:lnTo>
                  <a:pt x="50794" y="41172"/>
                </a:lnTo>
                <a:lnTo>
                  <a:pt x="57144" y="47509"/>
                </a:lnTo>
                <a:lnTo>
                  <a:pt x="63493" y="53846"/>
                </a:lnTo>
                <a:lnTo>
                  <a:pt x="63493" y="50684"/>
                </a:lnTo>
                <a:lnTo>
                  <a:pt x="53969" y="31672"/>
                </a:lnTo>
                <a:lnTo>
                  <a:pt x="38096" y="18998"/>
                </a:lnTo>
                <a:lnTo>
                  <a:pt x="19048" y="6337"/>
                </a:lnTo>
                <a:lnTo>
                  <a:pt x="0" y="0"/>
                </a:lnTo>
                <a:lnTo>
                  <a:pt x="0" y="6337"/>
                </a:lnTo>
                <a:lnTo>
                  <a:pt x="3174" y="9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7131448" y="943662"/>
            <a:ext cx="47616" cy="76032"/>
          </a:xfrm>
          <a:custGeom>
            <a:avLst/>
            <a:gdLst/>
            <a:ahLst/>
            <a:cxnLst/>
            <a:rect l="l" t="t" r="r" b="b"/>
            <a:pathLst>
              <a:path w="47616" h="76032">
                <a:moveTo>
                  <a:pt x="31743" y="63358"/>
                </a:moveTo>
                <a:lnTo>
                  <a:pt x="38092" y="69695"/>
                </a:lnTo>
                <a:lnTo>
                  <a:pt x="41267" y="72857"/>
                </a:lnTo>
                <a:lnTo>
                  <a:pt x="44441" y="76032"/>
                </a:lnTo>
                <a:lnTo>
                  <a:pt x="47616" y="72857"/>
                </a:lnTo>
                <a:lnTo>
                  <a:pt x="44441" y="69695"/>
                </a:lnTo>
                <a:lnTo>
                  <a:pt x="38092" y="63358"/>
                </a:lnTo>
                <a:lnTo>
                  <a:pt x="3174" y="0"/>
                </a:lnTo>
                <a:lnTo>
                  <a:pt x="0" y="0"/>
                </a:lnTo>
                <a:lnTo>
                  <a:pt x="0" y="6337"/>
                </a:lnTo>
                <a:lnTo>
                  <a:pt x="31743" y="633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7404467" y="978510"/>
            <a:ext cx="82541" cy="50684"/>
          </a:xfrm>
          <a:custGeom>
            <a:avLst/>
            <a:gdLst/>
            <a:ahLst/>
            <a:cxnLst/>
            <a:rect l="l" t="t" r="r" b="b"/>
            <a:pathLst>
              <a:path w="82541" h="50684">
                <a:moveTo>
                  <a:pt x="0" y="3162"/>
                </a:moveTo>
                <a:lnTo>
                  <a:pt x="0" y="6337"/>
                </a:lnTo>
                <a:lnTo>
                  <a:pt x="6349" y="9499"/>
                </a:lnTo>
                <a:lnTo>
                  <a:pt x="34921" y="22173"/>
                </a:lnTo>
                <a:lnTo>
                  <a:pt x="50794" y="31672"/>
                </a:lnTo>
                <a:lnTo>
                  <a:pt x="63493" y="41184"/>
                </a:lnTo>
                <a:lnTo>
                  <a:pt x="69843" y="44347"/>
                </a:lnTo>
                <a:lnTo>
                  <a:pt x="73017" y="47509"/>
                </a:lnTo>
                <a:lnTo>
                  <a:pt x="79367" y="50684"/>
                </a:lnTo>
                <a:lnTo>
                  <a:pt x="82541" y="50684"/>
                </a:lnTo>
                <a:lnTo>
                  <a:pt x="63493" y="31672"/>
                </a:lnTo>
                <a:lnTo>
                  <a:pt x="44445" y="18998"/>
                </a:lnTo>
                <a:lnTo>
                  <a:pt x="0" y="0"/>
                </a:lnTo>
                <a:lnTo>
                  <a:pt x="0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7531454" y="1019695"/>
            <a:ext cx="47620" cy="6324"/>
          </a:xfrm>
          <a:custGeom>
            <a:avLst/>
            <a:gdLst/>
            <a:ahLst/>
            <a:cxnLst/>
            <a:rect l="l" t="t" r="r" b="b"/>
            <a:pathLst>
              <a:path w="47620" h="6324">
                <a:moveTo>
                  <a:pt x="0" y="3162"/>
                </a:moveTo>
                <a:lnTo>
                  <a:pt x="25397" y="6324"/>
                </a:lnTo>
                <a:lnTo>
                  <a:pt x="47620" y="6324"/>
                </a:lnTo>
                <a:lnTo>
                  <a:pt x="25397" y="0"/>
                </a:lnTo>
                <a:lnTo>
                  <a:pt x="12698" y="0"/>
                </a:lnTo>
                <a:lnTo>
                  <a:pt x="0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7788604" y="956336"/>
            <a:ext cx="15873" cy="44347"/>
          </a:xfrm>
          <a:custGeom>
            <a:avLst/>
            <a:gdLst/>
            <a:ahLst/>
            <a:cxnLst/>
            <a:rect l="l" t="t" r="r" b="b"/>
            <a:pathLst>
              <a:path w="15873" h="44347">
                <a:moveTo>
                  <a:pt x="12698" y="22173"/>
                </a:moveTo>
                <a:lnTo>
                  <a:pt x="15873" y="12661"/>
                </a:lnTo>
                <a:lnTo>
                  <a:pt x="12698" y="0"/>
                </a:lnTo>
                <a:lnTo>
                  <a:pt x="6349" y="22173"/>
                </a:lnTo>
                <a:lnTo>
                  <a:pt x="3174" y="34847"/>
                </a:lnTo>
                <a:lnTo>
                  <a:pt x="0" y="44347"/>
                </a:lnTo>
                <a:lnTo>
                  <a:pt x="12698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7960037" y="750425"/>
            <a:ext cx="12698" cy="44347"/>
          </a:xfrm>
          <a:custGeom>
            <a:avLst/>
            <a:gdLst/>
            <a:ahLst/>
            <a:cxnLst/>
            <a:rect l="l" t="t" r="r" b="b"/>
            <a:pathLst>
              <a:path w="12698" h="44347">
                <a:moveTo>
                  <a:pt x="0" y="0"/>
                </a:moveTo>
                <a:lnTo>
                  <a:pt x="3174" y="22173"/>
                </a:lnTo>
                <a:lnTo>
                  <a:pt x="6349" y="34847"/>
                </a:lnTo>
                <a:lnTo>
                  <a:pt x="12698" y="44347"/>
                </a:lnTo>
                <a:lnTo>
                  <a:pt x="9524" y="22173"/>
                </a:lnTo>
                <a:lnTo>
                  <a:pt x="6349" y="94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375895" y="1032356"/>
            <a:ext cx="146035" cy="38022"/>
          </a:xfrm>
          <a:custGeom>
            <a:avLst/>
            <a:gdLst/>
            <a:ahLst/>
            <a:cxnLst/>
            <a:rect l="l" t="t" r="r" b="b"/>
            <a:pathLst>
              <a:path w="146035" h="38022">
                <a:moveTo>
                  <a:pt x="98415" y="28510"/>
                </a:moveTo>
                <a:lnTo>
                  <a:pt x="85716" y="25348"/>
                </a:lnTo>
                <a:lnTo>
                  <a:pt x="66668" y="15849"/>
                </a:lnTo>
                <a:lnTo>
                  <a:pt x="44445" y="6337"/>
                </a:lnTo>
                <a:lnTo>
                  <a:pt x="22222" y="0"/>
                </a:lnTo>
                <a:lnTo>
                  <a:pt x="0" y="3174"/>
                </a:lnTo>
                <a:lnTo>
                  <a:pt x="15873" y="3174"/>
                </a:lnTo>
                <a:lnTo>
                  <a:pt x="31746" y="9512"/>
                </a:lnTo>
                <a:lnTo>
                  <a:pt x="57144" y="15849"/>
                </a:lnTo>
                <a:lnTo>
                  <a:pt x="79367" y="28510"/>
                </a:lnTo>
                <a:lnTo>
                  <a:pt x="101589" y="38022"/>
                </a:lnTo>
                <a:lnTo>
                  <a:pt x="136511" y="38022"/>
                </a:lnTo>
                <a:lnTo>
                  <a:pt x="146035" y="31685"/>
                </a:lnTo>
                <a:lnTo>
                  <a:pt x="136511" y="28510"/>
                </a:lnTo>
                <a:lnTo>
                  <a:pt x="123812" y="31685"/>
                </a:lnTo>
                <a:lnTo>
                  <a:pt x="111113" y="31685"/>
                </a:lnTo>
                <a:lnTo>
                  <a:pt x="98415" y="28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582249" y="1035531"/>
            <a:ext cx="187306" cy="25335"/>
          </a:xfrm>
          <a:custGeom>
            <a:avLst/>
            <a:gdLst/>
            <a:ahLst/>
            <a:cxnLst/>
            <a:rect l="l" t="t" r="r" b="b"/>
            <a:pathLst>
              <a:path w="187306" h="25335">
                <a:moveTo>
                  <a:pt x="15873" y="15836"/>
                </a:moveTo>
                <a:lnTo>
                  <a:pt x="0" y="25335"/>
                </a:lnTo>
                <a:lnTo>
                  <a:pt x="28572" y="15836"/>
                </a:lnTo>
                <a:lnTo>
                  <a:pt x="44445" y="9499"/>
                </a:lnTo>
                <a:lnTo>
                  <a:pt x="57144" y="6337"/>
                </a:lnTo>
                <a:lnTo>
                  <a:pt x="82541" y="6337"/>
                </a:lnTo>
                <a:lnTo>
                  <a:pt x="107939" y="12674"/>
                </a:lnTo>
                <a:lnTo>
                  <a:pt x="133336" y="15836"/>
                </a:lnTo>
                <a:lnTo>
                  <a:pt x="158734" y="15836"/>
                </a:lnTo>
                <a:lnTo>
                  <a:pt x="174607" y="9499"/>
                </a:lnTo>
                <a:lnTo>
                  <a:pt x="187306" y="6337"/>
                </a:lnTo>
                <a:lnTo>
                  <a:pt x="187306" y="3162"/>
                </a:lnTo>
                <a:lnTo>
                  <a:pt x="180957" y="0"/>
                </a:lnTo>
                <a:lnTo>
                  <a:pt x="174607" y="3162"/>
                </a:lnTo>
                <a:lnTo>
                  <a:pt x="165083" y="6337"/>
                </a:lnTo>
                <a:lnTo>
                  <a:pt x="152384" y="9499"/>
                </a:lnTo>
                <a:lnTo>
                  <a:pt x="139686" y="12674"/>
                </a:lnTo>
                <a:lnTo>
                  <a:pt x="117463" y="9499"/>
                </a:lnTo>
                <a:lnTo>
                  <a:pt x="95240" y="3162"/>
                </a:lnTo>
                <a:lnTo>
                  <a:pt x="73017" y="0"/>
                </a:lnTo>
                <a:lnTo>
                  <a:pt x="41270" y="3162"/>
                </a:lnTo>
                <a:lnTo>
                  <a:pt x="28572" y="6337"/>
                </a:lnTo>
                <a:lnTo>
                  <a:pt x="15873" y="158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7810826" y="997508"/>
            <a:ext cx="107939" cy="6337"/>
          </a:xfrm>
          <a:custGeom>
            <a:avLst/>
            <a:gdLst/>
            <a:ahLst/>
            <a:cxnLst/>
            <a:rect l="l" t="t" r="r" b="b"/>
            <a:pathLst>
              <a:path w="107939" h="6337">
                <a:moveTo>
                  <a:pt x="0" y="3174"/>
                </a:moveTo>
                <a:lnTo>
                  <a:pt x="0" y="6337"/>
                </a:lnTo>
                <a:lnTo>
                  <a:pt x="85716" y="6337"/>
                </a:lnTo>
                <a:lnTo>
                  <a:pt x="98415" y="3174"/>
                </a:lnTo>
                <a:lnTo>
                  <a:pt x="104764" y="3174"/>
                </a:lnTo>
                <a:lnTo>
                  <a:pt x="107939" y="0"/>
                </a:lnTo>
                <a:lnTo>
                  <a:pt x="34921" y="0"/>
                </a:lnTo>
                <a:lnTo>
                  <a:pt x="19048" y="3174"/>
                </a:lnTo>
                <a:lnTo>
                  <a:pt x="0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7661616" y="975335"/>
            <a:ext cx="104764" cy="25348"/>
          </a:xfrm>
          <a:custGeom>
            <a:avLst/>
            <a:gdLst/>
            <a:ahLst/>
            <a:cxnLst/>
            <a:rect l="l" t="t" r="r" b="b"/>
            <a:pathLst>
              <a:path w="104764" h="25348">
                <a:moveTo>
                  <a:pt x="15873" y="9512"/>
                </a:moveTo>
                <a:lnTo>
                  <a:pt x="69843" y="22173"/>
                </a:lnTo>
                <a:lnTo>
                  <a:pt x="101589" y="25348"/>
                </a:lnTo>
                <a:lnTo>
                  <a:pt x="101589" y="22173"/>
                </a:lnTo>
                <a:lnTo>
                  <a:pt x="104764" y="22173"/>
                </a:lnTo>
                <a:lnTo>
                  <a:pt x="95240" y="19011"/>
                </a:lnTo>
                <a:lnTo>
                  <a:pt x="85716" y="15849"/>
                </a:lnTo>
                <a:lnTo>
                  <a:pt x="69843" y="12674"/>
                </a:lnTo>
                <a:lnTo>
                  <a:pt x="34921" y="9512"/>
                </a:lnTo>
                <a:lnTo>
                  <a:pt x="0" y="0"/>
                </a:lnTo>
                <a:lnTo>
                  <a:pt x="3174" y="3174"/>
                </a:lnTo>
                <a:lnTo>
                  <a:pt x="6349" y="6337"/>
                </a:lnTo>
                <a:lnTo>
                  <a:pt x="15873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356847" y="921488"/>
            <a:ext cx="22222" cy="114042"/>
          </a:xfrm>
          <a:custGeom>
            <a:avLst/>
            <a:gdLst/>
            <a:ahLst/>
            <a:cxnLst/>
            <a:rect l="l" t="t" r="r" b="b"/>
            <a:pathLst>
              <a:path w="22222" h="114042">
                <a:moveTo>
                  <a:pt x="3174" y="114042"/>
                </a:moveTo>
                <a:lnTo>
                  <a:pt x="9524" y="95031"/>
                </a:lnTo>
                <a:lnTo>
                  <a:pt x="12698" y="76019"/>
                </a:lnTo>
                <a:lnTo>
                  <a:pt x="19048" y="38009"/>
                </a:lnTo>
                <a:lnTo>
                  <a:pt x="22222" y="18998"/>
                </a:lnTo>
                <a:lnTo>
                  <a:pt x="22222" y="0"/>
                </a:lnTo>
                <a:lnTo>
                  <a:pt x="19048" y="3162"/>
                </a:lnTo>
                <a:lnTo>
                  <a:pt x="15873" y="25335"/>
                </a:lnTo>
                <a:lnTo>
                  <a:pt x="12698" y="47509"/>
                </a:lnTo>
                <a:lnTo>
                  <a:pt x="3174" y="91869"/>
                </a:lnTo>
                <a:lnTo>
                  <a:pt x="0" y="101368"/>
                </a:lnTo>
                <a:lnTo>
                  <a:pt x="0" y="107705"/>
                </a:lnTo>
                <a:lnTo>
                  <a:pt x="3174" y="1140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7991783" y="975335"/>
            <a:ext cx="98415" cy="38022"/>
          </a:xfrm>
          <a:custGeom>
            <a:avLst/>
            <a:gdLst/>
            <a:ahLst/>
            <a:cxnLst/>
            <a:rect l="l" t="t" r="r" b="b"/>
            <a:pathLst>
              <a:path w="98415" h="38022">
                <a:moveTo>
                  <a:pt x="25397" y="31685"/>
                </a:moveTo>
                <a:lnTo>
                  <a:pt x="0" y="28510"/>
                </a:lnTo>
                <a:lnTo>
                  <a:pt x="3174" y="31685"/>
                </a:lnTo>
                <a:lnTo>
                  <a:pt x="3174" y="34847"/>
                </a:lnTo>
                <a:lnTo>
                  <a:pt x="6349" y="38022"/>
                </a:lnTo>
                <a:lnTo>
                  <a:pt x="28572" y="38022"/>
                </a:lnTo>
                <a:lnTo>
                  <a:pt x="47620" y="34847"/>
                </a:lnTo>
                <a:lnTo>
                  <a:pt x="69843" y="31685"/>
                </a:lnTo>
                <a:lnTo>
                  <a:pt x="76192" y="25348"/>
                </a:lnTo>
                <a:lnTo>
                  <a:pt x="85716" y="19011"/>
                </a:lnTo>
                <a:lnTo>
                  <a:pt x="95240" y="12674"/>
                </a:lnTo>
                <a:lnTo>
                  <a:pt x="98415" y="6337"/>
                </a:lnTo>
                <a:lnTo>
                  <a:pt x="98415" y="3174"/>
                </a:lnTo>
                <a:lnTo>
                  <a:pt x="95240" y="0"/>
                </a:lnTo>
                <a:lnTo>
                  <a:pt x="85716" y="12674"/>
                </a:lnTo>
                <a:lnTo>
                  <a:pt x="76192" y="19011"/>
                </a:lnTo>
                <a:lnTo>
                  <a:pt x="63493" y="25348"/>
                </a:lnTo>
                <a:lnTo>
                  <a:pt x="50794" y="28510"/>
                </a:lnTo>
                <a:lnTo>
                  <a:pt x="25397" y="316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8547328" y="921488"/>
            <a:ext cx="28572" cy="120379"/>
          </a:xfrm>
          <a:custGeom>
            <a:avLst/>
            <a:gdLst/>
            <a:ahLst/>
            <a:cxnLst/>
            <a:rect l="l" t="t" r="r" b="b"/>
            <a:pathLst>
              <a:path w="28572" h="120379">
                <a:moveTo>
                  <a:pt x="15873" y="53846"/>
                </a:moveTo>
                <a:lnTo>
                  <a:pt x="25397" y="120379"/>
                </a:lnTo>
                <a:lnTo>
                  <a:pt x="28572" y="120379"/>
                </a:lnTo>
                <a:lnTo>
                  <a:pt x="28572" y="117204"/>
                </a:lnTo>
                <a:lnTo>
                  <a:pt x="22222" y="63358"/>
                </a:lnTo>
                <a:lnTo>
                  <a:pt x="15873" y="31672"/>
                </a:lnTo>
                <a:lnTo>
                  <a:pt x="3174" y="0"/>
                </a:lnTo>
                <a:lnTo>
                  <a:pt x="0" y="0"/>
                </a:lnTo>
                <a:lnTo>
                  <a:pt x="15873" y="538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8521930" y="949999"/>
            <a:ext cx="22222" cy="88694"/>
          </a:xfrm>
          <a:custGeom>
            <a:avLst/>
            <a:gdLst/>
            <a:ahLst/>
            <a:cxnLst/>
            <a:rect l="l" t="t" r="r" b="b"/>
            <a:pathLst>
              <a:path w="22222" h="88694">
                <a:moveTo>
                  <a:pt x="15873" y="18998"/>
                </a:moveTo>
                <a:lnTo>
                  <a:pt x="6349" y="63358"/>
                </a:lnTo>
                <a:lnTo>
                  <a:pt x="0" y="85531"/>
                </a:lnTo>
                <a:lnTo>
                  <a:pt x="3174" y="88694"/>
                </a:lnTo>
                <a:lnTo>
                  <a:pt x="6349" y="85531"/>
                </a:lnTo>
                <a:lnTo>
                  <a:pt x="9524" y="63358"/>
                </a:lnTo>
                <a:lnTo>
                  <a:pt x="15873" y="44347"/>
                </a:lnTo>
                <a:lnTo>
                  <a:pt x="22222" y="22173"/>
                </a:lnTo>
                <a:lnTo>
                  <a:pt x="22222" y="0"/>
                </a:lnTo>
                <a:lnTo>
                  <a:pt x="15873" y="189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7267955" y="934163"/>
            <a:ext cx="123812" cy="38009"/>
          </a:xfrm>
          <a:custGeom>
            <a:avLst/>
            <a:gdLst/>
            <a:ahLst/>
            <a:cxnLst/>
            <a:rect l="l" t="t" r="r" b="b"/>
            <a:pathLst>
              <a:path w="123812" h="38009">
                <a:moveTo>
                  <a:pt x="117463" y="38009"/>
                </a:moveTo>
                <a:lnTo>
                  <a:pt x="123812" y="38009"/>
                </a:lnTo>
                <a:lnTo>
                  <a:pt x="101589" y="25335"/>
                </a:lnTo>
                <a:lnTo>
                  <a:pt x="79367" y="12661"/>
                </a:lnTo>
                <a:lnTo>
                  <a:pt x="53969" y="6324"/>
                </a:lnTo>
                <a:lnTo>
                  <a:pt x="25397" y="0"/>
                </a:lnTo>
                <a:lnTo>
                  <a:pt x="12698" y="3162"/>
                </a:lnTo>
                <a:lnTo>
                  <a:pt x="0" y="6324"/>
                </a:lnTo>
                <a:lnTo>
                  <a:pt x="12698" y="9499"/>
                </a:lnTo>
                <a:lnTo>
                  <a:pt x="28572" y="9499"/>
                </a:lnTo>
                <a:lnTo>
                  <a:pt x="57144" y="12661"/>
                </a:lnTo>
                <a:lnTo>
                  <a:pt x="85716" y="25335"/>
                </a:lnTo>
                <a:lnTo>
                  <a:pt x="111113" y="38009"/>
                </a:lnTo>
                <a:lnTo>
                  <a:pt x="117463" y="380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7461611" y="921488"/>
            <a:ext cx="88891" cy="63358"/>
          </a:xfrm>
          <a:custGeom>
            <a:avLst/>
            <a:gdLst/>
            <a:ahLst/>
            <a:cxnLst/>
            <a:rect l="l" t="t" r="r" b="b"/>
            <a:pathLst>
              <a:path w="88891" h="63358">
                <a:moveTo>
                  <a:pt x="0" y="63358"/>
                </a:moveTo>
                <a:lnTo>
                  <a:pt x="15873" y="53846"/>
                </a:lnTo>
                <a:lnTo>
                  <a:pt x="25397" y="50684"/>
                </a:lnTo>
                <a:lnTo>
                  <a:pt x="28572" y="50684"/>
                </a:lnTo>
                <a:lnTo>
                  <a:pt x="31746" y="44347"/>
                </a:lnTo>
                <a:lnTo>
                  <a:pt x="53969" y="31672"/>
                </a:lnTo>
                <a:lnTo>
                  <a:pt x="69843" y="18998"/>
                </a:lnTo>
                <a:lnTo>
                  <a:pt x="82541" y="12674"/>
                </a:lnTo>
                <a:lnTo>
                  <a:pt x="85716" y="6337"/>
                </a:lnTo>
                <a:lnTo>
                  <a:pt x="88891" y="0"/>
                </a:lnTo>
                <a:lnTo>
                  <a:pt x="85716" y="0"/>
                </a:lnTo>
                <a:lnTo>
                  <a:pt x="73017" y="9499"/>
                </a:lnTo>
                <a:lnTo>
                  <a:pt x="60319" y="18998"/>
                </a:lnTo>
                <a:lnTo>
                  <a:pt x="44445" y="25335"/>
                </a:lnTo>
                <a:lnTo>
                  <a:pt x="31746" y="38009"/>
                </a:lnTo>
                <a:lnTo>
                  <a:pt x="25397" y="44347"/>
                </a:lnTo>
                <a:lnTo>
                  <a:pt x="15873" y="50684"/>
                </a:lnTo>
                <a:lnTo>
                  <a:pt x="0" y="633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7934639" y="911976"/>
            <a:ext cx="260324" cy="88706"/>
          </a:xfrm>
          <a:custGeom>
            <a:avLst/>
            <a:gdLst/>
            <a:ahLst/>
            <a:cxnLst/>
            <a:rect l="l" t="t" r="r" b="b"/>
            <a:pathLst>
              <a:path w="260324" h="88706">
                <a:moveTo>
                  <a:pt x="19048" y="79207"/>
                </a:moveTo>
                <a:lnTo>
                  <a:pt x="0" y="88706"/>
                </a:lnTo>
                <a:lnTo>
                  <a:pt x="31746" y="82369"/>
                </a:lnTo>
                <a:lnTo>
                  <a:pt x="76192" y="69695"/>
                </a:lnTo>
                <a:lnTo>
                  <a:pt x="152384" y="50696"/>
                </a:lnTo>
                <a:lnTo>
                  <a:pt x="180957" y="41184"/>
                </a:lnTo>
                <a:lnTo>
                  <a:pt x="209529" y="31685"/>
                </a:lnTo>
                <a:lnTo>
                  <a:pt x="234926" y="19011"/>
                </a:lnTo>
                <a:lnTo>
                  <a:pt x="260324" y="3174"/>
                </a:lnTo>
                <a:lnTo>
                  <a:pt x="260324" y="0"/>
                </a:lnTo>
                <a:lnTo>
                  <a:pt x="234926" y="12674"/>
                </a:lnTo>
                <a:lnTo>
                  <a:pt x="177782" y="34847"/>
                </a:lnTo>
                <a:lnTo>
                  <a:pt x="104764" y="57021"/>
                </a:lnTo>
                <a:lnTo>
                  <a:pt x="19048" y="792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7572725" y="940487"/>
            <a:ext cx="69843" cy="25348"/>
          </a:xfrm>
          <a:custGeom>
            <a:avLst/>
            <a:gdLst/>
            <a:ahLst/>
            <a:cxnLst/>
            <a:rect l="l" t="t" r="r" b="b"/>
            <a:pathLst>
              <a:path w="69843" h="25348">
                <a:moveTo>
                  <a:pt x="0" y="0"/>
                </a:moveTo>
                <a:lnTo>
                  <a:pt x="0" y="6337"/>
                </a:lnTo>
                <a:lnTo>
                  <a:pt x="6349" y="6337"/>
                </a:lnTo>
                <a:lnTo>
                  <a:pt x="47620" y="25348"/>
                </a:lnTo>
                <a:lnTo>
                  <a:pt x="69843" y="25348"/>
                </a:lnTo>
                <a:lnTo>
                  <a:pt x="66668" y="22186"/>
                </a:lnTo>
                <a:lnTo>
                  <a:pt x="47620" y="19011"/>
                </a:lnTo>
                <a:lnTo>
                  <a:pt x="31746" y="126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8788604" y="1016520"/>
            <a:ext cx="25397" cy="12674"/>
          </a:xfrm>
          <a:custGeom>
            <a:avLst/>
            <a:gdLst/>
            <a:ahLst/>
            <a:cxnLst/>
            <a:rect l="l" t="t" r="r" b="b"/>
            <a:pathLst>
              <a:path w="25397" h="12674">
                <a:moveTo>
                  <a:pt x="6349" y="6337"/>
                </a:moveTo>
                <a:lnTo>
                  <a:pt x="0" y="9499"/>
                </a:lnTo>
                <a:lnTo>
                  <a:pt x="0" y="12674"/>
                </a:lnTo>
                <a:lnTo>
                  <a:pt x="12698" y="12674"/>
                </a:lnTo>
                <a:lnTo>
                  <a:pt x="19048" y="9499"/>
                </a:lnTo>
                <a:lnTo>
                  <a:pt x="25397" y="6337"/>
                </a:lnTo>
                <a:lnTo>
                  <a:pt x="22222" y="0"/>
                </a:lnTo>
                <a:lnTo>
                  <a:pt x="19048" y="3174"/>
                </a:lnTo>
                <a:lnTo>
                  <a:pt x="12698" y="6337"/>
                </a:lnTo>
                <a:lnTo>
                  <a:pt x="6349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652092" y="940487"/>
            <a:ext cx="44445" cy="25348"/>
          </a:xfrm>
          <a:custGeom>
            <a:avLst/>
            <a:gdLst/>
            <a:ahLst/>
            <a:cxnLst/>
            <a:rect l="l" t="t" r="r" b="b"/>
            <a:pathLst>
              <a:path w="44445" h="25348">
                <a:moveTo>
                  <a:pt x="9524" y="12674"/>
                </a:moveTo>
                <a:lnTo>
                  <a:pt x="19048" y="19011"/>
                </a:lnTo>
                <a:lnTo>
                  <a:pt x="28572" y="22186"/>
                </a:lnTo>
                <a:lnTo>
                  <a:pt x="41270" y="25348"/>
                </a:lnTo>
                <a:lnTo>
                  <a:pt x="44445" y="25348"/>
                </a:lnTo>
                <a:lnTo>
                  <a:pt x="22222" y="15849"/>
                </a:lnTo>
                <a:lnTo>
                  <a:pt x="3174" y="0"/>
                </a:lnTo>
                <a:lnTo>
                  <a:pt x="0" y="3174"/>
                </a:lnTo>
                <a:lnTo>
                  <a:pt x="9524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7074303" y="883478"/>
            <a:ext cx="15873" cy="47509"/>
          </a:xfrm>
          <a:custGeom>
            <a:avLst/>
            <a:gdLst/>
            <a:ahLst/>
            <a:cxnLst/>
            <a:rect l="l" t="t" r="r" b="b"/>
            <a:pathLst>
              <a:path w="15873" h="47509">
                <a:moveTo>
                  <a:pt x="3174" y="25335"/>
                </a:moveTo>
                <a:lnTo>
                  <a:pt x="12698" y="47509"/>
                </a:lnTo>
                <a:lnTo>
                  <a:pt x="15873" y="47509"/>
                </a:lnTo>
                <a:lnTo>
                  <a:pt x="15873" y="44347"/>
                </a:lnTo>
                <a:lnTo>
                  <a:pt x="6349" y="25335"/>
                </a:lnTo>
                <a:lnTo>
                  <a:pt x="0" y="0"/>
                </a:lnTo>
                <a:lnTo>
                  <a:pt x="0" y="12661"/>
                </a:lnTo>
                <a:lnTo>
                  <a:pt x="3174" y="25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7102875" y="867629"/>
            <a:ext cx="171429" cy="72857"/>
          </a:xfrm>
          <a:custGeom>
            <a:avLst/>
            <a:gdLst/>
            <a:ahLst/>
            <a:cxnLst/>
            <a:rect l="l" t="t" r="r" b="b"/>
            <a:pathLst>
              <a:path w="171429" h="72857">
                <a:moveTo>
                  <a:pt x="0" y="72857"/>
                </a:moveTo>
                <a:lnTo>
                  <a:pt x="15873" y="63358"/>
                </a:lnTo>
                <a:lnTo>
                  <a:pt x="28572" y="50684"/>
                </a:lnTo>
                <a:lnTo>
                  <a:pt x="44441" y="41184"/>
                </a:lnTo>
                <a:lnTo>
                  <a:pt x="60315" y="34847"/>
                </a:lnTo>
                <a:lnTo>
                  <a:pt x="76188" y="28510"/>
                </a:lnTo>
                <a:lnTo>
                  <a:pt x="120634" y="22173"/>
                </a:lnTo>
                <a:lnTo>
                  <a:pt x="142856" y="19011"/>
                </a:lnTo>
                <a:lnTo>
                  <a:pt x="161905" y="9512"/>
                </a:lnTo>
                <a:lnTo>
                  <a:pt x="168254" y="6337"/>
                </a:lnTo>
                <a:lnTo>
                  <a:pt x="171429" y="6337"/>
                </a:lnTo>
                <a:lnTo>
                  <a:pt x="171429" y="3174"/>
                </a:lnTo>
                <a:lnTo>
                  <a:pt x="168254" y="0"/>
                </a:lnTo>
                <a:lnTo>
                  <a:pt x="165079" y="0"/>
                </a:lnTo>
                <a:lnTo>
                  <a:pt x="158730" y="3174"/>
                </a:lnTo>
                <a:lnTo>
                  <a:pt x="139682" y="12674"/>
                </a:lnTo>
                <a:lnTo>
                  <a:pt x="117459" y="15849"/>
                </a:lnTo>
                <a:lnTo>
                  <a:pt x="73013" y="25348"/>
                </a:lnTo>
                <a:lnTo>
                  <a:pt x="50791" y="31685"/>
                </a:lnTo>
                <a:lnTo>
                  <a:pt x="31746" y="41184"/>
                </a:lnTo>
                <a:lnTo>
                  <a:pt x="15873" y="53859"/>
                </a:lnTo>
                <a:lnTo>
                  <a:pt x="0" y="728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7242558" y="899315"/>
            <a:ext cx="15873" cy="34847"/>
          </a:xfrm>
          <a:custGeom>
            <a:avLst/>
            <a:gdLst/>
            <a:ahLst/>
            <a:cxnLst/>
            <a:rect l="l" t="t" r="r" b="b"/>
            <a:pathLst>
              <a:path w="15873" h="34847">
                <a:moveTo>
                  <a:pt x="6349" y="28510"/>
                </a:moveTo>
                <a:lnTo>
                  <a:pt x="9524" y="31672"/>
                </a:lnTo>
                <a:lnTo>
                  <a:pt x="15873" y="34847"/>
                </a:lnTo>
                <a:lnTo>
                  <a:pt x="6349" y="12661"/>
                </a:lnTo>
                <a:lnTo>
                  <a:pt x="3174" y="3162"/>
                </a:lnTo>
                <a:lnTo>
                  <a:pt x="0" y="0"/>
                </a:lnTo>
                <a:lnTo>
                  <a:pt x="0" y="12661"/>
                </a:lnTo>
                <a:lnTo>
                  <a:pt x="6349" y="28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7026683" y="680729"/>
            <a:ext cx="28572" cy="240759"/>
          </a:xfrm>
          <a:custGeom>
            <a:avLst/>
            <a:gdLst/>
            <a:ahLst/>
            <a:cxnLst/>
            <a:rect l="l" t="t" r="r" b="b"/>
            <a:pathLst>
              <a:path w="28572" h="240759">
                <a:moveTo>
                  <a:pt x="25397" y="221748"/>
                </a:moveTo>
                <a:lnTo>
                  <a:pt x="3174" y="0"/>
                </a:lnTo>
                <a:lnTo>
                  <a:pt x="0" y="0"/>
                </a:lnTo>
                <a:lnTo>
                  <a:pt x="3174" y="38009"/>
                </a:lnTo>
                <a:lnTo>
                  <a:pt x="9524" y="117217"/>
                </a:lnTo>
                <a:lnTo>
                  <a:pt x="19048" y="224922"/>
                </a:lnTo>
                <a:lnTo>
                  <a:pt x="22222" y="234422"/>
                </a:lnTo>
                <a:lnTo>
                  <a:pt x="22222" y="237584"/>
                </a:lnTo>
                <a:lnTo>
                  <a:pt x="28572" y="240759"/>
                </a:lnTo>
                <a:lnTo>
                  <a:pt x="25397" y="231247"/>
                </a:lnTo>
                <a:lnTo>
                  <a:pt x="25397" y="2217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7807652" y="946824"/>
            <a:ext cx="63493" cy="9512"/>
          </a:xfrm>
          <a:custGeom>
            <a:avLst/>
            <a:gdLst/>
            <a:ahLst/>
            <a:cxnLst/>
            <a:rect l="l" t="t" r="r" b="b"/>
            <a:pathLst>
              <a:path w="63493" h="9512">
                <a:moveTo>
                  <a:pt x="9524" y="9512"/>
                </a:moveTo>
                <a:lnTo>
                  <a:pt x="15873" y="9512"/>
                </a:lnTo>
                <a:lnTo>
                  <a:pt x="41270" y="6337"/>
                </a:lnTo>
                <a:lnTo>
                  <a:pt x="53969" y="6337"/>
                </a:lnTo>
                <a:lnTo>
                  <a:pt x="63493" y="3174"/>
                </a:lnTo>
                <a:lnTo>
                  <a:pt x="50794" y="0"/>
                </a:lnTo>
                <a:lnTo>
                  <a:pt x="25397" y="3174"/>
                </a:lnTo>
                <a:lnTo>
                  <a:pt x="0" y="6337"/>
                </a:lnTo>
                <a:lnTo>
                  <a:pt x="0" y="9512"/>
                </a:lnTo>
                <a:lnTo>
                  <a:pt x="9524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7690188" y="921488"/>
            <a:ext cx="88891" cy="31672"/>
          </a:xfrm>
          <a:custGeom>
            <a:avLst/>
            <a:gdLst/>
            <a:ahLst/>
            <a:cxnLst/>
            <a:rect l="l" t="t" r="r" b="b"/>
            <a:pathLst>
              <a:path w="88891" h="31672">
                <a:moveTo>
                  <a:pt x="0" y="3162"/>
                </a:moveTo>
                <a:lnTo>
                  <a:pt x="0" y="6337"/>
                </a:lnTo>
                <a:lnTo>
                  <a:pt x="25397" y="6337"/>
                </a:lnTo>
                <a:lnTo>
                  <a:pt x="47620" y="9499"/>
                </a:lnTo>
                <a:lnTo>
                  <a:pt x="69843" y="18998"/>
                </a:lnTo>
                <a:lnTo>
                  <a:pt x="88891" y="31672"/>
                </a:lnTo>
                <a:lnTo>
                  <a:pt x="76192" y="18998"/>
                </a:lnTo>
                <a:lnTo>
                  <a:pt x="63493" y="9499"/>
                </a:lnTo>
                <a:lnTo>
                  <a:pt x="50794" y="3162"/>
                </a:lnTo>
                <a:lnTo>
                  <a:pt x="34921" y="0"/>
                </a:lnTo>
                <a:lnTo>
                  <a:pt x="6349" y="0"/>
                </a:lnTo>
                <a:lnTo>
                  <a:pt x="0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7563201" y="921488"/>
            <a:ext cx="53969" cy="22173"/>
          </a:xfrm>
          <a:custGeom>
            <a:avLst/>
            <a:gdLst/>
            <a:ahLst/>
            <a:cxnLst/>
            <a:rect l="l" t="t" r="r" b="b"/>
            <a:pathLst>
              <a:path w="53969" h="22173">
                <a:moveTo>
                  <a:pt x="3174" y="12674"/>
                </a:moveTo>
                <a:lnTo>
                  <a:pt x="9524" y="12674"/>
                </a:lnTo>
                <a:lnTo>
                  <a:pt x="6349" y="9499"/>
                </a:lnTo>
                <a:lnTo>
                  <a:pt x="6349" y="6337"/>
                </a:lnTo>
                <a:lnTo>
                  <a:pt x="19048" y="6337"/>
                </a:lnTo>
                <a:lnTo>
                  <a:pt x="28572" y="9499"/>
                </a:lnTo>
                <a:lnTo>
                  <a:pt x="50794" y="22173"/>
                </a:lnTo>
                <a:lnTo>
                  <a:pt x="53969" y="18998"/>
                </a:lnTo>
                <a:lnTo>
                  <a:pt x="31746" y="6337"/>
                </a:lnTo>
                <a:lnTo>
                  <a:pt x="19048" y="0"/>
                </a:lnTo>
                <a:lnTo>
                  <a:pt x="6349" y="0"/>
                </a:lnTo>
                <a:lnTo>
                  <a:pt x="3174" y="3162"/>
                </a:lnTo>
                <a:lnTo>
                  <a:pt x="0" y="6337"/>
                </a:lnTo>
                <a:lnTo>
                  <a:pt x="3174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7594948" y="902477"/>
            <a:ext cx="44445" cy="34847"/>
          </a:xfrm>
          <a:custGeom>
            <a:avLst/>
            <a:gdLst/>
            <a:ahLst/>
            <a:cxnLst/>
            <a:rect l="l" t="t" r="r" b="b"/>
            <a:pathLst>
              <a:path w="44445" h="34847">
                <a:moveTo>
                  <a:pt x="0" y="3174"/>
                </a:moveTo>
                <a:lnTo>
                  <a:pt x="6349" y="12674"/>
                </a:lnTo>
                <a:lnTo>
                  <a:pt x="19048" y="22173"/>
                </a:lnTo>
                <a:lnTo>
                  <a:pt x="28572" y="28510"/>
                </a:lnTo>
                <a:lnTo>
                  <a:pt x="41270" y="34847"/>
                </a:lnTo>
                <a:lnTo>
                  <a:pt x="44445" y="34847"/>
                </a:lnTo>
                <a:lnTo>
                  <a:pt x="44445" y="31685"/>
                </a:lnTo>
                <a:lnTo>
                  <a:pt x="22222" y="15836"/>
                </a:lnTo>
                <a:lnTo>
                  <a:pt x="0" y="0"/>
                </a:lnTo>
                <a:lnTo>
                  <a:pt x="0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0" name="object 130"/>
          <p:cNvSpPr/>
          <p:nvPr/>
        </p:nvSpPr>
        <p:spPr>
          <a:xfrm>
            <a:off x="7880669" y="877141"/>
            <a:ext cx="146035" cy="66520"/>
          </a:xfrm>
          <a:custGeom>
            <a:avLst/>
            <a:gdLst/>
            <a:ahLst/>
            <a:cxnLst/>
            <a:rect l="l" t="t" r="r" b="b"/>
            <a:pathLst>
              <a:path w="146035" h="66520">
                <a:moveTo>
                  <a:pt x="19048" y="63345"/>
                </a:moveTo>
                <a:lnTo>
                  <a:pt x="34921" y="53846"/>
                </a:lnTo>
                <a:lnTo>
                  <a:pt x="101589" y="31672"/>
                </a:lnTo>
                <a:lnTo>
                  <a:pt x="146035" y="9499"/>
                </a:lnTo>
                <a:lnTo>
                  <a:pt x="146035" y="0"/>
                </a:lnTo>
                <a:lnTo>
                  <a:pt x="136511" y="6337"/>
                </a:lnTo>
                <a:lnTo>
                  <a:pt x="126987" y="9499"/>
                </a:lnTo>
                <a:lnTo>
                  <a:pt x="111113" y="18998"/>
                </a:lnTo>
                <a:lnTo>
                  <a:pt x="88891" y="28510"/>
                </a:lnTo>
                <a:lnTo>
                  <a:pt x="57144" y="38009"/>
                </a:lnTo>
                <a:lnTo>
                  <a:pt x="22222" y="57021"/>
                </a:lnTo>
                <a:lnTo>
                  <a:pt x="9524" y="60183"/>
                </a:lnTo>
                <a:lnTo>
                  <a:pt x="3174" y="63345"/>
                </a:lnTo>
                <a:lnTo>
                  <a:pt x="0" y="66520"/>
                </a:lnTo>
                <a:lnTo>
                  <a:pt x="19048" y="633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1" name="object 131"/>
          <p:cNvSpPr/>
          <p:nvPr/>
        </p:nvSpPr>
        <p:spPr>
          <a:xfrm>
            <a:off x="7585424" y="886641"/>
            <a:ext cx="88891" cy="41184"/>
          </a:xfrm>
          <a:custGeom>
            <a:avLst/>
            <a:gdLst/>
            <a:ahLst/>
            <a:cxnLst/>
            <a:rect l="l" t="t" r="r" b="b"/>
            <a:pathLst>
              <a:path w="88891" h="41184">
                <a:moveTo>
                  <a:pt x="0" y="3162"/>
                </a:moveTo>
                <a:lnTo>
                  <a:pt x="3174" y="6337"/>
                </a:lnTo>
                <a:lnTo>
                  <a:pt x="19048" y="9499"/>
                </a:lnTo>
                <a:lnTo>
                  <a:pt x="34921" y="12674"/>
                </a:lnTo>
                <a:lnTo>
                  <a:pt x="47620" y="25335"/>
                </a:lnTo>
                <a:lnTo>
                  <a:pt x="60319" y="31672"/>
                </a:lnTo>
                <a:lnTo>
                  <a:pt x="88891" y="41184"/>
                </a:lnTo>
                <a:lnTo>
                  <a:pt x="88891" y="38009"/>
                </a:lnTo>
                <a:lnTo>
                  <a:pt x="76192" y="31672"/>
                </a:lnTo>
                <a:lnTo>
                  <a:pt x="60319" y="28510"/>
                </a:lnTo>
                <a:lnTo>
                  <a:pt x="47620" y="15836"/>
                </a:lnTo>
                <a:lnTo>
                  <a:pt x="34921" y="6337"/>
                </a:lnTo>
                <a:lnTo>
                  <a:pt x="19048" y="0"/>
                </a:lnTo>
                <a:lnTo>
                  <a:pt x="3174" y="0"/>
                </a:lnTo>
                <a:lnTo>
                  <a:pt x="0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2" name="object 132"/>
          <p:cNvSpPr/>
          <p:nvPr/>
        </p:nvSpPr>
        <p:spPr>
          <a:xfrm>
            <a:off x="8794953" y="794772"/>
            <a:ext cx="28572" cy="186900"/>
          </a:xfrm>
          <a:custGeom>
            <a:avLst/>
            <a:gdLst/>
            <a:ahLst/>
            <a:cxnLst/>
            <a:rect l="l" t="t" r="r" b="b"/>
            <a:pathLst>
              <a:path w="28572" h="186900">
                <a:moveTo>
                  <a:pt x="3174" y="34847"/>
                </a:moveTo>
                <a:lnTo>
                  <a:pt x="6349" y="82369"/>
                </a:lnTo>
                <a:lnTo>
                  <a:pt x="12698" y="129879"/>
                </a:lnTo>
                <a:lnTo>
                  <a:pt x="19048" y="174226"/>
                </a:lnTo>
                <a:lnTo>
                  <a:pt x="22222" y="183738"/>
                </a:lnTo>
                <a:lnTo>
                  <a:pt x="22222" y="186900"/>
                </a:lnTo>
                <a:lnTo>
                  <a:pt x="28572" y="186900"/>
                </a:lnTo>
                <a:lnTo>
                  <a:pt x="25397" y="171063"/>
                </a:lnTo>
                <a:lnTo>
                  <a:pt x="22222" y="155227"/>
                </a:lnTo>
                <a:lnTo>
                  <a:pt x="6349" y="28510"/>
                </a:lnTo>
                <a:lnTo>
                  <a:pt x="0" y="0"/>
                </a:lnTo>
                <a:lnTo>
                  <a:pt x="0" y="19011"/>
                </a:lnTo>
                <a:lnTo>
                  <a:pt x="3174" y="348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3" name="object 133"/>
          <p:cNvSpPr/>
          <p:nvPr/>
        </p:nvSpPr>
        <p:spPr>
          <a:xfrm>
            <a:off x="7055255" y="611033"/>
            <a:ext cx="15873" cy="247096"/>
          </a:xfrm>
          <a:custGeom>
            <a:avLst/>
            <a:gdLst/>
            <a:ahLst/>
            <a:cxnLst/>
            <a:rect l="l" t="t" r="r" b="b"/>
            <a:pathLst>
              <a:path w="15873" h="247096">
                <a:moveTo>
                  <a:pt x="3174" y="0"/>
                </a:moveTo>
                <a:lnTo>
                  <a:pt x="0" y="0"/>
                </a:lnTo>
                <a:lnTo>
                  <a:pt x="3174" y="34847"/>
                </a:lnTo>
                <a:lnTo>
                  <a:pt x="6349" y="72870"/>
                </a:lnTo>
                <a:lnTo>
                  <a:pt x="0" y="136216"/>
                </a:lnTo>
                <a:lnTo>
                  <a:pt x="9524" y="240759"/>
                </a:lnTo>
                <a:lnTo>
                  <a:pt x="9524" y="247096"/>
                </a:lnTo>
                <a:lnTo>
                  <a:pt x="15873" y="247096"/>
                </a:lnTo>
                <a:lnTo>
                  <a:pt x="12698" y="234422"/>
                </a:lnTo>
                <a:lnTo>
                  <a:pt x="12698" y="221748"/>
                </a:lnTo>
                <a:lnTo>
                  <a:pt x="9524" y="145728"/>
                </a:lnTo>
                <a:lnTo>
                  <a:pt x="12698" y="69695"/>
                </a:lnTo>
                <a:lnTo>
                  <a:pt x="9524" y="41184"/>
                </a:lnTo>
                <a:lnTo>
                  <a:pt x="6349" y="12674"/>
                </a:lnTo>
                <a:lnTo>
                  <a:pt x="3174" y="6337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4" name="object 134"/>
          <p:cNvSpPr/>
          <p:nvPr/>
        </p:nvSpPr>
        <p:spPr>
          <a:xfrm>
            <a:off x="7521930" y="788435"/>
            <a:ext cx="50794" cy="114042"/>
          </a:xfrm>
          <a:custGeom>
            <a:avLst/>
            <a:gdLst/>
            <a:ahLst/>
            <a:cxnLst/>
            <a:rect l="l" t="t" r="r" b="b"/>
            <a:pathLst>
              <a:path w="50794" h="114042">
                <a:moveTo>
                  <a:pt x="6349" y="19011"/>
                </a:moveTo>
                <a:lnTo>
                  <a:pt x="12698" y="38022"/>
                </a:lnTo>
                <a:lnTo>
                  <a:pt x="19048" y="53859"/>
                </a:lnTo>
                <a:lnTo>
                  <a:pt x="22222" y="72857"/>
                </a:lnTo>
                <a:lnTo>
                  <a:pt x="34921" y="95043"/>
                </a:lnTo>
                <a:lnTo>
                  <a:pt x="44445" y="110880"/>
                </a:lnTo>
                <a:lnTo>
                  <a:pt x="47620" y="114042"/>
                </a:lnTo>
                <a:lnTo>
                  <a:pt x="50794" y="110880"/>
                </a:lnTo>
                <a:lnTo>
                  <a:pt x="41270" y="88706"/>
                </a:lnTo>
                <a:lnTo>
                  <a:pt x="28572" y="57021"/>
                </a:lnTo>
                <a:lnTo>
                  <a:pt x="3174" y="0"/>
                </a:lnTo>
                <a:lnTo>
                  <a:pt x="0" y="3174"/>
                </a:lnTo>
                <a:lnTo>
                  <a:pt x="6349" y="190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5" name="object 135"/>
          <p:cNvSpPr/>
          <p:nvPr/>
        </p:nvSpPr>
        <p:spPr>
          <a:xfrm>
            <a:off x="7236208" y="693403"/>
            <a:ext cx="41270" cy="167888"/>
          </a:xfrm>
          <a:custGeom>
            <a:avLst/>
            <a:gdLst/>
            <a:ahLst/>
            <a:cxnLst/>
            <a:rect l="l" t="t" r="r" b="b"/>
            <a:pathLst>
              <a:path w="41270" h="167888">
                <a:moveTo>
                  <a:pt x="3174" y="3162"/>
                </a:moveTo>
                <a:lnTo>
                  <a:pt x="9524" y="69695"/>
                </a:lnTo>
                <a:lnTo>
                  <a:pt x="15873" y="104543"/>
                </a:lnTo>
                <a:lnTo>
                  <a:pt x="19048" y="123541"/>
                </a:lnTo>
                <a:lnTo>
                  <a:pt x="25397" y="142553"/>
                </a:lnTo>
                <a:lnTo>
                  <a:pt x="31746" y="155227"/>
                </a:lnTo>
                <a:lnTo>
                  <a:pt x="38096" y="164726"/>
                </a:lnTo>
                <a:lnTo>
                  <a:pt x="38096" y="167888"/>
                </a:lnTo>
                <a:lnTo>
                  <a:pt x="41270" y="167888"/>
                </a:lnTo>
                <a:lnTo>
                  <a:pt x="41270" y="161564"/>
                </a:lnTo>
                <a:lnTo>
                  <a:pt x="38096" y="155227"/>
                </a:lnTo>
                <a:lnTo>
                  <a:pt x="31746" y="142553"/>
                </a:lnTo>
                <a:lnTo>
                  <a:pt x="25397" y="114042"/>
                </a:lnTo>
                <a:lnTo>
                  <a:pt x="19048" y="85531"/>
                </a:lnTo>
                <a:lnTo>
                  <a:pt x="6349" y="6337"/>
                </a:lnTo>
                <a:lnTo>
                  <a:pt x="6349" y="0"/>
                </a:lnTo>
                <a:lnTo>
                  <a:pt x="0" y="0"/>
                </a:lnTo>
                <a:lnTo>
                  <a:pt x="3174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6" name="object 136"/>
          <p:cNvSpPr/>
          <p:nvPr/>
        </p:nvSpPr>
        <p:spPr>
          <a:xfrm>
            <a:off x="8210837" y="864467"/>
            <a:ext cx="22222" cy="34847"/>
          </a:xfrm>
          <a:custGeom>
            <a:avLst/>
            <a:gdLst/>
            <a:ahLst/>
            <a:cxnLst/>
            <a:rect l="l" t="t" r="r" b="b"/>
            <a:pathLst>
              <a:path w="22222" h="34847">
                <a:moveTo>
                  <a:pt x="15873" y="19011"/>
                </a:moveTo>
                <a:lnTo>
                  <a:pt x="22222" y="0"/>
                </a:lnTo>
                <a:lnTo>
                  <a:pt x="15873" y="6337"/>
                </a:lnTo>
                <a:lnTo>
                  <a:pt x="9524" y="15836"/>
                </a:lnTo>
                <a:lnTo>
                  <a:pt x="6349" y="25335"/>
                </a:lnTo>
                <a:lnTo>
                  <a:pt x="0" y="31672"/>
                </a:lnTo>
                <a:lnTo>
                  <a:pt x="3174" y="34847"/>
                </a:lnTo>
                <a:lnTo>
                  <a:pt x="15873" y="190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7" name="object 137"/>
          <p:cNvSpPr/>
          <p:nvPr/>
        </p:nvSpPr>
        <p:spPr>
          <a:xfrm>
            <a:off x="7760031" y="867629"/>
            <a:ext cx="95240" cy="15849"/>
          </a:xfrm>
          <a:custGeom>
            <a:avLst/>
            <a:gdLst/>
            <a:ahLst/>
            <a:cxnLst/>
            <a:rect l="l" t="t" r="r" b="b"/>
            <a:pathLst>
              <a:path w="95240" h="15849">
                <a:moveTo>
                  <a:pt x="19048" y="6337"/>
                </a:moveTo>
                <a:lnTo>
                  <a:pt x="41270" y="9512"/>
                </a:lnTo>
                <a:lnTo>
                  <a:pt x="53969" y="12674"/>
                </a:lnTo>
                <a:lnTo>
                  <a:pt x="66668" y="15849"/>
                </a:lnTo>
                <a:lnTo>
                  <a:pt x="95240" y="15849"/>
                </a:lnTo>
                <a:lnTo>
                  <a:pt x="76192" y="9512"/>
                </a:lnTo>
                <a:lnTo>
                  <a:pt x="57144" y="6337"/>
                </a:lnTo>
                <a:lnTo>
                  <a:pt x="22222" y="0"/>
                </a:lnTo>
                <a:lnTo>
                  <a:pt x="3174" y="0"/>
                </a:lnTo>
                <a:lnTo>
                  <a:pt x="0" y="3174"/>
                </a:lnTo>
                <a:lnTo>
                  <a:pt x="19048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8" name="object 138"/>
          <p:cNvSpPr/>
          <p:nvPr/>
        </p:nvSpPr>
        <p:spPr>
          <a:xfrm>
            <a:off x="7706062" y="848631"/>
            <a:ext cx="31746" cy="18998"/>
          </a:xfrm>
          <a:custGeom>
            <a:avLst/>
            <a:gdLst/>
            <a:ahLst/>
            <a:cxnLst/>
            <a:rect l="l" t="t" r="r" b="b"/>
            <a:pathLst>
              <a:path w="31746" h="18998">
                <a:moveTo>
                  <a:pt x="31746" y="6337"/>
                </a:moveTo>
                <a:lnTo>
                  <a:pt x="31746" y="0"/>
                </a:lnTo>
                <a:lnTo>
                  <a:pt x="28572" y="0"/>
                </a:lnTo>
                <a:lnTo>
                  <a:pt x="25397" y="3162"/>
                </a:lnTo>
                <a:lnTo>
                  <a:pt x="19048" y="9499"/>
                </a:lnTo>
                <a:lnTo>
                  <a:pt x="12698" y="12661"/>
                </a:lnTo>
                <a:lnTo>
                  <a:pt x="3174" y="12661"/>
                </a:lnTo>
                <a:lnTo>
                  <a:pt x="6349" y="6337"/>
                </a:lnTo>
                <a:lnTo>
                  <a:pt x="6349" y="0"/>
                </a:lnTo>
                <a:lnTo>
                  <a:pt x="0" y="6337"/>
                </a:lnTo>
                <a:lnTo>
                  <a:pt x="0" y="12661"/>
                </a:lnTo>
                <a:lnTo>
                  <a:pt x="3174" y="18998"/>
                </a:lnTo>
                <a:lnTo>
                  <a:pt x="12698" y="18998"/>
                </a:lnTo>
                <a:lnTo>
                  <a:pt x="19048" y="15836"/>
                </a:lnTo>
                <a:lnTo>
                  <a:pt x="22222" y="12661"/>
                </a:lnTo>
                <a:lnTo>
                  <a:pt x="31746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9" name="object 139"/>
          <p:cNvSpPr/>
          <p:nvPr/>
        </p:nvSpPr>
        <p:spPr>
          <a:xfrm>
            <a:off x="7871145" y="867629"/>
            <a:ext cx="73017" cy="19011"/>
          </a:xfrm>
          <a:custGeom>
            <a:avLst/>
            <a:gdLst/>
            <a:ahLst/>
            <a:cxnLst/>
            <a:rect l="l" t="t" r="r" b="b"/>
            <a:pathLst>
              <a:path w="73017" h="19011">
                <a:moveTo>
                  <a:pt x="0" y="12674"/>
                </a:moveTo>
                <a:lnTo>
                  <a:pt x="0" y="15849"/>
                </a:lnTo>
                <a:lnTo>
                  <a:pt x="3174" y="15849"/>
                </a:lnTo>
                <a:lnTo>
                  <a:pt x="9524" y="19011"/>
                </a:lnTo>
                <a:lnTo>
                  <a:pt x="38096" y="9512"/>
                </a:lnTo>
                <a:lnTo>
                  <a:pt x="53969" y="6337"/>
                </a:lnTo>
                <a:lnTo>
                  <a:pt x="69843" y="9512"/>
                </a:lnTo>
                <a:lnTo>
                  <a:pt x="73017" y="6337"/>
                </a:lnTo>
                <a:lnTo>
                  <a:pt x="73017" y="3174"/>
                </a:lnTo>
                <a:lnTo>
                  <a:pt x="63493" y="0"/>
                </a:lnTo>
                <a:lnTo>
                  <a:pt x="53969" y="0"/>
                </a:lnTo>
                <a:lnTo>
                  <a:pt x="38096" y="3174"/>
                </a:lnTo>
                <a:lnTo>
                  <a:pt x="19048" y="9512"/>
                </a:lnTo>
                <a:lnTo>
                  <a:pt x="0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0" name="object 140"/>
          <p:cNvSpPr/>
          <p:nvPr/>
        </p:nvSpPr>
        <p:spPr>
          <a:xfrm>
            <a:off x="8385419" y="775760"/>
            <a:ext cx="25397" cy="126716"/>
          </a:xfrm>
          <a:custGeom>
            <a:avLst/>
            <a:gdLst/>
            <a:ahLst/>
            <a:cxnLst/>
            <a:rect l="l" t="t" r="r" b="b"/>
            <a:pathLst>
              <a:path w="25397" h="126716">
                <a:moveTo>
                  <a:pt x="22222" y="0"/>
                </a:moveTo>
                <a:lnTo>
                  <a:pt x="12698" y="60196"/>
                </a:lnTo>
                <a:lnTo>
                  <a:pt x="6349" y="91869"/>
                </a:lnTo>
                <a:lnTo>
                  <a:pt x="0" y="123554"/>
                </a:lnTo>
                <a:lnTo>
                  <a:pt x="3174" y="126716"/>
                </a:lnTo>
                <a:lnTo>
                  <a:pt x="15873" y="88706"/>
                </a:lnTo>
                <a:lnTo>
                  <a:pt x="22222" y="41184"/>
                </a:lnTo>
                <a:lnTo>
                  <a:pt x="25397" y="0"/>
                </a:lnTo>
                <a:lnTo>
                  <a:pt x="222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1" name="object 141"/>
          <p:cNvSpPr/>
          <p:nvPr/>
        </p:nvSpPr>
        <p:spPr>
          <a:xfrm>
            <a:off x="7744158" y="835956"/>
            <a:ext cx="25397" cy="28510"/>
          </a:xfrm>
          <a:custGeom>
            <a:avLst/>
            <a:gdLst/>
            <a:ahLst/>
            <a:cxnLst/>
            <a:rect l="l" t="t" r="r" b="b"/>
            <a:pathLst>
              <a:path w="25397" h="28510">
                <a:moveTo>
                  <a:pt x="25397" y="3162"/>
                </a:moveTo>
                <a:lnTo>
                  <a:pt x="22222" y="0"/>
                </a:lnTo>
                <a:lnTo>
                  <a:pt x="19048" y="0"/>
                </a:lnTo>
                <a:lnTo>
                  <a:pt x="12698" y="12674"/>
                </a:lnTo>
                <a:lnTo>
                  <a:pt x="6349" y="25335"/>
                </a:lnTo>
                <a:lnTo>
                  <a:pt x="0" y="25335"/>
                </a:lnTo>
                <a:lnTo>
                  <a:pt x="0" y="28510"/>
                </a:lnTo>
                <a:lnTo>
                  <a:pt x="6349" y="28510"/>
                </a:lnTo>
                <a:lnTo>
                  <a:pt x="9524" y="25335"/>
                </a:lnTo>
                <a:lnTo>
                  <a:pt x="15873" y="19011"/>
                </a:lnTo>
                <a:lnTo>
                  <a:pt x="22222" y="9499"/>
                </a:lnTo>
                <a:lnTo>
                  <a:pt x="25397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2" name="object 142"/>
          <p:cNvSpPr/>
          <p:nvPr/>
        </p:nvSpPr>
        <p:spPr>
          <a:xfrm>
            <a:off x="7772730" y="839119"/>
            <a:ext cx="25397" cy="19011"/>
          </a:xfrm>
          <a:custGeom>
            <a:avLst/>
            <a:gdLst/>
            <a:ahLst/>
            <a:cxnLst/>
            <a:rect l="l" t="t" r="r" b="b"/>
            <a:pathLst>
              <a:path w="25397" h="19011">
                <a:moveTo>
                  <a:pt x="25397" y="6337"/>
                </a:moveTo>
                <a:lnTo>
                  <a:pt x="25397" y="0"/>
                </a:lnTo>
                <a:lnTo>
                  <a:pt x="19048" y="0"/>
                </a:lnTo>
                <a:lnTo>
                  <a:pt x="19048" y="3174"/>
                </a:lnTo>
                <a:lnTo>
                  <a:pt x="15873" y="9512"/>
                </a:lnTo>
                <a:lnTo>
                  <a:pt x="9524" y="12674"/>
                </a:lnTo>
                <a:lnTo>
                  <a:pt x="3174" y="15849"/>
                </a:lnTo>
                <a:lnTo>
                  <a:pt x="0" y="15849"/>
                </a:lnTo>
                <a:lnTo>
                  <a:pt x="3174" y="19011"/>
                </a:lnTo>
                <a:lnTo>
                  <a:pt x="9524" y="19011"/>
                </a:lnTo>
                <a:lnTo>
                  <a:pt x="19048" y="12674"/>
                </a:lnTo>
                <a:lnTo>
                  <a:pt x="25397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3" name="object 143"/>
          <p:cNvSpPr/>
          <p:nvPr/>
        </p:nvSpPr>
        <p:spPr>
          <a:xfrm>
            <a:off x="8039404" y="835956"/>
            <a:ext cx="60319" cy="34847"/>
          </a:xfrm>
          <a:custGeom>
            <a:avLst/>
            <a:gdLst/>
            <a:ahLst/>
            <a:cxnLst/>
            <a:rect l="l" t="t" r="r" b="b"/>
            <a:pathLst>
              <a:path w="60319" h="34847">
                <a:moveTo>
                  <a:pt x="60319" y="3162"/>
                </a:moveTo>
                <a:lnTo>
                  <a:pt x="57144" y="0"/>
                </a:lnTo>
                <a:lnTo>
                  <a:pt x="50794" y="0"/>
                </a:lnTo>
                <a:lnTo>
                  <a:pt x="41270" y="9499"/>
                </a:lnTo>
                <a:lnTo>
                  <a:pt x="28572" y="12674"/>
                </a:lnTo>
                <a:lnTo>
                  <a:pt x="19048" y="19011"/>
                </a:lnTo>
                <a:lnTo>
                  <a:pt x="9524" y="25335"/>
                </a:lnTo>
                <a:lnTo>
                  <a:pt x="3174" y="28510"/>
                </a:lnTo>
                <a:lnTo>
                  <a:pt x="0" y="31672"/>
                </a:lnTo>
                <a:lnTo>
                  <a:pt x="0" y="34847"/>
                </a:lnTo>
                <a:lnTo>
                  <a:pt x="28572" y="22173"/>
                </a:lnTo>
                <a:lnTo>
                  <a:pt x="60319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4" name="object 144"/>
          <p:cNvSpPr/>
          <p:nvPr/>
        </p:nvSpPr>
        <p:spPr>
          <a:xfrm>
            <a:off x="7960037" y="870804"/>
            <a:ext cx="12698" cy="6337"/>
          </a:xfrm>
          <a:custGeom>
            <a:avLst/>
            <a:gdLst/>
            <a:ahLst/>
            <a:cxnLst/>
            <a:rect l="l" t="t" r="r" b="b"/>
            <a:pathLst>
              <a:path w="12698" h="6337">
                <a:moveTo>
                  <a:pt x="0" y="0"/>
                </a:moveTo>
                <a:lnTo>
                  <a:pt x="0" y="3162"/>
                </a:lnTo>
                <a:lnTo>
                  <a:pt x="6349" y="6337"/>
                </a:lnTo>
                <a:lnTo>
                  <a:pt x="9524" y="6337"/>
                </a:lnTo>
                <a:lnTo>
                  <a:pt x="12698" y="3162"/>
                </a:lnTo>
                <a:lnTo>
                  <a:pt x="634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5" name="object 145"/>
          <p:cNvSpPr/>
          <p:nvPr/>
        </p:nvSpPr>
        <p:spPr>
          <a:xfrm>
            <a:off x="7947338" y="845456"/>
            <a:ext cx="47620" cy="22173"/>
          </a:xfrm>
          <a:custGeom>
            <a:avLst/>
            <a:gdLst/>
            <a:ahLst/>
            <a:cxnLst/>
            <a:rect l="l" t="t" r="r" b="b"/>
            <a:pathLst>
              <a:path w="47620" h="22173">
                <a:moveTo>
                  <a:pt x="3174" y="22173"/>
                </a:moveTo>
                <a:lnTo>
                  <a:pt x="6349" y="22173"/>
                </a:lnTo>
                <a:lnTo>
                  <a:pt x="6349" y="15836"/>
                </a:lnTo>
                <a:lnTo>
                  <a:pt x="15873" y="9512"/>
                </a:lnTo>
                <a:lnTo>
                  <a:pt x="28572" y="9512"/>
                </a:lnTo>
                <a:lnTo>
                  <a:pt x="38096" y="6337"/>
                </a:lnTo>
                <a:lnTo>
                  <a:pt x="47620" y="3174"/>
                </a:lnTo>
                <a:lnTo>
                  <a:pt x="47620" y="0"/>
                </a:lnTo>
                <a:lnTo>
                  <a:pt x="25397" y="3174"/>
                </a:lnTo>
                <a:lnTo>
                  <a:pt x="3174" y="6337"/>
                </a:lnTo>
                <a:lnTo>
                  <a:pt x="0" y="12674"/>
                </a:lnTo>
                <a:lnTo>
                  <a:pt x="0" y="15836"/>
                </a:lnTo>
                <a:lnTo>
                  <a:pt x="3174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6" name="object 146"/>
          <p:cNvSpPr/>
          <p:nvPr/>
        </p:nvSpPr>
        <p:spPr>
          <a:xfrm>
            <a:off x="8226710" y="842294"/>
            <a:ext cx="60293" cy="31672"/>
          </a:xfrm>
          <a:custGeom>
            <a:avLst/>
            <a:gdLst/>
            <a:ahLst/>
            <a:cxnLst/>
            <a:rect l="l" t="t" r="r" b="b"/>
            <a:pathLst>
              <a:path w="60293" h="31672">
                <a:moveTo>
                  <a:pt x="6349" y="0"/>
                </a:moveTo>
                <a:lnTo>
                  <a:pt x="0" y="0"/>
                </a:lnTo>
                <a:lnTo>
                  <a:pt x="0" y="3162"/>
                </a:lnTo>
                <a:lnTo>
                  <a:pt x="9524" y="3162"/>
                </a:lnTo>
                <a:lnTo>
                  <a:pt x="31746" y="22173"/>
                </a:lnTo>
                <a:lnTo>
                  <a:pt x="44445" y="28510"/>
                </a:lnTo>
                <a:lnTo>
                  <a:pt x="60293" y="31672"/>
                </a:lnTo>
                <a:lnTo>
                  <a:pt x="60293" y="28510"/>
                </a:lnTo>
                <a:lnTo>
                  <a:pt x="44445" y="22173"/>
                </a:lnTo>
                <a:lnTo>
                  <a:pt x="31746" y="12674"/>
                </a:lnTo>
                <a:lnTo>
                  <a:pt x="15873" y="3162"/>
                </a:lnTo>
                <a:lnTo>
                  <a:pt x="63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7" name="object 147"/>
          <p:cNvSpPr/>
          <p:nvPr/>
        </p:nvSpPr>
        <p:spPr>
          <a:xfrm>
            <a:off x="7687014" y="801109"/>
            <a:ext cx="47620" cy="38009"/>
          </a:xfrm>
          <a:custGeom>
            <a:avLst/>
            <a:gdLst/>
            <a:ahLst/>
            <a:cxnLst/>
            <a:rect l="l" t="t" r="r" b="b"/>
            <a:pathLst>
              <a:path w="47620" h="38009">
                <a:moveTo>
                  <a:pt x="15873" y="0"/>
                </a:moveTo>
                <a:lnTo>
                  <a:pt x="12698" y="9499"/>
                </a:lnTo>
                <a:lnTo>
                  <a:pt x="9524" y="15836"/>
                </a:lnTo>
                <a:lnTo>
                  <a:pt x="3174" y="25348"/>
                </a:lnTo>
                <a:lnTo>
                  <a:pt x="0" y="31672"/>
                </a:lnTo>
                <a:lnTo>
                  <a:pt x="6349" y="38009"/>
                </a:lnTo>
                <a:lnTo>
                  <a:pt x="28572" y="38009"/>
                </a:lnTo>
                <a:lnTo>
                  <a:pt x="41270" y="28510"/>
                </a:lnTo>
                <a:lnTo>
                  <a:pt x="47620" y="15836"/>
                </a:lnTo>
                <a:lnTo>
                  <a:pt x="41270" y="15836"/>
                </a:lnTo>
                <a:lnTo>
                  <a:pt x="38096" y="19011"/>
                </a:lnTo>
                <a:lnTo>
                  <a:pt x="34921" y="25348"/>
                </a:lnTo>
                <a:lnTo>
                  <a:pt x="22222" y="31672"/>
                </a:lnTo>
                <a:lnTo>
                  <a:pt x="6349" y="31672"/>
                </a:lnTo>
                <a:lnTo>
                  <a:pt x="15873" y="15836"/>
                </a:lnTo>
                <a:lnTo>
                  <a:pt x="19048" y="9499"/>
                </a:lnTo>
                <a:lnTo>
                  <a:pt x="19048" y="0"/>
                </a:lnTo>
                <a:lnTo>
                  <a:pt x="158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8" name="object 148"/>
          <p:cNvSpPr/>
          <p:nvPr/>
        </p:nvSpPr>
        <p:spPr>
          <a:xfrm>
            <a:off x="7594948" y="820120"/>
            <a:ext cx="6349" cy="15836"/>
          </a:xfrm>
          <a:custGeom>
            <a:avLst/>
            <a:gdLst/>
            <a:ahLst/>
            <a:cxnLst/>
            <a:rect l="l" t="t" r="r" b="b"/>
            <a:pathLst>
              <a:path w="6349" h="15836">
                <a:moveTo>
                  <a:pt x="0" y="9499"/>
                </a:moveTo>
                <a:lnTo>
                  <a:pt x="3174" y="15836"/>
                </a:lnTo>
                <a:lnTo>
                  <a:pt x="3174" y="6337"/>
                </a:lnTo>
                <a:lnTo>
                  <a:pt x="6349" y="0"/>
                </a:lnTo>
                <a:lnTo>
                  <a:pt x="3174" y="0"/>
                </a:lnTo>
                <a:lnTo>
                  <a:pt x="0" y="6337"/>
                </a:lnTo>
                <a:lnTo>
                  <a:pt x="0" y="9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9" name="object 149"/>
          <p:cNvSpPr/>
          <p:nvPr/>
        </p:nvSpPr>
        <p:spPr>
          <a:xfrm>
            <a:off x="7737809" y="823282"/>
            <a:ext cx="6349" cy="15836"/>
          </a:xfrm>
          <a:custGeom>
            <a:avLst/>
            <a:gdLst/>
            <a:ahLst/>
            <a:cxnLst/>
            <a:rect l="l" t="t" r="r" b="b"/>
            <a:pathLst>
              <a:path w="6349" h="15836">
                <a:moveTo>
                  <a:pt x="0" y="12674"/>
                </a:moveTo>
                <a:lnTo>
                  <a:pt x="3174" y="15836"/>
                </a:lnTo>
                <a:lnTo>
                  <a:pt x="6349" y="12674"/>
                </a:lnTo>
                <a:lnTo>
                  <a:pt x="3174" y="0"/>
                </a:lnTo>
                <a:lnTo>
                  <a:pt x="0" y="0"/>
                </a:lnTo>
                <a:lnTo>
                  <a:pt x="0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0" name="object 150"/>
          <p:cNvSpPr/>
          <p:nvPr/>
        </p:nvSpPr>
        <p:spPr>
          <a:xfrm>
            <a:off x="8293353" y="842294"/>
            <a:ext cx="6349" cy="25335"/>
          </a:xfrm>
          <a:custGeom>
            <a:avLst/>
            <a:gdLst/>
            <a:ahLst/>
            <a:cxnLst/>
            <a:rect l="l" t="t" r="r" b="b"/>
            <a:pathLst>
              <a:path w="6349" h="25335">
                <a:moveTo>
                  <a:pt x="0" y="0"/>
                </a:moveTo>
                <a:lnTo>
                  <a:pt x="0" y="25335"/>
                </a:lnTo>
                <a:lnTo>
                  <a:pt x="3174" y="25335"/>
                </a:lnTo>
                <a:lnTo>
                  <a:pt x="6349" y="12674"/>
                </a:lnTo>
                <a:lnTo>
                  <a:pt x="317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1" name="object 151"/>
          <p:cNvSpPr/>
          <p:nvPr/>
        </p:nvSpPr>
        <p:spPr>
          <a:xfrm>
            <a:off x="7601297" y="816945"/>
            <a:ext cx="82541" cy="12674"/>
          </a:xfrm>
          <a:custGeom>
            <a:avLst/>
            <a:gdLst/>
            <a:ahLst/>
            <a:cxnLst/>
            <a:rect l="l" t="t" r="r" b="b"/>
            <a:pathLst>
              <a:path w="82541" h="12674">
                <a:moveTo>
                  <a:pt x="82541" y="0"/>
                </a:moveTo>
                <a:lnTo>
                  <a:pt x="0" y="12674"/>
                </a:lnTo>
                <a:lnTo>
                  <a:pt x="47620" y="12674"/>
                </a:lnTo>
                <a:lnTo>
                  <a:pt x="79367" y="3174"/>
                </a:lnTo>
                <a:lnTo>
                  <a:pt x="825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2" name="object 152"/>
          <p:cNvSpPr/>
          <p:nvPr/>
        </p:nvSpPr>
        <p:spPr>
          <a:xfrm>
            <a:off x="7817176" y="813783"/>
            <a:ext cx="66668" cy="28510"/>
          </a:xfrm>
          <a:custGeom>
            <a:avLst/>
            <a:gdLst/>
            <a:ahLst/>
            <a:cxnLst/>
            <a:rect l="l" t="t" r="r" b="b"/>
            <a:pathLst>
              <a:path w="66668" h="28510">
                <a:moveTo>
                  <a:pt x="28572" y="25335"/>
                </a:moveTo>
                <a:lnTo>
                  <a:pt x="34921" y="22173"/>
                </a:lnTo>
                <a:lnTo>
                  <a:pt x="50794" y="12674"/>
                </a:lnTo>
                <a:lnTo>
                  <a:pt x="66668" y="3162"/>
                </a:lnTo>
                <a:lnTo>
                  <a:pt x="66668" y="0"/>
                </a:lnTo>
                <a:lnTo>
                  <a:pt x="63493" y="0"/>
                </a:lnTo>
                <a:lnTo>
                  <a:pt x="50794" y="6337"/>
                </a:lnTo>
                <a:lnTo>
                  <a:pt x="38096" y="15836"/>
                </a:lnTo>
                <a:lnTo>
                  <a:pt x="22222" y="22173"/>
                </a:lnTo>
                <a:lnTo>
                  <a:pt x="15873" y="22173"/>
                </a:lnTo>
                <a:lnTo>
                  <a:pt x="6349" y="18998"/>
                </a:lnTo>
                <a:lnTo>
                  <a:pt x="0" y="18998"/>
                </a:lnTo>
                <a:lnTo>
                  <a:pt x="3174" y="22173"/>
                </a:lnTo>
                <a:lnTo>
                  <a:pt x="12698" y="25335"/>
                </a:lnTo>
                <a:lnTo>
                  <a:pt x="19048" y="28510"/>
                </a:lnTo>
                <a:lnTo>
                  <a:pt x="28572" y="25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3" name="object 153"/>
          <p:cNvSpPr/>
          <p:nvPr/>
        </p:nvSpPr>
        <p:spPr>
          <a:xfrm>
            <a:off x="7753682" y="820120"/>
            <a:ext cx="44445" cy="9499"/>
          </a:xfrm>
          <a:custGeom>
            <a:avLst/>
            <a:gdLst/>
            <a:ahLst/>
            <a:cxnLst/>
            <a:rect l="l" t="t" r="r" b="b"/>
            <a:pathLst>
              <a:path w="44445" h="9499">
                <a:moveTo>
                  <a:pt x="0" y="9499"/>
                </a:moveTo>
                <a:lnTo>
                  <a:pt x="44445" y="6337"/>
                </a:lnTo>
                <a:lnTo>
                  <a:pt x="44445" y="3162"/>
                </a:lnTo>
                <a:lnTo>
                  <a:pt x="41270" y="3162"/>
                </a:lnTo>
                <a:lnTo>
                  <a:pt x="34921" y="0"/>
                </a:lnTo>
                <a:lnTo>
                  <a:pt x="15873" y="3162"/>
                </a:lnTo>
                <a:lnTo>
                  <a:pt x="0" y="6337"/>
                </a:lnTo>
                <a:lnTo>
                  <a:pt x="0" y="9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4" name="object 154"/>
          <p:cNvSpPr/>
          <p:nvPr/>
        </p:nvSpPr>
        <p:spPr>
          <a:xfrm>
            <a:off x="7804477" y="794772"/>
            <a:ext cx="34921" cy="34847"/>
          </a:xfrm>
          <a:custGeom>
            <a:avLst/>
            <a:gdLst/>
            <a:ahLst/>
            <a:cxnLst/>
            <a:rect l="l" t="t" r="r" b="b"/>
            <a:pathLst>
              <a:path w="34921" h="34847">
                <a:moveTo>
                  <a:pt x="6349" y="25348"/>
                </a:moveTo>
                <a:lnTo>
                  <a:pt x="12698" y="19011"/>
                </a:lnTo>
                <a:lnTo>
                  <a:pt x="22222" y="12674"/>
                </a:lnTo>
                <a:lnTo>
                  <a:pt x="28572" y="9499"/>
                </a:lnTo>
                <a:lnTo>
                  <a:pt x="34921" y="3174"/>
                </a:lnTo>
                <a:lnTo>
                  <a:pt x="34921" y="0"/>
                </a:lnTo>
                <a:lnTo>
                  <a:pt x="25397" y="6337"/>
                </a:lnTo>
                <a:lnTo>
                  <a:pt x="12698" y="12674"/>
                </a:lnTo>
                <a:lnTo>
                  <a:pt x="3174" y="19011"/>
                </a:lnTo>
                <a:lnTo>
                  <a:pt x="0" y="22173"/>
                </a:lnTo>
                <a:lnTo>
                  <a:pt x="0" y="28510"/>
                </a:lnTo>
                <a:lnTo>
                  <a:pt x="3174" y="34847"/>
                </a:lnTo>
                <a:lnTo>
                  <a:pt x="9524" y="34847"/>
                </a:lnTo>
                <a:lnTo>
                  <a:pt x="9524" y="31685"/>
                </a:lnTo>
                <a:lnTo>
                  <a:pt x="6349" y="28510"/>
                </a:lnTo>
                <a:lnTo>
                  <a:pt x="6349" y="253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5" name="object 155"/>
          <p:cNvSpPr/>
          <p:nvPr/>
        </p:nvSpPr>
        <p:spPr>
          <a:xfrm>
            <a:off x="7896543" y="788435"/>
            <a:ext cx="63493" cy="28510"/>
          </a:xfrm>
          <a:custGeom>
            <a:avLst/>
            <a:gdLst/>
            <a:ahLst/>
            <a:cxnLst/>
            <a:rect l="l" t="t" r="r" b="b"/>
            <a:pathLst>
              <a:path w="63493" h="28510">
                <a:moveTo>
                  <a:pt x="19048" y="25348"/>
                </a:moveTo>
                <a:lnTo>
                  <a:pt x="31746" y="25348"/>
                </a:lnTo>
                <a:lnTo>
                  <a:pt x="44445" y="22173"/>
                </a:lnTo>
                <a:lnTo>
                  <a:pt x="53969" y="12674"/>
                </a:lnTo>
                <a:lnTo>
                  <a:pt x="63493" y="6337"/>
                </a:lnTo>
                <a:lnTo>
                  <a:pt x="63493" y="3174"/>
                </a:lnTo>
                <a:lnTo>
                  <a:pt x="57144" y="0"/>
                </a:lnTo>
                <a:lnTo>
                  <a:pt x="53969" y="9512"/>
                </a:lnTo>
                <a:lnTo>
                  <a:pt x="47620" y="12674"/>
                </a:lnTo>
                <a:lnTo>
                  <a:pt x="31746" y="19011"/>
                </a:lnTo>
                <a:lnTo>
                  <a:pt x="15873" y="22173"/>
                </a:lnTo>
                <a:lnTo>
                  <a:pt x="0" y="25348"/>
                </a:lnTo>
                <a:lnTo>
                  <a:pt x="3174" y="28510"/>
                </a:lnTo>
                <a:lnTo>
                  <a:pt x="9524" y="28510"/>
                </a:lnTo>
                <a:lnTo>
                  <a:pt x="19048" y="253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6" name="object 156"/>
          <p:cNvSpPr/>
          <p:nvPr/>
        </p:nvSpPr>
        <p:spPr>
          <a:xfrm>
            <a:off x="8433039" y="766261"/>
            <a:ext cx="47620" cy="85531"/>
          </a:xfrm>
          <a:custGeom>
            <a:avLst/>
            <a:gdLst/>
            <a:ahLst/>
            <a:cxnLst/>
            <a:rect l="l" t="t" r="r" b="b"/>
            <a:pathLst>
              <a:path w="47620" h="85531">
                <a:moveTo>
                  <a:pt x="0" y="0"/>
                </a:moveTo>
                <a:lnTo>
                  <a:pt x="6349" y="9499"/>
                </a:lnTo>
                <a:lnTo>
                  <a:pt x="15873" y="15836"/>
                </a:lnTo>
                <a:lnTo>
                  <a:pt x="31746" y="41184"/>
                </a:lnTo>
                <a:lnTo>
                  <a:pt x="38096" y="53859"/>
                </a:lnTo>
                <a:lnTo>
                  <a:pt x="41270" y="69695"/>
                </a:lnTo>
                <a:lnTo>
                  <a:pt x="38096" y="76032"/>
                </a:lnTo>
                <a:lnTo>
                  <a:pt x="31746" y="76032"/>
                </a:lnTo>
                <a:lnTo>
                  <a:pt x="28572" y="82369"/>
                </a:lnTo>
                <a:lnTo>
                  <a:pt x="31746" y="82369"/>
                </a:lnTo>
                <a:lnTo>
                  <a:pt x="34921" y="85531"/>
                </a:lnTo>
                <a:lnTo>
                  <a:pt x="44445" y="72857"/>
                </a:lnTo>
                <a:lnTo>
                  <a:pt x="47620" y="60196"/>
                </a:lnTo>
                <a:lnTo>
                  <a:pt x="41270" y="44347"/>
                </a:lnTo>
                <a:lnTo>
                  <a:pt x="31746" y="25348"/>
                </a:lnTo>
                <a:lnTo>
                  <a:pt x="19048" y="9499"/>
                </a:lnTo>
                <a:lnTo>
                  <a:pt x="9524" y="633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7" name="object 157"/>
          <p:cNvSpPr/>
          <p:nvPr/>
        </p:nvSpPr>
        <p:spPr>
          <a:xfrm>
            <a:off x="8109247" y="816945"/>
            <a:ext cx="9524" cy="12674"/>
          </a:xfrm>
          <a:custGeom>
            <a:avLst/>
            <a:gdLst/>
            <a:ahLst/>
            <a:cxnLst/>
            <a:rect l="l" t="t" r="r" b="b"/>
            <a:pathLst>
              <a:path w="9524" h="12674">
                <a:moveTo>
                  <a:pt x="0" y="12674"/>
                </a:moveTo>
                <a:lnTo>
                  <a:pt x="6349" y="9512"/>
                </a:lnTo>
                <a:lnTo>
                  <a:pt x="9524" y="0"/>
                </a:lnTo>
                <a:lnTo>
                  <a:pt x="6349" y="0"/>
                </a:lnTo>
                <a:lnTo>
                  <a:pt x="3174" y="6337"/>
                </a:lnTo>
                <a:lnTo>
                  <a:pt x="0" y="126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8" name="object 158"/>
          <p:cNvSpPr/>
          <p:nvPr/>
        </p:nvSpPr>
        <p:spPr>
          <a:xfrm>
            <a:off x="7740983" y="788435"/>
            <a:ext cx="38096" cy="22173"/>
          </a:xfrm>
          <a:custGeom>
            <a:avLst/>
            <a:gdLst/>
            <a:ahLst/>
            <a:cxnLst/>
            <a:rect l="l" t="t" r="r" b="b"/>
            <a:pathLst>
              <a:path w="38096" h="22173">
                <a:moveTo>
                  <a:pt x="6349" y="19011"/>
                </a:moveTo>
                <a:lnTo>
                  <a:pt x="12698" y="15836"/>
                </a:lnTo>
                <a:lnTo>
                  <a:pt x="22222" y="9512"/>
                </a:lnTo>
                <a:lnTo>
                  <a:pt x="31746" y="3174"/>
                </a:lnTo>
                <a:lnTo>
                  <a:pt x="34921" y="3174"/>
                </a:lnTo>
                <a:lnTo>
                  <a:pt x="38096" y="0"/>
                </a:lnTo>
                <a:lnTo>
                  <a:pt x="25397" y="0"/>
                </a:lnTo>
                <a:lnTo>
                  <a:pt x="19048" y="6337"/>
                </a:lnTo>
                <a:lnTo>
                  <a:pt x="0" y="19011"/>
                </a:lnTo>
                <a:lnTo>
                  <a:pt x="0" y="22173"/>
                </a:lnTo>
                <a:lnTo>
                  <a:pt x="6349" y="190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9" name="object 159"/>
          <p:cNvSpPr/>
          <p:nvPr/>
        </p:nvSpPr>
        <p:spPr>
          <a:xfrm>
            <a:off x="7563201" y="630045"/>
            <a:ext cx="50794" cy="171063"/>
          </a:xfrm>
          <a:custGeom>
            <a:avLst/>
            <a:gdLst/>
            <a:ahLst/>
            <a:cxnLst/>
            <a:rect l="l" t="t" r="r" b="b"/>
            <a:pathLst>
              <a:path w="50794" h="171063">
                <a:moveTo>
                  <a:pt x="3174" y="6337"/>
                </a:moveTo>
                <a:lnTo>
                  <a:pt x="0" y="0"/>
                </a:lnTo>
                <a:lnTo>
                  <a:pt x="3174" y="22173"/>
                </a:lnTo>
                <a:lnTo>
                  <a:pt x="9524" y="44347"/>
                </a:lnTo>
                <a:lnTo>
                  <a:pt x="22222" y="104543"/>
                </a:lnTo>
                <a:lnTo>
                  <a:pt x="38096" y="158389"/>
                </a:lnTo>
                <a:lnTo>
                  <a:pt x="41270" y="167901"/>
                </a:lnTo>
                <a:lnTo>
                  <a:pt x="44445" y="171063"/>
                </a:lnTo>
                <a:lnTo>
                  <a:pt x="50794" y="167901"/>
                </a:lnTo>
                <a:lnTo>
                  <a:pt x="41270" y="152052"/>
                </a:lnTo>
                <a:lnTo>
                  <a:pt x="34921" y="133053"/>
                </a:lnTo>
                <a:lnTo>
                  <a:pt x="25397" y="91869"/>
                </a:lnTo>
                <a:lnTo>
                  <a:pt x="3174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0" name="object 160"/>
          <p:cNvSpPr/>
          <p:nvPr/>
        </p:nvSpPr>
        <p:spPr>
          <a:xfrm>
            <a:off x="7756857" y="794772"/>
            <a:ext cx="66668" cy="12674"/>
          </a:xfrm>
          <a:custGeom>
            <a:avLst/>
            <a:gdLst/>
            <a:ahLst/>
            <a:cxnLst/>
            <a:rect l="l" t="t" r="r" b="b"/>
            <a:pathLst>
              <a:path w="66668" h="12674">
                <a:moveTo>
                  <a:pt x="31746" y="3174"/>
                </a:moveTo>
                <a:lnTo>
                  <a:pt x="6349" y="9499"/>
                </a:lnTo>
                <a:lnTo>
                  <a:pt x="0" y="12674"/>
                </a:lnTo>
                <a:lnTo>
                  <a:pt x="25397" y="9499"/>
                </a:lnTo>
                <a:lnTo>
                  <a:pt x="50794" y="6337"/>
                </a:lnTo>
                <a:lnTo>
                  <a:pt x="66668" y="0"/>
                </a:lnTo>
                <a:lnTo>
                  <a:pt x="31746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1" name="object 161"/>
          <p:cNvSpPr/>
          <p:nvPr/>
        </p:nvSpPr>
        <p:spPr>
          <a:xfrm>
            <a:off x="8090199" y="782097"/>
            <a:ext cx="130162" cy="50684"/>
          </a:xfrm>
          <a:custGeom>
            <a:avLst/>
            <a:gdLst/>
            <a:ahLst/>
            <a:cxnLst/>
            <a:rect l="l" t="t" r="r" b="b"/>
            <a:pathLst>
              <a:path w="130162" h="50684">
                <a:moveTo>
                  <a:pt x="88891" y="38022"/>
                </a:moveTo>
                <a:lnTo>
                  <a:pt x="82541" y="34847"/>
                </a:lnTo>
                <a:lnTo>
                  <a:pt x="76192" y="28510"/>
                </a:lnTo>
                <a:lnTo>
                  <a:pt x="41270" y="22173"/>
                </a:lnTo>
                <a:lnTo>
                  <a:pt x="25397" y="19011"/>
                </a:lnTo>
                <a:lnTo>
                  <a:pt x="6349" y="19011"/>
                </a:lnTo>
                <a:lnTo>
                  <a:pt x="9524" y="0"/>
                </a:lnTo>
                <a:lnTo>
                  <a:pt x="6349" y="0"/>
                </a:lnTo>
                <a:lnTo>
                  <a:pt x="0" y="12674"/>
                </a:lnTo>
                <a:lnTo>
                  <a:pt x="0" y="28510"/>
                </a:lnTo>
                <a:lnTo>
                  <a:pt x="34921" y="28510"/>
                </a:lnTo>
                <a:lnTo>
                  <a:pt x="69843" y="31685"/>
                </a:lnTo>
                <a:lnTo>
                  <a:pt x="82541" y="41184"/>
                </a:lnTo>
                <a:lnTo>
                  <a:pt x="98415" y="44359"/>
                </a:lnTo>
                <a:lnTo>
                  <a:pt x="114288" y="47521"/>
                </a:lnTo>
                <a:lnTo>
                  <a:pt x="130162" y="50684"/>
                </a:lnTo>
                <a:lnTo>
                  <a:pt x="123812" y="44359"/>
                </a:lnTo>
                <a:lnTo>
                  <a:pt x="117463" y="41184"/>
                </a:lnTo>
                <a:lnTo>
                  <a:pt x="104764" y="38022"/>
                </a:lnTo>
                <a:lnTo>
                  <a:pt x="88891" y="38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2" name="object 162"/>
          <p:cNvSpPr/>
          <p:nvPr/>
        </p:nvSpPr>
        <p:spPr>
          <a:xfrm>
            <a:off x="8306052" y="810608"/>
            <a:ext cx="9524" cy="19011"/>
          </a:xfrm>
          <a:custGeom>
            <a:avLst/>
            <a:gdLst/>
            <a:ahLst/>
            <a:cxnLst/>
            <a:rect l="l" t="t" r="r" b="b"/>
            <a:pathLst>
              <a:path w="9524" h="19011">
                <a:moveTo>
                  <a:pt x="9524" y="9512"/>
                </a:moveTo>
                <a:lnTo>
                  <a:pt x="9524" y="3174"/>
                </a:lnTo>
                <a:lnTo>
                  <a:pt x="6349" y="0"/>
                </a:lnTo>
                <a:lnTo>
                  <a:pt x="3174" y="0"/>
                </a:lnTo>
                <a:lnTo>
                  <a:pt x="3174" y="6337"/>
                </a:lnTo>
                <a:lnTo>
                  <a:pt x="0" y="9512"/>
                </a:lnTo>
                <a:lnTo>
                  <a:pt x="0" y="15849"/>
                </a:lnTo>
                <a:lnTo>
                  <a:pt x="3174" y="19011"/>
                </a:lnTo>
                <a:lnTo>
                  <a:pt x="9524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3" name="object 163"/>
          <p:cNvSpPr/>
          <p:nvPr/>
        </p:nvSpPr>
        <p:spPr>
          <a:xfrm>
            <a:off x="7718760" y="759924"/>
            <a:ext cx="63493" cy="31685"/>
          </a:xfrm>
          <a:custGeom>
            <a:avLst/>
            <a:gdLst/>
            <a:ahLst/>
            <a:cxnLst/>
            <a:rect l="l" t="t" r="r" b="b"/>
            <a:pathLst>
              <a:path w="63493" h="31685">
                <a:moveTo>
                  <a:pt x="60319" y="0"/>
                </a:moveTo>
                <a:lnTo>
                  <a:pt x="57144" y="3174"/>
                </a:lnTo>
                <a:lnTo>
                  <a:pt x="60319" y="3174"/>
                </a:lnTo>
                <a:lnTo>
                  <a:pt x="63493" y="0"/>
                </a:lnTo>
                <a:lnTo>
                  <a:pt x="60319" y="0"/>
                </a:lnTo>
                <a:close/>
              </a:path>
              <a:path w="63493" h="31685">
                <a:moveTo>
                  <a:pt x="57144" y="3174"/>
                </a:moveTo>
                <a:lnTo>
                  <a:pt x="38096" y="9512"/>
                </a:lnTo>
                <a:lnTo>
                  <a:pt x="22222" y="19011"/>
                </a:lnTo>
                <a:lnTo>
                  <a:pt x="9524" y="22173"/>
                </a:lnTo>
                <a:lnTo>
                  <a:pt x="0" y="28510"/>
                </a:lnTo>
                <a:lnTo>
                  <a:pt x="0" y="31685"/>
                </a:lnTo>
                <a:lnTo>
                  <a:pt x="15873" y="28510"/>
                </a:lnTo>
                <a:lnTo>
                  <a:pt x="31746" y="19011"/>
                </a:lnTo>
                <a:lnTo>
                  <a:pt x="57144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4" name="object 164"/>
          <p:cNvSpPr/>
          <p:nvPr/>
        </p:nvSpPr>
        <p:spPr>
          <a:xfrm>
            <a:off x="8233059" y="791609"/>
            <a:ext cx="57118" cy="28510"/>
          </a:xfrm>
          <a:custGeom>
            <a:avLst/>
            <a:gdLst/>
            <a:ahLst/>
            <a:cxnLst/>
            <a:rect l="l" t="t" r="r" b="b"/>
            <a:pathLst>
              <a:path w="57118" h="28510">
                <a:moveTo>
                  <a:pt x="3174" y="0"/>
                </a:moveTo>
                <a:lnTo>
                  <a:pt x="0" y="0"/>
                </a:lnTo>
                <a:lnTo>
                  <a:pt x="12698" y="12661"/>
                </a:lnTo>
                <a:lnTo>
                  <a:pt x="25397" y="18998"/>
                </a:lnTo>
                <a:lnTo>
                  <a:pt x="41270" y="25335"/>
                </a:lnTo>
                <a:lnTo>
                  <a:pt x="57118" y="28510"/>
                </a:lnTo>
                <a:lnTo>
                  <a:pt x="53944" y="22173"/>
                </a:lnTo>
                <a:lnTo>
                  <a:pt x="41270" y="18998"/>
                </a:lnTo>
                <a:lnTo>
                  <a:pt x="25397" y="15836"/>
                </a:lnTo>
                <a:lnTo>
                  <a:pt x="12698" y="9499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5" name="object 165"/>
          <p:cNvSpPr/>
          <p:nvPr/>
        </p:nvSpPr>
        <p:spPr>
          <a:xfrm>
            <a:off x="7509231" y="702903"/>
            <a:ext cx="22222" cy="66533"/>
          </a:xfrm>
          <a:custGeom>
            <a:avLst/>
            <a:gdLst/>
            <a:ahLst/>
            <a:cxnLst/>
            <a:rect l="l" t="t" r="r" b="b"/>
            <a:pathLst>
              <a:path w="22222" h="66533">
                <a:moveTo>
                  <a:pt x="0" y="63358"/>
                </a:moveTo>
                <a:lnTo>
                  <a:pt x="3174" y="66533"/>
                </a:lnTo>
                <a:lnTo>
                  <a:pt x="19048" y="38022"/>
                </a:lnTo>
                <a:lnTo>
                  <a:pt x="22222" y="22173"/>
                </a:lnTo>
                <a:lnTo>
                  <a:pt x="22222" y="0"/>
                </a:lnTo>
                <a:lnTo>
                  <a:pt x="15873" y="0"/>
                </a:lnTo>
                <a:lnTo>
                  <a:pt x="15873" y="3174"/>
                </a:lnTo>
                <a:lnTo>
                  <a:pt x="19048" y="9512"/>
                </a:lnTo>
                <a:lnTo>
                  <a:pt x="19048" y="19011"/>
                </a:lnTo>
                <a:lnTo>
                  <a:pt x="15873" y="34847"/>
                </a:lnTo>
                <a:lnTo>
                  <a:pt x="0" y="633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6" name="object 166"/>
          <p:cNvSpPr/>
          <p:nvPr/>
        </p:nvSpPr>
        <p:spPr>
          <a:xfrm>
            <a:off x="7985434" y="763099"/>
            <a:ext cx="92065" cy="28510"/>
          </a:xfrm>
          <a:custGeom>
            <a:avLst/>
            <a:gdLst/>
            <a:ahLst/>
            <a:cxnLst/>
            <a:rect l="l" t="t" r="r" b="b"/>
            <a:pathLst>
              <a:path w="92065" h="28510">
                <a:moveTo>
                  <a:pt x="41270" y="18998"/>
                </a:moveTo>
                <a:lnTo>
                  <a:pt x="82541" y="9499"/>
                </a:lnTo>
                <a:lnTo>
                  <a:pt x="88891" y="6337"/>
                </a:lnTo>
                <a:lnTo>
                  <a:pt x="92065" y="3162"/>
                </a:lnTo>
                <a:lnTo>
                  <a:pt x="92065" y="0"/>
                </a:lnTo>
                <a:lnTo>
                  <a:pt x="88891" y="0"/>
                </a:lnTo>
                <a:lnTo>
                  <a:pt x="66668" y="6337"/>
                </a:lnTo>
                <a:lnTo>
                  <a:pt x="47620" y="12661"/>
                </a:lnTo>
                <a:lnTo>
                  <a:pt x="3174" y="22173"/>
                </a:lnTo>
                <a:lnTo>
                  <a:pt x="0" y="22173"/>
                </a:lnTo>
                <a:lnTo>
                  <a:pt x="0" y="28510"/>
                </a:lnTo>
                <a:lnTo>
                  <a:pt x="41270" y="189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7" name="object 167"/>
          <p:cNvSpPr/>
          <p:nvPr/>
        </p:nvSpPr>
        <p:spPr>
          <a:xfrm>
            <a:off x="7791778" y="778935"/>
            <a:ext cx="38096" cy="6337"/>
          </a:xfrm>
          <a:custGeom>
            <a:avLst/>
            <a:gdLst/>
            <a:ahLst/>
            <a:cxnLst/>
            <a:rect l="l" t="t" r="r" b="b"/>
            <a:pathLst>
              <a:path w="38096" h="6337">
                <a:moveTo>
                  <a:pt x="0" y="6337"/>
                </a:moveTo>
                <a:lnTo>
                  <a:pt x="38096" y="6337"/>
                </a:lnTo>
                <a:lnTo>
                  <a:pt x="38096" y="3162"/>
                </a:lnTo>
                <a:lnTo>
                  <a:pt x="31746" y="0"/>
                </a:lnTo>
                <a:lnTo>
                  <a:pt x="22222" y="0"/>
                </a:lnTo>
                <a:lnTo>
                  <a:pt x="9524" y="3162"/>
                </a:lnTo>
                <a:lnTo>
                  <a:pt x="0" y="3162"/>
                </a:lnTo>
                <a:lnTo>
                  <a:pt x="0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8" name="object 168"/>
          <p:cNvSpPr/>
          <p:nvPr/>
        </p:nvSpPr>
        <p:spPr>
          <a:xfrm>
            <a:off x="8115596" y="756762"/>
            <a:ext cx="107939" cy="31672"/>
          </a:xfrm>
          <a:custGeom>
            <a:avLst/>
            <a:gdLst/>
            <a:ahLst/>
            <a:cxnLst/>
            <a:rect l="l" t="t" r="r" b="b"/>
            <a:pathLst>
              <a:path w="107939" h="31672">
                <a:moveTo>
                  <a:pt x="31746" y="6337"/>
                </a:moveTo>
                <a:lnTo>
                  <a:pt x="57144" y="9499"/>
                </a:lnTo>
                <a:lnTo>
                  <a:pt x="82541" y="18998"/>
                </a:lnTo>
                <a:lnTo>
                  <a:pt x="107939" y="31672"/>
                </a:lnTo>
                <a:lnTo>
                  <a:pt x="98415" y="22173"/>
                </a:lnTo>
                <a:lnTo>
                  <a:pt x="82541" y="15836"/>
                </a:lnTo>
                <a:lnTo>
                  <a:pt x="57144" y="3162"/>
                </a:lnTo>
                <a:lnTo>
                  <a:pt x="0" y="0"/>
                </a:lnTo>
                <a:lnTo>
                  <a:pt x="3174" y="3162"/>
                </a:lnTo>
                <a:lnTo>
                  <a:pt x="31746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9" name="object 169"/>
          <p:cNvSpPr/>
          <p:nvPr/>
        </p:nvSpPr>
        <p:spPr>
          <a:xfrm>
            <a:off x="8315576" y="642719"/>
            <a:ext cx="38096" cy="145715"/>
          </a:xfrm>
          <a:custGeom>
            <a:avLst/>
            <a:gdLst/>
            <a:ahLst/>
            <a:cxnLst/>
            <a:rect l="l" t="t" r="r" b="b"/>
            <a:pathLst>
              <a:path w="38096" h="145715">
                <a:moveTo>
                  <a:pt x="6349" y="98206"/>
                </a:moveTo>
                <a:lnTo>
                  <a:pt x="3174" y="114042"/>
                </a:lnTo>
                <a:lnTo>
                  <a:pt x="0" y="129879"/>
                </a:lnTo>
                <a:lnTo>
                  <a:pt x="0" y="142553"/>
                </a:lnTo>
                <a:lnTo>
                  <a:pt x="3174" y="145715"/>
                </a:lnTo>
                <a:lnTo>
                  <a:pt x="6349" y="145715"/>
                </a:lnTo>
                <a:lnTo>
                  <a:pt x="9524" y="129879"/>
                </a:lnTo>
                <a:lnTo>
                  <a:pt x="9524" y="114042"/>
                </a:lnTo>
                <a:lnTo>
                  <a:pt x="19048" y="79194"/>
                </a:lnTo>
                <a:lnTo>
                  <a:pt x="31746" y="34847"/>
                </a:lnTo>
                <a:lnTo>
                  <a:pt x="38096" y="6337"/>
                </a:lnTo>
                <a:lnTo>
                  <a:pt x="38096" y="0"/>
                </a:lnTo>
                <a:lnTo>
                  <a:pt x="34921" y="0"/>
                </a:lnTo>
                <a:lnTo>
                  <a:pt x="31746" y="3162"/>
                </a:lnTo>
                <a:lnTo>
                  <a:pt x="31746" y="6337"/>
                </a:lnTo>
                <a:lnTo>
                  <a:pt x="15873" y="66520"/>
                </a:lnTo>
                <a:lnTo>
                  <a:pt x="12698" y="82357"/>
                </a:lnTo>
                <a:lnTo>
                  <a:pt x="6349" y="982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0" name="object 170"/>
          <p:cNvSpPr/>
          <p:nvPr/>
        </p:nvSpPr>
        <p:spPr>
          <a:xfrm>
            <a:off x="7877495" y="740925"/>
            <a:ext cx="88891" cy="18998"/>
          </a:xfrm>
          <a:custGeom>
            <a:avLst/>
            <a:gdLst/>
            <a:ahLst/>
            <a:cxnLst/>
            <a:rect l="l" t="t" r="r" b="b"/>
            <a:pathLst>
              <a:path w="88891" h="18998">
                <a:moveTo>
                  <a:pt x="9543" y="15836"/>
                </a:moveTo>
                <a:lnTo>
                  <a:pt x="19048" y="18998"/>
                </a:lnTo>
                <a:lnTo>
                  <a:pt x="38096" y="18998"/>
                </a:lnTo>
                <a:lnTo>
                  <a:pt x="57144" y="15836"/>
                </a:lnTo>
                <a:lnTo>
                  <a:pt x="76192" y="9499"/>
                </a:lnTo>
                <a:lnTo>
                  <a:pt x="82541" y="6324"/>
                </a:lnTo>
                <a:lnTo>
                  <a:pt x="88891" y="6324"/>
                </a:lnTo>
                <a:lnTo>
                  <a:pt x="88891" y="0"/>
                </a:lnTo>
                <a:lnTo>
                  <a:pt x="76192" y="3162"/>
                </a:lnTo>
                <a:lnTo>
                  <a:pt x="66668" y="6324"/>
                </a:lnTo>
                <a:lnTo>
                  <a:pt x="41270" y="12661"/>
                </a:lnTo>
                <a:lnTo>
                  <a:pt x="19048" y="15836"/>
                </a:lnTo>
                <a:lnTo>
                  <a:pt x="9543" y="15836"/>
                </a:lnTo>
                <a:close/>
              </a:path>
              <a:path w="88891" h="18998">
                <a:moveTo>
                  <a:pt x="9543" y="15836"/>
                </a:moveTo>
                <a:lnTo>
                  <a:pt x="0" y="12661"/>
                </a:lnTo>
                <a:lnTo>
                  <a:pt x="9524" y="158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1" name="object 171"/>
          <p:cNvSpPr/>
          <p:nvPr/>
        </p:nvSpPr>
        <p:spPr>
          <a:xfrm>
            <a:off x="7801302" y="744087"/>
            <a:ext cx="69843" cy="12674"/>
          </a:xfrm>
          <a:custGeom>
            <a:avLst/>
            <a:gdLst/>
            <a:ahLst/>
            <a:cxnLst/>
            <a:rect l="l" t="t" r="r" b="b"/>
            <a:pathLst>
              <a:path w="69843" h="12674">
                <a:moveTo>
                  <a:pt x="3174" y="6337"/>
                </a:moveTo>
                <a:lnTo>
                  <a:pt x="0" y="9499"/>
                </a:lnTo>
                <a:lnTo>
                  <a:pt x="12698" y="6337"/>
                </a:lnTo>
                <a:lnTo>
                  <a:pt x="38096" y="6337"/>
                </a:lnTo>
                <a:lnTo>
                  <a:pt x="53969" y="9499"/>
                </a:lnTo>
                <a:lnTo>
                  <a:pt x="60319" y="12674"/>
                </a:lnTo>
                <a:lnTo>
                  <a:pt x="66668" y="9499"/>
                </a:lnTo>
                <a:lnTo>
                  <a:pt x="69843" y="9499"/>
                </a:lnTo>
                <a:lnTo>
                  <a:pt x="44445" y="0"/>
                </a:lnTo>
                <a:lnTo>
                  <a:pt x="19048" y="0"/>
                </a:lnTo>
                <a:lnTo>
                  <a:pt x="6349" y="3162"/>
                </a:lnTo>
                <a:lnTo>
                  <a:pt x="3174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2" name="object 172"/>
          <p:cNvSpPr/>
          <p:nvPr/>
        </p:nvSpPr>
        <p:spPr>
          <a:xfrm>
            <a:off x="8096548" y="633207"/>
            <a:ext cx="25397" cy="129891"/>
          </a:xfrm>
          <a:custGeom>
            <a:avLst/>
            <a:gdLst/>
            <a:ahLst/>
            <a:cxnLst/>
            <a:rect l="l" t="t" r="r" b="b"/>
            <a:pathLst>
              <a:path w="25397" h="129891">
                <a:moveTo>
                  <a:pt x="3174" y="129891"/>
                </a:moveTo>
                <a:lnTo>
                  <a:pt x="19048" y="85531"/>
                </a:lnTo>
                <a:lnTo>
                  <a:pt x="25397" y="44359"/>
                </a:lnTo>
                <a:lnTo>
                  <a:pt x="25397" y="0"/>
                </a:lnTo>
                <a:lnTo>
                  <a:pt x="22222" y="0"/>
                </a:lnTo>
                <a:lnTo>
                  <a:pt x="22222" y="9512"/>
                </a:lnTo>
                <a:lnTo>
                  <a:pt x="15873" y="69695"/>
                </a:lnTo>
                <a:lnTo>
                  <a:pt x="0" y="126716"/>
                </a:lnTo>
                <a:lnTo>
                  <a:pt x="0" y="129891"/>
                </a:lnTo>
                <a:lnTo>
                  <a:pt x="3174" y="1298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3" name="object 173"/>
          <p:cNvSpPr/>
          <p:nvPr/>
        </p:nvSpPr>
        <p:spPr>
          <a:xfrm>
            <a:off x="7979085" y="677567"/>
            <a:ext cx="111113" cy="60183"/>
          </a:xfrm>
          <a:custGeom>
            <a:avLst/>
            <a:gdLst/>
            <a:ahLst/>
            <a:cxnLst/>
            <a:rect l="l" t="t" r="r" b="b"/>
            <a:pathLst>
              <a:path w="111113" h="60183">
                <a:moveTo>
                  <a:pt x="3174" y="60183"/>
                </a:moveTo>
                <a:lnTo>
                  <a:pt x="53969" y="41172"/>
                </a:lnTo>
                <a:lnTo>
                  <a:pt x="85716" y="25335"/>
                </a:lnTo>
                <a:lnTo>
                  <a:pt x="98415" y="15836"/>
                </a:lnTo>
                <a:lnTo>
                  <a:pt x="111113" y="3162"/>
                </a:lnTo>
                <a:lnTo>
                  <a:pt x="111113" y="0"/>
                </a:lnTo>
                <a:lnTo>
                  <a:pt x="107939" y="0"/>
                </a:lnTo>
                <a:lnTo>
                  <a:pt x="95240" y="9499"/>
                </a:lnTo>
                <a:lnTo>
                  <a:pt x="82541" y="15836"/>
                </a:lnTo>
                <a:lnTo>
                  <a:pt x="57144" y="31672"/>
                </a:lnTo>
                <a:lnTo>
                  <a:pt x="0" y="57021"/>
                </a:lnTo>
                <a:lnTo>
                  <a:pt x="0" y="60183"/>
                </a:lnTo>
                <a:lnTo>
                  <a:pt x="3174" y="601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4" name="object 174"/>
          <p:cNvSpPr/>
          <p:nvPr/>
        </p:nvSpPr>
        <p:spPr>
          <a:xfrm>
            <a:off x="8344148" y="731413"/>
            <a:ext cx="101589" cy="22173"/>
          </a:xfrm>
          <a:custGeom>
            <a:avLst/>
            <a:gdLst/>
            <a:ahLst/>
            <a:cxnLst/>
            <a:rect l="l" t="t" r="r" b="b"/>
            <a:pathLst>
              <a:path w="101589" h="22173">
                <a:moveTo>
                  <a:pt x="3174" y="3174"/>
                </a:moveTo>
                <a:lnTo>
                  <a:pt x="9524" y="9512"/>
                </a:lnTo>
                <a:lnTo>
                  <a:pt x="22222" y="12674"/>
                </a:lnTo>
                <a:lnTo>
                  <a:pt x="63493" y="15836"/>
                </a:lnTo>
                <a:lnTo>
                  <a:pt x="101589" y="22173"/>
                </a:lnTo>
                <a:lnTo>
                  <a:pt x="101589" y="19011"/>
                </a:lnTo>
                <a:lnTo>
                  <a:pt x="88891" y="12674"/>
                </a:lnTo>
                <a:lnTo>
                  <a:pt x="47620" y="12674"/>
                </a:lnTo>
                <a:lnTo>
                  <a:pt x="22222" y="9512"/>
                </a:lnTo>
                <a:lnTo>
                  <a:pt x="12698" y="6337"/>
                </a:lnTo>
                <a:lnTo>
                  <a:pt x="0" y="0"/>
                </a:lnTo>
                <a:lnTo>
                  <a:pt x="3174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5" name="object 175"/>
          <p:cNvSpPr/>
          <p:nvPr/>
        </p:nvSpPr>
        <p:spPr>
          <a:xfrm>
            <a:off x="8674315" y="420971"/>
            <a:ext cx="111113" cy="342127"/>
          </a:xfrm>
          <a:custGeom>
            <a:avLst/>
            <a:gdLst/>
            <a:ahLst/>
            <a:cxnLst/>
            <a:rect l="l" t="t" r="r" b="b"/>
            <a:pathLst>
              <a:path w="111113" h="342127">
                <a:moveTo>
                  <a:pt x="28572" y="53846"/>
                </a:moveTo>
                <a:lnTo>
                  <a:pt x="0" y="0"/>
                </a:lnTo>
                <a:lnTo>
                  <a:pt x="3174" y="15836"/>
                </a:lnTo>
                <a:lnTo>
                  <a:pt x="9524" y="31672"/>
                </a:lnTo>
                <a:lnTo>
                  <a:pt x="28572" y="63358"/>
                </a:lnTo>
                <a:lnTo>
                  <a:pt x="44445" y="95031"/>
                </a:lnTo>
                <a:lnTo>
                  <a:pt x="69843" y="158389"/>
                </a:lnTo>
                <a:lnTo>
                  <a:pt x="88891" y="212236"/>
                </a:lnTo>
                <a:lnTo>
                  <a:pt x="98415" y="250258"/>
                </a:lnTo>
                <a:lnTo>
                  <a:pt x="101589" y="272432"/>
                </a:lnTo>
                <a:lnTo>
                  <a:pt x="101589" y="294605"/>
                </a:lnTo>
                <a:lnTo>
                  <a:pt x="107939" y="338952"/>
                </a:lnTo>
                <a:lnTo>
                  <a:pt x="111113" y="342127"/>
                </a:lnTo>
                <a:lnTo>
                  <a:pt x="107939" y="275594"/>
                </a:lnTo>
                <a:lnTo>
                  <a:pt x="101589" y="243921"/>
                </a:lnTo>
                <a:lnTo>
                  <a:pt x="95240" y="209073"/>
                </a:lnTo>
                <a:lnTo>
                  <a:pt x="79367" y="164726"/>
                </a:lnTo>
                <a:lnTo>
                  <a:pt x="73017" y="148890"/>
                </a:lnTo>
                <a:lnTo>
                  <a:pt x="66668" y="133041"/>
                </a:lnTo>
                <a:lnTo>
                  <a:pt x="60319" y="114042"/>
                </a:lnTo>
                <a:lnTo>
                  <a:pt x="53969" y="98206"/>
                </a:lnTo>
                <a:lnTo>
                  <a:pt x="28572" y="538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6" name="object 176"/>
          <p:cNvSpPr/>
          <p:nvPr/>
        </p:nvSpPr>
        <p:spPr>
          <a:xfrm>
            <a:off x="7493358" y="579361"/>
            <a:ext cx="31746" cy="101368"/>
          </a:xfrm>
          <a:custGeom>
            <a:avLst/>
            <a:gdLst/>
            <a:ahLst/>
            <a:cxnLst/>
            <a:rect l="l" t="t" r="r" b="b"/>
            <a:pathLst>
              <a:path w="31746" h="101368">
                <a:moveTo>
                  <a:pt x="3174" y="3162"/>
                </a:moveTo>
                <a:lnTo>
                  <a:pt x="3174" y="0"/>
                </a:lnTo>
                <a:lnTo>
                  <a:pt x="0" y="0"/>
                </a:lnTo>
                <a:lnTo>
                  <a:pt x="0" y="3162"/>
                </a:lnTo>
                <a:lnTo>
                  <a:pt x="9524" y="53846"/>
                </a:lnTo>
                <a:lnTo>
                  <a:pt x="12698" y="66520"/>
                </a:lnTo>
                <a:lnTo>
                  <a:pt x="15873" y="79194"/>
                </a:lnTo>
                <a:lnTo>
                  <a:pt x="28572" y="101368"/>
                </a:lnTo>
                <a:lnTo>
                  <a:pt x="31746" y="101368"/>
                </a:lnTo>
                <a:lnTo>
                  <a:pt x="31746" y="98206"/>
                </a:lnTo>
                <a:lnTo>
                  <a:pt x="22222" y="76032"/>
                </a:lnTo>
                <a:lnTo>
                  <a:pt x="15873" y="53846"/>
                </a:lnTo>
                <a:lnTo>
                  <a:pt x="6349" y="9499"/>
                </a:lnTo>
                <a:lnTo>
                  <a:pt x="3174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7" name="object 177"/>
          <p:cNvSpPr/>
          <p:nvPr/>
        </p:nvSpPr>
        <p:spPr>
          <a:xfrm>
            <a:off x="7020334" y="509665"/>
            <a:ext cx="31746" cy="142553"/>
          </a:xfrm>
          <a:custGeom>
            <a:avLst/>
            <a:gdLst/>
            <a:ahLst/>
            <a:cxnLst/>
            <a:rect l="l" t="t" r="r" b="b"/>
            <a:pathLst>
              <a:path w="31746" h="142553">
                <a:moveTo>
                  <a:pt x="6349" y="117217"/>
                </a:moveTo>
                <a:lnTo>
                  <a:pt x="9523" y="107705"/>
                </a:lnTo>
                <a:lnTo>
                  <a:pt x="9523" y="95043"/>
                </a:lnTo>
                <a:lnTo>
                  <a:pt x="15873" y="41184"/>
                </a:lnTo>
                <a:lnTo>
                  <a:pt x="25397" y="19011"/>
                </a:lnTo>
                <a:lnTo>
                  <a:pt x="28571" y="9512"/>
                </a:lnTo>
                <a:lnTo>
                  <a:pt x="31746" y="0"/>
                </a:lnTo>
                <a:lnTo>
                  <a:pt x="28571" y="0"/>
                </a:lnTo>
                <a:lnTo>
                  <a:pt x="19047" y="19011"/>
                </a:lnTo>
                <a:lnTo>
                  <a:pt x="12698" y="38022"/>
                </a:lnTo>
                <a:lnTo>
                  <a:pt x="6349" y="76032"/>
                </a:lnTo>
                <a:lnTo>
                  <a:pt x="0" y="133053"/>
                </a:lnTo>
                <a:lnTo>
                  <a:pt x="3174" y="139391"/>
                </a:lnTo>
                <a:lnTo>
                  <a:pt x="6349" y="142553"/>
                </a:lnTo>
                <a:lnTo>
                  <a:pt x="6349" y="1172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8" name="object 178"/>
          <p:cNvSpPr/>
          <p:nvPr/>
        </p:nvSpPr>
        <p:spPr>
          <a:xfrm>
            <a:off x="7201287" y="611033"/>
            <a:ext cx="31746" cy="47521"/>
          </a:xfrm>
          <a:custGeom>
            <a:avLst/>
            <a:gdLst/>
            <a:ahLst/>
            <a:cxnLst/>
            <a:rect l="l" t="t" r="r" b="b"/>
            <a:pathLst>
              <a:path w="31746" h="47521">
                <a:moveTo>
                  <a:pt x="6349" y="0"/>
                </a:moveTo>
                <a:lnTo>
                  <a:pt x="0" y="0"/>
                </a:lnTo>
                <a:lnTo>
                  <a:pt x="9524" y="9512"/>
                </a:lnTo>
                <a:lnTo>
                  <a:pt x="19048" y="19011"/>
                </a:lnTo>
                <a:lnTo>
                  <a:pt x="28572" y="47521"/>
                </a:lnTo>
                <a:lnTo>
                  <a:pt x="31746" y="47521"/>
                </a:lnTo>
                <a:lnTo>
                  <a:pt x="31746" y="38022"/>
                </a:lnTo>
                <a:lnTo>
                  <a:pt x="28572" y="28510"/>
                </a:lnTo>
                <a:lnTo>
                  <a:pt x="19048" y="9512"/>
                </a:lnTo>
                <a:lnTo>
                  <a:pt x="9524" y="3174"/>
                </a:lnTo>
                <a:lnTo>
                  <a:pt x="63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9" name="object 179"/>
          <p:cNvSpPr/>
          <p:nvPr/>
        </p:nvSpPr>
        <p:spPr>
          <a:xfrm>
            <a:off x="7525105" y="566686"/>
            <a:ext cx="66668" cy="66520"/>
          </a:xfrm>
          <a:custGeom>
            <a:avLst/>
            <a:gdLst/>
            <a:ahLst/>
            <a:cxnLst/>
            <a:rect l="l" t="t" r="r" b="b"/>
            <a:pathLst>
              <a:path w="66668" h="66520">
                <a:moveTo>
                  <a:pt x="6349" y="60196"/>
                </a:moveTo>
                <a:lnTo>
                  <a:pt x="15873" y="53859"/>
                </a:lnTo>
                <a:lnTo>
                  <a:pt x="31746" y="47521"/>
                </a:lnTo>
                <a:lnTo>
                  <a:pt x="47620" y="44347"/>
                </a:lnTo>
                <a:lnTo>
                  <a:pt x="53969" y="38022"/>
                </a:lnTo>
                <a:lnTo>
                  <a:pt x="60319" y="31685"/>
                </a:lnTo>
                <a:lnTo>
                  <a:pt x="63493" y="25348"/>
                </a:lnTo>
                <a:lnTo>
                  <a:pt x="66668" y="15836"/>
                </a:lnTo>
                <a:lnTo>
                  <a:pt x="63493" y="6337"/>
                </a:lnTo>
                <a:lnTo>
                  <a:pt x="60319" y="0"/>
                </a:lnTo>
                <a:lnTo>
                  <a:pt x="53969" y="3174"/>
                </a:lnTo>
                <a:lnTo>
                  <a:pt x="44445" y="6337"/>
                </a:lnTo>
                <a:lnTo>
                  <a:pt x="31746" y="12674"/>
                </a:lnTo>
                <a:lnTo>
                  <a:pt x="34921" y="15836"/>
                </a:lnTo>
                <a:lnTo>
                  <a:pt x="38096" y="15836"/>
                </a:lnTo>
                <a:lnTo>
                  <a:pt x="44445" y="12674"/>
                </a:lnTo>
                <a:lnTo>
                  <a:pt x="50794" y="9512"/>
                </a:lnTo>
                <a:lnTo>
                  <a:pt x="57144" y="9512"/>
                </a:lnTo>
                <a:lnTo>
                  <a:pt x="57144" y="25348"/>
                </a:lnTo>
                <a:lnTo>
                  <a:pt x="47620" y="34847"/>
                </a:lnTo>
                <a:lnTo>
                  <a:pt x="38096" y="41184"/>
                </a:lnTo>
                <a:lnTo>
                  <a:pt x="25397" y="44347"/>
                </a:lnTo>
                <a:lnTo>
                  <a:pt x="12698" y="47521"/>
                </a:lnTo>
                <a:lnTo>
                  <a:pt x="3174" y="57021"/>
                </a:lnTo>
                <a:lnTo>
                  <a:pt x="0" y="63358"/>
                </a:lnTo>
                <a:lnTo>
                  <a:pt x="0" y="66520"/>
                </a:lnTo>
                <a:lnTo>
                  <a:pt x="6349" y="601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0" name="object 180"/>
          <p:cNvSpPr/>
          <p:nvPr/>
        </p:nvSpPr>
        <p:spPr>
          <a:xfrm>
            <a:off x="7061605" y="487492"/>
            <a:ext cx="92062" cy="95031"/>
          </a:xfrm>
          <a:custGeom>
            <a:avLst/>
            <a:gdLst/>
            <a:ahLst/>
            <a:cxnLst/>
            <a:rect l="l" t="t" r="r" b="b"/>
            <a:pathLst>
              <a:path w="92062" h="95031">
                <a:moveTo>
                  <a:pt x="6349" y="76032"/>
                </a:moveTo>
                <a:lnTo>
                  <a:pt x="3174" y="85531"/>
                </a:lnTo>
                <a:lnTo>
                  <a:pt x="0" y="91869"/>
                </a:lnTo>
                <a:lnTo>
                  <a:pt x="3174" y="95031"/>
                </a:lnTo>
                <a:lnTo>
                  <a:pt x="9524" y="79194"/>
                </a:lnTo>
                <a:lnTo>
                  <a:pt x="19048" y="63358"/>
                </a:lnTo>
                <a:lnTo>
                  <a:pt x="76188" y="12674"/>
                </a:lnTo>
                <a:lnTo>
                  <a:pt x="92062" y="3174"/>
                </a:lnTo>
                <a:lnTo>
                  <a:pt x="88887" y="0"/>
                </a:lnTo>
                <a:lnTo>
                  <a:pt x="79363" y="3174"/>
                </a:lnTo>
                <a:lnTo>
                  <a:pt x="69843" y="9499"/>
                </a:lnTo>
                <a:lnTo>
                  <a:pt x="9524" y="60196"/>
                </a:lnTo>
                <a:lnTo>
                  <a:pt x="6349" y="760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1" name="object 181"/>
          <p:cNvSpPr/>
          <p:nvPr/>
        </p:nvSpPr>
        <p:spPr>
          <a:xfrm>
            <a:off x="7506057" y="538176"/>
            <a:ext cx="53969" cy="47521"/>
          </a:xfrm>
          <a:custGeom>
            <a:avLst/>
            <a:gdLst/>
            <a:ahLst/>
            <a:cxnLst/>
            <a:rect l="l" t="t" r="r" b="b"/>
            <a:pathLst>
              <a:path w="53969" h="47521">
                <a:moveTo>
                  <a:pt x="53969" y="9512"/>
                </a:moveTo>
                <a:lnTo>
                  <a:pt x="53969" y="0"/>
                </a:lnTo>
                <a:lnTo>
                  <a:pt x="50794" y="0"/>
                </a:lnTo>
                <a:lnTo>
                  <a:pt x="47620" y="3174"/>
                </a:lnTo>
                <a:lnTo>
                  <a:pt x="47620" y="9512"/>
                </a:lnTo>
                <a:lnTo>
                  <a:pt x="41270" y="12674"/>
                </a:lnTo>
                <a:lnTo>
                  <a:pt x="28572" y="19011"/>
                </a:lnTo>
                <a:lnTo>
                  <a:pt x="19048" y="28510"/>
                </a:lnTo>
                <a:lnTo>
                  <a:pt x="12698" y="31685"/>
                </a:lnTo>
                <a:lnTo>
                  <a:pt x="9524" y="34847"/>
                </a:lnTo>
                <a:lnTo>
                  <a:pt x="0" y="47521"/>
                </a:lnTo>
                <a:lnTo>
                  <a:pt x="28572" y="28510"/>
                </a:lnTo>
                <a:lnTo>
                  <a:pt x="53969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2" name="object 182"/>
          <p:cNvSpPr/>
          <p:nvPr/>
        </p:nvSpPr>
        <p:spPr>
          <a:xfrm>
            <a:off x="8125120" y="468480"/>
            <a:ext cx="31746" cy="133053"/>
          </a:xfrm>
          <a:custGeom>
            <a:avLst/>
            <a:gdLst/>
            <a:ahLst/>
            <a:cxnLst/>
            <a:rect l="l" t="t" r="r" b="b"/>
            <a:pathLst>
              <a:path w="31746" h="133053">
                <a:moveTo>
                  <a:pt x="0" y="98206"/>
                </a:moveTo>
                <a:lnTo>
                  <a:pt x="0" y="133053"/>
                </a:lnTo>
                <a:lnTo>
                  <a:pt x="3174" y="133053"/>
                </a:lnTo>
                <a:lnTo>
                  <a:pt x="3174" y="114042"/>
                </a:lnTo>
                <a:lnTo>
                  <a:pt x="15873" y="41184"/>
                </a:lnTo>
                <a:lnTo>
                  <a:pt x="31746" y="0"/>
                </a:lnTo>
                <a:lnTo>
                  <a:pt x="28572" y="0"/>
                </a:lnTo>
                <a:lnTo>
                  <a:pt x="19048" y="15849"/>
                </a:lnTo>
                <a:lnTo>
                  <a:pt x="9524" y="31685"/>
                </a:lnTo>
                <a:lnTo>
                  <a:pt x="6349" y="47521"/>
                </a:lnTo>
                <a:lnTo>
                  <a:pt x="3174" y="63358"/>
                </a:lnTo>
                <a:lnTo>
                  <a:pt x="0" y="982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3" name="object 183"/>
          <p:cNvSpPr/>
          <p:nvPr/>
        </p:nvSpPr>
        <p:spPr>
          <a:xfrm>
            <a:off x="7553677" y="506503"/>
            <a:ext cx="34921" cy="44347"/>
          </a:xfrm>
          <a:custGeom>
            <a:avLst/>
            <a:gdLst/>
            <a:ahLst/>
            <a:cxnLst/>
            <a:rect l="l" t="t" r="r" b="b"/>
            <a:pathLst>
              <a:path w="34921" h="44347">
                <a:moveTo>
                  <a:pt x="31746" y="15836"/>
                </a:moveTo>
                <a:lnTo>
                  <a:pt x="25397" y="6337"/>
                </a:lnTo>
                <a:lnTo>
                  <a:pt x="19048" y="3162"/>
                </a:lnTo>
                <a:lnTo>
                  <a:pt x="9524" y="0"/>
                </a:lnTo>
                <a:lnTo>
                  <a:pt x="0" y="0"/>
                </a:lnTo>
                <a:lnTo>
                  <a:pt x="15873" y="6337"/>
                </a:lnTo>
                <a:lnTo>
                  <a:pt x="22222" y="9499"/>
                </a:lnTo>
                <a:lnTo>
                  <a:pt x="28572" y="15836"/>
                </a:lnTo>
                <a:lnTo>
                  <a:pt x="28572" y="41184"/>
                </a:lnTo>
                <a:lnTo>
                  <a:pt x="31746" y="44347"/>
                </a:lnTo>
                <a:lnTo>
                  <a:pt x="34921" y="41184"/>
                </a:lnTo>
                <a:lnTo>
                  <a:pt x="31746" y="34847"/>
                </a:lnTo>
                <a:lnTo>
                  <a:pt x="34921" y="28510"/>
                </a:lnTo>
                <a:lnTo>
                  <a:pt x="34921" y="22173"/>
                </a:lnTo>
                <a:lnTo>
                  <a:pt x="31746" y="158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4" name="object 184"/>
          <p:cNvSpPr/>
          <p:nvPr/>
        </p:nvSpPr>
        <p:spPr>
          <a:xfrm>
            <a:off x="7239383" y="458981"/>
            <a:ext cx="136511" cy="69695"/>
          </a:xfrm>
          <a:custGeom>
            <a:avLst/>
            <a:gdLst/>
            <a:ahLst/>
            <a:cxnLst/>
            <a:rect l="l" t="t" r="r" b="b"/>
            <a:pathLst>
              <a:path w="136511" h="69695">
                <a:moveTo>
                  <a:pt x="15873" y="28510"/>
                </a:moveTo>
                <a:lnTo>
                  <a:pt x="9524" y="19011"/>
                </a:lnTo>
                <a:lnTo>
                  <a:pt x="6349" y="9499"/>
                </a:lnTo>
                <a:lnTo>
                  <a:pt x="6349" y="3174"/>
                </a:lnTo>
                <a:lnTo>
                  <a:pt x="3174" y="0"/>
                </a:lnTo>
                <a:lnTo>
                  <a:pt x="0" y="0"/>
                </a:lnTo>
                <a:lnTo>
                  <a:pt x="3174" y="9499"/>
                </a:lnTo>
                <a:lnTo>
                  <a:pt x="6349" y="19011"/>
                </a:lnTo>
                <a:lnTo>
                  <a:pt x="12698" y="31685"/>
                </a:lnTo>
                <a:lnTo>
                  <a:pt x="25397" y="41184"/>
                </a:lnTo>
                <a:lnTo>
                  <a:pt x="38096" y="53859"/>
                </a:lnTo>
                <a:lnTo>
                  <a:pt x="50794" y="60196"/>
                </a:lnTo>
                <a:lnTo>
                  <a:pt x="63493" y="66520"/>
                </a:lnTo>
                <a:lnTo>
                  <a:pt x="79367" y="69695"/>
                </a:lnTo>
                <a:lnTo>
                  <a:pt x="95240" y="69695"/>
                </a:lnTo>
                <a:lnTo>
                  <a:pt x="111113" y="66520"/>
                </a:lnTo>
                <a:lnTo>
                  <a:pt x="126987" y="60196"/>
                </a:lnTo>
                <a:lnTo>
                  <a:pt x="133336" y="57021"/>
                </a:lnTo>
                <a:lnTo>
                  <a:pt x="136511" y="47521"/>
                </a:lnTo>
                <a:lnTo>
                  <a:pt x="120638" y="53859"/>
                </a:lnTo>
                <a:lnTo>
                  <a:pt x="104764" y="60196"/>
                </a:lnTo>
                <a:lnTo>
                  <a:pt x="88891" y="60196"/>
                </a:lnTo>
                <a:lnTo>
                  <a:pt x="69843" y="57021"/>
                </a:lnTo>
                <a:lnTo>
                  <a:pt x="50794" y="50684"/>
                </a:lnTo>
                <a:lnTo>
                  <a:pt x="31746" y="41184"/>
                </a:lnTo>
                <a:lnTo>
                  <a:pt x="15873" y="28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5" name="object 185"/>
          <p:cNvSpPr/>
          <p:nvPr/>
        </p:nvSpPr>
        <p:spPr>
          <a:xfrm>
            <a:off x="7521930" y="487492"/>
            <a:ext cx="28572" cy="44347"/>
          </a:xfrm>
          <a:custGeom>
            <a:avLst/>
            <a:gdLst/>
            <a:ahLst/>
            <a:cxnLst/>
            <a:rect l="l" t="t" r="r" b="b"/>
            <a:pathLst>
              <a:path w="28572" h="44347">
                <a:moveTo>
                  <a:pt x="3174" y="0"/>
                </a:moveTo>
                <a:lnTo>
                  <a:pt x="0" y="0"/>
                </a:lnTo>
                <a:lnTo>
                  <a:pt x="9524" y="25348"/>
                </a:lnTo>
                <a:lnTo>
                  <a:pt x="15873" y="34847"/>
                </a:lnTo>
                <a:lnTo>
                  <a:pt x="25397" y="44347"/>
                </a:lnTo>
                <a:lnTo>
                  <a:pt x="28572" y="38009"/>
                </a:lnTo>
                <a:lnTo>
                  <a:pt x="19048" y="31685"/>
                </a:lnTo>
                <a:lnTo>
                  <a:pt x="12698" y="22173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6" name="object 186"/>
          <p:cNvSpPr/>
          <p:nvPr/>
        </p:nvSpPr>
        <p:spPr>
          <a:xfrm>
            <a:off x="7061605" y="458981"/>
            <a:ext cx="85712" cy="41184"/>
          </a:xfrm>
          <a:custGeom>
            <a:avLst/>
            <a:gdLst/>
            <a:ahLst/>
            <a:cxnLst/>
            <a:rect l="l" t="t" r="r" b="b"/>
            <a:pathLst>
              <a:path w="85712" h="41184">
                <a:moveTo>
                  <a:pt x="85712" y="6337"/>
                </a:moveTo>
                <a:lnTo>
                  <a:pt x="85712" y="0"/>
                </a:lnTo>
                <a:lnTo>
                  <a:pt x="63493" y="6337"/>
                </a:lnTo>
                <a:lnTo>
                  <a:pt x="41270" y="15836"/>
                </a:lnTo>
                <a:lnTo>
                  <a:pt x="19048" y="28510"/>
                </a:lnTo>
                <a:lnTo>
                  <a:pt x="0" y="38009"/>
                </a:lnTo>
                <a:lnTo>
                  <a:pt x="0" y="41184"/>
                </a:lnTo>
                <a:lnTo>
                  <a:pt x="3174" y="41184"/>
                </a:lnTo>
                <a:lnTo>
                  <a:pt x="22222" y="34847"/>
                </a:lnTo>
                <a:lnTo>
                  <a:pt x="44445" y="22173"/>
                </a:lnTo>
                <a:lnTo>
                  <a:pt x="66668" y="12674"/>
                </a:lnTo>
                <a:lnTo>
                  <a:pt x="85712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7" name="object 187"/>
          <p:cNvSpPr/>
          <p:nvPr/>
        </p:nvSpPr>
        <p:spPr>
          <a:xfrm>
            <a:off x="8315576" y="519177"/>
            <a:ext cx="22222" cy="41172"/>
          </a:xfrm>
          <a:custGeom>
            <a:avLst/>
            <a:gdLst/>
            <a:ahLst/>
            <a:cxnLst/>
            <a:rect l="l" t="t" r="r" b="b"/>
            <a:pathLst>
              <a:path w="22222" h="41172">
                <a:moveTo>
                  <a:pt x="9524" y="22173"/>
                </a:moveTo>
                <a:lnTo>
                  <a:pt x="3174" y="0"/>
                </a:lnTo>
                <a:lnTo>
                  <a:pt x="0" y="0"/>
                </a:lnTo>
                <a:lnTo>
                  <a:pt x="0" y="3162"/>
                </a:lnTo>
                <a:lnTo>
                  <a:pt x="6349" y="25335"/>
                </a:lnTo>
                <a:lnTo>
                  <a:pt x="9524" y="34835"/>
                </a:lnTo>
                <a:lnTo>
                  <a:pt x="19048" y="41172"/>
                </a:lnTo>
                <a:lnTo>
                  <a:pt x="22222" y="41172"/>
                </a:lnTo>
                <a:lnTo>
                  <a:pt x="9524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8" name="object 188"/>
          <p:cNvSpPr/>
          <p:nvPr/>
        </p:nvSpPr>
        <p:spPr>
          <a:xfrm>
            <a:off x="7388593" y="449482"/>
            <a:ext cx="41270" cy="50684"/>
          </a:xfrm>
          <a:custGeom>
            <a:avLst/>
            <a:gdLst/>
            <a:ahLst/>
            <a:cxnLst/>
            <a:rect l="l" t="t" r="r" b="b"/>
            <a:pathLst>
              <a:path w="41270" h="50684">
                <a:moveTo>
                  <a:pt x="12698" y="47509"/>
                </a:moveTo>
                <a:lnTo>
                  <a:pt x="22222" y="38009"/>
                </a:lnTo>
                <a:lnTo>
                  <a:pt x="31746" y="25335"/>
                </a:lnTo>
                <a:lnTo>
                  <a:pt x="34921" y="15836"/>
                </a:lnTo>
                <a:lnTo>
                  <a:pt x="38096" y="6337"/>
                </a:lnTo>
                <a:lnTo>
                  <a:pt x="41270" y="3162"/>
                </a:lnTo>
                <a:lnTo>
                  <a:pt x="38096" y="0"/>
                </a:lnTo>
                <a:lnTo>
                  <a:pt x="34921" y="0"/>
                </a:lnTo>
                <a:lnTo>
                  <a:pt x="34921" y="3162"/>
                </a:lnTo>
                <a:lnTo>
                  <a:pt x="28572" y="15836"/>
                </a:lnTo>
                <a:lnTo>
                  <a:pt x="22222" y="28510"/>
                </a:lnTo>
                <a:lnTo>
                  <a:pt x="9524" y="41184"/>
                </a:lnTo>
                <a:lnTo>
                  <a:pt x="0" y="50684"/>
                </a:lnTo>
                <a:lnTo>
                  <a:pt x="12698" y="475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9" name="object 189"/>
          <p:cNvSpPr/>
          <p:nvPr/>
        </p:nvSpPr>
        <p:spPr>
          <a:xfrm>
            <a:off x="7172715" y="430470"/>
            <a:ext cx="66668" cy="44347"/>
          </a:xfrm>
          <a:custGeom>
            <a:avLst/>
            <a:gdLst/>
            <a:ahLst/>
            <a:cxnLst/>
            <a:rect l="l" t="t" r="r" b="b"/>
            <a:pathLst>
              <a:path w="66668" h="44347">
                <a:moveTo>
                  <a:pt x="0" y="41184"/>
                </a:moveTo>
                <a:lnTo>
                  <a:pt x="3174" y="44347"/>
                </a:lnTo>
                <a:lnTo>
                  <a:pt x="6349" y="44347"/>
                </a:lnTo>
                <a:lnTo>
                  <a:pt x="47620" y="12674"/>
                </a:lnTo>
                <a:lnTo>
                  <a:pt x="66668" y="0"/>
                </a:lnTo>
                <a:lnTo>
                  <a:pt x="57144" y="0"/>
                </a:lnTo>
                <a:lnTo>
                  <a:pt x="44445" y="6337"/>
                </a:lnTo>
                <a:lnTo>
                  <a:pt x="0" y="411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0" name="object 190"/>
          <p:cNvSpPr/>
          <p:nvPr/>
        </p:nvSpPr>
        <p:spPr>
          <a:xfrm>
            <a:off x="7160016" y="360775"/>
            <a:ext cx="63493" cy="98206"/>
          </a:xfrm>
          <a:custGeom>
            <a:avLst/>
            <a:gdLst/>
            <a:ahLst/>
            <a:cxnLst/>
            <a:rect l="l" t="t" r="r" b="b"/>
            <a:pathLst>
              <a:path w="63493" h="98206">
                <a:moveTo>
                  <a:pt x="0" y="79194"/>
                </a:moveTo>
                <a:lnTo>
                  <a:pt x="0" y="88706"/>
                </a:lnTo>
                <a:lnTo>
                  <a:pt x="3174" y="98206"/>
                </a:lnTo>
                <a:lnTo>
                  <a:pt x="9524" y="98206"/>
                </a:lnTo>
                <a:lnTo>
                  <a:pt x="6349" y="85531"/>
                </a:lnTo>
                <a:lnTo>
                  <a:pt x="6349" y="53859"/>
                </a:lnTo>
                <a:lnTo>
                  <a:pt x="12698" y="41184"/>
                </a:lnTo>
                <a:lnTo>
                  <a:pt x="22222" y="28510"/>
                </a:lnTo>
                <a:lnTo>
                  <a:pt x="31746" y="15849"/>
                </a:lnTo>
                <a:lnTo>
                  <a:pt x="47620" y="6337"/>
                </a:lnTo>
                <a:lnTo>
                  <a:pt x="53969" y="3174"/>
                </a:lnTo>
                <a:lnTo>
                  <a:pt x="63493" y="3174"/>
                </a:lnTo>
                <a:lnTo>
                  <a:pt x="63493" y="0"/>
                </a:lnTo>
                <a:lnTo>
                  <a:pt x="50794" y="0"/>
                </a:lnTo>
                <a:lnTo>
                  <a:pt x="41270" y="3174"/>
                </a:lnTo>
                <a:lnTo>
                  <a:pt x="22222" y="15849"/>
                </a:lnTo>
                <a:lnTo>
                  <a:pt x="9524" y="34847"/>
                </a:lnTo>
                <a:lnTo>
                  <a:pt x="0" y="57021"/>
                </a:lnTo>
                <a:lnTo>
                  <a:pt x="0" y="791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1" name="object 191"/>
          <p:cNvSpPr/>
          <p:nvPr/>
        </p:nvSpPr>
        <p:spPr>
          <a:xfrm>
            <a:off x="7382244" y="420971"/>
            <a:ext cx="12698" cy="50684"/>
          </a:xfrm>
          <a:custGeom>
            <a:avLst/>
            <a:gdLst/>
            <a:ahLst/>
            <a:cxnLst/>
            <a:rect l="l" t="t" r="r" b="b"/>
            <a:pathLst>
              <a:path w="12698" h="50684">
                <a:moveTo>
                  <a:pt x="6349" y="50684"/>
                </a:moveTo>
                <a:lnTo>
                  <a:pt x="12698" y="44347"/>
                </a:lnTo>
                <a:lnTo>
                  <a:pt x="9524" y="34847"/>
                </a:lnTo>
                <a:lnTo>
                  <a:pt x="6349" y="22173"/>
                </a:lnTo>
                <a:lnTo>
                  <a:pt x="6349" y="0"/>
                </a:lnTo>
                <a:lnTo>
                  <a:pt x="3174" y="15836"/>
                </a:lnTo>
                <a:lnTo>
                  <a:pt x="0" y="28510"/>
                </a:lnTo>
                <a:lnTo>
                  <a:pt x="3174" y="41184"/>
                </a:lnTo>
                <a:lnTo>
                  <a:pt x="6349" y="506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2" name="object 192"/>
          <p:cNvSpPr/>
          <p:nvPr/>
        </p:nvSpPr>
        <p:spPr>
          <a:xfrm>
            <a:off x="7410816" y="427308"/>
            <a:ext cx="111113" cy="50684"/>
          </a:xfrm>
          <a:custGeom>
            <a:avLst/>
            <a:gdLst/>
            <a:ahLst/>
            <a:cxnLst/>
            <a:rect l="l" t="t" r="r" b="b"/>
            <a:pathLst>
              <a:path w="111113" h="50684">
                <a:moveTo>
                  <a:pt x="60319" y="9499"/>
                </a:moveTo>
                <a:lnTo>
                  <a:pt x="79367" y="12661"/>
                </a:lnTo>
                <a:lnTo>
                  <a:pt x="85716" y="22173"/>
                </a:lnTo>
                <a:lnTo>
                  <a:pt x="95240" y="31672"/>
                </a:lnTo>
                <a:lnTo>
                  <a:pt x="101589" y="44347"/>
                </a:lnTo>
                <a:lnTo>
                  <a:pt x="111113" y="50684"/>
                </a:lnTo>
                <a:lnTo>
                  <a:pt x="107939" y="44347"/>
                </a:lnTo>
                <a:lnTo>
                  <a:pt x="104764" y="38009"/>
                </a:lnTo>
                <a:lnTo>
                  <a:pt x="98415" y="25335"/>
                </a:lnTo>
                <a:lnTo>
                  <a:pt x="92065" y="18998"/>
                </a:lnTo>
                <a:lnTo>
                  <a:pt x="85716" y="12661"/>
                </a:lnTo>
                <a:lnTo>
                  <a:pt x="73017" y="6337"/>
                </a:lnTo>
                <a:lnTo>
                  <a:pt x="57144" y="3162"/>
                </a:lnTo>
                <a:lnTo>
                  <a:pt x="41270" y="0"/>
                </a:lnTo>
                <a:lnTo>
                  <a:pt x="3174" y="0"/>
                </a:lnTo>
                <a:lnTo>
                  <a:pt x="0" y="3162"/>
                </a:lnTo>
                <a:lnTo>
                  <a:pt x="41270" y="6337"/>
                </a:lnTo>
                <a:lnTo>
                  <a:pt x="60319" y="9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3" name="object 193"/>
          <p:cNvSpPr/>
          <p:nvPr/>
        </p:nvSpPr>
        <p:spPr>
          <a:xfrm>
            <a:off x="8242583" y="455819"/>
            <a:ext cx="66642" cy="50684"/>
          </a:xfrm>
          <a:custGeom>
            <a:avLst/>
            <a:gdLst/>
            <a:ahLst/>
            <a:cxnLst/>
            <a:rect l="l" t="t" r="r" b="b"/>
            <a:pathLst>
              <a:path w="66642" h="50684">
                <a:moveTo>
                  <a:pt x="3174" y="3162"/>
                </a:moveTo>
                <a:lnTo>
                  <a:pt x="9524" y="3162"/>
                </a:lnTo>
                <a:lnTo>
                  <a:pt x="31746" y="18998"/>
                </a:lnTo>
                <a:lnTo>
                  <a:pt x="41245" y="28510"/>
                </a:lnTo>
                <a:lnTo>
                  <a:pt x="50769" y="41172"/>
                </a:lnTo>
                <a:lnTo>
                  <a:pt x="57118" y="44347"/>
                </a:lnTo>
                <a:lnTo>
                  <a:pt x="66642" y="50684"/>
                </a:lnTo>
                <a:lnTo>
                  <a:pt x="63468" y="44347"/>
                </a:lnTo>
                <a:lnTo>
                  <a:pt x="57118" y="38009"/>
                </a:lnTo>
                <a:lnTo>
                  <a:pt x="47594" y="28510"/>
                </a:lnTo>
                <a:lnTo>
                  <a:pt x="25397" y="9499"/>
                </a:lnTo>
                <a:lnTo>
                  <a:pt x="15873" y="0"/>
                </a:lnTo>
                <a:lnTo>
                  <a:pt x="0" y="0"/>
                </a:lnTo>
                <a:lnTo>
                  <a:pt x="0" y="3162"/>
                </a:lnTo>
                <a:lnTo>
                  <a:pt x="3174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4" name="object 194"/>
          <p:cNvSpPr/>
          <p:nvPr/>
        </p:nvSpPr>
        <p:spPr>
          <a:xfrm>
            <a:off x="7242558" y="395623"/>
            <a:ext cx="15873" cy="47521"/>
          </a:xfrm>
          <a:custGeom>
            <a:avLst/>
            <a:gdLst/>
            <a:ahLst/>
            <a:cxnLst/>
            <a:rect l="l" t="t" r="r" b="b"/>
            <a:pathLst>
              <a:path w="15873" h="47521">
                <a:moveTo>
                  <a:pt x="0" y="44347"/>
                </a:moveTo>
                <a:lnTo>
                  <a:pt x="6349" y="47521"/>
                </a:lnTo>
                <a:lnTo>
                  <a:pt x="12698" y="25348"/>
                </a:lnTo>
                <a:lnTo>
                  <a:pt x="12698" y="12674"/>
                </a:lnTo>
                <a:lnTo>
                  <a:pt x="15873" y="3174"/>
                </a:lnTo>
                <a:lnTo>
                  <a:pt x="12698" y="0"/>
                </a:lnTo>
                <a:lnTo>
                  <a:pt x="0" y="443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5" name="object 195"/>
          <p:cNvSpPr/>
          <p:nvPr/>
        </p:nvSpPr>
        <p:spPr>
          <a:xfrm>
            <a:off x="7201287" y="373449"/>
            <a:ext cx="22222" cy="57021"/>
          </a:xfrm>
          <a:custGeom>
            <a:avLst/>
            <a:gdLst/>
            <a:ahLst/>
            <a:cxnLst/>
            <a:rect l="l" t="t" r="r" b="b"/>
            <a:pathLst>
              <a:path w="22222" h="57021">
                <a:moveTo>
                  <a:pt x="6349" y="57021"/>
                </a:moveTo>
                <a:lnTo>
                  <a:pt x="9524" y="31685"/>
                </a:lnTo>
                <a:lnTo>
                  <a:pt x="12698" y="15836"/>
                </a:lnTo>
                <a:lnTo>
                  <a:pt x="22222" y="0"/>
                </a:lnTo>
                <a:lnTo>
                  <a:pt x="15873" y="6337"/>
                </a:lnTo>
                <a:lnTo>
                  <a:pt x="9524" y="12674"/>
                </a:lnTo>
                <a:lnTo>
                  <a:pt x="3174" y="25348"/>
                </a:lnTo>
                <a:lnTo>
                  <a:pt x="0" y="38009"/>
                </a:lnTo>
                <a:lnTo>
                  <a:pt x="3174" y="50684"/>
                </a:lnTo>
                <a:lnTo>
                  <a:pt x="6349" y="570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6" name="object 196"/>
          <p:cNvSpPr/>
          <p:nvPr/>
        </p:nvSpPr>
        <p:spPr>
          <a:xfrm>
            <a:off x="8175915" y="446307"/>
            <a:ext cx="44445" cy="15849"/>
          </a:xfrm>
          <a:custGeom>
            <a:avLst/>
            <a:gdLst/>
            <a:ahLst/>
            <a:cxnLst/>
            <a:rect l="l" t="t" r="r" b="b"/>
            <a:pathLst>
              <a:path w="44445" h="15849">
                <a:moveTo>
                  <a:pt x="12698" y="9512"/>
                </a:moveTo>
                <a:lnTo>
                  <a:pt x="22222" y="6337"/>
                </a:lnTo>
                <a:lnTo>
                  <a:pt x="41270" y="6337"/>
                </a:lnTo>
                <a:lnTo>
                  <a:pt x="44445" y="0"/>
                </a:lnTo>
                <a:lnTo>
                  <a:pt x="31746" y="0"/>
                </a:lnTo>
                <a:lnTo>
                  <a:pt x="22222" y="3174"/>
                </a:lnTo>
                <a:lnTo>
                  <a:pt x="0" y="9512"/>
                </a:lnTo>
                <a:lnTo>
                  <a:pt x="3174" y="12674"/>
                </a:lnTo>
                <a:lnTo>
                  <a:pt x="3174" y="15849"/>
                </a:lnTo>
                <a:lnTo>
                  <a:pt x="12698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7" name="object 197"/>
          <p:cNvSpPr/>
          <p:nvPr/>
        </p:nvSpPr>
        <p:spPr>
          <a:xfrm>
            <a:off x="7296527" y="389285"/>
            <a:ext cx="117463" cy="25348"/>
          </a:xfrm>
          <a:custGeom>
            <a:avLst/>
            <a:gdLst/>
            <a:ahLst/>
            <a:cxnLst/>
            <a:rect l="l" t="t" r="r" b="b"/>
            <a:pathLst>
              <a:path w="117463" h="25348">
                <a:moveTo>
                  <a:pt x="117463" y="0"/>
                </a:moveTo>
                <a:lnTo>
                  <a:pt x="82541" y="12674"/>
                </a:lnTo>
                <a:lnTo>
                  <a:pt x="63493" y="15849"/>
                </a:lnTo>
                <a:lnTo>
                  <a:pt x="31746" y="15849"/>
                </a:lnTo>
                <a:lnTo>
                  <a:pt x="19048" y="9512"/>
                </a:lnTo>
                <a:lnTo>
                  <a:pt x="9524" y="6337"/>
                </a:lnTo>
                <a:lnTo>
                  <a:pt x="0" y="3174"/>
                </a:lnTo>
                <a:lnTo>
                  <a:pt x="6349" y="12674"/>
                </a:lnTo>
                <a:lnTo>
                  <a:pt x="19048" y="19011"/>
                </a:lnTo>
                <a:lnTo>
                  <a:pt x="28572" y="22173"/>
                </a:lnTo>
                <a:lnTo>
                  <a:pt x="41270" y="25348"/>
                </a:lnTo>
                <a:lnTo>
                  <a:pt x="63493" y="22173"/>
                </a:lnTo>
                <a:lnTo>
                  <a:pt x="88891" y="19011"/>
                </a:lnTo>
                <a:lnTo>
                  <a:pt x="104764" y="12674"/>
                </a:lnTo>
                <a:lnTo>
                  <a:pt x="114288" y="6337"/>
                </a:lnTo>
                <a:lnTo>
                  <a:pt x="1174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8" name="object 198"/>
          <p:cNvSpPr/>
          <p:nvPr/>
        </p:nvSpPr>
        <p:spPr>
          <a:xfrm>
            <a:off x="8080675" y="420971"/>
            <a:ext cx="50794" cy="12674"/>
          </a:xfrm>
          <a:custGeom>
            <a:avLst/>
            <a:gdLst/>
            <a:ahLst/>
            <a:cxnLst/>
            <a:rect l="l" t="t" r="r" b="b"/>
            <a:pathLst>
              <a:path w="50794" h="12674">
                <a:moveTo>
                  <a:pt x="50794" y="3162"/>
                </a:moveTo>
                <a:lnTo>
                  <a:pt x="50794" y="0"/>
                </a:lnTo>
                <a:lnTo>
                  <a:pt x="41270" y="3162"/>
                </a:lnTo>
                <a:lnTo>
                  <a:pt x="31746" y="6337"/>
                </a:lnTo>
                <a:lnTo>
                  <a:pt x="22222" y="6337"/>
                </a:lnTo>
                <a:lnTo>
                  <a:pt x="15873" y="3162"/>
                </a:lnTo>
                <a:lnTo>
                  <a:pt x="6349" y="0"/>
                </a:lnTo>
                <a:lnTo>
                  <a:pt x="0" y="0"/>
                </a:lnTo>
                <a:lnTo>
                  <a:pt x="6349" y="6337"/>
                </a:lnTo>
                <a:lnTo>
                  <a:pt x="15873" y="9499"/>
                </a:lnTo>
                <a:lnTo>
                  <a:pt x="25397" y="12674"/>
                </a:lnTo>
                <a:lnTo>
                  <a:pt x="34921" y="12674"/>
                </a:lnTo>
                <a:lnTo>
                  <a:pt x="47620" y="6337"/>
                </a:lnTo>
                <a:lnTo>
                  <a:pt x="50794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9" name="object 199"/>
          <p:cNvSpPr/>
          <p:nvPr/>
        </p:nvSpPr>
        <p:spPr>
          <a:xfrm>
            <a:off x="7242558" y="325940"/>
            <a:ext cx="44445" cy="60183"/>
          </a:xfrm>
          <a:custGeom>
            <a:avLst/>
            <a:gdLst/>
            <a:ahLst/>
            <a:cxnLst/>
            <a:rect l="l" t="t" r="r" b="b"/>
            <a:pathLst>
              <a:path w="44445" h="60183">
                <a:moveTo>
                  <a:pt x="38096" y="47509"/>
                </a:moveTo>
                <a:lnTo>
                  <a:pt x="25397" y="38009"/>
                </a:lnTo>
                <a:lnTo>
                  <a:pt x="12698" y="25335"/>
                </a:lnTo>
                <a:lnTo>
                  <a:pt x="9524" y="22173"/>
                </a:lnTo>
                <a:lnTo>
                  <a:pt x="6349" y="15836"/>
                </a:lnTo>
                <a:lnTo>
                  <a:pt x="6349" y="6324"/>
                </a:lnTo>
                <a:lnTo>
                  <a:pt x="3174" y="3162"/>
                </a:lnTo>
                <a:lnTo>
                  <a:pt x="3174" y="0"/>
                </a:lnTo>
                <a:lnTo>
                  <a:pt x="0" y="9499"/>
                </a:lnTo>
                <a:lnTo>
                  <a:pt x="3174" y="22173"/>
                </a:lnTo>
                <a:lnTo>
                  <a:pt x="9524" y="38009"/>
                </a:lnTo>
                <a:lnTo>
                  <a:pt x="28572" y="50684"/>
                </a:lnTo>
                <a:lnTo>
                  <a:pt x="38096" y="57008"/>
                </a:lnTo>
                <a:lnTo>
                  <a:pt x="44445" y="60183"/>
                </a:lnTo>
                <a:lnTo>
                  <a:pt x="38096" y="475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0" name="object 200"/>
          <p:cNvSpPr/>
          <p:nvPr/>
        </p:nvSpPr>
        <p:spPr>
          <a:xfrm>
            <a:off x="8166391" y="386123"/>
            <a:ext cx="47620" cy="66520"/>
          </a:xfrm>
          <a:custGeom>
            <a:avLst/>
            <a:gdLst/>
            <a:ahLst/>
            <a:cxnLst/>
            <a:rect l="l" t="t" r="r" b="b"/>
            <a:pathLst>
              <a:path w="47620" h="66520">
                <a:moveTo>
                  <a:pt x="44445" y="0"/>
                </a:moveTo>
                <a:lnTo>
                  <a:pt x="41270" y="3162"/>
                </a:lnTo>
                <a:lnTo>
                  <a:pt x="38096" y="9499"/>
                </a:lnTo>
                <a:lnTo>
                  <a:pt x="6349" y="47521"/>
                </a:lnTo>
                <a:lnTo>
                  <a:pt x="3174" y="57021"/>
                </a:lnTo>
                <a:lnTo>
                  <a:pt x="0" y="66520"/>
                </a:lnTo>
                <a:lnTo>
                  <a:pt x="25397" y="34847"/>
                </a:lnTo>
                <a:lnTo>
                  <a:pt x="47620" y="0"/>
                </a:lnTo>
                <a:lnTo>
                  <a:pt x="444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1" name="object 201"/>
          <p:cNvSpPr/>
          <p:nvPr/>
        </p:nvSpPr>
        <p:spPr>
          <a:xfrm>
            <a:off x="7988609" y="398797"/>
            <a:ext cx="41270" cy="22173"/>
          </a:xfrm>
          <a:custGeom>
            <a:avLst/>
            <a:gdLst/>
            <a:ahLst/>
            <a:cxnLst/>
            <a:rect l="l" t="t" r="r" b="b"/>
            <a:pathLst>
              <a:path w="41270" h="22173">
                <a:moveTo>
                  <a:pt x="0" y="0"/>
                </a:moveTo>
                <a:lnTo>
                  <a:pt x="3174" y="6337"/>
                </a:lnTo>
                <a:lnTo>
                  <a:pt x="6349" y="12661"/>
                </a:lnTo>
                <a:lnTo>
                  <a:pt x="9524" y="18998"/>
                </a:lnTo>
                <a:lnTo>
                  <a:pt x="19048" y="22173"/>
                </a:lnTo>
                <a:lnTo>
                  <a:pt x="28572" y="22173"/>
                </a:lnTo>
                <a:lnTo>
                  <a:pt x="34921" y="18998"/>
                </a:lnTo>
                <a:lnTo>
                  <a:pt x="38096" y="12661"/>
                </a:lnTo>
                <a:lnTo>
                  <a:pt x="41270" y="6337"/>
                </a:lnTo>
                <a:lnTo>
                  <a:pt x="31746" y="9499"/>
                </a:lnTo>
                <a:lnTo>
                  <a:pt x="25397" y="12661"/>
                </a:lnTo>
                <a:lnTo>
                  <a:pt x="19048" y="15836"/>
                </a:lnTo>
                <a:lnTo>
                  <a:pt x="15873" y="15836"/>
                </a:lnTo>
                <a:lnTo>
                  <a:pt x="12698" y="9499"/>
                </a:lnTo>
                <a:lnTo>
                  <a:pt x="6349" y="3162"/>
                </a:lnTo>
                <a:lnTo>
                  <a:pt x="317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2" name="object 202"/>
          <p:cNvSpPr/>
          <p:nvPr/>
        </p:nvSpPr>
        <p:spPr>
          <a:xfrm>
            <a:off x="8052102" y="386123"/>
            <a:ext cx="25397" cy="28510"/>
          </a:xfrm>
          <a:custGeom>
            <a:avLst/>
            <a:gdLst/>
            <a:ahLst/>
            <a:cxnLst/>
            <a:rect l="l" t="t" r="r" b="b"/>
            <a:pathLst>
              <a:path w="25397" h="28510">
                <a:moveTo>
                  <a:pt x="0" y="25335"/>
                </a:moveTo>
                <a:lnTo>
                  <a:pt x="3174" y="28510"/>
                </a:lnTo>
                <a:lnTo>
                  <a:pt x="9524" y="22173"/>
                </a:lnTo>
                <a:lnTo>
                  <a:pt x="15873" y="19011"/>
                </a:lnTo>
                <a:lnTo>
                  <a:pt x="22222" y="9499"/>
                </a:lnTo>
                <a:lnTo>
                  <a:pt x="25397" y="3162"/>
                </a:lnTo>
                <a:lnTo>
                  <a:pt x="19048" y="0"/>
                </a:lnTo>
                <a:lnTo>
                  <a:pt x="12698" y="12674"/>
                </a:lnTo>
                <a:lnTo>
                  <a:pt x="6349" y="19011"/>
                </a:lnTo>
                <a:lnTo>
                  <a:pt x="0" y="25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3" name="object 203"/>
          <p:cNvSpPr/>
          <p:nvPr/>
        </p:nvSpPr>
        <p:spPr>
          <a:xfrm>
            <a:off x="7420340" y="275243"/>
            <a:ext cx="44445" cy="107705"/>
          </a:xfrm>
          <a:custGeom>
            <a:avLst/>
            <a:gdLst/>
            <a:ahLst/>
            <a:cxnLst/>
            <a:rect l="l" t="t" r="r" b="b"/>
            <a:pathLst>
              <a:path w="44445" h="107705">
                <a:moveTo>
                  <a:pt x="6349" y="104543"/>
                </a:moveTo>
                <a:lnTo>
                  <a:pt x="9524" y="101381"/>
                </a:lnTo>
                <a:lnTo>
                  <a:pt x="19048" y="88706"/>
                </a:lnTo>
                <a:lnTo>
                  <a:pt x="31746" y="69695"/>
                </a:lnTo>
                <a:lnTo>
                  <a:pt x="41270" y="47521"/>
                </a:lnTo>
                <a:lnTo>
                  <a:pt x="44445" y="22186"/>
                </a:lnTo>
                <a:lnTo>
                  <a:pt x="44445" y="12674"/>
                </a:lnTo>
                <a:lnTo>
                  <a:pt x="41270" y="0"/>
                </a:lnTo>
                <a:lnTo>
                  <a:pt x="34921" y="0"/>
                </a:lnTo>
                <a:lnTo>
                  <a:pt x="38096" y="9512"/>
                </a:lnTo>
                <a:lnTo>
                  <a:pt x="38096" y="22186"/>
                </a:lnTo>
                <a:lnTo>
                  <a:pt x="34921" y="41184"/>
                </a:lnTo>
                <a:lnTo>
                  <a:pt x="19048" y="79194"/>
                </a:lnTo>
                <a:lnTo>
                  <a:pt x="12698" y="91869"/>
                </a:lnTo>
                <a:lnTo>
                  <a:pt x="0" y="107705"/>
                </a:lnTo>
                <a:lnTo>
                  <a:pt x="6349" y="1045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4" name="object 204"/>
          <p:cNvSpPr/>
          <p:nvPr/>
        </p:nvSpPr>
        <p:spPr>
          <a:xfrm>
            <a:off x="8172740" y="325940"/>
            <a:ext cx="19048" cy="88694"/>
          </a:xfrm>
          <a:custGeom>
            <a:avLst/>
            <a:gdLst/>
            <a:ahLst/>
            <a:cxnLst/>
            <a:rect l="l" t="t" r="r" b="b"/>
            <a:pathLst>
              <a:path w="19048" h="88694">
                <a:moveTo>
                  <a:pt x="0" y="88694"/>
                </a:moveTo>
                <a:lnTo>
                  <a:pt x="6349" y="88694"/>
                </a:lnTo>
                <a:lnTo>
                  <a:pt x="6349" y="85519"/>
                </a:lnTo>
                <a:lnTo>
                  <a:pt x="12698" y="38009"/>
                </a:lnTo>
                <a:lnTo>
                  <a:pt x="19048" y="3162"/>
                </a:lnTo>
                <a:lnTo>
                  <a:pt x="15873" y="0"/>
                </a:lnTo>
                <a:lnTo>
                  <a:pt x="9524" y="22173"/>
                </a:lnTo>
                <a:lnTo>
                  <a:pt x="6349" y="44347"/>
                </a:lnTo>
                <a:lnTo>
                  <a:pt x="0" y="886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5" name="object 205"/>
          <p:cNvSpPr/>
          <p:nvPr/>
        </p:nvSpPr>
        <p:spPr>
          <a:xfrm>
            <a:off x="8134644" y="338601"/>
            <a:ext cx="31746" cy="69695"/>
          </a:xfrm>
          <a:custGeom>
            <a:avLst/>
            <a:gdLst/>
            <a:ahLst/>
            <a:cxnLst/>
            <a:rect l="l" t="t" r="r" b="b"/>
            <a:pathLst>
              <a:path w="31746" h="69695">
                <a:moveTo>
                  <a:pt x="28572" y="22173"/>
                </a:moveTo>
                <a:lnTo>
                  <a:pt x="31746" y="6337"/>
                </a:lnTo>
                <a:lnTo>
                  <a:pt x="28572" y="0"/>
                </a:lnTo>
                <a:lnTo>
                  <a:pt x="25397" y="3174"/>
                </a:lnTo>
                <a:lnTo>
                  <a:pt x="22222" y="19011"/>
                </a:lnTo>
                <a:lnTo>
                  <a:pt x="19048" y="38022"/>
                </a:lnTo>
                <a:lnTo>
                  <a:pt x="9524" y="53859"/>
                </a:lnTo>
                <a:lnTo>
                  <a:pt x="0" y="69695"/>
                </a:lnTo>
                <a:lnTo>
                  <a:pt x="3174" y="69695"/>
                </a:lnTo>
                <a:lnTo>
                  <a:pt x="15873" y="57021"/>
                </a:lnTo>
                <a:lnTo>
                  <a:pt x="22222" y="41184"/>
                </a:lnTo>
                <a:lnTo>
                  <a:pt x="28572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6" name="object 206"/>
          <p:cNvSpPr/>
          <p:nvPr/>
        </p:nvSpPr>
        <p:spPr>
          <a:xfrm>
            <a:off x="7185413" y="291092"/>
            <a:ext cx="34921" cy="57021"/>
          </a:xfrm>
          <a:custGeom>
            <a:avLst/>
            <a:gdLst/>
            <a:ahLst/>
            <a:cxnLst/>
            <a:rect l="l" t="t" r="r" b="b"/>
            <a:pathLst>
              <a:path w="34921" h="57021">
                <a:moveTo>
                  <a:pt x="3174" y="18998"/>
                </a:moveTo>
                <a:lnTo>
                  <a:pt x="15873" y="41172"/>
                </a:lnTo>
                <a:lnTo>
                  <a:pt x="25397" y="50684"/>
                </a:lnTo>
                <a:lnTo>
                  <a:pt x="34921" y="57021"/>
                </a:lnTo>
                <a:lnTo>
                  <a:pt x="34921" y="53846"/>
                </a:lnTo>
                <a:lnTo>
                  <a:pt x="15873" y="28510"/>
                </a:lnTo>
                <a:lnTo>
                  <a:pt x="6349" y="15836"/>
                </a:lnTo>
                <a:lnTo>
                  <a:pt x="3174" y="0"/>
                </a:lnTo>
                <a:lnTo>
                  <a:pt x="0" y="0"/>
                </a:lnTo>
                <a:lnTo>
                  <a:pt x="0" y="9499"/>
                </a:lnTo>
                <a:lnTo>
                  <a:pt x="3174" y="189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7" name="object 207"/>
          <p:cNvSpPr/>
          <p:nvPr/>
        </p:nvSpPr>
        <p:spPr>
          <a:xfrm>
            <a:off x="7344148" y="348113"/>
            <a:ext cx="41270" cy="9499"/>
          </a:xfrm>
          <a:custGeom>
            <a:avLst/>
            <a:gdLst/>
            <a:ahLst/>
            <a:cxnLst/>
            <a:rect l="l" t="t" r="r" b="b"/>
            <a:pathLst>
              <a:path w="41270" h="9499">
                <a:moveTo>
                  <a:pt x="9524" y="6324"/>
                </a:moveTo>
                <a:lnTo>
                  <a:pt x="19048" y="9499"/>
                </a:lnTo>
                <a:lnTo>
                  <a:pt x="31746" y="9499"/>
                </a:lnTo>
                <a:lnTo>
                  <a:pt x="41270" y="3162"/>
                </a:lnTo>
                <a:lnTo>
                  <a:pt x="38096" y="0"/>
                </a:lnTo>
                <a:lnTo>
                  <a:pt x="34921" y="0"/>
                </a:lnTo>
                <a:lnTo>
                  <a:pt x="31746" y="3162"/>
                </a:lnTo>
                <a:lnTo>
                  <a:pt x="15873" y="0"/>
                </a:lnTo>
                <a:lnTo>
                  <a:pt x="0" y="0"/>
                </a:lnTo>
                <a:lnTo>
                  <a:pt x="0" y="3162"/>
                </a:lnTo>
                <a:lnTo>
                  <a:pt x="9524" y="63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8" name="object 208"/>
          <p:cNvSpPr/>
          <p:nvPr/>
        </p:nvSpPr>
        <p:spPr>
          <a:xfrm>
            <a:off x="7915591" y="344938"/>
            <a:ext cx="60319" cy="31685"/>
          </a:xfrm>
          <a:custGeom>
            <a:avLst/>
            <a:gdLst/>
            <a:ahLst/>
            <a:cxnLst/>
            <a:rect l="l" t="t" r="r" b="b"/>
            <a:pathLst>
              <a:path w="60319" h="31685">
                <a:moveTo>
                  <a:pt x="9524" y="6337"/>
                </a:moveTo>
                <a:lnTo>
                  <a:pt x="6349" y="3174"/>
                </a:lnTo>
                <a:lnTo>
                  <a:pt x="3174" y="0"/>
                </a:lnTo>
                <a:lnTo>
                  <a:pt x="0" y="0"/>
                </a:lnTo>
                <a:lnTo>
                  <a:pt x="3174" y="6337"/>
                </a:lnTo>
                <a:lnTo>
                  <a:pt x="9524" y="12674"/>
                </a:lnTo>
                <a:lnTo>
                  <a:pt x="22222" y="22173"/>
                </a:lnTo>
                <a:lnTo>
                  <a:pt x="41270" y="28510"/>
                </a:lnTo>
                <a:lnTo>
                  <a:pt x="57144" y="31685"/>
                </a:lnTo>
                <a:lnTo>
                  <a:pt x="60319" y="28510"/>
                </a:lnTo>
                <a:lnTo>
                  <a:pt x="60319" y="25348"/>
                </a:lnTo>
                <a:lnTo>
                  <a:pt x="34921" y="22173"/>
                </a:lnTo>
                <a:lnTo>
                  <a:pt x="22222" y="19011"/>
                </a:lnTo>
                <a:lnTo>
                  <a:pt x="12698" y="9499"/>
                </a:lnTo>
                <a:lnTo>
                  <a:pt x="9524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9" name="object 209"/>
          <p:cNvSpPr/>
          <p:nvPr/>
        </p:nvSpPr>
        <p:spPr>
          <a:xfrm>
            <a:off x="7982259" y="354438"/>
            <a:ext cx="19048" cy="15849"/>
          </a:xfrm>
          <a:custGeom>
            <a:avLst/>
            <a:gdLst/>
            <a:ahLst/>
            <a:cxnLst/>
            <a:rect l="l" t="t" r="r" b="b"/>
            <a:pathLst>
              <a:path w="19048" h="15849">
                <a:moveTo>
                  <a:pt x="0" y="15849"/>
                </a:moveTo>
                <a:lnTo>
                  <a:pt x="12698" y="15849"/>
                </a:lnTo>
                <a:lnTo>
                  <a:pt x="15873" y="12674"/>
                </a:lnTo>
                <a:lnTo>
                  <a:pt x="19048" y="3174"/>
                </a:lnTo>
                <a:lnTo>
                  <a:pt x="15873" y="0"/>
                </a:lnTo>
                <a:lnTo>
                  <a:pt x="9524" y="9512"/>
                </a:lnTo>
                <a:lnTo>
                  <a:pt x="0" y="15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0" name="object 210"/>
          <p:cNvSpPr/>
          <p:nvPr/>
        </p:nvSpPr>
        <p:spPr>
          <a:xfrm>
            <a:off x="8493358" y="284755"/>
            <a:ext cx="161908" cy="117204"/>
          </a:xfrm>
          <a:custGeom>
            <a:avLst/>
            <a:gdLst/>
            <a:ahLst/>
            <a:cxnLst/>
            <a:rect l="l" t="t" r="r" b="b"/>
            <a:pathLst>
              <a:path w="161908" h="117204">
                <a:moveTo>
                  <a:pt x="25397" y="15836"/>
                </a:moveTo>
                <a:lnTo>
                  <a:pt x="53969" y="28510"/>
                </a:lnTo>
                <a:lnTo>
                  <a:pt x="98415" y="60183"/>
                </a:lnTo>
                <a:lnTo>
                  <a:pt x="114288" y="69682"/>
                </a:lnTo>
                <a:lnTo>
                  <a:pt x="126987" y="82357"/>
                </a:lnTo>
                <a:lnTo>
                  <a:pt x="149210" y="114042"/>
                </a:lnTo>
                <a:lnTo>
                  <a:pt x="155559" y="117204"/>
                </a:lnTo>
                <a:lnTo>
                  <a:pt x="161908" y="117204"/>
                </a:lnTo>
                <a:lnTo>
                  <a:pt x="161908" y="114042"/>
                </a:lnTo>
                <a:lnTo>
                  <a:pt x="158734" y="110867"/>
                </a:lnTo>
                <a:lnTo>
                  <a:pt x="133336" y="82357"/>
                </a:lnTo>
                <a:lnTo>
                  <a:pt x="120638" y="63358"/>
                </a:lnTo>
                <a:lnTo>
                  <a:pt x="104764" y="50684"/>
                </a:lnTo>
                <a:lnTo>
                  <a:pt x="63493" y="25335"/>
                </a:lnTo>
                <a:lnTo>
                  <a:pt x="47620" y="22173"/>
                </a:lnTo>
                <a:lnTo>
                  <a:pt x="31746" y="12674"/>
                </a:lnTo>
                <a:lnTo>
                  <a:pt x="15873" y="6337"/>
                </a:lnTo>
                <a:lnTo>
                  <a:pt x="0" y="0"/>
                </a:lnTo>
                <a:lnTo>
                  <a:pt x="0" y="3162"/>
                </a:lnTo>
                <a:lnTo>
                  <a:pt x="25397" y="158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1" name="object 211"/>
          <p:cNvSpPr/>
          <p:nvPr/>
        </p:nvSpPr>
        <p:spPr>
          <a:xfrm>
            <a:off x="8207662" y="256244"/>
            <a:ext cx="50794" cy="110867"/>
          </a:xfrm>
          <a:custGeom>
            <a:avLst/>
            <a:gdLst/>
            <a:ahLst/>
            <a:cxnLst/>
            <a:rect l="l" t="t" r="r" b="b"/>
            <a:pathLst>
              <a:path w="50794" h="110867">
                <a:moveTo>
                  <a:pt x="6349" y="101368"/>
                </a:moveTo>
                <a:lnTo>
                  <a:pt x="12698" y="88694"/>
                </a:lnTo>
                <a:lnTo>
                  <a:pt x="31746" y="41184"/>
                </a:lnTo>
                <a:lnTo>
                  <a:pt x="50794" y="9499"/>
                </a:lnTo>
                <a:lnTo>
                  <a:pt x="50794" y="0"/>
                </a:lnTo>
                <a:lnTo>
                  <a:pt x="31746" y="25335"/>
                </a:lnTo>
                <a:lnTo>
                  <a:pt x="19048" y="53846"/>
                </a:lnTo>
                <a:lnTo>
                  <a:pt x="0" y="101368"/>
                </a:lnTo>
                <a:lnTo>
                  <a:pt x="0" y="110867"/>
                </a:lnTo>
                <a:lnTo>
                  <a:pt x="3174" y="110867"/>
                </a:lnTo>
                <a:lnTo>
                  <a:pt x="6349" y="1013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2" name="object 212"/>
          <p:cNvSpPr/>
          <p:nvPr/>
        </p:nvSpPr>
        <p:spPr>
          <a:xfrm>
            <a:off x="7356846" y="310091"/>
            <a:ext cx="41270" cy="12674"/>
          </a:xfrm>
          <a:custGeom>
            <a:avLst/>
            <a:gdLst/>
            <a:ahLst/>
            <a:cxnLst/>
            <a:rect l="l" t="t" r="r" b="b"/>
            <a:pathLst>
              <a:path w="41270" h="12674">
                <a:moveTo>
                  <a:pt x="6349" y="9512"/>
                </a:moveTo>
                <a:lnTo>
                  <a:pt x="12698" y="12674"/>
                </a:lnTo>
                <a:lnTo>
                  <a:pt x="31746" y="12674"/>
                </a:lnTo>
                <a:lnTo>
                  <a:pt x="38096" y="6337"/>
                </a:lnTo>
                <a:lnTo>
                  <a:pt x="41270" y="3174"/>
                </a:lnTo>
                <a:lnTo>
                  <a:pt x="41270" y="0"/>
                </a:lnTo>
                <a:lnTo>
                  <a:pt x="38096" y="0"/>
                </a:lnTo>
                <a:lnTo>
                  <a:pt x="28572" y="6337"/>
                </a:lnTo>
                <a:lnTo>
                  <a:pt x="19048" y="6337"/>
                </a:lnTo>
                <a:lnTo>
                  <a:pt x="0" y="3174"/>
                </a:lnTo>
                <a:lnTo>
                  <a:pt x="6349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3" name="object 213"/>
          <p:cNvSpPr/>
          <p:nvPr/>
        </p:nvSpPr>
        <p:spPr>
          <a:xfrm>
            <a:off x="7213986" y="262581"/>
            <a:ext cx="31746" cy="57021"/>
          </a:xfrm>
          <a:custGeom>
            <a:avLst/>
            <a:gdLst/>
            <a:ahLst/>
            <a:cxnLst/>
            <a:rect l="l" t="t" r="r" b="b"/>
            <a:pathLst>
              <a:path w="31746" h="57021">
                <a:moveTo>
                  <a:pt x="0" y="12661"/>
                </a:moveTo>
                <a:lnTo>
                  <a:pt x="0" y="22173"/>
                </a:lnTo>
                <a:lnTo>
                  <a:pt x="3174" y="41172"/>
                </a:lnTo>
                <a:lnTo>
                  <a:pt x="12698" y="50684"/>
                </a:lnTo>
                <a:lnTo>
                  <a:pt x="22222" y="53846"/>
                </a:lnTo>
                <a:lnTo>
                  <a:pt x="31746" y="57021"/>
                </a:lnTo>
                <a:lnTo>
                  <a:pt x="25397" y="50684"/>
                </a:lnTo>
                <a:lnTo>
                  <a:pt x="19048" y="47509"/>
                </a:lnTo>
                <a:lnTo>
                  <a:pt x="12698" y="44347"/>
                </a:lnTo>
                <a:lnTo>
                  <a:pt x="9524" y="34847"/>
                </a:lnTo>
                <a:lnTo>
                  <a:pt x="6349" y="18998"/>
                </a:lnTo>
                <a:lnTo>
                  <a:pt x="6349" y="12661"/>
                </a:lnTo>
                <a:lnTo>
                  <a:pt x="9524" y="3162"/>
                </a:lnTo>
                <a:lnTo>
                  <a:pt x="22222" y="6337"/>
                </a:lnTo>
                <a:lnTo>
                  <a:pt x="22222" y="3162"/>
                </a:lnTo>
                <a:lnTo>
                  <a:pt x="19048" y="0"/>
                </a:lnTo>
                <a:lnTo>
                  <a:pt x="9524" y="0"/>
                </a:lnTo>
                <a:lnTo>
                  <a:pt x="3174" y="3162"/>
                </a:lnTo>
                <a:lnTo>
                  <a:pt x="0" y="12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4" name="object 214"/>
          <p:cNvSpPr/>
          <p:nvPr/>
        </p:nvSpPr>
        <p:spPr>
          <a:xfrm>
            <a:off x="7845748" y="253069"/>
            <a:ext cx="57144" cy="79194"/>
          </a:xfrm>
          <a:custGeom>
            <a:avLst/>
            <a:gdLst/>
            <a:ahLst/>
            <a:cxnLst/>
            <a:rect l="l" t="t" r="r" b="b"/>
            <a:pathLst>
              <a:path w="57144" h="79194">
                <a:moveTo>
                  <a:pt x="6349" y="22173"/>
                </a:moveTo>
                <a:lnTo>
                  <a:pt x="3174" y="0"/>
                </a:lnTo>
                <a:lnTo>
                  <a:pt x="0" y="0"/>
                </a:lnTo>
                <a:lnTo>
                  <a:pt x="0" y="44359"/>
                </a:lnTo>
                <a:lnTo>
                  <a:pt x="6349" y="57021"/>
                </a:lnTo>
                <a:lnTo>
                  <a:pt x="12698" y="66533"/>
                </a:lnTo>
                <a:lnTo>
                  <a:pt x="25397" y="72870"/>
                </a:lnTo>
                <a:lnTo>
                  <a:pt x="38096" y="76032"/>
                </a:lnTo>
                <a:lnTo>
                  <a:pt x="50794" y="79194"/>
                </a:lnTo>
                <a:lnTo>
                  <a:pt x="53969" y="76032"/>
                </a:lnTo>
                <a:lnTo>
                  <a:pt x="57144" y="72870"/>
                </a:lnTo>
                <a:lnTo>
                  <a:pt x="41270" y="72870"/>
                </a:lnTo>
                <a:lnTo>
                  <a:pt x="31746" y="66533"/>
                </a:lnTo>
                <a:lnTo>
                  <a:pt x="22222" y="60196"/>
                </a:lnTo>
                <a:lnTo>
                  <a:pt x="15873" y="50684"/>
                </a:lnTo>
                <a:lnTo>
                  <a:pt x="12698" y="41184"/>
                </a:lnTo>
                <a:lnTo>
                  <a:pt x="6349" y="221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5" name="object 215"/>
          <p:cNvSpPr/>
          <p:nvPr/>
        </p:nvSpPr>
        <p:spPr>
          <a:xfrm>
            <a:off x="7877495" y="287917"/>
            <a:ext cx="60319" cy="25348"/>
          </a:xfrm>
          <a:custGeom>
            <a:avLst/>
            <a:gdLst/>
            <a:ahLst/>
            <a:cxnLst/>
            <a:rect l="l" t="t" r="r" b="b"/>
            <a:pathLst>
              <a:path w="60319" h="25348">
                <a:moveTo>
                  <a:pt x="3174" y="0"/>
                </a:moveTo>
                <a:lnTo>
                  <a:pt x="0" y="0"/>
                </a:lnTo>
                <a:lnTo>
                  <a:pt x="12698" y="15836"/>
                </a:lnTo>
                <a:lnTo>
                  <a:pt x="28572" y="25348"/>
                </a:lnTo>
                <a:lnTo>
                  <a:pt x="53969" y="25348"/>
                </a:lnTo>
                <a:lnTo>
                  <a:pt x="60319" y="19011"/>
                </a:lnTo>
                <a:lnTo>
                  <a:pt x="57144" y="19011"/>
                </a:lnTo>
                <a:lnTo>
                  <a:pt x="53969" y="22173"/>
                </a:lnTo>
                <a:lnTo>
                  <a:pt x="41270" y="22173"/>
                </a:lnTo>
                <a:lnTo>
                  <a:pt x="25397" y="19011"/>
                </a:lnTo>
                <a:lnTo>
                  <a:pt x="12698" y="9512"/>
                </a:lnTo>
                <a:lnTo>
                  <a:pt x="31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6" name="object 216"/>
          <p:cNvSpPr/>
          <p:nvPr/>
        </p:nvSpPr>
        <p:spPr>
          <a:xfrm>
            <a:off x="7166365" y="132753"/>
            <a:ext cx="44445" cy="145664"/>
          </a:xfrm>
          <a:custGeom>
            <a:avLst/>
            <a:gdLst/>
            <a:ahLst/>
            <a:cxnLst/>
            <a:rect l="l" t="t" r="r" b="b"/>
            <a:pathLst>
              <a:path w="44445" h="145664">
                <a:moveTo>
                  <a:pt x="3174" y="85468"/>
                </a:moveTo>
                <a:lnTo>
                  <a:pt x="6349" y="63294"/>
                </a:lnTo>
                <a:lnTo>
                  <a:pt x="9524" y="44296"/>
                </a:lnTo>
                <a:lnTo>
                  <a:pt x="25397" y="18922"/>
                </a:lnTo>
                <a:lnTo>
                  <a:pt x="34921" y="9397"/>
                </a:lnTo>
                <a:lnTo>
                  <a:pt x="44445" y="0"/>
                </a:lnTo>
                <a:lnTo>
                  <a:pt x="41270" y="0"/>
                </a:lnTo>
                <a:lnTo>
                  <a:pt x="34921" y="3047"/>
                </a:lnTo>
                <a:lnTo>
                  <a:pt x="25397" y="9397"/>
                </a:lnTo>
                <a:lnTo>
                  <a:pt x="9524" y="28447"/>
                </a:lnTo>
                <a:lnTo>
                  <a:pt x="6349" y="41121"/>
                </a:lnTo>
                <a:lnTo>
                  <a:pt x="0" y="53795"/>
                </a:lnTo>
                <a:lnTo>
                  <a:pt x="0" y="107654"/>
                </a:lnTo>
                <a:lnTo>
                  <a:pt x="6349" y="126653"/>
                </a:lnTo>
                <a:lnTo>
                  <a:pt x="9524" y="136165"/>
                </a:lnTo>
                <a:lnTo>
                  <a:pt x="12698" y="142489"/>
                </a:lnTo>
                <a:lnTo>
                  <a:pt x="15873" y="145664"/>
                </a:lnTo>
                <a:lnTo>
                  <a:pt x="15873" y="132990"/>
                </a:lnTo>
                <a:lnTo>
                  <a:pt x="12698" y="123491"/>
                </a:lnTo>
                <a:lnTo>
                  <a:pt x="6349" y="104479"/>
                </a:lnTo>
                <a:lnTo>
                  <a:pt x="3174" y="854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7" name="object 217"/>
          <p:cNvSpPr/>
          <p:nvPr/>
        </p:nvSpPr>
        <p:spPr>
          <a:xfrm>
            <a:off x="8131469" y="268918"/>
            <a:ext cx="34921" cy="44347"/>
          </a:xfrm>
          <a:custGeom>
            <a:avLst/>
            <a:gdLst/>
            <a:ahLst/>
            <a:cxnLst/>
            <a:rect l="l" t="t" r="r" b="b"/>
            <a:pathLst>
              <a:path w="34921" h="44347">
                <a:moveTo>
                  <a:pt x="31746" y="0"/>
                </a:moveTo>
                <a:lnTo>
                  <a:pt x="15873" y="31672"/>
                </a:lnTo>
                <a:lnTo>
                  <a:pt x="9524" y="38009"/>
                </a:lnTo>
                <a:lnTo>
                  <a:pt x="0" y="44347"/>
                </a:lnTo>
                <a:lnTo>
                  <a:pt x="6349" y="44347"/>
                </a:lnTo>
                <a:lnTo>
                  <a:pt x="12698" y="41172"/>
                </a:lnTo>
                <a:lnTo>
                  <a:pt x="22222" y="34835"/>
                </a:lnTo>
                <a:lnTo>
                  <a:pt x="31746" y="12661"/>
                </a:lnTo>
                <a:lnTo>
                  <a:pt x="34921" y="6324"/>
                </a:lnTo>
                <a:lnTo>
                  <a:pt x="34921" y="3162"/>
                </a:lnTo>
                <a:lnTo>
                  <a:pt x="317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8" name="object 218"/>
          <p:cNvSpPr/>
          <p:nvPr/>
        </p:nvSpPr>
        <p:spPr>
          <a:xfrm>
            <a:off x="8115596" y="262581"/>
            <a:ext cx="15873" cy="47509"/>
          </a:xfrm>
          <a:custGeom>
            <a:avLst/>
            <a:gdLst/>
            <a:ahLst/>
            <a:cxnLst/>
            <a:rect l="l" t="t" r="r" b="b"/>
            <a:pathLst>
              <a:path w="15873" h="47509">
                <a:moveTo>
                  <a:pt x="3174" y="47509"/>
                </a:moveTo>
                <a:lnTo>
                  <a:pt x="9524" y="47509"/>
                </a:lnTo>
                <a:lnTo>
                  <a:pt x="12698" y="41172"/>
                </a:lnTo>
                <a:lnTo>
                  <a:pt x="15873" y="31672"/>
                </a:lnTo>
                <a:lnTo>
                  <a:pt x="15873" y="12661"/>
                </a:lnTo>
                <a:lnTo>
                  <a:pt x="9524" y="3162"/>
                </a:lnTo>
                <a:lnTo>
                  <a:pt x="6349" y="0"/>
                </a:lnTo>
                <a:lnTo>
                  <a:pt x="3174" y="0"/>
                </a:lnTo>
                <a:lnTo>
                  <a:pt x="9524" y="12661"/>
                </a:lnTo>
                <a:lnTo>
                  <a:pt x="9524" y="41172"/>
                </a:lnTo>
                <a:lnTo>
                  <a:pt x="0" y="47509"/>
                </a:lnTo>
                <a:lnTo>
                  <a:pt x="3174" y="475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9" name="object 219"/>
          <p:cNvSpPr/>
          <p:nvPr/>
        </p:nvSpPr>
        <p:spPr>
          <a:xfrm>
            <a:off x="7407641" y="256244"/>
            <a:ext cx="34921" cy="9499"/>
          </a:xfrm>
          <a:custGeom>
            <a:avLst/>
            <a:gdLst/>
            <a:ahLst/>
            <a:cxnLst/>
            <a:rect l="l" t="t" r="r" b="b"/>
            <a:pathLst>
              <a:path w="34921" h="9499">
                <a:moveTo>
                  <a:pt x="19048" y="9499"/>
                </a:moveTo>
                <a:lnTo>
                  <a:pt x="25397" y="9499"/>
                </a:lnTo>
                <a:lnTo>
                  <a:pt x="31746" y="6337"/>
                </a:lnTo>
                <a:lnTo>
                  <a:pt x="34921" y="3162"/>
                </a:lnTo>
                <a:lnTo>
                  <a:pt x="31746" y="3162"/>
                </a:lnTo>
                <a:lnTo>
                  <a:pt x="25397" y="0"/>
                </a:lnTo>
                <a:lnTo>
                  <a:pt x="15873" y="3162"/>
                </a:lnTo>
                <a:lnTo>
                  <a:pt x="0" y="3162"/>
                </a:lnTo>
                <a:lnTo>
                  <a:pt x="9524" y="9499"/>
                </a:lnTo>
                <a:lnTo>
                  <a:pt x="19048" y="9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0" name="object 220"/>
          <p:cNvSpPr/>
          <p:nvPr/>
        </p:nvSpPr>
        <p:spPr>
          <a:xfrm>
            <a:off x="7315576" y="253069"/>
            <a:ext cx="34921" cy="9512"/>
          </a:xfrm>
          <a:custGeom>
            <a:avLst/>
            <a:gdLst/>
            <a:ahLst/>
            <a:cxnLst/>
            <a:rect l="l" t="t" r="r" b="b"/>
            <a:pathLst>
              <a:path w="34921" h="9512">
                <a:moveTo>
                  <a:pt x="0" y="0"/>
                </a:moveTo>
                <a:lnTo>
                  <a:pt x="6349" y="6337"/>
                </a:lnTo>
                <a:lnTo>
                  <a:pt x="19048" y="9512"/>
                </a:lnTo>
                <a:lnTo>
                  <a:pt x="28572" y="9512"/>
                </a:lnTo>
                <a:lnTo>
                  <a:pt x="31746" y="6337"/>
                </a:lnTo>
                <a:lnTo>
                  <a:pt x="34921" y="6337"/>
                </a:lnTo>
                <a:lnTo>
                  <a:pt x="31746" y="3174"/>
                </a:lnTo>
                <a:lnTo>
                  <a:pt x="2857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1" name="object 221"/>
          <p:cNvSpPr/>
          <p:nvPr/>
        </p:nvSpPr>
        <p:spPr>
          <a:xfrm>
            <a:off x="8198138" y="249907"/>
            <a:ext cx="44445" cy="57021"/>
          </a:xfrm>
          <a:custGeom>
            <a:avLst/>
            <a:gdLst/>
            <a:ahLst/>
            <a:cxnLst/>
            <a:rect l="l" t="t" r="r" b="b"/>
            <a:pathLst>
              <a:path w="44445" h="57021">
                <a:moveTo>
                  <a:pt x="0" y="47521"/>
                </a:moveTo>
                <a:lnTo>
                  <a:pt x="0" y="53846"/>
                </a:lnTo>
                <a:lnTo>
                  <a:pt x="3174" y="57021"/>
                </a:lnTo>
                <a:lnTo>
                  <a:pt x="9524" y="34847"/>
                </a:lnTo>
                <a:lnTo>
                  <a:pt x="15873" y="22173"/>
                </a:lnTo>
                <a:lnTo>
                  <a:pt x="25397" y="12674"/>
                </a:lnTo>
                <a:lnTo>
                  <a:pt x="34921" y="6337"/>
                </a:lnTo>
                <a:lnTo>
                  <a:pt x="44445" y="3162"/>
                </a:lnTo>
                <a:lnTo>
                  <a:pt x="41270" y="0"/>
                </a:lnTo>
                <a:lnTo>
                  <a:pt x="28572" y="3162"/>
                </a:lnTo>
                <a:lnTo>
                  <a:pt x="15873" y="15836"/>
                </a:lnTo>
                <a:lnTo>
                  <a:pt x="6349" y="28510"/>
                </a:lnTo>
                <a:lnTo>
                  <a:pt x="0" y="41184"/>
                </a:lnTo>
                <a:lnTo>
                  <a:pt x="0" y="475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2" name="object 222"/>
          <p:cNvSpPr/>
          <p:nvPr/>
        </p:nvSpPr>
        <p:spPr>
          <a:xfrm>
            <a:off x="7464786" y="142151"/>
            <a:ext cx="25397" cy="107756"/>
          </a:xfrm>
          <a:custGeom>
            <a:avLst/>
            <a:gdLst/>
            <a:ahLst/>
            <a:cxnLst/>
            <a:rect l="l" t="t" r="r" b="b"/>
            <a:pathLst>
              <a:path w="25397" h="107756">
                <a:moveTo>
                  <a:pt x="12698" y="12699"/>
                </a:moveTo>
                <a:lnTo>
                  <a:pt x="19048" y="25386"/>
                </a:lnTo>
                <a:lnTo>
                  <a:pt x="19048" y="34898"/>
                </a:lnTo>
                <a:lnTo>
                  <a:pt x="15873" y="47560"/>
                </a:lnTo>
                <a:lnTo>
                  <a:pt x="9524" y="76070"/>
                </a:lnTo>
                <a:lnTo>
                  <a:pt x="0" y="107756"/>
                </a:lnTo>
                <a:lnTo>
                  <a:pt x="6349" y="101419"/>
                </a:lnTo>
                <a:lnTo>
                  <a:pt x="12698" y="88744"/>
                </a:lnTo>
                <a:lnTo>
                  <a:pt x="19048" y="66571"/>
                </a:lnTo>
                <a:lnTo>
                  <a:pt x="22222" y="53897"/>
                </a:lnTo>
                <a:lnTo>
                  <a:pt x="25397" y="41235"/>
                </a:lnTo>
                <a:lnTo>
                  <a:pt x="25397" y="28561"/>
                </a:lnTo>
                <a:lnTo>
                  <a:pt x="22222" y="15887"/>
                </a:lnTo>
                <a:lnTo>
                  <a:pt x="15873" y="6349"/>
                </a:lnTo>
                <a:lnTo>
                  <a:pt x="12698" y="3174"/>
                </a:lnTo>
                <a:lnTo>
                  <a:pt x="9524" y="0"/>
                </a:lnTo>
                <a:lnTo>
                  <a:pt x="6349" y="3174"/>
                </a:lnTo>
                <a:lnTo>
                  <a:pt x="12698" y="126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3" name="object 223"/>
          <p:cNvSpPr/>
          <p:nvPr/>
        </p:nvSpPr>
        <p:spPr>
          <a:xfrm>
            <a:off x="7890193" y="262581"/>
            <a:ext cx="120638" cy="22173"/>
          </a:xfrm>
          <a:custGeom>
            <a:avLst/>
            <a:gdLst/>
            <a:ahLst/>
            <a:cxnLst/>
            <a:rect l="l" t="t" r="r" b="b"/>
            <a:pathLst>
              <a:path w="120638" h="22173">
                <a:moveTo>
                  <a:pt x="6349" y="0"/>
                </a:moveTo>
                <a:lnTo>
                  <a:pt x="0" y="0"/>
                </a:lnTo>
                <a:lnTo>
                  <a:pt x="3174" y="6337"/>
                </a:lnTo>
                <a:lnTo>
                  <a:pt x="15873" y="12661"/>
                </a:lnTo>
                <a:lnTo>
                  <a:pt x="28572" y="18998"/>
                </a:lnTo>
                <a:lnTo>
                  <a:pt x="41270" y="22173"/>
                </a:lnTo>
                <a:lnTo>
                  <a:pt x="53969" y="22173"/>
                </a:lnTo>
                <a:lnTo>
                  <a:pt x="79367" y="18998"/>
                </a:lnTo>
                <a:lnTo>
                  <a:pt x="104764" y="12661"/>
                </a:lnTo>
                <a:lnTo>
                  <a:pt x="114288" y="6337"/>
                </a:lnTo>
                <a:lnTo>
                  <a:pt x="117463" y="3162"/>
                </a:lnTo>
                <a:lnTo>
                  <a:pt x="120638" y="0"/>
                </a:lnTo>
                <a:lnTo>
                  <a:pt x="117463" y="0"/>
                </a:lnTo>
                <a:lnTo>
                  <a:pt x="92065" y="9499"/>
                </a:lnTo>
                <a:lnTo>
                  <a:pt x="66668" y="15836"/>
                </a:lnTo>
                <a:lnTo>
                  <a:pt x="41270" y="15836"/>
                </a:lnTo>
                <a:lnTo>
                  <a:pt x="28572" y="12661"/>
                </a:lnTo>
                <a:lnTo>
                  <a:pt x="15873" y="9499"/>
                </a:lnTo>
                <a:lnTo>
                  <a:pt x="9524" y="3162"/>
                </a:lnTo>
                <a:lnTo>
                  <a:pt x="63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4" name="object 224"/>
          <p:cNvSpPr/>
          <p:nvPr/>
        </p:nvSpPr>
        <p:spPr>
          <a:xfrm>
            <a:off x="8169566" y="262581"/>
            <a:ext cx="22222" cy="31672"/>
          </a:xfrm>
          <a:custGeom>
            <a:avLst/>
            <a:gdLst/>
            <a:ahLst/>
            <a:cxnLst/>
            <a:rect l="l" t="t" r="r" b="b"/>
            <a:pathLst>
              <a:path w="22222" h="31672">
                <a:moveTo>
                  <a:pt x="3174" y="31672"/>
                </a:moveTo>
                <a:lnTo>
                  <a:pt x="9524" y="28510"/>
                </a:lnTo>
                <a:lnTo>
                  <a:pt x="15873" y="18998"/>
                </a:lnTo>
                <a:lnTo>
                  <a:pt x="19048" y="12661"/>
                </a:lnTo>
                <a:lnTo>
                  <a:pt x="22222" y="0"/>
                </a:lnTo>
                <a:lnTo>
                  <a:pt x="19048" y="0"/>
                </a:lnTo>
                <a:lnTo>
                  <a:pt x="12698" y="15836"/>
                </a:lnTo>
                <a:lnTo>
                  <a:pt x="0" y="31672"/>
                </a:lnTo>
                <a:lnTo>
                  <a:pt x="3174" y="316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5" name="object 225"/>
          <p:cNvSpPr/>
          <p:nvPr/>
        </p:nvSpPr>
        <p:spPr>
          <a:xfrm>
            <a:off x="7229859" y="173874"/>
            <a:ext cx="25397" cy="85531"/>
          </a:xfrm>
          <a:custGeom>
            <a:avLst/>
            <a:gdLst/>
            <a:ahLst/>
            <a:cxnLst/>
            <a:rect l="l" t="t" r="r" b="b"/>
            <a:pathLst>
              <a:path w="25397" h="85531">
                <a:moveTo>
                  <a:pt x="0" y="50684"/>
                </a:moveTo>
                <a:lnTo>
                  <a:pt x="3174" y="69695"/>
                </a:lnTo>
                <a:lnTo>
                  <a:pt x="6349" y="82369"/>
                </a:lnTo>
                <a:lnTo>
                  <a:pt x="9524" y="85531"/>
                </a:lnTo>
                <a:lnTo>
                  <a:pt x="12698" y="85531"/>
                </a:lnTo>
                <a:lnTo>
                  <a:pt x="9524" y="76032"/>
                </a:lnTo>
                <a:lnTo>
                  <a:pt x="6349" y="63358"/>
                </a:lnTo>
                <a:lnTo>
                  <a:pt x="6349" y="50684"/>
                </a:lnTo>
                <a:lnTo>
                  <a:pt x="9524" y="38022"/>
                </a:lnTo>
                <a:lnTo>
                  <a:pt x="12698" y="25348"/>
                </a:lnTo>
                <a:lnTo>
                  <a:pt x="25397" y="0"/>
                </a:lnTo>
                <a:lnTo>
                  <a:pt x="15873" y="9512"/>
                </a:lnTo>
                <a:lnTo>
                  <a:pt x="6349" y="19011"/>
                </a:lnTo>
                <a:lnTo>
                  <a:pt x="3174" y="34847"/>
                </a:lnTo>
                <a:lnTo>
                  <a:pt x="0" y="506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6" name="object 226"/>
          <p:cNvSpPr/>
          <p:nvPr/>
        </p:nvSpPr>
        <p:spPr>
          <a:xfrm>
            <a:off x="7452087" y="202385"/>
            <a:ext cx="12698" cy="44347"/>
          </a:xfrm>
          <a:custGeom>
            <a:avLst/>
            <a:gdLst/>
            <a:ahLst/>
            <a:cxnLst/>
            <a:rect l="l" t="t" r="r" b="b"/>
            <a:pathLst>
              <a:path w="12698" h="44347">
                <a:moveTo>
                  <a:pt x="9524" y="28510"/>
                </a:moveTo>
                <a:lnTo>
                  <a:pt x="12698" y="9512"/>
                </a:lnTo>
                <a:lnTo>
                  <a:pt x="9524" y="3174"/>
                </a:lnTo>
                <a:lnTo>
                  <a:pt x="9524" y="0"/>
                </a:lnTo>
                <a:lnTo>
                  <a:pt x="6349" y="0"/>
                </a:lnTo>
                <a:lnTo>
                  <a:pt x="6349" y="22173"/>
                </a:lnTo>
                <a:lnTo>
                  <a:pt x="0" y="44347"/>
                </a:lnTo>
                <a:lnTo>
                  <a:pt x="3174" y="44347"/>
                </a:lnTo>
                <a:lnTo>
                  <a:pt x="6349" y="38022"/>
                </a:lnTo>
                <a:lnTo>
                  <a:pt x="9524" y="285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7" name="object 227"/>
          <p:cNvSpPr/>
          <p:nvPr/>
        </p:nvSpPr>
        <p:spPr>
          <a:xfrm>
            <a:off x="8048928" y="230896"/>
            <a:ext cx="60319" cy="50684"/>
          </a:xfrm>
          <a:custGeom>
            <a:avLst/>
            <a:gdLst/>
            <a:ahLst/>
            <a:cxnLst/>
            <a:rect l="l" t="t" r="r" b="b"/>
            <a:pathLst>
              <a:path w="60319" h="50684">
                <a:moveTo>
                  <a:pt x="38096" y="9512"/>
                </a:moveTo>
                <a:lnTo>
                  <a:pt x="44445" y="15836"/>
                </a:lnTo>
                <a:lnTo>
                  <a:pt x="50794" y="31685"/>
                </a:lnTo>
                <a:lnTo>
                  <a:pt x="57144" y="44347"/>
                </a:lnTo>
                <a:lnTo>
                  <a:pt x="57144" y="47521"/>
                </a:lnTo>
                <a:lnTo>
                  <a:pt x="60319" y="50684"/>
                </a:lnTo>
                <a:lnTo>
                  <a:pt x="60319" y="38022"/>
                </a:lnTo>
                <a:lnTo>
                  <a:pt x="57144" y="28510"/>
                </a:lnTo>
                <a:lnTo>
                  <a:pt x="53969" y="15836"/>
                </a:lnTo>
                <a:lnTo>
                  <a:pt x="47620" y="6337"/>
                </a:lnTo>
                <a:lnTo>
                  <a:pt x="31746" y="0"/>
                </a:lnTo>
                <a:lnTo>
                  <a:pt x="12698" y="0"/>
                </a:lnTo>
                <a:lnTo>
                  <a:pt x="6349" y="6337"/>
                </a:lnTo>
                <a:lnTo>
                  <a:pt x="0" y="15836"/>
                </a:lnTo>
                <a:lnTo>
                  <a:pt x="3174" y="25348"/>
                </a:lnTo>
                <a:lnTo>
                  <a:pt x="6349" y="28510"/>
                </a:lnTo>
                <a:lnTo>
                  <a:pt x="9524" y="31685"/>
                </a:lnTo>
                <a:lnTo>
                  <a:pt x="9524" y="12674"/>
                </a:lnTo>
                <a:lnTo>
                  <a:pt x="12698" y="9512"/>
                </a:lnTo>
                <a:lnTo>
                  <a:pt x="19048" y="6337"/>
                </a:lnTo>
                <a:lnTo>
                  <a:pt x="25397" y="6337"/>
                </a:lnTo>
                <a:lnTo>
                  <a:pt x="38096" y="9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8" name="object 228"/>
          <p:cNvSpPr/>
          <p:nvPr/>
        </p:nvSpPr>
        <p:spPr>
          <a:xfrm>
            <a:off x="7258431" y="170712"/>
            <a:ext cx="101589" cy="41184"/>
          </a:xfrm>
          <a:custGeom>
            <a:avLst/>
            <a:gdLst/>
            <a:ahLst/>
            <a:cxnLst/>
            <a:rect l="l" t="t" r="r" b="b"/>
            <a:pathLst>
              <a:path w="101589" h="41184">
                <a:moveTo>
                  <a:pt x="101589" y="3162"/>
                </a:moveTo>
                <a:lnTo>
                  <a:pt x="101589" y="0"/>
                </a:lnTo>
                <a:lnTo>
                  <a:pt x="98415" y="0"/>
                </a:lnTo>
                <a:lnTo>
                  <a:pt x="85716" y="6337"/>
                </a:lnTo>
                <a:lnTo>
                  <a:pt x="73017" y="12674"/>
                </a:lnTo>
                <a:lnTo>
                  <a:pt x="50794" y="28510"/>
                </a:lnTo>
                <a:lnTo>
                  <a:pt x="38096" y="34847"/>
                </a:lnTo>
                <a:lnTo>
                  <a:pt x="28572" y="38009"/>
                </a:lnTo>
                <a:lnTo>
                  <a:pt x="0" y="38009"/>
                </a:lnTo>
                <a:lnTo>
                  <a:pt x="0" y="41184"/>
                </a:lnTo>
                <a:lnTo>
                  <a:pt x="28572" y="41184"/>
                </a:lnTo>
                <a:lnTo>
                  <a:pt x="50794" y="38009"/>
                </a:lnTo>
                <a:lnTo>
                  <a:pt x="101589" y="31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9" name="object 229"/>
          <p:cNvSpPr/>
          <p:nvPr/>
        </p:nvSpPr>
        <p:spPr>
          <a:xfrm>
            <a:off x="8302877" y="256244"/>
            <a:ext cx="142860" cy="18998"/>
          </a:xfrm>
          <a:custGeom>
            <a:avLst/>
            <a:gdLst/>
            <a:ahLst/>
            <a:cxnLst/>
            <a:rect l="l" t="t" r="r" b="b"/>
            <a:pathLst>
              <a:path w="142860" h="18998">
                <a:moveTo>
                  <a:pt x="60319" y="6337"/>
                </a:moveTo>
                <a:lnTo>
                  <a:pt x="98415" y="12674"/>
                </a:lnTo>
                <a:lnTo>
                  <a:pt x="136511" y="18998"/>
                </a:lnTo>
                <a:lnTo>
                  <a:pt x="142860" y="15836"/>
                </a:lnTo>
                <a:lnTo>
                  <a:pt x="88891" y="6337"/>
                </a:lnTo>
                <a:lnTo>
                  <a:pt x="60319" y="3162"/>
                </a:lnTo>
                <a:lnTo>
                  <a:pt x="31746" y="0"/>
                </a:lnTo>
                <a:lnTo>
                  <a:pt x="0" y="0"/>
                </a:lnTo>
                <a:lnTo>
                  <a:pt x="0" y="3162"/>
                </a:lnTo>
                <a:lnTo>
                  <a:pt x="3174" y="6337"/>
                </a:lnTo>
                <a:lnTo>
                  <a:pt x="60319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0" name="object 230"/>
          <p:cNvSpPr/>
          <p:nvPr/>
        </p:nvSpPr>
        <p:spPr>
          <a:xfrm>
            <a:off x="7855272" y="113704"/>
            <a:ext cx="85716" cy="123529"/>
          </a:xfrm>
          <a:custGeom>
            <a:avLst/>
            <a:gdLst/>
            <a:ahLst/>
            <a:cxnLst/>
            <a:rect l="l" t="t" r="r" b="b"/>
            <a:pathLst>
              <a:path w="85716" h="123529">
                <a:moveTo>
                  <a:pt x="0" y="98193"/>
                </a:moveTo>
                <a:lnTo>
                  <a:pt x="0" y="110854"/>
                </a:lnTo>
                <a:lnTo>
                  <a:pt x="3174" y="120367"/>
                </a:lnTo>
                <a:lnTo>
                  <a:pt x="3174" y="123529"/>
                </a:lnTo>
                <a:lnTo>
                  <a:pt x="6349" y="123529"/>
                </a:lnTo>
                <a:lnTo>
                  <a:pt x="3174" y="104517"/>
                </a:lnTo>
                <a:lnTo>
                  <a:pt x="9524" y="85519"/>
                </a:lnTo>
                <a:lnTo>
                  <a:pt x="19048" y="63345"/>
                </a:lnTo>
                <a:lnTo>
                  <a:pt x="34921" y="44334"/>
                </a:lnTo>
                <a:lnTo>
                  <a:pt x="50794" y="25272"/>
                </a:lnTo>
                <a:lnTo>
                  <a:pt x="69843" y="6349"/>
                </a:lnTo>
                <a:lnTo>
                  <a:pt x="79367" y="3174"/>
                </a:lnTo>
                <a:lnTo>
                  <a:pt x="85716" y="0"/>
                </a:lnTo>
                <a:lnTo>
                  <a:pt x="73017" y="0"/>
                </a:lnTo>
                <a:lnTo>
                  <a:pt x="63493" y="6349"/>
                </a:lnTo>
                <a:lnTo>
                  <a:pt x="53969" y="12699"/>
                </a:lnTo>
                <a:lnTo>
                  <a:pt x="44445" y="22097"/>
                </a:lnTo>
                <a:lnTo>
                  <a:pt x="25397" y="41146"/>
                </a:lnTo>
                <a:lnTo>
                  <a:pt x="12698" y="63345"/>
                </a:lnTo>
                <a:lnTo>
                  <a:pt x="3174" y="85519"/>
                </a:lnTo>
                <a:lnTo>
                  <a:pt x="0" y="98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1" name="object 231"/>
          <p:cNvSpPr/>
          <p:nvPr/>
        </p:nvSpPr>
        <p:spPr>
          <a:xfrm>
            <a:off x="7337798" y="173874"/>
            <a:ext cx="79367" cy="31685"/>
          </a:xfrm>
          <a:custGeom>
            <a:avLst/>
            <a:gdLst/>
            <a:ahLst/>
            <a:cxnLst/>
            <a:rect l="l" t="t" r="r" b="b"/>
            <a:pathLst>
              <a:path w="79367" h="31685">
                <a:moveTo>
                  <a:pt x="73017" y="6337"/>
                </a:moveTo>
                <a:lnTo>
                  <a:pt x="69843" y="0"/>
                </a:lnTo>
                <a:lnTo>
                  <a:pt x="63493" y="0"/>
                </a:lnTo>
                <a:lnTo>
                  <a:pt x="60319" y="3174"/>
                </a:lnTo>
                <a:lnTo>
                  <a:pt x="57144" y="6337"/>
                </a:lnTo>
                <a:lnTo>
                  <a:pt x="50794" y="12674"/>
                </a:lnTo>
                <a:lnTo>
                  <a:pt x="28572" y="22173"/>
                </a:lnTo>
                <a:lnTo>
                  <a:pt x="19048" y="25348"/>
                </a:lnTo>
                <a:lnTo>
                  <a:pt x="3174" y="25348"/>
                </a:lnTo>
                <a:lnTo>
                  <a:pt x="0" y="28510"/>
                </a:lnTo>
                <a:lnTo>
                  <a:pt x="9524" y="31685"/>
                </a:lnTo>
                <a:lnTo>
                  <a:pt x="19048" y="31685"/>
                </a:lnTo>
                <a:lnTo>
                  <a:pt x="34921" y="28510"/>
                </a:lnTo>
                <a:lnTo>
                  <a:pt x="50794" y="19011"/>
                </a:lnTo>
                <a:lnTo>
                  <a:pt x="66668" y="6337"/>
                </a:lnTo>
                <a:lnTo>
                  <a:pt x="69843" y="19011"/>
                </a:lnTo>
                <a:lnTo>
                  <a:pt x="69843" y="25348"/>
                </a:lnTo>
                <a:lnTo>
                  <a:pt x="76192" y="28510"/>
                </a:lnTo>
                <a:lnTo>
                  <a:pt x="79367" y="25348"/>
                </a:lnTo>
                <a:lnTo>
                  <a:pt x="79367" y="22173"/>
                </a:lnTo>
                <a:lnTo>
                  <a:pt x="76192" y="19011"/>
                </a:lnTo>
                <a:lnTo>
                  <a:pt x="73017" y="12674"/>
                </a:lnTo>
                <a:lnTo>
                  <a:pt x="73017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2" name="object 232"/>
          <p:cNvSpPr/>
          <p:nvPr/>
        </p:nvSpPr>
        <p:spPr>
          <a:xfrm>
            <a:off x="7426690" y="180212"/>
            <a:ext cx="31746" cy="25348"/>
          </a:xfrm>
          <a:custGeom>
            <a:avLst/>
            <a:gdLst/>
            <a:ahLst/>
            <a:cxnLst/>
            <a:rect l="l" t="t" r="r" b="b"/>
            <a:pathLst>
              <a:path w="31746" h="25348">
                <a:moveTo>
                  <a:pt x="3174" y="25348"/>
                </a:moveTo>
                <a:lnTo>
                  <a:pt x="6349" y="25348"/>
                </a:lnTo>
                <a:lnTo>
                  <a:pt x="12698" y="22173"/>
                </a:lnTo>
                <a:lnTo>
                  <a:pt x="22222" y="19011"/>
                </a:lnTo>
                <a:lnTo>
                  <a:pt x="28572" y="9499"/>
                </a:lnTo>
                <a:lnTo>
                  <a:pt x="31746" y="3174"/>
                </a:lnTo>
                <a:lnTo>
                  <a:pt x="28572" y="0"/>
                </a:lnTo>
                <a:lnTo>
                  <a:pt x="22222" y="9499"/>
                </a:lnTo>
                <a:lnTo>
                  <a:pt x="12698" y="15836"/>
                </a:lnTo>
                <a:lnTo>
                  <a:pt x="3174" y="19011"/>
                </a:lnTo>
                <a:lnTo>
                  <a:pt x="0" y="22173"/>
                </a:lnTo>
                <a:lnTo>
                  <a:pt x="0" y="25348"/>
                </a:lnTo>
                <a:lnTo>
                  <a:pt x="3174" y="253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3" name="object 233"/>
          <p:cNvSpPr/>
          <p:nvPr/>
        </p:nvSpPr>
        <p:spPr>
          <a:xfrm>
            <a:off x="8166391" y="129578"/>
            <a:ext cx="76192" cy="91818"/>
          </a:xfrm>
          <a:custGeom>
            <a:avLst/>
            <a:gdLst/>
            <a:ahLst/>
            <a:cxnLst/>
            <a:rect l="l" t="t" r="r" b="b"/>
            <a:pathLst>
              <a:path w="76192" h="91818">
                <a:moveTo>
                  <a:pt x="22222" y="12572"/>
                </a:moveTo>
                <a:lnTo>
                  <a:pt x="44445" y="31622"/>
                </a:lnTo>
                <a:lnTo>
                  <a:pt x="53969" y="41134"/>
                </a:lnTo>
                <a:lnTo>
                  <a:pt x="60319" y="53808"/>
                </a:lnTo>
                <a:lnTo>
                  <a:pt x="66668" y="63307"/>
                </a:lnTo>
                <a:lnTo>
                  <a:pt x="69843" y="79144"/>
                </a:lnTo>
                <a:lnTo>
                  <a:pt x="69843" y="85481"/>
                </a:lnTo>
                <a:lnTo>
                  <a:pt x="73017" y="88643"/>
                </a:lnTo>
                <a:lnTo>
                  <a:pt x="73017" y="91818"/>
                </a:lnTo>
                <a:lnTo>
                  <a:pt x="76192" y="88643"/>
                </a:lnTo>
                <a:lnTo>
                  <a:pt x="73017" y="69644"/>
                </a:lnTo>
                <a:lnTo>
                  <a:pt x="66668" y="53808"/>
                </a:lnTo>
                <a:lnTo>
                  <a:pt x="57144" y="37959"/>
                </a:lnTo>
                <a:lnTo>
                  <a:pt x="44445" y="22097"/>
                </a:lnTo>
                <a:lnTo>
                  <a:pt x="22222" y="6222"/>
                </a:lnTo>
                <a:lnTo>
                  <a:pt x="12698" y="3174"/>
                </a:lnTo>
                <a:lnTo>
                  <a:pt x="0" y="0"/>
                </a:lnTo>
                <a:lnTo>
                  <a:pt x="22222" y="125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4" name="object 234"/>
          <p:cNvSpPr/>
          <p:nvPr/>
        </p:nvSpPr>
        <p:spPr>
          <a:xfrm>
            <a:off x="8198138" y="192886"/>
            <a:ext cx="22222" cy="25335"/>
          </a:xfrm>
          <a:custGeom>
            <a:avLst/>
            <a:gdLst/>
            <a:ahLst/>
            <a:cxnLst/>
            <a:rect l="l" t="t" r="r" b="b"/>
            <a:pathLst>
              <a:path w="22222" h="25335">
                <a:moveTo>
                  <a:pt x="3174" y="6337"/>
                </a:moveTo>
                <a:lnTo>
                  <a:pt x="15873" y="25335"/>
                </a:lnTo>
                <a:lnTo>
                  <a:pt x="19048" y="25335"/>
                </a:lnTo>
                <a:lnTo>
                  <a:pt x="22222" y="22173"/>
                </a:lnTo>
                <a:lnTo>
                  <a:pt x="12698" y="9499"/>
                </a:lnTo>
                <a:lnTo>
                  <a:pt x="6349" y="3162"/>
                </a:lnTo>
                <a:lnTo>
                  <a:pt x="0" y="0"/>
                </a:lnTo>
                <a:lnTo>
                  <a:pt x="3174" y="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5" name="object 235"/>
          <p:cNvSpPr/>
          <p:nvPr/>
        </p:nvSpPr>
        <p:spPr>
          <a:xfrm>
            <a:off x="7229859" y="85129"/>
            <a:ext cx="73017" cy="41273"/>
          </a:xfrm>
          <a:custGeom>
            <a:avLst/>
            <a:gdLst/>
            <a:ahLst/>
            <a:cxnLst/>
            <a:rect l="l" t="t" r="r" b="b"/>
            <a:pathLst>
              <a:path w="73017" h="41273">
                <a:moveTo>
                  <a:pt x="69843" y="6349"/>
                </a:moveTo>
                <a:lnTo>
                  <a:pt x="73017" y="3174"/>
                </a:lnTo>
                <a:lnTo>
                  <a:pt x="63493" y="0"/>
                </a:lnTo>
                <a:lnTo>
                  <a:pt x="53969" y="0"/>
                </a:lnTo>
                <a:lnTo>
                  <a:pt x="44445" y="3174"/>
                </a:lnTo>
                <a:lnTo>
                  <a:pt x="34921" y="9524"/>
                </a:lnTo>
                <a:lnTo>
                  <a:pt x="19048" y="22224"/>
                </a:lnTo>
                <a:lnTo>
                  <a:pt x="0" y="38098"/>
                </a:lnTo>
                <a:lnTo>
                  <a:pt x="0" y="41273"/>
                </a:lnTo>
                <a:lnTo>
                  <a:pt x="3174" y="41273"/>
                </a:lnTo>
                <a:lnTo>
                  <a:pt x="28572" y="19049"/>
                </a:lnTo>
                <a:lnTo>
                  <a:pt x="44445" y="12699"/>
                </a:lnTo>
                <a:lnTo>
                  <a:pt x="57144" y="6349"/>
                </a:lnTo>
                <a:lnTo>
                  <a:pt x="69843" y="63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6" name="object 236"/>
          <p:cNvSpPr/>
          <p:nvPr/>
        </p:nvSpPr>
        <p:spPr>
          <a:xfrm>
            <a:off x="7344148" y="69382"/>
            <a:ext cx="130162" cy="66419"/>
          </a:xfrm>
          <a:custGeom>
            <a:avLst/>
            <a:gdLst/>
            <a:ahLst/>
            <a:cxnLst/>
            <a:rect l="l" t="t" r="r" b="b"/>
            <a:pathLst>
              <a:path w="130162" h="66419">
                <a:moveTo>
                  <a:pt x="63493" y="3174"/>
                </a:moveTo>
                <a:lnTo>
                  <a:pt x="34921" y="0"/>
                </a:lnTo>
                <a:lnTo>
                  <a:pt x="6349" y="0"/>
                </a:lnTo>
                <a:lnTo>
                  <a:pt x="0" y="3174"/>
                </a:lnTo>
                <a:lnTo>
                  <a:pt x="0" y="6349"/>
                </a:lnTo>
                <a:lnTo>
                  <a:pt x="44445" y="6349"/>
                </a:lnTo>
                <a:lnTo>
                  <a:pt x="66668" y="9397"/>
                </a:lnTo>
                <a:lnTo>
                  <a:pt x="85716" y="15747"/>
                </a:lnTo>
                <a:lnTo>
                  <a:pt x="98415" y="18922"/>
                </a:lnTo>
                <a:lnTo>
                  <a:pt x="107939" y="28447"/>
                </a:lnTo>
                <a:lnTo>
                  <a:pt x="114288" y="41146"/>
                </a:lnTo>
                <a:lnTo>
                  <a:pt x="120638" y="53846"/>
                </a:lnTo>
                <a:lnTo>
                  <a:pt x="120638" y="60196"/>
                </a:lnTo>
                <a:lnTo>
                  <a:pt x="123812" y="66419"/>
                </a:lnTo>
                <a:lnTo>
                  <a:pt x="126987" y="66419"/>
                </a:lnTo>
                <a:lnTo>
                  <a:pt x="130162" y="63371"/>
                </a:lnTo>
                <a:lnTo>
                  <a:pt x="123812" y="41146"/>
                </a:lnTo>
                <a:lnTo>
                  <a:pt x="114288" y="25272"/>
                </a:lnTo>
                <a:lnTo>
                  <a:pt x="101589" y="15747"/>
                </a:lnTo>
                <a:lnTo>
                  <a:pt x="88891" y="9397"/>
                </a:lnTo>
                <a:lnTo>
                  <a:pt x="63493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7" name="object 237"/>
          <p:cNvSpPr/>
          <p:nvPr/>
        </p:nvSpPr>
        <p:spPr>
          <a:xfrm>
            <a:off x="7309226" y="81955"/>
            <a:ext cx="38096" cy="6349"/>
          </a:xfrm>
          <a:custGeom>
            <a:avLst/>
            <a:gdLst/>
            <a:ahLst/>
            <a:cxnLst/>
            <a:rect l="l" t="t" r="r" b="b"/>
            <a:pathLst>
              <a:path w="38096" h="6349">
                <a:moveTo>
                  <a:pt x="19048" y="3174"/>
                </a:moveTo>
                <a:lnTo>
                  <a:pt x="28572" y="3174"/>
                </a:lnTo>
                <a:lnTo>
                  <a:pt x="38096" y="6349"/>
                </a:lnTo>
                <a:lnTo>
                  <a:pt x="38096" y="3174"/>
                </a:lnTo>
                <a:lnTo>
                  <a:pt x="31746" y="0"/>
                </a:lnTo>
                <a:lnTo>
                  <a:pt x="6349" y="0"/>
                </a:lnTo>
                <a:lnTo>
                  <a:pt x="0" y="3174"/>
                </a:lnTo>
                <a:lnTo>
                  <a:pt x="0" y="6349"/>
                </a:lnTo>
                <a:lnTo>
                  <a:pt x="19048" y="31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8" name="object 238"/>
          <p:cNvSpPr/>
          <p:nvPr/>
        </p:nvSpPr>
        <p:spPr>
          <a:xfrm>
            <a:off x="7966386" y="66207"/>
            <a:ext cx="184131" cy="50671"/>
          </a:xfrm>
          <a:custGeom>
            <a:avLst/>
            <a:gdLst/>
            <a:ahLst/>
            <a:cxnLst/>
            <a:rect l="l" t="t" r="r" b="b"/>
            <a:pathLst>
              <a:path w="184131" h="50671">
                <a:moveTo>
                  <a:pt x="6349" y="22097"/>
                </a:moveTo>
                <a:lnTo>
                  <a:pt x="0" y="28447"/>
                </a:lnTo>
                <a:lnTo>
                  <a:pt x="15873" y="22097"/>
                </a:lnTo>
                <a:lnTo>
                  <a:pt x="31746" y="15747"/>
                </a:lnTo>
                <a:lnTo>
                  <a:pt x="53969" y="9524"/>
                </a:lnTo>
                <a:lnTo>
                  <a:pt x="92065" y="9524"/>
                </a:lnTo>
                <a:lnTo>
                  <a:pt x="111113" y="12572"/>
                </a:lnTo>
                <a:lnTo>
                  <a:pt x="130162" y="18922"/>
                </a:lnTo>
                <a:lnTo>
                  <a:pt x="149210" y="28447"/>
                </a:lnTo>
                <a:lnTo>
                  <a:pt x="165083" y="37971"/>
                </a:lnTo>
                <a:lnTo>
                  <a:pt x="180957" y="50671"/>
                </a:lnTo>
                <a:lnTo>
                  <a:pt x="184131" y="47496"/>
                </a:lnTo>
                <a:lnTo>
                  <a:pt x="171432" y="34796"/>
                </a:lnTo>
                <a:lnTo>
                  <a:pt x="158734" y="25272"/>
                </a:lnTo>
                <a:lnTo>
                  <a:pt x="123812" y="9524"/>
                </a:lnTo>
                <a:lnTo>
                  <a:pt x="107939" y="3174"/>
                </a:lnTo>
                <a:lnTo>
                  <a:pt x="88891" y="0"/>
                </a:lnTo>
                <a:lnTo>
                  <a:pt x="50794" y="0"/>
                </a:lnTo>
                <a:lnTo>
                  <a:pt x="34921" y="6349"/>
                </a:lnTo>
                <a:lnTo>
                  <a:pt x="15873" y="15747"/>
                </a:lnTo>
                <a:lnTo>
                  <a:pt x="6349" y="220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50240" y="1466476"/>
            <a:ext cx="7494905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Diagnóstico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Prognóstico</a:t>
            </a:r>
            <a:r>
              <a:rPr dirty="0" smtClean="0" sz="3000" spc="1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Materno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Fetal</a:t>
            </a:r>
            <a:endParaRPr sz="3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340" y="2015391"/>
            <a:ext cx="257233" cy="40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240" y="2015250"/>
            <a:ext cx="7473807" cy="40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0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diagnóst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avés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analises</a:t>
            </a:r>
            <a:endParaRPr sz="3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240" y="2472697"/>
            <a:ext cx="2261870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laborator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al.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43301" y="2472697"/>
            <a:ext cx="535190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eve</a:t>
            </a:r>
            <a:r>
              <a:rPr dirty="0" smtClean="0" sz="30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prefer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método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0240" y="2929904"/>
            <a:ext cx="8208194" cy="37385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016">
              <a:lnSpc>
                <a:spcPts val="3170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gota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espessa.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11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infecções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P.</a:t>
            </a:r>
            <a:r>
              <a:rPr dirty="0" smtClean="0" sz="30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ciparum,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pesquisa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parasi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costuma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negat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va,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fora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febr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3000">
              <a:latin typeface="Arial"/>
              <a:cs typeface="Arial"/>
            </a:endParaRPr>
          </a:p>
          <a:p>
            <a:pPr marL="12700" marR="807720">
              <a:lnSpc>
                <a:spcPct val="100041"/>
              </a:lnSpc>
              <a:spcBef>
                <a:spcPts val="722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gravidez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compl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cações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frequentes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graves,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prognó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materno</a:t>
            </a:r>
            <a:r>
              <a:rPr dirty="0" smtClean="0" sz="30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fetal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sempre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eservado.</a:t>
            </a:r>
            <a:endParaRPr sz="3000">
              <a:latin typeface="Arial"/>
              <a:cs typeface="Arial"/>
            </a:endParaRPr>
          </a:p>
          <a:p>
            <a:pPr marL="1946402" marR="53016">
              <a:lnSpc>
                <a:spcPct val="101277"/>
              </a:lnSpc>
              <a:spcBef>
                <a:spcPts val="1562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3478932"/>
            <a:ext cx="257047" cy="4063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4942353"/>
            <a:ext cx="25704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0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43403" y="1648205"/>
            <a:ext cx="10591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61157" y="1648205"/>
            <a:ext cx="1066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490591" y="1648205"/>
            <a:ext cx="10782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080123" y="1648205"/>
            <a:ext cx="10591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086142" y="1987077"/>
            <a:ext cx="1778476" cy="1626710"/>
          </a:xfrm>
          <a:custGeom>
            <a:avLst/>
            <a:gdLst/>
            <a:ahLst/>
            <a:cxnLst/>
            <a:rect l="l" t="t" r="r" b="b"/>
            <a:pathLst>
              <a:path w="1778476" h="1626710">
                <a:moveTo>
                  <a:pt x="176658" y="1213650"/>
                </a:moveTo>
                <a:lnTo>
                  <a:pt x="231589" y="1239182"/>
                </a:lnTo>
                <a:lnTo>
                  <a:pt x="284678" y="1261981"/>
                </a:lnTo>
                <a:lnTo>
                  <a:pt x="335938" y="1281121"/>
                </a:lnTo>
                <a:lnTo>
                  <a:pt x="385368" y="1297540"/>
                </a:lnTo>
                <a:lnTo>
                  <a:pt x="433871" y="1312130"/>
                </a:lnTo>
                <a:lnTo>
                  <a:pt x="480558" y="1324889"/>
                </a:lnTo>
                <a:lnTo>
                  <a:pt x="525415" y="1335831"/>
                </a:lnTo>
                <a:lnTo>
                  <a:pt x="570259" y="1344956"/>
                </a:lnTo>
                <a:lnTo>
                  <a:pt x="612372" y="1352251"/>
                </a:lnTo>
                <a:lnTo>
                  <a:pt x="654472" y="1358631"/>
                </a:lnTo>
                <a:lnTo>
                  <a:pt x="695671" y="1365010"/>
                </a:lnTo>
                <a:lnTo>
                  <a:pt x="735027" y="1370488"/>
                </a:lnTo>
                <a:lnTo>
                  <a:pt x="774383" y="1375050"/>
                </a:lnTo>
                <a:lnTo>
                  <a:pt x="812825" y="1380515"/>
                </a:lnTo>
                <a:lnTo>
                  <a:pt x="850364" y="1385077"/>
                </a:lnTo>
                <a:lnTo>
                  <a:pt x="887891" y="1391457"/>
                </a:lnTo>
                <a:lnTo>
                  <a:pt x="924503" y="1397837"/>
                </a:lnTo>
                <a:lnTo>
                  <a:pt x="961116" y="1405132"/>
                </a:lnTo>
                <a:lnTo>
                  <a:pt x="997728" y="1413341"/>
                </a:lnTo>
                <a:lnTo>
                  <a:pt x="1034340" y="1424284"/>
                </a:lnTo>
                <a:lnTo>
                  <a:pt x="1070965" y="1436141"/>
                </a:lnTo>
                <a:lnTo>
                  <a:pt x="1106663" y="1449815"/>
                </a:lnTo>
                <a:lnTo>
                  <a:pt x="1143275" y="1466222"/>
                </a:lnTo>
                <a:lnTo>
                  <a:pt x="1180802" y="1485374"/>
                </a:lnTo>
                <a:lnTo>
                  <a:pt x="1217414" y="1507260"/>
                </a:lnTo>
                <a:lnTo>
                  <a:pt x="1254941" y="1531879"/>
                </a:lnTo>
                <a:lnTo>
                  <a:pt x="1293446" y="1559234"/>
                </a:lnTo>
                <a:lnTo>
                  <a:pt x="1332701" y="1591148"/>
                </a:lnTo>
                <a:lnTo>
                  <a:pt x="1372082" y="1626710"/>
                </a:lnTo>
                <a:lnTo>
                  <a:pt x="1379451" y="1556498"/>
                </a:lnTo>
                <a:lnTo>
                  <a:pt x="1389487" y="1488106"/>
                </a:lnTo>
                <a:lnTo>
                  <a:pt x="1401428" y="1420636"/>
                </a:lnTo>
                <a:lnTo>
                  <a:pt x="1416037" y="1354983"/>
                </a:lnTo>
                <a:lnTo>
                  <a:pt x="1432552" y="1291160"/>
                </a:lnTo>
                <a:lnTo>
                  <a:pt x="1451735" y="1228240"/>
                </a:lnTo>
                <a:lnTo>
                  <a:pt x="1473712" y="1167149"/>
                </a:lnTo>
                <a:lnTo>
                  <a:pt x="1498485" y="1107876"/>
                </a:lnTo>
                <a:lnTo>
                  <a:pt x="1525036" y="1049518"/>
                </a:lnTo>
                <a:lnTo>
                  <a:pt x="1553365" y="992990"/>
                </a:lnTo>
                <a:lnTo>
                  <a:pt x="1585379" y="938279"/>
                </a:lnTo>
                <a:lnTo>
                  <a:pt x="1619298" y="885386"/>
                </a:lnTo>
                <a:lnTo>
                  <a:pt x="1654995" y="834323"/>
                </a:lnTo>
                <a:lnTo>
                  <a:pt x="1693361" y="784174"/>
                </a:lnTo>
                <a:lnTo>
                  <a:pt x="1734648" y="736758"/>
                </a:lnTo>
                <a:lnTo>
                  <a:pt x="1778476" y="690257"/>
                </a:lnTo>
                <a:lnTo>
                  <a:pt x="1741889" y="644671"/>
                </a:lnTo>
                <a:lnTo>
                  <a:pt x="1704413" y="604550"/>
                </a:lnTo>
                <a:lnTo>
                  <a:pt x="1667826" y="568979"/>
                </a:lnTo>
                <a:lnTo>
                  <a:pt x="1631112" y="537067"/>
                </a:lnTo>
                <a:lnTo>
                  <a:pt x="1594525" y="508803"/>
                </a:lnTo>
                <a:lnTo>
                  <a:pt x="1557938" y="484186"/>
                </a:lnTo>
                <a:lnTo>
                  <a:pt x="1521352" y="462302"/>
                </a:lnTo>
                <a:lnTo>
                  <a:pt x="1483748" y="444065"/>
                </a:lnTo>
                <a:lnTo>
                  <a:pt x="1447162" y="427646"/>
                </a:lnTo>
                <a:lnTo>
                  <a:pt x="1409686" y="413971"/>
                </a:lnTo>
                <a:lnTo>
                  <a:pt x="1372972" y="402114"/>
                </a:lnTo>
                <a:lnTo>
                  <a:pt x="1334606" y="391172"/>
                </a:lnTo>
                <a:lnTo>
                  <a:pt x="1297003" y="382060"/>
                </a:lnTo>
                <a:lnTo>
                  <a:pt x="1258612" y="372935"/>
                </a:lnTo>
                <a:lnTo>
                  <a:pt x="1220158" y="364738"/>
                </a:lnTo>
                <a:lnTo>
                  <a:pt x="1181717" y="357443"/>
                </a:lnTo>
                <a:lnTo>
                  <a:pt x="1142360" y="349233"/>
                </a:lnTo>
                <a:lnTo>
                  <a:pt x="1102991" y="340973"/>
                </a:lnTo>
                <a:lnTo>
                  <a:pt x="1062720" y="331950"/>
                </a:lnTo>
                <a:lnTo>
                  <a:pt x="1021535" y="321910"/>
                </a:lnTo>
                <a:lnTo>
                  <a:pt x="980336" y="310980"/>
                </a:lnTo>
                <a:lnTo>
                  <a:pt x="939151" y="297255"/>
                </a:lnTo>
                <a:lnTo>
                  <a:pt x="896123" y="282640"/>
                </a:lnTo>
                <a:lnTo>
                  <a:pt x="853108" y="264467"/>
                </a:lnTo>
                <a:lnTo>
                  <a:pt x="810081" y="244387"/>
                </a:lnTo>
                <a:lnTo>
                  <a:pt x="765236" y="221638"/>
                </a:lnTo>
                <a:lnTo>
                  <a:pt x="720379" y="194188"/>
                </a:lnTo>
                <a:lnTo>
                  <a:pt x="674608" y="164068"/>
                </a:lnTo>
                <a:lnTo>
                  <a:pt x="627934" y="130390"/>
                </a:lnTo>
                <a:lnTo>
                  <a:pt x="580333" y="91248"/>
                </a:lnTo>
                <a:lnTo>
                  <a:pt x="531817" y="48292"/>
                </a:lnTo>
                <a:lnTo>
                  <a:pt x="482387" y="0"/>
                </a:lnTo>
                <a:lnTo>
                  <a:pt x="481472" y="3685"/>
                </a:lnTo>
                <a:lnTo>
                  <a:pt x="480558" y="6354"/>
                </a:lnTo>
                <a:lnTo>
                  <a:pt x="479643" y="9150"/>
                </a:lnTo>
                <a:lnTo>
                  <a:pt x="478728" y="12708"/>
                </a:lnTo>
                <a:lnTo>
                  <a:pt x="511682" y="49182"/>
                </a:lnTo>
                <a:lnTo>
                  <a:pt x="544636" y="82987"/>
                </a:lnTo>
                <a:lnTo>
                  <a:pt x="576674" y="113996"/>
                </a:lnTo>
                <a:lnTo>
                  <a:pt x="607799" y="142209"/>
                </a:lnTo>
                <a:lnTo>
                  <a:pt x="638910" y="168643"/>
                </a:lnTo>
                <a:lnTo>
                  <a:pt x="670034" y="193298"/>
                </a:lnTo>
                <a:lnTo>
                  <a:pt x="700244" y="216047"/>
                </a:lnTo>
                <a:lnTo>
                  <a:pt x="729539" y="236126"/>
                </a:lnTo>
                <a:lnTo>
                  <a:pt x="759736" y="255316"/>
                </a:lnTo>
                <a:lnTo>
                  <a:pt x="788116" y="273490"/>
                </a:lnTo>
                <a:lnTo>
                  <a:pt x="817411" y="288994"/>
                </a:lnTo>
                <a:lnTo>
                  <a:pt x="845778" y="303609"/>
                </a:lnTo>
                <a:lnTo>
                  <a:pt x="874158" y="318224"/>
                </a:lnTo>
                <a:lnTo>
                  <a:pt x="902539" y="331060"/>
                </a:lnTo>
                <a:lnTo>
                  <a:pt x="930906" y="342879"/>
                </a:lnTo>
                <a:lnTo>
                  <a:pt x="958372" y="353808"/>
                </a:lnTo>
                <a:lnTo>
                  <a:pt x="928162" y="347454"/>
                </a:lnTo>
                <a:lnTo>
                  <a:pt x="897953" y="340083"/>
                </a:lnTo>
                <a:lnTo>
                  <a:pt x="866841" y="331950"/>
                </a:lnTo>
                <a:lnTo>
                  <a:pt x="836632" y="322799"/>
                </a:lnTo>
                <a:lnTo>
                  <a:pt x="805507" y="312759"/>
                </a:lnTo>
                <a:lnTo>
                  <a:pt x="774383" y="301830"/>
                </a:lnTo>
                <a:lnTo>
                  <a:pt x="743259" y="288994"/>
                </a:lnTo>
                <a:lnTo>
                  <a:pt x="712147" y="275396"/>
                </a:lnTo>
                <a:lnTo>
                  <a:pt x="680108" y="260781"/>
                </a:lnTo>
                <a:lnTo>
                  <a:pt x="648070" y="244387"/>
                </a:lnTo>
                <a:lnTo>
                  <a:pt x="615116" y="227103"/>
                </a:lnTo>
                <a:lnTo>
                  <a:pt x="582162" y="207913"/>
                </a:lnTo>
                <a:lnTo>
                  <a:pt x="549209" y="186944"/>
                </a:lnTo>
                <a:lnTo>
                  <a:pt x="515341" y="164068"/>
                </a:lnTo>
                <a:lnTo>
                  <a:pt x="481472" y="140430"/>
                </a:lnTo>
                <a:lnTo>
                  <a:pt x="446690" y="113996"/>
                </a:lnTo>
                <a:lnTo>
                  <a:pt x="445775" y="116665"/>
                </a:lnTo>
                <a:lnTo>
                  <a:pt x="444860" y="119461"/>
                </a:lnTo>
                <a:lnTo>
                  <a:pt x="443946" y="122130"/>
                </a:lnTo>
                <a:lnTo>
                  <a:pt x="443031" y="125815"/>
                </a:lnTo>
                <a:lnTo>
                  <a:pt x="475984" y="157714"/>
                </a:lnTo>
                <a:lnTo>
                  <a:pt x="507109" y="186944"/>
                </a:lnTo>
                <a:lnTo>
                  <a:pt x="539135" y="214267"/>
                </a:lnTo>
                <a:lnTo>
                  <a:pt x="570259" y="239812"/>
                </a:lnTo>
                <a:lnTo>
                  <a:pt x="600469" y="263577"/>
                </a:lnTo>
                <a:lnTo>
                  <a:pt x="630678" y="285436"/>
                </a:lnTo>
                <a:lnTo>
                  <a:pt x="660888" y="306405"/>
                </a:lnTo>
                <a:lnTo>
                  <a:pt x="690170" y="325468"/>
                </a:lnTo>
                <a:lnTo>
                  <a:pt x="719465" y="342879"/>
                </a:lnTo>
                <a:lnTo>
                  <a:pt x="747845" y="359260"/>
                </a:lnTo>
                <a:lnTo>
                  <a:pt x="777127" y="374765"/>
                </a:lnTo>
                <a:lnTo>
                  <a:pt x="805507" y="389354"/>
                </a:lnTo>
                <a:lnTo>
                  <a:pt x="832973" y="403029"/>
                </a:lnTo>
                <a:lnTo>
                  <a:pt x="861340" y="414886"/>
                </a:lnTo>
                <a:lnTo>
                  <a:pt x="888806" y="427646"/>
                </a:lnTo>
                <a:lnTo>
                  <a:pt x="916271" y="438588"/>
                </a:lnTo>
                <a:lnTo>
                  <a:pt x="886062" y="432208"/>
                </a:lnTo>
                <a:lnTo>
                  <a:pt x="856767" y="424913"/>
                </a:lnTo>
                <a:lnTo>
                  <a:pt x="826557" y="416704"/>
                </a:lnTo>
                <a:lnTo>
                  <a:pt x="795433" y="407591"/>
                </a:lnTo>
                <a:lnTo>
                  <a:pt x="765236" y="398467"/>
                </a:lnTo>
                <a:lnTo>
                  <a:pt x="735027" y="388439"/>
                </a:lnTo>
                <a:lnTo>
                  <a:pt x="703903" y="376582"/>
                </a:lnTo>
                <a:lnTo>
                  <a:pt x="672778" y="364738"/>
                </a:lnTo>
                <a:lnTo>
                  <a:pt x="640740" y="351012"/>
                </a:lnTo>
                <a:lnTo>
                  <a:pt x="608713" y="336525"/>
                </a:lnTo>
                <a:lnTo>
                  <a:pt x="576674" y="321020"/>
                </a:lnTo>
                <a:lnTo>
                  <a:pt x="544636" y="304499"/>
                </a:lnTo>
                <a:lnTo>
                  <a:pt x="511682" y="286325"/>
                </a:lnTo>
                <a:lnTo>
                  <a:pt x="477814" y="266246"/>
                </a:lnTo>
                <a:lnTo>
                  <a:pt x="443946" y="245276"/>
                </a:lnTo>
                <a:lnTo>
                  <a:pt x="410077" y="223418"/>
                </a:lnTo>
                <a:lnTo>
                  <a:pt x="409163" y="226086"/>
                </a:lnTo>
                <a:lnTo>
                  <a:pt x="408248" y="228882"/>
                </a:lnTo>
                <a:lnTo>
                  <a:pt x="407333" y="231551"/>
                </a:lnTo>
                <a:lnTo>
                  <a:pt x="406419" y="234347"/>
                </a:lnTo>
                <a:lnTo>
                  <a:pt x="438458" y="262560"/>
                </a:lnTo>
                <a:lnTo>
                  <a:pt x="468654" y="288105"/>
                </a:lnTo>
                <a:lnTo>
                  <a:pt x="497949" y="311870"/>
                </a:lnTo>
                <a:lnTo>
                  <a:pt x="525415" y="333729"/>
                </a:lnTo>
                <a:lnTo>
                  <a:pt x="552868" y="354698"/>
                </a:lnTo>
                <a:lnTo>
                  <a:pt x="579418" y="372935"/>
                </a:lnTo>
                <a:lnTo>
                  <a:pt x="605042" y="391172"/>
                </a:lnTo>
                <a:lnTo>
                  <a:pt x="630678" y="407591"/>
                </a:lnTo>
                <a:lnTo>
                  <a:pt x="655387" y="423096"/>
                </a:lnTo>
                <a:lnTo>
                  <a:pt x="680108" y="436770"/>
                </a:lnTo>
                <a:lnTo>
                  <a:pt x="704817" y="450445"/>
                </a:lnTo>
                <a:lnTo>
                  <a:pt x="730453" y="463217"/>
                </a:lnTo>
                <a:lnTo>
                  <a:pt x="755162" y="475977"/>
                </a:lnTo>
                <a:lnTo>
                  <a:pt x="780798" y="487834"/>
                </a:lnTo>
                <a:lnTo>
                  <a:pt x="807337" y="498776"/>
                </a:lnTo>
                <a:lnTo>
                  <a:pt x="833888" y="510633"/>
                </a:lnTo>
                <a:lnTo>
                  <a:pt x="804593" y="504241"/>
                </a:lnTo>
                <a:lnTo>
                  <a:pt x="776212" y="496946"/>
                </a:lnTo>
                <a:lnTo>
                  <a:pt x="747845" y="490566"/>
                </a:lnTo>
                <a:lnTo>
                  <a:pt x="720379" y="482356"/>
                </a:lnTo>
                <a:lnTo>
                  <a:pt x="693841" y="475062"/>
                </a:lnTo>
                <a:lnTo>
                  <a:pt x="666376" y="465950"/>
                </a:lnTo>
                <a:lnTo>
                  <a:pt x="639825" y="456825"/>
                </a:lnTo>
                <a:lnTo>
                  <a:pt x="612372" y="446798"/>
                </a:lnTo>
                <a:lnTo>
                  <a:pt x="584906" y="435855"/>
                </a:lnTo>
                <a:lnTo>
                  <a:pt x="557454" y="423998"/>
                </a:lnTo>
                <a:lnTo>
                  <a:pt x="529073" y="411239"/>
                </a:lnTo>
                <a:lnTo>
                  <a:pt x="499779" y="397564"/>
                </a:lnTo>
                <a:lnTo>
                  <a:pt x="469569" y="382060"/>
                </a:lnTo>
                <a:lnTo>
                  <a:pt x="439372" y="365640"/>
                </a:lnTo>
                <a:lnTo>
                  <a:pt x="407333" y="347454"/>
                </a:lnTo>
                <a:lnTo>
                  <a:pt x="373465" y="328264"/>
                </a:lnTo>
                <a:lnTo>
                  <a:pt x="372550" y="331060"/>
                </a:lnTo>
                <a:lnTo>
                  <a:pt x="371636" y="333729"/>
                </a:lnTo>
                <a:lnTo>
                  <a:pt x="369806" y="336525"/>
                </a:lnTo>
                <a:lnTo>
                  <a:pt x="368892" y="339193"/>
                </a:lnTo>
                <a:lnTo>
                  <a:pt x="399089" y="363823"/>
                </a:lnTo>
                <a:lnTo>
                  <a:pt x="426554" y="385707"/>
                </a:lnTo>
                <a:lnTo>
                  <a:pt x="452178" y="404859"/>
                </a:lnTo>
                <a:lnTo>
                  <a:pt x="474155" y="422181"/>
                </a:lnTo>
                <a:lnTo>
                  <a:pt x="495205" y="437685"/>
                </a:lnTo>
                <a:lnTo>
                  <a:pt x="514426" y="451360"/>
                </a:lnTo>
                <a:lnTo>
                  <a:pt x="531817" y="464119"/>
                </a:lnTo>
                <a:lnTo>
                  <a:pt x="549209" y="475977"/>
                </a:lnTo>
                <a:lnTo>
                  <a:pt x="566600" y="486004"/>
                </a:lnTo>
                <a:lnTo>
                  <a:pt x="583992" y="496044"/>
                </a:lnTo>
                <a:lnTo>
                  <a:pt x="601383" y="505156"/>
                </a:lnTo>
                <a:lnTo>
                  <a:pt x="619689" y="515183"/>
                </a:lnTo>
                <a:lnTo>
                  <a:pt x="639825" y="524308"/>
                </a:lnTo>
                <a:lnTo>
                  <a:pt x="660888" y="533420"/>
                </a:lnTo>
                <a:lnTo>
                  <a:pt x="684682" y="544362"/>
                </a:lnTo>
                <a:lnTo>
                  <a:pt x="710318" y="555304"/>
                </a:lnTo>
                <a:lnTo>
                  <a:pt x="681938" y="548924"/>
                </a:lnTo>
                <a:lnTo>
                  <a:pt x="656302" y="543460"/>
                </a:lnTo>
                <a:lnTo>
                  <a:pt x="632507" y="538897"/>
                </a:lnTo>
                <a:lnTo>
                  <a:pt x="611457" y="534335"/>
                </a:lnTo>
                <a:lnTo>
                  <a:pt x="590395" y="529772"/>
                </a:lnTo>
                <a:lnTo>
                  <a:pt x="570259" y="525223"/>
                </a:lnTo>
                <a:lnTo>
                  <a:pt x="551038" y="520660"/>
                </a:lnTo>
                <a:lnTo>
                  <a:pt x="532732" y="516098"/>
                </a:lnTo>
                <a:lnTo>
                  <a:pt x="512597" y="509718"/>
                </a:lnTo>
                <a:lnTo>
                  <a:pt x="492461" y="503338"/>
                </a:lnTo>
                <a:lnTo>
                  <a:pt x="471411" y="495129"/>
                </a:lnTo>
                <a:lnTo>
                  <a:pt x="448519" y="486004"/>
                </a:lnTo>
                <a:lnTo>
                  <a:pt x="423810" y="475062"/>
                </a:lnTo>
                <a:lnTo>
                  <a:pt x="397259" y="462302"/>
                </a:lnTo>
                <a:lnTo>
                  <a:pt x="367964" y="447713"/>
                </a:lnTo>
                <a:lnTo>
                  <a:pt x="335023" y="430391"/>
                </a:lnTo>
                <a:lnTo>
                  <a:pt x="334109" y="433123"/>
                </a:lnTo>
                <a:lnTo>
                  <a:pt x="333181" y="435855"/>
                </a:lnTo>
                <a:lnTo>
                  <a:pt x="331352" y="438588"/>
                </a:lnTo>
                <a:lnTo>
                  <a:pt x="330437" y="441333"/>
                </a:lnTo>
                <a:lnTo>
                  <a:pt x="362476" y="464119"/>
                </a:lnTo>
                <a:lnTo>
                  <a:pt x="393601" y="486004"/>
                </a:lnTo>
                <a:lnTo>
                  <a:pt x="424725" y="506986"/>
                </a:lnTo>
                <a:lnTo>
                  <a:pt x="455849" y="526125"/>
                </a:lnTo>
                <a:lnTo>
                  <a:pt x="486046" y="545277"/>
                </a:lnTo>
                <a:lnTo>
                  <a:pt x="515341" y="562599"/>
                </a:lnTo>
                <a:lnTo>
                  <a:pt x="544636" y="579921"/>
                </a:lnTo>
                <a:lnTo>
                  <a:pt x="573930" y="595425"/>
                </a:lnTo>
                <a:lnTo>
                  <a:pt x="602298" y="610930"/>
                </a:lnTo>
                <a:lnTo>
                  <a:pt x="630678" y="625519"/>
                </a:lnTo>
                <a:lnTo>
                  <a:pt x="659058" y="639194"/>
                </a:lnTo>
                <a:lnTo>
                  <a:pt x="687426" y="652868"/>
                </a:lnTo>
                <a:lnTo>
                  <a:pt x="714891" y="665641"/>
                </a:lnTo>
                <a:lnTo>
                  <a:pt x="742344" y="678400"/>
                </a:lnTo>
                <a:lnTo>
                  <a:pt x="769810" y="690257"/>
                </a:lnTo>
                <a:lnTo>
                  <a:pt x="797275" y="702114"/>
                </a:lnTo>
                <a:lnTo>
                  <a:pt x="767980" y="695735"/>
                </a:lnTo>
                <a:lnTo>
                  <a:pt x="737771" y="688440"/>
                </a:lnTo>
                <a:lnTo>
                  <a:pt x="708476" y="681145"/>
                </a:lnTo>
                <a:lnTo>
                  <a:pt x="678279" y="672935"/>
                </a:lnTo>
                <a:lnTo>
                  <a:pt x="648070" y="664726"/>
                </a:lnTo>
                <a:lnTo>
                  <a:pt x="617860" y="656516"/>
                </a:lnTo>
                <a:lnTo>
                  <a:pt x="587650" y="646489"/>
                </a:lnTo>
                <a:lnTo>
                  <a:pt x="556539" y="636462"/>
                </a:lnTo>
                <a:lnTo>
                  <a:pt x="525415" y="626434"/>
                </a:lnTo>
                <a:lnTo>
                  <a:pt x="493376" y="614577"/>
                </a:lnTo>
                <a:lnTo>
                  <a:pt x="461337" y="602720"/>
                </a:lnTo>
                <a:lnTo>
                  <a:pt x="429298" y="589961"/>
                </a:lnTo>
                <a:lnTo>
                  <a:pt x="396345" y="576273"/>
                </a:lnTo>
                <a:lnTo>
                  <a:pt x="363391" y="561697"/>
                </a:lnTo>
                <a:lnTo>
                  <a:pt x="329523" y="546192"/>
                </a:lnTo>
                <a:lnTo>
                  <a:pt x="294740" y="529772"/>
                </a:lnTo>
                <a:lnTo>
                  <a:pt x="293825" y="532517"/>
                </a:lnTo>
                <a:lnTo>
                  <a:pt x="292911" y="535250"/>
                </a:lnTo>
                <a:lnTo>
                  <a:pt x="291996" y="537982"/>
                </a:lnTo>
                <a:lnTo>
                  <a:pt x="291081" y="539812"/>
                </a:lnTo>
                <a:lnTo>
                  <a:pt x="323120" y="561697"/>
                </a:lnTo>
                <a:lnTo>
                  <a:pt x="354244" y="582666"/>
                </a:lnTo>
                <a:lnTo>
                  <a:pt x="385368" y="601805"/>
                </a:lnTo>
                <a:lnTo>
                  <a:pt x="416480" y="620957"/>
                </a:lnTo>
                <a:lnTo>
                  <a:pt x="446690" y="639194"/>
                </a:lnTo>
                <a:lnTo>
                  <a:pt x="476899" y="656516"/>
                </a:lnTo>
                <a:lnTo>
                  <a:pt x="506194" y="672020"/>
                </a:lnTo>
                <a:lnTo>
                  <a:pt x="535476" y="687525"/>
                </a:lnTo>
                <a:lnTo>
                  <a:pt x="563856" y="703029"/>
                </a:lnTo>
                <a:lnTo>
                  <a:pt x="593151" y="716704"/>
                </a:lnTo>
                <a:lnTo>
                  <a:pt x="621519" y="730378"/>
                </a:lnTo>
                <a:lnTo>
                  <a:pt x="648984" y="744053"/>
                </a:lnTo>
                <a:lnTo>
                  <a:pt x="677364" y="756825"/>
                </a:lnTo>
                <a:lnTo>
                  <a:pt x="704817" y="768682"/>
                </a:lnTo>
                <a:lnTo>
                  <a:pt x="732283" y="780527"/>
                </a:lnTo>
                <a:lnTo>
                  <a:pt x="759736" y="792384"/>
                </a:lnTo>
                <a:lnTo>
                  <a:pt x="730453" y="786004"/>
                </a:lnTo>
                <a:lnTo>
                  <a:pt x="701159" y="778709"/>
                </a:lnTo>
                <a:lnTo>
                  <a:pt x="670949" y="772317"/>
                </a:lnTo>
                <a:lnTo>
                  <a:pt x="640740" y="764120"/>
                </a:lnTo>
                <a:lnTo>
                  <a:pt x="610543" y="756825"/>
                </a:lnTo>
                <a:lnTo>
                  <a:pt x="580333" y="748615"/>
                </a:lnTo>
                <a:lnTo>
                  <a:pt x="549209" y="739503"/>
                </a:lnTo>
                <a:lnTo>
                  <a:pt x="518085" y="729463"/>
                </a:lnTo>
                <a:lnTo>
                  <a:pt x="486960" y="719436"/>
                </a:lnTo>
                <a:lnTo>
                  <a:pt x="454934" y="708494"/>
                </a:lnTo>
                <a:lnTo>
                  <a:pt x="422895" y="697552"/>
                </a:lnTo>
                <a:lnTo>
                  <a:pt x="389942" y="684793"/>
                </a:lnTo>
                <a:lnTo>
                  <a:pt x="356988" y="672020"/>
                </a:lnTo>
                <a:lnTo>
                  <a:pt x="323120" y="658346"/>
                </a:lnTo>
                <a:lnTo>
                  <a:pt x="288337" y="642841"/>
                </a:lnTo>
                <a:lnTo>
                  <a:pt x="253554" y="627337"/>
                </a:lnTo>
                <a:lnTo>
                  <a:pt x="252640" y="630082"/>
                </a:lnTo>
                <a:lnTo>
                  <a:pt x="251725" y="631899"/>
                </a:lnTo>
                <a:lnTo>
                  <a:pt x="249896" y="634631"/>
                </a:lnTo>
                <a:lnTo>
                  <a:pt x="248981" y="637377"/>
                </a:lnTo>
                <a:lnTo>
                  <a:pt x="281922" y="658346"/>
                </a:lnTo>
                <a:lnTo>
                  <a:pt x="313961" y="678400"/>
                </a:lnTo>
                <a:lnTo>
                  <a:pt x="345085" y="698467"/>
                </a:lnTo>
                <a:lnTo>
                  <a:pt x="376209" y="716704"/>
                </a:lnTo>
                <a:lnTo>
                  <a:pt x="407333" y="734026"/>
                </a:lnTo>
                <a:lnTo>
                  <a:pt x="437543" y="750445"/>
                </a:lnTo>
                <a:lnTo>
                  <a:pt x="467740" y="766852"/>
                </a:lnTo>
                <a:lnTo>
                  <a:pt x="497035" y="782357"/>
                </a:lnTo>
                <a:lnTo>
                  <a:pt x="526329" y="796946"/>
                </a:lnTo>
                <a:lnTo>
                  <a:pt x="554697" y="810621"/>
                </a:lnTo>
                <a:lnTo>
                  <a:pt x="583992" y="824295"/>
                </a:lnTo>
                <a:lnTo>
                  <a:pt x="612372" y="837970"/>
                </a:lnTo>
                <a:lnTo>
                  <a:pt x="639825" y="849827"/>
                </a:lnTo>
                <a:lnTo>
                  <a:pt x="668205" y="862599"/>
                </a:lnTo>
                <a:lnTo>
                  <a:pt x="695671" y="873541"/>
                </a:lnTo>
                <a:lnTo>
                  <a:pt x="723123" y="885386"/>
                </a:lnTo>
                <a:lnTo>
                  <a:pt x="693841" y="879006"/>
                </a:lnTo>
                <a:lnTo>
                  <a:pt x="663632" y="872626"/>
                </a:lnTo>
                <a:lnTo>
                  <a:pt x="634337" y="866247"/>
                </a:lnTo>
                <a:lnTo>
                  <a:pt x="604127" y="858952"/>
                </a:lnTo>
                <a:lnTo>
                  <a:pt x="573003" y="851657"/>
                </a:lnTo>
                <a:lnTo>
                  <a:pt x="542806" y="843447"/>
                </a:lnTo>
                <a:lnTo>
                  <a:pt x="511682" y="834323"/>
                </a:lnTo>
                <a:lnTo>
                  <a:pt x="480558" y="825210"/>
                </a:lnTo>
                <a:lnTo>
                  <a:pt x="448519" y="815183"/>
                </a:lnTo>
                <a:lnTo>
                  <a:pt x="415565" y="804241"/>
                </a:lnTo>
                <a:lnTo>
                  <a:pt x="382612" y="793299"/>
                </a:lnTo>
                <a:lnTo>
                  <a:pt x="349658" y="780527"/>
                </a:lnTo>
                <a:lnTo>
                  <a:pt x="315790" y="767767"/>
                </a:lnTo>
                <a:lnTo>
                  <a:pt x="281007" y="754093"/>
                </a:lnTo>
                <a:lnTo>
                  <a:pt x="245310" y="738588"/>
                </a:lnTo>
                <a:lnTo>
                  <a:pt x="209612" y="723084"/>
                </a:lnTo>
                <a:lnTo>
                  <a:pt x="208697" y="725816"/>
                </a:lnTo>
                <a:lnTo>
                  <a:pt x="207783" y="728561"/>
                </a:lnTo>
                <a:lnTo>
                  <a:pt x="205953" y="731293"/>
                </a:lnTo>
                <a:lnTo>
                  <a:pt x="205039" y="733111"/>
                </a:lnTo>
                <a:lnTo>
                  <a:pt x="238907" y="754093"/>
                </a:lnTo>
                <a:lnTo>
                  <a:pt x="271860" y="775062"/>
                </a:lnTo>
                <a:lnTo>
                  <a:pt x="303899" y="794201"/>
                </a:lnTo>
                <a:lnTo>
                  <a:pt x="335938" y="812438"/>
                </a:lnTo>
                <a:lnTo>
                  <a:pt x="367050" y="830675"/>
                </a:lnTo>
                <a:lnTo>
                  <a:pt x="398174" y="847095"/>
                </a:lnTo>
                <a:lnTo>
                  <a:pt x="428383" y="863502"/>
                </a:lnTo>
                <a:lnTo>
                  <a:pt x="458593" y="878091"/>
                </a:lnTo>
                <a:lnTo>
                  <a:pt x="488803" y="892681"/>
                </a:lnTo>
                <a:lnTo>
                  <a:pt x="518085" y="907270"/>
                </a:lnTo>
                <a:lnTo>
                  <a:pt x="546465" y="920042"/>
                </a:lnTo>
                <a:lnTo>
                  <a:pt x="575760" y="932802"/>
                </a:lnTo>
                <a:lnTo>
                  <a:pt x="604127" y="945574"/>
                </a:lnTo>
                <a:lnTo>
                  <a:pt x="632507" y="957431"/>
                </a:lnTo>
                <a:lnTo>
                  <a:pt x="660888" y="968373"/>
                </a:lnTo>
                <a:lnTo>
                  <a:pt x="688341" y="979303"/>
                </a:lnTo>
                <a:lnTo>
                  <a:pt x="658131" y="973838"/>
                </a:lnTo>
                <a:lnTo>
                  <a:pt x="628849" y="968373"/>
                </a:lnTo>
                <a:lnTo>
                  <a:pt x="598639" y="961981"/>
                </a:lnTo>
                <a:lnTo>
                  <a:pt x="567515" y="954686"/>
                </a:lnTo>
                <a:lnTo>
                  <a:pt x="537305" y="948306"/>
                </a:lnTo>
                <a:lnTo>
                  <a:pt x="505279" y="940097"/>
                </a:lnTo>
                <a:lnTo>
                  <a:pt x="474155" y="931900"/>
                </a:lnTo>
                <a:lnTo>
                  <a:pt x="442116" y="922775"/>
                </a:lnTo>
                <a:lnTo>
                  <a:pt x="409163" y="912748"/>
                </a:lnTo>
                <a:lnTo>
                  <a:pt x="376209" y="901805"/>
                </a:lnTo>
                <a:lnTo>
                  <a:pt x="342341" y="890863"/>
                </a:lnTo>
                <a:lnTo>
                  <a:pt x="308473" y="878091"/>
                </a:lnTo>
                <a:lnTo>
                  <a:pt x="272775" y="865332"/>
                </a:lnTo>
                <a:lnTo>
                  <a:pt x="237077" y="850742"/>
                </a:lnTo>
                <a:lnTo>
                  <a:pt x="201380" y="835238"/>
                </a:lnTo>
                <a:lnTo>
                  <a:pt x="163853" y="818831"/>
                </a:lnTo>
                <a:lnTo>
                  <a:pt x="162926" y="820648"/>
                </a:lnTo>
                <a:lnTo>
                  <a:pt x="161096" y="823380"/>
                </a:lnTo>
                <a:lnTo>
                  <a:pt x="160182" y="826125"/>
                </a:lnTo>
                <a:lnTo>
                  <a:pt x="158352" y="827943"/>
                </a:lnTo>
                <a:lnTo>
                  <a:pt x="193135" y="849827"/>
                </a:lnTo>
                <a:lnTo>
                  <a:pt x="227003" y="870796"/>
                </a:lnTo>
                <a:lnTo>
                  <a:pt x="260872" y="890863"/>
                </a:lnTo>
                <a:lnTo>
                  <a:pt x="293825" y="910015"/>
                </a:lnTo>
                <a:lnTo>
                  <a:pt x="326779" y="928252"/>
                </a:lnTo>
                <a:lnTo>
                  <a:pt x="357903" y="944659"/>
                </a:lnTo>
                <a:lnTo>
                  <a:pt x="389942" y="961079"/>
                </a:lnTo>
                <a:lnTo>
                  <a:pt x="420151" y="976570"/>
                </a:lnTo>
                <a:lnTo>
                  <a:pt x="451263" y="991160"/>
                </a:lnTo>
                <a:lnTo>
                  <a:pt x="480558" y="1004835"/>
                </a:lnTo>
                <a:lnTo>
                  <a:pt x="510767" y="1018522"/>
                </a:lnTo>
                <a:lnTo>
                  <a:pt x="540062" y="1031281"/>
                </a:lnTo>
                <a:lnTo>
                  <a:pt x="569344" y="1043138"/>
                </a:lnTo>
                <a:lnTo>
                  <a:pt x="597725" y="1054996"/>
                </a:lnTo>
                <a:lnTo>
                  <a:pt x="626105" y="1065938"/>
                </a:lnTo>
                <a:lnTo>
                  <a:pt x="654472" y="1076880"/>
                </a:lnTo>
                <a:lnTo>
                  <a:pt x="624263" y="1071402"/>
                </a:lnTo>
                <a:lnTo>
                  <a:pt x="594066" y="1065938"/>
                </a:lnTo>
                <a:lnTo>
                  <a:pt x="562942" y="1060460"/>
                </a:lnTo>
                <a:lnTo>
                  <a:pt x="531817" y="1054081"/>
                </a:lnTo>
                <a:lnTo>
                  <a:pt x="500693" y="1046786"/>
                </a:lnTo>
                <a:lnTo>
                  <a:pt x="468654" y="1039491"/>
                </a:lnTo>
                <a:lnTo>
                  <a:pt x="436615" y="1031281"/>
                </a:lnTo>
                <a:lnTo>
                  <a:pt x="403675" y="1022169"/>
                </a:lnTo>
                <a:lnTo>
                  <a:pt x="369806" y="1012129"/>
                </a:lnTo>
                <a:lnTo>
                  <a:pt x="335938" y="1001187"/>
                </a:lnTo>
                <a:lnTo>
                  <a:pt x="301155" y="990245"/>
                </a:lnTo>
                <a:lnTo>
                  <a:pt x="265445" y="976570"/>
                </a:lnTo>
                <a:lnTo>
                  <a:pt x="228833" y="962896"/>
                </a:lnTo>
                <a:lnTo>
                  <a:pt x="191306" y="948306"/>
                </a:lnTo>
                <a:lnTo>
                  <a:pt x="153779" y="930985"/>
                </a:lnTo>
                <a:lnTo>
                  <a:pt x="114419" y="913663"/>
                </a:lnTo>
                <a:lnTo>
                  <a:pt x="113503" y="915480"/>
                </a:lnTo>
                <a:lnTo>
                  <a:pt x="112588" y="918212"/>
                </a:lnTo>
                <a:lnTo>
                  <a:pt x="110756" y="920957"/>
                </a:lnTo>
                <a:lnTo>
                  <a:pt x="146462" y="946489"/>
                </a:lnTo>
                <a:lnTo>
                  <a:pt x="182159" y="968373"/>
                </a:lnTo>
                <a:lnTo>
                  <a:pt x="216942" y="989343"/>
                </a:lnTo>
                <a:lnTo>
                  <a:pt x="250810" y="1009397"/>
                </a:lnTo>
                <a:lnTo>
                  <a:pt x="284678" y="1027634"/>
                </a:lnTo>
                <a:lnTo>
                  <a:pt x="317632" y="1045871"/>
                </a:lnTo>
                <a:lnTo>
                  <a:pt x="349658" y="1062290"/>
                </a:lnTo>
                <a:lnTo>
                  <a:pt x="381697" y="1077782"/>
                </a:lnTo>
                <a:lnTo>
                  <a:pt x="412821" y="1092372"/>
                </a:lnTo>
                <a:lnTo>
                  <a:pt x="443946" y="1106961"/>
                </a:lnTo>
                <a:lnTo>
                  <a:pt x="474155" y="1119733"/>
                </a:lnTo>
                <a:lnTo>
                  <a:pt x="504352" y="1132493"/>
                </a:lnTo>
                <a:lnTo>
                  <a:pt x="534561" y="1144350"/>
                </a:lnTo>
                <a:lnTo>
                  <a:pt x="563856" y="1155292"/>
                </a:lnTo>
                <a:lnTo>
                  <a:pt x="593151" y="1166234"/>
                </a:lnTo>
                <a:lnTo>
                  <a:pt x="621519" y="1176262"/>
                </a:lnTo>
                <a:lnTo>
                  <a:pt x="590395" y="1171712"/>
                </a:lnTo>
                <a:lnTo>
                  <a:pt x="560198" y="1167149"/>
                </a:lnTo>
                <a:lnTo>
                  <a:pt x="528159" y="1161672"/>
                </a:lnTo>
                <a:lnTo>
                  <a:pt x="497035" y="1156207"/>
                </a:lnTo>
                <a:lnTo>
                  <a:pt x="464996" y="1149828"/>
                </a:lnTo>
                <a:lnTo>
                  <a:pt x="432042" y="1142533"/>
                </a:lnTo>
                <a:lnTo>
                  <a:pt x="398174" y="1134323"/>
                </a:lnTo>
                <a:lnTo>
                  <a:pt x="364306" y="1125198"/>
                </a:lnTo>
                <a:lnTo>
                  <a:pt x="330437" y="1115171"/>
                </a:lnTo>
                <a:lnTo>
                  <a:pt x="294740" y="1103314"/>
                </a:lnTo>
                <a:lnTo>
                  <a:pt x="258128" y="1091469"/>
                </a:lnTo>
                <a:lnTo>
                  <a:pt x="221515" y="1077782"/>
                </a:lnTo>
                <a:lnTo>
                  <a:pt x="183074" y="1062290"/>
                </a:lnTo>
                <a:lnTo>
                  <a:pt x="144619" y="1045871"/>
                </a:lnTo>
                <a:lnTo>
                  <a:pt x="104350" y="1027634"/>
                </a:lnTo>
                <a:lnTo>
                  <a:pt x="63159" y="1007580"/>
                </a:lnTo>
                <a:lnTo>
                  <a:pt x="62243" y="1010312"/>
                </a:lnTo>
                <a:lnTo>
                  <a:pt x="60413" y="1012129"/>
                </a:lnTo>
                <a:lnTo>
                  <a:pt x="59497" y="1014874"/>
                </a:lnTo>
                <a:lnTo>
                  <a:pt x="57666" y="1017607"/>
                </a:lnTo>
                <a:lnTo>
                  <a:pt x="96111" y="1043138"/>
                </a:lnTo>
                <a:lnTo>
                  <a:pt x="133643" y="1066840"/>
                </a:lnTo>
                <a:lnTo>
                  <a:pt x="170256" y="1089639"/>
                </a:lnTo>
                <a:lnTo>
                  <a:pt x="206868" y="1110609"/>
                </a:lnTo>
                <a:lnTo>
                  <a:pt x="241651" y="1130676"/>
                </a:lnTo>
                <a:lnTo>
                  <a:pt x="276434" y="1148913"/>
                </a:lnTo>
                <a:lnTo>
                  <a:pt x="310302" y="1166234"/>
                </a:lnTo>
                <a:lnTo>
                  <a:pt x="343256" y="1182641"/>
                </a:lnTo>
                <a:lnTo>
                  <a:pt x="376209" y="1197231"/>
                </a:lnTo>
                <a:lnTo>
                  <a:pt x="408248" y="1211820"/>
                </a:lnTo>
                <a:lnTo>
                  <a:pt x="439372" y="1224593"/>
                </a:lnTo>
                <a:lnTo>
                  <a:pt x="470484" y="1237352"/>
                </a:lnTo>
                <a:lnTo>
                  <a:pt x="500693" y="1248294"/>
                </a:lnTo>
                <a:lnTo>
                  <a:pt x="530903" y="1259236"/>
                </a:lnTo>
                <a:lnTo>
                  <a:pt x="561112" y="1269276"/>
                </a:lnTo>
                <a:lnTo>
                  <a:pt x="590395" y="1278388"/>
                </a:lnTo>
                <a:lnTo>
                  <a:pt x="559283" y="1274741"/>
                </a:lnTo>
                <a:lnTo>
                  <a:pt x="527244" y="1271093"/>
                </a:lnTo>
                <a:lnTo>
                  <a:pt x="495205" y="1266531"/>
                </a:lnTo>
                <a:lnTo>
                  <a:pt x="462252" y="1261066"/>
                </a:lnTo>
                <a:lnTo>
                  <a:pt x="429298" y="1254687"/>
                </a:lnTo>
                <a:lnTo>
                  <a:pt x="395430" y="1248294"/>
                </a:lnTo>
                <a:lnTo>
                  <a:pt x="360647" y="1240097"/>
                </a:lnTo>
                <a:lnTo>
                  <a:pt x="325864" y="1230972"/>
                </a:lnTo>
                <a:lnTo>
                  <a:pt x="289252" y="1220030"/>
                </a:lnTo>
                <a:lnTo>
                  <a:pt x="252640" y="1209088"/>
                </a:lnTo>
                <a:lnTo>
                  <a:pt x="215113" y="1195413"/>
                </a:lnTo>
                <a:lnTo>
                  <a:pt x="175744" y="1180824"/>
                </a:lnTo>
                <a:lnTo>
                  <a:pt x="135473" y="1164417"/>
                </a:lnTo>
                <a:lnTo>
                  <a:pt x="94281" y="1146180"/>
                </a:lnTo>
                <a:lnTo>
                  <a:pt x="52174" y="1125198"/>
                </a:lnTo>
                <a:lnTo>
                  <a:pt x="8238" y="1103314"/>
                </a:lnTo>
                <a:lnTo>
                  <a:pt x="6407" y="1106961"/>
                </a:lnTo>
                <a:lnTo>
                  <a:pt x="4576" y="1109706"/>
                </a:lnTo>
                <a:lnTo>
                  <a:pt x="1830" y="1112439"/>
                </a:lnTo>
                <a:lnTo>
                  <a:pt x="0" y="1116086"/>
                </a:lnTo>
                <a:lnTo>
                  <a:pt x="61329" y="1152560"/>
                </a:lnTo>
                <a:lnTo>
                  <a:pt x="119911" y="1184471"/>
                </a:lnTo>
                <a:lnTo>
                  <a:pt x="176658" y="1213650"/>
                </a:lnTo>
                <a:close/>
              </a:path>
            </a:pathLst>
          </a:custGeom>
          <a:solidFill>
            <a:srgbClr val="7EBE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637181" y="2744818"/>
            <a:ext cx="629763" cy="522478"/>
          </a:xfrm>
          <a:custGeom>
            <a:avLst/>
            <a:gdLst/>
            <a:ahLst/>
            <a:cxnLst/>
            <a:rect l="l" t="t" r="r" b="b"/>
            <a:pathLst>
              <a:path w="629763" h="522478">
                <a:moveTo>
                  <a:pt x="537318" y="92086"/>
                </a:moveTo>
                <a:lnTo>
                  <a:pt x="526329" y="81144"/>
                </a:lnTo>
                <a:lnTo>
                  <a:pt x="514426" y="71117"/>
                </a:lnTo>
                <a:lnTo>
                  <a:pt x="501620" y="61992"/>
                </a:lnTo>
                <a:lnTo>
                  <a:pt x="489717" y="52880"/>
                </a:lnTo>
                <a:lnTo>
                  <a:pt x="475984" y="44670"/>
                </a:lnTo>
                <a:lnTo>
                  <a:pt x="463166" y="36461"/>
                </a:lnTo>
                <a:lnTo>
                  <a:pt x="449433" y="30081"/>
                </a:lnTo>
                <a:lnTo>
                  <a:pt x="435713" y="23701"/>
                </a:lnTo>
                <a:lnTo>
                  <a:pt x="421066" y="18224"/>
                </a:lnTo>
                <a:lnTo>
                  <a:pt x="406418" y="13674"/>
                </a:lnTo>
                <a:lnTo>
                  <a:pt x="391771" y="9112"/>
                </a:lnTo>
                <a:lnTo>
                  <a:pt x="377123" y="6379"/>
                </a:lnTo>
                <a:lnTo>
                  <a:pt x="362476" y="3647"/>
                </a:lnTo>
                <a:lnTo>
                  <a:pt x="346914" y="1817"/>
                </a:lnTo>
                <a:lnTo>
                  <a:pt x="331364" y="0"/>
                </a:lnTo>
                <a:lnTo>
                  <a:pt x="315802" y="0"/>
                </a:lnTo>
                <a:lnTo>
                  <a:pt x="283763" y="1817"/>
                </a:lnTo>
                <a:lnTo>
                  <a:pt x="251725" y="6379"/>
                </a:lnTo>
                <a:lnTo>
                  <a:pt x="221515" y="14576"/>
                </a:lnTo>
                <a:lnTo>
                  <a:pt x="193135" y="24616"/>
                </a:lnTo>
                <a:lnTo>
                  <a:pt x="164767" y="38291"/>
                </a:lnTo>
                <a:lnTo>
                  <a:pt x="139131" y="53795"/>
                </a:lnTo>
                <a:lnTo>
                  <a:pt x="114422" y="72032"/>
                </a:lnTo>
                <a:lnTo>
                  <a:pt x="92457" y="92086"/>
                </a:lnTo>
                <a:lnTo>
                  <a:pt x="72309" y="114886"/>
                </a:lnTo>
                <a:lnTo>
                  <a:pt x="54003" y="138587"/>
                </a:lnTo>
                <a:lnTo>
                  <a:pt x="38441" y="164119"/>
                </a:lnTo>
                <a:lnTo>
                  <a:pt x="24721" y="192396"/>
                </a:lnTo>
                <a:lnTo>
                  <a:pt x="13732" y="220660"/>
                </a:lnTo>
                <a:lnTo>
                  <a:pt x="6415" y="250741"/>
                </a:lnTo>
                <a:lnTo>
                  <a:pt x="1829" y="281750"/>
                </a:lnTo>
                <a:lnTo>
                  <a:pt x="0" y="313662"/>
                </a:lnTo>
                <a:lnTo>
                  <a:pt x="0" y="522478"/>
                </a:lnTo>
                <a:lnTo>
                  <a:pt x="629763" y="522478"/>
                </a:lnTo>
                <a:lnTo>
                  <a:pt x="629763" y="313662"/>
                </a:lnTo>
                <a:lnTo>
                  <a:pt x="627934" y="282665"/>
                </a:lnTo>
                <a:lnTo>
                  <a:pt x="623360" y="251656"/>
                </a:lnTo>
                <a:lnTo>
                  <a:pt x="616030" y="222477"/>
                </a:lnTo>
                <a:lnTo>
                  <a:pt x="605969" y="194213"/>
                </a:lnTo>
                <a:lnTo>
                  <a:pt x="593151" y="166864"/>
                </a:lnTo>
                <a:lnTo>
                  <a:pt x="576674" y="140417"/>
                </a:lnTo>
                <a:lnTo>
                  <a:pt x="558368" y="115801"/>
                </a:lnTo>
                <a:lnTo>
                  <a:pt x="537318" y="920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807436" y="2815936"/>
            <a:ext cx="428383" cy="420351"/>
          </a:xfrm>
          <a:custGeom>
            <a:avLst/>
            <a:gdLst/>
            <a:ahLst/>
            <a:cxnLst/>
            <a:rect l="l" t="t" r="r" b="b"/>
            <a:pathLst>
              <a:path w="428383" h="420351">
                <a:moveTo>
                  <a:pt x="428383" y="242544"/>
                </a:moveTo>
                <a:lnTo>
                  <a:pt x="426554" y="214280"/>
                </a:lnTo>
                <a:lnTo>
                  <a:pt x="422895" y="186918"/>
                </a:lnTo>
                <a:lnTo>
                  <a:pt x="416492" y="160484"/>
                </a:lnTo>
                <a:lnTo>
                  <a:pt x="406418" y="134953"/>
                </a:lnTo>
                <a:lnTo>
                  <a:pt x="394515" y="110336"/>
                </a:lnTo>
                <a:lnTo>
                  <a:pt x="380782" y="86622"/>
                </a:lnTo>
                <a:lnTo>
                  <a:pt x="364305" y="64737"/>
                </a:lnTo>
                <a:lnTo>
                  <a:pt x="345084" y="43768"/>
                </a:lnTo>
                <a:lnTo>
                  <a:pt x="338682" y="37388"/>
                </a:lnTo>
                <a:lnTo>
                  <a:pt x="331364" y="30996"/>
                </a:lnTo>
                <a:lnTo>
                  <a:pt x="324949" y="25531"/>
                </a:lnTo>
                <a:lnTo>
                  <a:pt x="317632" y="20054"/>
                </a:lnTo>
                <a:lnTo>
                  <a:pt x="310302" y="14589"/>
                </a:lnTo>
                <a:lnTo>
                  <a:pt x="302984" y="9112"/>
                </a:lnTo>
                <a:lnTo>
                  <a:pt x="295654" y="4562"/>
                </a:lnTo>
                <a:lnTo>
                  <a:pt x="287422" y="0"/>
                </a:lnTo>
                <a:lnTo>
                  <a:pt x="281019" y="5464"/>
                </a:lnTo>
                <a:lnTo>
                  <a:pt x="272775" y="11857"/>
                </a:lnTo>
                <a:lnTo>
                  <a:pt x="262713" y="19151"/>
                </a:lnTo>
                <a:lnTo>
                  <a:pt x="250810" y="26446"/>
                </a:lnTo>
                <a:lnTo>
                  <a:pt x="236162" y="33741"/>
                </a:lnTo>
                <a:lnTo>
                  <a:pt x="219686" y="41036"/>
                </a:lnTo>
                <a:lnTo>
                  <a:pt x="201380" y="47415"/>
                </a:lnTo>
                <a:lnTo>
                  <a:pt x="180329" y="52880"/>
                </a:lnTo>
                <a:lnTo>
                  <a:pt x="166597" y="55625"/>
                </a:lnTo>
                <a:lnTo>
                  <a:pt x="152864" y="57443"/>
                </a:lnTo>
                <a:lnTo>
                  <a:pt x="139131" y="59273"/>
                </a:lnTo>
                <a:lnTo>
                  <a:pt x="126326" y="61090"/>
                </a:lnTo>
                <a:lnTo>
                  <a:pt x="112593" y="61090"/>
                </a:lnTo>
                <a:lnTo>
                  <a:pt x="100690" y="62005"/>
                </a:lnTo>
                <a:lnTo>
                  <a:pt x="87871" y="62005"/>
                </a:lnTo>
                <a:lnTo>
                  <a:pt x="75981" y="61090"/>
                </a:lnTo>
                <a:lnTo>
                  <a:pt x="64992" y="60175"/>
                </a:lnTo>
                <a:lnTo>
                  <a:pt x="54003" y="59273"/>
                </a:lnTo>
                <a:lnTo>
                  <a:pt x="43027" y="58358"/>
                </a:lnTo>
                <a:lnTo>
                  <a:pt x="32953" y="57443"/>
                </a:lnTo>
                <a:lnTo>
                  <a:pt x="23806" y="55625"/>
                </a:lnTo>
                <a:lnTo>
                  <a:pt x="15562" y="53795"/>
                </a:lnTo>
                <a:lnTo>
                  <a:pt x="7330" y="52880"/>
                </a:lnTo>
                <a:lnTo>
                  <a:pt x="0" y="51063"/>
                </a:lnTo>
                <a:lnTo>
                  <a:pt x="99775" y="419436"/>
                </a:lnTo>
                <a:lnTo>
                  <a:pt x="428383" y="420351"/>
                </a:lnTo>
                <a:lnTo>
                  <a:pt x="428383" y="2425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788216" y="2776730"/>
            <a:ext cx="276433" cy="68385"/>
          </a:xfrm>
          <a:custGeom>
            <a:avLst/>
            <a:gdLst/>
            <a:ahLst/>
            <a:cxnLst/>
            <a:rect l="l" t="t" r="r" b="b"/>
            <a:pathLst>
              <a:path w="276433" h="68385">
                <a:moveTo>
                  <a:pt x="276433" y="23701"/>
                </a:moveTo>
                <a:lnTo>
                  <a:pt x="262701" y="18236"/>
                </a:lnTo>
                <a:lnTo>
                  <a:pt x="248981" y="13674"/>
                </a:lnTo>
                <a:lnTo>
                  <a:pt x="235248" y="9112"/>
                </a:lnTo>
                <a:lnTo>
                  <a:pt x="221515" y="6379"/>
                </a:lnTo>
                <a:lnTo>
                  <a:pt x="207782" y="3647"/>
                </a:lnTo>
                <a:lnTo>
                  <a:pt x="193135" y="1817"/>
                </a:lnTo>
                <a:lnTo>
                  <a:pt x="179415" y="0"/>
                </a:lnTo>
                <a:lnTo>
                  <a:pt x="153779" y="0"/>
                </a:lnTo>
                <a:lnTo>
                  <a:pt x="141875" y="902"/>
                </a:lnTo>
                <a:lnTo>
                  <a:pt x="130899" y="1817"/>
                </a:lnTo>
                <a:lnTo>
                  <a:pt x="119910" y="3647"/>
                </a:lnTo>
                <a:lnTo>
                  <a:pt x="108922" y="5464"/>
                </a:lnTo>
                <a:lnTo>
                  <a:pt x="98860" y="8197"/>
                </a:lnTo>
                <a:lnTo>
                  <a:pt x="87871" y="10942"/>
                </a:lnTo>
                <a:lnTo>
                  <a:pt x="77810" y="13674"/>
                </a:lnTo>
                <a:lnTo>
                  <a:pt x="66821" y="17321"/>
                </a:lnTo>
                <a:lnTo>
                  <a:pt x="56747" y="20969"/>
                </a:lnTo>
                <a:lnTo>
                  <a:pt x="46686" y="25531"/>
                </a:lnTo>
                <a:lnTo>
                  <a:pt x="37526" y="30081"/>
                </a:lnTo>
                <a:lnTo>
                  <a:pt x="27465" y="35558"/>
                </a:lnTo>
                <a:lnTo>
                  <a:pt x="18306" y="41023"/>
                </a:lnTo>
                <a:lnTo>
                  <a:pt x="9159" y="46500"/>
                </a:lnTo>
                <a:lnTo>
                  <a:pt x="0" y="52880"/>
                </a:lnTo>
                <a:lnTo>
                  <a:pt x="2744" y="53795"/>
                </a:lnTo>
                <a:lnTo>
                  <a:pt x="6402" y="54710"/>
                </a:lnTo>
                <a:lnTo>
                  <a:pt x="10988" y="55613"/>
                </a:lnTo>
                <a:lnTo>
                  <a:pt x="18306" y="57443"/>
                </a:lnTo>
                <a:lnTo>
                  <a:pt x="26550" y="59260"/>
                </a:lnTo>
                <a:lnTo>
                  <a:pt x="36612" y="61090"/>
                </a:lnTo>
                <a:lnTo>
                  <a:pt x="48515" y="63822"/>
                </a:lnTo>
                <a:lnTo>
                  <a:pt x="60419" y="64737"/>
                </a:lnTo>
                <a:lnTo>
                  <a:pt x="74139" y="66555"/>
                </a:lnTo>
                <a:lnTo>
                  <a:pt x="89701" y="68385"/>
                </a:lnTo>
                <a:lnTo>
                  <a:pt x="139131" y="68385"/>
                </a:lnTo>
                <a:lnTo>
                  <a:pt x="156523" y="66555"/>
                </a:lnTo>
                <a:lnTo>
                  <a:pt x="174829" y="64737"/>
                </a:lnTo>
                <a:lnTo>
                  <a:pt x="193135" y="61090"/>
                </a:lnTo>
                <a:lnTo>
                  <a:pt x="207782" y="57443"/>
                </a:lnTo>
                <a:lnTo>
                  <a:pt x="221515" y="52880"/>
                </a:lnTo>
                <a:lnTo>
                  <a:pt x="233418" y="48318"/>
                </a:lnTo>
                <a:lnTo>
                  <a:pt x="244394" y="42853"/>
                </a:lnTo>
                <a:lnTo>
                  <a:pt x="254469" y="38291"/>
                </a:lnTo>
                <a:lnTo>
                  <a:pt x="262701" y="32826"/>
                </a:lnTo>
                <a:lnTo>
                  <a:pt x="270031" y="28264"/>
                </a:lnTo>
                <a:lnTo>
                  <a:pt x="276433" y="237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669219" y="2844200"/>
            <a:ext cx="205038" cy="391172"/>
          </a:xfrm>
          <a:custGeom>
            <a:avLst/>
            <a:gdLst/>
            <a:ahLst/>
            <a:cxnLst/>
            <a:rect l="l" t="t" r="r" b="b"/>
            <a:pathLst>
              <a:path w="205038" h="391172">
                <a:moveTo>
                  <a:pt x="205038" y="391172"/>
                </a:moveTo>
                <a:lnTo>
                  <a:pt x="99775" y="0"/>
                </a:lnTo>
                <a:lnTo>
                  <a:pt x="95201" y="3647"/>
                </a:lnTo>
                <a:lnTo>
                  <a:pt x="90615" y="7294"/>
                </a:lnTo>
                <a:lnTo>
                  <a:pt x="86957" y="11857"/>
                </a:lnTo>
                <a:lnTo>
                  <a:pt x="82383" y="15504"/>
                </a:lnTo>
                <a:lnTo>
                  <a:pt x="63163" y="36473"/>
                </a:lnTo>
                <a:lnTo>
                  <a:pt x="46686" y="58358"/>
                </a:lnTo>
                <a:lnTo>
                  <a:pt x="32953" y="82072"/>
                </a:lnTo>
                <a:lnTo>
                  <a:pt x="21050" y="106689"/>
                </a:lnTo>
                <a:lnTo>
                  <a:pt x="11903" y="132220"/>
                </a:lnTo>
                <a:lnTo>
                  <a:pt x="5488" y="158654"/>
                </a:lnTo>
                <a:lnTo>
                  <a:pt x="914" y="186016"/>
                </a:lnTo>
                <a:lnTo>
                  <a:pt x="0" y="214280"/>
                </a:lnTo>
                <a:lnTo>
                  <a:pt x="0" y="391172"/>
                </a:lnTo>
                <a:lnTo>
                  <a:pt x="205038" y="3911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784557" y="2360013"/>
            <a:ext cx="352402" cy="362005"/>
          </a:xfrm>
          <a:custGeom>
            <a:avLst/>
            <a:gdLst/>
            <a:ahLst/>
            <a:cxnLst/>
            <a:rect l="l" t="t" r="r" b="b"/>
            <a:pathLst>
              <a:path w="352402" h="362005">
                <a:moveTo>
                  <a:pt x="38441" y="204253"/>
                </a:moveTo>
                <a:lnTo>
                  <a:pt x="36612" y="225222"/>
                </a:lnTo>
                <a:lnTo>
                  <a:pt x="37526" y="238909"/>
                </a:lnTo>
                <a:lnTo>
                  <a:pt x="39356" y="251669"/>
                </a:lnTo>
                <a:lnTo>
                  <a:pt x="42100" y="264441"/>
                </a:lnTo>
                <a:lnTo>
                  <a:pt x="46686" y="277201"/>
                </a:lnTo>
                <a:lnTo>
                  <a:pt x="52174" y="289058"/>
                </a:lnTo>
                <a:lnTo>
                  <a:pt x="59491" y="300915"/>
                </a:lnTo>
                <a:lnTo>
                  <a:pt x="67736" y="311857"/>
                </a:lnTo>
                <a:lnTo>
                  <a:pt x="76883" y="321884"/>
                </a:lnTo>
                <a:lnTo>
                  <a:pt x="86957" y="330996"/>
                </a:lnTo>
                <a:lnTo>
                  <a:pt x="97946" y="339206"/>
                </a:lnTo>
                <a:lnTo>
                  <a:pt x="108922" y="345586"/>
                </a:lnTo>
                <a:lnTo>
                  <a:pt x="121740" y="351063"/>
                </a:lnTo>
                <a:lnTo>
                  <a:pt x="133643" y="355626"/>
                </a:lnTo>
                <a:lnTo>
                  <a:pt x="147363" y="359273"/>
                </a:lnTo>
                <a:lnTo>
                  <a:pt x="160181" y="361090"/>
                </a:lnTo>
                <a:lnTo>
                  <a:pt x="173914" y="362005"/>
                </a:lnTo>
                <a:lnTo>
                  <a:pt x="187647" y="361090"/>
                </a:lnTo>
                <a:lnTo>
                  <a:pt x="201380" y="359273"/>
                </a:lnTo>
                <a:lnTo>
                  <a:pt x="214185" y="355626"/>
                </a:lnTo>
                <a:lnTo>
                  <a:pt x="227003" y="351063"/>
                </a:lnTo>
                <a:lnTo>
                  <a:pt x="238906" y="345586"/>
                </a:lnTo>
                <a:lnTo>
                  <a:pt x="249883" y="339206"/>
                </a:lnTo>
                <a:lnTo>
                  <a:pt x="260871" y="330996"/>
                </a:lnTo>
                <a:lnTo>
                  <a:pt x="270945" y="321884"/>
                </a:lnTo>
                <a:lnTo>
                  <a:pt x="280092" y="311857"/>
                </a:lnTo>
                <a:lnTo>
                  <a:pt x="288337" y="300915"/>
                </a:lnTo>
                <a:lnTo>
                  <a:pt x="295654" y="289058"/>
                </a:lnTo>
                <a:lnTo>
                  <a:pt x="301142" y="277201"/>
                </a:lnTo>
                <a:lnTo>
                  <a:pt x="305728" y="264441"/>
                </a:lnTo>
                <a:lnTo>
                  <a:pt x="308472" y="251669"/>
                </a:lnTo>
                <a:lnTo>
                  <a:pt x="310302" y="238909"/>
                </a:lnTo>
                <a:lnTo>
                  <a:pt x="311216" y="225222"/>
                </a:lnTo>
                <a:lnTo>
                  <a:pt x="310302" y="206083"/>
                </a:lnTo>
                <a:lnTo>
                  <a:pt x="306643" y="188761"/>
                </a:lnTo>
                <a:lnTo>
                  <a:pt x="300228" y="171427"/>
                </a:lnTo>
                <a:lnTo>
                  <a:pt x="291995" y="155020"/>
                </a:lnTo>
                <a:lnTo>
                  <a:pt x="352402" y="84804"/>
                </a:lnTo>
                <a:lnTo>
                  <a:pt x="340511" y="74777"/>
                </a:lnTo>
                <a:lnTo>
                  <a:pt x="329522" y="65652"/>
                </a:lnTo>
                <a:lnTo>
                  <a:pt x="319448" y="57455"/>
                </a:lnTo>
                <a:lnTo>
                  <a:pt x="308472" y="49246"/>
                </a:lnTo>
                <a:lnTo>
                  <a:pt x="298398" y="41951"/>
                </a:lnTo>
                <a:lnTo>
                  <a:pt x="287422" y="35571"/>
                </a:lnTo>
                <a:lnTo>
                  <a:pt x="277348" y="29179"/>
                </a:lnTo>
                <a:lnTo>
                  <a:pt x="266359" y="23714"/>
                </a:lnTo>
                <a:lnTo>
                  <a:pt x="256298" y="19151"/>
                </a:lnTo>
                <a:lnTo>
                  <a:pt x="246224" y="14589"/>
                </a:lnTo>
                <a:lnTo>
                  <a:pt x="235248" y="10942"/>
                </a:lnTo>
                <a:lnTo>
                  <a:pt x="225174" y="7294"/>
                </a:lnTo>
                <a:lnTo>
                  <a:pt x="215100" y="4562"/>
                </a:lnTo>
                <a:lnTo>
                  <a:pt x="205038" y="2745"/>
                </a:lnTo>
                <a:lnTo>
                  <a:pt x="194964" y="915"/>
                </a:lnTo>
                <a:lnTo>
                  <a:pt x="184903" y="0"/>
                </a:lnTo>
                <a:lnTo>
                  <a:pt x="164755" y="0"/>
                </a:lnTo>
                <a:lnTo>
                  <a:pt x="155608" y="915"/>
                </a:lnTo>
                <a:lnTo>
                  <a:pt x="145534" y="2745"/>
                </a:lnTo>
                <a:lnTo>
                  <a:pt x="135472" y="4562"/>
                </a:lnTo>
                <a:lnTo>
                  <a:pt x="125398" y="7294"/>
                </a:lnTo>
                <a:lnTo>
                  <a:pt x="115337" y="10039"/>
                </a:lnTo>
                <a:lnTo>
                  <a:pt x="105263" y="13687"/>
                </a:lnTo>
                <a:lnTo>
                  <a:pt x="95189" y="17334"/>
                </a:lnTo>
                <a:lnTo>
                  <a:pt x="85127" y="22799"/>
                </a:lnTo>
                <a:lnTo>
                  <a:pt x="75053" y="27361"/>
                </a:lnTo>
                <a:lnTo>
                  <a:pt x="64077" y="33741"/>
                </a:lnTo>
                <a:lnTo>
                  <a:pt x="54003" y="39218"/>
                </a:lnTo>
                <a:lnTo>
                  <a:pt x="43929" y="46513"/>
                </a:lnTo>
                <a:lnTo>
                  <a:pt x="32953" y="53808"/>
                </a:lnTo>
                <a:lnTo>
                  <a:pt x="22879" y="62005"/>
                </a:lnTo>
                <a:lnTo>
                  <a:pt x="11903" y="70215"/>
                </a:lnTo>
                <a:lnTo>
                  <a:pt x="0" y="80242"/>
                </a:lnTo>
                <a:lnTo>
                  <a:pt x="59491" y="149542"/>
                </a:lnTo>
                <a:lnTo>
                  <a:pt x="49430" y="166877"/>
                </a:lnTo>
                <a:lnTo>
                  <a:pt x="43014" y="185114"/>
                </a:lnTo>
                <a:lnTo>
                  <a:pt x="38441" y="2042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852293" y="2494966"/>
            <a:ext cx="212356" cy="195141"/>
          </a:xfrm>
          <a:custGeom>
            <a:avLst/>
            <a:gdLst/>
            <a:ahLst/>
            <a:cxnLst/>
            <a:rect l="l" t="t" r="r" b="b"/>
            <a:pathLst>
              <a:path w="212356" h="195141">
                <a:moveTo>
                  <a:pt x="106178" y="195141"/>
                </a:moveTo>
                <a:lnTo>
                  <a:pt x="127228" y="193311"/>
                </a:lnTo>
                <a:lnTo>
                  <a:pt x="147363" y="186931"/>
                </a:lnTo>
                <a:lnTo>
                  <a:pt x="165669" y="176904"/>
                </a:lnTo>
                <a:lnTo>
                  <a:pt x="181231" y="164132"/>
                </a:lnTo>
                <a:lnTo>
                  <a:pt x="194049" y="148627"/>
                </a:lnTo>
                <a:lnTo>
                  <a:pt x="204124" y="131305"/>
                </a:lnTo>
                <a:lnTo>
                  <a:pt x="210526" y="111251"/>
                </a:lnTo>
                <a:lnTo>
                  <a:pt x="212356" y="90269"/>
                </a:lnTo>
                <a:lnTo>
                  <a:pt x="211441" y="73862"/>
                </a:lnTo>
                <a:lnTo>
                  <a:pt x="206868" y="59273"/>
                </a:lnTo>
                <a:lnTo>
                  <a:pt x="201380" y="44683"/>
                </a:lnTo>
                <a:lnTo>
                  <a:pt x="193135" y="31009"/>
                </a:lnTo>
                <a:lnTo>
                  <a:pt x="183988" y="23714"/>
                </a:lnTo>
                <a:lnTo>
                  <a:pt x="173914" y="17334"/>
                </a:lnTo>
                <a:lnTo>
                  <a:pt x="163840" y="12772"/>
                </a:lnTo>
                <a:lnTo>
                  <a:pt x="153779" y="8209"/>
                </a:lnTo>
                <a:lnTo>
                  <a:pt x="142790" y="4562"/>
                </a:lnTo>
                <a:lnTo>
                  <a:pt x="131801" y="1830"/>
                </a:lnTo>
                <a:lnTo>
                  <a:pt x="120825" y="915"/>
                </a:lnTo>
                <a:lnTo>
                  <a:pt x="109836" y="0"/>
                </a:lnTo>
                <a:lnTo>
                  <a:pt x="97946" y="915"/>
                </a:lnTo>
                <a:lnTo>
                  <a:pt x="86957" y="1830"/>
                </a:lnTo>
                <a:lnTo>
                  <a:pt x="75053" y="4562"/>
                </a:lnTo>
                <a:lnTo>
                  <a:pt x="64992" y="8209"/>
                </a:lnTo>
                <a:lnTo>
                  <a:pt x="54003" y="11857"/>
                </a:lnTo>
                <a:lnTo>
                  <a:pt x="43929" y="17334"/>
                </a:lnTo>
                <a:lnTo>
                  <a:pt x="33868" y="23714"/>
                </a:lnTo>
                <a:lnTo>
                  <a:pt x="24708" y="30094"/>
                </a:lnTo>
                <a:lnTo>
                  <a:pt x="12818" y="40121"/>
                </a:lnTo>
                <a:lnTo>
                  <a:pt x="7317" y="51978"/>
                </a:lnTo>
                <a:lnTo>
                  <a:pt x="3658" y="63835"/>
                </a:lnTo>
                <a:lnTo>
                  <a:pt x="914" y="76595"/>
                </a:lnTo>
                <a:lnTo>
                  <a:pt x="0" y="90269"/>
                </a:lnTo>
                <a:lnTo>
                  <a:pt x="914" y="100309"/>
                </a:lnTo>
                <a:lnTo>
                  <a:pt x="1829" y="110336"/>
                </a:lnTo>
                <a:lnTo>
                  <a:pt x="4573" y="120363"/>
                </a:lnTo>
                <a:lnTo>
                  <a:pt x="8232" y="129488"/>
                </a:lnTo>
                <a:lnTo>
                  <a:pt x="12818" y="139515"/>
                </a:lnTo>
                <a:lnTo>
                  <a:pt x="17391" y="147725"/>
                </a:lnTo>
                <a:lnTo>
                  <a:pt x="23794" y="155922"/>
                </a:lnTo>
                <a:lnTo>
                  <a:pt x="31124" y="164132"/>
                </a:lnTo>
                <a:lnTo>
                  <a:pt x="39356" y="171427"/>
                </a:lnTo>
                <a:lnTo>
                  <a:pt x="47600" y="177806"/>
                </a:lnTo>
                <a:lnTo>
                  <a:pt x="55833" y="182369"/>
                </a:lnTo>
                <a:lnTo>
                  <a:pt x="65907" y="186931"/>
                </a:lnTo>
                <a:lnTo>
                  <a:pt x="75053" y="190578"/>
                </a:lnTo>
                <a:lnTo>
                  <a:pt x="85127" y="193311"/>
                </a:lnTo>
                <a:lnTo>
                  <a:pt x="95189" y="194226"/>
                </a:lnTo>
                <a:lnTo>
                  <a:pt x="106178" y="1951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829401" y="2391937"/>
            <a:ext cx="262713" cy="100296"/>
          </a:xfrm>
          <a:custGeom>
            <a:avLst/>
            <a:gdLst/>
            <a:ahLst/>
            <a:cxnLst/>
            <a:rect l="l" t="t" r="r" b="b"/>
            <a:pathLst>
              <a:path w="262713" h="100296">
                <a:moveTo>
                  <a:pt x="40283" y="99381"/>
                </a:moveTo>
                <a:lnTo>
                  <a:pt x="50345" y="93001"/>
                </a:lnTo>
                <a:lnTo>
                  <a:pt x="61333" y="87537"/>
                </a:lnTo>
                <a:lnTo>
                  <a:pt x="72322" y="82059"/>
                </a:lnTo>
                <a:lnTo>
                  <a:pt x="84213" y="78412"/>
                </a:lnTo>
                <a:lnTo>
                  <a:pt x="96116" y="75680"/>
                </a:lnTo>
                <a:lnTo>
                  <a:pt x="108020" y="72947"/>
                </a:lnTo>
                <a:lnTo>
                  <a:pt x="120838" y="72032"/>
                </a:lnTo>
                <a:lnTo>
                  <a:pt x="132728" y="71117"/>
                </a:lnTo>
                <a:lnTo>
                  <a:pt x="144632" y="72032"/>
                </a:lnTo>
                <a:lnTo>
                  <a:pt x="156535" y="72947"/>
                </a:lnTo>
                <a:lnTo>
                  <a:pt x="168426" y="75680"/>
                </a:lnTo>
                <a:lnTo>
                  <a:pt x="180329" y="78412"/>
                </a:lnTo>
                <a:lnTo>
                  <a:pt x="192233" y="82974"/>
                </a:lnTo>
                <a:lnTo>
                  <a:pt x="203209" y="88439"/>
                </a:lnTo>
                <a:lnTo>
                  <a:pt x="214198" y="93916"/>
                </a:lnTo>
                <a:lnTo>
                  <a:pt x="225186" y="100296"/>
                </a:lnTo>
                <a:lnTo>
                  <a:pt x="262713" y="56528"/>
                </a:lnTo>
                <a:lnTo>
                  <a:pt x="245322" y="43768"/>
                </a:lnTo>
                <a:lnTo>
                  <a:pt x="227930" y="31911"/>
                </a:lnTo>
                <a:lnTo>
                  <a:pt x="211454" y="21884"/>
                </a:lnTo>
                <a:lnTo>
                  <a:pt x="194062" y="14589"/>
                </a:lnTo>
                <a:lnTo>
                  <a:pt x="177585" y="8197"/>
                </a:lnTo>
                <a:lnTo>
                  <a:pt x="161109" y="3647"/>
                </a:lnTo>
                <a:lnTo>
                  <a:pt x="145547" y="902"/>
                </a:lnTo>
                <a:lnTo>
                  <a:pt x="129984" y="0"/>
                </a:lnTo>
                <a:lnTo>
                  <a:pt x="114422" y="902"/>
                </a:lnTo>
                <a:lnTo>
                  <a:pt x="98860" y="3647"/>
                </a:lnTo>
                <a:lnTo>
                  <a:pt x="83298" y="7294"/>
                </a:lnTo>
                <a:lnTo>
                  <a:pt x="66821" y="13674"/>
                </a:lnTo>
                <a:lnTo>
                  <a:pt x="50345" y="20969"/>
                </a:lnTo>
                <a:lnTo>
                  <a:pt x="33868" y="30081"/>
                </a:lnTo>
                <a:lnTo>
                  <a:pt x="17391" y="41023"/>
                </a:lnTo>
                <a:lnTo>
                  <a:pt x="0" y="52880"/>
                </a:lnTo>
                <a:lnTo>
                  <a:pt x="40283" y="993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116824" y="2549677"/>
            <a:ext cx="379004" cy="567161"/>
          </a:xfrm>
          <a:custGeom>
            <a:avLst/>
            <a:gdLst/>
            <a:ahLst/>
            <a:cxnLst/>
            <a:rect l="l" t="t" r="r" b="b"/>
            <a:pathLst>
              <a:path w="379004" h="567161">
                <a:moveTo>
                  <a:pt x="224259" y="29179"/>
                </a:moveTo>
                <a:lnTo>
                  <a:pt x="222430" y="21884"/>
                </a:lnTo>
                <a:lnTo>
                  <a:pt x="218771" y="16419"/>
                </a:lnTo>
                <a:lnTo>
                  <a:pt x="214198" y="10942"/>
                </a:lnTo>
                <a:lnTo>
                  <a:pt x="208697" y="6379"/>
                </a:lnTo>
                <a:lnTo>
                  <a:pt x="202294" y="2745"/>
                </a:lnTo>
                <a:lnTo>
                  <a:pt x="194977" y="915"/>
                </a:lnTo>
                <a:lnTo>
                  <a:pt x="187647" y="0"/>
                </a:lnTo>
                <a:lnTo>
                  <a:pt x="180329" y="915"/>
                </a:lnTo>
                <a:lnTo>
                  <a:pt x="172999" y="2745"/>
                </a:lnTo>
                <a:lnTo>
                  <a:pt x="167511" y="6379"/>
                </a:lnTo>
                <a:lnTo>
                  <a:pt x="162023" y="10942"/>
                </a:lnTo>
                <a:lnTo>
                  <a:pt x="157437" y="16419"/>
                </a:lnTo>
                <a:lnTo>
                  <a:pt x="153779" y="21884"/>
                </a:lnTo>
                <a:lnTo>
                  <a:pt x="151949" y="29179"/>
                </a:lnTo>
                <a:lnTo>
                  <a:pt x="151035" y="36473"/>
                </a:lnTo>
                <a:lnTo>
                  <a:pt x="151035" y="43768"/>
                </a:lnTo>
                <a:lnTo>
                  <a:pt x="151949" y="45598"/>
                </a:lnTo>
                <a:lnTo>
                  <a:pt x="144632" y="48331"/>
                </a:lnTo>
                <a:lnTo>
                  <a:pt x="137302" y="51978"/>
                </a:lnTo>
                <a:lnTo>
                  <a:pt x="129984" y="56540"/>
                </a:lnTo>
                <a:lnTo>
                  <a:pt x="123569" y="62005"/>
                </a:lnTo>
                <a:lnTo>
                  <a:pt x="118081" y="67482"/>
                </a:lnTo>
                <a:lnTo>
                  <a:pt x="112593" y="72947"/>
                </a:lnTo>
                <a:lnTo>
                  <a:pt x="108020" y="79327"/>
                </a:lnTo>
                <a:lnTo>
                  <a:pt x="103434" y="86622"/>
                </a:lnTo>
                <a:lnTo>
                  <a:pt x="44856" y="86622"/>
                </a:lnTo>
                <a:lnTo>
                  <a:pt x="27465" y="90269"/>
                </a:lnTo>
                <a:lnTo>
                  <a:pt x="12818" y="99394"/>
                </a:lnTo>
                <a:lnTo>
                  <a:pt x="3658" y="113068"/>
                </a:lnTo>
                <a:lnTo>
                  <a:pt x="0" y="130390"/>
                </a:lnTo>
                <a:lnTo>
                  <a:pt x="0" y="523393"/>
                </a:lnTo>
                <a:lnTo>
                  <a:pt x="3658" y="539812"/>
                </a:lnTo>
                <a:lnTo>
                  <a:pt x="13732" y="554402"/>
                </a:lnTo>
                <a:lnTo>
                  <a:pt x="17391" y="557134"/>
                </a:lnTo>
                <a:lnTo>
                  <a:pt x="20135" y="559866"/>
                </a:lnTo>
                <a:lnTo>
                  <a:pt x="23806" y="561697"/>
                </a:lnTo>
                <a:lnTo>
                  <a:pt x="28380" y="563514"/>
                </a:lnTo>
                <a:lnTo>
                  <a:pt x="32038" y="565344"/>
                </a:lnTo>
                <a:lnTo>
                  <a:pt x="35697" y="566246"/>
                </a:lnTo>
                <a:lnTo>
                  <a:pt x="40283" y="567161"/>
                </a:lnTo>
                <a:lnTo>
                  <a:pt x="338733" y="567161"/>
                </a:lnTo>
                <a:lnTo>
                  <a:pt x="351436" y="563514"/>
                </a:lnTo>
                <a:lnTo>
                  <a:pt x="362489" y="557134"/>
                </a:lnTo>
                <a:lnTo>
                  <a:pt x="366173" y="554402"/>
                </a:lnTo>
                <a:lnTo>
                  <a:pt x="371635" y="548009"/>
                </a:lnTo>
                <a:lnTo>
                  <a:pt x="375319" y="539812"/>
                </a:lnTo>
                <a:lnTo>
                  <a:pt x="377987" y="532517"/>
                </a:lnTo>
                <a:lnTo>
                  <a:pt x="379004" y="523393"/>
                </a:lnTo>
                <a:lnTo>
                  <a:pt x="379004" y="130390"/>
                </a:lnTo>
                <a:lnTo>
                  <a:pt x="375319" y="113068"/>
                </a:lnTo>
                <a:lnTo>
                  <a:pt x="366173" y="99394"/>
                </a:lnTo>
                <a:lnTo>
                  <a:pt x="362489" y="96662"/>
                </a:lnTo>
                <a:lnTo>
                  <a:pt x="358805" y="93916"/>
                </a:lnTo>
                <a:lnTo>
                  <a:pt x="355120" y="92099"/>
                </a:lnTo>
                <a:lnTo>
                  <a:pt x="351436" y="90269"/>
                </a:lnTo>
                <a:lnTo>
                  <a:pt x="346863" y="88452"/>
                </a:lnTo>
                <a:lnTo>
                  <a:pt x="343306" y="87537"/>
                </a:lnTo>
                <a:lnTo>
                  <a:pt x="338733" y="86622"/>
                </a:lnTo>
                <a:lnTo>
                  <a:pt x="268227" y="86622"/>
                </a:lnTo>
                <a:lnTo>
                  <a:pt x="264543" y="80242"/>
                </a:lnTo>
                <a:lnTo>
                  <a:pt x="259969" y="73862"/>
                </a:lnTo>
                <a:lnTo>
                  <a:pt x="254507" y="68385"/>
                </a:lnTo>
                <a:lnTo>
                  <a:pt x="248917" y="62920"/>
                </a:lnTo>
                <a:lnTo>
                  <a:pt x="243454" y="58358"/>
                </a:lnTo>
                <a:lnTo>
                  <a:pt x="237077" y="53795"/>
                </a:lnTo>
                <a:lnTo>
                  <a:pt x="230674" y="50148"/>
                </a:lnTo>
                <a:lnTo>
                  <a:pt x="223344" y="46500"/>
                </a:lnTo>
                <a:lnTo>
                  <a:pt x="224259" y="44683"/>
                </a:lnTo>
                <a:lnTo>
                  <a:pt x="224259" y="41951"/>
                </a:lnTo>
                <a:lnTo>
                  <a:pt x="225174" y="39206"/>
                </a:lnTo>
                <a:lnTo>
                  <a:pt x="225174" y="36473"/>
                </a:lnTo>
                <a:lnTo>
                  <a:pt x="224259" y="291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148863" y="2667308"/>
            <a:ext cx="314824" cy="417619"/>
          </a:xfrm>
          <a:custGeom>
            <a:avLst/>
            <a:gdLst/>
            <a:ahLst/>
            <a:cxnLst/>
            <a:rect l="l" t="t" r="r" b="b"/>
            <a:pathLst>
              <a:path w="314824" h="417619">
                <a:moveTo>
                  <a:pt x="58589" y="9112"/>
                </a:moveTo>
                <a:lnTo>
                  <a:pt x="58589" y="4562"/>
                </a:lnTo>
                <a:lnTo>
                  <a:pt x="59504" y="0"/>
                </a:lnTo>
                <a:lnTo>
                  <a:pt x="12818" y="0"/>
                </a:lnTo>
                <a:lnTo>
                  <a:pt x="8244" y="915"/>
                </a:lnTo>
                <a:lnTo>
                  <a:pt x="3658" y="3647"/>
                </a:lnTo>
                <a:lnTo>
                  <a:pt x="914" y="8209"/>
                </a:lnTo>
                <a:lnTo>
                  <a:pt x="0" y="12759"/>
                </a:lnTo>
                <a:lnTo>
                  <a:pt x="0" y="405761"/>
                </a:lnTo>
                <a:lnTo>
                  <a:pt x="914" y="410324"/>
                </a:lnTo>
                <a:lnTo>
                  <a:pt x="3658" y="413971"/>
                </a:lnTo>
                <a:lnTo>
                  <a:pt x="8244" y="416704"/>
                </a:lnTo>
                <a:lnTo>
                  <a:pt x="12818" y="417619"/>
                </a:lnTo>
                <a:lnTo>
                  <a:pt x="302120" y="417619"/>
                </a:lnTo>
                <a:lnTo>
                  <a:pt x="307583" y="416704"/>
                </a:lnTo>
                <a:lnTo>
                  <a:pt x="311267" y="413971"/>
                </a:lnTo>
                <a:lnTo>
                  <a:pt x="313935" y="410324"/>
                </a:lnTo>
                <a:lnTo>
                  <a:pt x="314824" y="405761"/>
                </a:lnTo>
                <a:lnTo>
                  <a:pt x="314824" y="12759"/>
                </a:lnTo>
                <a:lnTo>
                  <a:pt x="313935" y="8209"/>
                </a:lnTo>
                <a:lnTo>
                  <a:pt x="311267" y="3647"/>
                </a:lnTo>
                <a:lnTo>
                  <a:pt x="307583" y="915"/>
                </a:lnTo>
                <a:lnTo>
                  <a:pt x="302120" y="0"/>
                </a:lnTo>
                <a:lnTo>
                  <a:pt x="248002" y="0"/>
                </a:lnTo>
                <a:lnTo>
                  <a:pt x="249019" y="4562"/>
                </a:lnTo>
                <a:lnTo>
                  <a:pt x="249019" y="9112"/>
                </a:lnTo>
                <a:lnTo>
                  <a:pt x="249908" y="12759"/>
                </a:lnTo>
                <a:lnTo>
                  <a:pt x="249908" y="26446"/>
                </a:lnTo>
                <a:lnTo>
                  <a:pt x="249019" y="34643"/>
                </a:lnTo>
                <a:lnTo>
                  <a:pt x="247113" y="42853"/>
                </a:lnTo>
                <a:lnTo>
                  <a:pt x="244445" y="50148"/>
                </a:lnTo>
                <a:lnTo>
                  <a:pt x="63163" y="50148"/>
                </a:lnTo>
                <a:lnTo>
                  <a:pt x="60419" y="42853"/>
                </a:lnTo>
                <a:lnTo>
                  <a:pt x="59504" y="34643"/>
                </a:lnTo>
                <a:lnTo>
                  <a:pt x="57662" y="26446"/>
                </a:lnTo>
                <a:lnTo>
                  <a:pt x="57662" y="12759"/>
                </a:lnTo>
                <a:lnTo>
                  <a:pt x="58589" y="91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206525" y="2787207"/>
            <a:ext cx="201380" cy="0"/>
          </a:xfrm>
          <a:custGeom>
            <a:avLst/>
            <a:gdLst/>
            <a:ahLst/>
            <a:cxnLst/>
            <a:rect l="l" t="t" r="r" b="b"/>
            <a:pathLst>
              <a:path w="201380" h="0">
                <a:moveTo>
                  <a:pt x="0" y="0"/>
                </a:moveTo>
                <a:lnTo>
                  <a:pt x="201380" y="0"/>
                </a:lnTo>
              </a:path>
            </a:pathLst>
          </a:custGeom>
          <a:ln w="33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206525" y="2861984"/>
            <a:ext cx="201380" cy="0"/>
          </a:xfrm>
          <a:custGeom>
            <a:avLst/>
            <a:gdLst/>
            <a:ahLst/>
            <a:cxnLst/>
            <a:rect l="l" t="t" r="r" b="b"/>
            <a:pathLst>
              <a:path w="201380" h="0">
                <a:moveTo>
                  <a:pt x="0" y="0"/>
                </a:moveTo>
                <a:lnTo>
                  <a:pt x="201380" y="0"/>
                </a:lnTo>
              </a:path>
            </a:pathLst>
          </a:custGeom>
          <a:ln w="33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206525" y="2935847"/>
            <a:ext cx="201380" cy="0"/>
          </a:xfrm>
          <a:custGeom>
            <a:avLst/>
            <a:gdLst/>
            <a:ahLst/>
            <a:cxnLst/>
            <a:rect l="l" t="t" r="r" b="b"/>
            <a:pathLst>
              <a:path w="201380" h="0">
                <a:moveTo>
                  <a:pt x="0" y="0"/>
                </a:moveTo>
                <a:lnTo>
                  <a:pt x="201380" y="0"/>
                </a:lnTo>
              </a:path>
            </a:pathLst>
          </a:custGeom>
          <a:ln w="33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206525" y="3009238"/>
            <a:ext cx="201380" cy="0"/>
          </a:xfrm>
          <a:custGeom>
            <a:avLst/>
            <a:gdLst/>
            <a:ahLst/>
            <a:cxnLst/>
            <a:rect l="l" t="t" r="r" b="b"/>
            <a:pathLst>
              <a:path w="201380" h="0">
                <a:moveTo>
                  <a:pt x="0" y="0"/>
                </a:moveTo>
                <a:lnTo>
                  <a:pt x="201380" y="0"/>
                </a:lnTo>
              </a:path>
            </a:pathLst>
          </a:custGeom>
          <a:ln w="3227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891650" y="2604388"/>
            <a:ext cx="132728" cy="51978"/>
          </a:xfrm>
          <a:custGeom>
            <a:avLst/>
            <a:gdLst/>
            <a:ahLst/>
            <a:cxnLst/>
            <a:rect l="l" t="t" r="r" b="b"/>
            <a:pathLst>
              <a:path w="132728" h="51978">
                <a:moveTo>
                  <a:pt x="7317" y="30094"/>
                </a:moveTo>
                <a:lnTo>
                  <a:pt x="14647" y="35558"/>
                </a:lnTo>
                <a:lnTo>
                  <a:pt x="22879" y="41036"/>
                </a:lnTo>
                <a:lnTo>
                  <a:pt x="31124" y="44683"/>
                </a:lnTo>
                <a:lnTo>
                  <a:pt x="39356" y="47415"/>
                </a:lnTo>
                <a:lnTo>
                  <a:pt x="48515" y="50148"/>
                </a:lnTo>
                <a:lnTo>
                  <a:pt x="56747" y="51063"/>
                </a:lnTo>
                <a:lnTo>
                  <a:pt x="65907" y="51978"/>
                </a:lnTo>
                <a:lnTo>
                  <a:pt x="75053" y="51063"/>
                </a:lnTo>
                <a:lnTo>
                  <a:pt x="84213" y="50148"/>
                </a:lnTo>
                <a:lnTo>
                  <a:pt x="92445" y="47415"/>
                </a:lnTo>
                <a:lnTo>
                  <a:pt x="101604" y="44683"/>
                </a:lnTo>
                <a:lnTo>
                  <a:pt x="109836" y="40121"/>
                </a:lnTo>
                <a:lnTo>
                  <a:pt x="118081" y="35558"/>
                </a:lnTo>
                <a:lnTo>
                  <a:pt x="125398" y="29179"/>
                </a:lnTo>
                <a:lnTo>
                  <a:pt x="132728" y="22799"/>
                </a:lnTo>
                <a:lnTo>
                  <a:pt x="109836" y="0"/>
                </a:lnTo>
                <a:lnTo>
                  <a:pt x="105263" y="4562"/>
                </a:lnTo>
                <a:lnTo>
                  <a:pt x="99775" y="9124"/>
                </a:lnTo>
                <a:lnTo>
                  <a:pt x="94287" y="12772"/>
                </a:lnTo>
                <a:lnTo>
                  <a:pt x="89701" y="15504"/>
                </a:lnTo>
                <a:lnTo>
                  <a:pt x="83298" y="17321"/>
                </a:lnTo>
                <a:lnTo>
                  <a:pt x="77810" y="19151"/>
                </a:lnTo>
                <a:lnTo>
                  <a:pt x="72309" y="20066"/>
                </a:lnTo>
                <a:lnTo>
                  <a:pt x="60419" y="20066"/>
                </a:lnTo>
                <a:lnTo>
                  <a:pt x="54003" y="19151"/>
                </a:lnTo>
                <a:lnTo>
                  <a:pt x="48515" y="17321"/>
                </a:lnTo>
                <a:lnTo>
                  <a:pt x="43027" y="15504"/>
                </a:lnTo>
                <a:lnTo>
                  <a:pt x="37526" y="12772"/>
                </a:lnTo>
                <a:lnTo>
                  <a:pt x="32038" y="9124"/>
                </a:lnTo>
                <a:lnTo>
                  <a:pt x="27465" y="5477"/>
                </a:lnTo>
                <a:lnTo>
                  <a:pt x="21964" y="915"/>
                </a:lnTo>
                <a:lnTo>
                  <a:pt x="0" y="23714"/>
                </a:lnTo>
                <a:lnTo>
                  <a:pt x="7317" y="300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74040" y="1161676"/>
            <a:ext cx="744651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Tratamento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Inte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tente</a:t>
            </a:r>
            <a:r>
              <a:rPr dirty="0" smtClean="0" sz="3000" spc="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Preventivo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(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TIP)</a:t>
            </a:r>
            <a:endParaRPr sz="3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140" y="1710697"/>
            <a:ext cx="7966310" cy="34246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7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grávida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apresente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CPN</a:t>
            </a:r>
            <a:endParaRPr sz="3000">
              <a:latin typeface="Arial"/>
              <a:cs typeface="Arial"/>
            </a:endParaRPr>
          </a:p>
          <a:p>
            <a:pPr marL="355600" marR="65716">
              <a:lnSpc>
                <a:spcPct val="95825"/>
              </a:lnSpc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deverá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ensibi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izada</a:t>
            </a:r>
            <a:endParaRPr sz="3000">
              <a:latin typeface="Arial"/>
              <a:cs typeface="Arial"/>
            </a:endParaRPr>
          </a:p>
          <a:p>
            <a:pPr marL="12700" marR="657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Devem</a:t>
            </a:r>
            <a:r>
              <a:rPr dirty="0" smtClean="0" sz="30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ciar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TIP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às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grávidas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endParaRPr sz="3000">
              <a:latin typeface="Arial"/>
              <a:cs typeface="Arial"/>
            </a:endParaRPr>
          </a:p>
          <a:p>
            <a:pPr marL="355600" marR="65716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reúnam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todos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seguin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té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ios:</a:t>
            </a:r>
            <a:endParaRPr sz="300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Foco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fetal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audível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estetoscó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3000">
              <a:latin typeface="Arial"/>
              <a:cs typeface="Arial"/>
            </a:endParaRPr>
          </a:p>
          <a:p>
            <a:pPr marL="756716" marR="65716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Pinnard;</a:t>
            </a:r>
            <a:endParaRPr sz="3000">
              <a:latin typeface="Arial"/>
              <a:cs typeface="Arial"/>
            </a:endParaRPr>
          </a:p>
          <a:p>
            <a:pPr marL="469900" marR="65716">
              <a:lnSpc>
                <a:spcPct val="95825"/>
              </a:lnSpc>
              <a:spcBef>
                <a:spcPts val="873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Quando</a:t>
            </a:r>
            <a:r>
              <a:rPr dirty="0" smtClean="0" sz="30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ulher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sentir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movi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entos</a:t>
            </a:r>
            <a:endParaRPr sz="3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8340" y="5186052"/>
            <a:ext cx="1390665" cy="14124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9516" marR="27651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feta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14"/>
              </a:spcBef>
            </a:pPr>
            <a:r>
              <a:rPr dirty="0" smtClean="0" sz="3000" spc="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Idade</a:t>
            </a:r>
            <a:endParaRPr sz="3000">
              <a:latin typeface="Arial"/>
              <a:cs typeface="Arial"/>
            </a:endParaRPr>
          </a:p>
          <a:p>
            <a:pPr marL="299516" marR="47082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mais.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74722" y="5186052"/>
            <a:ext cx="5583021" cy="14823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195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activos;</a:t>
            </a:r>
            <a:endParaRPr sz="3000">
              <a:latin typeface="Arial"/>
              <a:cs typeface="Arial"/>
            </a:endParaRPr>
          </a:p>
          <a:p>
            <a:pPr marL="31868">
              <a:lnSpc>
                <a:spcPct val="95825"/>
              </a:lnSpc>
              <a:spcBef>
                <a:spcPts val="714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gestac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onal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20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endParaRPr sz="3000">
              <a:latin typeface="Arial"/>
              <a:cs typeface="Arial"/>
            </a:endParaRPr>
          </a:p>
          <a:p>
            <a:pPr marL="521919" marR="57195">
              <a:lnSpc>
                <a:spcPct val="101277"/>
              </a:lnSpc>
              <a:spcBef>
                <a:spcPts val="2669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1284" y="1343405"/>
            <a:ext cx="10477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944237" y="1343405"/>
            <a:ext cx="1074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999732" y="1343405"/>
            <a:ext cx="10591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50240" y="1005885"/>
            <a:ext cx="695857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800" spc="-12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rmi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ente</a:t>
            </a:r>
            <a:r>
              <a:rPr dirty="0" smtClean="0" sz="2800" spc="-14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vo</a:t>
            </a:r>
            <a:r>
              <a:rPr dirty="0" smtClean="0" sz="2800" spc="-12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(TIP)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1517949"/>
            <a:ext cx="8795609" cy="45907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r>
              <a:rPr dirty="0" smtClean="0" sz="2800" spc="-1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util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316245" marR="723728" algn="ctr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xina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+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Pirimet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mina,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500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/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25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(S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).</a:t>
            </a:r>
            <a:endParaRPr sz="2800">
              <a:latin typeface="Arial"/>
              <a:cs typeface="Arial"/>
            </a:endParaRPr>
          </a:p>
          <a:p>
            <a:pPr marL="355600" marR="493145" indent="-342900">
              <a:lnSpc>
                <a:spcPct val="100041"/>
              </a:lnSpc>
              <a:spcBef>
                <a:spcPts val="812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(SP)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deve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tomada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dose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-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comprimidos,</a:t>
            </a:r>
            <a:r>
              <a:rPr dirty="0" smtClean="0" sz="2800" spc="-1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nça</a:t>
            </a:r>
            <a:r>
              <a:rPr dirty="0" smtClean="0" sz="2800" spc="-9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a,</a:t>
            </a:r>
            <a:r>
              <a:rPr dirty="0" smtClean="0" sz="2800" spc="-1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756716" marR="104546" indent="-286816">
              <a:lnSpc>
                <a:spcPct val="100041"/>
              </a:lnSpc>
              <a:spcBef>
                <a:spcPts val="56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1ª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DOS</a:t>
            </a:r>
            <a:r>
              <a:rPr dirty="0" smtClean="0" sz="2400" spc="-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rá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adminis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rada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N,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qu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ndo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grávida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reunir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todos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cri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érios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refer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ormente</a:t>
            </a:r>
            <a:endParaRPr sz="2400">
              <a:latin typeface="Arial"/>
              <a:cs typeface="Arial"/>
            </a:endParaRPr>
          </a:p>
          <a:p>
            <a:pPr marL="756716" indent="-286816">
              <a:lnSpc>
                <a:spcPct val="100041"/>
              </a:lnSpc>
              <a:spcBef>
                <a:spcPts val="581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2ª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DOS</a:t>
            </a:r>
            <a:r>
              <a:rPr dirty="0" smtClean="0" sz="2400" spc="-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rá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adminis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rada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N,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sema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1ª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e;</a:t>
            </a:r>
            <a:endParaRPr sz="2400">
              <a:latin typeface="Arial"/>
              <a:cs typeface="Arial"/>
            </a:endParaRPr>
          </a:p>
          <a:p>
            <a:pPr marL="430913" marR="928901" algn="ctr">
              <a:lnSpc>
                <a:spcPct val="95825"/>
              </a:lnSpc>
              <a:spcBef>
                <a:spcPts val="57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3ª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FF0000"/>
                </a:solidFill>
                <a:latin typeface="Arial"/>
                <a:cs typeface="Arial"/>
              </a:rPr>
              <a:t>DOS</a:t>
            </a:r>
            <a:r>
              <a:rPr dirty="0" smtClean="0" sz="2400" spc="-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rá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adminis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rada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sulta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prén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tal</a:t>
            </a:r>
            <a:endParaRPr sz="2400">
              <a:latin typeface="Arial"/>
              <a:cs typeface="Arial"/>
            </a:endParaRPr>
          </a:p>
          <a:p>
            <a:pPr marL="756716" marR="39873">
              <a:lnSpc>
                <a:spcPct val="95825"/>
              </a:lnSpc>
              <a:spcBef>
                <a:spcPts val="120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inte,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sem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2ª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e;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98191" y="11666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734779" y="1166622"/>
            <a:ext cx="1012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653342" y="1166622"/>
            <a:ext cx="100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6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806408" y="5404064"/>
            <a:ext cx="998598" cy="1323933"/>
          </a:xfrm>
          <a:custGeom>
            <a:avLst/>
            <a:gdLst/>
            <a:ahLst/>
            <a:cxnLst/>
            <a:rect l="l" t="t" r="r" b="b"/>
            <a:pathLst>
              <a:path w="998598" h="1323933">
                <a:moveTo>
                  <a:pt x="0" y="1323933"/>
                </a:moveTo>
                <a:lnTo>
                  <a:pt x="998598" y="1323933"/>
                </a:lnTo>
                <a:lnTo>
                  <a:pt x="998598" y="0"/>
                </a:lnTo>
                <a:lnTo>
                  <a:pt x="0" y="0"/>
                </a:lnTo>
                <a:lnTo>
                  <a:pt x="0" y="1323933"/>
                </a:lnTo>
                <a:close/>
              </a:path>
            </a:pathLst>
          </a:custGeom>
          <a:solidFill>
            <a:srgbClr val="ACEC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738022" y="5561206"/>
            <a:ext cx="971401" cy="1232128"/>
          </a:xfrm>
          <a:custGeom>
            <a:avLst/>
            <a:gdLst/>
            <a:ahLst/>
            <a:cxnLst/>
            <a:rect l="l" t="t" r="r" b="b"/>
            <a:pathLst>
              <a:path w="971401" h="1232128">
                <a:moveTo>
                  <a:pt x="971401" y="1232128"/>
                </a:moveTo>
                <a:lnTo>
                  <a:pt x="971401" y="204518"/>
                </a:lnTo>
                <a:lnTo>
                  <a:pt x="0" y="0"/>
                </a:lnTo>
                <a:lnTo>
                  <a:pt x="0" y="1232128"/>
                </a:lnTo>
                <a:lnTo>
                  <a:pt x="971401" y="1232128"/>
                </a:lnTo>
                <a:close/>
              </a:path>
            </a:pathLst>
          </a:custGeom>
          <a:solidFill>
            <a:srgbClr val="DBF7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431211" y="5577468"/>
            <a:ext cx="190397" cy="265292"/>
          </a:xfrm>
          <a:custGeom>
            <a:avLst/>
            <a:gdLst/>
            <a:ahLst/>
            <a:cxnLst/>
            <a:rect l="l" t="t" r="r" b="b"/>
            <a:pathLst>
              <a:path w="190397" h="265292">
                <a:moveTo>
                  <a:pt x="174855" y="253629"/>
                </a:moveTo>
                <a:lnTo>
                  <a:pt x="175631" y="225627"/>
                </a:lnTo>
                <a:lnTo>
                  <a:pt x="177183" y="192995"/>
                </a:lnTo>
                <a:lnTo>
                  <a:pt x="180287" y="165747"/>
                </a:lnTo>
                <a:lnTo>
                  <a:pt x="186506" y="123745"/>
                </a:lnTo>
                <a:lnTo>
                  <a:pt x="189621" y="79373"/>
                </a:lnTo>
                <a:lnTo>
                  <a:pt x="190397" y="43617"/>
                </a:lnTo>
                <a:lnTo>
                  <a:pt x="190397" y="29616"/>
                </a:lnTo>
                <a:lnTo>
                  <a:pt x="188834" y="29616"/>
                </a:lnTo>
                <a:lnTo>
                  <a:pt x="184954" y="28001"/>
                </a:lnTo>
                <a:lnTo>
                  <a:pt x="178735" y="27247"/>
                </a:lnTo>
                <a:lnTo>
                  <a:pt x="169413" y="24878"/>
                </a:lnTo>
                <a:lnTo>
                  <a:pt x="159303" y="22616"/>
                </a:lnTo>
                <a:lnTo>
                  <a:pt x="146877" y="20247"/>
                </a:lnTo>
                <a:lnTo>
                  <a:pt x="132887" y="17877"/>
                </a:lnTo>
                <a:lnTo>
                  <a:pt x="118122" y="14862"/>
                </a:lnTo>
                <a:lnTo>
                  <a:pt x="105685" y="12492"/>
                </a:lnTo>
                <a:lnTo>
                  <a:pt x="91695" y="10123"/>
                </a:lnTo>
                <a:lnTo>
                  <a:pt x="77706" y="7000"/>
                </a:lnTo>
                <a:lnTo>
                  <a:pt x="64503" y="4738"/>
                </a:lnTo>
                <a:lnTo>
                  <a:pt x="52066" y="3123"/>
                </a:lnTo>
                <a:lnTo>
                  <a:pt x="42743" y="1615"/>
                </a:lnTo>
                <a:lnTo>
                  <a:pt x="36525" y="0"/>
                </a:lnTo>
                <a:lnTo>
                  <a:pt x="34197" y="0"/>
                </a:lnTo>
                <a:lnTo>
                  <a:pt x="0" y="220953"/>
                </a:lnTo>
                <a:lnTo>
                  <a:pt x="47399" y="228729"/>
                </a:lnTo>
                <a:lnTo>
                  <a:pt x="48962" y="229515"/>
                </a:lnTo>
                <a:lnTo>
                  <a:pt x="53618" y="230290"/>
                </a:lnTo>
                <a:lnTo>
                  <a:pt x="61389" y="231841"/>
                </a:lnTo>
                <a:lnTo>
                  <a:pt x="69935" y="233403"/>
                </a:lnTo>
                <a:lnTo>
                  <a:pt x="79269" y="235740"/>
                </a:lnTo>
                <a:lnTo>
                  <a:pt x="89367" y="238066"/>
                </a:lnTo>
                <a:lnTo>
                  <a:pt x="97914" y="239628"/>
                </a:lnTo>
                <a:lnTo>
                  <a:pt x="105685" y="241179"/>
                </a:lnTo>
                <a:lnTo>
                  <a:pt x="113455" y="243516"/>
                </a:lnTo>
                <a:lnTo>
                  <a:pt x="124341" y="246628"/>
                </a:lnTo>
                <a:lnTo>
                  <a:pt x="135215" y="250516"/>
                </a:lnTo>
                <a:lnTo>
                  <a:pt x="146877" y="254404"/>
                </a:lnTo>
                <a:lnTo>
                  <a:pt x="157751" y="259067"/>
                </a:lnTo>
                <a:lnTo>
                  <a:pt x="166298" y="262180"/>
                </a:lnTo>
                <a:lnTo>
                  <a:pt x="172516" y="264517"/>
                </a:lnTo>
                <a:lnTo>
                  <a:pt x="174855" y="265292"/>
                </a:lnTo>
                <a:lnTo>
                  <a:pt x="174855" y="2536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852260" y="5785983"/>
            <a:ext cx="584393" cy="1076582"/>
          </a:xfrm>
          <a:custGeom>
            <a:avLst/>
            <a:gdLst/>
            <a:ahLst/>
            <a:cxnLst/>
            <a:rect l="l" t="t" r="r" b="b"/>
            <a:pathLst>
              <a:path w="584393" h="1076582">
                <a:moveTo>
                  <a:pt x="508228" y="1064914"/>
                </a:moveTo>
                <a:lnTo>
                  <a:pt x="519113" y="1055579"/>
                </a:lnTo>
                <a:lnTo>
                  <a:pt x="527660" y="1043911"/>
                </a:lnTo>
                <a:lnTo>
                  <a:pt x="533879" y="1033021"/>
                </a:lnTo>
                <a:lnTo>
                  <a:pt x="538545" y="1023687"/>
                </a:lnTo>
                <a:lnTo>
                  <a:pt x="541649" y="1014351"/>
                </a:lnTo>
                <a:lnTo>
                  <a:pt x="540873" y="983236"/>
                </a:lnTo>
                <a:lnTo>
                  <a:pt x="538545" y="910114"/>
                </a:lnTo>
                <a:lnTo>
                  <a:pt x="535430" y="826884"/>
                </a:lnTo>
                <a:lnTo>
                  <a:pt x="534655" y="766207"/>
                </a:lnTo>
                <a:lnTo>
                  <a:pt x="533103" y="722643"/>
                </a:lnTo>
                <a:lnTo>
                  <a:pt x="529212" y="679090"/>
                </a:lnTo>
                <a:lnTo>
                  <a:pt x="524556" y="644853"/>
                </a:lnTo>
                <a:lnTo>
                  <a:pt x="522993" y="631638"/>
                </a:lnTo>
                <a:lnTo>
                  <a:pt x="584393" y="364041"/>
                </a:lnTo>
                <a:lnTo>
                  <a:pt x="557966" y="220135"/>
                </a:lnTo>
                <a:lnTo>
                  <a:pt x="557190" y="216247"/>
                </a:lnTo>
                <a:lnTo>
                  <a:pt x="554863" y="206909"/>
                </a:lnTo>
                <a:lnTo>
                  <a:pt x="550972" y="192908"/>
                </a:lnTo>
                <a:lnTo>
                  <a:pt x="546316" y="175795"/>
                </a:lnTo>
                <a:lnTo>
                  <a:pt x="540873" y="156345"/>
                </a:lnTo>
                <a:lnTo>
                  <a:pt x="534655" y="137681"/>
                </a:lnTo>
                <a:lnTo>
                  <a:pt x="527660" y="119792"/>
                </a:lnTo>
                <a:lnTo>
                  <a:pt x="520665" y="104230"/>
                </a:lnTo>
                <a:lnTo>
                  <a:pt x="518337" y="100342"/>
                </a:lnTo>
                <a:lnTo>
                  <a:pt x="514447" y="94117"/>
                </a:lnTo>
                <a:lnTo>
                  <a:pt x="509791" y="86341"/>
                </a:lnTo>
                <a:lnTo>
                  <a:pt x="503572" y="77004"/>
                </a:lnTo>
                <a:lnTo>
                  <a:pt x="496577" y="67666"/>
                </a:lnTo>
                <a:lnTo>
                  <a:pt x="488807" y="59115"/>
                </a:lnTo>
                <a:lnTo>
                  <a:pt x="480260" y="52115"/>
                </a:lnTo>
                <a:lnTo>
                  <a:pt x="470927" y="48227"/>
                </a:lnTo>
                <a:lnTo>
                  <a:pt x="460052" y="45114"/>
                </a:lnTo>
                <a:lnTo>
                  <a:pt x="447615" y="40440"/>
                </a:lnTo>
                <a:lnTo>
                  <a:pt x="434401" y="35777"/>
                </a:lnTo>
                <a:lnTo>
                  <a:pt x="421199" y="31113"/>
                </a:lnTo>
                <a:lnTo>
                  <a:pt x="407985" y="25664"/>
                </a:lnTo>
                <a:lnTo>
                  <a:pt x="397100" y="21776"/>
                </a:lnTo>
                <a:lnTo>
                  <a:pt x="389329" y="18664"/>
                </a:lnTo>
                <a:lnTo>
                  <a:pt x="384673" y="16327"/>
                </a:lnTo>
                <a:lnTo>
                  <a:pt x="369908" y="10112"/>
                </a:lnTo>
                <a:lnTo>
                  <a:pt x="355919" y="6214"/>
                </a:lnTo>
                <a:lnTo>
                  <a:pt x="344257" y="3101"/>
                </a:lnTo>
                <a:lnTo>
                  <a:pt x="334935" y="775"/>
                </a:lnTo>
                <a:lnTo>
                  <a:pt x="327164" y="0"/>
                </a:lnTo>
                <a:lnTo>
                  <a:pt x="316290" y="0"/>
                </a:lnTo>
                <a:lnTo>
                  <a:pt x="187282" y="25664"/>
                </a:lnTo>
                <a:lnTo>
                  <a:pt x="185730" y="28001"/>
                </a:lnTo>
                <a:lnTo>
                  <a:pt x="182615" y="30327"/>
                </a:lnTo>
                <a:lnTo>
                  <a:pt x="177959" y="33440"/>
                </a:lnTo>
                <a:lnTo>
                  <a:pt x="172516" y="37328"/>
                </a:lnTo>
                <a:lnTo>
                  <a:pt x="165522" y="42002"/>
                </a:lnTo>
                <a:lnTo>
                  <a:pt x="157751" y="47441"/>
                </a:lnTo>
                <a:lnTo>
                  <a:pt x="149205" y="53665"/>
                </a:lnTo>
                <a:lnTo>
                  <a:pt x="139882" y="60666"/>
                </a:lnTo>
                <a:lnTo>
                  <a:pt x="129773" y="69228"/>
                </a:lnTo>
                <a:lnTo>
                  <a:pt x="118898" y="77779"/>
                </a:lnTo>
                <a:lnTo>
                  <a:pt x="108013" y="87117"/>
                </a:lnTo>
                <a:lnTo>
                  <a:pt x="96362" y="98005"/>
                </a:lnTo>
                <a:lnTo>
                  <a:pt x="83925" y="109679"/>
                </a:lnTo>
                <a:lnTo>
                  <a:pt x="72274" y="122118"/>
                </a:lnTo>
                <a:lnTo>
                  <a:pt x="59837" y="135344"/>
                </a:lnTo>
                <a:lnTo>
                  <a:pt x="48175" y="150131"/>
                </a:lnTo>
                <a:lnTo>
                  <a:pt x="35749" y="168019"/>
                </a:lnTo>
                <a:lnTo>
                  <a:pt x="25639" y="185908"/>
                </a:lnTo>
                <a:lnTo>
                  <a:pt x="17869" y="204572"/>
                </a:lnTo>
                <a:lnTo>
                  <a:pt x="10874" y="222472"/>
                </a:lnTo>
                <a:lnTo>
                  <a:pt x="6218" y="238023"/>
                </a:lnTo>
                <a:lnTo>
                  <a:pt x="2327" y="252024"/>
                </a:lnTo>
                <a:lnTo>
                  <a:pt x="775" y="262137"/>
                </a:lnTo>
                <a:lnTo>
                  <a:pt x="0" y="269137"/>
                </a:lnTo>
                <a:lnTo>
                  <a:pt x="0" y="321263"/>
                </a:lnTo>
                <a:lnTo>
                  <a:pt x="1551" y="426269"/>
                </a:lnTo>
                <a:lnTo>
                  <a:pt x="2327" y="528959"/>
                </a:lnTo>
                <a:lnTo>
                  <a:pt x="2327" y="575625"/>
                </a:lnTo>
                <a:lnTo>
                  <a:pt x="4655" y="574849"/>
                </a:lnTo>
                <a:lnTo>
                  <a:pt x="12437" y="571737"/>
                </a:lnTo>
                <a:lnTo>
                  <a:pt x="22535" y="568624"/>
                </a:lnTo>
                <a:lnTo>
                  <a:pt x="34186" y="566287"/>
                </a:lnTo>
                <a:lnTo>
                  <a:pt x="47399" y="565512"/>
                </a:lnTo>
                <a:lnTo>
                  <a:pt x="59061" y="567073"/>
                </a:lnTo>
                <a:lnTo>
                  <a:pt x="69159" y="572512"/>
                </a:lnTo>
                <a:lnTo>
                  <a:pt x="75378" y="582625"/>
                </a:lnTo>
                <a:lnTo>
                  <a:pt x="78482" y="612964"/>
                </a:lnTo>
                <a:lnTo>
                  <a:pt x="79269" y="672079"/>
                </a:lnTo>
                <a:lnTo>
                  <a:pt x="78482" y="749094"/>
                </a:lnTo>
                <a:lnTo>
                  <a:pt x="78482" y="921002"/>
                </a:lnTo>
                <a:lnTo>
                  <a:pt x="81597" y="995682"/>
                </a:lnTo>
                <a:lnTo>
                  <a:pt x="87039" y="1050134"/>
                </a:lnTo>
                <a:lnTo>
                  <a:pt x="96508" y="1072014"/>
                </a:lnTo>
                <a:lnTo>
                  <a:pt x="124027" y="1072014"/>
                </a:lnTo>
                <a:lnTo>
                  <a:pt x="125117" y="1071915"/>
                </a:lnTo>
                <a:lnTo>
                  <a:pt x="134439" y="1070359"/>
                </a:lnTo>
                <a:lnTo>
                  <a:pt x="145314" y="1069581"/>
                </a:lnTo>
                <a:lnTo>
                  <a:pt x="156199" y="1068025"/>
                </a:lnTo>
                <a:lnTo>
                  <a:pt x="172516" y="1066470"/>
                </a:lnTo>
                <a:lnTo>
                  <a:pt x="189610" y="1064136"/>
                </a:lnTo>
                <a:lnTo>
                  <a:pt x="207490" y="1062580"/>
                </a:lnTo>
                <a:lnTo>
                  <a:pt x="223807" y="1061802"/>
                </a:lnTo>
                <a:lnTo>
                  <a:pt x="240124" y="1061024"/>
                </a:lnTo>
                <a:lnTo>
                  <a:pt x="254114" y="1061024"/>
                </a:lnTo>
                <a:lnTo>
                  <a:pt x="266551" y="1061802"/>
                </a:lnTo>
                <a:lnTo>
                  <a:pt x="276650" y="1064136"/>
                </a:lnTo>
                <a:lnTo>
                  <a:pt x="282092" y="1065692"/>
                </a:lnTo>
                <a:lnTo>
                  <a:pt x="287535" y="1066470"/>
                </a:lnTo>
                <a:lnTo>
                  <a:pt x="294530" y="1068025"/>
                </a:lnTo>
                <a:lnTo>
                  <a:pt x="301524" y="1068803"/>
                </a:lnTo>
                <a:lnTo>
                  <a:pt x="309295" y="1070359"/>
                </a:lnTo>
                <a:lnTo>
                  <a:pt x="317066" y="1071137"/>
                </a:lnTo>
                <a:lnTo>
                  <a:pt x="326388" y="1071915"/>
                </a:lnTo>
                <a:lnTo>
                  <a:pt x="327478" y="1072014"/>
                </a:lnTo>
                <a:lnTo>
                  <a:pt x="495469" y="1072014"/>
                </a:lnTo>
                <a:lnTo>
                  <a:pt x="508228" y="1064914"/>
                </a:lnTo>
                <a:close/>
              </a:path>
            </a:pathLst>
          </a:custGeom>
          <a:solidFill>
            <a:srgbClr val="FFDD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270345" y="6213038"/>
            <a:ext cx="359810" cy="284700"/>
          </a:xfrm>
          <a:custGeom>
            <a:avLst/>
            <a:gdLst/>
            <a:ahLst/>
            <a:cxnLst/>
            <a:rect l="l" t="t" r="r" b="b"/>
            <a:pathLst>
              <a:path w="359810" h="284700">
                <a:moveTo>
                  <a:pt x="99477" y="2326"/>
                </a:moveTo>
                <a:lnTo>
                  <a:pt x="0" y="284700"/>
                </a:lnTo>
                <a:lnTo>
                  <a:pt x="259556" y="275362"/>
                </a:lnTo>
                <a:lnTo>
                  <a:pt x="359810" y="0"/>
                </a:lnTo>
                <a:lnTo>
                  <a:pt x="99477" y="2326"/>
                </a:lnTo>
                <a:close/>
              </a:path>
            </a:pathLst>
          </a:custGeom>
          <a:solidFill>
            <a:srgbClr val="EEBB9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884119" y="6335943"/>
            <a:ext cx="709510" cy="191358"/>
          </a:xfrm>
          <a:custGeom>
            <a:avLst/>
            <a:gdLst/>
            <a:ahLst/>
            <a:cxnLst/>
            <a:rect l="l" t="t" r="r" b="b"/>
            <a:pathLst>
              <a:path w="709510" h="191358">
                <a:moveTo>
                  <a:pt x="72274" y="3887"/>
                </a:moveTo>
                <a:lnTo>
                  <a:pt x="68383" y="0"/>
                </a:lnTo>
                <a:lnTo>
                  <a:pt x="0" y="10888"/>
                </a:lnTo>
                <a:lnTo>
                  <a:pt x="1551" y="13225"/>
                </a:lnTo>
                <a:lnTo>
                  <a:pt x="4666" y="18664"/>
                </a:lnTo>
                <a:lnTo>
                  <a:pt x="10885" y="27226"/>
                </a:lnTo>
                <a:lnTo>
                  <a:pt x="17880" y="38889"/>
                </a:lnTo>
                <a:lnTo>
                  <a:pt x="27202" y="52115"/>
                </a:lnTo>
                <a:lnTo>
                  <a:pt x="37301" y="66891"/>
                </a:lnTo>
                <a:lnTo>
                  <a:pt x="48962" y="83229"/>
                </a:lnTo>
                <a:lnTo>
                  <a:pt x="60613" y="99566"/>
                </a:lnTo>
                <a:lnTo>
                  <a:pt x="73050" y="116680"/>
                </a:lnTo>
                <a:lnTo>
                  <a:pt x="85487" y="132231"/>
                </a:lnTo>
                <a:lnTo>
                  <a:pt x="97914" y="147794"/>
                </a:lnTo>
                <a:lnTo>
                  <a:pt x="109575" y="161794"/>
                </a:lnTo>
                <a:lnTo>
                  <a:pt x="120450" y="173458"/>
                </a:lnTo>
                <a:lnTo>
                  <a:pt x="130559" y="182796"/>
                </a:lnTo>
                <a:lnTo>
                  <a:pt x="139882" y="189021"/>
                </a:lnTo>
                <a:lnTo>
                  <a:pt x="146877" y="191358"/>
                </a:lnTo>
                <a:lnTo>
                  <a:pt x="154647" y="191358"/>
                </a:lnTo>
                <a:lnTo>
                  <a:pt x="163970" y="190582"/>
                </a:lnTo>
                <a:lnTo>
                  <a:pt x="174079" y="189796"/>
                </a:lnTo>
                <a:lnTo>
                  <a:pt x="186506" y="187470"/>
                </a:lnTo>
                <a:lnTo>
                  <a:pt x="199719" y="185133"/>
                </a:lnTo>
                <a:lnTo>
                  <a:pt x="212932" y="182796"/>
                </a:lnTo>
                <a:lnTo>
                  <a:pt x="227698" y="179683"/>
                </a:lnTo>
                <a:lnTo>
                  <a:pt x="241687" y="176571"/>
                </a:lnTo>
                <a:lnTo>
                  <a:pt x="255676" y="173458"/>
                </a:lnTo>
                <a:lnTo>
                  <a:pt x="268879" y="170356"/>
                </a:lnTo>
                <a:lnTo>
                  <a:pt x="281316" y="167244"/>
                </a:lnTo>
                <a:lnTo>
                  <a:pt x="292978" y="164131"/>
                </a:lnTo>
                <a:lnTo>
                  <a:pt x="302300" y="161794"/>
                </a:lnTo>
                <a:lnTo>
                  <a:pt x="310847" y="159457"/>
                </a:lnTo>
                <a:lnTo>
                  <a:pt x="317066" y="157907"/>
                </a:lnTo>
                <a:lnTo>
                  <a:pt x="320946" y="157131"/>
                </a:lnTo>
                <a:lnTo>
                  <a:pt x="325612" y="155569"/>
                </a:lnTo>
                <a:lnTo>
                  <a:pt x="333383" y="153243"/>
                </a:lnTo>
                <a:lnTo>
                  <a:pt x="344268" y="149345"/>
                </a:lnTo>
                <a:lnTo>
                  <a:pt x="357471" y="144681"/>
                </a:lnTo>
                <a:lnTo>
                  <a:pt x="373799" y="139232"/>
                </a:lnTo>
                <a:lnTo>
                  <a:pt x="390892" y="133017"/>
                </a:lnTo>
                <a:lnTo>
                  <a:pt x="409537" y="126793"/>
                </a:lnTo>
                <a:lnTo>
                  <a:pt x="428193" y="120568"/>
                </a:lnTo>
                <a:lnTo>
                  <a:pt x="447625" y="115118"/>
                </a:lnTo>
                <a:lnTo>
                  <a:pt x="467047" y="109679"/>
                </a:lnTo>
                <a:lnTo>
                  <a:pt x="485703" y="104230"/>
                </a:lnTo>
                <a:lnTo>
                  <a:pt x="502796" y="100342"/>
                </a:lnTo>
                <a:lnTo>
                  <a:pt x="517561" y="97229"/>
                </a:lnTo>
                <a:lnTo>
                  <a:pt x="531551" y="94892"/>
                </a:lnTo>
                <a:lnTo>
                  <a:pt x="541649" y="94892"/>
                </a:lnTo>
                <a:lnTo>
                  <a:pt x="549420" y="95679"/>
                </a:lnTo>
                <a:lnTo>
                  <a:pt x="561081" y="100342"/>
                </a:lnTo>
                <a:lnTo>
                  <a:pt x="572732" y="105791"/>
                </a:lnTo>
                <a:lnTo>
                  <a:pt x="583617" y="112006"/>
                </a:lnTo>
                <a:lnTo>
                  <a:pt x="595268" y="117455"/>
                </a:lnTo>
                <a:lnTo>
                  <a:pt x="606153" y="121343"/>
                </a:lnTo>
                <a:lnTo>
                  <a:pt x="616252" y="123680"/>
                </a:lnTo>
                <a:lnTo>
                  <a:pt x="626361" y="123680"/>
                </a:lnTo>
                <a:lnTo>
                  <a:pt x="635684" y="120568"/>
                </a:lnTo>
                <a:lnTo>
                  <a:pt x="645782" y="114343"/>
                </a:lnTo>
                <a:lnTo>
                  <a:pt x="656668" y="106567"/>
                </a:lnTo>
                <a:lnTo>
                  <a:pt x="668318" y="98005"/>
                </a:lnTo>
                <a:lnTo>
                  <a:pt x="679980" y="89454"/>
                </a:lnTo>
                <a:lnTo>
                  <a:pt x="690078" y="81678"/>
                </a:lnTo>
                <a:lnTo>
                  <a:pt x="698625" y="74677"/>
                </a:lnTo>
                <a:lnTo>
                  <a:pt x="704068" y="70003"/>
                </a:lnTo>
                <a:lnTo>
                  <a:pt x="706396" y="68452"/>
                </a:lnTo>
                <a:lnTo>
                  <a:pt x="709510" y="51339"/>
                </a:lnTo>
                <a:lnTo>
                  <a:pt x="707958" y="51339"/>
                </a:lnTo>
                <a:lnTo>
                  <a:pt x="702516" y="49778"/>
                </a:lnTo>
                <a:lnTo>
                  <a:pt x="694745" y="48227"/>
                </a:lnTo>
                <a:lnTo>
                  <a:pt x="684646" y="45890"/>
                </a:lnTo>
                <a:lnTo>
                  <a:pt x="672209" y="43553"/>
                </a:lnTo>
                <a:lnTo>
                  <a:pt x="658220" y="41226"/>
                </a:lnTo>
                <a:lnTo>
                  <a:pt x="643454" y="38114"/>
                </a:lnTo>
                <a:lnTo>
                  <a:pt x="627913" y="35001"/>
                </a:lnTo>
                <a:lnTo>
                  <a:pt x="612372" y="31889"/>
                </a:lnTo>
                <a:lnTo>
                  <a:pt x="597606" y="29552"/>
                </a:lnTo>
                <a:lnTo>
                  <a:pt x="583617" y="27226"/>
                </a:lnTo>
                <a:lnTo>
                  <a:pt x="570404" y="25664"/>
                </a:lnTo>
                <a:lnTo>
                  <a:pt x="558753" y="24113"/>
                </a:lnTo>
                <a:lnTo>
                  <a:pt x="549420" y="23338"/>
                </a:lnTo>
                <a:lnTo>
                  <a:pt x="543201" y="23338"/>
                </a:lnTo>
                <a:lnTo>
                  <a:pt x="539321" y="24113"/>
                </a:lnTo>
                <a:lnTo>
                  <a:pt x="535430" y="25664"/>
                </a:lnTo>
                <a:lnTo>
                  <a:pt x="529223" y="28001"/>
                </a:lnTo>
                <a:lnTo>
                  <a:pt x="519889" y="31113"/>
                </a:lnTo>
                <a:lnTo>
                  <a:pt x="508239" y="35001"/>
                </a:lnTo>
                <a:lnTo>
                  <a:pt x="495025" y="38889"/>
                </a:lnTo>
                <a:lnTo>
                  <a:pt x="479484" y="43553"/>
                </a:lnTo>
                <a:lnTo>
                  <a:pt x="463943" y="48227"/>
                </a:lnTo>
                <a:lnTo>
                  <a:pt x="446839" y="52890"/>
                </a:lnTo>
                <a:lnTo>
                  <a:pt x="429745" y="57564"/>
                </a:lnTo>
                <a:lnTo>
                  <a:pt x="412652" y="62227"/>
                </a:lnTo>
                <a:lnTo>
                  <a:pt x="395559" y="66115"/>
                </a:lnTo>
                <a:lnTo>
                  <a:pt x="379231" y="70779"/>
                </a:lnTo>
                <a:lnTo>
                  <a:pt x="364465" y="74677"/>
                </a:lnTo>
                <a:lnTo>
                  <a:pt x="351263" y="77779"/>
                </a:lnTo>
                <a:lnTo>
                  <a:pt x="340378" y="80116"/>
                </a:lnTo>
                <a:lnTo>
                  <a:pt x="331055" y="81678"/>
                </a:lnTo>
                <a:lnTo>
                  <a:pt x="322508" y="83229"/>
                </a:lnTo>
                <a:lnTo>
                  <a:pt x="312399" y="84790"/>
                </a:lnTo>
                <a:lnTo>
                  <a:pt x="301524" y="87117"/>
                </a:lnTo>
                <a:lnTo>
                  <a:pt x="289087" y="88678"/>
                </a:lnTo>
                <a:lnTo>
                  <a:pt x="275874" y="91004"/>
                </a:lnTo>
                <a:lnTo>
                  <a:pt x="262671" y="93341"/>
                </a:lnTo>
                <a:lnTo>
                  <a:pt x="249458" y="94892"/>
                </a:lnTo>
                <a:lnTo>
                  <a:pt x="236244" y="97229"/>
                </a:lnTo>
                <a:lnTo>
                  <a:pt x="223031" y="98791"/>
                </a:lnTo>
                <a:lnTo>
                  <a:pt x="210605" y="100342"/>
                </a:lnTo>
                <a:lnTo>
                  <a:pt x="198943" y="101903"/>
                </a:lnTo>
                <a:lnTo>
                  <a:pt x="188845" y="102679"/>
                </a:lnTo>
                <a:lnTo>
                  <a:pt x="179511" y="103454"/>
                </a:lnTo>
                <a:lnTo>
                  <a:pt x="172516" y="103454"/>
                </a:lnTo>
                <a:lnTo>
                  <a:pt x="167085" y="102679"/>
                </a:lnTo>
                <a:lnTo>
                  <a:pt x="163970" y="101903"/>
                </a:lnTo>
                <a:lnTo>
                  <a:pt x="156975" y="95679"/>
                </a:lnTo>
                <a:lnTo>
                  <a:pt x="144549" y="83229"/>
                </a:lnTo>
                <a:lnTo>
                  <a:pt x="129007" y="66891"/>
                </a:lnTo>
                <a:lnTo>
                  <a:pt x="112679" y="48227"/>
                </a:lnTo>
                <a:lnTo>
                  <a:pt x="95586" y="30338"/>
                </a:lnTo>
                <a:lnTo>
                  <a:pt x="81597" y="14776"/>
                </a:lnTo>
                <a:lnTo>
                  <a:pt x="72274" y="3887"/>
                </a:lnTo>
                <a:close/>
              </a:path>
            </a:pathLst>
          </a:custGeom>
          <a:solidFill>
            <a:srgbClr val="ECD2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969607" y="6273705"/>
            <a:ext cx="651225" cy="181255"/>
          </a:xfrm>
          <a:custGeom>
            <a:avLst/>
            <a:gdLst/>
            <a:ahLst/>
            <a:cxnLst/>
            <a:rect l="l" t="t" r="r" b="b"/>
            <a:pathLst>
              <a:path w="651225" h="181255">
                <a:moveTo>
                  <a:pt x="97914" y="128354"/>
                </a:moveTo>
                <a:lnTo>
                  <a:pt x="61389" y="75464"/>
                </a:lnTo>
                <a:lnTo>
                  <a:pt x="0" y="86352"/>
                </a:lnTo>
                <a:lnTo>
                  <a:pt x="98690" y="181255"/>
                </a:lnTo>
                <a:lnTo>
                  <a:pt x="101018" y="180469"/>
                </a:lnTo>
                <a:lnTo>
                  <a:pt x="107237" y="178918"/>
                </a:lnTo>
                <a:lnTo>
                  <a:pt x="117335" y="176581"/>
                </a:lnTo>
                <a:lnTo>
                  <a:pt x="130549" y="173469"/>
                </a:lnTo>
                <a:lnTo>
                  <a:pt x="146866" y="170356"/>
                </a:lnTo>
                <a:lnTo>
                  <a:pt x="164746" y="165693"/>
                </a:lnTo>
                <a:lnTo>
                  <a:pt x="184954" y="161030"/>
                </a:lnTo>
                <a:lnTo>
                  <a:pt x="205927" y="156356"/>
                </a:lnTo>
                <a:lnTo>
                  <a:pt x="227687" y="151692"/>
                </a:lnTo>
                <a:lnTo>
                  <a:pt x="249447" y="147029"/>
                </a:lnTo>
                <a:lnTo>
                  <a:pt x="271207" y="141579"/>
                </a:lnTo>
                <a:lnTo>
                  <a:pt x="292191" y="136916"/>
                </a:lnTo>
                <a:lnTo>
                  <a:pt x="311623" y="133017"/>
                </a:lnTo>
                <a:lnTo>
                  <a:pt x="329492" y="129130"/>
                </a:lnTo>
                <a:lnTo>
                  <a:pt x="345033" y="126017"/>
                </a:lnTo>
                <a:lnTo>
                  <a:pt x="358247" y="123691"/>
                </a:lnTo>
                <a:lnTo>
                  <a:pt x="366793" y="122129"/>
                </a:lnTo>
                <a:lnTo>
                  <a:pt x="375340" y="119803"/>
                </a:lnTo>
                <a:lnTo>
                  <a:pt x="384673" y="117466"/>
                </a:lnTo>
                <a:lnTo>
                  <a:pt x="393220" y="115129"/>
                </a:lnTo>
                <a:lnTo>
                  <a:pt x="402543" y="112792"/>
                </a:lnTo>
                <a:lnTo>
                  <a:pt x="411865" y="110465"/>
                </a:lnTo>
                <a:lnTo>
                  <a:pt x="421199" y="108128"/>
                </a:lnTo>
                <a:lnTo>
                  <a:pt x="430521" y="105791"/>
                </a:lnTo>
                <a:lnTo>
                  <a:pt x="439844" y="103465"/>
                </a:lnTo>
                <a:lnTo>
                  <a:pt x="449167" y="101903"/>
                </a:lnTo>
                <a:lnTo>
                  <a:pt x="457713" y="100353"/>
                </a:lnTo>
                <a:lnTo>
                  <a:pt x="467047" y="98791"/>
                </a:lnTo>
                <a:lnTo>
                  <a:pt x="474817" y="98791"/>
                </a:lnTo>
                <a:lnTo>
                  <a:pt x="483364" y="98016"/>
                </a:lnTo>
                <a:lnTo>
                  <a:pt x="491135" y="98791"/>
                </a:lnTo>
                <a:lnTo>
                  <a:pt x="498129" y="99577"/>
                </a:lnTo>
                <a:lnTo>
                  <a:pt x="505900" y="101128"/>
                </a:lnTo>
                <a:lnTo>
                  <a:pt x="513671" y="102690"/>
                </a:lnTo>
                <a:lnTo>
                  <a:pt x="522993" y="104241"/>
                </a:lnTo>
                <a:lnTo>
                  <a:pt x="532327" y="105791"/>
                </a:lnTo>
                <a:lnTo>
                  <a:pt x="541649" y="107353"/>
                </a:lnTo>
                <a:lnTo>
                  <a:pt x="551748" y="108904"/>
                </a:lnTo>
                <a:lnTo>
                  <a:pt x="561846" y="110465"/>
                </a:lnTo>
                <a:lnTo>
                  <a:pt x="571956" y="112016"/>
                </a:lnTo>
                <a:lnTo>
                  <a:pt x="581278" y="113578"/>
                </a:lnTo>
                <a:lnTo>
                  <a:pt x="590601" y="114353"/>
                </a:lnTo>
                <a:lnTo>
                  <a:pt x="599158" y="115129"/>
                </a:lnTo>
                <a:lnTo>
                  <a:pt x="607705" y="116690"/>
                </a:lnTo>
                <a:lnTo>
                  <a:pt x="614700" y="116690"/>
                </a:lnTo>
                <a:lnTo>
                  <a:pt x="620908" y="117466"/>
                </a:lnTo>
                <a:lnTo>
                  <a:pt x="626350" y="117466"/>
                </a:lnTo>
                <a:lnTo>
                  <a:pt x="641116" y="108904"/>
                </a:lnTo>
                <a:lnTo>
                  <a:pt x="647334" y="93352"/>
                </a:lnTo>
                <a:lnTo>
                  <a:pt x="650438" y="79351"/>
                </a:lnTo>
                <a:lnTo>
                  <a:pt x="651225" y="73127"/>
                </a:lnTo>
                <a:lnTo>
                  <a:pt x="528436" y="65351"/>
                </a:lnTo>
                <a:lnTo>
                  <a:pt x="587497" y="3898"/>
                </a:lnTo>
                <a:lnTo>
                  <a:pt x="586721" y="3898"/>
                </a:lnTo>
                <a:lnTo>
                  <a:pt x="584393" y="3112"/>
                </a:lnTo>
                <a:lnTo>
                  <a:pt x="580502" y="1561"/>
                </a:lnTo>
                <a:lnTo>
                  <a:pt x="575060" y="786"/>
                </a:lnTo>
                <a:lnTo>
                  <a:pt x="569628" y="0"/>
                </a:lnTo>
                <a:lnTo>
                  <a:pt x="564185" y="0"/>
                </a:lnTo>
                <a:lnTo>
                  <a:pt x="557966" y="786"/>
                </a:lnTo>
                <a:lnTo>
                  <a:pt x="552524" y="3112"/>
                </a:lnTo>
                <a:lnTo>
                  <a:pt x="545529" y="5449"/>
                </a:lnTo>
                <a:lnTo>
                  <a:pt x="536982" y="8562"/>
                </a:lnTo>
                <a:lnTo>
                  <a:pt x="526884" y="10899"/>
                </a:lnTo>
                <a:lnTo>
                  <a:pt x="515998" y="13225"/>
                </a:lnTo>
                <a:lnTo>
                  <a:pt x="505124" y="16337"/>
                </a:lnTo>
                <a:lnTo>
                  <a:pt x="495801" y="19450"/>
                </a:lnTo>
                <a:lnTo>
                  <a:pt x="487244" y="22562"/>
                </a:lnTo>
                <a:lnTo>
                  <a:pt x="481812" y="26450"/>
                </a:lnTo>
                <a:lnTo>
                  <a:pt x="474817" y="32675"/>
                </a:lnTo>
                <a:lnTo>
                  <a:pt x="463932" y="41237"/>
                </a:lnTo>
                <a:lnTo>
                  <a:pt x="449943" y="52125"/>
                </a:lnTo>
                <a:lnTo>
                  <a:pt x="435177" y="63789"/>
                </a:lnTo>
                <a:lnTo>
                  <a:pt x="420412" y="74677"/>
                </a:lnTo>
                <a:lnTo>
                  <a:pt x="407985" y="84015"/>
                </a:lnTo>
                <a:lnTo>
                  <a:pt x="398652" y="90240"/>
                </a:lnTo>
                <a:lnTo>
                  <a:pt x="395548" y="92577"/>
                </a:lnTo>
                <a:lnTo>
                  <a:pt x="393220" y="92577"/>
                </a:lnTo>
                <a:lnTo>
                  <a:pt x="386225" y="93352"/>
                </a:lnTo>
                <a:lnTo>
                  <a:pt x="374564" y="93352"/>
                </a:lnTo>
                <a:lnTo>
                  <a:pt x="359799" y="94128"/>
                </a:lnTo>
                <a:lnTo>
                  <a:pt x="342706" y="94903"/>
                </a:lnTo>
                <a:lnTo>
                  <a:pt x="323274" y="96465"/>
                </a:lnTo>
                <a:lnTo>
                  <a:pt x="302290" y="97240"/>
                </a:lnTo>
                <a:lnTo>
                  <a:pt x="279754" y="98791"/>
                </a:lnTo>
                <a:lnTo>
                  <a:pt x="257994" y="99577"/>
                </a:lnTo>
                <a:lnTo>
                  <a:pt x="235458" y="101128"/>
                </a:lnTo>
                <a:lnTo>
                  <a:pt x="214484" y="102690"/>
                </a:lnTo>
                <a:lnTo>
                  <a:pt x="194276" y="103465"/>
                </a:lnTo>
                <a:lnTo>
                  <a:pt x="177183" y="105016"/>
                </a:lnTo>
                <a:lnTo>
                  <a:pt x="162418" y="105791"/>
                </a:lnTo>
                <a:lnTo>
                  <a:pt x="150757" y="107353"/>
                </a:lnTo>
                <a:lnTo>
                  <a:pt x="142986" y="108128"/>
                </a:lnTo>
                <a:lnTo>
                  <a:pt x="132887" y="110465"/>
                </a:lnTo>
                <a:lnTo>
                  <a:pt x="123554" y="113578"/>
                </a:lnTo>
                <a:lnTo>
                  <a:pt x="115783" y="116690"/>
                </a:lnTo>
                <a:lnTo>
                  <a:pt x="109565" y="120578"/>
                </a:lnTo>
                <a:lnTo>
                  <a:pt x="104909" y="123691"/>
                </a:lnTo>
                <a:lnTo>
                  <a:pt x="101018" y="126017"/>
                </a:lnTo>
                <a:lnTo>
                  <a:pt x="98690" y="127579"/>
                </a:lnTo>
                <a:lnTo>
                  <a:pt x="97914" y="128354"/>
                </a:lnTo>
                <a:close/>
              </a:path>
            </a:pathLst>
          </a:custGeom>
          <a:solidFill>
            <a:srgbClr val="F1DFD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440534" y="5792983"/>
            <a:ext cx="129007" cy="391267"/>
          </a:xfrm>
          <a:custGeom>
            <a:avLst/>
            <a:gdLst/>
            <a:ahLst/>
            <a:cxnLst/>
            <a:rect l="l" t="t" r="r" b="b"/>
            <a:pathLst>
              <a:path w="129007" h="391267">
                <a:moveTo>
                  <a:pt x="31082" y="387379"/>
                </a:moveTo>
                <a:lnTo>
                  <a:pt x="41967" y="365602"/>
                </a:lnTo>
                <a:lnTo>
                  <a:pt x="52842" y="330590"/>
                </a:lnTo>
                <a:lnTo>
                  <a:pt x="62951" y="287812"/>
                </a:lnTo>
                <a:lnTo>
                  <a:pt x="72274" y="241136"/>
                </a:lnTo>
                <a:lnTo>
                  <a:pt x="79269" y="196796"/>
                </a:lnTo>
                <a:lnTo>
                  <a:pt x="85487" y="159457"/>
                </a:lnTo>
                <a:lnTo>
                  <a:pt x="88591" y="133017"/>
                </a:lnTo>
                <a:lnTo>
                  <a:pt x="90143" y="122905"/>
                </a:lnTo>
                <a:lnTo>
                  <a:pt x="91706" y="121343"/>
                </a:lnTo>
                <a:lnTo>
                  <a:pt x="96362" y="117455"/>
                </a:lnTo>
                <a:lnTo>
                  <a:pt x="102581" y="112006"/>
                </a:lnTo>
                <a:lnTo>
                  <a:pt x="109575" y="105791"/>
                </a:lnTo>
                <a:lnTo>
                  <a:pt x="115794" y="98005"/>
                </a:lnTo>
                <a:lnTo>
                  <a:pt x="122013" y="91004"/>
                </a:lnTo>
                <a:lnTo>
                  <a:pt x="126669" y="84779"/>
                </a:lnTo>
                <a:lnTo>
                  <a:pt x="128231" y="79341"/>
                </a:lnTo>
                <a:lnTo>
                  <a:pt x="129007" y="71565"/>
                </a:lnTo>
                <a:lnTo>
                  <a:pt x="129007" y="63778"/>
                </a:lnTo>
                <a:lnTo>
                  <a:pt x="128231" y="55227"/>
                </a:lnTo>
                <a:lnTo>
                  <a:pt x="124341" y="45114"/>
                </a:lnTo>
                <a:lnTo>
                  <a:pt x="120450" y="39665"/>
                </a:lnTo>
                <a:lnTo>
                  <a:pt x="114242" y="35777"/>
                </a:lnTo>
                <a:lnTo>
                  <a:pt x="106471" y="32664"/>
                </a:lnTo>
                <a:lnTo>
                  <a:pt x="97914" y="29552"/>
                </a:lnTo>
                <a:lnTo>
                  <a:pt x="88591" y="27226"/>
                </a:lnTo>
                <a:lnTo>
                  <a:pt x="80045" y="24889"/>
                </a:lnTo>
                <a:lnTo>
                  <a:pt x="72274" y="22551"/>
                </a:lnTo>
                <a:lnTo>
                  <a:pt x="66831" y="20225"/>
                </a:lnTo>
                <a:lnTo>
                  <a:pt x="61399" y="17888"/>
                </a:lnTo>
                <a:lnTo>
                  <a:pt x="55957" y="14776"/>
                </a:lnTo>
                <a:lnTo>
                  <a:pt x="51290" y="10888"/>
                </a:lnTo>
                <a:lnTo>
                  <a:pt x="45847" y="7775"/>
                </a:lnTo>
                <a:lnTo>
                  <a:pt x="41191" y="4663"/>
                </a:lnTo>
                <a:lnTo>
                  <a:pt x="38077" y="2326"/>
                </a:lnTo>
                <a:lnTo>
                  <a:pt x="35749" y="775"/>
                </a:lnTo>
                <a:lnTo>
                  <a:pt x="34973" y="0"/>
                </a:lnTo>
                <a:lnTo>
                  <a:pt x="33421" y="24889"/>
                </a:lnTo>
                <a:lnTo>
                  <a:pt x="46634" y="61452"/>
                </a:lnTo>
                <a:lnTo>
                  <a:pt x="48186" y="63778"/>
                </a:lnTo>
                <a:lnTo>
                  <a:pt x="51290" y="70003"/>
                </a:lnTo>
                <a:lnTo>
                  <a:pt x="55957" y="78565"/>
                </a:lnTo>
                <a:lnTo>
                  <a:pt x="60613" y="88678"/>
                </a:lnTo>
                <a:lnTo>
                  <a:pt x="66055" y="99566"/>
                </a:lnTo>
                <a:lnTo>
                  <a:pt x="69946" y="109679"/>
                </a:lnTo>
                <a:lnTo>
                  <a:pt x="71498" y="117455"/>
                </a:lnTo>
                <a:lnTo>
                  <a:pt x="71498" y="122905"/>
                </a:lnTo>
                <a:lnTo>
                  <a:pt x="68383" y="135344"/>
                </a:lnTo>
                <a:lnTo>
                  <a:pt x="62175" y="163345"/>
                </a:lnTo>
                <a:lnTo>
                  <a:pt x="54405" y="202246"/>
                </a:lnTo>
                <a:lnTo>
                  <a:pt x="44295" y="246585"/>
                </a:lnTo>
                <a:lnTo>
                  <a:pt x="33421" y="292475"/>
                </a:lnTo>
                <a:lnTo>
                  <a:pt x="22535" y="335264"/>
                </a:lnTo>
                <a:lnTo>
                  <a:pt x="10885" y="369490"/>
                </a:lnTo>
                <a:lnTo>
                  <a:pt x="0" y="391267"/>
                </a:lnTo>
                <a:lnTo>
                  <a:pt x="31082" y="387379"/>
                </a:lnTo>
                <a:close/>
              </a:path>
            </a:pathLst>
          </a:custGeom>
          <a:solidFill>
            <a:srgbClr val="F1DFD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416446" y="5768094"/>
            <a:ext cx="101805" cy="436382"/>
          </a:xfrm>
          <a:custGeom>
            <a:avLst/>
            <a:gdLst/>
            <a:ahLst/>
            <a:cxnLst/>
            <a:rect l="l" t="t" r="r" b="b"/>
            <a:pathLst>
              <a:path w="101805" h="436382">
                <a:moveTo>
                  <a:pt x="101805" y="116669"/>
                </a:moveTo>
                <a:lnTo>
                  <a:pt x="101029" y="98005"/>
                </a:lnTo>
                <a:lnTo>
                  <a:pt x="98690" y="82442"/>
                </a:lnTo>
                <a:lnTo>
                  <a:pt x="94810" y="70003"/>
                </a:lnTo>
                <a:lnTo>
                  <a:pt x="90919" y="61441"/>
                </a:lnTo>
                <a:lnTo>
                  <a:pt x="87039" y="54441"/>
                </a:lnTo>
                <a:lnTo>
                  <a:pt x="83925" y="50553"/>
                </a:lnTo>
                <a:lnTo>
                  <a:pt x="82373" y="49002"/>
                </a:lnTo>
                <a:lnTo>
                  <a:pt x="82373" y="45890"/>
                </a:lnTo>
                <a:lnTo>
                  <a:pt x="84701" y="40440"/>
                </a:lnTo>
                <a:lnTo>
                  <a:pt x="88591" y="32664"/>
                </a:lnTo>
                <a:lnTo>
                  <a:pt x="91695" y="23327"/>
                </a:lnTo>
                <a:lnTo>
                  <a:pt x="93258" y="13214"/>
                </a:lnTo>
                <a:lnTo>
                  <a:pt x="92471" y="5384"/>
                </a:lnTo>
                <a:lnTo>
                  <a:pt x="89367" y="0"/>
                </a:lnTo>
                <a:lnTo>
                  <a:pt x="87039" y="0"/>
                </a:lnTo>
                <a:lnTo>
                  <a:pt x="84701" y="1507"/>
                </a:lnTo>
                <a:lnTo>
                  <a:pt x="80045" y="5384"/>
                </a:lnTo>
                <a:lnTo>
                  <a:pt x="73826" y="10123"/>
                </a:lnTo>
                <a:lnTo>
                  <a:pt x="66831" y="15551"/>
                </a:lnTo>
                <a:lnTo>
                  <a:pt x="59837" y="20990"/>
                </a:lnTo>
                <a:lnTo>
                  <a:pt x="54394" y="26439"/>
                </a:lnTo>
                <a:lnTo>
                  <a:pt x="49738" y="29552"/>
                </a:lnTo>
                <a:lnTo>
                  <a:pt x="47399" y="31889"/>
                </a:lnTo>
                <a:lnTo>
                  <a:pt x="42743" y="42777"/>
                </a:lnTo>
                <a:lnTo>
                  <a:pt x="40405" y="59890"/>
                </a:lnTo>
                <a:lnTo>
                  <a:pt x="38853" y="77779"/>
                </a:lnTo>
                <a:lnTo>
                  <a:pt x="38853" y="90229"/>
                </a:lnTo>
                <a:lnTo>
                  <a:pt x="41191" y="98780"/>
                </a:lnTo>
                <a:lnTo>
                  <a:pt x="46623" y="115893"/>
                </a:lnTo>
                <a:lnTo>
                  <a:pt x="51290" y="133793"/>
                </a:lnTo>
                <a:lnTo>
                  <a:pt x="53618" y="144681"/>
                </a:lnTo>
                <a:lnTo>
                  <a:pt x="52066" y="161008"/>
                </a:lnTo>
                <a:lnTo>
                  <a:pt x="48962" y="179683"/>
                </a:lnTo>
                <a:lnTo>
                  <a:pt x="45847" y="199909"/>
                </a:lnTo>
                <a:lnTo>
                  <a:pt x="42743" y="220135"/>
                </a:lnTo>
                <a:lnTo>
                  <a:pt x="38853" y="238799"/>
                </a:lnTo>
                <a:lnTo>
                  <a:pt x="35749" y="255136"/>
                </a:lnTo>
                <a:lnTo>
                  <a:pt x="31858" y="266800"/>
                </a:lnTo>
                <a:lnTo>
                  <a:pt x="29530" y="273025"/>
                </a:lnTo>
                <a:lnTo>
                  <a:pt x="26426" y="278475"/>
                </a:lnTo>
                <a:lnTo>
                  <a:pt x="22535" y="287026"/>
                </a:lnTo>
                <a:lnTo>
                  <a:pt x="18645" y="297925"/>
                </a:lnTo>
                <a:lnTo>
                  <a:pt x="14765" y="309589"/>
                </a:lnTo>
                <a:lnTo>
                  <a:pt x="10874" y="320477"/>
                </a:lnTo>
                <a:lnTo>
                  <a:pt x="7770" y="329814"/>
                </a:lnTo>
                <a:lnTo>
                  <a:pt x="5442" y="336815"/>
                </a:lnTo>
                <a:lnTo>
                  <a:pt x="4666" y="339152"/>
                </a:lnTo>
                <a:lnTo>
                  <a:pt x="0" y="436382"/>
                </a:lnTo>
                <a:lnTo>
                  <a:pt x="1551" y="435606"/>
                </a:lnTo>
                <a:lnTo>
                  <a:pt x="5442" y="432494"/>
                </a:lnTo>
                <a:lnTo>
                  <a:pt x="10098" y="428606"/>
                </a:lnTo>
                <a:lnTo>
                  <a:pt x="17093" y="423943"/>
                </a:lnTo>
                <a:lnTo>
                  <a:pt x="23311" y="418493"/>
                </a:lnTo>
                <a:lnTo>
                  <a:pt x="29530" y="413043"/>
                </a:lnTo>
                <a:lnTo>
                  <a:pt x="34973" y="409156"/>
                </a:lnTo>
                <a:lnTo>
                  <a:pt x="45847" y="388930"/>
                </a:lnTo>
                <a:lnTo>
                  <a:pt x="55170" y="361704"/>
                </a:lnTo>
                <a:lnTo>
                  <a:pt x="64503" y="326702"/>
                </a:lnTo>
                <a:lnTo>
                  <a:pt x="73050" y="287812"/>
                </a:lnTo>
                <a:lnTo>
                  <a:pt x="81597" y="246585"/>
                </a:lnTo>
                <a:lnTo>
                  <a:pt x="89367" y="206134"/>
                </a:lnTo>
                <a:lnTo>
                  <a:pt x="95586" y="169570"/>
                </a:lnTo>
                <a:lnTo>
                  <a:pt x="100253" y="140007"/>
                </a:lnTo>
                <a:lnTo>
                  <a:pt x="101805" y="116669"/>
                </a:lnTo>
                <a:close/>
              </a:path>
            </a:pathLst>
          </a:custGeom>
          <a:solidFill>
            <a:srgbClr val="ECD2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110265" y="5883988"/>
            <a:ext cx="102570" cy="116680"/>
          </a:xfrm>
          <a:custGeom>
            <a:avLst/>
            <a:gdLst/>
            <a:ahLst/>
            <a:cxnLst/>
            <a:rect l="l" t="t" r="r" b="b"/>
            <a:pathLst>
              <a:path w="102570" h="116680">
                <a:moveTo>
                  <a:pt x="64493" y="25675"/>
                </a:moveTo>
                <a:lnTo>
                  <a:pt x="0" y="27226"/>
                </a:lnTo>
                <a:lnTo>
                  <a:pt x="33410" y="66126"/>
                </a:lnTo>
                <a:lnTo>
                  <a:pt x="98690" y="116680"/>
                </a:lnTo>
                <a:lnTo>
                  <a:pt x="102570" y="0"/>
                </a:lnTo>
                <a:lnTo>
                  <a:pt x="64493" y="256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303766" y="5968779"/>
            <a:ext cx="82373" cy="59901"/>
          </a:xfrm>
          <a:custGeom>
            <a:avLst/>
            <a:gdLst/>
            <a:ahLst/>
            <a:cxnLst/>
            <a:rect l="l" t="t" r="r" b="b"/>
            <a:pathLst>
              <a:path w="82373" h="59901">
                <a:moveTo>
                  <a:pt x="0" y="12449"/>
                </a:moveTo>
                <a:lnTo>
                  <a:pt x="11650" y="59901"/>
                </a:lnTo>
                <a:lnTo>
                  <a:pt x="82373" y="46676"/>
                </a:lnTo>
                <a:lnTo>
                  <a:pt x="80045" y="0"/>
                </a:lnTo>
                <a:lnTo>
                  <a:pt x="0" y="12449"/>
                </a:lnTo>
                <a:close/>
              </a:path>
            </a:pathLst>
          </a:custGeom>
          <a:solidFill>
            <a:srgbClr val="F8EC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940076" y="5357333"/>
            <a:ext cx="373788" cy="415391"/>
          </a:xfrm>
          <a:custGeom>
            <a:avLst/>
            <a:gdLst/>
            <a:ahLst/>
            <a:cxnLst/>
            <a:rect l="l" t="t" r="r" b="b"/>
            <a:pathLst>
              <a:path w="373788" h="415391">
                <a:moveTo>
                  <a:pt x="17869" y="336125"/>
                </a:moveTo>
                <a:lnTo>
                  <a:pt x="8546" y="341510"/>
                </a:lnTo>
                <a:lnTo>
                  <a:pt x="2327" y="345387"/>
                </a:lnTo>
                <a:lnTo>
                  <a:pt x="0" y="347003"/>
                </a:lnTo>
                <a:lnTo>
                  <a:pt x="12426" y="383513"/>
                </a:lnTo>
                <a:lnTo>
                  <a:pt x="38077" y="415391"/>
                </a:lnTo>
                <a:lnTo>
                  <a:pt x="41181" y="413884"/>
                </a:lnTo>
                <a:lnTo>
                  <a:pt x="50503" y="410006"/>
                </a:lnTo>
                <a:lnTo>
                  <a:pt x="62941" y="404514"/>
                </a:lnTo>
                <a:lnTo>
                  <a:pt x="76930" y="397513"/>
                </a:lnTo>
                <a:lnTo>
                  <a:pt x="91695" y="390513"/>
                </a:lnTo>
                <a:lnTo>
                  <a:pt x="104909" y="383513"/>
                </a:lnTo>
                <a:lnTo>
                  <a:pt x="115007" y="378128"/>
                </a:lnTo>
                <a:lnTo>
                  <a:pt x="119674" y="373389"/>
                </a:lnTo>
                <a:lnTo>
                  <a:pt x="123554" y="368758"/>
                </a:lnTo>
                <a:lnTo>
                  <a:pt x="132111" y="358634"/>
                </a:lnTo>
                <a:lnTo>
                  <a:pt x="145314" y="344634"/>
                </a:lnTo>
                <a:lnTo>
                  <a:pt x="161631" y="327510"/>
                </a:lnTo>
                <a:lnTo>
                  <a:pt x="181063" y="306508"/>
                </a:lnTo>
                <a:lnTo>
                  <a:pt x="202823" y="284000"/>
                </a:lnTo>
                <a:lnTo>
                  <a:pt x="225359" y="260629"/>
                </a:lnTo>
                <a:lnTo>
                  <a:pt x="248671" y="235751"/>
                </a:lnTo>
                <a:lnTo>
                  <a:pt x="271983" y="211626"/>
                </a:lnTo>
                <a:lnTo>
                  <a:pt x="294519" y="187502"/>
                </a:lnTo>
                <a:lnTo>
                  <a:pt x="316279" y="165747"/>
                </a:lnTo>
                <a:lnTo>
                  <a:pt x="334935" y="146254"/>
                </a:lnTo>
                <a:lnTo>
                  <a:pt x="350476" y="129991"/>
                </a:lnTo>
                <a:lnTo>
                  <a:pt x="362914" y="116744"/>
                </a:lnTo>
                <a:lnTo>
                  <a:pt x="370684" y="108882"/>
                </a:lnTo>
                <a:lnTo>
                  <a:pt x="373788" y="105867"/>
                </a:lnTo>
                <a:lnTo>
                  <a:pt x="373788" y="94882"/>
                </a:lnTo>
                <a:lnTo>
                  <a:pt x="373012" y="84004"/>
                </a:lnTo>
                <a:lnTo>
                  <a:pt x="369908" y="70003"/>
                </a:lnTo>
                <a:lnTo>
                  <a:pt x="364465" y="55249"/>
                </a:lnTo>
                <a:lnTo>
                  <a:pt x="355143" y="39740"/>
                </a:lnTo>
                <a:lnTo>
                  <a:pt x="340378" y="26493"/>
                </a:lnTo>
                <a:lnTo>
                  <a:pt x="320946" y="14862"/>
                </a:lnTo>
                <a:lnTo>
                  <a:pt x="308508" y="10123"/>
                </a:lnTo>
                <a:lnTo>
                  <a:pt x="296082" y="6246"/>
                </a:lnTo>
                <a:lnTo>
                  <a:pt x="283644" y="3123"/>
                </a:lnTo>
                <a:lnTo>
                  <a:pt x="270431" y="1615"/>
                </a:lnTo>
                <a:lnTo>
                  <a:pt x="257994" y="0"/>
                </a:lnTo>
                <a:lnTo>
                  <a:pt x="232354" y="0"/>
                </a:lnTo>
                <a:lnTo>
                  <a:pt x="219916" y="861"/>
                </a:lnTo>
                <a:lnTo>
                  <a:pt x="207490" y="2369"/>
                </a:lnTo>
                <a:lnTo>
                  <a:pt x="195828" y="3877"/>
                </a:lnTo>
                <a:lnTo>
                  <a:pt x="184178" y="5492"/>
                </a:lnTo>
                <a:lnTo>
                  <a:pt x="172516" y="8615"/>
                </a:lnTo>
                <a:lnTo>
                  <a:pt x="161631" y="10877"/>
                </a:lnTo>
                <a:lnTo>
                  <a:pt x="151533" y="14000"/>
                </a:lnTo>
                <a:lnTo>
                  <a:pt x="142210" y="16370"/>
                </a:lnTo>
                <a:lnTo>
                  <a:pt x="132887" y="19493"/>
                </a:lnTo>
                <a:lnTo>
                  <a:pt x="117346" y="24878"/>
                </a:lnTo>
                <a:lnTo>
                  <a:pt x="102581" y="32740"/>
                </a:lnTo>
                <a:lnTo>
                  <a:pt x="88591" y="41248"/>
                </a:lnTo>
                <a:lnTo>
                  <a:pt x="73826" y="53741"/>
                </a:lnTo>
                <a:lnTo>
                  <a:pt x="60613" y="68496"/>
                </a:lnTo>
                <a:lnTo>
                  <a:pt x="47399" y="87881"/>
                </a:lnTo>
                <a:lnTo>
                  <a:pt x="34186" y="111252"/>
                </a:lnTo>
                <a:lnTo>
                  <a:pt x="21759" y="140007"/>
                </a:lnTo>
                <a:lnTo>
                  <a:pt x="16317" y="165747"/>
                </a:lnTo>
                <a:lnTo>
                  <a:pt x="17093" y="192133"/>
                </a:lnTo>
                <a:lnTo>
                  <a:pt x="22535" y="217011"/>
                </a:lnTo>
                <a:lnTo>
                  <a:pt x="31858" y="241136"/>
                </a:lnTo>
                <a:lnTo>
                  <a:pt x="41181" y="262137"/>
                </a:lnTo>
                <a:lnTo>
                  <a:pt x="50503" y="280122"/>
                </a:lnTo>
                <a:lnTo>
                  <a:pt x="56722" y="293262"/>
                </a:lnTo>
                <a:lnTo>
                  <a:pt x="59061" y="301124"/>
                </a:lnTo>
                <a:lnTo>
                  <a:pt x="55946" y="306508"/>
                </a:lnTo>
                <a:lnTo>
                  <a:pt x="48951" y="313509"/>
                </a:lnTo>
                <a:lnTo>
                  <a:pt x="39629" y="321263"/>
                </a:lnTo>
                <a:lnTo>
                  <a:pt x="28754" y="329125"/>
                </a:lnTo>
                <a:lnTo>
                  <a:pt x="17869" y="336125"/>
                </a:lnTo>
                <a:close/>
              </a:path>
            </a:pathLst>
          </a:custGeom>
          <a:solidFill>
            <a:srgbClr val="DFC8B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043433" y="5445215"/>
            <a:ext cx="245567" cy="441885"/>
          </a:xfrm>
          <a:custGeom>
            <a:avLst/>
            <a:gdLst/>
            <a:ahLst/>
            <a:cxnLst/>
            <a:rect l="l" t="t" r="r" b="b"/>
            <a:pathLst>
              <a:path w="245567" h="441885">
                <a:moveTo>
                  <a:pt x="9322" y="157993"/>
                </a:moveTo>
                <a:lnTo>
                  <a:pt x="9322" y="159500"/>
                </a:lnTo>
                <a:lnTo>
                  <a:pt x="10874" y="161870"/>
                </a:lnTo>
                <a:lnTo>
                  <a:pt x="14765" y="168870"/>
                </a:lnTo>
                <a:lnTo>
                  <a:pt x="19421" y="179748"/>
                </a:lnTo>
                <a:lnTo>
                  <a:pt x="24087" y="192995"/>
                </a:lnTo>
                <a:lnTo>
                  <a:pt x="27967" y="207749"/>
                </a:lnTo>
                <a:lnTo>
                  <a:pt x="30306" y="222504"/>
                </a:lnTo>
                <a:lnTo>
                  <a:pt x="30306" y="238120"/>
                </a:lnTo>
                <a:lnTo>
                  <a:pt x="25639" y="252121"/>
                </a:lnTo>
                <a:lnTo>
                  <a:pt x="21759" y="261383"/>
                </a:lnTo>
                <a:lnTo>
                  <a:pt x="17869" y="273876"/>
                </a:lnTo>
                <a:lnTo>
                  <a:pt x="13202" y="288631"/>
                </a:lnTo>
                <a:lnTo>
                  <a:pt x="9322" y="304247"/>
                </a:lnTo>
                <a:lnTo>
                  <a:pt x="5431" y="319001"/>
                </a:lnTo>
                <a:lnTo>
                  <a:pt x="2327" y="331387"/>
                </a:lnTo>
                <a:lnTo>
                  <a:pt x="775" y="339981"/>
                </a:lnTo>
                <a:lnTo>
                  <a:pt x="0" y="343094"/>
                </a:lnTo>
                <a:lnTo>
                  <a:pt x="41957" y="435660"/>
                </a:lnTo>
                <a:lnTo>
                  <a:pt x="54394" y="437997"/>
                </a:lnTo>
                <a:lnTo>
                  <a:pt x="66055" y="439548"/>
                </a:lnTo>
                <a:lnTo>
                  <a:pt x="80821" y="441110"/>
                </a:lnTo>
                <a:lnTo>
                  <a:pt x="94799" y="441885"/>
                </a:lnTo>
                <a:lnTo>
                  <a:pt x="107237" y="441110"/>
                </a:lnTo>
                <a:lnTo>
                  <a:pt x="116559" y="437997"/>
                </a:lnTo>
                <a:lnTo>
                  <a:pt x="120450" y="433334"/>
                </a:lnTo>
                <a:lnTo>
                  <a:pt x="122002" y="416996"/>
                </a:lnTo>
                <a:lnTo>
                  <a:pt x="124330" y="394433"/>
                </a:lnTo>
                <a:lnTo>
                  <a:pt x="126669" y="374208"/>
                </a:lnTo>
                <a:lnTo>
                  <a:pt x="127445" y="365656"/>
                </a:lnTo>
                <a:lnTo>
                  <a:pt x="146866" y="303385"/>
                </a:lnTo>
                <a:lnTo>
                  <a:pt x="217588" y="224873"/>
                </a:lnTo>
                <a:lnTo>
                  <a:pt x="245567" y="119114"/>
                </a:lnTo>
                <a:lnTo>
                  <a:pt x="221479" y="45987"/>
                </a:lnTo>
                <a:lnTo>
                  <a:pt x="181063" y="31124"/>
                </a:lnTo>
                <a:lnTo>
                  <a:pt x="167074" y="0"/>
                </a:lnTo>
                <a:lnTo>
                  <a:pt x="160855" y="3123"/>
                </a:lnTo>
                <a:lnTo>
                  <a:pt x="159303" y="4738"/>
                </a:lnTo>
                <a:lnTo>
                  <a:pt x="156199" y="10123"/>
                </a:lnTo>
                <a:lnTo>
                  <a:pt x="150757" y="17985"/>
                </a:lnTo>
                <a:lnTo>
                  <a:pt x="145314" y="27247"/>
                </a:lnTo>
                <a:lnTo>
                  <a:pt x="139095" y="38125"/>
                </a:lnTo>
                <a:lnTo>
                  <a:pt x="132887" y="49110"/>
                </a:lnTo>
                <a:lnTo>
                  <a:pt x="127445" y="59987"/>
                </a:lnTo>
                <a:lnTo>
                  <a:pt x="123554" y="70865"/>
                </a:lnTo>
                <a:lnTo>
                  <a:pt x="118898" y="81742"/>
                </a:lnTo>
                <a:lnTo>
                  <a:pt x="111903" y="93374"/>
                </a:lnTo>
                <a:lnTo>
                  <a:pt x="103357" y="105113"/>
                </a:lnTo>
                <a:lnTo>
                  <a:pt x="94023" y="115990"/>
                </a:lnTo>
                <a:lnTo>
                  <a:pt x="85477" y="126114"/>
                </a:lnTo>
                <a:lnTo>
                  <a:pt x="77706" y="134622"/>
                </a:lnTo>
                <a:lnTo>
                  <a:pt x="73039" y="139253"/>
                </a:lnTo>
                <a:lnTo>
                  <a:pt x="70711" y="141623"/>
                </a:lnTo>
                <a:lnTo>
                  <a:pt x="69935" y="140869"/>
                </a:lnTo>
                <a:lnTo>
                  <a:pt x="67607" y="138499"/>
                </a:lnTo>
                <a:lnTo>
                  <a:pt x="63717" y="134622"/>
                </a:lnTo>
                <a:lnTo>
                  <a:pt x="59061" y="130745"/>
                </a:lnTo>
                <a:lnTo>
                  <a:pt x="54394" y="126868"/>
                </a:lnTo>
                <a:lnTo>
                  <a:pt x="48951" y="122991"/>
                </a:lnTo>
                <a:lnTo>
                  <a:pt x="44295" y="120621"/>
                </a:lnTo>
                <a:lnTo>
                  <a:pt x="39629" y="119868"/>
                </a:lnTo>
                <a:lnTo>
                  <a:pt x="30306" y="121375"/>
                </a:lnTo>
                <a:lnTo>
                  <a:pt x="23311" y="126114"/>
                </a:lnTo>
                <a:lnTo>
                  <a:pt x="17869" y="132253"/>
                </a:lnTo>
                <a:lnTo>
                  <a:pt x="13989" y="139253"/>
                </a:lnTo>
                <a:lnTo>
                  <a:pt x="11650" y="147115"/>
                </a:lnTo>
                <a:lnTo>
                  <a:pt x="10098" y="153254"/>
                </a:lnTo>
                <a:lnTo>
                  <a:pt x="9322" y="157993"/>
                </a:lnTo>
                <a:close/>
              </a:path>
            </a:pathLst>
          </a:custGeom>
          <a:solidFill>
            <a:srgbClr val="ECD2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187972" y="5464708"/>
            <a:ext cx="142986" cy="289384"/>
          </a:xfrm>
          <a:custGeom>
            <a:avLst/>
            <a:gdLst/>
            <a:ahLst/>
            <a:cxnLst/>
            <a:rect l="l" t="t" r="r" b="b"/>
            <a:pathLst>
              <a:path w="142986" h="289384">
                <a:moveTo>
                  <a:pt x="0" y="271507"/>
                </a:moveTo>
                <a:lnTo>
                  <a:pt x="775" y="273014"/>
                </a:lnTo>
                <a:lnTo>
                  <a:pt x="4666" y="275384"/>
                </a:lnTo>
                <a:lnTo>
                  <a:pt x="10098" y="278507"/>
                </a:lnTo>
                <a:lnTo>
                  <a:pt x="17093" y="282384"/>
                </a:lnTo>
                <a:lnTo>
                  <a:pt x="24863" y="285507"/>
                </a:lnTo>
                <a:lnTo>
                  <a:pt x="31082" y="288631"/>
                </a:lnTo>
                <a:lnTo>
                  <a:pt x="37301" y="289384"/>
                </a:lnTo>
                <a:lnTo>
                  <a:pt x="41191" y="289384"/>
                </a:lnTo>
                <a:lnTo>
                  <a:pt x="45071" y="288631"/>
                </a:lnTo>
                <a:lnTo>
                  <a:pt x="58285" y="288631"/>
                </a:lnTo>
                <a:lnTo>
                  <a:pt x="66055" y="287769"/>
                </a:lnTo>
                <a:lnTo>
                  <a:pt x="74602" y="287769"/>
                </a:lnTo>
                <a:lnTo>
                  <a:pt x="81597" y="286261"/>
                </a:lnTo>
                <a:lnTo>
                  <a:pt x="87039" y="284753"/>
                </a:lnTo>
                <a:lnTo>
                  <a:pt x="90919" y="281630"/>
                </a:lnTo>
                <a:lnTo>
                  <a:pt x="96362" y="266014"/>
                </a:lnTo>
                <a:lnTo>
                  <a:pt x="103357" y="243505"/>
                </a:lnTo>
                <a:lnTo>
                  <a:pt x="108799" y="222504"/>
                </a:lnTo>
                <a:lnTo>
                  <a:pt x="111127" y="213134"/>
                </a:lnTo>
                <a:lnTo>
                  <a:pt x="121226" y="178132"/>
                </a:lnTo>
                <a:lnTo>
                  <a:pt x="142986" y="158639"/>
                </a:lnTo>
                <a:lnTo>
                  <a:pt x="107247" y="106621"/>
                </a:lnTo>
                <a:lnTo>
                  <a:pt x="108799" y="100374"/>
                </a:lnTo>
                <a:lnTo>
                  <a:pt x="112679" y="87127"/>
                </a:lnTo>
                <a:lnTo>
                  <a:pt x="116570" y="72373"/>
                </a:lnTo>
                <a:lnTo>
                  <a:pt x="118898" y="62249"/>
                </a:lnTo>
                <a:lnTo>
                  <a:pt x="119674" y="49756"/>
                </a:lnTo>
                <a:lnTo>
                  <a:pt x="118898" y="28755"/>
                </a:lnTo>
                <a:lnTo>
                  <a:pt x="118122" y="8508"/>
                </a:lnTo>
                <a:lnTo>
                  <a:pt x="117346" y="0"/>
                </a:lnTo>
                <a:lnTo>
                  <a:pt x="70722" y="24124"/>
                </a:lnTo>
                <a:lnTo>
                  <a:pt x="70722" y="35001"/>
                </a:lnTo>
                <a:lnTo>
                  <a:pt x="69159" y="54495"/>
                </a:lnTo>
                <a:lnTo>
                  <a:pt x="65279" y="78619"/>
                </a:lnTo>
                <a:lnTo>
                  <a:pt x="58285" y="101882"/>
                </a:lnTo>
                <a:lnTo>
                  <a:pt x="59837" y="106621"/>
                </a:lnTo>
                <a:lnTo>
                  <a:pt x="65279" y="112759"/>
                </a:lnTo>
                <a:lnTo>
                  <a:pt x="71498" y="126006"/>
                </a:lnTo>
                <a:lnTo>
                  <a:pt x="74602" y="150131"/>
                </a:lnTo>
                <a:lnTo>
                  <a:pt x="73826" y="163378"/>
                </a:lnTo>
                <a:lnTo>
                  <a:pt x="70722" y="175763"/>
                </a:lnTo>
                <a:lnTo>
                  <a:pt x="66831" y="186748"/>
                </a:lnTo>
                <a:lnTo>
                  <a:pt x="61389" y="196764"/>
                </a:lnTo>
                <a:lnTo>
                  <a:pt x="55957" y="204626"/>
                </a:lnTo>
                <a:lnTo>
                  <a:pt x="51290" y="211626"/>
                </a:lnTo>
                <a:lnTo>
                  <a:pt x="47410" y="217011"/>
                </a:lnTo>
                <a:lnTo>
                  <a:pt x="44295" y="220135"/>
                </a:lnTo>
                <a:lnTo>
                  <a:pt x="33421" y="232628"/>
                </a:lnTo>
                <a:lnTo>
                  <a:pt x="24087" y="243505"/>
                </a:lnTo>
                <a:lnTo>
                  <a:pt x="17093" y="252013"/>
                </a:lnTo>
                <a:lnTo>
                  <a:pt x="10098" y="259767"/>
                </a:lnTo>
                <a:lnTo>
                  <a:pt x="5442" y="265260"/>
                </a:lnTo>
                <a:lnTo>
                  <a:pt x="2327" y="269137"/>
                </a:lnTo>
                <a:lnTo>
                  <a:pt x="0" y="271507"/>
                </a:lnTo>
                <a:close/>
              </a:path>
            </a:pathLst>
          </a:custGeom>
          <a:solidFill>
            <a:srgbClr val="F1DFD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088505" y="5337948"/>
            <a:ext cx="246343" cy="200641"/>
          </a:xfrm>
          <a:custGeom>
            <a:avLst/>
            <a:gdLst/>
            <a:ahLst/>
            <a:cxnLst/>
            <a:rect l="l" t="t" r="r" b="b"/>
            <a:pathLst>
              <a:path w="246343" h="200641">
                <a:moveTo>
                  <a:pt x="154647" y="200641"/>
                </a:moveTo>
                <a:lnTo>
                  <a:pt x="161642" y="197518"/>
                </a:lnTo>
                <a:lnTo>
                  <a:pt x="168626" y="195256"/>
                </a:lnTo>
                <a:lnTo>
                  <a:pt x="175620" y="194395"/>
                </a:lnTo>
                <a:lnTo>
                  <a:pt x="183391" y="193641"/>
                </a:lnTo>
                <a:lnTo>
                  <a:pt x="191948" y="194395"/>
                </a:lnTo>
                <a:lnTo>
                  <a:pt x="200495" y="196010"/>
                </a:lnTo>
                <a:lnTo>
                  <a:pt x="209042" y="197518"/>
                </a:lnTo>
                <a:lnTo>
                  <a:pt x="218364" y="199887"/>
                </a:lnTo>
                <a:lnTo>
                  <a:pt x="222255" y="184379"/>
                </a:lnTo>
                <a:lnTo>
                  <a:pt x="224583" y="168009"/>
                </a:lnTo>
                <a:lnTo>
                  <a:pt x="223807" y="151639"/>
                </a:lnTo>
                <a:lnTo>
                  <a:pt x="220692" y="136130"/>
                </a:lnTo>
                <a:lnTo>
                  <a:pt x="224583" y="133761"/>
                </a:lnTo>
                <a:lnTo>
                  <a:pt x="227687" y="131391"/>
                </a:lnTo>
                <a:lnTo>
                  <a:pt x="231578" y="129130"/>
                </a:lnTo>
                <a:lnTo>
                  <a:pt x="234682" y="126760"/>
                </a:lnTo>
                <a:lnTo>
                  <a:pt x="240900" y="118252"/>
                </a:lnTo>
                <a:lnTo>
                  <a:pt x="245567" y="103390"/>
                </a:lnTo>
                <a:lnTo>
                  <a:pt x="246343" y="91758"/>
                </a:lnTo>
                <a:lnTo>
                  <a:pt x="244791" y="80127"/>
                </a:lnTo>
                <a:lnTo>
                  <a:pt x="240900" y="68388"/>
                </a:lnTo>
                <a:lnTo>
                  <a:pt x="235458" y="56756"/>
                </a:lnTo>
                <a:lnTo>
                  <a:pt x="228474" y="45879"/>
                </a:lnTo>
                <a:lnTo>
                  <a:pt x="219916" y="35755"/>
                </a:lnTo>
                <a:lnTo>
                  <a:pt x="211370" y="26386"/>
                </a:lnTo>
                <a:lnTo>
                  <a:pt x="202047" y="18631"/>
                </a:lnTo>
                <a:lnTo>
                  <a:pt x="193500" y="13246"/>
                </a:lnTo>
                <a:lnTo>
                  <a:pt x="182615" y="8508"/>
                </a:lnTo>
                <a:lnTo>
                  <a:pt x="168626" y="5384"/>
                </a:lnTo>
                <a:lnTo>
                  <a:pt x="153860" y="2261"/>
                </a:lnTo>
                <a:lnTo>
                  <a:pt x="137543" y="753"/>
                </a:lnTo>
                <a:lnTo>
                  <a:pt x="120450" y="0"/>
                </a:lnTo>
                <a:lnTo>
                  <a:pt x="102581" y="0"/>
                </a:lnTo>
                <a:lnTo>
                  <a:pt x="84701" y="753"/>
                </a:lnTo>
                <a:lnTo>
                  <a:pt x="69159" y="1507"/>
                </a:lnTo>
                <a:lnTo>
                  <a:pt x="54394" y="3877"/>
                </a:lnTo>
                <a:lnTo>
                  <a:pt x="40405" y="6246"/>
                </a:lnTo>
                <a:lnTo>
                  <a:pt x="28754" y="8508"/>
                </a:lnTo>
                <a:lnTo>
                  <a:pt x="17869" y="12385"/>
                </a:lnTo>
                <a:lnTo>
                  <a:pt x="9322" y="15508"/>
                </a:lnTo>
                <a:lnTo>
                  <a:pt x="0" y="24878"/>
                </a:lnTo>
                <a:lnTo>
                  <a:pt x="10874" y="21755"/>
                </a:lnTo>
                <a:lnTo>
                  <a:pt x="20983" y="19385"/>
                </a:lnTo>
                <a:lnTo>
                  <a:pt x="31858" y="17877"/>
                </a:lnTo>
                <a:lnTo>
                  <a:pt x="42733" y="16262"/>
                </a:lnTo>
                <a:lnTo>
                  <a:pt x="53618" y="14754"/>
                </a:lnTo>
                <a:lnTo>
                  <a:pt x="63717" y="14000"/>
                </a:lnTo>
                <a:lnTo>
                  <a:pt x="73826" y="13246"/>
                </a:lnTo>
                <a:lnTo>
                  <a:pt x="83925" y="12385"/>
                </a:lnTo>
                <a:lnTo>
                  <a:pt x="103357" y="12385"/>
                </a:lnTo>
                <a:lnTo>
                  <a:pt x="112679" y="13246"/>
                </a:lnTo>
                <a:lnTo>
                  <a:pt x="121226" y="14000"/>
                </a:lnTo>
                <a:lnTo>
                  <a:pt x="129773" y="14754"/>
                </a:lnTo>
                <a:lnTo>
                  <a:pt x="137543" y="15508"/>
                </a:lnTo>
                <a:lnTo>
                  <a:pt x="144538" y="17124"/>
                </a:lnTo>
                <a:lnTo>
                  <a:pt x="151533" y="18631"/>
                </a:lnTo>
                <a:lnTo>
                  <a:pt x="171741" y="25632"/>
                </a:lnTo>
                <a:lnTo>
                  <a:pt x="187282" y="33386"/>
                </a:lnTo>
                <a:lnTo>
                  <a:pt x="200495" y="42756"/>
                </a:lnTo>
                <a:lnTo>
                  <a:pt x="209818" y="52879"/>
                </a:lnTo>
                <a:lnTo>
                  <a:pt x="216812" y="65265"/>
                </a:lnTo>
                <a:lnTo>
                  <a:pt x="220692" y="77758"/>
                </a:lnTo>
                <a:lnTo>
                  <a:pt x="222255" y="92512"/>
                </a:lnTo>
                <a:lnTo>
                  <a:pt x="222255" y="108128"/>
                </a:lnTo>
                <a:lnTo>
                  <a:pt x="219916" y="111252"/>
                </a:lnTo>
                <a:lnTo>
                  <a:pt x="216812" y="115129"/>
                </a:lnTo>
                <a:lnTo>
                  <a:pt x="212146" y="120514"/>
                </a:lnTo>
                <a:lnTo>
                  <a:pt x="205927" y="126006"/>
                </a:lnTo>
                <a:lnTo>
                  <a:pt x="198156" y="133007"/>
                </a:lnTo>
                <a:lnTo>
                  <a:pt x="188834" y="139253"/>
                </a:lnTo>
                <a:lnTo>
                  <a:pt x="177183" y="146254"/>
                </a:lnTo>
                <a:lnTo>
                  <a:pt x="163194" y="152392"/>
                </a:lnTo>
                <a:lnTo>
                  <a:pt x="167074" y="153254"/>
                </a:lnTo>
                <a:lnTo>
                  <a:pt x="172516" y="152392"/>
                </a:lnTo>
                <a:lnTo>
                  <a:pt x="179511" y="151639"/>
                </a:lnTo>
                <a:lnTo>
                  <a:pt x="187282" y="150131"/>
                </a:lnTo>
                <a:lnTo>
                  <a:pt x="194276" y="148515"/>
                </a:lnTo>
                <a:lnTo>
                  <a:pt x="201271" y="147007"/>
                </a:lnTo>
                <a:lnTo>
                  <a:pt x="206714" y="145392"/>
                </a:lnTo>
                <a:lnTo>
                  <a:pt x="210594" y="144638"/>
                </a:lnTo>
                <a:lnTo>
                  <a:pt x="211370" y="154008"/>
                </a:lnTo>
                <a:lnTo>
                  <a:pt x="212146" y="162516"/>
                </a:lnTo>
                <a:lnTo>
                  <a:pt x="212146" y="171886"/>
                </a:lnTo>
                <a:lnTo>
                  <a:pt x="209818" y="181255"/>
                </a:lnTo>
                <a:lnTo>
                  <a:pt x="208266" y="181255"/>
                </a:lnTo>
                <a:lnTo>
                  <a:pt x="203599" y="180394"/>
                </a:lnTo>
                <a:lnTo>
                  <a:pt x="196604" y="179640"/>
                </a:lnTo>
                <a:lnTo>
                  <a:pt x="188058" y="180394"/>
                </a:lnTo>
                <a:lnTo>
                  <a:pt x="178735" y="182009"/>
                </a:lnTo>
                <a:lnTo>
                  <a:pt x="169413" y="185887"/>
                </a:lnTo>
                <a:lnTo>
                  <a:pt x="161642" y="192133"/>
                </a:lnTo>
                <a:lnTo>
                  <a:pt x="154647" y="20064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043433" y="5393951"/>
            <a:ext cx="126669" cy="259014"/>
          </a:xfrm>
          <a:custGeom>
            <a:avLst/>
            <a:gdLst/>
            <a:ahLst/>
            <a:cxnLst/>
            <a:rect l="l" t="t" r="r" b="b"/>
            <a:pathLst>
              <a:path w="126669" h="259014">
                <a:moveTo>
                  <a:pt x="24087" y="246521"/>
                </a:moveTo>
                <a:lnTo>
                  <a:pt x="33410" y="255136"/>
                </a:lnTo>
                <a:lnTo>
                  <a:pt x="40405" y="259014"/>
                </a:lnTo>
                <a:lnTo>
                  <a:pt x="37301" y="249644"/>
                </a:lnTo>
                <a:lnTo>
                  <a:pt x="33410" y="240382"/>
                </a:lnTo>
                <a:lnTo>
                  <a:pt x="30306" y="230258"/>
                </a:lnTo>
                <a:lnTo>
                  <a:pt x="26415" y="220135"/>
                </a:lnTo>
                <a:lnTo>
                  <a:pt x="23311" y="210011"/>
                </a:lnTo>
                <a:lnTo>
                  <a:pt x="21759" y="200641"/>
                </a:lnTo>
                <a:lnTo>
                  <a:pt x="20973" y="192887"/>
                </a:lnTo>
                <a:lnTo>
                  <a:pt x="22535" y="185887"/>
                </a:lnTo>
                <a:lnTo>
                  <a:pt x="25639" y="178132"/>
                </a:lnTo>
                <a:lnTo>
                  <a:pt x="28754" y="173394"/>
                </a:lnTo>
                <a:lnTo>
                  <a:pt x="31858" y="170378"/>
                </a:lnTo>
                <a:lnTo>
                  <a:pt x="35738" y="168763"/>
                </a:lnTo>
                <a:lnTo>
                  <a:pt x="42733" y="168763"/>
                </a:lnTo>
                <a:lnTo>
                  <a:pt x="45847" y="170378"/>
                </a:lnTo>
                <a:lnTo>
                  <a:pt x="49727" y="171886"/>
                </a:lnTo>
                <a:lnTo>
                  <a:pt x="55946" y="176517"/>
                </a:lnTo>
                <a:lnTo>
                  <a:pt x="59061" y="183517"/>
                </a:lnTo>
                <a:lnTo>
                  <a:pt x="60613" y="190518"/>
                </a:lnTo>
                <a:lnTo>
                  <a:pt x="62165" y="198379"/>
                </a:lnTo>
                <a:lnTo>
                  <a:pt x="66831" y="198379"/>
                </a:lnTo>
                <a:lnTo>
                  <a:pt x="70711" y="196764"/>
                </a:lnTo>
                <a:lnTo>
                  <a:pt x="74602" y="194395"/>
                </a:lnTo>
                <a:lnTo>
                  <a:pt x="78482" y="190518"/>
                </a:lnTo>
                <a:lnTo>
                  <a:pt x="82373" y="186640"/>
                </a:lnTo>
                <a:lnTo>
                  <a:pt x="86253" y="182009"/>
                </a:lnTo>
                <a:lnTo>
                  <a:pt x="90143" y="176517"/>
                </a:lnTo>
                <a:lnTo>
                  <a:pt x="94023" y="171886"/>
                </a:lnTo>
                <a:lnTo>
                  <a:pt x="104909" y="154762"/>
                </a:lnTo>
                <a:lnTo>
                  <a:pt x="113455" y="140007"/>
                </a:lnTo>
                <a:lnTo>
                  <a:pt x="119674" y="128376"/>
                </a:lnTo>
                <a:lnTo>
                  <a:pt x="124330" y="116637"/>
                </a:lnTo>
                <a:lnTo>
                  <a:pt x="126669" y="105759"/>
                </a:lnTo>
                <a:lnTo>
                  <a:pt x="126669" y="94882"/>
                </a:lnTo>
                <a:lnTo>
                  <a:pt x="125117" y="82389"/>
                </a:lnTo>
                <a:lnTo>
                  <a:pt x="121226" y="67634"/>
                </a:lnTo>
                <a:lnTo>
                  <a:pt x="115783" y="55249"/>
                </a:lnTo>
                <a:lnTo>
                  <a:pt x="109565" y="43510"/>
                </a:lnTo>
                <a:lnTo>
                  <a:pt x="101018" y="33386"/>
                </a:lnTo>
                <a:lnTo>
                  <a:pt x="91695" y="24124"/>
                </a:lnTo>
                <a:lnTo>
                  <a:pt x="80821" y="15508"/>
                </a:lnTo>
                <a:lnTo>
                  <a:pt x="69159" y="9262"/>
                </a:lnTo>
                <a:lnTo>
                  <a:pt x="57498" y="3877"/>
                </a:lnTo>
                <a:lnTo>
                  <a:pt x="45071" y="0"/>
                </a:lnTo>
                <a:lnTo>
                  <a:pt x="52842" y="5384"/>
                </a:lnTo>
                <a:lnTo>
                  <a:pt x="61389" y="10877"/>
                </a:lnTo>
                <a:lnTo>
                  <a:pt x="69159" y="16262"/>
                </a:lnTo>
                <a:lnTo>
                  <a:pt x="76930" y="22508"/>
                </a:lnTo>
                <a:lnTo>
                  <a:pt x="83925" y="28755"/>
                </a:lnTo>
                <a:lnTo>
                  <a:pt x="90143" y="36509"/>
                </a:lnTo>
                <a:lnTo>
                  <a:pt x="94799" y="44263"/>
                </a:lnTo>
                <a:lnTo>
                  <a:pt x="98690" y="54387"/>
                </a:lnTo>
                <a:lnTo>
                  <a:pt x="101018" y="70003"/>
                </a:lnTo>
                <a:lnTo>
                  <a:pt x="101794" y="87127"/>
                </a:lnTo>
                <a:lnTo>
                  <a:pt x="101018" y="105759"/>
                </a:lnTo>
                <a:lnTo>
                  <a:pt x="98690" y="123637"/>
                </a:lnTo>
                <a:lnTo>
                  <a:pt x="94023" y="141515"/>
                </a:lnTo>
                <a:lnTo>
                  <a:pt x="87805" y="157885"/>
                </a:lnTo>
                <a:lnTo>
                  <a:pt x="80034" y="173394"/>
                </a:lnTo>
                <a:lnTo>
                  <a:pt x="69935" y="185887"/>
                </a:lnTo>
                <a:lnTo>
                  <a:pt x="66831" y="179640"/>
                </a:lnTo>
                <a:lnTo>
                  <a:pt x="62941" y="171132"/>
                </a:lnTo>
                <a:lnTo>
                  <a:pt x="59061" y="161762"/>
                </a:lnTo>
                <a:lnTo>
                  <a:pt x="53618" y="156377"/>
                </a:lnTo>
                <a:lnTo>
                  <a:pt x="48951" y="154762"/>
                </a:lnTo>
                <a:lnTo>
                  <a:pt x="44295" y="154008"/>
                </a:lnTo>
                <a:lnTo>
                  <a:pt x="39629" y="153254"/>
                </a:lnTo>
                <a:lnTo>
                  <a:pt x="30306" y="153254"/>
                </a:lnTo>
                <a:lnTo>
                  <a:pt x="25639" y="154008"/>
                </a:lnTo>
                <a:lnTo>
                  <a:pt x="20973" y="155516"/>
                </a:lnTo>
                <a:lnTo>
                  <a:pt x="17093" y="157885"/>
                </a:lnTo>
                <a:lnTo>
                  <a:pt x="4655" y="171886"/>
                </a:lnTo>
                <a:lnTo>
                  <a:pt x="0" y="188256"/>
                </a:lnTo>
                <a:lnTo>
                  <a:pt x="1551" y="204518"/>
                </a:lnTo>
                <a:lnTo>
                  <a:pt x="6994" y="220135"/>
                </a:lnTo>
                <a:lnTo>
                  <a:pt x="14765" y="234889"/>
                </a:lnTo>
                <a:lnTo>
                  <a:pt x="24087" y="24652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177097" y="5412582"/>
            <a:ext cx="86253" cy="82496"/>
          </a:xfrm>
          <a:custGeom>
            <a:avLst/>
            <a:gdLst/>
            <a:ahLst/>
            <a:cxnLst/>
            <a:rect l="l" t="t" r="r" b="b"/>
            <a:pathLst>
              <a:path w="86253" h="82496">
                <a:moveTo>
                  <a:pt x="47399" y="71619"/>
                </a:moveTo>
                <a:lnTo>
                  <a:pt x="57498" y="64618"/>
                </a:lnTo>
                <a:lnTo>
                  <a:pt x="68383" y="54495"/>
                </a:lnTo>
                <a:lnTo>
                  <a:pt x="77706" y="42756"/>
                </a:lnTo>
                <a:lnTo>
                  <a:pt x="84701" y="29616"/>
                </a:lnTo>
                <a:lnTo>
                  <a:pt x="86253" y="14754"/>
                </a:lnTo>
                <a:lnTo>
                  <a:pt x="80821" y="0"/>
                </a:lnTo>
                <a:lnTo>
                  <a:pt x="76930" y="2369"/>
                </a:lnTo>
                <a:lnTo>
                  <a:pt x="74602" y="7754"/>
                </a:lnTo>
                <a:lnTo>
                  <a:pt x="73050" y="14754"/>
                </a:lnTo>
                <a:lnTo>
                  <a:pt x="71487" y="22616"/>
                </a:lnTo>
                <a:lnTo>
                  <a:pt x="69159" y="31878"/>
                </a:lnTo>
                <a:lnTo>
                  <a:pt x="64493" y="39632"/>
                </a:lnTo>
                <a:lnTo>
                  <a:pt x="57498" y="47494"/>
                </a:lnTo>
                <a:lnTo>
                  <a:pt x="46623" y="52879"/>
                </a:lnTo>
                <a:lnTo>
                  <a:pt x="47399" y="49002"/>
                </a:lnTo>
                <a:lnTo>
                  <a:pt x="45847" y="42002"/>
                </a:lnTo>
                <a:lnTo>
                  <a:pt x="44295" y="34248"/>
                </a:lnTo>
                <a:lnTo>
                  <a:pt x="41181" y="25632"/>
                </a:lnTo>
                <a:lnTo>
                  <a:pt x="38077" y="17877"/>
                </a:lnTo>
                <a:lnTo>
                  <a:pt x="34186" y="11631"/>
                </a:lnTo>
                <a:lnTo>
                  <a:pt x="30306" y="8615"/>
                </a:lnTo>
                <a:lnTo>
                  <a:pt x="26415" y="8615"/>
                </a:lnTo>
                <a:lnTo>
                  <a:pt x="26415" y="17124"/>
                </a:lnTo>
                <a:lnTo>
                  <a:pt x="24087" y="26493"/>
                </a:lnTo>
                <a:lnTo>
                  <a:pt x="20973" y="34248"/>
                </a:lnTo>
                <a:lnTo>
                  <a:pt x="15541" y="38879"/>
                </a:lnTo>
                <a:lnTo>
                  <a:pt x="14765" y="32632"/>
                </a:lnTo>
                <a:lnTo>
                  <a:pt x="13989" y="21001"/>
                </a:lnTo>
                <a:lnTo>
                  <a:pt x="9322" y="10123"/>
                </a:lnTo>
                <a:lnTo>
                  <a:pt x="0" y="7000"/>
                </a:lnTo>
                <a:lnTo>
                  <a:pt x="3879" y="23370"/>
                </a:lnTo>
                <a:lnTo>
                  <a:pt x="5431" y="43617"/>
                </a:lnTo>
                <a:lnTo>
                  <a:pt x="4655" y="63757"/>
                </a:lnTo>
                <a:lnTo>
                  <a:pt x="1551" y="82496"/>
                </a:lnTo>
                <a:lnTo>
                  <a:pt x="6994" y="77004"/>
                </a:lnTo>
                <a:lnTo>
                  <a:pt x="12426" y="71619"/>
                </a:lnTo>
                <a:lnTo>
                  <a:pt x="17093" y="65372"/>
                </a:lnTo>
                <a:lnTo>
                  <a:pt x="20973" y="59126"/>
                </a:lnTo>
                <a:lnTo>
                  <a:pt x="24863" y="52879"/>
                </a:lnTo>
                <a:lnTo>
                  <a:pt x="27191" y="46633"/>
                </a:lnTo>
                <a:lnTo>
                  <a:pt x="29530" y="41248"/>
                </a:lnTo>
                <a:lnTo>
                  <a:pt x="31082" y="36617"/>
                </a:lnTo>
                <a:lnTo>
                  <a:pt x="33410" y="42756"/>
                </a:lnTo>
                <a:lnTo>
                  <a:pt x="36525" y="53633"/>
                </a:lnTo>
                <a:lnTo>
                  <a:pt x="37301" y="65372"/>
                </a:lnTo>
                <a:lnTo>
                  <a:pt x="34962" y="73880"/>
                </a:lnTo>
                <a:lnTo>
                  <a:pt x="38853" y="74742"/>
                </a:lnTo>
                <a:lnTo>
                  <a:pt x="47399" y="71619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929191" y="5740093"/>
            <a:ext cx="117346" cy="46665"/>
          </a:xfrm>
          <a:custGeom>
            <a:avLst/>
            <a:gdLst/>
            <a:ahLst/>
            <a:cxnLst/>
            <a:rect l="l" t="t" r="r" b="b"/>
            <a:pathLst>
              <a:path w="117346" h="46665">
                <a:moveTo>
                  <a:pt x="38853" y="24124"/>
                </a:moveTo>
                <a:lnTo>
                  <a:pt x="19432" y="19385"/>
                </a:lnTo>
                <a:lnTo>
                  <a:pt x="0" y="8508"/>
                </a:lnTo>
                <a:lnTo>
                  <a:pt x="1551" y="19385"/>
                </a:lnTo>
                <a:lnTo>
                  <a:pt x="6994" y="28755"/>
                </a:lnTo>
                <a:lnTo>
                  <a:pt x="13989" y="35001"/>
                </a:lnTo>
                <a:lnTo>
                  <a:pt x="22535" y="40386"/>
                </a:lnTo>
                <a:lnTo>
                  <a:pt x="31082" y="43553"/>
                </a:lnTo>
                <a:lnTo>
                  <a:pt x="38853" y="45103"/>
                </a:lnTo>
                <a:lnTo>
                  <a:pt x="44295" y="46665"/>
                </a:lnTo>
                <a:lnTo>
                  <a:pt x="46623" y="46665"/>
                </a:lnTo>
                <a:lnTo>
                  <a:pt x="60613" y="43553"/>
                </a:lnTo>
                <a:lnTo>
                  <a:pt x="73826" y="38879"/>
                </a:lnTo>
                <a:lnTo>
                  <a:pt x="87039" y="32632"/>
                </a:lnTo>
                <a:lnTo>
                  <a:pt x="98701" y="24878"/>
                </a:lnTo>
                <a:lnTo>
                  <a:pt x="108023" y="17877"/>
                </a:lnTo>
                <a:lnTo>
                  <a:pt x="114242" y="10877"/>
                </a:lnTo>
                <a:lnTo>
                  <a:pt x="117346" y="4631"/>
                </a:lnTo>
                <a:lnTo>
                  <a:pt x="115794" y="0"/>
                </a:lnTo>
                <a:lnTo>
                  <a:pt x="111127" y="1507"/>
                </a:lnTo>
                <a:lnTo>
                  <a:pt x="101805" y="6246"/>
                </a:lnTo>
                <a:lnTo>
                  <a:pt x="89367" y="12385"/>
                </a:lnTo>
                <a:lnTo>
                  <a:pt x="74602" y="18631"/>
                </a:lnTo>
                <a:lnTo>
                  <a:pt x="57509" y="23370"/>
                </a:lnTo>
                <a:lnTo>
                  <a:pt x="38853" y="24124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250148" y="5554959"/>
            <a:ext cx="85477" cy="91758"/>
          </a:xfrm>
          <a:custGeom>
            <a:avLst/>
            <a:gdLst/>
            <a:ahLst/>
            <a:cxnLst/>
            <a:rect l="l" t="t" r="r" b="b"/>
            <a:pathLst>
              <a:path w="85477" h="91758">
                <a:moveTo>
                  <a:pt x="45071" y="91758"/>
                </a:moveTo>
                <a:lnTo>
                  <a:pt x="52066" y="91758"/>
                </a:lnTo>
                <a:lnTo>
                  <a:pt x="58274" y="90251"/>
                </a:lnTo>
                <a:lnTo>
                  <a:pt x="65269" y="87881"/>
                </a:lnTo>
                <a:lnTo>
                  <a:pt x="71487" y="84758"/>
                </a:lnTo>
                <a:lnTo>
                  <a:pt x="77706" y="80881"/>
                </a:lnTo>
                <a:lnTo>
                  <a:pt x="82373" y="76250"/>
                </a:lnTo>
                <a:lnTo>
                  <a:pt x="85477" y="72373"/>
                </a:lnTo>
                <a:lnTo>
                  <a:pt x="77706" y="61387"/>
                </a:lnTo>
                <a:lnTo>
                  <a:pt x="70711" y="52125"/>
                </a:lnTo>
                <a:lnTo>
                  <a:pt x="65269" y="42756"/>
                </a:lnTo>
                <a:lnTo>
                  <a:pt x="60613" y="34248"/>
                </a:lnTo>
                <a:lnTo>
                  <a:pt x="56722" y="26386"/>
                </a:lnTo>
                <a:lnTo>
                  <a:pt x="53618" y="18631"/>
                </a:lnTo>
                <a:lnTo>
                  <a:pt x="51279" y="11631"/>
                </a:lnTo>
                <a:lnTo>
                  <a:pt x="48951" y="5384"/>
                </a:lnTo>
                <a:lnTo>
                  <a:pt x="43509" y="2369"/>
                </a:lnTo>
                <a:lnTo>
                  <a:pt x="36514" y="753"/>
                </a:lnTo>
                <a:lnTo>
                  <a:pt x="29530" y="0"/>
                </a:lnTo>
                <a:lnTo>
                  <a:pt x="22535" y="0"/>
                </a:lnTo>
                <a:lnTo>
                  <a:pt x="15541" y="1507"/>
                </a:lnTo>
                <a:lnTo>
                  <a:pt x="9322" y="3877"/>
                </a:lnTo>
                <a:lnTo>
                  <a:pt x="3879" y="7754"/>
                </a:lnTo>
                <a:lnTo>
                  <a:pt x="0" y="12385"/>
                </a:lnTo>
                <a:lnTo>
                  <a:pt x="11650" y="12385"/>
                </a:lnTo>
                <a:lnTo>
                  <a:pt x="16317" y="13246"/>
                </a:lnTo>
                <a:lnTo>
                  <a:pt x="20973" y="14000"/>
                </a:lnTo>
                <a:lnTo>
                  <a:pt x="25639" y="14754"/>
                </a:lnTo>
                <a:lnTo>
                  <a:pt x="30306" y="15508"/>
                </a:lnTo>
                <a:lnTo>
                  <a:pt x="34962" y="17124"/>
                </a:lnTo>
                <a:lnTo>
                  <a:pt x="41181" y="17877"/>
                </a:lnTo>
                <a:lnTo>
                  <a:pt x="42733" y="24878"/>
                </a:lnTo>
                <a:lnTo>
                  <a:pt x="44285" y="31878"/>
                </a:lnTo>
                <a:lnTo>
                  <a:pt x="47399" y="38879"/>
                </a:lnTo>
                <a:lnTo>
                  <a:pt x="50503" y="45879"/>
                </a:lnTo>
                <a:lnTo>
                  <a:pt x="53618" y="52879"/>
                </a:lnTo>
                <a:lnTo>
                  <a:pt x="58274" y="59126"/>
                </a:lnTo>
                <a:lnTo>
                  <a:pt x="62941" y="65372"/>
                </a:lnTo>
                <a:lnTo>
                  <a:pt x="68383" y="70757"/>
                </a:lnTo>
                <a:lnTo>
                  <a:pt x="65269" y="74634"/>
                </a:lnTo>
                <a:lnTo>
                  <a:pt x="62165" y="77758"/>
                </a:lnTo>
                <a:lnTo>
                  <a:pt x="58274" y="80127"/>
                </a:lnTo>
                <a:lnTo>
                  <a:pt x="53618" y="81635"/>
                </a:lnTo>
                <a:lnTo>
                  <a:pt x="48951" y="83250"/>
                </a:lnTo>
                <a:lnTo>
                  <a:pt x="45071" y="85512"/>
                </a:lnTo>
                <a:lnTo>
                  <a:pt x="41957" y="87127"/>
                </a:lnTo>
                <a:lnTo>
                  <a:pt x="38853" y="90251"/>
                </a:lnTo>
                <a:lnTo>
                  <a:pt x="45071" y="91758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157665" y="5676335"/>
            <a:ext cx="143762" cy="179651"/>
          </a:xfrm>
          <a:custGeom>
            <a:avLst/>
            <a:gdLst/>
            <a:ahLst/>
            <a:cxnLst/>
            <a:rect l="l" t="t" r="r" b="b"/>
            <a:pathLst>
              <a:path w="143762" h="179651">
                <a:moveTo>
                  <a:pt x="94810" y="4631"/>
                </a:moveTo>
                <a:lnTo>
                  <a:pt x="97914" y="7754"/>
                </a:lnTo>
                <a:lnTo>
                  <a:pt x="101805" y="10123"/>
                </a:lnTo>
                <a:lnTo>
                  <a:pt x="106461" y="12385"/>
                </a:lnTo>
                <a:lnTo>
                  <a:pt x="111127" y="14754"/>
                </a:lnTo>
                <a:lnTo>
                  <a:pt x="116570" y="17124"/>
                </a:lnTo>
                <a:lnTo>
                  <a:pt x="122013" y="18631"/>
                </a:lnTo>
                <a:lnTo>
                  <a:pt x="126669" y="21001"/>
                </a:lnTo>
                <a:lnTo>
                  <a:pt x="125117" y="35001"/>
                </a:lnTo>
                <a:lnTo>
                  <a:pt x="122013" y="48141"/>
                </a:lnTo>
                <a:lnTo>
                  <a:pt x="115794" y="60634"/>
                </a:lnTo>
                <a:lnTo>
                  <a:pt x="106461" y="71511"/>
                </a:lnTo>
                <a:lnTo>
                  <a:pt x="96362" y="73127"/>
                </a:lnTo>
                <a:lnTo>
                  <a:pt x="83149" y="71511"/>
                </a:lnTo>
                <a:lnTo>
                  <a:pt x="69159" y="69142"/>
                </a:lnTo>
                <a:lnTo>
                  <a:pt x="54394" y="64511"/>
                </a:lnTo>
                <a:lnTo>
                  <a:pt x="38853" y="59880"/>
                </a:lnTo>
                <a:lnTo>
                  <a:pt x="24087" y="55141"/>
                </a:lnTo>
                <a:lnTo>
                  <a:pt x="10885" y="51264"/>
                </a:lnTo>
                <a:lnTo>
                  <a:pt x="0" y="49002"/>
                </a:lnTo>
                <a:lnTo>
                  <a:pt x="2327" y="52125"/>
                </a:lnTo>
                <a:lnTo>
                  <a:pt x="5442" y="55141"/>
                </a:lnTo>
                <a:lnTo>
                  <a:pt x="9322" y="58264"/>
                </a:lnTo>
                <a:lnTo>
                  <a:pt x="13989" y="60634"/>
                </a:lnTo>
                <a:lnTo>
                  <a:pt x="18656" y="63003"/>
                </a:lnTo>
                <a:lnTo>
                  <a:pt x="22535" y="65265"/>
                </a:lnTo>
                <a:lnTo>
                  <a:pt x="26426" y="67634"/>
                </a:lnTo>
                <a:lnTo>
                  <a:pt x="28754" y="70003"/>
                </a:lnTo>
                <a:lnTo>
                  <a:pt x="21759" y="81635"/>
                </a:lnTo>
                <a:lnTo>
                  <a:pt x="15541" y="94882"/>
                </a:lnTo>
                <a:lnTo>
                  <a:pt x="10885" y="108085"/>
                </a:lnTo>
                <a:lnTo>
                  <a:pt x="6994" y="122862"/>
                </a:lnTo>
                <a:lnTo>
                  <a:pt x="4666" y="137649"/>
                </a:lnTo>
                <a:lnTo>
                  <a:pt x="4666" y="151649"/>
                </a:lnTo>
                <a:lnTo>
                  <a:pt x="6218" y="166425"/>
                </a:lnTo>
                <a:lnTo>
                  <a:pt x="9322" y="179651"/>
                </a:lnTo>
                <a:lnTo>
                  <a:pt x="10098" y="175763"/>
                </a:lnTo>
                <a:lnTo>
                  <a:pt x="13213" y="166425"/>
                </a:lnTo>
                <a:lnTo>
                  <a:pt x="17093" y="153986"/>
                </a:lnTo>
                <a:lnTo>
                  <a:pt x="21759" y="137649"/>
                </a:lnTo>
                <a:lnTo>
                  <a:pt x="27202" y="121311"/>
                </a:lnTo>
                <a:lnTo>
                  <a:pt x="33421" y="104973"/>
                </a:lnTo>
                <a:lnTo>
                  <a:pt x="39629" y="89389"/>
                </a:lnTo>
                <a:lnTo>
                  <a:pt x="45847" y="77758"/>
                </a:lnTo>
                <a:lnTo>
                  <a:pt x="58285" y="80127"/>
                </a:lnTo>
                <a:lnTo>
                  <a:pt x="69159" y="83142"/>
                </a:lnTo>
                <a:lnTo>
                  <a:pt x="78493" y="85512"/>
                </a:lnTo>
                <a:lnTo>
                  <a:pt x="87039" y="87127"/>
                </a:lnTo>
                <a:lnTo>
                  <a:pt x="94810" y="87881"/>
                </a:lnTo>
                <a:lnTo>
                  <a:pt x="102581" y="87881"/>
                </a:lnTo>
                <a:lnTo>
                  <a:pt x="110351" y="85512"/>
                </a:lnTo>
                <a:lnTo>
                  <a:pt x="118122" y="81635"/>
                </a:lnTo>
                <a:lnTo>
                  <a:pt x="125893" y="74634"/>
                </a:lnTo>
                <a:lnTo>
                  <a:pt x="131335" y="63003"/>
                </a:lnTo>
                <a:lnTo>
                  <a:pt x="135991" y="49756"/>
                </a:lnTo>
                <a:lnTo>
                  <a:pt x="139106" y="35755"/>
                </a:lnTo>
                <a:lnTo>
                  <a:pt x="141434" y="22508"/>
                </a:lnTo>
                <a:lnTo>
                  <a:pt x="142986" y="10877"/>
                </a:lnTo>
                <a:lnTo>
                  <a:pt x="143762" y="3123"/>
                </a:lnTo>
                <a:lnTo>
                  <a:pt x="143762" y="0"/>
                </a:lnTo>
                <a:lnTo>
                  <a:pt x="137554" y="1507"/>
                </a:lnTo>
                <a:lnTo>
                  <a:pt x="131335" y="2261"/>
                </a:lnTo>
                <a:lnTo>
                  <a:pt x="124341" y="3123"/>
                </a:lnTo>
                <a:lnTo>
                  <a:pt x="117346" y="2261"/>
                </a:lnTo>
                <a:lnTo>
                  <a:pt x="111127" y="1507"/>
                </a:lnTo>
                <a:lnTo>
                  <a:pt x="104909" y="1507"/>
                </a:lnTo>
                <a:lnTo>
                  <a:pt x="98690" y="753"/>
                </a:lnTo>
                <a:lnTo>
                  <a:pt x="93258" y="753"/>
                </a:lnTo>
                <a:lnTo>
                  <a:pt x="94810" y="463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205065" y="5775094"/>
            <a:ext cx="80045" cy="219359"/>
          </a:xfrm>
          <a:custGeom>
            <a:avLst/>
            <a:gdLst/>
            <a:ahLst/>
            <a:cxnLst/>
            <a:rect l="l" t="t" r="r" b="b"/>
            <a:pathLst>
              <a:path w="80045" h="219359">
                <a:moveTo>
                  <a:pt x="66831" y="214685"/>
                </a:moveTo>
                <a:lnTo>
                  <a:pt x="71498" y="206134"/>
                </a:lnTo>
                <a:lnTo>
                  <a:pt x="74613" y="194459"/>
                </a:lnTo>
                <a:lnTo>
                  <a:pt x="77717" y="183571"/>
                </a:lnTo>
                <a:lnTo>
                  <a:pt x="79269" y="161019"/>
                </a:lnTo>
                <a:lnTo>
                  <a:pt x="80045" y="138456"/>
                </a:lnTo>
                <a:lnTo>
                  <a:pt x="80045" y="115118"/>
                </a:lnTo>
                <a:lnTo>
                  <a:pt x="79269" y="92555"/>
                </a:lnTo>
                <a:lnTo>
                  <a:pt x="75389" y="70003"/>
                </a:lnTo>
                <a:lnTo>
                  <a:pt x="68394" y="49778"/>
                </a:lnTo>
                <a:lnTo>
                  <a:pt x="59061" y="31103"/>
                </a:lnTo>
                <a:lnTo>
                  <a:pt x="45082" y="13989"/>
                </a:lnTo>
                <a:lnTo>
                  <a:pt x="0" y="0"/>
                </a:lnTo>
                <a:lnTo>
                  <a:pt x="2338" y="753"/>
                </a:lnTo>
                <a:lnTo>
                  <a:pt x="7770" y="4631"/>
                </a:lnTo>
                <a:lnTo>
                  <a:pt x="15552" y="10102"/>
                </a:lnTo>
                <a:lnTo>
                  <a:pt x="24874" y="16327"/>
                </a:lnTo>
                <a:lnTo>
                  <a:pt x="34197" y="24889"/>
                </a:lnTo>
                <a:lnTo>
                  <a:pt x="43519" y="35001"/>
                </a:lnTo>
                <a:lnTo>
                  <a:pt x="51290" y="45114"/>
                </a:lnTo>
                <a:lnTo>
                  <a:pt x="56733" y="56778"/>
                </a:lnTo>
                <a:lnTo>
                  <a:pt x="66055" y="109669"/>
                </a:lnTo>
                <a:lnTo>
                  <a:pt x="65279" y="162570"/>
                </a:lnTo>
                <a:lnTo>
                  <a:pt x="60623" y="203021"/>
                </a:lnTo>
                <a:lnTo>
                  <a:pt x="57509" y="219359"/>
                </a:lnTo>
                <a:lnTo>
                  <a:pt x="66831" y="214685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196518" y="5791422"/>
            <a:ext cx="42743" cy="190582"/>
          </a:xfrm>
          <a:custGeom>
            <a:avLst/>
            <a:gdLst/>
            <a:ahLst/>
            <a:cxnLst/>
            <a:rect l="l" t="t" r="r" b="b"/>
            <a:pathLst>
              <a:path w="42743" h="190582">
                <a:moveTo>
                  <a:pt x="25650" y="108904"/>
                </a:moveTo>
                <a:lnTo>
                  <a:pt x="24874" y="130680"/>
                </a:lnTo>
                <a:lnTo>
                  <a:pt x="23311" y="152468"/>
                </a:lnTo>
                <a:lnTo>
                  <a:pt x="21759" y="174244"/>
                </a:lnTo>
                <a:lnTo>
                  <a:pt x="21759" y="179694"/>
                </a:lnTo>
                <a:lnTo>
                  <a:pt x="23311" y="186694"/>
                </a:lnTo>
                <a:lnTo>
                  <a:pt x="26426" y="190582"/>
                </a:lnTo>
                <a:lnTo>
                  <a:pt x="29530" y="189807"/>
                </a:lnTo>
                <a:lnTo>
                  <a:pt x="34197" y="168019"/>
                </a:lnTo>
                <a:lnTo>
                  <a:pt x="38864" y="142355"/>
                </a:lnTo>
                <a:lnTo>
                  <a:pt x="41967" y="113567"/>
                </a:lnTo>
                <a:lnTo>
                  <a:pt x="42743" y="84015"/>
                </a:lnTo>
                <a:lnTo>
                  <a:pt x="40415" y="56013"/>
                </a:lnTo>
                <a:lnTo>
                  <a:pt x="33421" y="31889"/>
                </a:lnTo>
                <a:lnTo>
                  <a:pt x="20207" y="12449"/>
                </a:lnTo>
                <a:lnTo>
                  <a:pt x="0" y="0"/>
                </a:lnTo>
                <a:lnTo>
                  <a:pt x="10885" y="21787"/>
                </a:lnTo>
                <a:lnTo>
                  <a:pt x="17880" y="43563"/>
                </a:lnTo>
                <a:lnTo>
                  <a:pt x="22535" y="65340"/>
                </a:lnTo>
                <a:lnTo>
                  <a:pt x="24874" y="87127"/>
                </a:lnTo>
                <a:lnTo>
                  <a:pt x="25650" y="108904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122692" y="5880876"/>
            <a:ext cx="90930" cy="32675"/>
          </a:xfrm>
          <a:custGeom>
            <a:avLst/>
            <a:gdLst/>
            <a:ahLst/>
            <a:cxnLst/>
            <a:rect l="l" t="t" r="r" b="b"/>
            <a:pathLst>
              <a:path w="90930" h="32675">
                <a:moveTo>
                  <a:pt x="46634" y="15562"/>
                </a:moveTo>
                <a:lnTo>
                  <a:pt x="36525" y="16337"/>
                </a:lnTo>
                <a:lnTo>
                  <a:pt x="26426" y="16337"/>
                </a:lnTo>
                <a:lnTo>
                  <a:pt x="13989" y="15562"/>
                </a:lnTo>
                <a:lnTo>
                  <a:pt x="0" y="13225"/>
                </a:lnTo>
                <a:lnTo>
                  <a:pt x="5442" y="24113"/>
                </a:lnTo>
                <a:lnTo>
                  <a:pt x="17104" y="30338"/>
                </a:lnTo>
                <a:lnTo>
                  <a:pt x="31869" y="32675"/>
                </a:lnTo>
                <a:lnTo>
                  <a:pt x="48186" y="31113"/>
                </a:lnTo>
                <a:lnTo>
                  <a:pt x="64503" y="26450"/>
                </a:lnTo>
                <a:lnTo>
                  <a:pt x="77717" y="18674"/>
                </a:lnTo>
                <a:lnTo>
                  <a:pt x="87815" y="10112"/>
                </a:lnTo>
                <a:lnTo>
                  <a:pt x="90930" y="0"/>
                </a:lnTo>
                <a:lnTo>
                  <a:pt x="77717" y="5449"/>
                </a:lnTo>
                <a:lnTo>
                  <a:pt x="66831" y="9337"/>
                </a:lnTo>
                <a:lnTo>
                  <a:pt x="55957" y="13225"/>
                </a:lnTo>
                <a:lnTo>
                  <a:pt x="46634" y="15562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007684" y="6021680"/>
            <a:ext cx="103357" cy="268362"/>
          </a:xfrm>
          <a:custGeom>
            <a:avLst/>
            <a:gdLst/>
            <a:ahLst/>
            <a:cxnLst/>
            <a:rect l="l" t="t" r="r" b="b"/>
            <a:pathLst>
              <a:path w="103357" h="268362">
                <a:moveTo>
                  <a:pt x="17093" y="6214"/>
                </a:moveTo>
                <a:lnTo>
                  <a:pt x="0" y="0"/>
                </a:lnTo>
                <a:lnTo>
                  <a:pt x="9322" y="8551"/>
                </a:lnTo>
                <a:lnTo>
                  <a:pt x="17869" y="17888"/>
                </a:lnTo>
                <a:lnTo>
                  <a:pt x="25639" y="29552"/>
                </a:lnTo>
                <a:lnTo>
                  <a:pt x="33410" y="41226"/>
                </a:lnTo>
                <a:lnTo>
                  <a:pt x="39629" y="53665"/>
                </a:lnTo>
                <a:lnTo>
                  <a:pt x="45847" y="66115"/>
                </a:lnTo>
                <a:lnTo>
                  <a:pt x="50514" y="78565"/>
                </a:lnTo>
                <a:lnTo>
                  <a:pt x="54394" y="89454"/>
                </a:lnTo>
                <a:lnTo>
                  <a:pt x="97914" y="268362"/>
                </a:lnTo>
                <a:lnTo>
                  <a:pt x="102581" y="255923"/>
                </a:lnTo>
                <a:lnTo>
                  <a:pt x="103357" y="234911"/>
                </a:lnTo>
                <a:lnTo>
                  <a:pt x="101018" y="209246"/>
                </a:lnTo>
                <a:lnTo>
                  <a:pt x="95586" y="181245"/>
                </a:lnTo>
                <a:lnTo>
                  <a:pt x="90143" y="154019"/>
                </a:lnTo>
                <a:lnTo>
                  <a:pt x="84701" y="130680"/>
                </a:lnTo>
                <a:lnTo>
                  <a:pt x="80045" y="114343"/>
                </a:lnTo>
                <a:lnTo>
                  <a:pt x="78482" y="108118"/>
                </a:lnTo>
                <a:lnTo>
                  <a:pt x="73826" y="91780"/>
                </a:lnTo>
                <a:lnTo>
                  <a:pt x="68383" y="75453"/>
                </a:lnTo>
                <a:lnTo>
                  <a:pt x="62165" y="58340"/>
                </a:lnTo>
                <a:lnTo>
                  <a:pt x="53618" y="42777"/>
                </a:lnTo>
                <a:lnTo>
                  <a:pt x="43519" y="28001"/>
                </a:lnTo>
                <a:lnTo>
                  <a:pt x="31858" y="15551"/>
                </a:lnTo>
                <a:lnTo>
                  <a:pt x="17093" y="6214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277339" y="5806984"/>
            <a:ext cx="145325" cy="271474"/>
          </a:xfrm>
          <a:custGeom>
            <a:avLst/>
            <a:gdLst/>
            <a:ahLst/>
            <a:cxnLst/>
            <a:rect l="l" t="t" r="r" b="b"/>
            <a:pathLst>
              <a:path w="145325" h="271474">
                <a:moveTo>
                  <a:pt x="0" y="2326"/>
                </a:moveTo>
                <a:lnTo>
                  <a:pt x="7770" y="4663"/>
                </a:lnTo>
                <a:lnTo>
                  <a:pt x="16317" y="7775"/>
                </a:lnTo>
                <a:lnTo>
                  <a:pt x="24874" y="10112"/>
                </a:lnTo>
                <a:lnTo>
                  <a:pt x="33421" y="13225"/>
                </a:lnTo>
                <a:lnTo>
                  <a:pt x="41191" y="16327"/>
                </a:lnTo>
                <a:lnTo>
                  <a:pt x="48962" y="19439"/>
                </a:lnTo>
                <a:lnTo>
                  <a:pt x="55957" y="21776"/>
                </a:lnTo>
                <a:lnTo>
                  <a:pt x="62175" y="24889"/>
                </a:lnTo>
                <a:lnTo>
                  <a:pt x="76941" y="35777"/>
                </a:lnTo>
                <a:lnTo>
                  <a:pt x="88591" y="48227"/>
                </a:lnTo>
                <a:lnTo>
                  <a:pt x="98701" y="63003"/>
                </a:lnTo>
                <a:lnTo>
                  <a:pt x="106471" y="79341"/>
                </a:lnTo>
                <a:lnTo>
                  <a:pt x="112679" y="96454"/>
                </a:lnTo>
                <a:lnTo>
                  <a:pt x="118898" y="115118"/>
                </a:lnTo>
                <a:lnTo>
                  <a:pt x="123565" y="133793"/>
                </a:lnTo>
                <a:lnTo>
                  <a:pt x="129007" y="152457"/>
                </a:lnTo>
                <a:lnTo>
                  <a:pt x="132111" y="175795"/>
                </a:lnTo>
                <a:lnTo>
                  <a:pt x="135215" y="211583"/>
                </a:lnTo>
                <a:lnTo>
                  <a:pt x="138330" y="248136"/>
                </a:lnTo>
                <a:lnTo>
                  <a:pt x="141434" y="271474"/>
                </a:lnTo>
                <a:lnTo>
                  <a:pt x="144549" y="246585"/>
                </a:lnTo>
                <a:lnTo>
                  <a:pt x="145325" y="210797"/>
                </a:lnTo>
                <a:lnTo>
                  <a:pt x="144549" y="175020"/>
                </a:lnTo>
                <a:lnTo>
                  <a:pt x="142210" y="148569"/>
                </a:lnTo>
                <a:lnTo>
                  <a:pt x="138330" y="129905"/>
                </a:lnTo>
                <a:lnTo>
                  <a:pt x="132887" y="110455"/>
                </a:lnTo>
                <a:lnTo>
                  <a:pt x="126669" y="91004"/>
                </a:lnTo>
                <a:lnTo>
                  <a:pt x="119674" y="72340"/>
                </a:lnTo>
                <a:lnTo>
                  <a:pt x="111903" y="54452"/>
                </a:lnTo>
                <a:lnTo>
                  <a:pt x="104133" y="38889"/>
                </a:lnTo>
                <a:lnTo>
                  <a:pt x="95586" y="26439"/>
                </a:lnTo>
                <a:lnTo>
                  <a:pt x="87039" y="17888"/>
                </a:lnTo>
                <a:lnTo>
                  <a:pt x="78493" y="14000"/>
                </a:lnTo>
                <a:lnTo>
                  <a:pt x="67607" y="10112"/>
                </a:lnTo>
                <a:lnTo>
                  <a:pt x="55181" y="6224"/>
                </a:lnTo>
                <a:lnTo>
                  <a:pt x="42743" y="3112"/>
                </a:lnTo>
                <a:lnTo>
                  <a:pt x="30306" y="775"/>
                </a:lnTo>
                <a:lnTo>
                  <a:pt x="18656" y="0"/>
                </a:lnTo>
                <a:lnTo>
                  <a:pt x="8546" y="0"/>
                </a:lnTo>
                <a:lnTo>
                  <a:pt x="0" y="2326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293657" y="5949329"/>
            <a:ext cx="97149" cy="90240"/>
          </a:xfrm>
          <a:custGeom>
            <a:avLst/>
            <a:gdLst/>
            <a:ahLst/>
            <a:cxnLst/>
            <a:rect l="l" t="t" r="r" b="b"/>
            <a:pathLst>
              <a:path w="97149" h="90240">
                <a:moveTo>
                  <a:pt x="20207" y="87903"/>
                </a:moveTo>
                <a:lnTo>
                  <a:pt x="30306" y="84790"/>
                </a:lnTo>
                <a:lnTo>
                  <a:pt x="41191" y="82464"/>
                </a:lnTo>
                <a:lnTo>
                  <a:pt x="54405" y="79351"/>
                </a:lnTo>
                <a:lnTo>
                  <a:pt x="66831" y="76239"/>
                </a:lnTo>
                <a:lnTo>
                  <a:pt x="78493" y="73127"/>
                </a:lnTo>
                <a:lnTo>
                  <a:pt x="89367" y="70014"/>
                </a:lnTo>
                <a:lnTo>
                  <a:pt x="97149" y="66902"/>
                </a:lnTo>
                <a:lnTo>
                  <a:pt x="86263" y="63014"/>
                </a:lnTo>
                <a:lnTo>
                  <a:pt x="77717" y="63789"/>
                </a:lnTo>
                <a:lnTo>
                  <a:pt x="69946" y="64565"/>
                </a:lnTo>
                <a:lnTo>
                  <a:pt x="61399" y="66902"/>
                </a:lnTo>
                <a:lnTo>
                  <a:pt x="53629" y="68452"/>
                </a:lnTo>
                <a:lnTo>
                  <a:pt x="45071" y="70789"/>
                </a:lnTo>
                <a:lnTo>
                  <a:pt x="37301" y="72351"/>
                </a:lnTo>
                <a:lnTo>
                  <a:pt x="29530" y="73127"/>
                </a:lnTo>
                <a:lnTo>
                  <a:pt x="21759" y="73127"/>
                </a:lnTo>
                <a:lnTo>
                  <a:pt x="13213" y="24113"/>
                </a:lnTo>
                <a:lnTo>
                  <a:pt x="22535" y="22562"/>
                </a:lnTo>
                <a:lnTo>
                  <a:pt x="31869" y="21011"/>
                </a:lnTo>
                <a:lnTo>
                  <a:pt x="40415" y="19450"/>
                </a:lnTo>
                <a:lnTo>
                  <a:pt x="49738" y="17113"/>
                </a:lnTo>
                <a:lnTo>
                  <a:pt x="59061" y="15562"/>
                </a:lnTo>
                <a:lnTo>
                  <a:pt x="68394" y="14786"/>
                </a:lnTo>
                <a:lnTo>
                  <a:pt x="77717" y="14011"/>
                </a:lnTo>
                <a:lnTo>
                  <a:pt x="87815" y="14011"/>
                </a:lnTo>
                <a:lnTo>
                  <a:pt x="90154" y="16337"/>
                </a:lnTo>
                <a:lnTo>
                  <a:pt x="93258" y="19450"/>
                </a:lnTo>
                <a:lnTo>
                  <a:pt x="94034" y="17113"/>
                </a:lnTo>
                <a:lnTo>
                  <a:pt x="95586" y="10899"/>
                </a:lnTo>
                <a:lnTo>
                  <a:pt x="95586" y="3898"/>
                </a:lnTo>
                <a:lnTo>
                  <a:pt x="93258" y="0"/>
                </a:lnTo>
                <a:lnTo>
                  <a:pt x="80045" y="1561"/>
                </a:lnTo>
                <a:lnTo>
                  <a:pt x="67618" y="3898"/>
                </a:lnTo>
                <a:lnTo>
                  <a:pt x="55181" y="6224"/>
                </a:lnTo>
                <a:lnTo>
                  <a:pt x="44295" y="8562"/>
                </a:lnTo>
                <a:lnTo>
                  <a:pt x="32645" y="10112"/>
                </a:lnTo>
                <a:lnTo>
                  <a:pt x="21759" y="11674"/>
                </a:lnTo>
                <a:lnTo>
                  <a:pt x="10885" y="12449"/>
                </a:lnTo>
                <a:lnTo>
                  <a:pt x="0" y="12449"/>
                </a:lnTo>
                <a:lnTo>
                  <a:pt x="1562" y="21011"/>
                </a:lnTo>
                <a:lnTo>
                  <a:pt x="5442" y="42013"/>
                </a:lnTo>
                <a:lnTo>
                  <a:pt x="9333" y="67677"/>
                </a:lnTo>
                <a:lnTo>
                  <a:pt x="13213" y="90240"/>
                </a:lnTo>
                <a:lnTo>
                  <a:pt x="20207" y="8790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892666" y="6363169"/>
            <a:ext cx="535441" cy="183571"/>
          </a:xfrm>
          <a:custGeom>
            <a:avLst/>
            <a:gdLst/>
            <a:ahLst/>
            <a:cxnLst/>
            <a:rect l="l" t="t" r="r" b="b"/>
            <a:pathLst>
              <a:path w="535441" h="183571">
                <a:moveTo>
                  <a:pt x="24098" y="22551"/>
                </a:moveTo>
                <a:lnTo>
                  <a:pt x="18656" y="11663"/>
                </a:lnTo>
                <a:lnTo>
                  <a:pt x="13989" y="1550"/>
                </a:lnTo>
                <a:lnTo>
                  <a:pt x="5442" y="0"/>
                </a:lnTo>
                <a:lnTo>
                  <a:pt x="1551" y="4663"/>
                </a:lnTo>
                <a:lnTo>
                  <a:pt x="0" y="12439"/>
                </a:lnTo>
                <a:lnTo>
                  <a:pt x="775" y="20225"/>
                </a:lnTo>
                <a:lnTo>
                  <a:pt x="5442" y="29552"/>
                </a:lnTo>
                <a:lnTo>
                  <a:pt x="10885" y="40451"/>
                </a:lnTo>
                <a:lnTo>
                  <a:pt x="17880" y="52115"/>
                </a:lnTo>
                <a:lnTo>
                  <a:pt x="25650" y="64565"/>
                </a:lnTo>
                <a:lnTo>
                  <a:pt x="33421" y="77004"/>
                </a:lnTo>
                <a:lnTo>
                  <a:pt x="42743" y="90229"/>
                </a:lnTo>
                <a:lnTo>
                  <a:pt x="52066" y="103454"/>
                </a:lnTo>
                <a:lnTo>
                  <a:pt x="62175" y="116680"/>
                </a:lnTo>
                <a:lnTo>
                  <a:pt x="72274" y="129119"/>
                </a:lnTo>
                <a:lnTo>
                  <a:pt x="82373" y="141569"/>
                </a:lnTo>
                <a:lnTo>
                  <a:pt x="92482" y="152457"/>
                </a:lnTo>
                <a:lnTo>
                  <a:pt x="102581" y="161794"/>
                </a:lnTo>
                <a:lnTo>
                  <a:pt x="112679" y="170356"/>
                </a:lnTo>
                <a:lnTo>
                  <a:pt x="122789" y="176571"/>
                </a:lnTo>
                <a:lnTo>
                  <a:pt x="132111" y="181245"/>
                </a:lnTo>
                <a:lnTo>
                  <a:pt x="140658" y="183571"/>
                </a:lnTo>
                <a:lnTo>
                  <a:pt x="151543" y="183571"/>
                </a:lnTo>
                <a:lnTo>
                  <a:pt x="166309" y="181245"/>
                </a:lnTo>
                <a:lnTo>
                  <a:pt x="184954" y="177357"/>
                </a:lnTo>
                <a:lnTo>
                  <a:pt x="206714" y="171907"/>
                </a:lnTo>
                <a:lnTo>
                  <a:pt x="230802" y="164907"/>
                </a:lnTo>
                <a:lnTo>
                  <a:pt x="257228" y="157131"/>
                </a:lnTo>
                <a:lnTo>
                  <a:pt x="285207" y="148569"/>
                </a:lnTo>
                <a:lnTo>
                  <a:pt x="313962" y="139232"/>
                </a:lnTo>
                <a:lnTo>
                  <a:pt x="343492" y="129905"/>
                </a:lnTo>
                <a:lnTo>
                  <a:pt x="372247" y="120568"/>
                </a:lnTo>
                <a:lnTo>
                  <a:pt x="400215" y="111230"/>
                </a:lnTo>
                <a:lnTo>
                  <a:pt x="426641" y="103454"/>
                </a:lnTo>
                <a:lnTo>
                  <a:pt x="451505" y="96454"/>
                </a:lnTo>
                <a:lnTo>
                  <a:pt x="474041" y="90229"/>
                </a:lnTo>
                <a:lnTo>
                  <a:pt x="492697" y="86341"/>
                </a:lnTo>
                <a:lnTo>
                  <a:pt x="508239" y="84004"/>
                </a:lnTo>
                <a:lnTo>
                  <a:pt x="513681" y="83229"/>
                </a:lnTo>
                <a:lnTo>
                  <a:pt x="518337" y="81678"/>
                </a:lnTo>
                <a:lnTo>
                  <a:pt x="523780" y="79341"/>
                </a:lnTo>
                <a:lnTo>
                  <a:pt x="527660" y="77004"/>
                </a:lnTo>
                <a:lnTo>
                  <a:pt x="531551" y="74677"/>
                </a:lnTo>
                <a:lnTo>
                  <a:pt x="533879" y="73116"/>
                </a:lnTo>
                <a:lnTo>
                  <a:pt x="535441" y="70003"/>
                </a:lnTo>
                <a:lnTo>
                  <a:pt x="520676" y="70003"/>
                </a:lnTo>
                <a:lnTo>
                  <a:pt x="502020" y="71565"/>
                </a:lnTo>
                <a:lnTo>
                  <a:pt x="478708" y="75453"/>
                </a:lnTo>
                <a:lnTo>
                  <a:pt x="453057" y="80892"/>
                </a:lnTo>
                <a:lnTo>
                  <a:pt x="425089" y="87117"/>
                </a:lnTo>
                <a:lnTo>
                  <a:pt x="394783" y="94117"/>
                </a:lnTo>
                <a:lnTo>
                  <a:pt x="363689" y="101903"/>
                </a:lnTo>
                <a:lnTo>
                  <a:pt x="332607" y="110455"/>
                </a:lnTo>
                <a:lnTo>
                  <a:pt x="301524" y="119017"/>
                </a:lnTo>
                <a:lnTo>
                  <a:pt x="271994" y="126793"/>
                </a:lnTo>
                <a:lnTo>
                  <a:pt x="244015" y="134568"/>
                </a:lnTo>
                <a:lnTo>
                  <a:pt x="218375" y="141569"/>
                </a:lnTo>
                <a:lnTo>
                  <a:pt x="195839" y="147018"/>
                </a:lnTo>
                <a:lnTo>
                  <a:pt x="176407" y="150906"/>
                </a:lnTo>
                <a:lnTo>
                  <a:pt x="162418" y="153243"/>
                </a:lnTo>
                <a:lnTo>
                  <a:pt x="153095" y="154019"/>
                </a:lnTo>
                <a:lnTo>
                  <a:pt x="146101" y="152457"/>
                </a:lnTo>
                <a:lnTo>
                  <a:pt x="138330" y="148569"/>
                </a:lnTo>
                <a:lnTo>
                  <a:pt x="129783" y="143130"/>
                </a:lnTo>
                <a:lnTo>
                  <a:pt x="120461" y="135344"/>
                </a:lnTo>
                <a:lnTo>
                  <a:pt x="110351" y="126793"/>
                </a:lnTo>
                <a:lnTo>
                  <a:pt x="99477" y="117455"/>
                </a:lnTo>
                <a:lnTo>
                  <a:pt x="89367" y="106567"/>
                </a:lnTo>
                <a:lnTo>
                  <a:pt x="78493" y="94892"/>
                </a:lnTo>
                <a:lnTo>
                  <a:pt x="68394" y="83229"/>
                </a:lnTo>
                <a:lnTo>
                  <a:pt x="58285" y="70779"/>
                </a:lnTo>
                <a:lnTo>
                  <a:pt x="48186" y="58340"/>
                </a:lnTo>
                <a:lnTo>
                  <a:pt x="39640" y="45890"/>
                </a:lnTo>
                <a:lnTo>
                  <a:pt x="31082" y="33440"/>
                </a:lnTo>
                <a:lnTo>
                  <a:pt x="24098" y="2255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326302" y="5981229"/>
            <a:ext cx="55170" cy="26439"/>
          </a:xfrm>
          <a:custGeom>
            <a:avLst/>
            <a:gdLst/>
            <a:ahLst/>
            <a:cxnLst/>
            <a:rect l="l" t="t" r="r" b="b"/>
            <a:pathLst>
              <a:path w="55170" h="26439">
                <a:moveTo>
                  <a:pt x="3879" y="13225"/>
                </a:moveTo>
                <a:lnTo>
                  <a:pt x="0" y="20225"/>
                </a:lnTo>
                <a:lnTo>
                  <a:pt x="3103" y="26439"/>
                </a:lnTo>
                <a:lnTo>
                  <a:pt x="9322" y="15551"/>
                </a:lnTo>
                <a:lnTo>
                  <a:pt x="16317" y="11663"/>
                </a:lnTo>
                <a:lnTo>
                  <a:pt x="22535" y="11663"/>
                </a:lnTo>
                <a:lnTo>
                  <a:pt x="29530" y="14776"/>
                </a:lnTo>
                <a:lnTo>
                  <a:pt x="35749" y="17888"/>
                </a:lnTo>
                <a:lnTo>
                  <a:pt x="41957" y="20225"/>
                </a:lnTo>
                <a:lnTo>
                  <a:pt x="48175" y="19439"/>
                </a:lnTo>
                <a:lnTo>
                  <a:pt x="54394" y="13225"/>
                </a:lnTo>
                <a:lnTo>
                  <a:pt x="55170" y="10888"/>
                </a:lnTo>
                <a:lnTo>
                  <a:pt x="54394" y="9326"/>
                </a:lnTo>
                <a:lnTo>
                  <a:pt x="51290" y="6224"/>
                </a:lnTo>
                <a:lnTo>
                  <a:pt x="48175" y="9326"/>
                </a:lnTo>
                <a:lnTo>
                  <a:pt x="44295" y="10888"/>
                </a:lnTo>
                <a:lnTo>
                  <a:pt x="41181" y="12439"/>
                </a:lnTo>
                <a:lnTo>
                  <a:pt x="37301" y="13225"/>
                </a:lnTo>
                <a:lnTo>
                  <a:pt x="32634" y="6224"/>
                </a:lnTo>
                <a:lnTo>
                  <a:pt x="27978" y="1550"/>
                </a:lnTo>
                <a:lnTo>
                  <a:pt x="22535" y="0"/>
                </a:lnTo>
                <a:lnTo>
                  <a:pt x="17869" y="775"/>
                </a:lnTo>
                <a:lnTo>
                  <a:pt x="13213" y="3112"/>
                </a:lnTo>
                <a:lnTo>
                  <a:pt x="8546" y="7775"/>
                </a:lnTo>
                <a:lnTo>
                  <a:pt x="3879" y="13225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881791" y="6469737"/>
            <a:ext cx="43519" cy="384271"/>
          </a:xfrm>
          <a:custGeom>
            <a:avLst/>
            <a:gdLst/>
            <a:ahLst/>
            <a:cxnLst/>
            <a:rect l="l" t="t" r="r" b="b"/>
            <a:pathLst>
              <a:path w="43519" h="384271">
                <a:moveTo>
                  <a:pt x="42743" y="0"/>
                </a:moveTo>
                <a:lnTo>
                  <a:pt x="34186" y="21776"/>
                </a:lnTo>
                <a:lnTo>
                  <a:pt x="26415" y="67677"/>
                </a:lnTo>
                <a:lnTo>
                  <a:pt x="19421" y="129130"/>
                </a:lnTo>
                <a:lnTo>
                  <a:pt x="13213" y="197583"/>
                </a:lnTo>
                <a:lnTo>
                  <a:pt x="7770" y="265260"/>
                </a:lnTo>
                <a:lnTo>
                  <a:pt x="3879" y="324374"/>
                </a:lnTo>
                <a:lnTo>
                  <a:pt x="775" y="365602"/>
                </a:lnTo>
                <a:lnTo>
                  <a:pt x="0" y="381160"/>
                </a:lnTo>
                <a:lnTo>
                  <a:pt x="2327" y="384271"/>
                </a:lnTo>
                <a:lnTo>
                  <a:pt x="6994" y="383493"/>
                </a:lnTo>
                <a:lnTo>
                  <a:pt x="17869" y="372603"/>
                </a:lnTo>
                <a:lnTo>
                  <a:pt x="29530" y="355490"/>
                </a:lnTo>
                <a:lnTo>
                  <a:pt x="35749" y="337599"/>
                </a:lnTo>
                <a:lnTo>
                  <a:pt x="38077" y="280036"/>
                </a:lnTo>
                <a:lnTo>
                  <a:pt x="41181" y="168019"/>
                </a:lnTo>
                <a:lnTo>
                  <a:pt x="43519" y="56789"/>
                </a:lnTo>
                <a:lnTo>
                  <a:pt x="42743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428107" y="5917439"/>
            <a:ext cx="44295" cy="173469"/>
          </a:xfrm>
          <a:custGeom>
            <a:avLst/>
            <a:gdLst/>
            <a:ahLst/>
            <a:cxnLst/>
            <a:rect l="l" t="t" r="r" b="b"/>
            <a:pathLst>
              <a:path w="44295" h="173469">
                <a:moveTo>
                  <a:pt x="28743" y="101128"/>
                </a:moveTo>
                <a:lnTo>
                  <a:pt x="35738" y="74677"/>
                </a:lnTo>
                <a:lnTo>
                  <a:pt x="41181" y="50564"/>
                </a:lnTo>
                <a:lnTo>
                  <a:pt x="44295" y="28787"/>
                </a:lnTo>
                <a:lnTo>
                  <a:pt x="43509" y="11663"/>
                </a:lnTo>
                <a:lnTo>
                  <a:pt x="39629" y="0"/>
                </a:lnTo>
                <a:lnTo>
                  <a:pt x="38077" y="2337"/>
                </a:lnTo>
                <a:lnTo>
                  <a:pt x="36514" y="11663"/>
                </a:lnTo>
                <a:lnTo>
                  <a:pt x="33410" y="24889"/>
                </a:lnTo>
                <a:lnTo>
                  <a:pt x="29530" y="42002"/>
                </a:lnTo>
                <a:lnTo>
                  <a:pt x="24863" y="61452"/>
                </a:lnTo>
                <a:lnTo>
                  <a:pt x="19421" y="81678"/>
                </a:lnTo>
                <a:lnTo>
                  <a:pt x="13978" y="102679"/>
                </a:lnTo>
                <a:lnTo>
                  <a:pt x="6983" y="121354"/>
                </a:lnTo>
                <a:lnTo>
                  <a:pt x="3879" y="134568"/>
                </a:lnTo>
                <a:lnTo>
                  <a:pt x="1551" y="151692"/>
                </a:lnTo>
                <a:lnTo>
                  <a:pt x="775" y="167244"/>
                </a:lnTo>
                <a:lnTo>
                  <a:pt x="0" y="173469"/>
                </a:lnTo>
                <a:lnTo>
                  <a:pt x="10098" y="151692"/>
                </a:lnTo>
                <a:lnTo>
                  <a:pt x="19421" y="126793"/>
                </a:lnTo>
                <a:lnTo>
                  <a:pt x="28743" y="101128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472403" y="6342158"/>
            <a:ext cx="122778" cy="14786"/>
          </a:xfrm>
          <a:custGeom>
            <a:avLst/>
            <a:gdLst/>
            <a:ahLst/>
            <a:cxnLst/>
            <a:rect l="l" t="t" r="r" b="b"/>
            <a:pathLst>
              <a:path w="122778" h="14786">
                <a:moveTo>
                  <a:pt x="101794" y="1561"/>
                </a:moveTo>
                <a:lnTo>
                  <a:pt x="90143" y="1561"/>
                </a:lnTo>
                <a:lnTo>
                  <a:pt x="76930" y="786"/>
                </a:lnTo>
                <a:lnTo>
                  <a:pt x="62941" y="786"/>
                </a:lnTo>
                <a:lnTo>
                  <a:pt x="48175" y="0"/>
                </a:lnTo>
                <a:lnTo>
                  <a:pt x="34186" y="786"/>
                </a:lnTo>
                <a:lnTo>
                  <a:pt x="20973" y="3112"/>
                </a:lnTo>
                <a:lnTo>
                  <a:pt x="9322" y="7011"/>
                </a:lnTo>
                <a:lnTo>
                  <a:pt x="0" y="12449"/>
                </a:lnTo>
                <a:lnTo>
                  <a:pt x="31858" y="12449"/>
                </a:lnTo>
                <a:lnTo>
                  <a:pt x="51279" y="13225"/>
                </a:lnTo>
                <a:lnTo>
                  <a:pt x="71487" y="13225"/>
                </a:lnTo>
                <a:lnTo>
                  <a:pt x="91695" y="14011"/>
                </a:lnTo>
                <a:lnTo>
                  <a:pt x="108789" y="14011"/>
                </a:lnTo>
                <a:lnTo>
                  <a:pt x="121226" y="14786"/>
                </a:lnTo>
                <a:lnTo>
                  <a:pt x="122778" y="13225"/>
                </a:lnTo>
                <a:lnTo>
                  <a:pt x="122778" y="10899"/>
                </a:lnTo>
                <a:lnTo>
                  <a:pt x="120450" y="9337"/>
                </a:lnTo>
                <a:lnTo>
                  <a:pt x="116559" y="7011"/>
                </a:lnTo>
                <a:lnTo>
                  <a:pt x="112679" y="5449"/>
                </a:lnTo>
                <a:lnTo>
                  <a:pt x="108013" y="3898"/>
                </a:lnTo>
                <a:lnTo>
                  <a:pt x="104909" y="2337"/>
                </a:lnTo>
                <a:lnTo>
                  <a:pt x="101794" y="156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442086" y="6411397"/>
            <a:ext cx="149215" cy="59115"/>
          </a:xfrm>
          <a:custGeom>
            <a:avLst/>
            <a:gdLst/>
            <a:ahLst/>
            <a:cxnLst/>
            <a:rect l="l" t="t" r="r" b="b"/>
            <a:pathLst>
              <a:path w="149215" h="59115">
                <a:moveTo>
                  <a:pt x="149215" y="3112"/>
                </a:moveTo>
                <a:lnTo>
                  <a:pt x="148429" y="0"/>
                </a:lnTo>
                <a:lnTo>
                  <a:pt x="144549" y="3887"/>
                </a:lnTo>
                <a:lnTo>
                  <a:pt x="136778" y="9337"/>
                </a:lnTo>
                <a:lnTo>
                  <a:pt x="127455" y="17113"/>
                </a:lnTo>
                <a:lnTo>
                  <a:pt x="115018" y="24113"/>
                </a:lnTo>
                <a:lnTo>
                  <a:pt x="101805" y="31889"/>
                </a:lnTo>
                <a:lnTo>
                  <a:pt x="87815" y="38114"/>
                </a:lnTo>
                <a:lnTo>
                  <a:pt x="73826" y="42777"/>
                </a:lnTo>
                <a:lnTo>
                  <a:pt x="59847" y="44339"/>
                </a:lnTo>
                <a:lnTo>
                  <a:pt x="52066" y="43563"/>
                </a:lnTo>
                <a:lnTo>
                  <a:pt x="44295" y="40451"/>
                </a:lnTo>
                <a:lnTo>
                  <a:pt x="36525" y="36552"/>
                </a:lnTo>
                <a:lnTo>
                  <a:pt x="28754" y="33451"/>
                </a:lnTo>
                <a:lnTo>
                  <a:pt x="20983" y="30338"/>
                </a:lnTo>
                <a:lnTo>
                  <a:pt x="13213" y="28776"/>
                </a:lnTo>
                <a:lnTo>
                  <a:pt x="6218" y="30338"/>
                </a:lnTo>
                <a:lnTo>
                  <a:pt x="0" y="34226"/>
                </a:lnTo>
                <a:lnTo>
                  <a:pt x="9333" y="37338"/>
                </a:lnTo>
                <a:lnTo>
                  <a:pt x="18656" y="42002"/>
                </a:lnTo>
                <a:lnTo>
                  <a:pt x="27978" y="47451"/>
                </a:lnTo>
                <a:lnTo>
                  <a:pt x="38088" y="52890"/>
                </a:lnTo>
                <a:lnTo>
                  <a:pt x="48186" y="56778"/>
                </a:lnTo>
                <a:lnTo>
                  <a:pt x="59847" y="59115"/>
                </a:lnTo>
                <a:lnTo>
                  <a:pt x="72274" y="59115"/>
                </a:lnTo>
                <a:lnTo>
                  <a:pt x="86263" y="56003"/>
                </a:lnTo>
                <a:lnTo>
                  <a:pt x="101029" y="46665"/>
                </a:lnTo>
                <a:lnTo>
                  <a:pt x="114242" y="37338"/>
                </a:lnTo>
                <a:lnTo>
                  <a:pt x="125117" y="28776"/>
                </a:lnTo>
                <a:lnTo>
                  <a:pt x="135226" y="21001"/>
                </a:lnTo>
                <a:lnTo>
                  <a:pt x="142221" y="14000"/>
                </a:lnTo>
                <a:lnTo>
                  <a:pt x="146877" y="7775"/>
                </a:lnTo>
                <a:lnTo>
                  <a:pt x="149215" y="3112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380697" y="6040344"/>
            <a:ext cx="54394" cy="140793"/>
          </a:xfrm>
          <a:custGeom>
            <a:avLst/>
            <a:gdLst/>
            <a:ahLst/>
            <a:cxnLst/>
            <a:rect l="l" t="t" r="r" b="b"/>
            <a:pathLst>
              <a:path w="54394" h="140793">
                <a:moveTo>
                  <a:pt x="0" y="0"/>
                </a:moveTo>
                <a:lnTo>
                  <a:pt x="1551" y="14776"/>
                </a:lnTo>
                <a:lnTo>
                  <a:pt x="5442" y="28787"/>
                </a:lnTo>
                <a:lnTo>
                  <a:pt x="10885" y="43563"/>
                </a:lnTo>
                <a:lnTo>
                  <a:pt x="17880" y="57564"/>
                </a:lnTo>
                <a:lnTo>
                  <a:pt x="24087" y="70789"/>
                </a:lnTo>
                <a:lnTo>
                  <a:pt x="30306" y="84790"/>
                </a:lnTo>
                <a:lnTo>
                  <a:pt x="35749" y="98791"/>
                </a:lnTo>
                <a:lnTo>
                  <a:pt x="38853" y="112792"/>
                </a:lnTo>
                <a:lnTo>
                  <a:pt x="38077" y="140793"/>
                </a:lnTo>
                <a:lnTo>
                  <a:pt x="40415" y="138467"/>
                </a:lnTo>
                <a:lnTo>
                  <a:pt x="45847" y="130680"/>
                </a:lnTo>
                <a:lnTo>
                  <a:pt x="51290" y="119792"/>
                </a:lnTo>
                <a:lnTo>
                  <a:pt x="54394" y="105791"/>
                </a:lnTo>
                <a:lnTo>
                  <a:pt x="48962" y="87127"/>
                </a:lnTo>
                <a:lnTo>
                  <a:pt x="41967" y="68452"/>
                </a:lnTo>
                <a:lnTo>
                  <a:pt x="32645" y="50564"/>
                </a:lnTo>
                <a:lnTo>
                  <a:pt x="23311" y="34226"/>
                </a:lnTo>
                <a:lnTo>
                  <a:pt x="14765" y="20225"/>
                </a:lnTo>
                <a:lnTo>
                  <a:pt x="6994" y="9337"/>
                </a:lnTo>
                <a:lnTo>
                  <a:pt x="1551" y="2337"/>
                </a:lnTo>
                <a:lnTo>
                  <a:pt x="0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494152" y="5923664"/>
            <a:ext cx="41191" cy="229472"/>
          </a:xfrm>
          <a:custGeom>
            <a:avLst/>
            <a:gdLst/>
            <a:ahLst/>
            <a:cxnLst/>
            <a:rect l="l" t="t" r="r" b="b"/>
            <a:pathLst>
              <a:path w="41191" h="229472">
                <a:moveTo>
                  <a:pt x="17880" y="213920"/>
                </a:moveTo>
                <a:lnTo>
                  <a:pt x="24874" y="185133"/>
                </a:lnTo>
                <a:lnTo>
                  <a:pt x="30317" y="154794"/>
                </a:lnTo>
                <a:lnTo>
                  <a:pt x="34973" y="124455"/>
                </a:lnTo>
                <a:lnTo>
                  <a:pt x="38864" y="94903"/>
                </a:lnTo>
                <a:lnTo>
                  <a:pt x="40415" y="66115"/>
                </a:lnTo>
                <a:lnTo>
                  <a:pt x="41191" y="40451"/>
                </a:lnTo>
                <a:lnTo>
                  <a:pt x="40415" y="17888"/>
                </a:lnTo>
                <a:lnTo>
                  <a:pt x="38088" y="0"/>
                </a:lnTo>
                <a:lnTo>
                  <a:pt x="33421" y="37338"/>
                </a:lnTo>
                <a:lnTo>
                  <a:pt x="28754" y="73902"/>
                </a:lnTo>
                <a:lnTo>
                  <a:pt x="23322" y="108128"/>
                </a:lnTo>
                <a:lnTo>
                  <a:pt x="17880" y="140018"/>
                </a:lnTo>
                <a:lnTo>
                  <a:pt x="13213" y="168795"/>
                </a:lnTo>
                <a:lnTo>
                  <a:pt x="7781" y="193695"/>
                </a:lnTo>
                <a:lnTo>
                  <a:pt x="3890" y="213920"/>
                </a:lnTo>
                <a:lnTo>
                  <a:pt x="0" y="229472"/>
                </a:lnTo>
                <a:lnTo>
                  <a:pt x="17880" y="21392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554776" y="6334382"/>
            <a:ext cx="64493" cy="65340"/>
          </a:xfrm>
          <a:custGeom>
            <a:avLst/>
            <a:gdLst/>
            <a:ahLst/>
            <a:cxnLst/>
            <a:rect l="l" t="t" r="r" b="b"/>
            <a:pathLst>
              <a:path w="64493" h="65340">
                <a:moveTo>
                  <a:pt x="6207" y="54452"/>
                </a:moveTo>
                <a:lnTo>
                  <a:pt x="0" y="54452"/>
                </a:lnTo>
                <a:lnTo>
                  <a:pt x="2327" y="57564"/>
                </a:lnTo>
                <a:lnTo>
                  <a:pt x="5431" y="59901"/>
                </a:lnTo>
                <a:lnTo>
                  <a:pt x="8546" y="62227"/>
                </a:lnTo>
                <a:lnTo>
                  <a:pt x="11650" y="63789"/>
                </a:lnTo>
                <a:lnTo>
                  <a:pt x="14765" y="64565"/>
                </a:lnTo>
                <a:lnTo>
                  <a:pt x="18645" y="64565"/>
                </a:lnTo>
                <a:lnTo>
                  <a:pt x="22535" y="65340"/>
                </a:lnTo>
                <a:lnTo>
                  <a:pt x="27191" y="64565"/>
                </a:lnTo>
                <a:lnTo>
                  <a:pt x="34962" y="63789"/>
                </a:lnTo>
                <a:lnTo>
                  <a:pt x="41181" y="63014"/>
                </a:lnTo>
                <a:lnTo>
                  <a:pt x="45847" y="62227"/>
                </a:lnTo>
                <a:lnTo>
                  <a:pt x="48951" y="60677"/>
                </a:lnTo>
                <a:lnTo>
                  <a:pt x="52066" y="59901"/>
                </a:lnTo>
                <a:lnTo>
                  <a:pt x="54394" y="58340"/>
                </a:lnTo>
                <a:lnTo>
                  <a:pt x="55946" y="56789"/>
                </a:lnTo>
                <a:lnTo>
                  <a:pt x="58285" y="54452"/>
                </a:lnTo>
                <a:lnTo>
                  <a:pt x="64493" y="0"/>
                </a:lnTo>
                <a:lnTo>
                  <a:pt x="53618" y="8562"/>
                </a:lnTo>
                <a:lnTo>
                  <a:pt x="53618" y="18674"/>
                </a:lnTo>
                <a:lnTo>
                  <a:pt x="52842" y="28787"/>
                </a:lnTo>
                <a:lnTo>
                  <a:pt x="51290" y="38900"/>
                </a:lnTo>
                <a:lnTo>
                  <a:pt x="48951" y="49013"/>
                </a:lnTo>
                <a:lnTo>
                  <a:pt x="42733" y="51339"/>
                </a:lnTo>
                <a:lnTo>
                  <a:pt x="37301" y="52115"/>
                </a:lnTo>
                <a:lnTo>
                  <a:pt x="31082" y="53676"/>
                </a:lnTo>
                <a:lnTo>
                  <a:pt x="24863" y="53676"/>
                </a:lnTo>
                <a:lnTo>
                  <a:pt x="19421" y="54452"/>
                </a:lnTo>
                <a:lnTo>
                  <a:pt x="6207" y="54452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480174" y="5600085"/>
            <a:ext cx="115007" cy="28001"/>
          </a:xfrm>
          <a:custGeom>
            <a:avLst/>
            <a:gdLst/>
            <a:ahLst/>
            <a:cxnLst/>
            <a:rect l="l" t="t" r="r" b="b"/>
            <a:pathLst>
              <a:path w="115007" h="28001">
                <a:moveTo>
                  <a:pt x="3879" y="753"/>
                </a:moveTo>
                <a:lnTo>
                  <a:pt x="1551" y="2261"/>
                </a:lnTo>
                <a:lnTo>
                  <a:pt x="0" y="4631"/>
                </a:lnTo>
                <a:lnTo>
                  <a:pt x="0" y="5384"/>
                </a:lnTo>
                <a:lnTo>
                  <a:pt x="3103" y="6246"/>
                </a:lnTo>
                <a:lnTo>
                  <a:pt x="12426" y="7000"/>
                </a:lnTo>
                <a:lnTo>
                  <a:pt x="26415" y="9262"/>
                </a:lnTo>
                <a:lnTo>
                  <a:pt x="42733" y="11631"/>
                </a:lnTo>
                <a:lnTo>
                  <a:pt x="60613" y="15508"/>
                </a:lnTo>
                <a:lnTo>
                  <a:pt x="78482" y="19385"/>
                </a:lnTo>
                <a:lnTo>
                  <a:pt x="95575" y="23262"/>
                </a:lnTo>
                <a:lnTo>
                  <a:pt x="108789" y="28001"/>
                </a:lnTo>
                <a:lnTo>
                  <a:pt x="111127" y="27247"/>
                </a:lnTo>
                <a:lnTo>
                  <a:pt x="113455" y="25632"/>
                </a:lnTo>
                <a:lnTo>
                  <a:pt x="115007" y="22508"/>
                </a:lnTo>
                <a:lnTo>
                  <a:pt x="104133" y="17877"/>
                </a:lnTo>
                <a:lnTo>
                  <a:pt x="90143" y="14000"/>
                </a:lnTo>
                <a:lnTo>
                  <a:pt x="73039" y="10123"/>
                </a:lnTo>
                <a:lnTo>
                  <a:pt x="55946" y="7000"/>
                </a:lnTo>
                <a:lnTo>
                  <a:pt x="38853" y="3877"/>
                </a:lnTo>
                <a:lnTo>
                  <a:pt x="24087" y="1507"/>
                </a:lnTo>
                <a:lnTo>
                  <a:pt x="13202" y="753"/>
                </a:lnTo>
                <a:lnTo>
                  <a:pt x="6207" y="0"/>
                </a:lnTo>
                <a:lnTo>
                  <a:pt x="3879" y="75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480174" y="5625717"/>
            <a:ext cx="55946" cy="14754"/>
          </a:xfrm>
          <a:custGeom>
            <a:avLst/>
            <a:gdLst/>
            <a:ahLst/>
            <a:cxnLst/>
            <a:rect l="l" t="t" r="r" b="b"/>
            <a:pathLst>
              <a:path w="55946" h="14754">
                <a:moveTo>
                  <a:pt x="1551" y="753"/>
                </a:moveTo>
                <a:lnTo>
                  <a:pt x="775" y="3123"/>
                </a:lnTo>
                <a:lnTo>
                  <a:pt x="0" y="5492"/>
                </a:lnTo>
                <a:lnTo>
                  <a:pt x="2327" y="6246"/>
                </a:lnTo>
                <a:lnTo>
                  <a:pt x="6994" y="7000"/>
                </a:lnTo>
                <a:lnTo>
                  <a:pt x="13202" y="7754"/>
                </a:lnTo>
                <a:lnTo>
                  <a:pt x="21759" y="9369"/>
                </a:lnTo>
                <a:lnTo>
                  <a:pt x="30306" y="10123"/>
                </a:lnTo>
                <a:lnTo>
                  <a:pt x="39629" y="11739"/>
                </a:lnTo>
                <a:lnTo>
                  <a:pt x="48175" y="13246"/>
                </a:lnTo>
                <a:lnTo>
                  <a:pt x="55170" y="14754"/>
                </a:lnTo>
                <a:lnTo>
                  <a:pt x="55946" y="13246"/>
                </a:lnTo>
                <a:lnTo>
                  <a:pt x="55170" y="10877"/>
                </a:lnTo>
                <a:lnTo>
                  <a:pt x="53618" y="8615"/>
                </a:lnTo>
                <a:lnTo>
                  <a:pt x="52066" y="7000"/>
                </a:lnTo>
                <a:lnTo>
                  <a:pt x="48951" y="7000"/>
                </a:lnTo>
                <a:lnTo>
                  <a:pt x="43509" y="6246"/>
                </a:lnTo>
                <a:lnTo>
                  <a:pt x="36525" y="4631"/>
                </a:lnTo>
                <a:lnTo>
                  <a:pt x="28743" y="3123"/>
                </a:lnTo>
                <a:lnTo>
                  <a:pt x="20973" y="2369"/>
                </a:lnTo>
                <a:lnTo>
                  <a:pt x="13978" y="753"/>
                </a:lnTo>
                <a:lnTo>
                  <a:pt x="7770" y="0"/>
                </a:lnTo>
                <a:lnTo>
                  <a:pt x="3103" y="0"/>
                </a:lnTo>
                <a:lnTo>
                  <a:pt x="1551" y="75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480950" y="5646718"/>
            <a:ext cx="55946" cy="16370"/>
          </a:xfrm>
          <a:custGeom>
            <a:avLst/>
            <a:gdLst/>
            <a:ahLst/>
            <a:cxnLst/>
            <a:rect l="l" t="t" r="r" b="b"/>
            <a:pathLst>
              <a:path w="55946" h="16370">
                <a:moveTo>
                  <a:pt x="30306" y="11739"/>
                </a:moveTo>
                <a:lnTo>
                  <a:pt x="39629" y="14000"/>
                </a:lnTo>
                <a:lnTo>
                  <a:pt x="48175" y="15616"/>
                </a:lnTo>
                <a:lnTo>
                  <a:pt x="55170" y="16370"/>
                </a:lnTo>
                <a:lnTo>
                  <a:pt x="55946" y="15616"/>
                </a:lnTo>
                <a:lnTo>
                  <a:pt x="53618" y="13246"/>
                </a:lnTo>
                <a:lnTo>
                  <a:pt x="49727" y="10123"/>
                </a:lnTo>
                <a:lnTo>
                  <a:pt x="44295" y="7000"/>
                </a:lnTo>
                <a:lnTo>
                  <a:pt x="39629" y="6246"/>
                </a:lnTo>
                <a:lnTo>
                  <a:pt x="34962" y="4738"/>
                </a:lnTo>
                <a:lnTo>
                  <a:pt x="28754" y="3877"/>
                </a:lnTo>
                <a:lnTo>
                  <a:pt x="22535" y="2369"/>
                </a:lnTo>
                <a:lnTo>
                  <a:pt x="16317" y="1615"/>
                </a:lnTo>
                <a:lnTo>
                  <a:pt x="10098" y="753"/>
                </a:lnTo>
                <a:lnTo>
                  <a:pt x="5431" y="753"/>
                </a:lnTo>
                <a:lnTo>
                  <a:pt x="775" y="0"/>
                </a:lnTo>
                <a:lnTo>
                  <a:pt x="0" y="2369"/>
                </a:lnTo>
                <a:lnTo>
                  <a:pt x="0" y="4738"/>
                </a:lnTo>
                <a:lnTo>
                  <a:pt x="2327" y="5492"/>
                </a:lnTo>
                <a:lnTo>
                  <a:pt x="6994" y="7000"/>
                </a:lnTo>
                <a:lnTo>
                  <a:pt x="13202" y="8615"/>
                </a:lnTo>
                <a:lnTo>
                  <a:pt x="21759" y="10123"/>
                </a:lnTo>
                <a:lnTo>
                  <a:pt x="30306" y="11739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469288" y="5691090"/>
            <a:ext cx="102581" cy="28755"/>
          </a:xfrm>
          <a:custGeom>
            <a:avLst/>
            <a:gdLst/>
            <a:ahLst/>
            <a:cxnLst/>
            <a:rect l="l" t="t" r="r" b="b"/>
            <a:pathLst>
              <a:path w="102581" h="28755">
                <a:moveTo>
                  <a:pt x="3114" y="6246"/>
                </a:moveTo>
                <a:lnTo>
                  <a:pt x="12437" y="7754"/>
                </a:lnTo>
                <a:lnTo>
                  <a:pt x="25650" y="10877"/>
                </a:lnTo>
                <a:lnTo>
                  <a:pt x="41967" y="14000"/>
                </a:lnTo>
                <a:lnTo>
                  <a:pt x="59061" y="17877"/>
                </a:lnTo>
                <a:lnTo>
                  <a:pt x="75378" y="21755"/>
                </a:lnTo>
                <a:lnTo>
                  <a:pt x="89367" y="25632"/>
                </a:lnTo>
                <a:lnTo>
                  <a:pt x="99477" y="28755"/>
                </a:lnTo>
                <a:lnTo>
                  <a:pt x="102581" y="28755"/>
                </a:lnTo>
                <a:lnTo>
                  <a:pt x="102581" y="22508"/>
                </a:lnTo>
                <a:lnTo>
                  <a:pt x="101029" y="20247"/>
                </a:lnTo>
                <a:lnTo>
                  <a:pt x="93258" y="17877"/>
                </a:lnTo>
                <a:lnTo>
                  <a:pt x="82373" y="15508"/>
                </a:lnTo>
                <a:lnTo>
                  <a:pt x="69159" y="12385"/>
                </a:lnTo>
                <a:lnTo>
                  <a:pt x="54394" y="9369"/>
                </a:lnTo>
                <a:lnTo>
                  <a:pt x="39629" y="6246"/>
                </a:lnTo>
                <a:lnTo>
                  <a:pt x="25650" y="3877"/>
                </a:lnTo>
                <a:lnTo>
                  <a:pt x="13989" y="1507"/>
                </a:lnTo>
                <a:lnTo>
                  <a:pt x="6218" y="0"/>
                </a:lnTo>
                <a:lnTo>
                  <a:pt x="3890" y="753"/>
                </a:lnTo>
                <a:lnTo>
                  <a:pt x="1551" y="2369"/>
                </a:lnTo>
                <a:lnTo>
                  <a:pt x="0" y="4631"/>
                </a:lnTo>
                <a:lnTo>
                  <a:pt x="0" y="5384"/>
                </a:lnTo>
                <a:lnTo>
                  <a:pt x="3114" y="6246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416446" y="5558083"/>
            <a:ext cx="229250" cy="353906"/>
          </a:xfrm>
          <a:custGeom>
            <a:avLst/>
            <a:gdLst/>
            <a:ahLst/>
            <a:cxnLst/>
            <a:rect l="l" t="t" r="r" b="b"/>
            <a:pathLst>
              <a:path w="229250" h="353906">
                <a:moveTo>
                  <a:pt x="87815" y="271453"/>
                </a:moveTo>
                <a:lnTo>
                  <a:pt x="92471" y="280015"/>
                </a:lnTo>
                <a:lnTo>
                  <a:pt x="97138" y="289352"/>
                </a:lnTo>
                <a:lnTo>
                  <a:pt x="100253" y="298679"/>
                </a:lnTo>
                <a:lnTo>
                  <a:pt x="101805" y="307241"/>
                </a:lnTo>
                <a:lnTo>
                  <a:pt x="106461" y="297128"/>
                </a:lnTo>
                <a:lnTo>
                  <a:pt x="107237" y="288566"/>
                </a:lnTo>
                <a:lnTo>
                  <a:pt x="106461" y="281566"/>
                </a:lnTo>
                <a:lnTo>
                  <a:pt x="102581" y="275341"/>
                </a:lnTo>
                <a:lnTo>
                  <a:pt x="98690" y="270677"/>
                </a:lnTo>
                <a:lnTo>
                  <a:pt x="94034" y="266014"/>
                </a:lnTo>
                <a:lnTo>
                  <a:pt x="90919" y="261340"/>
                </a:lnTo>
                <a:lnTo>
                  <a:pt x="88591" y="257452"/>
                </a:lnTo>
                <a:lnTo>
                  <a:pt x="90919" y="256677"/>
                </a:lnTo>
                <a:lnTo>
                  <a:pt x="93258" y="255901"/>
                </a:lnTo>
                <a:lnTo>
                  <a:pt x="98690" y="255126"/>
                </a:lnTo>
                <a:lnTo>
                  <a:pt x="113455" y="255126"/>
                </a:lnTo>
                <a:lnTo>
                  <a:pt x="118122" y="255901"/>
                </a:lnTo>
                <a:lnTo>
                  <a:pt x="123565" y="256677"/>
                </a:lnTo>
                <a:lnTo>
                  <a:pt x="133663" y="256677"/>
                </a:lnTo>
                <a:lnTo>
                  <a:pt x="136767" y="255126"/>
                </a:lnTo>
                <a:lnTo>
                  <a:pt x="139882" y="252013"/>
                </a:lnTo>
                <a:lnTo>
                  <a:pt x="142986" y="248115"/>
                </a:lnTo>
                <a:lnTo>
                  <a:pt x="142986" y="247339"/>
                </a:lnTo>
                <a:lnTo>
                  <a:pt x="137554" y="249676"/>
                </a:lnTo>
                <a:lnTo>
                  <a:pt x="131335" y="250452"/>
                </a:lnTo>
                <a:lnTo>
                  <a:pt x="124341" y="249676"/>
                </a:lnTo>
                <a:lnTo>
                  <a:pt x="117346" y="248901"/>
                </a:lnTo>
                <a:lnTo>
                  <a:pt x="110351" y="248115"/>
                </a:lnTo>
                <a:lnTo>
                  <a:pt x="97138" y="248115"/>
                </a:lnTo>
                <a:lnTo>
                  <a:pt x="91695" y="248901"/>
                </a:lnTo>
                <a:lnTo>
                  <a:pt x="98690" y="234114"/>
                </a:lnTo>
                <a:lnTo>
                  <a:pt x="101805" y="220135"/>
                </a:lnTo>
                <a:lnTo>
                  <a:pt x="98690" y="209257"/>
                </a:lnTo>
                <a:lnTo>
                  <a:pt x="88591" y="201395"/>
                </a:lnTo>
                <a:lnTo>
                  <a:pt x="38077" y="243451"/>
                </a:lnTo>
                <a:lnTo>
                  <a:pt x="38077" y="251227"/>
                </a:lnTo>
                <a:lnTo>
                  <a:pt x="31858" y="250452"/>
                </a:lnTo>
                <a:lnTo>
                  <a:pt x="25639" y="249676"/>
                </a:lnTo>
                <a:lnTo>
                  <a:pt x="17093" y="249676"/>
                </a:lnTo>
                <a:lnTo>
                  <a:pt x="21759" y="220135"/>
                </a:lnTo>
                <a:lnTo>
                  <a:pt x="26426" y="189764"/>
                </a:lnTo>
                <a:lnTo>
                  <a:pt x="31082" y="160254"/>
                </a:lnTo>
                <a:lnTo>
                  <a:pt x="34973" y="130637"/>
                </a:lnTo>
                <a:lnTo>
                  <a:pt x="39629" y="101128"/>
                </a:lnTo>
                <a:lnTo>
                  <a:pt x="44295" y="70757"/>
                </a:lnTo>
                <a:lnTo>
                  <a:pt x="48962" y="42002"/>
                </a:lnTo>
                <a:lnTo>
                  <a:pt x="55170" y="12385"/>
                </a:lnTo>
                <a:lnTo>
                  <a:pt x="61389" y="13246"/>
                </a:lnTo>
                <a:lnTo>
                  <a:pt x="69159" y="14000"/>
                </a:lnTo>
                <a:lnTo>
                  <a:pt x="78493" y="15508"/>
                </a:lnTo>
                <a:lnTo>
                  <a:pt x="89367" y="17124"/>
                </a:lnTo>
                <a:lnTo>
                  <a:pt x="101805" y="18631"/>
                </a:lnTo>
                <a:lnTo>
                  <a:pt x="115007" y="21001"/>
                </a:lnTo>
                <a:lnTo>
                  <a:pt x="128221" y="24124"/>
                </a:lnTo>
                <a:lnTo>
                  <a:pt x="142210" y="26386"/>
                </a:lnTo>
                <a:lnTo>
                  <a:pt x="155423" y="28755"/>
                </a:lnTo>
                <a:lnTo>
                  <a:pt x="169413" y="31878"/>
                </a:lnTo>
                <a:lnTo>
                  <a:pt x="181850" y="34248"/>
                </a:lnTo>
                <a:lnTo>
                  <a:pt x="194276" y="37263"/>
                </a:lnTo>
                <a:lnTo>
                  <a:pt x="205162" y="39632"/>
                </a:lnTo>
                <a:lnTo>
                  <a:pt x="215260" y="42002"/>
                </a:lnTo>
                <a:lnTo>
                  <a:pt x="223031" y="44263"/>
                </a:lnTo>
                <a:lnTo>
                  <a:pt x="229250" y="46633"/>
                </a:lnTo>
                <a:lnTo>
                  <a:pt x="227698" y="45125"/>
                </a:lnTo>
                <a:lnTo>
                  <a:pt x="225359" y="42756"/>
                </a:lnTo>
                <a:lnTo>
                  <a:pt x="221479" y="39632"/>
                </a:lnTo>
                <a:lnTo>
                  <a:pt x="216812" y="37263"/>
                </a:lnTo>
                <a:lnTo>
                  <a:pt x="212932" y="35001"/>
                </a:lnTo>
                <a:lnTo>
                  <a:pt x="208266" y="32632"/>
                </a:lnTo>
                <a:lnTo>
                  <a:pt x="204386" y="31124"/>
                </a:lnTo>
                <a:lnTo>
                  <a:pt x="202047" y="30263"/>
                </a:lnTo>
                <a:lnTo>
                  <a:pt x="195828" y="28001"/>
                </a:lnTo>
                <a:lnTo>
                  <a:pt x="187282" y="26386"/>
                </a:lnTo>
                <a:lnTo>
                  <a:pt x="177183" y="23262"/>
                </a:lnTo>
                <a:lnTo>
                  <a:pt x="165522" y="21001"/>
                </a:lnTo>
                <a:lnTo>
                  <a:pt x="152319" y="18631"/>
                </a:lnTo>
                <a:lnTo>
                  <a:pt x="139106" y="16262"/>
                </a:lnTo>
                <a:lnTo>
                  <a:pt x="125117" y="13246"/>
                </a:lnTo>
                <a:lnTo>
                  <a:pt x="111127" y="10877"/>
                </a:lnTo>
                <a:lnTo>
                  <a:pt x="97914" y="8508"/>
                </a:lnTo>
                <a:lnTo>
                  <a:pt x="84701" y="6246"/>
                </a:lnTo>
                <a:lnTo>
                  <a:pt x="73050" y="4631"/>
                </a:lnTo>
                <a:lnTo>
                  <a:pt x="62165" y="3123"/>
                </a:lnTo>
                <a:lnTo>
                  <a:pt x="53618" y="1507"/>
                </a:lnTo>
                <a:lnTo>
                  <a:pt x="46623" y="753"/>
                </a:lnTo>
                <a:lnTo>
                  <a:pt x="42743" y="0"/>
                </a:lnTo>
                <a:lnTo>
                  <a:pt x="41191" y="0"/>
                </a:lnTo>
                <a:lnTo>
                  <a:pt x="38853" y="15508"/>
                </a:lnTo>
                <a:lnTo>
                  <a:pt x="33410" y="47387"/>
                </a:lnTo>
                <a:lnTo>
                  <a:pt x="27202" y="88635"/>
                </a:lnTo>
                <a:lnTo>
                  <a:pt x="19432" y="135376"/>
                </a:lnTo>
                <a:lnTo>
                  <a:pt x="12437" y="182009"/>
                </a:lnTo>
                <a:lnTo>
                  <a:pt x="6218" y="221642"/>
                </a:lnTo>
                <a:lnTo>
                  <a:pt x="1551" y="248901"/>
                </a:lnTo>
                <a:lnTo>
                  <a:pt x="0" y="259789"/>
                </a:lnTo>
                <a:lnTo>
                  <a:pt x="7770" y="259789"/>
                </a:lnTo>
                <a:lnTo>
                  <a:pt x="13213" y="259014"/>
                </a:lnTo>
                <a:lnTo>
                  <a:pt x="18645" y="259014"/>
                </a:lnTo>
                <a:lnTo>
                  <a:pt x="24087" y="258227"/>
                </a:lnTo>
                <a:lnTo>
                  <a:pt x="33410" y="258227"/>
                </a:lnTo>
                <a:lnTo>
                  <a:pt x="37301" y="259014"/>
                </a:lnTo>
                <a:lnTo>
                  <a:pt x="36525" y="269902"/>
                </a:lnTo>
                <a:lnTo>
                  <a:pt x="34197" y="283903"/>
                </a:lnTo>
                <a:lnTo>
                  <a:pt x="31858" y="297128"/>
                </a:lnTo>
                <a:lnTo>
                  <a:pt x="31082" y="307241"/>
                </a:lnTo>
                <a:lnTo>
                  <a:pt x="31858" y="312680"/>
                </a:lnTo>
                <a:lnTo>
                  <a:pt x="33410" y="318905"/>
                </a:lnTo>
                <a:lnTo>
                  <a:pt x="36525" y="325129"/>
                </a:lnTo>
                <a:lnTo>
                  <a:pt x="41191" y="331354"/>
                </a:lnTo>
                <a:lnTo>
                  <a:pt x="45847" y="337579"/>
                </a:lnTo>
                <a:lnTo>
                  <a:pt x="50514" y="343804"/>
                </a:lnTo>
                <a:lnTo>
                  <a:pt x="55957" y="349243"/>
                </a:lnTo>
                <a:lnTo>
                  <a:pt x="60613" y="353906"/>
                </a:lnTo>
                <a:lnTo>
                  <a:pt x="59061" y="346906"/>
                </a:lnTo>
                <a:lnTo>
                  <a:pt x="53618" y="332130"/>
                </a:lnTo>
                <a:lnTo>
                  <a:pt x="48175" y="315792"/>
                </a:lnTo>
                <a:lnTo>
                  <a:pt x="45847" y="304128"/>
                </a:lnTo>
                <a:lnTo>
                  <a:pt x="47399" y="287791"/>
                </a:lnTo>
                <a:lnTo>
                  <a:pt x="48962" y="269126"/>
                </a:lnTo>
                <a:lnTo>
                  <a:pt x="50514" y="254339"/>
                </a:lnTo>
                <a:lnTo>
                  <a:pt x="51290" y="246564"/>
                </a:lnTo>
                <a:lnTo>
                  <a:pt x="55170" y="241900"/>
                </a:lnTo>
                <a:lnTo>
                  <a:pt x="59061" y="238012"/>
                </a:lnTo>
                <a:lnTo>
                  <a:pt x="62941" y="234900"/>
                </a:lnTo>
                <a:lnTo>
                  <a:pt x="66831" y="231001"/>
                </a:lnTo>
                <a:lnTo>
                  <a:pt x="70722" y="227900"/>
                </a:lnTo>
                <a:lnTo>
                  <a:pt x="75378" y="224001"/>
                </a:lnTo>
                <a:lnTo>
                  <a:pt x="80045" y="219381"/>
                </a:lnTo>
                <a:lnTo>
                  <a:pt x="84701" y="213888"/>
                </a:lnTo>
                <a:lnTo>
                  <a:pt x="90143" y="218519"/>
                </a:lnTo>
                <a:lnTo>
                  <a:pt x="90143" y="227900"/>
                </a:lnTo>
                <a:lnTo>
                  <a:pt x="85487" y="238788"/>
                </a:lnTo>
                <a:lnTo>
                  <a:pt x="74602" y="249676"/>
                </a:lnTo>
                <a:lnTo>
                  <a:pt x="75378" y="252013"/>
                </a:lnTo>
                <a:lnTo>
                  <a:pt x="78493" y="256677"/>
                </a:lnTo>
                <a:lnTo>
                  <a:pt x="83149" y="263677"/>
                </a:lnTo>
                <a:lnTo>
                  <a:pt x="87815" y="27145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514360" y="5610209"/>
            <a:ext cx="129007" cy="304118"/>
          </a:xfrm>
          <a:custGeom>
            <a:avLst/>
            <a:gdLst/>
            <a:ahLst/>
            <a:cxnLst/>
            <a:rect l="l" t="t" r="r" b="b"/>
            <a:pathLst>
              <a:path w="129007" h="304118">
                <a:moveTo>
                  <a:pt x="31082" y="290117"/>
                </a:moveTo>
                <a:lnTo>
                  <a:pt x="27202" y="294005"/>
                </a:lnTo>
                <a:lnTo>
                  <a:pt x="22535" y="298679"/>
                </a:lnTo>
                <a:lnTo>
                  <a:pt x="17880" y="303342"/>
                </a:lnTo>
                <a:lnTo>
                  <a:pt x="18656" y="304118"/>
                </a:lnTo>
                <a:lnTo>
                  <a:pt x="22535" y="303342"/>
                </a:lnTo>
                <a:lnTo>
                  <a:pt x="27978" y="301005"/>
                </a:lnTo>
                <a:lnTo>
                  <a:pt x="35749" y="297117"/>
                </a:lnTo>
                <a:lnTo>
                  <a:pt x="43519" y="290117"/>
                </a:lnTo>
                <a:lnTo>
                  <a:pt x="51290" y="280779"/>
                </a:lnTo>
                <a:lnTo>
                  <a:pt x="58285" y="267554"/>
                </a:lnTo>
                <a:lnTo>
                  <a:pt x="63727" y="250441"/>
                </a:lnTo>
                <a:lnTo>
                  <a:pt x="64503" y="247339"/>
                </a:lnTo>
                <a:lnTo>
                  <a:pt x="65279" y="245002"/>
                </a:lnTo>
                <a:lnTo>
                  <a:pt x="66055" y="242665"/>
                </a:lnTo>
                <a:lnTo>
                  <a:pt x="66831" y="241114"/>
                </a:lnTo>
                <a:lnTo>
                  <a:pt x="70722" y="243440"/>
                </a:lnTo>
                <a:lnTo>
                  <a:pt x="77717" y="247339"/>
                </a:lnTo>
                <a:lnTo>
                  <a:pt x="86263" y="252778"/>
                </a:lnTo>
                <a:lnTo>
                  <a:pt x="95586" y="258227"/>
                </a:lnTo>
                <a:lnTo>
                  <a:pt x="104909" y="263666"/>
                </a:lnTo>
                <a:lnTo>
                  <a:pt x="112679" y="268340"/>
                </a:lnTo>
                <a:lnTo>
                  <a:pt x="118122" y="272228"/>
                </a:lnTo>
                <a:lnTo>
                  <a:pt x="120450" y="273004"/>
                </a:lnTo>
                <a:lnTo>
                  <a:pt x="115794" y="252778"/>
                </a:lnTo>
                <a:lnTo>
                  <a:pt x="114242" y="225552"/>
                </a:lnTo>
                <a:lnTo>
                  <a:pt x="114242" y="193662"/>
                </a:lnTo>
                <a:lnTo>
                  <a:pt x="115794" y="157885"/>
                </a:lnTo>
                <a:lnTo>
                  <a:pt x="118122" y="120514"/>
                </a:lnTo>
                <a:lnTo>
                  <a:pt x="122013" y="82389"/>
                </a:lnTo>
                <a:lnTo>
                  <a:pt x="125893" y="45879"/>
                </a:lnTo>
                <a:lnTo>
                  <a:pt x="129007" y="12385"/>
                </a:lnTo>
                <a:lnTo>
                  <a:pt x="126669" y="8508"/>
                </a:lnTo>
                <a:lnTo>
                  <a:pt x="122013" y="3877"/>
                </a:lnTo>
                <a:lnTo>
                  <a:pt x="117346" y="753"/>
                </a:lnTo>
                <a:lnTo>
                  <a:pt x="115018" y="0"/>
                </a:lnTo>
                <a:lnTo>
                  <a:pt x="111903" y="59126"/>
                </a:lnTo>
                <a:lnTo>
                  <a:pt x="105685" y="123637"/>
                </a:lnTo>
                <a:lnTo>
                  <a:pt x="99477" y="188988"/>
                </a:lnTo>
                <a:lnTo>
                  <a:pt x="99477" y="248115"/>
                </a:lnTo>
                <a:lnTo>
                  <a:pt x="89367" y="242665"/>
                </a:lnTo>
                <a:lnTo>
                  <a:pt x="79269" y="236440"/>
                </a:lnTo>
                <a:lnTo>
                  <a:pt x="68383" y="229440"/>
                </a:lnTo>
                <a:lnTo>
                  <a:pt x="58285" y="224001"/>
                </a:lnTo>
                <a:lnTo>
                  <a:pt x="47410" y="217776"/>
                </a:lnTo>
                <a:lnTo>
                  <a:pt x="35749" y="213102"/>
                </a:lnTo>
                <a:lnTo>
                  <a:pt x="24874" y="209214"/>
                </a:lnTo>
                <a:lnTo>
                  <a:pt x="13213" y="206888"/>
                </a:lnTo>
                <a:lnTo>
                  <a:pt x="0" y="208439"/>
                </a:lnTo>
                <a:lnTo>
                  <a:pt x="6218" y="210000"/>
                </a:lnTo>
                <a:lnTo>
                  <a:pt x="13989" y="212326"/>
                </a:lnTo>
                <a:lnTo>
                  <a:pt x="21759" y="215439"/>
                </a:lnTo>
                <a:lnTo>
                  <a:pt x="29530" y="219327"/>
                </a:lnTo>
                <a:lnTo>
                  <a:pt x="37301" y="223215"/>
                </a:lnTo>
                <a:lnTo>
                  <a:pt x="45071" y="227889"/>
                </a:lnTo>
                <a:lnTo>
                  <a:pt x="52066" y="231777"/>
                </a:lnTo>
                <a:lnTo>
                  <a:pt x="57509" y="234889"/>
                </a:lnTo>
                <a:lnTo>
                  <a:pt x="56733" y="241114"/>
                </a:lnTo>
                <a:lnTo>
                  <a:pt x="54405" y="247339"/>
                </a:lnTo>
                <a:lnTo>
                  <a:pt x="52842" y="253553"/>
                </a:lnTo>
                <a:lnTo>
                  <a:pt x="51290" y="257441"/>
                </a:lnTo>
                <a:lnTo>
                  <a:pt x="47410" y="266779"/>
                </a:lnTo>
                <a:lnTo>
                  <a:pt x="42743" y="273779"/>
                </a:lnTo>
                <a:lnTo>
                  <a:pt x="38853" y="280004"/>
                </a:lnTo>
                <a:lnTo>
                  <a:pt x="34973" y="285453"/>
                </a:lnTo>
                <a:lnTo>
                  <a:pt x="31082" y="290117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811849" y="5784421"/>
            <a:ext cx="459272" cy="637088"/>
          </a:xfrm>
          <a:custGeom>
            <a:avLst/>
            <a:gdLst/>
            <a:ahLst/>
            <a:cxnLst/>
            <a:rect l="l" t="t" r="r" b="b"/>
            <a:pathLst>
              <a:path w="459272" h="637088">
                <a:moveTo>
                  <a:pt x="27198" y="266811"/>
                </a:moveTo>
                <a:lnTo>
                  <a:pt x="28753" y="246585"/>
                </a:lnTo>
                <a:lnTo>
                  <a:pt x="31865" y="227146"/>
                </a:lnTo>
                <a:lnTo>
                  <a:pt x="37296" y="209246"/>
                </a:lnTo>
                <a:lnTo>
                  <a:pt x="43515" y="192133"/>
                </a:lnTo>
                <a:lnTo>
                  <a:pt x="50510" y="176581"/>
                </a:lnTo>
                <a:lnTo>
                  <a:pt x="59056" y="161805"/>
                </a:lnTo>
                <a:lnTo>
                  <a:pt x="68390" y="147794"/>
                </a:lnTo>
                <a:lnTo>
                  <a:pt x="78488" y="135355"/>
                </a:lnTo>
                <a:lnTo>
                  <a:pt x="88587" y="123680"/>
                </a:lnTo>
                <a:lnTo>
                  <a:pt x="98696" y="112792"/>
                </a:lnTo>
                <a:lnTo>
                  <a:pt x="109571" y="103454"/>
                </a:lnTo>
                <a:lnTo>
                  <a:pt x="120456" y="94128"/>
                </a:lnTo>
                <a:lnTo>
                  <a:pt x="130555" y="86341"/>
                </a:lnTo>
                <a:lnTo>
                  <a:pt x="139878" y="79341"/>
                </a:lnTo>
                <a:lnTo>
                  <a:pt x="149211" y="72340"/>
                </a:lnTo>
                <a:lnTo>
                  <a:pt x="157758" y="66902"/>
                </a:lnTo>
                <a:lnTo>
                  <a:pt x="160086" y="70789"/>
                </a:lnTo>
                <a:lnTo>
                  <a:pt x="167856" y="80902"/>
                </a:lnTo>
                <a:lnTo>
                  <a:pt x="178731" y="96454"/>
                </a:lnTo>
                <a:lnTo>
                  <a:pt x="191944" y="114353"/>
                </a:lnTo>
                <a:lnTo>
                  <a:pt x="206709" y="134579"/>
                </a:lnTo>
                <a:lnTo>
                  <a:pt x="221475" y="154019"/>
                </a:lnTo>
                <a:lnTo>
                  <a:pt x="235464" y="171132"/>
                </a:lnTo>
                <a:lnTo>
                  <a:pt x="247901" y="185133"/>
                </a:lnTo>
                <a:lnTo>
                  <a:pt x="254896" y="191358"/>
                </a:lnTo>
                <a:lnTo>
                  <a:pt x="263443" y="199133"/>
                </a:lnTo>
                <a:lnTo>
                  <a:pt x="274317" y="208471"/>
                </a:lnTo>
                <a:lnTo>
                  <a:pt x="287531" y="218584"/>
                </a:lnTo>
                <a:lnTo>
                  <a:pt x="300744" y="229472"/>
                </a:lnTo>
                <a:lnTo>
                  <a:pt x="315509" y="241146"/>
                </a:lnTo>
                <a:lnTo>
                  <a:pt x="331051" y="252810"/>
                </a:lnTo>
                <a:lnTo>
                  <a:pt x="346592" y="264485"/>
                </a:lnTo>
                <a:lnTo>
                  <a:pt x="362133" y="276148"/>
                </a:lnTo>
                <a:lnTo>
                  <a:pt x="377675" y="287037"/>
                </a:lnTo>
                <a:lnTo>
                  <a:pt x="391664" y="297149"/>
                </a:lnTo>
                <a:lnTo>
                  <a:pt x="405653" y="305711"/>
                </a:lnTo>
                <a:lnTo>
                  <a:pt x="417315" y="313487"/>
                </a:lnTo>
                <a:lnTo>
                  <a:pt x="428189" y="319712"/>
                </a:lnTo>
                <a:lnTo>
                  <a:pt x="435960" y="323600"/>
                </a:lnTo>
                <a:lnTo>
                  <a:pt x="442178" y="325937"/>
                </a:lnTo>
                <a:lnTo>
                  <a:pt x="448397" y="311926"/>
                </a:lnTo>
                <a:lnTo>
                  <a:pt x="455392" y="293262"/>
                </a:lnTo>
                <a:lnTo>
                  <a:pt x="459272" y="274597"/>
                </a:lnTo>
                <a:lnTo>
                  <a:pt x="458496" y="259035"/>
                </a:lnTo>
                <a:lnTo>
                  <a:pt x="453064" y="270699"/>
                </a:lnTo>
                <a:lnTo>
                  <a:pt x="449173" y="284710"/>
                </a:lnTo>
                <a:lnTo>
                  <a:pt x="444506" y="298711"/>
                </a:lnTo>
                <a:lnTo>
                  <a:pt x="439074" y="308824"/>
                </a:lnTo>
                <a:lnTo>
                  <a:pt x="435960" y="308038"/>
                </a:lnTo>
                <a:lnTo>
                  <a:pt x="430517" y="304150"/>
                </a:lnTo>
                <a:lnTo>
                  <a:pt x="421970" y="297925"/>
                </a:lnTo>
                <a:lnTo>
                  <a:pt x="411096" y="290149"/>
                </a:lnTo>
                <a:lnTo>
                  <a:pt x="398658" y="280812"/>
                </a:lnTo>
                <a:lnTo>
                  <a:pt x="384669" y="269923"/>
                </a:lnTo>
                <a:lnTo>
                  <a:pt x="369128" y="257484"/>
                </a:lnTo>
                <a:lnTo>
                  <a:pt x="353587" y="245034"/>
                </a:lnTo>
                <a:lnTo>
                  <a:pt x="338045" y="232584"/>
                </a:lnTo>
                <a:lnTo>
                  <a:pt x="321728" y="219359"/>
                </a:lnTo>
                <a:lnTo>
                  <a:pt x="306963" y="206920"/>
                </a:lnTo>
                <a:lnTo>
                  <a:pt x="292197" y="194470"/>
                </a:lnTo>
                <a:lnTo>
                  <a:pt x="278984" y="183582"/>
                </a:lnTo>
                <a:lnTo>
                  <a:pt x="268109" y="173469"/>
                </a:lnTo>
                <a:lnTo>
                  <a:pt x="258776" y="165693"/>
                </a:lnTo>
                <a:lnTo>
                  <a:pt x="252557" y="159468"/>
                </a:lnTo>
                <a:lnTo>
                  <a:pt x="241683" y="147794"/>
                </a:lnTo>
                <a:lnTo>
                  <a:pt x="229245" y="134579"/>
                </a:lnTo>
                <a:lnTo>
                  <a:pt x="216819" y="119792"/>
                </a:lnTo>
                <a:lnTo>
                  <a:pt x="204382" y="104241"/>
                </a:lnTo>
                <a:lnTo>
                  <a:pt x="192720" y="89454"/>
                </a:lnTo>
                <a:lnTo>
                  <a:pt x="183398" y="75453"/>
                </a:lnTo>
                <a:lnTo>
                  <a:pt x="175627" y="63014"/>
                </a:lnTo>
                <a:lnTo>
                  <a:pt x="170960" y="53676"/>
                </a:lnTo>
                <a:lnTo>
                  <a:pt x="213704" y="21776"/>
                </a:lnTo>
                <a:lnTo>
                  <a:pt x="220699" y="35788"/>
                </a:lnTo>
                <a:lnTo>
                  <a:pt x="229245" y="50564"/>
                </a:lnTo>
                <a:lnTo>
                  <a:pt x="238579" y="64565"/>
                </a:lnTo>
                <a:lnTo>
                  <a:pt x="248677" y="77790"/>
                </a:lnTo>
                <a:lnTo>
                  <a:pt x="259552" y="91791"/>
                </a:lnTo>
                <a:lnTo>
                  <a:pt x="269661" y="105791"/>
                </a:lnTo>
                <a:lnTo>
                  <a:pt x="280536" y="119017"/>
                </a:lnTo>
                <a:lnTo>
                  <a:pt x="290645" y="132242"/>
                </a:lnTo>
                <a:lnTo>
                  <a:pt x="291421" y="133017"/>
                </a:lnTo>
                <a:lnTo>
                  <a:pt x="293749" y="136905"/>
                </a:lnTo>
                <a:lnTo>
                  <a:pt x="298416" y="141579"/>
                </a:lnTo>
                <a:lnTo>
                  <a:pt x="303848" y="148580"/>
                </a:lnTo>
                <a:lnTo>
                  <a:pt x="310843" y="156356"/>
                </a:lnTo>
                <a:lnTo>
                  <a:pt x="318613" y="165693"/>
                </a:lnTo>
                <a:lnTo>
                  <a:pt x="327947" y="175020"/>
                </a:lnTo>
                <a:lnTo>
                  <a:pt x="338045" y="185133"/>
                </a:lnTo>
                <a:lnTo>
                  <a:pt x="349707" y="196032"/>
                </a:lnTo>
                <a:lnTo>
                  <a:pt x="361357" y="206134"/>
                </a:lnTo>
                <a:lnTo>
                  <a:pt x="373019" y="216247"/>
                </a:lnTo>
                <a:lnTo>
                  <a:pt x="386221" y="225584"/>
                </a:lnTo>
                <a:lnTo>
                  <a:pt x="399434" y="234146"/>
                </a:lnTo>
                <a:lnTo>
                  <a:pt x="412648" y="241146"/>
                </a:lnTo>
                <a:lnTo>
                  <a:pt x="425861" y="247371"/>
                </a:lnTo>
                <a:lnTo>
                  <a:pt x="439074" y="251259"/>
                </a:lnTo>
                <a:lnTo>
                  <a:pt x="437512" y="249698"/>
                </a:lnTo>
                <a:lnTo>
                  <a:pt x="434408" y="247371"/>
                </a:lnTo>
                <a:lnTo>
                  <a:pt x="428965" y="242697"/>
                </a:lnTo>
                <a:lnTo>
                  <a:pt x="421970" y="237259"/>
                </a:lnTo>
                <a:lnTo>
                  <a:pt x="413424" y="230258"/>
                </a:lnTo>
                <a:lnTo>
                  <a:pt x="403325" y="222472"/>
                </a:lnTo>
                <a:lnTo>
                  <a:pt x="393216" y="213145"/>
                </a:lnTo>
                <a:lnTo>
                  <a:pt x="381565" y="203807"/>
                </a:lnTo>
                <a:lnTo>
                  <a:pt x="369904" y="193695"/>
                </a:lnTo>
                <a:lnTo>
                  <a:pt x="358253" y="182806"/>
                </a:lnTo>
                <a:lnTo>
                  <a:pt x="345816" y="171907"/>
                </a:lnTo>
                <a:lnTo>
                  <a:pt x="334155" y="161019"/>
                </a:lnTo>
                <a:lnTo>
                  <a:pt x="323280" y="150131"/>
                </a:lnTo>
                <a:lnTo>
                  <a:pt x="313181" y="139242"/>
                </a:lnTo>
                <a:lnTo>
                  <a:pt x="304624" y="129130"/>
                </a:lnTo>
                <a:lnTo>
                  <a:pt x="296853" y="119017"/>
                </a:lnTo>
                <a:lnTo>
                  <a:pt x="293749" y="114353"/>
                </a:lnTo>
                <a:lnTo>
                  <a:pt x="285979" y="101903"/>
                </a:lnTo>
                <a:lnTo>
                  <a:pt x="275880" y="84790"/>
                </a:lnTo>
                <a:lnTo>
                  <a:pt x="262667" y="63789"/>
                </a:lnTo>
                <a:lnTo>
                  <a:pt x="250229" y="42788"/>
                </a:lnTo>
                <a:lnTo>
                  <a:pt x="238579" y="24113"/>
                </a:lnTo>
                <a:lnTo>
                  <a:pt x="230021" y="8562"/>
                </a:lnTo>
                <a:lnTo>
                  <a:pt x="226141" y="0"/>
                </a:lnTo>
                <a:lnTo>
                  <a:pt x="222251" y="1561"/>
                </a:lnTo>
                <a:lnTo>
                  <a:pt x="216043" y="5449"/>
                </a:lnTo>
                <a:lnTo>
                  <a:pt x="205934" y="11674"/>
                </a:lnTo>
                <a:lnTo>
                  <a:pt x="194283" y="21001"/>
                </a:lnTo>
                <a:lnTo>
                  <a:pt x="181070" y="31113"/>
                </a:lnTo>
                <a:lnTo>
                  <a:pt x="165528" y="42788"/>
                </a:lnTo>
                <a:lnTo>
                  <a:pt x="149987" y="55227"/>
                </a:lnTo>
                <a:lnTo>
                  <a:pt x="134446" y="68452"/>
                </a:lnTo>
                <a:lnTo>
                  <a:pt x="118118" y="81678"/>
                </a:lnTo>
                <a:lnTo>
                  <a:pt x="102576" y="94128"/>
                </a:lnTo>
                <a:lnTo>
                  <a:pt x="88587" y="105791"/>
                </a:lnTo>
                <a:lnTo>
                  <a:pt x="76160" y="116680"/>
                </a:lnTo>
                <a:lnTo>
                  <a:pt x="65275" y="125242"/>
                </a:lnTo>
                <a:lnTo>
                  <a:pt x="56728" y="132242"/>
                </a:lnTo>
                <a:lnTo>
                  <a:pt x="51286" y="136905"/>
                </a:lnTo>
                <a:lnTo>
                  <a:pt x="37296" y="155580"/>
                </a:lnTo>
                <a:lnTo>
                  <a:pt x="27975" y="172693"/>
                </a:lnTo>
                <a:lnTo>
                  <a:pt x="19427" y="189021"/>
                </a:lnTo>
                <a:lnTo>
                  <a:pt x="13988" y="206134"/>
                </a:lnTo>
                <a:lnTo>
                  <a:pt x="9324" y="222472"/>
                </a:lnTo>
                <a:lnTo>
                  <a:pt x="6993" y="239585"/>
                </a:lnTo>
                <a:lnTo>
                  <a:pt x="5439" y="256698"/>
                </a:lnTo>
                <a:lnTo>
                  <a:pt x="5439" y="274597"/>
                </a:lnTo>
                <a:lnTo>
                  <a:pt x="3885" y="326713"/>
                </a:lnTo>
                <a:lnTo>
                  <a:pt x="777" y="442617"/>
                </a:lnTo>
                <a:lnTo>
                  <a:pt x="0" y="561635"/>
                </a:lnTo>
                <a:lnTo>
                  <a:pt x="5439" y="623087"/>
                </a:lnTo>
                <a:lnTo>
                  <a:pt x="10101" y="621526"/>
                </a:lnTo>
                <a:lnTo>
                  <a:pt x="17096" y="616087"/>
                </a:lnTo>
                <a:lnTo>
                  <a:pt x="27198" y="607525"/>
                </a:lnTo>
                <a:lnTo>
                  <a:pt x="38083" y="598187"/>
                </a:lnTo>
                <a:lnTo>
                  <a:pt x="50510" y="588861"/>
                </a:lnTo>
                <a:lnTo>
                  <a:pt x="63723" y="579523"/>
                </a:lnTo>
                <a:lnTo>
                  <a:pt x="76936" y="572523"/>
                </a:lnTo>
                <a:lnTo>
                  <a:pt x="88587" y="569410"/>
                </a:lnTo>
                <a:lnTo>
                  <a:pt x="96358" y="568635"/>
                </a:lnTo>
                <a:lnTo>
                  <a:pt x="111899" y="568635"/>
                </a:lnTo>
                <a:lnTo>
                  <a:pt x="120456" y="569410"/>
                </a:lnTo>
                <a:lnTo>
                  <a:pt x="128227" y="570961"/>
                </a:lnTo>
                <a:lnTo>
                  <a:pt x="136774" y="571747"/>
                </a:lnTo>
                <a:lnTo>
                  <a:pt x="145320" y="573298"/>
                </a:lnTo>
                <a:lnTo>
                  <a:pt x="153867" y="574860"/>
                </a:lnTo>
                <a:lnTo>
                  <a:pt x="162414" y="576411"/>
                </a:lnTo>
                <a:lnTo>
                  <a:pt x="170960" y="577186"/>
                </a:lnTo>
                <a:lnTo>
                  <a:pt x="179518" y="577962"/>
                </a:lnTo>
                <a:lnTo>
                  <a:pt x="188064" y="578748"/>
                </a:lnTo>
                <a:lnTo>
                  <a:pt x="196611" y="577962"/>
                </a:lnTo>
                <a:lnTo>
                  <a:pt x="205158" y="577186"/>
                </a:lnTo>
                <a:lnTo>
                  <a:pt x="213704" y="575635"/>
                </a:lnTo>
                <a:lnTo>
                  <a:pt x="222251" y="573298"/>
                </a:lnTo>
                <a:lnTo>
                  <a:pt x="258776" y="637088"/>
                </a:lnTo>
                <a:lnTo>
                  <a:pt x="258776" y="628526"/>
                </a:lnTo>
                <a:lnTo>
                  <a:pt x="257224" y="610637"/>
                </a:lnTo>
                <a:lnTo>
                  <a:pt x="254120" y="590412"/>
                </a:lnTo>
                <a:lnTo>
                  <a:pt x="250229" y="574074"/>
                </a:lnTo>
                <a:lnTo>
                  <a:pt x="250229" y="567849"/>
                </a:lnTo>
                <a:lnTo>
                  <a:pt x="254896" y="560848"/>
                </a:lnTo>
                <a:lnTo>
                  <a:pt x="262667" y="553848"/>
                </a:lnTo>
                <a:lnTo>
                  <a:pt x="272765" y="546848"/>
                </a:lnTo>
                <a:lnTo>
                  <a:pt x="283651" y="539072"/>
                </a:lnTo>
                <a:lnTo>
                  <a:pt x="292973" y="532071"/>
                </a:lnTo>
                <a:lnTo>
                  <a:pt x="299968" y="524296"/>
                </a:lnTo>
                <a:lnTo>
                  <a:pt x="303848" y="516509"/>
                </a:lnTo>
                <a:lnTo>
                  <a:pt x="299968" y="517295"/>
                </a:lnTo>
                <a:lnTo>
                  <a:pt x="292197" y="521183"/>
                </a:lnTo>
                <a:lnTo>
                  <a:pt x="279760" y="526622"/>
                </a:lnTo>
                <a:lnTo>
                  <a:pt x="265771" y="532847"/>
                </a:lnTo>
                <a:lnTo>
                  <a:pt x="249453" y="539072"/>
                </a:lnTo>
                <a:lnTo>
                  <a:pt x="232360" y="544521"/>
                </a:lnTo>
                <a:lnTo>
                  <a:pt x="216819" y="549185"/>
                </a:lnTo>
                <a:lnTo>
                  <a:pt x="202054" y="551522"/>
                </a:lnTo>
                <a:lnTo>
                  <a:pt x="107243" y="543735"/>
                </a:lnTo>
                <a:lnTo>
                  <a:pt x="97920" y="542960"/>
                </a:lnTo>
                <a:lnTo>
                  <a:pt x="88587" y="543735"/>
                </a:lnTo>
                <a:lnTo>
                  <a:pt x="79264" y="544521"/>
                </a:lnTo>
                <a:lnTo>
                  <a:pt x="70718" y="546072"/>
                </a:lnTo>
                <a:lnTo>
                  <a:pt x="61395" y="549185"/>
                </a:lnTo>
                <a:lnTo>
                  <a:pt x="52062" y="554634"/>
                </a:lnTo>
                <a:lnTo>
                  <a:pt x="41963" y="560848"/>
                </a:lnTo>
                <a:lnTo>
                  <a:pt x="31865" y="570186"/>
                </a:lnTo>
                <a:lnTo>
                  <a:pt x="27198" y="26681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997575" y="5670843"/>
            <a:ext cx="55181" cy="42002"/>
          </a:xfrm>
          <a:custGeom>
            <a:avLst/>
            <a:gdLst/>
            <a:ahLst/>
            <a:cxnLst/>
            <a:rect l="l" t="t" r="r" b="b"/>
            <a:pathLst>
              <a:path w="55181" h="42002">
                <a:moveTo>
                  <a:pt x="19432" y="38879"/>
                </a:moveTo>
                <a:lnTo>
                  <a:pt x="24874" y="40494"/>
                </a:lnTo>
                <a:lnTo>
                  <a:pt x="30317" y="42002"/>
                </a:lnTo>
                <a:lnTo>
                  <a:pt x="40415" y="42002"/>
                </a:lnTo>
                <a:lnTo>
                  <a:pt x="45082" y="41248"/>
                </a:lnTo>
                <a:lnTo>
                  <a:pt x="48962" y="38879"/>
                </a:lnTo>
                <a:lnTo>
                  <a:pt x="52066" y="36617"/>
                </a:lnTo>
                <a:lnTo>
                  <a:pt x="54405" y="33494"/>
                </a:lnTo>
                <a:lnTo>
                  <a:pt x="55181" y="29616"/>
                </a:lnTo>
                <a:lnTo>
                  <a:pt x="55181" y="25632"/>
                </a:lnTo>
                <a:lnTo>
                  <a:pt x="53629" y="21001"/>
                </a:lnTo>
                <a:lnTo>
                  <a:pt x="52066" y="17124"/>
                </a:lnTo>
                <a:lnTo>
                  <a:pt x="48962" y="13246"/>
                </a:lnTo>
                <a:lnTo>
                  <a:pt x="45082" y="9369"/>
                </a:lnTo>
                <a:lnTo>
                  <a:pt x="40415" y="6246"/>
                </a:lnTo>
                <a:lnTo>
                  <a:pt x="34973" y="3877"/>
                </a:lnTo>
                <a:lnTo>
                  <a:pt x="29530" y="1615"/>
                </a:lnTo>
                <a:lnTo>
                  <a:pt x="24098" y="0"/>
                </a:lnTo>
                <a:lnTo>
                  <a:pt x="13989" y="0"/>
                </a:lnTo>
                <a:lnTo>
                  <a:pt x="10109" y="1615"/>
                </a:lnTo>
                <a:lnTo>
                  <a:pt x="6218" y="3123"/>
                </a:lnTo>
                <a:lnTo>
                  <a:pt x="3114" y="6246"/>
                </a:lnTo>
                <a:lnTo>
                  <a:pt x="786" y="9369"/>
                </a:lnTo>
                <a:lnTo>
                  <a:pt x="0" y="13246"/>
                </a:lnTo>
                <a:lnTo>
                  <a:pt x="0" y="17124"/>
                </a:lnTo>
                <a:lnTo>
                  <a:pt x="786" y="21001"/>
                </a:lnTo>
                <a:lnTo>
                  <a:pt x="3114" y="24878"/>
                </a:lnTo>
                <a:lnTo>
                  <a:pt x="5442" y="28755"/>
                </a:lnTo>
                <a:lnTo>
                  <a:pt x="9333" y="32632"/>
                </a:lnTo>
                <a:lnTo>
                  <a:pt x="13989" y="35755"/>
                </a:lnTo>
                <a:lnTo>
                  <a:pt x="19432" y="38879"/>
                </a:lnTo>
                <a:close/>
              </a:path>
            </a:pathLst>
          </a:custGeom>
          <a:solidFill>
            <a:srgbClr val="FFDD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914425" y="5365195"/>
            <a:ext cx="156975" cy="413022"/>
          </a:xfrm>
          <a:custGeom>
            <a:avLst/>
            <a:gdLst/>
            <a:ahLst/>
            <a:cxnLst/>
            <a:rect l="l" t="t" r="r" b="b"/>
            <a:pathLst>
              <a:path w="156975" h="413022">
                <a:moveTo>
                  <a:pt x="24087" y="141515"/>
                </a:moveTo>
                <a:lnTo>
                  <a:pt x="27202" y="172640"/>
                </a:lnTo>
                <a:lnTo>
                  <a:pt x="34197" y="203764"/>
                </a:lnTo>
                <a:lnTo>
                  <a:pt x="45071" y="234135"/>
                </a:lnTo>
                <a:lnTo>
                  <a:pt x="59061" y="263645"/>
                </a:lnTo>
                <a:lnTo>
                  <a:pt x="75378" y="291646"/>
                </a:lnTo>
                <a:lnTo>
                  <a:pt x="67607" y="295523"/>
                </a:lnTo>
                <a:lnTo>
                  <a:pt x="62175" y="301770"/>
                </a:lnTo>
                <a:lnTo>
                  <a:pt x="57509" y="309524"/>
                </a:lnTo>
                <a:lnTo>
                  <a:pt x="52842" y="317278"/>
                </a:lnTo>
                <a:lnTo>
                  <a:pt x="47410" y="324279"/>
                </a:lnTo>
                <a:lnTo>
                  <a:pt x="40415" y="329017"/>
                </a:lnTo>
                <a:lnTo>
                  <a:pt x="31869" y="329771"/>
                </a:lnTo>
                <a:lnTo>
                  <a:pt x="20983" y="325140"/>
                </a:lnTo>
                <a:lnTo>
                  <a:pt x="15541" y="324279"/>
                </a:lnTo>
                <a:lnTo>
                  <a:pt x="9322" y="322771"/>
                </a:lnTo>
                <a:lnTo>
                  <a:pt x="4666" y="321263"/>
                </a:lnTo>
                <a:lnTo>
                  <a:pt x="3114" y="320402"/>
                </a:lnTo>
                <a:lnTo>
                  <a:pt x="3114" y="325894"/>
                </a:lnTo>
                <a:lnTo>
                  <a:pt x="2338" y="330525"/>
                </a:lnTo>
                <a:lnTo>
                  <a:pt x="775" y="336018"/>
                </a:lnTo>
                <a:lnTo>
                  <a:pt x="0" y="341403"/>
                </a:lnTo>
                <a:lnTo>
                  <a:pt x="0" y="346895"/>
                </a:lnTo>
                <a:lnTo>
                  <a:pt x="2338" y="353142"/>
                </a:lnTo>
                <a:lnTo>
                  <a:pt x="6994" y="360896"/>
                </a:lnTo>
                <a:lnTo>
                  <a:pt x="14765" y="369404"/>
                </a:lnTo>
                <a:lnTo>
                  <a:pt x="24087" y="372527"/>
                </a:lnTo>
                <a:lnTo>
                  <a:pt x="31869" y="375651"/>
                </a:lnTo>
                <a:lnTo>
                  <a:pt x="39640" y="376405"/>
                </a:lnTo>
                <a:lnTo>
                  <a:pt x="45847" y="377266"/>
                </a:lnTo>
                <a:lnTo>
                  <a:pt x="52066" y="377266"/>
                </a:lnTo>
                <a:lnTo>
                  <a:pt x="57509" y="376405"/>
                </a:lnTo>
                <a:lnTo>
                  <a:pt x="62951" y="375651"/>
                </a:lnTo>
                <a:lnTo>
                  <a:pt x="68383" y="374143"/>
                </a:lnTo>
                <a:lnTo>
                  <a:pt x="58285" y="369404"/>
                </a:lnTo>
                <a:lnTo>
                  <a:pt x="48186" y="365527"/>
                </a:lnTo>
                <a:lnTo>
                  <a:pt x="38853" y="360896"/>
                </a:lnTo>
                <a:lnTo>
                  <a:pt x="30306" y="357019"/>
                </a:lnTo>
                <a:lnTo>
                  <a:pt x="22535" y="352280"/>
                </a:lnTo>
                <a:lnTo>
                  <a:pt x="17104" y="346895"/>
                </a:lnTo>
                <a:lnTo>
                  <a:pt x="13989" y="342264"/>
                </a:lnTo>
                <a:lnTo>
                  <a:pt x="13989" y="336018"/>
                </a:lnTo>
                <a:lnTo>
                  <a:pt x="23311" y="340649"/>
                </a:lnTo>
                <a:lnTo>
                  <a:pt x="32645" y="343018"/>
                </a:lnTo>
                <a:lnTo>
                  <a:pt x="40415" y="341403"/>
                </a:lnTo>
                <a:lnTo>
                  <a:pt x="48186" y="338279"/>
                </a:lnTo>
                <a:lnTo>
                  <a:pt x="55181" y="333648"/>
                </a:lnTo>
                <a:lnTo>
                  <a:pt x="62175" y="328263"/>
                </a:lnTo>
                <a:lnTo>
                  <a:pt x="69170" y="323525"/>
                </a:lnTo>
                <a:lnTo>
                  <a:pt x="76941" y="318894"/>
                </a:lnTo>
                <a:lnTo>
                  <a:pt x="80045" y="326648"/>
                </a:lnTo>
                <a:lnTo>
                  <a:pt x="84711" y="334402"/>
                </a:lnTo>
                <a:lnTo>
                  <a:pt x="89367" y="341403"/>
                </a:lnTo>
                <a:lnTo>
                  <a:pt x="94810" y="346895"/>
                </a:lnTo>
                <a:lnTo>
                  <a:pt x="101805" y="352280"/>
                </a:lnTo>
                <a:lnTo>
                  <a:pt x="109575" y="354650"/>
                </a:lnTo>
                <a:lnTo>
                  <a:pt x="118898" y="356265"/>
                </a:lnTo>
                <a:lnTo>
                  <a:pt x="129007" y="354650"/>
                </a:lnTo>
                <a:lnTo>
                  <a:pt x="137554" y="354650"/>
                </a:lnTo>
                <a:lnTo>
                  <a:pt x="140658" y="360142"/>
                </a:lnTo>
                <a:lnTo>
                  <a:pt x="141434" y="369404"/>
                </a:lnTo>
                <a:lnTo>
                  <a:pt x="139106" y="380282"/>
                </a:lnTo>
                <a:lnTo>
                  <a:pt x="136778" y="392775"/>
                </a:lnTo>
                <a:lnTo>
                  <a:pt x="133663" y="402898"/>
                </a:lnTo>
                <a:lnTo>
                  <a:pt x="132111" y="410653"/>
                </a:lnTo>
                <a:lnTo>
                  <a:pt x="132887" y="413022"/>
                </a:lnTo>
                <a:lnTo>
                  <a:pt x="145325" y="395898"/>
                </a:lnTo>
                <a:lnTo>
                  <a:pt x="153095" y="381143"/>
                </a:lnTo>
                <a:lnTo>
                  <a:pt x="156199" y="367896"/>
                </a:lnTo>
                <a:lnTo>
                  <a:pt x="156199" y="355403"/>
                </a:lnTo>
                <a:lnTo>
                  <a:pt x="153871" y="344526"/>
                </a:lnTo>
                <a:lnTo>
                  <a:pt x="150767" y="334402"/>
                </a:lnTo>
                <a:lnTo>
                  <a:pt x="146101" y="324279"/>
                </a:lnTo>
                <a:lnTo>
                  <a:pt x="142210" y="315017"/>
                </a:lnTo>
                <a:lnTo>
                  <a:pt x="134439" y="319648"/>
                </a:lnTo>
                <a:lnTo>
                  <a:pt x="134439" y="337526"/>
                </a:lnTo>
                <a:lnTo>
                  <a:pt x="128231" y="344526"/>
                </a:lnTo>
                <a:lnTo>
                  <a:pt x="121237" y="343772"/>
                </a:lnTo>
                <a:lnTo>
                  <a:pt x="115018" y="342264"/>
                </a:lnTo>
                <a:lnTo>
                  <a:pt x="108799" y="339141"/>
                </a:lnTo>
                <a:lnTo>
                  <a:pt x="102581" y="334402"/>
                </a:lnTo>
                <a:lnTo>
                  <a:pt x="97914" y="329771"/>
                </a:lnTo>
                <a:lnTo>
                  <a:pt x="93258" y="324279"/>
                </a:lnTo>
                <a:lnTo>
                  <a:pt x="89367" y="318894"/>
                </a:lnTo>
                <a:lnTo>
                  <a:pt x="86263" y="312647"/>
                </a:lnTo>
                <a:lnTo>
                  <a:pt x="88591" y="307262"/>
                </a:lnTo>
                <a:lnTo>
                  <a:pt x="90919" y="306401"/>
                </a:lnTo>
                <a:lnTo>
                  <a:pt x="94034" y="307262"/>
                </a:lnTo>
                <a:lnTo>
                  <a:pt x="97138" y="309524"/>
                </a:lnTo>
                <a:lnTo>
                  <a:pt x="100253" y="312647"/>
                </a:lnTo>
                <a:lnTo>
                  <a:pt x="104133" y="313401"/>
                </a:lnTo>
                <a:lnTo>
                  <a:pt x="107247" y="312647"/>
                </a:lnTo>
                <a:lnTo>
                  <a:pt x="111127" y="307262"/>
                </a:lnTo>
                <a:lnTo>
                  <a:pt x="97914" y="296277"/>
                </a:lnTo>
                <a:lnTo>
                  <a:pt x="87039" y="284646"/>
                </a:lnTo>
                <a:lnTo>
                  <a:pt x="77717" y="271399"/>
                </a:lnTo>
                <a:lnTo>
                  <a:pt x="69170" y="256644"/>
                </a:lnTo>
                <a:lnTo>
                  <a:pt x="62951" y="241890"/>
                </a:lnTo>
                <a:lnTo>
                  <a:pt x="57509" y="226273"/>
                </a:lnTo>
                <a:lnTo>
                  <a:pt x="53618" y="210011"/>
                </a:lnTo>
                <a:lnTo>
                  <a:pt x="50514" y="193641"/>
                </a:lnTo>
                <a:lnTo>
                  <a:pt x="47410" y="175009"/>
                </a:lnTo>
                <a:lnTo>
                  <a:pt x="45847" y="155516"/>
                </a:lnTo>
                <a:lnTo>
                  <a:pt x="46634" y="135268"/>
                </a:lnTo>
                <a:lnTo>
                  <a:pt x="48962" y="115129"/>
                </a:lnTo>
                <a:lnTo>
                  <a:pt x="52842" y="95635"/>
                </a:lnTo>
                <a:lnTo>
                  <a:pt x="60613" y="77758"/>
                </a:lnTo>
                <a:lnTo>
                  <a:pt x="70722" y="60634"/>
                </a:lnTo>
                <a:lnTo>
                  <a:pt x="83935" y="46633"/>
                </a:lnTo>
                <a:lnTo>
                  <a:pt x="91706" y="40386"/>
                </a:lnTo>
                <a:lnTo>
                  <a:pt x="102581" y="33386"/>
                </a:lnTo>
                <a:lnTo>
                  <a:pt x="114242" y="25632"/>
                </a:lnTo>
                <a:lnTo>
                  <a:pt x="126669" y="17877"/>
                </a:lnTo>
                <a:lnTo>
                  <a:pt x="138330" y="10877"/>
                </a:lnTo>
                <a:lnTo>
                  <a:pt x="147653" y="5384"/>
                </a:lnTo>
                <a:lnTo>
                  <a:pt x="154647" y="1507"/>
                </a:lnTo>
                <a:lnTo>
                  <a:pt x="156975" y="0"/>
                </a:lnTo>
                <a:lnTo>
                  <a:pt x="145325" y="753"/>
                </a:lnTo>
                <a:lnTo>
                  <a:pt x="131335" y="2261"/>
                </a:lnTo>
                <a:lnTo>
                  <a:pt x="116570" y="5384"/>
                </a:lnTo>
                <a:lnTo>
                  <a:pt x="101805" y="10877"/>
                </a:lnTo>
                <a:lnTo>
                  <a:pt x="86263" y="17016"/>
                </a:lnTo>
                <a:lnTo>
                  <a:pt x="73050" y="25632"/>
                </a:lnTo>
                <a:lnTo>
                  <a:pt x="60613" y="35755"/>
                </a:lnTo>
                <a:lnTo>
                  <a:pt x="51290" y="47387"/>
                </a:lnTo>
                <a:lnTo>
                  <a:pt x="35749" y="78511"/>
                </a:lnTo>
                <a:lnTo>
                  <a:pt x="27202" y="110390"/>
                </a:lnTo>
                <a:lnTo>
                  <a:pt x="24087" y="141515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240814" y="6455736"/>
            <a:ext cx="320170" cy="66115"/>
          </a:xfrm>
          <a:custGeom>
            <a:avLst/>
            <a:gdLst/>
            <a:ahLst/>
            <a:cxnLst/>
            <a:rect l="l" t="t" r="r" b="b"/>
            <a:pathLst>
              <a:path w="320170" h="66115">
                <a:moveTo>
                  <a:pt x="306967" y="7775"/>
                </a:moveTo>
                <a:lnTo>
                  <a:pt x="303076" y="17888"/>
                </a:lnTo>
                <a:lnTo>
                  <a:pt x="299196" y="26450"/>
                </a:lnTo>
                <a:lnTo>
                  <a:pt x="296082" y="34226"/>
                </a:lnTo>
                <a:lnTo>
                  <a:pt x="292202" y="42777"/>
                </a:lnTo>
                <a:lnTo>
                  <a:pt x="19432" y="52115"/>
                </a:lnTo>
                <a:lnTo>
                  <a:pt x="0" y="66115"/>
                </a:lnTo>
                <a:lnTo>
                  <a:pt x="299196" y="59115"/>
                </a:lnTo>
                <a:lnTo>
                  <a:pt x="320170" y="0"/>
                </a:lnTo>
                <a:lnTo>
                  <a:pt x="306967" y="7775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104822" y="6217702"/>
            <a:ext cx="459276" cy="166469"/>
          </a:xfrm>
          <a:custGeom>
            <a:avLst/>
            <a:gdLst/>
            <a:ahLst/>
            <a:cxnLst/>
            <a:rect l="l" t="t" r="r" b="b"/>
            <a:pathLst>
              <a:path w="459276" h="166469">
                <a:moveTo>
                  <a:pt x="407209" y="105016"/>
                </a:moveTo>
                <a:lnTo>
                  <a:pt x="403319" y="108904"/>
                </a:lnTo>
                <a:lnTo>
                  <a:pt x="404095" y="111241"/>
                </a:lnTo>
                <a:lnTo>
                  <a:pt x="419647" y="105791"/>
                </a:lnTo>
                <a:lnTo>
                  <a:pt x="432849" y="98791"/>
                </a:lnTo>
                <a:lnTo>
                  <a:pt x="442183" y="90229"/>
                </a:lnTo>
                <a:lnTo>
                  <a:pt x="449953" y="80902"/>
                </a:lnTo>
                <a:lnTo>
                  <a:pt x="455385" y="72340"/>
                </a:lnTo>
                <a:lnTo>
                  <a:pt x="457724" y="63003"/>
                </a:lnTo>
                <a:lnTo>
                  <a:pt x="459276" y="56003"/>
                </a:lnTo>
                <a:lnTo>
                  <a:pt x="458500" y="49788"/>
                </a:lnTo>
                <a:lnTo>
                  <a:pt x="456161" y="45890"/>
                </a:lnTo>
                <a:lnTo>
                  <a:pt x="453833" y="42788"/>
                </a:lnTo>
                <a:lnTo>
                  <a:pt x="450729" y="41226"/>
                </a:lnTo>
                <a:lnTo>
                  <a:pt x="447615" y="40451"/>
                </a:lnTo>
                <a:lnTo>
                  <a:pt x="444511" y="40451"/>
                </a:lnTo>
                <a:lnTo>
                  <a:pt x="440620" y="42002"/>
                </a:lnTo>
                <a:lnTo>
                  <a:pt x="435188" y="44339"/>
                </a:lnTo>
                <a:lnTo>
                  <a:pt x="429745" y="47451"/>
                </a:lnTo>
                <a:lnTo>
                  <a:pt x="416532" y="53676"/>
                </a:lnTo>
                <a:lnTo>
                  <a:pt x="402543" y="57564"/>
                </a:lnTo>
                <a:lnTo>
                  <a:pt x="388553" y="59901"/>
                </a:lnTo>
                <a:lnTo>
                  <a:pt x="374564" y="61452"/>
                </a:lnTo>
                <a:lnTo>
                  <a:pt x="361362" y="64565"/>
                </a:lnTo>
                <a:lnTo>
                  <a:pt x="348148" y="70014"/>
                </a:lnTo>
                <a:lnTo>
                  <a:pt x="335711" y="78565"/>
                </a:lnTo>
                <a:lnTo>
                  <a:pt x="324836" y="91791"/>
                </a:lnTo>
                <a:lnTo>
                  <a:pt x="320170" y="95679"/>
                </a:lnTo>
                <a:lnTo>
                  <a:pt x="315503" y="100342"/>
                </a:lnTo>
                <a:lnTo>
                  <a:pt x="311623" y="105016"/>
                </a:lnTo>
                <a:lnTo>
                  <a:pt x="306956" y="108904"/>
                </a:lnTo>
                <a:lnTo>
                  <a:pt x="302300" y="113567"/>
                </a:lnTo>
                <a:lnTo>
                  <a:pt x="297634" y="116680"/>
                </a:lnTo>
                <a:lnTo>
                  <a:pt x="292967" y="120568"/>
                </a:lnTo>
                <a:lnTo>
                  <a:pt x="287535" y="122905"/>
                </a:lnTo>
                <a:lnTo>
                  <a:pt x="278988" y="126017"/>
                </a:lnTo>
                <a:lnTo>
                  <a:pt x="269655" y="129130"/>
                </a:lnTo>
                <a:lnTo>
                  <a:pt x="260332" y="131467"/>
                </a:lnTo>
                <a:lnTo>
                  <a:pt x="250234" y="133017"/>
                </a:lnTo>
                <a:lnTo>
                  <a:pt x="240124" y="134568"/>
                </a:lnTo>
                <a:lnTo>
                  <a:pt x="230802" y="136130"/>
                </a:lnTo>
                <a:lnTo>
                  <a:pt x="221479" y="136905"/>
                </a:lnTo>
                <a:lnTo>
                  <a:pt x="212932" y="137681"/>
                </a:lnTo>
                <a:lnTo>
                  <a:pt x="270431" y="0"/>
                </a:lnTo>
                <a:lnTo>
                  <a:pt x="254890" y="3112"/>
                </a:lnTo>
                <a:lnTo>
                  <a:pt x="251786" y="10888"/>
                </a:lnTo>
                <a:lnTo>
                  <a:pt x="246343" y="21776"/>
                </a:lnTo>
                <a:lnTo>
                  <a:pt x="239348" y="36563"/>
                </a:lnTo>
                <a:lnTo>
                  <a:pt x="231578" y="53676"/>
                </a:lnTo>
                <a:lnTo>
                  <a:pt x="222255" y="73116"/>
                </a:lnTo>
                <a:lnTo>
                  <a:pt x="212156" y="94128"/>
                </a:lnTo>
                <a:lnTo>
                  <a:pt x="202823" y="115904"/>
                </a:lnTo>
                <a:lnTo>
                  <a:pt x="193500" y="138467"/>
                </a:lnTo>
                <a:lnTo>
                  <a:pt x="180287" y="139242"/>
                </a:lnTo>
                <a:lnTo>
                  <a:pt x="129773" y="139242"/>
                </a:lnTo>
                <a:lnTo>
                  <a:pt x="115794" y="140018"/>
                </a:lnTo>
                <a:lnTo>
                  <a:pt x="101029" y="140018"/>
                </a:lnTo>
                <a:lnTo>
                  <a:pt x="85477" y="141579"/>
                </a:lnTo>
                <a:lnTo>
                  <a:pt x="74602" y="143130"/>
                </a:lnTo>
                <a:lnTo>
                  <a:pt x="62941" y="144681"/>
                </a:lnTo>
                <a:lnTo>
                  <a:pt x="52066" y="146243"/>
                </a:lnTo>
                <a:lnTo>
                  <a:pt x="40405" y="147794"/>
                </a:lnTo>
                <a:lnTo>
                  <a:pt x="29530" y="150906"/>
                </a:lnTo>
                <a:lnTo>
                  <a:pt x="19432" y="154019"/>
                </a:lnTo>
                <a:lnTo>
                  <a:pt x="9322" y="158693"/>
                </a:lnTo>
                <a:lnTo>
                  <a:pt x="0" y="164907"/>
                </a:lnTo>
                <a:lnTo>
                  <a:pt x="3103" y="165693"/>
                </a:lnTo>
                <a:lnTo>
                  <a:pt x="10098" y="166469"/>
                </a:lnTo>
                <a:lnTo>
                  <a:pt x="37301" y="166469"/>
                </a:lnTo>
                <a:lnTo>
                  <a:pt x="54394" y="165693"/>
                </a:lnTo>
                <a:lnTo>
                  <a:pt x="74602" y="164907"/>
                </a:lnTo>
                <a:lnTo>
                  <a:pt x="95586" y="163356"/>
                </a:lnTo>
                <a:lnTo>
                  <a:pt x="117346" y="161794"/>
                </a:lnTo>
                <a:lnTo>
                  <a:pt x="139106" y="160244"/>
                </a:lnTo>
                <a:lnTo>
                  <a:pt x="160866" y="158693"/>
                </a:lnTo>
                <a:lnTo>
                  <a:pt x="180287" y="157131"/>
                </a:lnTo>
                <a:lnTo>
                  <a:pt x="198167" y="156356"/>
                </a:lnTo>
                <a:lnTo>
                  <a:pt x="212932" y="154794"/>
                </a:lnTo>
                <a:lnTo>
                  <a:pt x="224583" y="154019"/>
                </a:lnTo>
                <a:lnTo>
                  <a:pt x="232354" y="153243"/>
                </a:lnTo>
                <a:lnTo>
                  <a:pt x="234692" y="153243"/>
                </a:lnTo>
                <a:lnTo>
                  <a:pt x="248671" y="152468"/>
                </a:lnTo>
                <a:lnTo>
                  <a:pt x="261884" y="149355"/>
                </a:lnTo>
                <a:lnTo>
                  <a:pt x="275098" y="145467"/>
                </a:lnTo>
                <a:lnTo>
                  <a:pt x="287535" y="140793"/>
                </a:lnTo>
                <a:lnTo>
                  <a:pt x="299962" y="134568"/>
                </a:lnTo>
                <a:lnTo>
                  <a:pt x="311623" y="126793"/>
                </a:lnTo>
                <a:lnTo>
                  <a:pt x="321722" y="118241"/>
                </a:lnTo>
                <a:lnTo>
                  <a:pt x="331831" y="108904"/>
                </a:lnTo>
                <a:lnTo>
                  <a:pt x="337263" y="102679"/>
                </a:lnTo>
                <a:lnTo>
                  <a:pt x="341930" y="96454"/>
                </a:lnTo>
                <a:lnTo>
                  <a:pt x="346596" y="90229"/>
                </a:lnTo>
                <a:lnTo>
                  <a:pt x="351252" y="84015"/>
                </a:lnTo>
                <a:lnTo>
                  <a:pt x="357471" y="79341"/>
                </a:lnTo>
                <a:lnTo>
                  <a:pt x="363689" y="76228"/>
                </a:lnTo>
                <a:lnTo>
                  <a:pt x="370684" y="74677"/>
                </a:lnTo>
                <a:lnTo>
                  <a:pt x="376903" y="73902"/>
                </a:lnTo>
                <a:lnTo>
                  <a:pt x="383122" y="73116"/>
                </a:lnTo>
                <a:lnTo>
                  <a:pt x="389329" y="73116"/>
                </a:lnTo>
                <a:lnTo>
                  <a:pt x="395548" y="72340"/>
                </a:lnTo>
                <a:lnTo>
                  <a:pt x="401767" y="70789"/>
                </a:lnTo>
                <a:lnTo>
                  <a:pt x="407209" y="69228"/>
                </a:lnTo>
                <a:lnTo>
                  <a:pt x="412652" y="67677"/>
                </a:lnTo>
                <a:lnTo>
                  <a:pt x="418084" y="65340"/>
                </a:lnTo>
                <a:lnTo>
                  <a:pt x="424303" y="63789"/>
                </a:lnTo>
                <a:lnTo>
                  <a:pt x="429745" y="62227"/>
                </a:lnTo>
                <a:lnTo>
                  <a:pt x="435188" y="61452"/>
                </a:lnTo>
                <a:lnTo>
                  <a:pt x="440620" y="59901"/>
                </a:lnTo>
                <a:lnTo>
                  <a:pt x="446063" y="59115"/>
                </a:lnTo>
                <a:lnTo>
                  <a:pt x="444511" y="68452"/>
                </a:lnTo>
                <a:lnTo>
                  <a:pt x="439068" y="77014"/>
                </a:lnTo>
                <a:lnTo>
                  <a:pt x="431297" y="85566"/>
                </a:lnTo>
                <a:lnTo>
                  <a:pt x="422751" y="92566"/>
                </a:lnTo>
                <a:lnTo>
                  <a:pt x="414204" y="99566"/>
                </a:lnTo>
                <a:lnTo>
                  <a:pt x="407209" y="105016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400129" y="6526526"/>
            <a:ext cx="34962" cy="319704"/>
          </a:xfrm>
          <a:custGeom>
            <a:avLst/>
            <a:gdLst/>
            <a:ahLst/>
            <a:cxnLst/>
            <a:rect l="l" t="t" r="r" b="b"/>
            <a:pathLst>
              <a:path w="34962" h="319704">
                <a:moveTo>
                  <a:pt x="11650" y="9326"/>
                </a:moveTo>
                <a:lnTo>
                  <a:pt x="0" y="0"/>
                </a:lnTo>
                <a:lnTo>
                  <a:pt x="3879" y="80892"/>
                </a:lnTo>
                <a:lnTo>
                  <a:pt x="7770" y="177346"/>
                </a:lnTo>
                <a:lnTo>
                  <a:pt x="11650" y="257472"/>
                </a:lnTo>
                <a:lnTo>
                  <a:pt x="13213" y="290921"/>
                </a:lnTo>
                <a:lnTo>
                  <a:pt x="34962" y="319704"/>
                </a:lnTo>
                <a:lnTo>
                  <a:pt x="34186" y="287032"/>
                </a:lnTo>
                <a:lnTo>
                  <a:pt x="33410" y="248916"/>
                </a:lnTo>
                <a:lnTo>
                  <a:pt x="31858" y="206134"/>
                </a:lnTo>
                <a:lnTo>
                  <a:pt x="29530" y="161794"/>
                </a:lnTo>
                <a:lnTo>
                  <a:pt x="27191" y="117455"/>
                </a:lnTo>
                <a:lnTo>
                  <a:pt x="23311" y="76228"/>
                </a:lnTo>
                <a:lnTo>
                  <a:pt x="17869" y="38889"/>
                </a:lnTo>
                <a:lnTo>
                  <a:pt x="11650" y="9326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424993" y="6148473"/>
            <a:ext cx="178735" cy="53665"/>
          </a:xfrm>
          <a:custGeom>
            <a:avLst/>
            <a:gdLst/>
            <a:ahLst/>
            <a:cxnLst/>
            <a:rect l="l" t="t" r="r" b="b"/>
            <a:pathLst>
              <a:path w="178735" h="53665">
                <a:moveTo>
                  <a:pt x="57509" y="31113"/>
                </a:moveTo>
                <a:lnTo>
                  <a:pt x="50514" y="31113"/>
                </a:lnTo>
                <a:lnTo>
                  <a:pt x="44295" y="30338"/>
                </a:lnTo>
                <a:lnTo>
                  <a:pt x="36525" y="30338"/>
                </a:lnTo>
                <a:lnTo>
                  <a:pt x="33421" y="31113"/>
                </a:lnTo>
                <a:lnTo>
                  <a:pt x="28754" y="32664"/>
                </a:lnTo>
                <a:lnTo>
                  <a:pt x="23311" y="34226"/>
                </a:lnTo>
                <a:lnTo>
                  <a:pt x="17093" y="36552"/>
                </a:lnTo>
                <a:lnTo>
                  <a:pt x="11661" y="39665"/>
                </a:lnTo>
                <a:lnTo>
                  <a:pt x="6994" y="41226"/>
                </a:lnTo>
                <a:lnTo>
                  <a:pt x="3890" y="42777"/>
                </a:lnTo>
                <a:lnTo>
                  <a:pt x="2327" y="43563"/>
                </a:lnTo>
                <a:lnTo>
                  <a:pt x="0" y="53665"/>
                </a:lnTo>
                <a:lnTo>
                  <a:pt x="178735" y="50564"/>
                </a:lnTo>
                <a:lnTo>
                  <a:pt x="151543" y="30338"/>
                </a:lnTo>
                <a:lnTo>
                  <a:pt x="136778" y="12439"/>
                </a:lnTo>
                <a:lnTo>
                  <a:pt x="135215" y="11663"/>
                </a:lnTo>
                <a:lnTo>
                  <a:pt x="131335" y="10112"/>
                </a:lnTo>
                <a:lnTo>
                  <a:pt x="125117" y="6224"/>
                </a:lnTo>
                <a:lnTo>
                  <a:pt x="117346" y="1550"/>
                </a:lnTo>
                <a:lnTo>
                  <a:pt x="113455" y="0"/>
                </a:lnTo>
                <a:lnTo>
                  <a:pt x="108799" y="0"/>
                </a:lnTo>
                <a:lnTo>
                  <a:pt x="104133" y="775"/>
                </a:lnTo>
                <a:lnTo>
                  <a:pt x="100253" y="3112"/>
                </a:lnTo>
                <a:lnTo>
                  <a:pt x="97138" y="4663"/>
                </a:lnTo>
                <a:lnTo>
                  <a:pt x="94034" y="7000"/>
                </a:lnTo>
                <a:lnTo>
                  <a:pt x="91706" y="9326"/>
                </a:lnTo>
                <a:lnTo>
                  <a:pt x="73826" y="32664"/>
                </a:lnTo>
                <a:lnTo>
                  <a:pt x="68383" y="32664"/>
                </a:lnTo>
                <a:lnTo>
                  <a:pt x="63727" y="31889"/>
                </a:lnTo>
                <a:lnTo>
                  <a:pt x="57509" y="3111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444425" y="6143024"/>
            <a:ext cx="142210" cy="41226"/>
          </a:xfrm>
          <a:custGeom>
            <a:avLst/>
            <a:gdLst/>
            <a:ahLst/>
            <a:cxnLst/>
            <a:rect l="l" t="t" r="r" b="b"/>
            <a:pathLst>
              <a:path w="142210" h="41226">
                <a:moveTo>
                  <a:pt x="19421" y="33451"/>
                </a:moveTo>
                <a:lnTo>
                  <a:pt x="0" y="41226"/>
                </a:lnTo>
                <a:lnTo>
                  <a:pt x="142210" y="39675"/>
                </a:lnTo>
                <a:lnTo>
                  <a:pt x="129773" y="28787"/>
                </a:lnTo>
                <a:lnTo>
                  <a:pt x="66055" y="31113"/>
                </a:lnTo>
                <a:lnTo>
                  <a:pt x="69159" y="24113"/>
                </a:lnTo>
                <a:lnTo>
                  <a:pt x="73050" y="19450"/>
                </a:lnTo>
                <a:lnTo>
                  <a:pt x="77706" y="15562"/>
                </a:lnTo>
                <a:lnTo>
                  <a:pt x="83149" y="12449"/>
                </a:lnTo>
                <a:lnTo>
                  <a:pt x="89367" y="11674"/>
                </a:lnTo>
                <a:lnTo>
                  <a:pt x="94810" y="10888"/>
                </a:lnTo>
                <a:lnTo>
                  <a:pt x="99466" y="11674"/>
                </a:lnTo>
                <a:lnTo>
                  <a:pt x="104133" y="13225"/>
                </a:lnTo>
                <a:lnTo>
                  <a:pt x="108013" y="14776"/>
                </a:lnTo>
                <a:lnTo>
                  <a:pt x="111903" y="16337"/>
                </a:lnTo>
                <a:lnTo>
                  <a:pt x="115007" y="17113"/>
                </a:lnTo>
                <a:lnTo>
                  <a:pt x="115783" y="17888"/>
                </a:lnTo>
                <a:lnTo>
                  <a:pt x="115007" y="14776"/>
                </a:lnTo>
                <a:lnTo>
                  <a:pt x="112679" y="10888"/>
                </a:lnTo>
                <a:lnTo>
                  <a:pt x="110351" y="7775"/>
                </a:lnTo>
                <a:lnTo>
                  <a:pt x="106461" y="5449"/>
                </a:lnTo>
                <a:lnTo>
                  <a:pt x="102581" y="3112"/>
                </a:lnTo>
                <a:lnTo>
                  <a:pt x="98690" y="1561"/>
                </a:lnTo>
                <a:lnTo>
                  <a:pt x="94810" y="0"/>
                </a:lnTo>
                <a:lnTo>
                  <a:pt x="91695" y="0"/>
                </a:lnTo>
                <a:lnTo>
                  <a:pt x="83149" y="1561"/>
                </a:lnTo>
                <a:lnTo>
                  <a:pt x="75378" y="4674"/>
                </a:lnTo>
                <a:lnTo>
                  <a:pt x="67607" y="9337"/>
                </a:lnTo>
                <a:lnTo>
                  <a:pt x="61389" y="14000"/>
                </a:lnTo>
                <a:lnTo>
                  <a:pt x="55946" y="19450"/>
                </a:lnTo>
                <a:lnTo>
                  <a:pt x="52066" y="24113"/>
                </a:lnTo>
                <a:lnTo>
                  <a:pt x="49727" y="28001"/>
                </a:lnTo>
                <a:lnTo>
                  <a:pt x="48951" y="31113"/>
                </a:lnTo>
                <a:lnTo>
                  <a:pt x="19421" y="33451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364379" y="6192813"/>
            <a:ext cx="289863" cy="151682"/>
          </a:xfrm>
          <a:custGeom>
            <a:avLst/>
            <a:gdLst/>
            <a:ahLst/>
            <a:cxnLst/>
            <a:rect l="l" t="t" r="r" b="b"/>
            <a:pathLst>
              <a:path w="289863" h="151682">
                <a:moveTo>
                  <a:pt x="232354" y="150906"/>
                </a:moveTo>
                <a:lnTo>
                  <a:pt x="289863" y="17888"/>
                </a:lnTo>
                <a:lnTo>
                  <a:pt x="289087" y="7775"/>
                </a:lnTo>
                <a:lnTo>
                  <a:pt x="284420" y="2326"/>
                </a:lnTo>
                <a:lnTo>
                  <a:pt x="278988" y="0"/>
                </a:lnTo>
                <a:lnTo>
                  <a:pt x="271994" y="0"/>
                </a:lnTo>
                <a:lnTo>
                  <a:pt x="264223" y="775"/>
                </a:lnTo>
                <a:lnTo>
                  <a:pt x="203599" y="775"/>
                </a:lnTo>
                <a:lnTo>
                  <a:pt x="184178" y="1550"/>
                </a:lnTo>
                <a:lnTo>
                  <a:pt x="83149" y="1550"/>
                </a:lnTo>
                <a:lnTo>
                  <a:pt x="66055" y="775"/>
                </a:lnTo>
                <a:lnTo>
                  <a:pt x="27978" y="775"/>
                </a:lnTo>
                <a:lnTo>
                  <a:pt x="21759" y="2326"/>
                </a:lnTo>
                <a:lnTo>
                  <a:pt x="16317" y="4663"/>
                </a:lnTo>
                <a:lnTo>
                  <a:pt x="11661" y="7000"/>
                </a:lnTo>
                <a:lnTo>
                  <a:pt x="6994" y="9326"/>
                </a:lnTo>
                <a:lnTo>
                  <a:pt x="3879" y="11663"/>
                </a:lnTo>
                <a:lnTo>
                  <a:pt x="775" y="13225"/>
                </a:lnTo>
                <a:lnTo>
                  <a:pt x="0" y="14776"/>
                </a:lnTo>
                <a:lnTo>
                  <a:pt x="7770" y="14776"/>
                </a:lnTo>
                <a:lnTo>
                  <a:pt x="19432" y="14000"/>
                </a:lnTo>
                <a:lnTo>
                  <a:pt x="73826" y="14000"/>
                </a:lnTo>
                <a:lnTo>
                  <a:pt x="96362" y="13225"/>
                </a:lnTo>
                <a:lnTo>
                  <a:pt x="230802" y="13225"/>
                </a:lnTo>
                <a:lnTo>
                  <a:pt x="247895" y="12439"/>
                </a:lnTo>
                <a:lnTo>
                  <a:pt x="275874" y="12439"/>
                </a:lnTo>
                <a:lnTo>
                  <a:pt x="271994" y="25664"/>
                </a:lnTo>
                <a:lnTo>
                  <a:pt x="265775" y="44339"/>
                </a:lnTo>
                <a:lnTo>
                  <a:pt x="257228" y="66891"/>
                </a:lnTo>
                <a:lnTo>
                  <a:pt x="248682" y="91004"/>
                </a:lnTo>
                <a:lnTo>
                  <a:pt x="239348" y="113567"/>
                </a:lnTo>
                <a:lnTo>
                  <a:pt x="230802" y="133017"/>
                </a:lnTo>
                <a:lnTo>
                  <a:pt x="224583" y="146243"/>
                </a:lnTo>
                <a:lnTo>
                  <a:pt x="221479" y="151682"/>
                </a:lnTo>
                <a:lnTo>
                  <a:pt x="232354" y="150906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02640" y="1165066"/>
            <a:ext cx="793569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Inter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itente</a:t>
            </a:r>
            <a:r>
              <a:rPr dirty="0" smtClean="0" sz="3200" spc="-3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enti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(TIP)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9740" y="175056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2640" y="1750416"/>
            <a:ext cx="7899993" cy="35543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00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rmit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  <a:p>
            <a:pPr marL="12700" marR="668635">
              <a:lnSpc>
                <a:spcPct val="100041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só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erm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fazer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até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773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Ver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ida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ntro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30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nutos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SP,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im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rá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rep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e;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92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HIV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iti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tão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331139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4872601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2640" y="5360079"/>
            <a:ext cx="6697063" cy="1308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zer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TARV,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erão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fazer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SP.</a:t>
            </a:r>
            <a:endParaRPr sz="3200">
              <a:latin typeface="Arial"/>
              <a:cs typeface="Arial"/>
            </a:endParaRPr>
          </a:p>
          <a:p>
            <a:pPr marL="1794002" marR="61036">
              <a:lnSpc>
                <a:spcPct val="101277"/>
              </a:lnSpc>
              <a:spcBef>
                <a:spcPts val="1571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06408" y="5404064"/>
            <a:ext cx="998598" cy="13239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28512" y="1367789"/>
            <a:ext cx="10945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465077" y="1367789"/>
            <a:ext cx="10823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650987" y="1367789"/>
            <a:ext cx="10945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02640" y="1165066"/>
            <a:ext cx="606259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Contra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indi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3200" spc="-3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200" spc="-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9740" y="175056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2640" y="1750416"/>
            <a:ext cx="7970795" cy="4918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00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ida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ref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erg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Cotrimo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azol;</a:t>
            </a:r>
            <a:endParaRPr sz="3200">
              <a:latin typeface="Arial"/>
              <a:cs typeface="Arial"/>
            </a:endParaRPr>
          </a:p>
          <a:p>
            <a:pPr marL="12700" marR="1303005">
              <a:lnSpc>
                <a:spcPct val="100041"/>
              </a:lnSpc>
              <a:spcBef>
                <a:spcPts val="92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tenha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ulti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s;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771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HIV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pos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tivo,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teja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zer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TARV;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2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teja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Cotrimo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azol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nos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últi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endParaRPr sz="3200">
              <a:latin typeface="Arial"/>
              <a:cs typeface="Arial"/>
            </a:endParaRPr>
          </a:p>
          <a:p>
            <a:pPr marL="12700" marR="7009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7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  <a:p>
            <a:pPr marL="1769872" marR="1973216" algn="ctr">
              <a:lnSpc>
                <a:spcPct val="101277"/>
              </a:lnSpc>
              <a:spcBef>
                <a:spcPts val="803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9740" y="2823710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3896860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4970137"/>
            <a:ext cx="2728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26397" y="1367789"/>
            <a:ext cx="1095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371462" y="1367789"/>
            <a:ext cx="1129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584833" y="1367789"/>
            <a:ext cx="10823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552460" y="1367789"/>
            <a:ext cx="10986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910946" y="1367789"/>
            <a:ext cx="1131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59740" y="1158285"/>
            <a:ext cx="7539579" cy="30050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3987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355600" marR="43884" indent="-342900">
              <a:lnSpc>
                <a:spcPct val="100041"/>
              </a:lnSpc>
              <a:spcBef>
                <a:spcPts val="667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incubaç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8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10</a:t>
            </a:r>
            <a:r>
              <a:rPr dirty="0" smtClean="0" sz="2800" spc="-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prime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ros</a:t>
            </a:r>
            <a:r>
              <a:rPr dirty="0" smtClean="0" sz="2800" spc="-1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intomas:</a:t>
            </a:r>
            <a:endParaRPr sz="2800">
              <a:latin typeface="Arial"/>
              <a:cs typeface="Arial"/>
            </a:endParaRPr>
          </a:p>
          <a:p>
            <a:pPr marL="469900" marR="39873">
              <a:lnSpc>
                <a:spcPct val="95825"/>
              </a:lnSpc>
              <a:spcBef>
                <a:spcPts val="56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Trismo</a:t>
            </a:r>
            <a:endParaRPr sz="2400">
              <a:latin typeface="Arial"/>
              <a:cs typeface="Arial"/>
            </a:endParaRPr>
          </a:p>
          <a:p>
            <a:pPr marL="469900" marR="39873">
              <a:lnSpc>
                <a:spcPct val="95825"/>
              </a:lnSpc>
              <a:spcBef>
                <a:spcPts val="69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Disfagia</a:t>
            </a:r>
            <a:endParaRPr sz="2400">
              <a:latin typeface="Arial"/>
              <a:cs typeface="Arial"/>
            </a:endParaRPr>
          </a:p>
          <a:p>
            <a:pPr marL="756716" indent="-286816">
              <a:lnSpc>
                <a:spcPct val="100041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Rigidez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ombros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costas.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6940" y="4272170"/>
            <a:ext cx="2107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dirty="0" smtClean="0" sz="24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03756" y="4272057"/>
            <a:ext cx="6997369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dias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compromet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outros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músculo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3756" y="4638198"/>
            <a:ext cx="88402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85212" y="4638198"/>
            <a:ext cx="61128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músculos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abdominais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proxima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03756" y="5003958"/>
            <a:ext cx="7086849" cy="15740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membros.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mant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aciais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resulta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120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reta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rriso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ém.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696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dorsais.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5442932"/>
            <a:ext cx="210718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dirty="0" smtClean="0" sz="24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6247909"/>
            <a:ext cx="21071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dirty="0" smtClean="0" sz="24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6324600" y="1752600"/>
            <a:ext cx="2541524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02640" y="1165066"/>
            <a:ext cx="5182042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Contra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indi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3200" spc="-3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200" spc="-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2640" y="1652880"/>
            <a:ext cx="5180134" cy="45300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TIP:</a:t>
            </a:r>
            <a:endParaRPr sz="3200">
              <a:latin typeface="Arial"/>
              <a:cs typeface="Arial"/>
            </a:endParaRPr>
          </a:p>
          <a:p>
            <a:pPr marL="12700" marR="362555">
              <a:lnSpc>
                <a:spcPct val="100041"/>
              </a:lnSpc>
              <a:spcBef>
                <a:spcPts val="759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ion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20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s;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71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Grávi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tenha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tido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ogia</a:t>
            </a:r>
            <a:r>
              <a:rPr dirty="0" smtClean="0" sz="32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tenha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feito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ento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ulti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9740" y="2238494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3799324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20490" y="4286987"/>
            <a:ext cx="312892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26397" y="1367789"/>
            <a:ext cx="1095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371462" y="1367789"/>
            <a:ext cx="11291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584833" y="1367789"/>
            <a:ext cx="10823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552460" y="1367789"/>
            <a:ext cx="10986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4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8668430" y="2397360"/>
            <a:ext cx="199146" cy="305500"/>
          </a:xfrm>
          <a:custGeom>
            <a:avLst/>
            <a:gdLst/>
            <a:ahLst/>
            <a:cxnLst/>
            <a:rect l="l" t="t" r="r" b="b"/>
            <a:pathLst>
              <a:path w="199146" h="305500">
                <a:moveTo>
                  <a:pt x="132328" y="304228"/>
                </a:moveTo>
                <a:lnTo>
                  <a:pt x="150681" y="296413"/>
                </a:lnTo>
                <a:lnTo>
                  <a:pt x="166400" y="284600"/>
                </a:lnTo>
                <a:lnTo>
                  <a:pt x="179502" y="266426"/>
                </a:lnTo>
                <a:lnTo>
                  <a:pt x="189987" y="245527"/>
                </a:lnTo>
                <a:lnTo>
                  <a:pt x="196529" y="220629"/>
                </a:lnTo>
                <a:lnTo>
                  <a:pt x="199146" y="191914"/>
                </a:lnTo>
                <a:lnTo>
                  <a:pt x="199146" y="163200"/>
                </a:lnTo>
                <a:lnTo>
                  <a:pt x="193912" y="131941"/>
                </a:lnTo>
                <a:lnTo>
                  <a:pt x="184736" y="101772"/>
                </a:lnTo>
                <a:lnTo>
                  <a:pt x="174250" y="74330"/>
                </a:lnTo>
                <a:lnTo>
                  <a:pt x="159840" y="50886"/>
                </a:lnTo>
                <a:lnTo>
                  <a:pt x="142813" y="31258"/>
                </a:lnTo>
                <a:lnTo>
                  <a:pt x="125786" y="15629"/>
                </a:lnTo>
                <a:lnTo>
                  <a:pt x="106124" y="5270"/>
                </a:lnTo>
                <a:lnTo>
                  <a:pt x="86480" y="0"/>
                </a:lnTo>
                <a:lnTo>
                  <a:pt x="66818" y="1272"/>
                </a:lnTo>
                <a:lnTo>
                  <a:pt x="48482" y="7814"/>
                </a:lnTo>
                <a:lnTo>
                  <a:pt x="32745" y="20899"/>
                </a:lnTo>
                <a:lnTo>
                  <a:pt x="19643" y="37801"/>
                </a:lnTo>
                <a:lnTo>
                  <a:pt x="9158" y="58701"/>
                </a:lnTo>
                <a:lnTo>
                  <a:pt x="2616" y="84871"/>
                </a:lnTo>
                <a:lnTo>
                  <a:pt x="0" y="112313"/>
                </a:lnTo>
                <a:lnTo>
                  <a:pt x="0" y="141028"/>
                </a:lnTo>
                <a:lnTo>
                  <a:pt x="5233" y="172287"/>
                </a:lnTo>
                <a:lnTo>
                  <a:pt x="14410" y="202455"/>
                </a:lnTo>
                <a:lnTo>
                  <a:pt x="24895" y="229897"/>
                </a:lnTo>
                <a:lnTo>
                  <a:pt x="39305" y="253341"/>
                </a:lnTo>
                <a:lnTo>
                  <a:pt x="56333" y="272969"/>
                </a:lnTo>
                <a:lnTo>
                  <a:pt x="73378" y="288598"/>
                </a:lnTo>
                <a:lnTo>
                  <a:pt x="93022" y="300411"/>
                </a:lnTo>
                <a:lnTo>
                  <a:pt x="112684" y="305500"/>
                </a:lnTo>
                <a:lnTo>
                  <a:pt x="132328" y="3042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711661" y="2849159"/>
            <a:ext cx="241087" cy="220738"/>
          </a:xfrm>
          <a:custGeom>
            <a:avLst/>
            <a:gdLst/>
            <a:ahLst/>
            <a:cxnLst/>
            <a:rect l="l" t="t" r="r" b="b"/>
            <a:pathLst>
              <a:path w="241087" h="220738">
                <a:moveTo>
                  <a:pt x="217500" y="88833"/>
                </a:moveTo>
                <a:lnTo>
                  <a:pt x="210958" y="84925"/>
                </a:lnTo>
                <a:lnTo>
                  <a:pt x="203089" y="81000"/>
                </a:lnTo>
                <a:lnTo>
                  <a:pt x="196547" y="78401"/>
                </a:lnTo>
                <a:lnTo>
                  <a:pt x="191296" y="77092"/>
                </a:lnTo>
                <a:lnTo>
                  <a:pt x="184754" y="75784"/>
                </a:lnTo>
                <a:lnTo>
                  <a:pt x="178194" y="74475"/>
                </a:lnTo>
                <a:lnTo>
                  <a:pt x="163783" y="74475"/>
                </a:lnTo>
                <a:lnTo>
                  <a:pt x="157241" y="77092"/>
                </a:lnTo>
                <a:lnTo>
                  <a:pt x="150681" y="79691"/>
                </a:lnTo>
                <a:lnTo>
                  <a:pt x="145448" y="84925"/>
                </a:lnTo>
                <a:lnTo>
                  <a:pt x="141504" y="90141"/>
                </a:lnTo>
                <a:lnTo>
                  <a:pt x="138888" y="97974"/>
                </a:lnTo>
                <a:lnTo>
                  <a:pt x="138888" y="107134"/>
                </a:lnTo>
                <a:lnTo>
                  <a:pt x="144121" y="113658"/>
                </a:lnTo>
                <a:lnTo>
                  <a:pt x="150681" y="117565"/>
                </a:lnTo>
                <a:lnTo>
                  <a:pt x="159858" y="121491"/>
                </a:lnTo>
                <a:lnTo>
                  <a:pt x="169017" y="124108"/>
                </a:lnTo>
                <a:lnTo>
                  <a:pt x="176885" y="125416"/>
                </a:lnTo>
                <a:lnTo>
                  <a:pt x="184754" y="125416"/>
                </a:lnTo>
                <a:lnTo>
                  <a:pt x="180810" y="138465"/>
                </a:lnTo>
                <a:lnTo>
                  <a:pt x="172960" y="148915"/>
                </a:lnTo>
                <a:lnTo>
                  <a:pt x="162475" y="154131"/>
                </a:lnTo>
                <a:lnTo>
                  <a:pt x="149373" y="156748"/>
                </a:lnTo>
                <a:lnTo>
                  <a:pt x="137579" y="155439"/>
                </a:lnTo>
                <a:lnTo>
                  <a:pt x="125786" y="152841"/>
                </a:lnTo>
                <a:lnTo>
                  <a:pt x="113992" y="148915"/>
                </a:lnTo>
                <a:lnTo>
                  <a:pt x="103507" y="142391"/>
                </a:lnTo>
                <a:lnTo>
                  <a:pt x="93022" y="135848"/>
                </a:lnTo>
                <a:lnTo>
                  <a:pt x="85171" y="126707"/>
                </a:lnTo>
                <a:lnTo>
                  <a:pt x="77303" y="116275"/>
                </a:lnTo>
                <a:lnTo>
                  <a:pt x="70761" y="104517"/>
                </a:lnTo>
                <a:lnTo>
                  <a:pt x="70761" y="81000"/>
                </a:lnTo>
                <a:lnTo>
                  <a:pt x="77303" y="50977"/>
                </a:lnTo>
                <a:lnTo>
                  <a:pt x="83863" y="22171"/>
                </a:lnTo>
                <a:lnTo>
                  <a:pt x="82555" y="6542"/>
                </a:lnTo>
                <a:lnTo>
                  <a:pt x="73378" y="1272"/>
                </a:lnTo>
                <a:lnTo>
                  <a:pt x="62893" y="0"/>
                </a:lnTo>
                <a:lnTo>
                  <a:pt x="53716" y="2726"/>
                </a:lnTo>
                <a:lnTo>
                  <a:pt x="44557" y="9268"/>
                </a:lnTo>
                <a:lnTo>
                  <a:pt x="27512" y="27442"/>
                </a:lnTo>
                <a:lnTo>
                  <a:pt x="14410" y="48360"/>
                </a:lnTo>
                <a:lnTo>
                  <a:pt x="5251" y="71858"/>
                </a:lnTo>
                <a:lnTo>
                  <a:pt x="0" y="95375"/>
                </a:lnTo>
                <a:lnTo>
                  <a:pt x="0" y="118874"/>
                </a:lnTo>
                <a:lnTo>
                  <a:pt x="3925" y="141082"/>
                </a:lnTo>
                <a:lnTo>
                  <a:pt x="14410" y="160673"/>
                </a:lnTo>
                <a:lnTo>
                  <a:pt x="30147" y="177648"/>
                </a:lnTo>
                <a:lnTo>
                  <a:pt x="45865" y="189406"/>
                </a:lnTo>
                <a:lnTo>
                  <a:pt x="62893" y="199856"/>
                </a:lnTo>
                <a:lnTo>
                  <a:pt x="81246" y="207689"/>
                </a:lnTo>
                <a:lnTo>
                  <a:pt x="98273" y="212905"/>
                </a:lnTo>
                <a:lnTo>
                  <a:pt x="115301" y="216830"/>
                </a:lnTo>
                <a:lnTo>
                  <a:pt x="131019" y="219429"/>
                </a:lnTo>
                <a:lnTo>
                  <a:pt x="145448" y="220738"/>
                </a:lnTo>
                <a:lnTo>
                  <a:pt x="158550" y="219429"/>
                </a:lnTo>
                <a:lnTo>
                  <a:pt x="183445" y="214213"/>
                </a:lnTo>
                <a:lnTo>
                  <a:pt x="204398" y="205072"/>
                </a:lnTo>
                <a:lnTo>
                  <a:pt x="220116" y="193314"/>
                </a:lnTo>
                <a:lnTo>
                  <a:pt x="231910" y="180265"/>
                </a:lnTo>
                <a:lnTo>
                  <a:pt x="238470" y="164581"/>
                </a:lnTo>
                <a:lnTo>
                  <a:pt x="241087" y="147607"/>
                </a:lnTo>
                <a:lnTo>
                  <a:pt x="239778" y="129324"/>
                </a:lnTo>
                <a:lnTo>
                  <a:pt x="234545" y="108424"/>
                </a:lnTo>
                <a:lnTo>
                  <a:pt x="235853" y="108424"/>
                </a:lnTo>
                <a:lnTo>
                  <a:pt x="229293" y="100591"/>
                </a:lnTo>
                <a:lnTo>
                  <a:pt x="224060" y="94067"/>
                </a:lnTo>
                <a:lnTo>
                  <a:pt x="217500" y="888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620224" y="3137812"/>
            <a:ext cx="1526436" cy="1571059"/>
          </a:xfrm>
          <a:custGeom>
            <a:avLst/>
            <a:gdLst/>
            <a:ahLst/>
            <a:cxnLst/>
            <a:rect l="l" t="t" r="r" b="b"/>
            <a:pathLst>
              <a:path w="1526436" h="1571059">
                <a:moveTo>
                  <a:pt x="1362653" y="1551469"/>
                </a:moveTo>
                <a:lnTo>
                  <a:pt x="1354802" y="1533187"/>
                </a:lnTo>
                <a:lnTo>
                  <a:pt x="1341700" y="1518820"/>
                </a:lnTo>
                <a:lnTo>
                  <a:pt x="1324655" y="1505761"/>
                </a:lnTo>
                <a:lnTo>
                  <a:pt x="1303703" y="1495314"/>
                </a:lnTo>
                <a:lnTo>
                  <a:pt x="1280116" y="1487478"/>
                </a:lnTo>
                <a:lnTo>
                  <a:pt x="1252603" y="1482255"/>
                </a:lnTo>
                <a:lnTo>
                  <a:pt x="1223783" y="1479641"/>
                </a:lnTo>
                <a:lnTo>
                  <a:pt x="1253912" y="1463970"/>
                </a:lnTo>
                <a:lnTo>
                  <a:pt x="1280116" y="1448299"/>
                </a:lnTo>
                <a:lnTo>
                  <a:pt x="1305011" y="1432628"/>
                </a:lnTo>
                <a:lnTo>
                  <a:pt x="1328598" y="1415650"/>
                </a:lnTo>
                <a:lnTo>
                  <a:pt x="1349551" y="1397367"/>
                </a:lnTo>
                <a:lnTo>
                  <a:pt x="1367904" y="1379077"/>
                </a:lnTo>
                <a:lnTo>
                  <a:pt x="1384932" y="1360794"/>
                </a:lnTo>
                <a:lnTo>
                  <a:pt x="1400650" y="1342511"/>
                </a:lnTo>
                <a:lnTo>
                  <a:pt x="1413770" y="1324229"/>
                </a:lnTo>
                <a:lnTo>
                  <a:pt x="1424237" y="1304637"/>
                </a:lnTo>
                <a:lnTo>
                  <a:pt x="1434723" y="1285064"/>
                </a:lnTo>
                <a:lnTo>
                  <a:pt x="1442591" y="1265473"/>
                </a:lnTo>
                <a:lnTo>
                  <a:pt x="1450441" y="1245882"/>
                </a:lnTo>
                <a:lnTo>
                  <a:pt x="1455693" y="1226290"/>
                </a:lnTo>
                <a:lnTo>
                  <a:pt x="1459618" y="1206699"/>
                </a:lnTo>
                <a:lnTo>
                  <a:pt x="1462235" y="1187108"/>
                </a:lnTo>
                <a:lnTo>
                  <a:pt x="1523775" y="1185854"/>
                </a:lnTo>
                <a:lnTo>
                  <a:pt x="1523775" y="1179850"/>
                </a:lnTo>
                <a:lnTo>
                  <a:pt x="1218531" y="497560"/>
                </a:lnTo>
                <a:lnTo>
                  <a:pt x="1227708" y="497560"/>
                </a:lnTo>
                <a:lnTo>
                  <a:pt x="1238193" y="494961"/>
                </a:lnTo>
                <a:lnTo>
                  <a:pt x="1252603" y="492344"/>
                </a:lnTo>
                <a:lnTo>
                  <a:pt x="1269631" y="487110"/>
                </a:lnTo>
                <a:lnTo>
                  <a:pt x="1289293" y="477969"/>
                </a:lnTo>
                <a:lnTo>
                  <a:pt x="1311553" y="466228"/>
                </a:lnTo>
                <a:lnTo>
                  <a:pt x="1335140" y="450545"/>
                </a:lnTo>
                <a:lnTo>
                  <a:pt x="1352186" y="436187"/>
                </a:lnTo>
                <a:lnTo>
                  <a:pt x="1366596" y="419213"/>
                </a:lnTo>
                <a:lnTo>
                  <a:pt x="1378390" y="398313"/>
                </a:lnTo>
                <a:lnTo>
                  <a:pt x="1388875" y="377413"/>
                </a:lnTo>
                <a:lnTo>
                  <a:pt x="1395417" y="353915"/>
                </a:lnTo>
                <a:lnTo>
                  <a:pt x="1399342" y="327799"/>
                </a:lnTo>
                <a:lnTo>
                  <a:pt x="1400650" y="301665"/>
                </a:lnTo>
                <a:lnTo>
                  <a:pt x="1399342" y="274241"/>
                </a:lnTo>
                <a:lnTo>
                  <a:pt x="1383623" y="240293"/>
                </a:lnTo>
                <a:lnTo>
                  <a:pt x="1363979" y="203727"/>
                </a:lnTo>
                <a:lnTo>
                  <a:pt x="1339084" y="160637"/>
                </a:lnTo>
                <a:lnTo>
                  <a:pt x="1308936" y="116221"/>
                </a:lnTo>
                <a:lnTo>
                  <a:pt x="1274882" y="73131"/>
                </a:lnTo>
                <a:lnTo>
                  <a:pt x="1236885" y="36565"/>
                </a:lnTo>
                <a:lnTo>
                  <a:pt x="1196252" y="10449"/>
                </a:lnTo>
                <a:lnTo>
                  <a:pt x="1177917" y="5215"/>
                </a:lnTo>
                <a:lnTo>
                  <a:pt x="1155638" y="2617"/>
                </a:lnTo>
                <a:lnTo>
                  <a:pt x="1134686" y="2617"/>
                </a:lnTo>
                <a:lnTo>
                  <a:pt x="1126817" y="1308"/>
                </a:lnTo>
                <a:lnTo>
                  <a:pt x="966959" y="1308"/>
                </a:lnTo>
                <a:lnTo>
                  <a:pt x="931596" y="0"/>
                </a:lnTo>
                <a:lnTo>
                  <a:pt x="718021" y="0"/>
                </a:lnTo>
                <a:lnTo>
                  <a:pt x="707536" y="1308"/>
                </a:lnTo>
                <a:lnTo>
                  <a:pt x="697051" y="2617"/>
                </a:lnTo>
                <a:lnTo>
                  <a:pt x="687874" y="5215"/>
                </a:lnTo>
                <a:lnTo>
                  <a:pt x="680024" y="6524"/>
                </a:lnTo>
                <a:lnTo>
                  <a:pt x="672155" y="9141"/>
                </a:lnTo>
                <a:lnTo>
                  <a:pt x="655128" y="16974"/>
                </a:lnTo>
                <a:lnTo>
                  <a:pt x="638101" y="27424"/>
                </a:lnTo>
                <a:lnTo>
                  <a:pt x="619747" y="41781"/>
                </a:lnTo>
                <a:lnTo>
                  <a:pt x="602720" y="56156"/>
                </a:lnTo>
                <a:lnTo>
                  <a:pt x="587001" y="69205"/>
                </a:lnTo>
                <a:lnTo>
                  <a:pt x="573881" y="80963"/>
                </a:lnTo>
                <a:lnTo>
                  <a:pt x="566031" y="88796"/>
                </a:lnTo>
                <a:lnTo>
                  <a:pt x="537210" y="122763"/>
                </a:lnTo>
                <a:lnTo>
                  <a:pt x="514931" y="154095"/>
                </a:lnTo>
                <a:lnTo>
                  <a:pt x="495269" y="185444"/>
                </a:lnTo>
                <a:lnTo>
                  <a:pt x="478242" y="215485"/>
                </a:lnTo>
                <a:lnTo>
                  <a:pt x="463832" y="241601"/>
                </a:lnTo>
                <a:lnTo>
                  <a:pt x="453347" y="265100"/>
                </a:lnTo>
                <a:lnTo>
                  <a:pt x="445478" y="282092"/>
                </a:lnTo>
                <a:lnTo>
                  <a:pt x="441553" y="292524"/>
                </a:lnTo>
                <a:lnTo>
                  <a:pt x="237155" y="258575"/>
                </a:lnTo>
                <a:lnTo>
                  <a:pt x="225361" y="241601"/>
                </a:lnTo>
                <a:lnTo>
                  <a:pt x="212259" y="224627"/>
                </a:lnTo>
                <a:lnTo>
                  <a:pt x="199157" y="208943"/>
                </a:lnTo>
                <a:lnTo>
                  <a:pt x="186056" y="194586"/>
                </a:lnTo>
                <a:lnTo>
                  <a:pt x="175574" y="182827"/>
                </a:lnTo>
                <a:lnTo>
                  <a:pt x="166401" y="172377"/>
                </a:lnTo>
                <a:lnTo>
                  <a:pt x="161160" y="167162"/>
                </a:lnTo>
                <a:lnTo>
                  <a:pt x="158540" y="164544"/>
                </a:lnTo>
                <a:lnTo>
                  <a:pt x="151989" y="158020"/>
                </a:lnTo>
                <a:lnTo>
                  <a:pt x="142817" y="154095"/>
                </a:lnTo>
                <a:lnTo>
                  <a:pt x="132336" y="152786"/>
                </a:lnTo>
                <a:lnTo>
                  <a:pt x="124473" y="155403"/>
                </a:lnTo>
                <a:lnTo>
                  <a:pt x="112681" y="174994"/>
                </a:lnTo>
                <a:lnTo>
                  <a:pt x="111371" y="202419"/>
                </a:lnTo>
                <a:lnTo>
                  <a:pt x="113991" y="224627"/>
                </a:lnTo>
                <a:lnTo>
                  <a:pt x="116611" y="235077"/>
                </a:lnTo>
                <a:lnTo>
                  <a:pt x="0" y="236367"/>
                </a:lnTo>
                <a:lnTo>
                  <a:pt x="41928" y="393097"/>
                </a:lnTo>
                <a:lnTo>
                  <a:pt x="218820" y="393097"/>
                </a:lnTo>
                <a:lnTo>
                  <a:pt x="230595" y="398313"/>
                </a:lnTo>
                <a:lnTo>
                  <a:pt x="245023" y="404838"/>
                </a:lnTo>
                <a:lnTo>
                  <a:pt x="259434" y="411380"/>
                </a:lnTo>
                <a:lnTo>
                  <a:pt x="276461" y="419213"/>
                </a:lnTo>
                <a:lnTo>
                  <a:pt x="292180" y="425737"/>
                </a:lnTo>
                <a:lnTo>
                  <a:pt x="310533" y="432262"/>
                </a:lnTo>
                <a:lnTo>
                  <a:pt x="327560" y="438804"/>
                </a:lnTo>
                <a:lnTo>
                  <a:pt x="345914" y="445329"/>
                </a:lnTo>
                <a:lnTo>
                  <a:pt x="364250" y="451853"/>
                </a:lnTo>
                <a:lnTo>
                  <a:pt x="381277" y="455779"/>
                </a:lnTo>
                <a:lnTo>
                  <a:pt x="399630" y="460994"/>
                </a:lnTo>
                <a:lnTo>
                  <a:pt x="415349" y="463611"/>
                </a:lnTo>
                <a:lnTo>
                  <a:pt x="432376" y="466228"/>
                </a:lnTo>
                <a:lnTo>
                  <a:pt x="461215" y="466228"/>
                </a:lnTo>
                <a:lnTo>
                  <a:pt x="473009" y="463611"/>
                </a:lnTo>
                <a:lnTo>
                  <a:pt x="495269" y="457087"/>
                </a:lnTo>
                <a:lnTo>
                  <a:pt x="517548" y="449254"/>
                </a:lnTo>
                <a:lnTo>
                  <a:pt x="538519" y="438804"/>
                </a:lnTo>
                <a:lnTo>
                  <a:pt x="559471" y="427046"/>
                </a:lnTo>
                <a:lnTo>
                  <a:pt x="580441" y="413979"/>
                </a:lnTo>
                <a:lnTo>
                  <a:pt x="601412" y="397005"/>
                </a:lnTo>
                <a:lnTo>
                  <a:pt x="622364" y="378722"/>
                </a:lnTo>
                <a:lnTo>
                  <a:pt x="642026" y="356532"/>
                </a:lnTo>
                <a:lnTo>
                  <a:pt x="642026" y="528910"/>
                </a:lnTo>
                <a:lnTo>
                  <a:pt x="326252" y="1185799"/>
                </a:lnTo>
                <a:lnTo>
                  <a:pt x="416658" y="1185799"/>
                </a:lnTo>
                <a:lnTo>
                  <a:pt x="423218" y="1208008"/>
                </a:lnTo>
                <a:lnTo>
                  <a:pt x="431068" y="1230198"/>
                </a:lnTo>
                <a:lnTo>
                  <a:pt x="437628" y="1251098"/>
                </a:lnTo>
                <a:lnTo>
                  <a:pt x="446787" y="1271997"/>
                </a:lnTo>
                <a:lnTo>
                  <a:pt x="455963" y="1291589"/>
                </a:lnTo>
                <a:lnTo>
                  <a:pt x="465140" y="1311180"/>
                </a:lnTo>
                <a:lnTo>
                  <a:pt x="476934" y="1330771"/>
                </a:lnTo>
                <a:lnTo>
                  <a:pt x="488727" y="1349054"/>
                </a:lnTo>
                <a:lnTo>
                  <a:pt x="501829" y="1366028"/>
                </a:lnTo>
                <a:lnTo>
                  <a:pt x="516240" y="1383003"/>
                </a:lnTo>
                <a:lnTo>
                  <a:pt x="531959" y="1399979"/>
                </a:lnTo>
                <a:lnTo>
                  <a:pt x="550312" y="1415650"/>
                </a:lnTo>
                <a:lnTo>
                  <a:pt x="569956" y="1432628"/>
                </a:lnTo>
                <a:lnTo>
                  <a:pt x="590926" y="1446994"/>
                </a:lnTo>
                <a:lnTo>
                  <a:pt x="614514" y="1462665"/>
                </a:lnTo>
                <a:lnTo>
                  <a:pt x="640718" y="1477030"/>
                </a:lnTo>
                <a:lnTo>
                  <a:pt x="611879" y="1479641"/>
                </a:lnTo>
                <a:lnTo>
                  <a:pt x="585675" y="1484866"/>
                </a:lnTo>
                <a:lnTo>
                  <a:pt x="560779" y="1492701"/>
                </a:lnTo>
                <a:lnTo>
                  <a:pt x="538519" y="1503149"/>
                </a:lnTo>
                <a:lnTo>
                  <a:pt x="520165" y="1516209"/>
                </a:lnTo>
                <a:lnTo>
                  <a:pt x="505755" y="1531880"/>
                </a:lnTo>
                <a:lnTo>
                  <a:pt x="496578" y="1550163"/>
                </a:lnTo>
                <a:lnTo>
                  <a:pt x="493961" y="1569753"/>
                </a:lnTo>
                <a:lnTo>
                  <a:pt x="803193" y="1569753"/>
                </a:lnTo>
                <a:lnTo>
                  <a:pt x="805810" y="1556693"/>
                </a:lnTo>
                <a:lnTo>
                  <a:pt x="804501" y="1543633"/>
                </a:lnTo>
                <a:lnTo>
                  <a:pt x="799250" y="1529268"/>
                </a:lnTo>
                <a:lnTo>
                  <a:pt x="791399" y="1516209"/>
                </a:lnTo>
                <a:lnTo>
                  <a:pt x="783531" y="1503149"/>
                </a:lnTo>
                <a:lnTo>
                  <a:pt x="774354" y="1491396"/>
                </a:lnTo>
                <a:lnTo>
                  <a:pt x="767812" y="1480948"/>
                </a:lnTo>
                <a:lnTo>
                  <a:pt x="754710" y="1448299"/>
                </a:lnTo>
                <a:lnTo>
                  <a:pt x="748150" y="1419568"/>
                </a:lnTo>
                <a:lnTo>
                  <a:pt x="741608" y="1388218"/>
                </a:lnTo>
                <a:lnTo>
                  <a:pt x="736357" y="1352961"/>
                </a:lnTo>
                <a:lnTo>
                  <a:pt x="733740" y="1315087"/>
                </a:lnTo>
                <a:lnTo>
                  <a:pt x="733740" y="1275905"/>
                </a:lnTo>
                <a:lnTo>
                  <a:pt x="736357" y="1232815"/>
                </a:lnTo>
                <a:lnTo>
                  <a:pt x="741608" y="1187108"/>
                </a:lnTo>
                <a:lnTo>
                  <a:pt x="1095362" y="1187108"/>
                </a:lnTo>
                <a:lnTo>
                  <a:pt x="1096688" y="1236740"/>
                </a:lnTo>
                <a:lnTo>
                  <a:pt x="1096688" y="1282447"/>
                </a:lnTo>
                <a:lnTo>
                  <a:pt x="1094053" y="1324229"/>
                </a:lnTo>
                <a:lnTo>
                  <a:pt x="1090128" y="1363411"/>
                </a:lnTo>
                <a:lnTo>
                  <a:pt x="1083586" y="1398674"/>
                </a:lnTo>
                <a:lnTo>
                  <a:pt x="1078334" y="1431321"/>
                </a:lnTo>
                <a:lnTo>
                  <a:pt x="1070484" y="1458747"/>
                </a:lnTo>
                <a:lnTo>
                  <a:pt x="1063924" y="1483560"/>
                </a:lnTo>
                <a:lnTo>
                  <a:pt x="1059999" y="1488785"/>
                </a:lnTo>
                <a:lnTo>
                  <a:pt x="1054747" y="1496619"/>
                </a:lnTo>
                <a:lnTo>
                  <a:pt x="1048205" y="1505761"/>
                </a:lnTo>
                <a:lnTo>
                  <a:pt x="1041645" y="1516209"/>
                </a:lnTo>
                <a:lnTo>
                  <a:pt x="1035103" y="1527962"/>
                </a:lnTo>
                <a:lnTo>
                  <a:pt x="1029852" y="1541021"/>
                </a:lnTo>
                <a:lnTo>
                  <a:pt x="1027235" y="1555388"/>
                </a:lnTo>
                <a:lnTo>
                  <a:pt x="1027235" y="1571059"/>
                </a:lnTo>
                <a:lnTo>
                  <a:pt x="1365288" y="1571059"/>
                </a:lnTo>
                <a:lnTo>
                  <a:pt x="1362653" y="15514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098467" y="4323612"/>
            <a:ext cx="243703" cy="284700"/>
          </a:xfrm>
          <a:custGeom>
            <a:avLst/>
            <a:gdLst/>
            <a:ahLst/>
            <a:cxnLst/>
            <a:rect l="l" t="t" r="r" b="b"/>
            <a:pathLst>
              <a:path w="243703" h="284700">
                <a:moveTo>
                  <a:pt x="0" y="0"/>
                </a:moveTo>
                <a:lnTo>
                  <a:pt x="3925" y="23516"/>
                </a:lnTo>
                <a:lnTo>
                  <a:pt x="9176" y="45706"/>
                </a:lnTo>
                <a:lnTo>
                  <a:pt x="15718" y="69223"/>
                </a:lnTo>
                <a:lnTo>
                  <a:pt x="26203" y="92722"/>
                </a:lnTo>
                <a:lnTo>
                  <a:pt x="43231" y="130596"/>
                </a:lnTo>
                <a:lnTo>
                  <a:pt x="68126" y="167162"/>
                </a:lnTo>
                <a:lnTo>
                  <a:pt x="96965" y="199820"/>
                </a:lnTo>
                <a:lnTo>
                  <a:pt x="128402" y="227238"/>
                </a:lnTo>
                <a:lnTo>
                  <a:pt x="157223" y="252051"/>
                </a:lnTo>
                <a:lnTo>
                  <a:pt x="180810" y="269029"/>
                </a:lnTo>
                <a:lnTo>
                  <a:pt x="197856" y="280782"/>
                </a:lnTo>
                <a:lnTo>
                  <a:pt x="204398" y="284700"/>
                </a:lnTo>
                <a:lnTo>
                  <a:pt x="243703" y="284700"/>
                </a:lnTo>
                <a:lnTo>
                  <a:pt x="241087" y="276865"/>
                </a:lnTo>
                <a:lnTo>
                  <a:pt x="235835" y="253358"/>
                </a:lnTo>
                <a:lnTo>
                  <a:pt x="226676" y="219404"/>
                </a:lnTo>
                <a:lnTo>
                  <a:pt x="218808" y="177611"/>
                </a:lnTo>
                <a:lnTo>
                  <a:pt x="210958" y="131904"/>
                </a:lnTo>
                <a:lnTo>
                  <a:pt x="205706" y="84889"/>
                </a:lnTo>
                <a:lnTo>
                  <a:pt x="204398" y="39182"/>
                </a:lnTo>
                <a:lnTo>
                  <a:pt x="20963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744425" y="4323612"/>
            <a:ext cx="268599" cy="286007"/>
          </a:xfrm>
          <a:custGeom>
            <a:avLst/>
            <a:gdLst/>
            <a:ahLst/>
            <a:cxnLst/>
            <a:rect l="l" t="t" r="r" b="b"/>
            <a:pathLst>
              <a:path w="268599" h="286007">
                <a:moveTo>
                  <a:pt x="268599" y="0"/>
                </a:moveTo>
                <a:lnTo>
                  <a:pt x="24895" y="0"/>
                </a:lnTo>
                <a:lnTo>
                  <a:pt x="27512" y="41799"/>
                </a:lnTo>
                <a:lnTo>
                  <a:pt x="27512" y="87506"/>
                </a:lnTo>
                <a:lnTo>
                  <a:pt x="23587" y="135830"/>
                </a:lnTo>
                <a:lnTo>
                  <a:pt x="18335" y="181537"/>
                </a:lnTo>
                <a:lnTo>
                  <a:pt x="11793" y="222015"/>
                </a:lnTo>
                <a:lnTo>
                  <a:pt x="6541" y="255969"/>
                </a:lnTo>
                <a:lnTo>
                  <a:pt x="1308" y="278170"/>
                </a:lnTo>
                <a:lnTo>
                  <a:pt x="0" y="286007"/>
                </a:lnTo>
                <a:lnTo>
                  <a:pt x="37997" y="286007"/>
                </a:lnTo>
                <a:lnTo>
                  <a:pt x="39305" y="284700"/>
                </a:lnTo>
                <a:lnTo>
                  <a:pt x="44539" y="282089"/>
                </a:lnTo>
                <a:lnTo>
                  <a:pt x="52407" y="278170"/>
                </a:lnTo>
                <a:lnTo>
                  <a:pt x="62893" y="272947"/>
                </a:lnTo>
                <a:lnTo>
                  <a:pt x="75995" y="265111"/>
                </a:lnTo>
                <a:lnTo>
                  <a:pt x="90405" y="255969"/>
                </a:lnTo>
                <a:lnTo>
                  <a:pt x="106124" y="245521"/>
                </a:lnTo>
                <a:lnTo>
                  <a:pt x="123151" y="233768"/>
                </a:lnTo>
                <a:lnTo>
                  <a:pt x="140196" y="219404"/>
                </a:lnTo>
                <a:lnTo>
                  <a:pt x="158532" y="205036"/>
                </a:lnTo>
                <a:lnTo>
                  <a:pt x="175577" y="189370"/>
                </a:lnTo>
                <a:lnTo>
                  <a:pt x="193912" y="172396"/>
                </a:lnTo>
                <a:lnTo>
                  <a:pt x="209631" y="154113"/>
                </a:lnTo>
                <a:lnTo>
                  <a:pt x="224041" y="134521"/>
                </a:lnTo>
                <a:lnTo>
                  <a:pt x="237143" y="113622"/>
                </a:lnTo>
                <a:lnTo>
                  <a:pt x="248937" y="91413"/>
                </a:lnTo>
                <a:lnTo>
                  <a:pt x="259422" y="63989"/>
                </a:lnTo>
                <a:lnTo>
                  <a:pt x="264674" y="39182"/>
                </a:lnTo>
                <a:lnTo>
                  <a:pt x="267291" y="18282"/>
                </a:lnTo>
                <a:lnTo>
                  <a:pt x="2685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360525" y="2923635"/>
            <a:ext cx="385208" cy="342156"/>
          </a:xfrm>
          <a:custGeom>
            <a:avLst/>
            <a:gdLst/>
            <a:ahLst/>
            <a:cxnLst/>
            <a:rect l="l" t="t" r="r" b="b"/>
            <a:pathLst>
              <a:path w="385208" h="342156">
                <a:moveTo>
                  <a:pt x="385208" y="334324"/>
                </a:moveTo>
                <a:lnTo>
                  <a:pt x="385208" y="0"/>
                </a:lnTo>
                <a:lnTo>
                  <a:pt x="0" y="79655"/>
                </a:lnTo>
                <a:lnTo>
                  <a:pt x="0" y="342156"/>
                </a:lnTo>
                <a:lnTo>
                  <a:pt x="385208" y="3343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408989" y="3016357"/>
            <a:ext cx="275159" cy="288617"/>
          </a:xfrm>
          <a:custGeom>
            <a:avLst/>
            <a:gdLst/>
            <a:ahLst/>
            <a:cxnLst/>
            <a:rect l="l" t="t" r="r" b="b"/>
            <a:pathLst>
              <a:path w="275159" h="288617">
                <a:moveTo>
                  <a:pt x="275159" y="0"/>
                </a:moveTo>
                <a:lnTo>
                  <a:pt x="0" y="0"/>
                </a:lnTo>
                <a:lnTo>
                  <a:pt x="0" y="169779"/>
                </a:lnTo>
                <a:lnTo>
                  <a:pt x="5251" y="188061"/>
                </a:lnTo>
                <a:lnTo>
                  <a:pt x="11793" y="206344"/>
                </a:lnTo>
                <a:lnTo>
                  <a:pt x="23587" y="227244"/>
                </a:lnTo>
                <a:lnTo>
                  <a:pt x="39305" y="249434"/>
                </a:lnTo>
                <a:lnTo>
                  <a:pt x="61584" y="269025"/>
                </a:lnTo>
                <a:lnTo>
                  <a:pt x="90405" y="282092"/>
                </a:lnTo>
                <a:lnTo>
                  <a:pt x="125786" y="288617"/>
                </a:lnTo>
                <a:lnTo>
                  <a:pt x="161166" y="284691"/>
                </a:lnTo>
                <a:lnTo>
                  <a:pt x="191296" y="271642"/>
                </a:lnTo>
                <a:lnTo>
                  <a:pt x="216191" y="252051"/>
                </a:lnTo>
                <a:lnTo>
                  <a:pt x="238470" y="229843"/>
                </a:lnTo>
                <a:lnTo>
                  <a:pt x="254189" y="206344"/>
                </a:lnTo>
                <a:lnTo>
                  <a:pt x="265982" y="186753"/>
                </a:lnTo>
                <a:lnTo>
                  <a:pt x="272542" y="172377"/>
                </a:lnTo>
                <a:lnTo>
                  <a:pt x="275159" y="167162"/>
                </a:lnTo>
                <a:lnTo>
                  <a:pt x="275159" y="0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122054" y="2405175"/>
            <a:ext cx="779594" cy="692146"/>
          </a:xfrm>
          <a:custGeom>
            <a:avLst/>
            <a:gdLst/>
            <a:ahLst/>
            <a:cxnLst/>
            <a:rect l="l" t="t" r="r" b="b"/>
            <a:pathLst>
              <a:path w="779594" h="692146">
                <a:moveTo>
                  <a:pt x="661676" y="500177"/>
                </a:moveTo>
                <a:lnTo>
                  <a:pt x="666910" y="500177"/>
                </a:lnTo>
                <a:lnTo>
                  <a:pt x="689189" y="497560"/>
                </a:lnTo>
                <a:lnTo>
                  <a:pt x="711468" y="488509"/>
                </a:lnTo>
                <a:lnTo>
                  <a:pt x="729803" y="475424"/>
                </a:lnTo>
                <a:lnTo>
                  <a:pt x="746848" y="457069"/>
                </a:lnTo>
                <a:lnTo>
                  <a:pt x="759950" y="436169"/>
                </a:lnTo>
                <a:lnTo>
                  <a:pt x="770417" y="411453"/>
                </a:lnTo>
                <a:lnTo>
                  <a:pt x="776977" y="384011"/>
                </a:lnTo>
                <a:lnTo>
                  <a:pt x="779594" y="355296"/>
                </a:lnTo>
                <a:lnTo>
                  <a:pt x="776977" y="325128"/>
                </a:lnTo>
                <a:lnTo>
                  <a:pt x="770417" y="297685"/>
                </a:lnTo>
                <a:lnTo>
                  <a:pt x="759950" y="272969"/>
                </a:lnTo>
                <a:lnTo>
                  <a:pt x="746848" y="252069"/>
                </a:lnTo>
                <a:lnTo>
                  <a:pt x="729803" y="233714"/>
                </a:lnTo>
                <a:lnTo>
                  <a:pt x="711468" y="220629"/>
                </a:lnTo>
                <a:lnTo>
                  <a:pt x="689189" y="211542"/>
                </a:lnTo>
                <a:lnTo>
                  <a:pt x="666910" y="208997"/>
                </a:lnTo>
                <a:lnTo>
                  <a:pt x="664293" y="208997"/>
                </a:lnTo>
                <a:lnTo>
                  <a:pt x="653808" y="186825"/>
                </a:lnTo>
                <a:lnTo>
                  <a:pt x="640706" y="164472"/>
                </a:lnTo>
                <a:lnTo>
                  <a:pt x="627604" y="143572"/>
                </a:lnTo>
                <a:lnTo>
                  <a:pt x="611885" y="124126"/>
                </a:lnTo>
                <a:lnTo>
                  <a:pt x="594858" y="105771"/>
                </a:lnTo>
                <a:lnTo>
                  <a:pt x="577813" y="88869"/>
                </a:lnTo>
                <a:lnTo>
                  <a:pt x="558169" y="73058"/>
                </a:lnTo>
                <a:lnTo>
                  <a:pt x="538507" y="58701"/>
                </a:lnTo>
                <a:lnTo>
                  <a:pt x="517537" y="45616"/>
                </a:lnTo>
                <a:lnTo>
                  <a:pt x="495276" y="33984"/>
                </a:lnTo>
                <a:lnTo>
                  <a:pt x="471689" y="23444"/>
                </a:lnTo>
                <a:lnTo>
                  <a:pt x="448102" y="15629"/>
                </a:lnTo>
                <a:lnTo>
                  <a:pt x="423206" y="9086"/>
                </a:lnTo>
                <a:lnTo>
                  <a:pt x="397002" y="3998"/>
                </a:lnTo>
                <a:lnTo>
                  <a:pt x="370798" y="1272"/>
                </a:lnTo>
                <a:lnTo>
                  <a:pt x="344594" y="0"/>
                </a:lnTo>
                <a:lnTo>
                  <a:pt x="309213" y="1272"/>
                </a:lnTo>
                <a:lnTo>
                  <a:pt x="275141" y="6542"/>
                </a:lnTo>
                <a:lnTo>
                  <a:pt x="242395" y="15629"/>
                </a:lnTo>
                <a:lnTo>
                  <a:pt x="210939" y="27442"/>
                </a:lnTo>
                <a:lnTo>
                  <a:pt x="180810" y="41799"/>
                </a:lnTo>
                <a:lnTo>
                  <a:pt x="151990" y="58701"/>
                </a:lnTo>
                <a:lnTo>
                  <a:pt x="125786" y="79600"/>
                </a:lnTo>
                <a:lnTo>
                  <a:pt x="100890" y="101772"/>
                </a:lnTo>
                <a:lnTo>
                  <a:pt x="78611" y="126670"/>
                </a:lnTo>
                <a:lnTo>
                  <a:pt x="58949" y="152841"/>
                </a:lnTo>
                <a:lnTo>
                  <a:pt x="41922" y="181555"/>
                </a:lnTo>
                <a:lnTo>
                  <a:pt x="27512" y="211542"/>
                </a:lnTo>
                <a:lnTo>
                  <a:pt x="15718" y="242982"/>
                </a:lnTo>
                <a:lnTo>
                  <a:pt x="6541" y="276785"/>
                </a:lnTo>
                <a:lnTo>
                  <a:pt x="1308" y="310770"/>
                </a:lnTo>
                <a:lnTo>
                  <a:pt x="0" y="346027"/>
                </a:lnTo>
                <a:lnTo>
                  <a:pt x="1308" y="381284"/>
                </a:lnTo>
                <a:lnTo>
                  <a:pt x="6541" y="415269"/>
                </a:lnTo>
                <a:lnTo>
                  <a:pt x="15718" y="449254"/>
                </a:lnTo>
                <a:lnTo>
                  <a:pt x="27512" y="480513"/>
                </a:lnTo>
                <a:lnTo>
                  <a:pt x="41922" y="510627"/>
                </a:lnTo>
                <a:lnTo>
                  <a:pt x="58949" y="539360"/>
                </a:lnTo>
                <a:lnTo>
                  <a:pt x="78611" y="565475"/>
                </a:lnTo>
                <a:lnTo>
                  <a:pt x="100890" y="590282"/>
                </a:lnTo>
                <a:lnTo>
                  <a:pt x="125786" y="612491"/>
                </a:lnTo>
                <a:lnTo>
                  <a:pt x="151990" y="633390"/>
                </a:lnTo>
                <a:lnTo>
                  <a:pt x="180810" y="650365"/>
                </a:lnTo>
                <a:lnTo>
                  <a:pt x="210939" y="664722"/>
                </a:lnTo>
                <a:lnTo>
                  <a:pt x="242395" y="676480"/>
                </a:lnTo>
                <a:lnTo>
                  <a:pt x="275141" y="685622"/>
                </a:lnTo>
                <a:lnTo>
                  <a:pt x="309213" y="690838"/>
                </a:lnTo>
                <a:lnTo>
                  <a:pt x="344594" y="692146"/>
                </a:lnTo>
                <a:lnTo>
                  <a:pt x="369490" y="690838"/>
                </a:lnTo>
                <a:lnTo>
                  <a:pt x="394385" y="688239"/>
                </a:lnTo>
                <a:lnTo>
                  <a:pt x="419281" y="684313"/>
                </a:lnTo>
                <a:lnTo>
                  <a:pt x="442868" y="677789"/>
                </a:lnTo>
                <a:lnTo>
                  <a:pt x="465129" y="669956"/>
                </a:lnTo>
                <a:lnTo>
                  <a:pt x="487407" y="660815"/>
                </a:lnTo>
                <a:lnTo>
                  <a:pt x="509686" y="650365"/>
                </a:lnTo>
                <a:lnTo>
                  <a:pt x="530657" y="638606"/>
                </a:lnTo>
                <a:lnTo>
                  <a:pt x="550301" y="625539"/>
                </a:lnTo>
                <a:lnTo>
                  <a:pt x="568654" y="611182"/>
                </a:lnTo>
                <a:lnTo>
                  <a:pt x="585681" y="595516"/>
                </a:lnTo>
                <a:lnTo>
                  <a:pt x="602708" y="578542"/>
                </a:lnTo>
                <a:lnTo>
                  <a:pt x="618427" y="560259"/>
                </a:lnTo>
                <a:lnTo>
                  <a:pt x="631529" y="540668"/>
                </a:lnTo>
                <a:lnTo>
                  <a:pt x="644631" y="521077"/>
                </a:lnTo>
                <a:lnTo>
                  <a:pt x="656425" y="500177"/>
                </a:lnTo>
                <a:lnTo>
                  <a:pt x="661676" y="5001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174462" y="2460059"/>
            <a:ext cx="685264" cy="583722"/>
          </a:xfrm>
          <a:custGeom>
            <a:avLst/>
            <a:gdLst/>
            <a:ahLst/>
            <a:cxnLst/>
            <a:rect l="l" t="t" r="r" b="b"/>
            <a:pathLst>
              <a:path w="685264" h="583722">
                <a:moveTo>
                  <a:pt x="0" y="291143"/>
                </a:moveTo>
                <a:lnTo>
                  <a:pt x="1308" y="321311"/>
                </a:lnTo>
                <a:lnTo>
                  <a:pt x="5233" y="350026"/>
                </a:lnTo>
                <a:lnTo>
                  <a:pt x="13101" y="378740"/>
                </a:lnTo>
                <a:lnTo>
                  <a:pt x="22278" y="404729"/>
                </a:lnTo>
                <a:lnTo>
                  <a:pt x="35380" y="430899"/>
                </a:lnTo>
                <a:lnTo>
                  <a:pt x="49791" y="454434"/>
                </a:lnTo>
                <a:lnTo>
                  <a:pt x="66818" y="477932"/>
                </a:lnTo>
                <a:lnTo>
                  <a:pt x="85171" y="497524"/>
                </a:lnTo>
                <a:lnTo>
                  <a:pt x="106124" y="517115"/>
                </a:lnTo>
                <a:lnTo>
                  <a:pt x="128402" y="534089"/>
                </a:lnTo>
                <a:lnTo>
                  <a:pt x="151990" y="548465"/>
                </a:lnTo>
                <a:lnTo>
                  <a:pt x="176885" y="560223"/>
                </a:lnTo>
                <a:lnTo>
                  <a:pt x="204398" y="570655"/>
                </a:lnTo>
                <a:lnTo>
                  <a:pt x="231910" y="577197"/>
                </a:lnTo>
                <a:lnTo>
                  <a:pt x="260731" y="582413"/>
                </a:lnTo>
                <a:lnTo>
                  <a:pt x="290878" y="583722"/>
                </a:lnTo>
                <a:lnTo>
                  <a:pt x="315773" y="582413"/>
                </a:lnTo>
                <a:lnTo>
                  <a:pt x="340669" y="579814"/>
                </a:lnTo>
                <a:lnTo>
                  <a:pt x="364256" y="574580"/>
                </a:lnTo>
                <a:lnTo>
                  <a:pt x="387825" y="568056"/>
                </a:lnTo>
                <a:lnTo>
                  <a:pt x="410104" y="558915"/>
                </a:lnTo>
                <a:lnTo>
                  <a:pt x="431074" y="548465"/>
                </a:lnTo>
                <a:lnTo>
                  <a:pt x="450718" y="535398"/>
                </a:lnTo>
                <a:lnTo>
                  <a:pt x="470380" y="522349"/>
                </a:lnTo>
                <a:lnTo>
                  <a:pt x="488716" y="506665"/>
                </a:lnTo>
                <a:lnTo>
                  <a:pt x="504453" y="490999"/>
                </a:lnTo>
                <a:lnTo>
                  <a:pt x="520171" y="472717"/>
                </a:lnTo>
                <a:lnTo>
                  <a:pt x="534582" y="453125"/>
                </a:lnTo>
                <a:lnTo>
                  <a:pt x="546375" y="433625"/>
                </a:lnTo>
                <a:lnTo>
                  <a:pt x="556861" y="412725"/>
                </a:lnTo>
                <a:lnTo>
                  <a:pt x="566019" y="390371"/>
                </a:lnTo>
                <a:lnTo>
                  <a:pt x="573888" y="366927"/>
                </a:lnTo>
                <a:lnTo>
                  <a:pt x="579121" y="372198"/>
                </a:lnTo>
                <a:lnTo>
                  <a:pt x="583065" y="377468"/>
                </a:lnTo>
                <a:lnTo>
                  <a:pt x="588298" y="381284"/>
                </a:lnTo>
                <a:lnTo>
                  <a:pt x="594858" y="385283"/>
                </a:lnTo>
                <a:lnTo>
                  <a:pt x="600092" y="387827"/>
                </a:lnTo>
                <a:lnTo>
                  <a:pt x="606652" y="390371"/>
                </a:lnTo>
                <a:lnTo>
                  <a:pt x="613194" y="391825"/>
                </a:lnTo>
                <a:lnTo>
                  <a:pt x="619754" y="391825"/>
                </a:lnTo>
                <a:lnTo>
                  <a:pt x="632856" y="390371"/>
                </a:lnTo>
                <a:lnTo>
                  <a:pt x="644649" y="385283"/>
                </a:lnTo>
                <a:lnTo>
                  <a:pt x="656443" y="377468"/>
                </a:lnTo>
                <a:lnTo>
                  <a:pt x="665602" y="366927"/>
                </a:lnTo>
                <a:lnTo>
                  <a:pt x="673470" y="353842"/>
                </a:lnTo>
                <a:lnTo>
                  <a:pt x="680012" y="339485"/>
                </a:lnTo>
                <a:lnTo>
                  <a:pt x="683955" y="323855"/>
                </a:lnTo>
                <a:lnTo>
                  <a:pt x="685264" y="306772"/>
                </a:lnTo>
                <a:lnTo>
                  <a:pt x="683955" y="289871"/>
                </a:lnTo>
                <a:lnTo>
                  <a:pt x="680012" y="274241"/>
                </a:lnTo>
                <a:lnTo>
                  <a:pt x="673470" y="259884"/>
                </a:lnTo>
                <a:lnTo>
                  <a:pt x="665602" y="246799"/>
                </a:lnTo>
                <a:lnTo>
                  <a:pt x="656443" y="236258"/>
                </a:lnTo>
                <a:lnTo>
                  <a:pt x="644649" y="228443"/>
                </a:lnTo>
                <a:lnTo>
                  <a:pt x="632856" y="223355"/>
                </a:lnTo>
                <a:lnTo>
                  <a:pt x="619754" y="221901"/>
                </a:lnTo>
                <a:lnTo>
                  <a:pt x="614502" y="221901"/>
                </a:lnTo>
                <a:lnTo>
                  <a:pt x="607960" y="223355"/>
                </a:lnTo>
                <a:lnTo>
                  <a:pt x="597475" y="227171"/>
                </a:lnTo>
                <a:lnTo>
                  <a:pt x="592223" y="229897"/>
                </a:lnTo>
                <a:lnTo>
                  <a:pt x="583065" y="236258"/>
                </a:lnTo>
                <a:lnTo>
                  <a:pt x="579121" y="240256"/>
                </a:lnTo>
                <a:lnTo>
                  <a:pt x="573888" y="215358"/>
                </a:lnTo>
                <a:lnTo>
                  <a:pt x="566019" y="190642"/>
                </a:lnTo>
                <a:lnTo>
                  <a:pt x="555552" y="167198"/>
                </a:lnTo>
                <a:lnTo>
                  <a:pt x="543759" y="144844"/>
                </a:lnTo>
                <a:lnTo>
                  <a:pt x="530657" y="123944"/>
                </a:lnTo>
                <a:lnTo>
                  <a:pt x="514920" y="104498"/>
                </a:lnTo>
                <a:lnTo>
                  <a:pt x="497893" y="86143"/>
                </a:lnTo>
                <a:lnTo>
                  <a:pt x="479557" y="69241"/>
                </a:lnTo>
                <a:lnTo>
                  <a:pt x="459895" y="53430"/>
                </a:lnTo>
                <a:lnTo>
                  <a:pt x="438925" y="40527"/>
                </a:lnTo>
                <a:lnTo>
                  <a:pt x="416664" y="28714"/>
                </a:lnTo>
                <a:lnTo>
                  <a:pt x="393077" y="18173"/>
                </a:lnTo>
                <a:lnTo>
                  <a:pt x="369490" y="10359"/>
                </a:lnTo>
                <a:lnTo>
                  <a:pt x="343286" y="5270"/>
                </a:lnTo>
                <a:lnTo>
                  <a:pt x="317082" y="1272"/>
                </a:lnTo>
                <a:lnTo>
                  <a:pt x="290878" y="0"/>
                </a:lnTo>
                <a:lnTo>
                  <a:pt x="260731" y="1272"/>
                </a:lnTo>
                <a:lnTo>
                  <a:pt x="231910" y="6542"/>
                </a:lnTo>
                <a:lnTo>
                  <a:pt x="204398" y="13085"/>
                </a:lnTo>
                <a:lnTo>
                  <a:pt x="176885" y="23444"/>
                </a:lnTo>
                <a:lnTo>
                  <a:pt x="151990" y="35257"/>
                </a:lnTo>
                <a:lnTo>
                  <a:pt x="128402" y="49614"/>
                </a:lnTo>
                <a:lnTo>
                  <a:pt x="106124" y="66515"/>
                </a:lnTo>
                <a:lnTo>
                  <a:pt x="85171" y="84871"/>
                </a:lnTo>
                <a:lnTo>
                  <a:pt x="66818" y="105771"/>
                </a:lnTo>
                <a:lnTo>
                  <a:pt x="49791" y="127943"/>
                </a:lnTo>
                <a:lnTo>
                  <a:pt x="35380" y="152841"/>
                </a:lnTo>
                <a:lnTo>
                  <a:pt x="22278" y="177557"/>
                </a:lnTo>
                <a:lnTo>
                  <a:pt x="13101" y="204999"/>
                </a:lnTo>
                <a:lnTo>
                  <a:pt x="5233" y="232442"/>
                </a:lnTo>
                <a:lnTo>
                  <a:pt x="1308" y="261156"/>
                </a:lnTo>
                <a:lnTo>
                  <a:pt x="0" y="291143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773246" y="2791730"/>
            <a:ext cx="45865" cy="45797"/>
          </a:xfrm>
          <a:custGeom>
            <a:avLst/>
            <a:gdLst/>
            <a:ahLst/>
            <a:cxnLst/>
            <a:rect l="l" t="t" r="r" b="b"/>
            <a:pathLst>
              <a:path w="45865" h="45797">
                <a:moveTo>
                  <a:pt x="23587" y="45797"/>
                </a:moveTo>
                <a:lnTo>
                  <a:pt x="31437" y="44343"/>
                </a:lnTo>
                <a:lnTo>
                  <a:pt x="39305" y="39255"/>
                </a:lnTo>
                <a:lnTo>
                  <a:pt x="44557" y="31258"/>
                </a:lnTo>
                <a:lnTo>
                  <a:pt x="45865" y="23444"/>
                </a:lnTo>
                <a:lnTo>
                  <a:pt x="44557" y="14357"/>
                </a:lnTo>
                <a:lnTo>
                  <a:pt x="39305" y="6542"/>
                </a:lnTo>
                <a:lnTo>
                  <a:pt x="31437" y="1272"/>
                </a:lnTo>
                <a:lnTo>
                  <a:pt x="23587" y="0"/>
                </a:lnTo>
                <a:lnTo>
                  <a:pt x="14410" y="1272"/>
                </a:lnTo>
                <a:lnTo>
                  <a:pt x="6560" y="6542"/>
                </a:lnTo>
                <a:lnTo>
                  <a:pt x="1308" y="14357"/>
                </a:lnTo>
                <a:lnTo>
                  <a:pt x="0" y="23444"/>
                </a:lnTo>
                <a:lnTo>
                  <a:pt x="1308" y="31258"/>
                </a:lnTo>
                <a:lnTo>
                  <a:pt x="6560" y="39255"/>
                </a:lnTo>
                <a:lnTo>
                  <a:pt x="14410" y="44343"/>
                </a:lnTo>
                <a:lnTo>
                  <a:pt x="23587" y="457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331686" y="2868787"/>
            <a:ext cx="279084" cy="96647"/>
          </a:xfrm>
          <a:custGeom>
            <a:avLst/>
            <a:gdLst/>
            <a:ahLst/>
            <a:cxnLst/>
            <a:rect l="l" t="t" r="r" b="b"/>
            <a:pathLst>
              <a:path w="279084" h="96647">
                <a:moveTo>
                  <a:pt x="279084" y="0"/>
                </a:moveTo>
                <a:lnTo>
                  <a:pt x="0" y="0"/>
                </a:lnTo>
                <a:lnTo>
                  <a:pt x="2616" y="9086"/>
                </a:lnTo>
                <a:lnTo>
                  <a:pt x="5251" y="19627"/>
                </a:lnTo>
                <a:lnTo>
                  <a:pt x="9176" y="28732"/>
                </a:lnTo>
                <a:lnTo>
                  <a:pt x="13101" y="37874"/>
                </a:lnTo>
                <a:lnTo>
                  <a:pt x="19662" y="48323"/>
                </a:lnTo>
                <a:lnTo>
                  <a:pt x="27512" y="57465"/>
                </a:lnTo>
                <a:lnTo>
                  <a:pt x="37997" y="67915"/>
                </a:lnTo>
                <a:lnTo>
                  <a:pt x="51099" y="77056"/>
                </a:lnTo>
                <a:lnTo>
                  <a:pt x="68144" y="86198"/>
                </a:lnTo>
                <a:lnTo>
                  <a:pt x="86480" y="91413"/>
                </a:lnTo>
                <a:lnTo>
                  <a:pt x="103507" y="95339"/>
                </a:lnTo>
                <a:lnTo>
                  <a:pt x="120552" y="96647"/>
                </a:lnTo>
                <a:lnTo>
                  <a:pt x="136271" y="96647"/>
                </a:lnTo>
                <a:lnTo>
                  <a:pt x="148065" y="95339"/>
                </a:lnTo>
                <a:lnTo>
                  <a:pt x="155933" y="94030"/>
                </a:lnTo>
                <a:lnTo>
                  <a:pt x="158550" y="94030"/>
                </a:lnTo>
                <a:lnTo>
                  <a:pt x="2790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368375" y="2889686"/>
            <a:ext cx="165092" cy="28732"/>
          </a:xfrm>
          <a:custGeom>
            <a:avLst/>
            <a:gdLst/>
            <a:ahLst/>
            <a:cxnLst/>
            <a:rect l="l" t="t" r="r" b="b"/>
            <a:pathLst>
              <a:path w="165092" h="28732">
                <a:moveTo>
                  <a:pt x="0" y="0"/>
                </a:moveTo>
                <a:lnTo>
                  <a:pt x="13101" y="28732"/>
                </a:lnTo>
                <a:lnTo>
                  <a:pt x="124477" y="28732"/>
                </a:lnTo>
                <a:lnTo>
                  <a:pt x="16509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287146" y="2580188"/>
            <a:ext cx="70743" cy="71786"/>
          </a:xfrm>
          <a:custGeom>
            <a:avLst/>
            <a:gdLst/>
            <a:ahLst/>
            <a:cxnLst/>
            <a:rect l="l" t="t" r="r" b="b"/>
            <a:pathLst>
              <a:path w="70743" h="71786">
                <a:moveTo>
                  <a:pt x="35380" y="71786"/>
                </a:moveTo>
                <a:lnTo>
                  <a:pt x="49791" y="69241"/>
                </a:lnTo>
                <a:lnTo>
                  <a:pt x="60276" y="61427"/>
                </a:lnTo>
                <a:lnTo>
                  <a:pt x="68126" y="49614"/>
                </a:lnTo>
                <a:lnTo>
                  <a:pt x="70743" y="35257"/>
                </a:lnTo>
                <a:lnTo>
                  <a:pt x="68126" y="20899"/>
                </a:lnTo>
                <a:lnTo>
                  <a:pt x="60276" y="10359"/>
                </a:lnTo>
                <a:lnTo>
                  <a:pt x="49791" y="2544"/>
                </a:lnTo>
                <a:lnTo>
                  <a:pt x="35380" y="0"/>
                </a:lnTo>
                <a:lnTo>
                  <a:pt x="20952" y="2544"/>
                </a:lnTo>
                <a:lnTo>
                  <a:pt x="10485" y="10359"/>
                </a:lnTo>
                <a:lnTo>
                  <a:pt x="2616" y="20899"/>
                </a:lnTo>
                <a:lnTo>
                  <a:pt x="0" y="35257"/>
                </a:lnTo>
                <a:lnTo>
                  <a:pt x="2616" y="49614"/>
                </a:lnTo>
                <a:lnTo>
                  <a:pt x="10485" y="61427"/>
                </a:lnTo>
                <a:lnTo>
                  <a:pt x="20952" y="69241"/>
                </a:lnTo>
                <a:lnTo>
                  <a:pt x="35380" y="71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513823" y="2581460"/>
            <a:ext cx="85153" cy="84871"/>
          </a:xfrm>
          <a:custGeom>
            <a:avLst/>
            <a:gdLst/>
            <a:ahLst/>
            <a:cxnLst/>
            <a:rect l="l" t="t" r="r" b="b"/>
            <a:pathLst>
              <a:path w="85153" h="84871">
                <a:moveTo>
                  <a:pt x="43231" y="84871"/>
                </a:moveTo>
                <a:lnTo>
                  <a:pt x="51099" y="83599"/>
                </a:lnTo>
                <a:lnTo>
                  <a:pt x="58949" y="81054"/>
                </a:lnTo>
                <a:lnTo>
                  <a:pt x="66818" y="77056"/>
                </a:lnTo>
                <a:lnTo>
                  <a:pt x="72051" y="71786"/>
                </a:lnTo>
                <a:lnTo>
                  <a:pt x="77303" y="66697"/>
                </a:lnTo>
                <a:lnTo>
                  <a:pt x="81228" y="58701"/>
                </a:lnTo>
                <a:lnTo>
                  <a:pt x="83845" y="50886"/>
                </a:lnTo>
                <a:lnTo>
                  <a:pt x="85153" y="43071"/>
                </a:lnTo>
                <a:lnTo>
                  <a:pt x="83845" y="33984"/>
                </a:lnTo>
                <a:lnTo>
                  <a:pt x="81228" y="26170"/>
                </a:lnTo>
                <a:lnTo>
                  <a:pt x="77303" y="19627"/>
                </a:lnTo>
                <a:lnTo>
                  <a:pt x="72051" y="13085"/>
                </a:lnTo>
                <a:lnTo>
                  <a:pt x="66818" y="7814"/>
                </a:lnTo>
                <a:lnTo>
                  <a:pt x="58949" y="3998"/>
                </a:lnTo>
                <a:lnTo>
                  <a:pt x="51099" y="1272"/>
                </a:lnTo>
                <a:lnTo>
                  <a:pt x="43231" y="0"/>
                </a:lnTo>
                <a:lnTo>
                  <a:pt x="34054" y="1272"/>
                </a:lnTo>
                <a:lnTo>
                  <a:pt x="26203" y="3998"/>
                </a:lnTo>
                <a:lnTo>
                  <a:pt x="19643" y="7814"/>
                </a:lnTo>
                <a:lnTo>
                  <a:pt x="13101" y="13085"/>
                </a:lnTo>
                <a:lnTo>
                  <a:pt x="7850" y="19627"/>
                </a:lnTo>
                <a:lnTo>
                  <a:pt x="3925" y="26170"/>
                </a:lnTo>
                <a:lnTo>
                  <a:pt x="1308" y="33984"/>
                </a:lnTo>
                <a:lnTo>
                  <a:pt x="0" y="43071"/>
                </a:lnTo>
                <a:lnTo>
                  <a:pt x="1308" y="50886"/>
                </a:lnTo>
                <a:lnTo>
                  <a:pt x="3925" y="58701"/>
                </a:lnTo>
                <a:lnTo>
                  <a:pt x="7850" y="66697"/>
                </a:lnTo>
                <a:lnTo>
                  <a:pt x="13101" y="71786"/>
                </a:lnTo>
                <a:lnTo>
                  <a:pt x="19643" y="77056"/>
                </a:lnTo>
                <a:lnTo>
                  <a:pt x="26203" y="81054"/>
                </a:lnTo>
                <a:lnTo>
                  <a:pt x="34054" y="83599"/>
                </a:lnTo>
                <a:lnTo>
                  <a:pt x="43231" y="848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313350" y="2588002"/>
            <a:ext cx="166400" cy="204999"/>
          </a:xfrm>
          <a:custGeom>
            <a:avLst/>
            <a:gdLst/>
            <a:ahLst/>
            <a:cxnLst/>
            <a:rect l="l" t="t" r="r" b="b"/>
            <a:pathLst>
              <a:path w="166400" h="204999">
                <a:moveTo>
                  <a:pt x="44539" y="178829"/>
                </a:moveTo>
                <a:lnTo>
                  <a:pt x="116609" y="48342"/>
                </a:lnTo>
                <a:lnTo>
                  <a:pt x="116609" y="0"/>
                </a:lnTo>
                <a:lnTo>
                  <a:pt x="0" y="204999"/>
                </a:lnTo>
                <a:lnTo>
                  <a:pt x="166400" y="204999"/>
                </a:lnTo>
                <a:lnTo>
                  <a:pt x="165092" y="177557"/>
                </a:lnTo>
                <a:lnTo>
                  <a:pt x="44539" y="17882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015912" y="3167854"/>
            <a:ext cx="1062622" cy="1108743"/>
          </a:xfrm>
          <a:custGeom>
            <a:avLst/>
            <a:gdLst/>
            <a:ahLst/>
            <a:cxnLst/>
            <a:rect l="l" t="t" r="r" b="b"/>
            <a:pathLst>
              <a:path w="1062622" h="1108743">
                <a:moveTo>
                  <a:pt x="195239" y="300357"/>
                </a:moveTo>
                <a:lnTo>
                  <a:pt x="199164" y="295141"/>
                </a:lnTo>
                <a:lnTo>
                  <a:pt x="208341" y="283383"/>
                </a:lnTo>
                <a:lnTo>
                  <a:pt x="222751" y="265100"/>
                </a:lnTo>
                <a:lnTo>
                  <a:pt x="239778" y="244200"/>
                </a:lnTo>
                <a:lnTo>
                  <a:pt x="255515" y="223318"/>
                </a:lnTo>
                <a:lnTo>
                  <a:pt x="269926" y="205036"/>
                </a:lnTo>
                <a:lnTo>
                  <a:pt x="280411" y="193277"/>
                </a:lnTo>
                <a:lnTo>
                  <a:pt x="284336" y="188043"/>
                </a:lnTo>
                <a:lnTo>
                  <a:pt x="284336" y="508010"/>
                </a:lnTo>
                <a:lnTo>
                  <a:pt x="0" y="1108743"/>
                </a:lnTo>
                <a:lnTo>
                  <a:pt x="1062622" y="1108743"/>
                </a:lnTo>
                <a:lnTo>
                  <a:pt x="790098" y="498869"/>
                </a:lnTo>
                <a:lnTo>
                  <a:pt x="790098" y="185444"/>
                </a:lnTo>
                <a:lnTo>
                  <a:pt x="794023" y="189352"/>
                </a:lnTo>
                <a:lnTo>
                  <a:pt x="800565" y="199802"/>
                </a:lnTo>
                <a:lnTo>
                  <a:pt x="809741" y="214177"/>
                </a:lnTo>
                <a:lnTo>
                  <a:pt x="817610" y="231151"/>
                </a:lnTo>
                <a:lnTo>
                  <a:pt x="826769" y="249434"/>
                </a:lnTo>
                <a:lnTo>
                  <a:pt x="833329" y="263791"/>
                </a:lnTo>
                <a:lnTo>
                  <a:pt x="838562" y="274241"/>
                </a:lnTo>
                <a:lnTo>
                  <a:pt x="839871" y="278167"/>
                </a:lnTo>
                <a:lnTo>
                  <a:pt x="961732" y="225917"/>
                </a:lnTo>
                <a:lnTo>
                  <a:pt x="959115" y="220701"/>
                </a:lnTo>
                <a:lnTo>
                  <a:pt x="951246" y="206326"/>
                </a:lnTo>
                <a:lnTo>
                  <a:pt x="939453" y="185444"/>
                </a:lnTo>
                <a:lnTo>
                  <a:pt x="926351" y="160619"/>
                </a:lnTo>
                <a:lnTo>
                  <a:pt x="911940" y="134503"/>
                </a:lnTo>
                <a:lnTo>
                  <a:pt x="897530" y="109696"/>
                </a:lnTo>
                <a:lnTo>
                  <a:pt x="883120" y="90105"/>
                </a:lnTo>
                <a:lnTo>
                  <a:pt x="872635" y="75748"/>
                </a:lnTo>
                <a:lnTo>
                  <a:pt x="860841" y="62681"/>
                </a:lnTo>
                <a:lnTo>
                  <a:pt x="849047" y="50922"/>
                </a:lnTo>
                <a:lnTo>
                  <a:pt x="837254" y="39164"/>
                </a:lnTo>
                <a:lnTo>
                  <a:pt x="825460" y="28732"/>
                </a:lnTo>
                <a:lnTo>
                  <a:pt x="811050" y="19591"/>
                </a:lnTo>
                <a:lnTo>
                  <a:pt x="797948" y="11740"/>
                </a:lnTo>
                <a:lnTo>
                  <a:pt x="782229" y="5215"/>
                </a:lnTo>
                <a:lnTo>
                  <a:pt x="765202" y="0"/>
                </a:lnTo>
                <a:lnTo>
                  <a:pt x="702309" y="0"/>
                </a:lnTo>
                <a:lnTo>
                  <a:pt x="702309" y="23498"/>
                </a:lnTo>
                <a:lnTo>
                  <a:pt x="698366" y="52231"/>
                </a:lnTo>
                <a:lnTo>
                  <a:pt x="689207" y="82272"/>
                </a:lnTo>
                <a:lnTo>
                  <a:pt x="673470" y="113604"/>
                </a:lnTo>
                <a:lnTo>
                  <a:pt x="649901" y="141046"/>
                </a:lnTo>
                <a:lnTo>
                  <a:pt x="618445" y="163236"/>
                </a:lnTo>
                <a:lnTo>
                  <a:pt x="577831" y="178902"/>
                </a:lnTo>
                <a:lnTo>
                  <a:pt x="526732" y="184136"/>
                </a:lnTo>
                <a:lnTo>
                  <a:pt x="476940" y="176303"/>
                </a:lnTo>
                <a:lnTo>
                  <a:pt x="436326" y="158020"/>
                </a:lnTo>
                <a:lnTo>
                  <a:pt x="406179" y="131904"/>
                </a:lnTo>
                <a:lnTo>
                  <a:pt x="385227" y="101863"/>
                </a:lnTo>
                <a:lnTo>
                  <a:pt x="369508" y="70514"/>
                </a:lnTo>
                <a:lnTo>
                  <a:pt x="361639" y="40472"/>
                </a:lnTo>
                <a:lnTo>
                  <a:pt x="357714" y="16974"/>
                </a:lnTo>
                <a:lnTo>
                  <a:pt x="357714" y="2598"/>
                </a:lnTo>
                <a:lnTo>
                  <a:pt x="303980" y="2598"/>
                </a:lnTo>
                <a:lnTo>
                  <a:pt x="290878" y="6524"/>
                </a:lnTo>
                <a:lnTo>
                  <a:pt x="276467" y="11740"/>
                </a:lnTo>
                <a:lnTo>
                  <a:pt x="262057" y="19591"/>
                </a:lnTo>
                <a:lnTo>
                  <a:pt x="247647" y="28732"/>
                </a:lnTo>
                <a:lnTo>
                  <a:pt x="234545" y="37874"/>
                </a:lnTo>
                <a:lnTo>
                  <a:pt x="222751" y="47015"/>
                </a:lnTo>
                <a:lnTo>
                  <a:pt x="213574" y="54848"/>
                </a:lnTo>
                <a:lnTo>
                  <a:pt x="205724" y="62681"/>
                </a:lnTo>
                <a:lnTo>
                  <a:pt x="186062" y="86179"/>
                </a:lnTo>
                <a:lnTo>
                  <a:pt x="167727" y="111005"/>
                </a:lnTo>
                <a:lnTo>
                  <a:pt x="150681" y="137120"/>
                </a:lnTo>
                <a:lnTo>
                  <a:pt x="136271" y="161927"/>
                </a:lnTo>
                <a:lnTo>
                  <a:pt x="123169" y="184136"/>
                </a:lnTo>
                <a:lnTo>
                  <a:pt x="113992" y="202419"/>
                </a:lnTo>
                <a:lnTo>
                  <a:pt x="108759" y="215485"/>
                </a:lnTo>
                <a:lnTo>
                  <a:pt x="106142" y="219393"/>
                </a:lnTo>
                <a:lnTo>
                  <a:pt x="195239" y="300357"/>
                </a:lnTo>
                <a:close/>
              </a:path>
            </a:pathLst>
          </a:custGeom>
          <a:solidFill>
            <a:srgbClr val="D5F8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558362" y="3178303"/>
            <a:ext cx="120552" cy="117529"/>
          </a:xfrm>
          <a:custGeom>
            <a:avLst/>
            <a:gdLst/>
            <a:ahLst/>
            <a:cxnLst/>
            <a:rect l="l" t="t" r="r" b="b"/>
            <a:pathLst>
              <a:path w="120552" h="117529">
                <a:moveTo>
                  <a:pt x="90405" y="109696"/>
                </a:moveTo>
                <a:lnTo>
                  <a:pt x="100890" y="103154"/>
                </a:lnTo>
                <a:lnTo>
                  <a:pt x="108759" y="94012"/>
                </a:lnTo>
                <a:lnTo>
                  <a:pt x="113992" y="83581"/>
                </a:lnTo>
                <a:lnTo>
                  <a:pt x="119226" y="73131"/>
                </a:lnTo>
                <a:lnTo>
                  <a:pt x="120552" y="62681"/>
                </a:lnTo>
                <a:lnTo>
                  <a:pt x="120552" y="50922"/>
                </a:lnTo>
                <a:lnTo>
                  <a:pt x="117917" y="39164"/>
                </a:lnTo>
                <a:lnTo>
                  <a:pt x="112684" y="28714"/>
                </a:lnTo>
                <a:lnTo>
                  <a:pt x="106124" y="18282"/>
                </a:lnTo>
                <a:lnTo>
                  <a:pt x="96965" y="10431"/>
                </a:lnTo>
                <a:lnTo>
                  <a:pt x="87788" y="5215"/>
                </a:lnTo>
                <a:lnTo>
                  <a:pt x="77303" y="1290"/>
                </a:lnTo>
                <a:lnTo>
                  <a:pt x="65509" y="0"/>
                </a:lnTo>
                <a:lnTo>
                  <a:pt x="53716" y="0"/>
                </a:lnTo>
                <a:lnTo>
                  <a:pt x="41922" y="2598"/>
                </a:lnTo>
                <a:lnTo>
                  <a:pt x="30129" y="7832"/>
                </a:lnTo>
                <a:lnTo>
                  <a:pt x="19662" y="15665"/>
                </a:lnTo>
                <a:lnTo>
                  <a:pt x="11793" y="23498"/>
                </a:lnTo>
                <a:lnTo>
                  <a:pt x="6560" y="33948"/>
                </a:lnTo>
                <a:lnTo>
                  <a:pt x="1308" y="44398"/>
                </a:lnTo>
                <a:lnTo>
                  <a:pt x="0" y="56156"/>
                </a:lnTo>
                <a:lnTo>
                  <a:pt x="0" y="66588"/>
                </a:lnTo>
                <a:lnTo>
                  <a:pt x="2616" y="78346"/>
                </a:lnTo>
                <a:lnTo>
                  <a:pt x="7868" y="88796"/>
                </a:lnTo>
                <a:lnTo>
                  <a:pt x="14410" y="99246"/>
                </a:lnTo>
                <a:lnTo>
                  <a:pt x="23587" y="107079"/>
                </a:lnTo>
                <a:lnTo>
                  <a:pt x="32764" y="112295"/>
                </a:lnTo>
                <a:lnTo>
                  <a:pt x="43249" y="116221"/>
                </a:lnTo>
                <a:lnTo>
                  <a:pt x="55024" y="117529"/>
                </a:lnTo>
                <a:lnTo>
                  <a:pt x="66818" y="117529"/>
                </a:lnTo>
                <a:lnTo>
                  <a:pt x="78611" y="114912"/>
                </a:lnTo>
                <a:lnTo>
                  <a:pt x="90405" y="1096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534775" y="3222702"/>
            <a:ext cx="183445" cy="95339"/>
          </a:xfrm>
          <a:custGeom>
            <a:avLst/>
            <a:gdLst/>
            <a:ahLst/>
            <a:cxnLst/>
            <a:rect l="l" t="t" r="r" b="b"/>
            <a:pathLst>
              <a:path w="183445" h="95339">
                <a:moveTo>
                  <a:pt x="10485" y="95339"/>
                </a:moveTo>
                <a:lnTo>
                  <a:pt x="183445" y="71822"/>
                </a:lnTo>
                <a:lnTo>
                  <a:pt x="169035" y="0"/>
                </a:lnTo>
                <a:lnTo>
                  <a:pt x="0" y="18282"/>
                </a:lnTo>
                <a:lnTo>
                  <a:pt x="10485" y="953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407681" y="3234460"/>
            <a:ext cx="459895" cy="613781"/>
          </a:xfrm>
          <a:custGeom>
            <a:avLst/>
            <a:gdLst/>
            <a:ahLst/>
            <a:cxnLst/>
            <a:rect l="l" t="t" r="r" b="b"/>
            <a:pathLst>
              <a:path w="459895" h="613781">
                <a:moveTo>
                  <a:pt x="106142" y="613781"/>
                </a:moveTo>
                <a:lnTo>
                  <a:pt x="408796" y="586357"/>
                </a:lnTo>
                <a:lnTo>
                  <a:pt x="420589" y="583758"/>
                </a:lnTo>
                <a:lnTo>
                  <a:pt x="438943" y="573308"/>
                </a:lnTo>
                <a:lnTo>
                  <a:pt x="453353" y="556334"/>
                </a:lnTo>
                <a:lnTo>
                  <a:pt x="459895" y="535434"/>
                </a:lnTo>
                <a:lnTo>
                  <a:pt x="459895" y="523676"/>
                </a:lnTo>
                <a:lnTo>
                  <a:pt x="415356" y="50922"/>
                </a:lnTo>
                <a:lnTo>
                  <a:pt x="408796" y="30023"/>
                </a:lnTo>
                <a:lnTo>
                  <a:pt x="395694" y="13048"/>
                </a:lnTo>
                <a:lnTo>
                  <a:pt x="376050" y="2598"/>
                </a:lnTo>
                <a:lnTo>
                  <a:pt x="365565" y="0"/>
                </a:lnTo>
                <a:lnTo>
                  <a:pt x="353771" y="0"/>
                </a:lnTo>
                <a:lnTo>
                  <a:pt x="51099" y="28714"/>
                </a:lnTo>
                <a:lnTo>
                  <a:pt x="30147" y="35257"/>
                </a:lnTo>
                <a:lnTo>
                  <a:pt x="13101" y="48305"/>
                </a:lnTo>
                <a:lnTo>
                  <a:pt x="2616" y="67897"/>
                </a:lnTo>
                <a:lnTo>
                  <a:pt x="0" y="78346"/>
                </a:lnTo>
                <a:lnTo>
                  <a:pt x="0" y="90105"/>
                </a:lnTo>
                <a:lnTo>
                  <a:pt x="44557" y="562858"/>
                </a:lnTo>
                <a:lnTo>
                  <a:pt x="51099" y="583758"/>
                </a:lnTo>
                <a:lnTo>
                  <a:pt x="64201" y="600732"/>
                </a:lnTo>
                <a:lnTo>
                  <a:pt x="83863" y="611182"/>
                </a:lnTo>
                <a:lnTo>
                  <a:pt x="94348" y="613781"/>
                </a:lnTo>
                <a:lnTo>
                  <a:pt x="106142" y="6137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439136" y="3272316"/>
            <a:ext cx="400927" cy="538051"/>
          </a:xfrm>
          <a:custGeom>
            <a:avLst/>
            <a:gdLst/>
            <a:ahLst/>
            <a:cxnLst/>
            <a:rect l="l" t="t" r="r" b="b"/>
            <a:pathLst>
              <a:path w="400927" h="538051">
                <a:moveTo>
                  <a:pt x="99582" y="538051"/>
                </a:moveTo>
                <a:lnTo>
                  <a:pt x="359004" y="519768"/>
                </a:lnTo>
                <a:lnTo>
                  <a:pt x="368181" y="518478"/>
                </a:lnTo>
                <a:lnTo>
                  <a:pt x="385208" y="509337"/>
                </a:lnTo>
                <a:lnTo>
                  <a:pt x="395694" y="494961"/>
                </a:lnTo>
                <a:lnTo>
                  <a:pt x="400927" y="476678"/>
                </a:lnTo>
                <a:lnTo>
                  <a:pt x="400927" y="466228"/>
                </a:lnTo>
                <a:lnTo>
                  <a:pt x="352444" y="47015"/>
                </a:lnTo>
                <a:lnTo>
                  <a:pt x="345903" y="27442"/>
                </a:lnTo>
                <a:lnTo>
                  <a:pt x="332801" y="13066"/>
                </a:lnTo>
                <a:lnTo>
                  <a:pt x="324932" y="6542"/>
                </a:lnTo>
                <a:lnTo>
                  <a:pt x="317082" y="2617"/>
                </a:lnTo>
                <a:lnTo>
                  <a:pt x="306597" y="0"/>
                </a:lnTo>
                <a:lnTo>
                  <a:pt x="297420" y="0"/>
                </a:lnTo>
                <a:lnTo>
                  <a:pt x="37997" y="18282"/>
                </a:lnTo>
                <a:lnTo>
                  <a:pt x="14410" y="28732"/>
                </a:lnTo>
                <a:lnTo>
                  <a:pt x="1308" y="52249"/>
                </a:lnTo>
                <a:lnTo>
                  <a:pt x="0" y="61390"/>
                </a:lnTo>
                <a:lnTo>
                  <a:pt x="0" y="71840"/>
                </a:lnTo>
                <a:lnTo>
                  <a:pt x="44539" y="491054"/>
                </a:lnTo>
                <a:lnTo>
                  <a:pt x="51099" y="510627"/>
                </a:lnTo>
                <a:lnTo>
                  <a:pt x="62893" y="525002"/>
                </a:lnTo>
                <a:lnTo>
                  <a:pt x="79920" y="535452"/>
                </a:lnTo>
                <a:lnTo>
                  <a:pt x="89097" y="538051"/>
                </a:lnTo>
                <a:lnTo>
                  <a:pt x="99582" y="538051"/>
                </a:lnTo>
                <a:close/>
              </a:path>
            </a:pathLst>
          </a:custGeom>
          <a:solidFill>
            <a:srgbClr val="D28B5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608154" y="3209635"/>
            <a:ext cx="26203" cy="26115"/>
          </a:xfrm>
          <a:custGeom>
            <a:avLst/>
            <a:gdLst/>
            <a:ahLst/>
            <a:cxnLst/>
            <a:rect l="l" t="t" r="r" b="b"/>
            <a:pathLst>
              <a:path w="26203" h="26115">
                <a:moveTo>
                  <a:pt x="19662" y="24825"/>
                </a:moveTo>
                <a:lnTo>
                  <a:pt x="23587" y="20899"/>
                </a:lnTo>
                <a:lnTo>
                  <a:pt x="26203" y="16974"/>
                </a:lnTo>
                <a:lnTo>
                  <a:pt x="26203" y="11758"/>
                </a:lnTo>
                <a:lnTo>
                  <a:pt x="24895" y="6542"/>
                </a:lnTo>
                <a:lnTo>
                  <a:pt x="20970" y="1308"/>
                </a:lnTo>
                <a:lnTo>
                  <a:pt x="17027" y="0"/>
                </a:lnTo>
                <a:lnTo>
                  <a:pt x="10485" y="0"/>
                </a:lnTo>
                <a:lnTo>
                  <a:pt x="5233" y="1308"/>
                </a:lnTo>
                <a:lnTo>
                  <a:pt x="1308" y="5234"/>
                </a:lnTo>
                <a:lnTo>
                  <a:pt x="0" y="9141"/>
                </a:lnTo>
                <a:lnTo>
                  <a:pt x="0" y="14375"/>
                </a:lnTo>
                <a:lnTo>
                  <a:pt x="1308" y="19591"/>
                </a:lnTo>
                <a:lnTo>
                  <a:pt x="3925" y="23516"/>
                </a:lnTo>
                <a:lnTo>
                  <a:pt x="9176" y="26115"/>
                </a:lnTo>
                <a:lnTo>
                  <a:pt x="14410" y="26115"/>
                </a:lnTo>
                <a:lnTo>
                  <a:pt x="19662" y="24825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410297" y="3470828"/>
            <a:ext cx="545067" cy="231151"/>
          </a:xfrm>
          <a:custGeom>
            <a:avLst/>
            <a:gdLst/>
            <a:ahLst/>
            <a:cxnLst/>
            <a:rect l="l" t="t" r="r" b="b"/>
            <a:pathLst>
              <a:path w="545067" h="231151">
                <a:moveTo>
                  <a:pt x="95657" y="20899"/>
                </a:moveTo>
                <a:lnTo>
                  <a:pt x="86480" y="35257"/>
                </a:lnTo>
                <a:lnTo>
                  <a:pt x="86480" y="61372"/>
                </a:lnTo>
                <a:lnTo>
                  <a:pt x="89097" y="86198"/>
                </a:lnTo>
                <a:lnTo>
                  <a:pt x="90423" y="96647"/>
                </a:lnTo>
                <a:lnTo>
                  <a:pt x="0" y="96647"/>
                </a:lnTo>
                <a:lnTo>
                  <a:pt x="23587" y="229843"/>
                </a:lnTo>
                <a:lnTo>
                  <a:pt x="44557" y="231151"/>
                </a:lnTo>
                <a:lnTo>
                  <a:pt x="94348" y="231151"/>
                </a:lnTo>
                <a:lnTo>
                  <a:pt x="117935" y="229843"/>
                </a:lnTo>
                <a:lnTo>
                  <a:pt x="141523" y="227244"/>
                </a:lnTo>
                <a:lnTo>
                  <a:pt x="162475" y="224627"/>
                </a:lnTo>
                <a:lnTo>
                  <a:pt x="179520" y="222010"/>
                </a:lnTo>
                <a:lnTo>
                  <a:pt x="192622" y="218102"/>
                </a:lnTo>
                <a:lnTo>
                  <a:pt x="203089" y="214177"/>
                </a:lnTo>
                <a:lnTo>
                  <a:pt x="213574" y="210251"/>
                </a:lnTo>
                <a:lnTo>
                  <a:pt x="224060" y="206344"/>
                </a:lnTo>
                <a:lnTo>
                  <a:pt x="234545" y="202419"/>
                </a:lnTo>
                <a:lnTo>
                  <a:pt x="243722" y="198511"/>
                </a:lnTo>
                <a:lnTo>
                  <a:pt x="254189" y="195894"/>
                </a:lnTo>
                <a:lnTo>
                  <a:pt x="263366" y="193277"/>
                </a:lnTo>
                <a:lnTo>
                  <a:pt x="272542" y="190678"/>
                </a:lnTo>
                <a:lnTo>
                  <a:pt x="297438" y="188061"/>
                </a:lnTo>
                <a:lnTo>
                  <a:pt x="319717" y="185444"/>
                </a:lnTo>
                <a:lnTo>
                  <a:pt x="341977" y="182827"/>
                </a:lnTo>
                <a:lnTo>
                  <a:pt x="362948" y="178920"/>
                </a:lnTo>
                <a:lnTo>
                  <a:pt x="383918" y="176303"/>
                </a:lnTo>
                <a:lnTo>
                  <a:pt x="403562" y="173686"/>
                </a:lnTo>
                <a:lnTo>
                  <a:pt x="421916" y="169779"/>
                </a:lnTo>
                <a:lnTo>
                  <a:pt x="438943" y="165853"/>
                </a:lnTo>
                <a:lnTo>
                  <a:pt x="454662" y="161946"/>
                </a:lnTo>
                <a:lnTo>
                  <a:pt x="470380" y="158020"/>
                </a:lnTo>
                <a:lnTo>
                  <a:pt x="484809" y="152804"/>
                </a:lnTo>
                <a:lnTo>
                  <a:pt x="499219" y="147570"/>
                </a:lnTo>
                <a:lnTo>
                  <a:pt x="512321" y="141046"/>
                </a:lnTo>
                <a:lnTo>
                  <a:pt x="524115" y="134521"/>
                </a:lnTo>
                <a:lnTo>
                  <a:pt x="534582" y="126670"/>
                </a:lnTo>
                <a:lnTo>
                  <a:pt x="545067" y="117529"/>
                </a:lnTo>
                <a:lnTo>
                  <a:pt x="446811" y="0"/>
                </a:lnTo>
                <a:lnTo>
                  <a:pt x="442868" y="5234"/>
                </a:lnTo>
                <a:lnTo>
                  <a:pt x="438943" y="10449"/>
                </a:lnTo>
                <a:lnTo>
                  <a:pt x="433709" y="15665"/>
                </a:lnTo>
                <a:lnTo>
                  <a:pt x="428458" y="22208"/>
                </a:lnTo>
                <a:lnTo>
                  <a:pt x="420607" y="28732"/>
                </a:lnTo>
                <a:lnTo>
                  <a:pt x="412739" y="35257"/>
                </a:lnTo>
                <a:lnTo>
                  <a:pt x="403562" y="43089"/>
                </a:lnTo>
                <a:lnTo>
                  <a:pt x="393077" y="50940"/>
                </a:lnTo>
                <a:lnTo>
                  <a:pt x="376050" y="60082"/>
                </a:lnTo>
                <a:lnTo>
                  <a:pt x="353771" y="69223"/>
                </a:lnTo>
                <a:lnTo>
                  <a:pt x="327567" y="78365"/>
                </a:lnTo>
                <a:lnTo>
                  <a:pt x="300055" y="86198"/>
                </a:lnTo>
                <a:lnTo>
                  <a:pt x="271234" y="92722"/>
                </a:lnTo>
                <a:lnTo>
                  <a:pt x="242413" y="97956"/>
                </a:lnTo>
                <a:lnTo>
                  <a:pt x="214883" y="101863"/>
                </a:lnTo>
                <a:lnTo>
                  <a:pt x="189987" y="101863"/>
                </a:lnTo>
                <a:lnTo>
                  <a:pt x="179520" y="83581"/>
                </a:lnTo>
                <a:lnTo>
                  <a:pt x="167727" y="66606"/>
                </a:lnTo>
                <a:lnTo>
                  <a:pt x="157241" y="50940"/>
                </a:lnTo>
                <a:lnTo>
                  <a:pt x="145448" y="37874"/>
                </a:lnTo>
                <a:lnTo>
                  <a:pt x="133654" y="27424"/>
                </a:lnTo>
                <a:lnTo>
                  <a:pt x="121861" y="20899"/>
                </a:lnTo>
                <a:lnTo>
                  <a:pt x="108759" y="18282"/>
                </a:lnTo>
                <a:lnTo>
                  <a:pt x="95657" y="208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449622" y="3439478"/>
            <a:ext cx="538507" cy="233768"/>
          </a:xfrm>
          <a:custGeom>
            <a:avLst/>
            <a:gdLst/>
            <a:ahLst/>
            <a:cxnLst/>
            <a:rect l="l" t="t" r="r" b="b"/>
            <a:pathLst>
              <a:path w="538507" h="233768">
                <a:moveTo>
                  <a:pt x="81228" y="120164"/>
                </a:moveTo>
                <a:lnTo>
                  <a:pt x="86462" y="142354"/>
                </a:lnTo>
                <a:lnTo>
                  <a:pt x="90405" y="152804"/>
                </a:lnTo>
                <a:lnTo>
                  <a:pt x="0" y="151496"/>
                </a:lnTo>
                <a:lnTo>
                  <a:pt x="11775" y="232460"/>
                </a:lnTo>
                <a:lnTo>
                  <a:pt x="24895" y="233768"/>
                </a:lnTo>
                <a:lnTo>
                  <a:pt x="77303" y="233768"/>
                </a:lnTo>
                <a:lnTo>
                  <a:pt x="87770" y="232460"/>
                </a:lnTo>
                <a:lnTo>
                  <a:pt x="110049" y="232460"/>
                </a:lnTo>
                <a:lnTo>
                  <a:pt x="120534" y="229861"/>
                </a:lnTo>
                <a:lnTo>
                  <a:pt x="131019" y="227244"/>
                </a:lnTo>
                <a:lnTo>
                  <a:pt x="141504" y="223318"/>
                </a:lnTo>
                <a:lnTo>
                  <a:pt x="151990" y="218102"/>
                </a:lnTo>
                <a:lnTo>
                  <a:pt x="162457" y="214177"/>
                </a:lnTo>
                <a:lnTo>
                  <a:pt x="172942" y="210270"/>
                </a:lnTo>
                <a:lnTo>
                  <a:pt x="184736" y="207653"/>
                </a:lnTo>
                <a:lnTo>
                  <a:pt x="201763" y="205036"/>
                </a:lnTo>
                <a:lnTo>
                  <a:pt x="222733" y="201128"/>
                </a:lnTo>
                <a:lnTo>
                  <a:pt x="245012" y="197203"/>
                </a:lnTo>
                <a:lnTo>
                  <a:pt x="268599" y="193295"/>
                </a:lnTo>
                <a:lnTo>
                  <a:pt x="293495" y="188061"/>
                </a:lnTo>
                <a:lnTo>
                  <a:pt x="318390" y="182845"/>
                </a:lnTo>
                <a:lnTo>
                  <a:pt x="343286" y="177611"/>
                </a:lnTo>
                <a:lnTo>
                  <a:pt x="366855" y="172396"/>
                </a:lnTo>
                <a:lnTo>
                  <a:pt x="389134" y="167162"/>
                </a:lnTo>
                <a:lnTo>
                  <a:pt x="407487" y="161946"/>
                </a:lnTo>
                <a:lnTo>
                  <a:pt x="423206" y="156730"/>
                </a:lnTo>
                <a:lnTo>
                  <a:pt x="436308" y="151496"/>
                </a:lnTo>
                <a:lnTo>
                  <a:pt x="449410" y="144971"/>
                </a:lnTo>
                <a:lnTo>
                  <a:pt x="461204" y="138447"/>
                </a:lnTo>
                <a:lnTo>
                  <a:pt x="472997" y="130596"/>
                </a:lnTo>
                <a:lnTo>
                  <a:pt x="486099" y="121455"/>
                </a:lnTo>
                <a:lnTo>
                  <a:pt x="500509" y="111005"/>
                </a:lnTo>
                <a:lnTo>
                  <a:pt x="512303" y="97956"/>
                </a:lnTo>
                <a:lnTo>
                  <a:pt x="522788" y="83581"/>
                </a:lnTo>
                <a:lnTo>
                  <a:pt x="530639" y="67915"/>
                </a:lnTo>
                <a:lnTo>
                  <a:pt x="535890" y="50940"/>
                </a:lnTo>
                <a:lnTo>
                  <a:pt x="538507" y="33966"/>
                </a:lnTo>
                <a:lnTo>
                  <a:pt x="537199" y="16992"/>
                </a:lnTo>
                <a:lnTo>
                  <a:pt x="533255" y="0"/>
                </a:lnTo>
                <a:lnTo>
                  <a:pt x="417954" y="48323"/>
                </a:lnTo>
                <a:lnTo>
                  <a:pt x="417954" y="65298"/>
                </a:lnTo>
                <a:lnTo>
                  <a:pt x="412721" y="78365"/>
                </a:lnTo>
                <a:lnTo>
                  <a:pt x="403544" y="86198"/>
                </a:lnTo>
                <a:lnTo>
                  <a:pt x="398310" y="90123"/>
                </a:lnTo>
                <a:lnTo>
                  <a:pt x="379957" y="97956"/>
                </a:lnTo>
                <a:lnTo>
                  <a:pt x="362930" y="105789"/>
                </a:lnTo>
                <a:lnTo>
                  <a:pt x="345903" y="113622"/>
                </a:lnTo>
                <a:lnTo>
                  <a:pt x="328857" y="120164"/>
                </a:lnTo>
                <a:lnTo>
                  <a:pt x="311830" y="126689"/>
                </a:lnTo>
                <a:lnTo>
                  <a:pt x="296111" y="131904"/>
                </a:lnTo>
                <a:lnTo>
                  <a:pt x="280393" y="135830"/>
                </a:lnTo>
                <a:lnTo>
                  <a:pt x="265964" y="141046"/>
                </a:lnTo>
                <a:lnTo>
                  <a:pt x="251554" y="143663"/>
                </a:lnTo>
                <a:lnTo>
                  <a:pt x="238452" y="147588"/>
                </a:lnTo>
                <a:lnTo>
                  <a:pt x="225350" y="150187"/>
                </a:lnTo>
                <a:lnTo>
                  <a:pt x="212248" y="152804"/>
                </a:lnTo>
                <a:lnTo>
                  <a:pt x="201763" y="154113"/>
                </a:lnTo>
                <a:lnTo>
                  <a:pt x="189969" y="155421"/>
                </a:lnTo>
                <a:lnTo>
                  <a:pt x="180810" y="156730"/>
                </a:lnTo>
                <a:lnTo>
                  <a:pt x="134944" y="156730"/>
                </a:lnTo>
                <a:lnTo>
                  <a:pt x="132328" y="155421"/>
                </a:lnTo>
                <a:lnTo>
                  <a:pt x="131019" y="154113"/>
                </a:lnTo>
                <a:lnTo>
                  <a:pt x="125768" y="142354"/>
                </a:lnTo>
                <a:lnTo>
                  <a:pt x="119226" y="130596"/>
                </a:lnTo>
                <a:lnTo>
                  <a:pt x="111357" y="118856"/>
                </a:lnTo>
                <a:lnTo>
                  <a:pt x="104815" y="108406"/>
                </a:lnTo>
                <a:lnTo>
                  <a:pt x="98255" y="99264"/>
                </a:lnTo>
                <a:lnTo>
                  <a:pt x="91713" y="92722"/>
                </a:lnTo>
                <a:lnTo>
                  <a:pt x="85153" y="88815"/>
                </a:lnTo>
                <a:lnTo>
                  <a:pt x="79920" y="87506"/>
                </a:lnTo>
                <a:lnTo>
                  <a:pt x="75995" y="97956"/>
                </a:lnTo>
                <a:lnTo>
                  <a:pt x="81228" y="120164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621256" y="3557026"/>
            <a:ext cx="79920" cy="116221"/>
          </a:xfrm>
          <a:custGeom>
            <a:avLst/>
            <a:gdLst/>
            <a:ahLst/>
            <a:cxnLst/>
            <a:rect l="l" t="t" r="r" b="b"/>
            <a:pathLst>
              <a:path w="79920" h="116221">
                <a:moveTo>
                  <a:pt x="79920" y="107079"/>
                </a:moveTo>
                <a:lnTo>
                  <a:pt x="52407" y="0"/>
                </a:lnTo>
                <a:lnTo>
                  <a:pt x="0" y="9141"/>
                </a:lnTo>
                <a:lnTo>
                  <a:pt x="28820" y="116221"/>
                </a:lnTo>
                <a:lnTo>
                  <a:pt x="79920" y="1070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626489" y="3583142"/>
            <a:ext cx="65528" cy="65298"/>
          </a:xfrm>
          <a:custGeom>
            <a:avLst/>
            <a:gdLst/>
            <a:ahLst/>
            <a:cxnLst/>
            <a:rect l="l" t="t" r="r" b="b"/>
            <a:pathLst>
              <a:path w="65528" h="65298">
                <a:moveTo>
                  <a:pt x="32764" y="65298"/>
                </a:moveTo>
                <a:lnTo>
                  <a:pt x="45865" y="62681"/>
                </a:lnTo>
                <a:lnTo>
                  <a:pt x="56351" y="56156"/>
                </a:lnTo>
                <a:lnTo>
                  <a:pt x="62893" y="45706"/>
                </a:lnTo>
                <a:lnTo>
                  <a:pt x="65528" y="32640"/>
                </a:lnTo>
                <a:lnTo>
                  <a:pt x="62893" y="19591"/>
                </a:lnTo>
                <a:lnTo>
                  <a:pt x="56351" y="9141"/>
                </a:lnTo>
                <a:lnTo>
                  <a:pt x="45865" y="2617"/>
                </a:lnTo>
                <a:lnTo>
                  <a:pt x="32764" y="0"/>
                </a:lnTo>
                <a:lnTo>
                  <a:pt x="19662" y="2617"/>
                </a:lnTo>
                <a:lnTo>
                  <a:pt x="9176" y="9141"/>
                </a:lnTo>
                <a:lnTo>
                  <a:pt x="2634" y="19591"/>
                </a:lnTo>
                <a:lnTo>
                  <a:pt x="0" y="32640"/>
                </a:lnTo>
                <a:lnTo>
                  <a:pt x="2634" y="45706"/>
                </a:lnTo>
                <a:lnTo>
                  <a:pt x="9176" y="56156"/>
                </a:lnTo>
                <a:lnTo>
                  <a:pt x="19662" y="62681"/>
                </a:lnTo>
                <a:lnTo>
                  <a:pt x="32764" y="652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639591" y="3596208"/>
            <a:ext cx="39324" cy="39164"/>
          </a:xfrm>
          <a:custGeom>
            <a:avLst/>
            <a:gdLst/>
            <a:ahLst/>
            <a:cxnLst/>
            <a:rect l="l" t="t" r="r" b="b"/>
            <a:pathLst>
              <a:path w="39324" h="39164">
                <a:moveTo>
                  <a:pt x="19662" y="39164"/>
                </a:moveTo>
                <a:lnTo>
                  <a:pt x="27530" y="37855"/>
                </a:lnTo>
                <a:lnTo>
                  <a:pt x="34072" y="32640"/>
                </a:lnTo>
                <a:lnTo>
                  <a:pt x="37997" y="27424"/>
                </a:lnTo>
                <a:lnTo>
                  <a:pt x="39324" y="19573"/>
                </a:lnTo>
                <a:lnTo>
                  <a:pt x="37997" y="11740"/>
                </a:lnTo>
                <a:lnTo>
                  <a:pt x="34072" y="5215"/>
                </a:lnTo>
                <a:lnTo>
                  <a:pt x="27530" y="1290"/>
                </a:lnTo>
                <a:lnTo>
                  <a:pt x="19662" y="0"/>
                </a:lnTo>
                <a:lnTo>
                  <a:pt x="11793" y="1290"/>
                </a:lnTo>
                <a:lnTo>
                  <a:pt x="6560" y="5215"/>
                </a:lnTo>
                <a:lnTo>
                  <a:pt x="1326" y="11740"/>
                </a:lnTo>
                <a:lnTo>
                  <a:pt x="0" y="19573"/>
                </a:lnTo>
                <a:lnTo>
                  <a:pt x="1326" y="27424"/>
                </a:lnTo>
                <a:lnTo>
                  <a:pt x="6560" y="32640"/>
                </a:lnTo>
                <a:lnTo>
                  <a:pt x="11793" y="37855"/>
                </a:lnTo>
                <a:lnTo>
                  <a:pt x="19662" y="391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676565" y="3341540"/>
            <a:ext cx="520175" cy="227244"/>
          </a:xfrm>
          <a:custGeom>
            <a:avLst/>
            <a:gdLst/>
            <a:ahLst/>
            <a:cxnLst/>
            <a:rect l="l" t="t" r="r" b="b"/>
            <a:pathLst>
              <a:path w="520175" h="227244">
                <a:moveTo>
                  <a:pt x="5240" y="150187"/>
                </a:moveTo>
                <a:lnTo>
                  <a:pt x="142816" y="150187"/>
                </a:lnTo>
                <a:lnTo>
                  <a:pt x="154610" y="154095"/>
                </a:lnTo>
                <a:lnTo>
                  <a:pt x="167712" y="159329"/>
                </a:lnTo>
                <a:lnTo>
                  <a:pt x="182122" y="164544"/>
                </a:lnTo>
                <a:lnTo>
                  <a:pt x="195224" y="171087"/>
                </a:lnTo>
                <a:lnTo>
                  <a:pt x="209635" y="176303"/>
                </a:lnTo>
                <a:lnTo>
                  <a:pt x="224045" y="182827"/>
                </a:lnTo>
                <a:lnTo>
                  <a:pt x="238474" y="188061"/>
                </a:lnTo>
                <a:lnTo>
                  <a:pt x="251576" y="193277"/>
                </a:lnTo>
                <a:lnTo>
                  <a:pt x="271219" y="199802"/>
                </a:lnTo>
                <a:lnTo>
                  <a:pt x="289573" y="206344"/>
                </a:lnTo>
                <a:lnTo>
                  <a:pt x="307909" y="212868"/>
                </a:lnTo>
                <a:lnTo>
                  <a:pt x="323627" y="218102"/>
                </a:lnTo>
                <a:lnTo>
                  <a:pt x="340673" y="223318"/>
                </a:lnTo>
                <a:lnTo>
                  <a:pt x="357700" y="225935"/>
                </a:lnTo>
                <a:lnTo>
                  <a:pt x="374727" y="227244"/>
                </a:lnTo>
                <a:lnTo>
                  <a:pt x="394389" y="225935"/>
                </a:lnTo>
                <a:lnTo>
                  <a:pt x="416668" y="222010"/>
                </a:lnTo>
                <a:lnTo>
                  <a:pt x="438928" y="215485"/>
                </a:lnTo>
                <a:lnTo>
                  <a:pt x="458590" y="207653"/>
                </a:lnTo>
                <a:lnTo>
                  <a:pt x="476926" y="198511"/>
                </a:lnTo>
                <a:lnTo>
                  <a:pt x="492663" y="189370"/>
                </a:lnTo>
                <a:lnTo>
                  <a:pt x="504438" y="180228"/>
                </a:lnTo>
                <a:lnTo>
                  <a:pt x="514923" y="172377"/>
                </a:lnTo>
                <a:lnTo>
                  <a:pt x="520175" y="164544"/>
                </a:lnTo>
                <a:lnTo>
                  <a:pt x="429770" y="78365"/>
                </a:lnTo>
                <a:lnTo>
                  <a:pt x="425826" y="87506"/>
                </a:lnTo>
                <a:lnTo>
                  <a:pt x="423210" y="94030"/>
                </a:lnTo>
                <a:lnTo>
                  <a:pt x="419284" y="99246"/>
                </a:lnTo>
                <a:lnTo>
                  <a:pt x="412724" y="107079"/>
                </a:lnTo>
                <a:lnTo>
                  <a:pt x="404874" y="114930"/>
                </a:lnTo>
                <a:lnTo>
                  <a:pt x="398314" y="116221"/>
                </a:lnTo>
                <a:lnTo>
                  <a:pt x="393081" y="114930"/>
                </a:lnTo>
                <a:lnTo>
                  <a:pt x="377344" y="114930"/>
                </a:lnTo>
                <a:lnTo>
                  <a:pt x="369493" y="113622"/>
                </a:lnTo>
                <a:lnTo>
                  <a:pt x="357700" y="112313"/>
                </a:lnTo>
                <a:lnTo>
                  <a:pt x="344598" y="111005"/>
                </a:lnTo>
                <a:lnTo>
                  <a:pt x="327571" y="108388"/>
                </a:lnTo>
                <a:lnTo>
                  <a:pt x="310525" y="104480"/>
                </a:lnTo>
                <a:lnTo>
                  <a:pt x="290881" y="101863"/>
                </a:lnTo>
                <a:lnTo>
                  <a:pt x="271219" y="97938"/>
                </a:lnTo>
                <a:lnTo>
                  <a:pt x="251576" y="95339"/>
                </a:lnTo>
                <a:lnTo>
                  <a:pt x="231914" y="91413"/>
                </a:lnTo>
                <a:lnTo>
                  <a:pt x="212251" y="87506"/>
                </a:lnTo>
                <a:lnTo>
                  <a:pt x="195224" y="84889"/>
                </a:lnTo>
                <a:lnTo>
                  <a:pt x="178197" y="82272"/>
                </a:lnTo>
                <a:lnTo>
                  <a:pt x="163787" y="78365"/>
                </a:lnTo>
                <a:lnTo>
                  <a:pt x="151993" y="77056"/>
                </a:lnTo>
                <a:lnTo>
                  <a:pt x="142816" y="74439"/>
                </a:lnTo>
                <a:lnTo>
                  <a:pt x="134948" y="61372"/>
                </a:lnTo>
                <a:lnTo>
                  <a:pt x="127098" y="48323"/>
                </a:lnTo>
                <a:lnTo>
                  <a:pt x="119233" y="35257"/>
                </a:lnTo>
                <a:lnTo>
                  <a:pt x="110060" y="23498"/>
                </a:lnTo>
                <a:lnTo>
                  <a:pt x="102199" y="13066"/>
                </a:lnTo>
                <a:lnTo>
                  <a:pt x="94337" y="5215"/>
                </a:lnTo>
                <a:lnTo>
                  <a:pt x="89097" y="1308"/>
                </a:lnTo>
                <a:lnTo>
                  <a:pt x="85166" y="0"/>
                </a:lnTo>
                <a:lnTo>
                  <a:pt x="82546" y="13066"/>
                </a:lnTo>
                <a:lnTo>
                  <a:pt x="89097" y="35257"/>
                </a:lnTo>
                <a:lnTo>
                  <a:pt x="98268" y="57465"/>
                </a:lnTo>
                <a:lnTo>
                  <a:pt x="102199" y="66606"/>
                </a:lnTo>
                <a:lnTo>
                  <a:pt x="0" y="65298"/>
                </a:lnTo>
                <a:lnTo>
                  <a:pt x="5240" y="150187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651670" y="3068589"/>
            <a:ext cx="213578" cy="552427"/>
          </a:xfrm>
          <a:custGeom>
            <a:avLst/>
            <a:gdLst/>
            <a:ahLst/>
            <a:cxnLst/>
            <a:rect l="l" t="t" r="r" b="b"/>
            <a:pathLst>
              <a:path w="213578" h="552427">
                <a:moveTo>
                  <a:pt x="187374" y="494961"/>
                </a:moveTo>
                <a:lnTo>
                  <a:pt x="113992" y="172396"/>
                </a:lnTo>
                <a:lnTo>
                  <a:pt x="75995" y="181537"/>
                </a:lnTo>
                <a:lnTo>
                  <a:pt x="62893" y="121455"/>
                </a:lnTo>
                <a:lnTo>
                  <a:pt x="41928" y="126689"/>
                </a:lnTo>
                <a:lnTo>
                  <a:pt x="13103" y="0"/>
                </a:lnTo>
                <a:lnTo>
                  <a:pt x="3930" y="0"/>
                </a:lnTo>
                <a:lnTo>
                  <a:pt x="32756" y="127997"/>
                </a:lnTo>
                <a:lnTo>
                  <a:pt x="11793" y="130596"/>
                </a:lnTo>
                <a:lnTo>
                  <a:pt x="26205" y="190678"/>
                </a:lnTo>
                <a:lnTo>
                  <a:pt x="0" y="198511"/>
                </a:lnTo>
                <a:lnTo>
                  <a:pt x="73374" y="519768"/>
                </a:lnTo>
                <a:lnTo>
                  <a:pt x="57652" y="523694"/>
                </a:lnTo>
                <a:lnTo>
                  <a:pt x="64203" y="552427"/>
                </a:lnTo>
                <a:lnTo>
                  <a:pt x="213578" y="519768"/>
                </a:lnTo>
                <a:lnTo>
                  <a:pt x="207018" y="489745"/>
                </a:lnTo>
                <a:lnTo>
                  <a:pt x="187374" y="4949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692288" y="3282766"/>
            <a:ext cx="107441" cy="276876"/>
          </a:xfrm>
          <a:custGeom>
            <a:avLst/>
            <a:gdLst/>
            <a:ahLst/>
            <a:cxnLst/>
            <a:rect l="l" t="t" r="r" b="b"/>
            <a:pathLst>
              <a:path w="107441" h="276876">
                <a:moveTo>
                  <a:pt x="107441" y="266426"/>
                </a:moveTo>
                <a:lnTo>
                  <a:pt x="45858" y="0"/>
                </a:lnTo>
                <a:lnTo>
                  <a:pt x="0" y="10449"/>
                </a:lnTo>
                <a:lnTo>
                  <a:pt x="61582" y="276876"/>
                </a:lnTo>
                <a:lnTo>
                  <a:pt x="107441" y="266426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721114" y="3371581"/>
            <a:ext cx="69444" cy="32640"/>
          </a:xfrm>
          <a:custGeom>
            <a:avLst/>
            <a:gdLst/>
            <a:ahLst/>
            <a:cxnLst/>
            <a:rect l="l" t="t" r="r" b="b"/>
            <a:pathLst>
              <a:path w="69444" h="32640">
                <a:moveTo>
                  <a:pt x="69444" y="18282"/>
                </a:moveTo>
                <a:lnTo>
                  <a:pt x="65511" y="0"/>
                </a:lnTo>
                <a:lnTo>
                  <a:pt x="0" y="15665"/>
                </a:lnTo>
                <a:lnTo>
                  <a:pt x="3930" y="32640"/>
                </a:lnTo>
                <a:lnTo>
                  <a:pt x="69444" y="182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660843" y="3404221"/>
            <a:ext cx="48479" cy="86198"/>
          </a:xfrm>
          <a:custGeom>
            <a:avLst/>
            <a:gdLst/>
            <a:ahLst/>
            <a:cxnLst/>
            <a:rect l="l" t="t" r="r" b="b"/>
            <a:pathLst>
              <a:path w="48479" h="86198">
                <a:moveTo>
                  <a:pt x="0" y="1308"/>
                </a:moveTo>
                <a:lnTo>
                  <a:pt x="20963" y="86198"/>
                </a:lnTo>
                <a:lnTo>
                  <a:pt x="34065" y="78365"/>
                </a:lnTo>
                <a:lnTo>
                  <a:pt x="43238" y="62681"/>
                </a:lnTo>
                <a:lnTo>
                  <a:pt x="48479" y="45706"/>
                </a:lnTo>
                <a:lnTo>
                  <a:pt x="48479" y="30041"/>
                </a:lnTo>
                <a:lnTo>
                  <a:pt x="45858" y="23516"/>
                </a:lnTo>
                <a:lnTo>
                  <a:pt x="41926" y="16974"/>
                </a:lnTo>
                <a:lnTo>
                  <a:pt x="36685" y="11758"/>
                </a:lnTo>
                <a:lnTo>
                  <a:pt x="30134" y="6542"/>
                </a:lnTo>
                <a:lnTo>
                  <a:pt x="23583" y="3925"/>
                </a:lnTo>
                <a:lnTo>
                  <a:pt x="15722" y="1308"/>
                </a:lnTo>
                <a:lnTo>
                  <a:pt x="7861" y="0"/>
                </a:lnTo>
                <a:lnTo>
                  <a:pt x="0" y="1308"/>
                </a:lnTo>
                <a:close/>
              </a:path>
            </a:pathLst>
          </a:custGeom>
          <a:solidFill>
            <a:srgbClr val="AEAA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145641" y="2112577"/>
            <a:ext cx="797930" cy="429808"/>
          </a:xfrm>
          <a:custGeom>
            <a:avLst/>
            <a:gdLst/>
            <a:ahLst/>
            <a:cxnLst/>
            <a:rect l="l" t="t" r="r" b="b"/>
            <a:pathLst>
              <a:path w="797930" h="429808">
                <a:moveTo>
                  <a:pt x="615810" y="429808"/>
                </a:moveTo>
                <a:lnTo>
                  <a:pt x="584373" y="369653"/>
                </a:lnTo>
                <a:lnTo>
                  <a:pt x="600092" y="386555"/>
                </a:lnTo>
                <a:lnTo>
                  <a:pt x="610577" y="399640"/>
                </a:lnTo>
                <a:lnTo>
                  <a:pt x="617119" y="408909"/>
                </a:lnTo>
                <a:lnTo>
                  <a:pt x="619736" y="412725"/>
                </a:lnTo>
                <a:lnTo>
                  <a:pt x="797930" y="252069"/>
                </a:lnTo>
                <a:lnTo>
                  <a:pt x="796621" y="249525"/>
                </a:lnTo>
                <a:lnTo>
                  <a:pt x="790079" y="244254"/>
                </a:lnTo>
                <a:lnTo>
                  <a:pt x="782211" y="236440"/>
                </a:lnTo>
                <a:lnTo>
                  <a:pt x="771726" y="226081"/>
                </a:lnTo>
                <a:lnTo>
                  <a:pt x="758624" y="215540"/>
                </a:lnTo>
                <a:lnTo>
                  <a:pt x="744213" y="203727"/>
                </a:lnTo>
                <a:lnTo>
                  <a:pt x="728495" y="192096"/>
                </a:lnTo>
                <a:lnTo>
                  <a:pt x="712776" y="182827"/>
                </a:lnTo>
                <a:lnTo>
                  <a:pt x="700982" y="176285"/>
                </a:lnTo>
                <a:lnTo>
                  <a:pt x="687880" y="169924"/>
                </a:lnTo>
                <a:lnTo>
                  <a:pt x="677395" y="163381"/>
                </a:lnTo>
                <a:lnTo>
                  <a:pt x="666910" y="156839"/>
                </a:lnTo>
                <a:lnTo>
                  <a:pt x="657733" y="151568"/>
                </a:lnTo>
                <a:lnTo>
                  <a:pt x="651191" y="149024"/>
                </a:lnTo>
                <a:lnTo>
                  <a:pt x="645940" y="146298"/>
                </a:lnTo>
                <a:lnTo>
                  <a:pt x="644631" y="145026"/>
                </a:lnTo>
                <a:lnTo>
                  <a:pt x="639398" y="131941"/>
                </a:lnTo>
                <a:lnTo>
                  <a:pt x="631529" y="118856"/>
                </a:lnTo>
                <a:lnTo>
                  <a:pt x="622371" y="105771"/>
                </a:lnTo>
                <a:lnTo>
                  <a:pt x="611885" y="94139"/>
                </a:lnTo>
                <a:lnTo>
                  <a:pt x="600092" y="81054"/>
                </a:lnTo>
                <a:lnTo>
                  <a:pt x="585681" y="69241"/>
                </a:lnTo>
                <a:lnTo>
                  <a:pt x="571271" y="57610"/>
                </a:lnTo>
                <a:lnTo>
                  <a:pt x="555534" y="47069"/>
                </a:lnTo>
                <a:lnTo>
                  <a:pt x="538507" y="37983"/>
                </a:lnTo>
                <a:lnTo>
                  <a:pt x="520171" y="28714"/>
                </a:lnTo>
                <a:lnTo>
                  <a:pt x="500509" y="20899"/>
                </a:lnTo>
                <a:lnTo>
                  <a:pt x="480847" y="14357"/>
                </a:lnTo>
                <a:lnTo>
                  <a:pt x="459895" y="7814"/>
                </a:lnTo>
                <a:lnTo>
                  <a:pt x="438925" y="3998"/>
                </a:lnTo>
                <a:lnTo>
                  <a:pt x="417972" y="1453"/>
                </a:lnTo>
                <a:lnTo>
                  <a:pt x="395694" y="0"/>
                </a:lnTo>
                <a:lnTo>
                  <a:pt x="349828" y="0"/>
                </a:lnTo>
                <a:lnTo>
                  <a:pt x="327549" y="1453"/>
                </a:lnTo>
                <a:lnTo>
                  <a:pt x="306597" y="3998"/>
                </a:lnTo>
                <a:lnTo>
                  <a:pt x="285626" y="6542"/>
                </a:lnTo>
                <a:lnTo>
                  <a:pt x="265982" y="10540"/>
                </a:lnTo>
                <a:lnTo>
                  <a:pt x="247629" y="14357"/>
                </a:lnTo>
                <a:lnTo>
                  <a:pt x="230602" y="18355"/>
                </a:lnTo>
                <a:lnTo>
                  <a:pt x="213556" y="24898"/>
                </a:lnTo>
                <a:lnTo>
                  <a:pt x="197837" y="31440"/>
                </a:lnTo>
                <a:lnTo>
                  <a:pt x="183427" y="37983"/>
                </a:lnTo>
                <a:lnTo>
                  <a:pt x="170325" y="45797"/>
                </a:lnTo>
                <a:lnTo>
                  <a:pt x="158532" y="54884"/>
                </a:lnTo>
                <a:lnTo>
                  <a:pt x="146738" y="63971"/>
                </a:lnTo>
                <a:lnTo>
                  <a:pt x="137561" y="74512"/>
                </a:lnTo>
                <a:lnTo>
                  <a:pt x="129711" y="84871"/>
                </a:lnTo>
                <a:lnTo>
                  <a:pt x="128402" y="84871"/>
                </a:lnTo>
                <a:lnTo>
                  <a:pt x="125786" y="86325"/>
                </a:lnTo>
                <a:lnTo>
                  <a:pt x="120534" y="88869"/>
                </a:lnTo>
                <a:lnTo>
                  <a:pt x="113992" y="91413"/>
                </a:lnTo>
                <a:lnTo>
                  <a:pt x="106124" y="95412"/>
                </a:lnTo>
                <a:lnTo>
                  <a:pt x="95638" y="99228"/>
                </a:lnTo>
                <a:lnTo>
                  <a:pt x="85153" y="103226"/>
                </a:lnTo>
                <a:lnTo>
                  <a:pt x="72051" y="108497"/>
                </a:lnTo>
                <a:lnTo>
                  <a:pt x="58949" y="115039"/>
                </a:lnTo>
                <a:lnTo>
                  <a:pt x="45847" y="122854"/>
                </a:lnTo>
                <a:lnTo>
                  <a:pt x="34054" y="130669"/>
                </a:lnTo>
                <a:lnTo>
                  <a:pt x="22260" y="138483"/>
                </a:lnTo>
                <a:lnTo>
                  <a:pt x="13101" y="146298"/>
                </a:lnTo>
                <a:lnTo>
                  <a:pt x="6541" y="152841"/>
                </a:lnTo>
                <a:lnTo>
                  <a:pt x="1308" y="156839"/>
                </a:lnTo>
                <a:lnTo>
                  <a:pt x="0" y="158111"/>
                </a:lnTo>
                <a:lnTo>
                  <a:pt x="85153" y="305682"/>
                </a:lnTo>
                <a:lnTo>
                  <a:pt x="0" y="429808"/>
                </a:lnTo>
                <a:lnTo>
                  <a:pt x="615810" y="4298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330377" y="2145290"/>
            <a:ext cx="407487" cy="100500"/>
          </a:xfrm>
          <a:custGeom>
            <a:avLst/>
            <a:gdLst/>
            <a:ahLst/>
            <a:cxnLst/>
            <a:rect l="l" t="t" r="r" b="b"/>
            <a:pathLst>
              <a:path w="407487" h="100500">
                <a:moveTo>
                  <a:pt x="7868" y="39255"/>
                </a:moveTo>
                <a:lnTo>
                  <a:pt x="0" y="45616"/>
                </a:lnTo>
                <a:lnTo>
                  <a:pt x="3925" y="45616"/>
                </a:lnTo>
                <a:lnTo>
                  <a:pt x="14410" y="43071"/>
                </a:lnTo>
                <a:lnTo>
                  <a:pt x="31455" y="41799"/>
                </a:lnTo>
                <a:lnTo>
                  <a:pt x="55042" y="40527"/>
                </a:lnTo>
                <a:lnTo>
                  <a:pt x="83863" y="39255"/>
                </a:lnTo>
                <a:lnTo>
                  <a:pt x="117917" y="39255"/>
                </a:lnTo>
                <a:lnTo>
                  <a:pt x="157241" y="40527"/>
                </a:lnTo>
                <a:lnTo>
                  <a:pt x="200472" y="44343"/>
                </a:lnTo>
                <a:lnTo>
                  <a:pt x="238470" y="50886"/>
                </a:lnTo>
                <a:lnTo>
                  <a:pt x="276467" y="58701"/>
                </a:lnTo>
                <a:lnTo>
                  <a:pt x="311848" y="67969"/>
                </a:lnTo>
                <a:lnTo>
                  <a:pt x="343286" y="77056"/>
                </a:lnTo>
                <a:lnTo>
                  <a:pt x="369490" y="86143"/>
                </a:lnTo>
                <a:lnTo>
                  <a:pt x="389152" y="93958"/>
                </a:lnTo>
                <a:lnTo>
                  <a:pt x="402254" y="99228"/>
                </a:lnTo>
                <a:lnTo>
                  <a:pt x="407487" y="100500"/>
                </a:lnTo>
                <a:lnTo>
                  <a:pt x="393077" y="84871"/>
                </a:lnTo>
                <a:lnTo>
                  <a:pt x="374741" y="67969"/>
                </a:lnTo>
                <a:lnTo>
                  <a:pt x="352463" y="53612"/>
                </a:lnTo>
                <a:lnTo>
                  <a:pt x="328875" y="39255"/>
                </a:lnTo>
                <a:lnTo>
                  <a:pt x="301363" y="27442"/>
                </a:lnTo>
                <a:lnTo>
                  <a:pt x="273851" y="15629"/>
                </a:lnTo>
                <a:lnTo>
                  <a:pt x="243703" y="7814"/>
                </a:lnTo>
                <a:lnTo>
                  <a:pt x="212266" y="2544"/>
                </a:lnTo>
                <a:lnTo>
                  <a:pt x="195239" y="1272"/>
                </a:lnTo>
                <a:lnTo>
                  <a:pt x="179502" y="0"/>
                </a:lnTo>
                <a:lnTo>
                  <a:pt x="132346" y="0"/>
                </a:lnTo>
                <a:lnTo>
                  <a:pt x="116609" y="1272"/>
                </a:lnTo>
                <a:lnTo>
                  <a:pt x="102199" y="2544"/>
                </a:lnTo>
                <a:lnTo>
                  <a:pt x="87788" y="5270"/>
                </a:lnTo>
                <a:lnTo>
                  <a:pt x="74686" y="9086"/>
                </a:lnTo>
                <a:lnTo>
                  <a:pt x="61584" y="11812"/>
                </a:lnTo>
                <a:lnTo>
                  <a:pt x="49791" y="15629"/>
                </a:lnTo>
                <a:lnTo>
                  <a:pt x="37997" y="20899"/>
                </a:lnTo>
                <a:lnTo>
                  <a:pt x="27512" y="26170"/>
                </a:lnTo>
                <a:lnTo>
                  <a:pt x="17045" y="32712"/>
                </a:lnTo>
                <a:lnTo>
                  <a:pt x="7868" y="392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200666" y="2222347"/>
            <a:ext cx="668236" cy="238984"/>
          </a:xfrm>
          <a:custGeom>
            <a:avLst/>
            <a:gdLst/>
            <a:ahLst/>
            <a:cxnLst/>
            <a:rect l="l" t="t" r="r" b="b"/>
            <a:pathLst>
              <a:path w="668236" h="238984">
                <a:moveTo>
                  <a:pt x="60276" y="173740"/>
                </a:moveTo>
                <a:lnTo>
                  <a:pt x="62893" y="172468"/>
                </a:lnTo>
                <a:lnTo>
                  <a:pt x="70761" y="168470"/>
                </a:lnTo>
                <a:lnTo>
                  <a:pt x="81228" y="161927"/>
                </a:lnTo>
                <a:lnTo>
                  <a:pt x="95657" y="155385"/>
                </a:lnTo>
                <a:lnTo>
                  <a:pt x="111375" y="148842"/>
                </a:lnTo>
                <a:lnTo>
                  <a:pt x="127094" y="142300"/>
                </a:lnTo>
                <a:lnTo>
                  <a:pt x="141504" y="135757"/>
                </a:lnTo>
                <a:lnTo>
                  <a:pt x="154606" y="133213"/>
                </a:lnTo>
                <a:lnTo>
                  <a:pt x="178194" y="129215"/>
                </a:lnTo>
                <a:lnTo>
                  <a:pt x="201781" y="126670"/>
                </a:lnTo>
                <a:lnTo>
                  <a:pt x="225368" y="125398"/>
                </a:lnTo>
                <a:lnTo>
                  <a:pt x="248955" y="124126"/>
                </a:lnTo>
                <a:lnTo>
                  <a:pt x="271216" y="124126"/>
                </a:lnTo>
                <a:lnTo>
                  <a:pt x="292186" y="125398"/>
                </a:lnTo>
                <a:lnTo>
                  <a:pt x="313157" y="126670"/>
                </a:lnTo>
                <a:lnTo>
                  <a:pt x="334109" y="127943"/>
                </a:lnTo>
                <a:lnTo>
                  <a:pt x="352463" y="130669"/>
                </a:lnTo>
                <a:lnTo>
                  <a:pt x="370798" y="135757"/>
                </a:lnTo>
                <a:lnTo>
                  <a:pt x="391769" y="142300"/>
                </a:lnTo>
                <a:lnTo>
                  <a:pt x="414047" y="148842"/>
                </a:lnTo>
                <a:lnTo>
                  <a:pt x="435000" y="157929"/>
                </a:lnTo>
                <a:lnTo>
                  <a:pt x="455970" y="167198"/>
                </a:lnTo>
                <a:lnTo>
                  <a:pt x="474305" y="176285"/>
                </a:lnTo>
                <a:lnTo>
                  <a:pt x="492659" y="186825"/>
                </a:lnTo>
                <a:lnTo>
                  <a:pt x="505761" y="195912"/>
                </a:lnTo>
                <a:lnTo>
                  <a:pt x="517555" y="203727"/>
                </a:lnTo>
                <a:lnTo>
                  <a:pt x="528040" y="212814"/>
                </a:lnTo>
                <a:lnTo>
                  <a:pt x="537199" y="220629"/>
                </a:lnTo>
                <a:lnTo>
                  <a:pt x="543759" y="228443"/>
                </a:lnTo>
                <a:lnTo>
                  <a:pt x="548992" y="233714"/>
                </a:lnTo>
                <a:lnTo>
                  <a:pt x="551609" y="237712"/>
                </a:lnTo>
                <a:lnTo>
                  <a:pt x="552917" y="238984"/>
                </a:lnTo>
                <a:lnTo>
                  <a:pt x="668236" y="143572"/>
                </a:lnTo>
                <a:lnTo>
                  <a:pt x="666910" y="142300"/>
                </a:lnTo>
                <a:lnTo>
                  <a:pt x="664293" y="138483"/>
                </a:lnTo>
                <a:lnTo>
                  <a:pt x="659060" y="133213"/>
                </a:lnTo>
                <a:lnTo>
                  <a:pt x="651191" y="125398"/>
                </a:lnTo>
                <a:lnTo>
                  <a:pt x="640706" y="116311"/>
                </a:lnTo>
                <a:lnTo>
                  <a:pt x="626296" y="104498"/>
                </a:lnTo>
                <a:lnTo>
                  <a:pt x="609269" y="93958"/>
                </a:lnTo>
                <a:lnTo>
                  <a:pt x="586990" y="80873"/>
                </a:lnTo>
                <a:lnTo>
                  <a:pt x="573888" y="74512"/>
                </a:lnTo>
                <a:lnTo>
                  <a:pt x="559477" y="67969"/>
                </a:lnTo>
                <a:lnTo>
                  <a:pt x="545067" y="61427"/>
                </a:lnTo>
                <a:lnTo>
                  <a:pt x="529348" y="56156"/>
                </a:lnTo>
                <a:lnTo>
                  <a:pt x="513611" y="49614"/>
                </a:lnTo>
                <a:lnTo>
                  <a:pt x="497893" y="44343"/>
                </a:lnTo>
                <a:lnTo>
                  <a:pt x="480866" y="39255"/>
                </a:lnTo>
                <a:lnTo>
                  <a:pt x="463820" y="33984"/>
                </a:lnTo>
                <a:lnTo>
                  <a:pt x="446793" y="28714"/>
                </a:lnTo>
                <a:lnTo>
                  <a:pt x="429766" y="24716"/>
                </a:lnTo>
                <a:lnTo>
                  <a:pt x="412721" y="20899"/>
                </a:lnTo>
                <a:lnTo>
                  <a:pt x="395694" y="16901"/>
                </a:lnTo>
                <a:lnTo>
                  <a:pt x="378667" y="13085"/>
                </a:lnTo>
                <a:lnTo>
                  <a:pt x="362948" y="10359"/>
                </a:lnTo>
                <a:lnTo>
                  <a:pt x="347211" y="7814"/>
                </a:lnTo>
                <a:lnTo>
                  <a:pt x="331492" y="5270"/>
                </a:lnTo>
                <a:lnTo>
                  <a:pt x="317082" y="3998"/>
                </a:lnTo>
                <a:lnTo>
                  <a:pt x="302671" y="2544"/>
                </a:lnTo>
                <a:lnTo>
                  <a:pt x="286953" y="1272"/>
                </a:lnTo>
                <a:lnTo>
                  <a:pt x="272524" y="0"/>
                </a:lnTo>
                <a:lnTo>
                  <a:pt x="179502" y="0"/>
                </a:lnTo>
                <a:lnTo>
                  <a:pt x="165092" y="1272"/>
                </a:lnTo>
                <a:lnTo>
                  <a:pt x="151990" y="2544"/>
                </a:lnTo>
                <a:lnTo>
                  <a:pt x="138888" y="3998"/>
                </a:lnTo>
                <a:lnTo>
                  <a:pt x="127094" y="5270"/>
                </a:lnTo>
                <a:lnTo>
                  <a:pt x="115301" y="6542"/>
                </a:lnTo>
                <a:lnTo>
                  <a:pt x="104815" y="7814"/>
                </a:lnTo>
                <a:lnTo>
                  <a:pt x="82536" y="13085"/>
                </a:lnTo>
                <a:lnTo>
                  <a:pt x="62893" y="19627"/>
                </a:lnTo>
                <a:lnTo>
                  <a:pt x="44539" y="27442"/>
                </a:lnTo>
                <a:lnTo>
                  <a:pt x="28820" y="33984"/>
                </a:lnTo>
                <a:lnTo>
                  <a:pt x="17027" y="41799"/>
                </a:lnTo>
                <a:lnTo>
                  <a:pt x="7868" y="48342"/>
                </a:lnTo>
                <a:lnTo>
                  <a:pt x="2616" y="52158"/>
                </a:lnTo>
                <a:lnTo>
                  <a:pt x="0" y="53612"/>
                </a:lnTo>
                <a:lnTo>
                  <a:pt x="60276" y="1737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157435" y="4644880"/>
            <a:ext cx="226658" cy="37872"/>
          </a:xfrm>
          <a:custGeom>
            <a:avLst/>
            <a:gdLst/>
            <a:ahLst/>
            <a:cxnLst/>
            <a:rect l="l" t="t" r="r" b="b"/>
            <a:pathLst>
              <a:path w="226658" h="37872">
                <a:moveTo>
                  <a:pt x="145430" y="1304"/>
                </a:moveTo>
                <a:lnTo>
                  <a:pt x="121842" y="1304"/>
                </a:lnTo>
                <a:lnTo>
                  <a:pt x="96947" y="2611"/>
                </a:lnTo>
                <a:lnTo>
                  <a:pt x="73360" y="6529"/>
                </a:lnTo>
                <a:lnTo>
                  <a:pt x="49791" y="11752"/>
                </a:lnTo>
                <a:lnTo>
                  <a:pt x="30129" y="18282"/>
                </a:lnTo>
                <a:lnTo>
                  <a:pt x="14410" y="24812"/>
                </a:lnTo>
                <a:lnTo>
                  <a:pt x="3925" y="31342"/>
                </a:lnTo>
                <a:lnTo>
                  <a:pt x="0" y="37872"/>
                </a:lnTo>
                <a:lnTo>
                  <a:pt x="226658" y="37872"/>
                </a:lnTo>
                <a:lnTo>
                  <a:pt x="225350" y="30035"/>
                </a:lnTo>
                <a:lnTo>
                  <a:pt x="222733" y="18282"/>
                </a:lnTo>
                <a:lnTo>
                  <a:pt x="216191" y="7834"/>
                </a:lnTo>
                <a:lnTo>
                  <a:pt x="207014" y="0"/>
                </a:lnTo>
                <a:lnTo>
                  <a:pt x="145430" y="13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699867" y="4643573"/>
            <a:ext cx="234545" cy="37872"/>
          </a:xfrm>
          <a:custGeom>
            <a:avLst/>
            <a:gdLst/>
            <a:ahLst/>
            <a:cxnLst/>
            <a:rect l="l" t="t" r="r" b="b"/>
            <a:pathLst>
              <a:path w="234545" h="37872">
                <a:moveTo>
                  <a:pt x="95657" y="1306"/>
                </a:moveTo>
                <a:lnTo>
                  <a:pt x="26203" y="0"/>
                </a:lnTo>
                <a:lnTo>
                  <a:pt x="13101" y="7836"/>
                </a:lnTo>
                <a:lnTo>
                  <a:pt x="5251" y="18284"/>
                </a:lnTo>
                <a:lnTo>
                  <a:pt x="1308" y="30037"/>
                </a:lnTo>
                <a:lnTo>
                  <a:pt x="0" y="37872"/>
                </a:lnTo>
                <a:lnTo>
                  <a:pt x="234545" y="37872"/>
                </a:lnTo>
                <a:lnTo>
                  <a:pt x="221443" y="24814"/>
                </a:lnTo>
                <a:lnTo>
                  <a:pt x="207032" y="18284"/>
                </a:lnTo>
                <a:lnTo>
                  <a:pt x="188679" y="11754"/>
                </a:lnTo>
                <a:lnTo>
                  <a:pt x="167708" y="6529"/>
                </a:lnTo>
                <a:lnTo>
                  <a:pt x="144139" y="2611"/>
                </a:lnTo>
                <a:lnTo>
                  <a:pt x="119244" y="1306"/>
                </a:lnTo>
                <a:lnTo>
                  <a:pt x="95657" y="13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02640" y="1165066"/>
            <a:ext cx="694161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Cas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lária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2640" y="1652880"/>
            <a:ext cx="6940011" cy="5015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id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z</a:t>
            </a:r>
            <a:endParaRPr sz="3200">
              <a:latin typeface="Arial"/>
              <a:cs typeface="Arial"/>
            </a:endParaRPr>
          </a:p>
          <a:p>
            <a:pPr marL="12700" marR="113766">
              <a:lnSpc>
                <a:spcPct val="100041"/>
              </a:lnSpc>
              <a:spcBef>
                <a:spcPts val="759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ráv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referir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tologia</a:t>
            </a:r>
            <a:r>
              <a:rPr dirty="0" smtClean="0" sz="32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lári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ve-</a:t>
            </a:r>
            <a:r>
              <a:rPr dirty="0" smtClean="0" sz="3200" spc="-4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2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fazer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â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ódium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iar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nto.</a:t>
            </a:r>
            <a:endParaRPr sz="3200">
              <a:latin typeface="Arial"/>
              <a:cs typeface="Arial"/>
            </a:endParaRPr>
          </a:p>
          <a:p>
            <a:pPr marL="12700" algn="just">
              <a:lnSpc>
                <a:spcPct val="100041"/>
              </a:lnSpc>
              <a:spcBef>
                <a:spcPts val="774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1º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trim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stre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ún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ento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indi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ado</a:t>
            </a:r>
            <a:r>
              <a:rPr dirty="0" smtClean="0" sz="32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Quini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qu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3200">
              <a:latin typeface="Arial"/>
              <a:cs typeface="Arial"/>
            </a:endParaRPr>
          </a:p>
          <a:p>
            <a:pPr marL="1794002" marR="57398">
              <a:lnSpc>
                <a:spcPct val="101277"/>
              </a:lnSpc>
              <a:spcBef>
                <a:spcPts val="2182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2238494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4775065"/>
            <a:ext cx="272800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753045" marR="27520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28512" y="1367789"/>
            <a:ext cx="10945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3612832" y="1367789"/>
            <a:ext cx="11027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943014" y="1367789"/>
            <a:ext cx="110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528555" y="1367789"/>
            <a:ext cx="11189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041439" y="1367789"/>
            <a:ext cx="10905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371600" y="228600"/>
            <a:ext cx="5867400" cy="685800"/>
          </a:xfrm>
          <a:custGeom>
            <a:avLst/>
            <a:gdLst/>
            <a:ahLst/>
            <a:cxnLst/>
            <a:rect l="l" t="t" r="r" b="b"/>
            <a:pathLst>
              <a:path w="5867400" h="685800">
                <a:moveTo>
                  <a:pt x="0" y="685800"/>
                </a:moveTo>
                <a:lnTo>
                  <a:pt x="5867400" y="685800"/>
                </a:lnTo>
                <a:lnTo>
                  <a:pt x="58674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6400800" y="85725"/>
            <a:ext cx="2514600" cy="1819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9740" y="1479406"/>
            <a:ext cx="8107366" cy="39949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6616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Profilaxia</a:t>
            </a:r>
            <a:endParaRPr sz="36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858"/>
              </a:spcBef>
              <a:tabLst>
                <a:tab pos="736600" algn="l"/>
                <a:tab pos="2311400" algn="l"/>
              </a:tabLst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Evitar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expo</a:t>
            </a:r>
            <a:r>
              <a:rPr dirty="0" smtClean="0" sz="36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-se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mosq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ito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nos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horários	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costuma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alime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-se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(em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geral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oitecer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	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vorece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).</a:t>
            </a:r>
            <a:endParaRPr sz="3600">
              <a:latin typeface="Arial"/>
              <a:cs typeface="Arial"/>
            </a:endParaRPr>
          </a:p>
          <a:p>
            <a:pPr marL="12700" marR="66160">
              <a:lnSpc>
                <a:spcPct val="95825"/>
              </a:lnSpc>
              <a:spcBef>
                <a:spcPts val="870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repele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tes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inset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s,</a:t>
            </a:r>
            <a:endParaRPr sz="3600">
              <a:latin typeface="Arial"/>
              <a:cs typeface="Arial"/>
            </a:endParaRPr>
          </a:p>
          <a:p>
            <a:pPr marL="355600" marR="66160">
              <a:lnSpc>
                <a:spcPct val="95825"/>
              </a:lnSpc>
              <a:spcBef>
                <a:spcPts val="180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roupas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adeq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adas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mosqu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teiros.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58674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52945" marR="1951943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MALAR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371600" y="228600"/>
            <a:ext cx="5715000" cy="685800"/>
          </a:xfrm>
          <a:custGeom>
            <a:avLst/>
            <a:gdLst/>
            <a:ahLst/>
            <a:cxnLst/>
            <a:rect l="l" t="t" r="r" b="b"/>
            <a:pathLst>
              <a:path w="5715000" h="685800">
                <a:moveTo>
                  <a:pt x="0" y="685800"/>
                </a:moveTo>
                <a:lnTo>
                  <a:pt x="5715000" y="685800"/>
                </a:lnTo>
                <a:lnTo>
                  <a:pt x="57150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6169025" y="228600"/>
            <a:ext cx="2670175" cy="220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26440" y="1393666"/>
            <a:ext cx="6941483" cy="52747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Conc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ito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62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ça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prod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zida</a:t>
            </a:r>
            <a:r>
              <a:rPr dirty="0" smtClean="0" sz="32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y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cob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ct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rium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tuber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ulo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Ba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ilo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Koc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ral,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pul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õe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bora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até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rço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sos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outros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órgãos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j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mpr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Dep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nde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ní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ô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Esp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tado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nutric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ona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1870202" marR="57398">
              <a:lnSpc>
                <a:spcPct val="101277"/>
              </a:lnSpc>
              <a:spcBef>
                <a:spcPts val="115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97916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57150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3088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5181600" y="4876800"/>
            <a:ext cx="2924175" cy="1562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78840" y="1009276"/>
            <a:ext cx="4906772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ectos</a:t>
            </a:r>
            <a:r>
              <a:rPr dirty="0" smtClean="0" sz="30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epidemio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ógicos</a:t>
            </a:r>
            <a:endParaRPr sz="3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557916"/>
            <a:ext cx="8128249" cy="27844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0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ológico</a:t>
            </a:r>
            <a:r>
              <a:rPr dirty="0" smtClean="0" sz="30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Mycobacterium</a:t>
            </a:r>
            <a:endParaRPr sz="3000">
              <a:latin typeface="Arial"/>
              <a:cs typeface="Arial"/>
            </a:endParaRPr>
          </a:p>
          <a:p>
            <a:pPr marL="355600" marR="340297">
              <a:lnSpc>
                <a:spcPct val="100041"/>
              </a:lnSpc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tuberculose,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bacté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aeróbica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bastão.</a:t>
            </a:r>
            <a:endParaRPr sz="30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724"/>
              </a:spcBef>
              <a:tabLst>
                <a:tab pos="355600" algn="l"/>
              </a:tabLst>
            </a:pPr>
            <a:r>
              <a:rPr dirty="0" smtClean="0" sz="30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ansm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ssão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omum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bacilo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aciente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uberculose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pulmonar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infecc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osa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outras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pessoas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40" y="4393325"/>
            <a:ext cx="6793178" cy="8638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0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part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culas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aerossol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zadas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tosse,</a:t>
            </a:r>
            <a:endParaRPr sz="3000">
              <a:latin typeface="Arial"/>
              <a:cs typeface="Arial"/>
            </a:endParaRPr>
          </a:p>
          <a:p>
            <a:pPr marL="12700" marR="57195">
              <a:lnSpc>
                <a:spcPct val="95825"/>
              </a:lnSpc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espirros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fala.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93519" y="4393325"/>
            <a:ext cx="633581" cy="40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0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607183" y="1191005"/>
            <a:ext cx="10363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object 6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8192308" y="4426859"/>
            <a:ext cx="391183" cy="322524"/>
          </a:xfrm>
          <a:custGeom>
            <a:avLst/>
            <a:gdLst/>
            <a:ahLst/>
            <a:cxnLst/>
            <a:rect l="l" t="t" r="r" b="b"/>
            <a:pathLst>
              <a:path w="391183" h="322524">
                <a:moveTo>
                  <a:pt x="4777" y="155320"/>
                </a:moveTo>
                <a:lnTo>
                  <a:pt x="7156" y="160094"/>
                </a:lnTo>
                <a:lnTo>
                  <a:pt x="11933" y="164867"/>
                </a:lnTo>
                <a:lnTo>
                  <a:pt x="16690" y="169661"/>
                </a:lnTo>
                <a:lnTo>
                  <a:pt x="21468" y="176812"/>
                </a:lnTo>
                <a:lnTo>
                  <a:pt x="28624" y="181586"/>
                </a:lnTo>
                <a:lnTo>
                  <a:pt x="33401" y="188757"/>
                </a:lnTo>
                <a:lnTo>
                  <a:pt x="38158" y="193530"/>
                </a:lnTo>
                <a:lnTo>
                  <a:pt x="45314" y="198324"/>
                </a:lnTo>
                <a:lnTo>
                  <a:pt x="52470" y="203098"/>
                </a:lnTo>
                <a:lnTo>
                  <a:pt x="57248" y="207872"/>
                </a:lnTo>
                <a:lnTo>
                  <a:pt x="62025" y="212646"/>
                </a:lnTo>
                <a:lnTo>
                  <a:pt x="69181" y="217420"/>
                </a:lnTo>
                <a:lnTo>
                  <a:pt x="73939" y="222194"/>
                </a:lnTo>
                <a:lnTo>
                  <a:pt x="81095" y="226988"/>
                </a:lnTo>
                <a:lnTo>
                  <a:pt x="88251" y="231761"/>
                </a:lnTo>
                <a:lnTo>
                  <a:pt x="93028" y="236535"/>
                </a:lnTo>
                <a:lnTo>
                  <a:pt x="102563" y="246083"/>
                </a:lnTo>
                <a:lnTo>
                  <a:pt x="114496" y="255651"/>
                </a:lnTo>
                <a:lnTo>
                  <a:pt x="124031" y="265198"/>
                </a:lnTo>
                <a:lnTo>
                  <a:pt x="138343" y="272369"/>
                </a:lnTo>
                <a:lnTo>
                  <a:pt x="147878" y="279540"/>
                </a:lnTo>
                <a:lnTo>
                  <a:pt x="162190" y="286690"/>
                </a:lnTo>
                <a:lnTo>
                  <a:pt x="174123" y="291464"/>
                </a:lnTo>
                <a:lnTo>
                  <a:pt x="188435" y="298635"/>
                </a:lnTo>
                <a:lnTo>
                  <a:pt x="200369" y="303409"/>
                </a:lnTo>
                <a:lnTo>
                  <a:pt x="214681" y="305806"/>
                </a:lnTo>
                <a:lnTo>
                  <a:pt x="226594" y="310580"/>
                </a:lnTo>
                <a:lnTo>
                  <a:pt x="240906" y="315353"/>
                </a:lnTo>
                <a:lnTo>
                  <a:pt x="255219" y="315353"/>
                </a:lnTo>
                <a:lnTo>
                  <a:pt x="269531" y="320147"/>
                </a:lnTo>
                <a:lnTo>
                  <a:pt x="283843" y="322524"/>
                </a:lnTo>
                <a:lnTo>
                  <a:pt x="300533" y="322524"/>
                </a:lnTo>
                <a:lnTo>
                  <a:pt x="319623" y="317750"/>
                </a:lnTo>
                <a:lnTo>
                  <a:pt x="338712" y="305806"/>
                </a:lnTo>
                <a:lnTo>
                  <a:pt x="353025" y="293861"/>
                </a:lnTo>
                <a:lnTo>
                  <a:pt x="364938" y="281917"/>
                </a:lnTo>
                <a:lnTo>
                  <a:pt x="376871" y="265198"/>
                </a:lnTo>
                <a:lnTo>
                  <a:pt x="381649" y="246083"/>
                </a:lnTo>
                <a:lnTo>
                  <a:pt x="386406" y="224591"/>
                </a:lnTo>
                <a:lnTo>
                  <a:pt x="391183" y="205475"/>
                </a:lnTo>
                <a:lnTo>
                  <a:pt x="391183" y="160094"/>
                </a:lnTo>
                <a:lnTo>
                  <a:pt x="388805" y="136204"/>
                </a:lnTo>
                <a:lnTo>
                  <a:pt x="386406" y="112315"/>
                </a:lnTo>
                <a:lnTo>
                  <a:pt x="384027" y="86049"/>
                </a:lnTo>
                <a:lnTo>
                  <a:pt x="379250" y="62240"/>
                </a:lnTo>
                <a:lnTo>
                  <a:pt x="374493" y="40688"/>
                </a:lnTo>
                <a:lnTo>
                  <a:pt x="367337" y="16718"/>
                </a:lnTo>
                <a:lnTo>
                  <a:pt x="367337" y="12085"/>
                </a:lnTo>
                <a:lnTo>
                  <a:pt x="362559" y="9668"/>
                </a:lnTo>
                <a:lnTo>
                  <a:pt x="357782" y="4834"/>
                </a:lnTo>
                <a:lnTo>
                  <a:pt x="353025" y="2417"/>
                </a:lnTo>
                <a:lnTo>
                  <a:pt x="348247" y="0"/>
                </a:lnTo>
                <a:lnTo>
                  <a:pt x="343470" y="0"/>
                </a:lnTo>
                <a:lnTo>
                  <a:pt x="338712" y="2417"/>
                </a:lnTo>
                <a:lnTo>
                  <a:pt x="338712" y="7251"/>
                </a:lnTo>
                <a:lnTo>
                  <a:pt x="343470" y="26386"/>
                </a:lnTo>
                <a:lnTo>
                  <a:pt x="345869" y="45522"/>
                </a:lnTo>
                <a:lnTo>
                  <a:pt x="350626" y="66873"/>
                </a:lnTo>
                <a:lnTo>
                  <a:pt x="350626" y="86049"/>
                </a:lnTo>
                <a:lnTo>
                  <a:pt x="353025" y="102768"/>
                </a:lnTo>
                <a:lnTo>
                  <a:pt x="353025" y="140978"/>
                </a:lnTo>
                <a:lnTo>
                  <a:pt x="350626" y="157717"/>
                </a:lnTo>
                <a:lnTo>
                  <a:pt x="348247" y="174435"/>
                </a:lnTo>
                <a:lnTo>
                  <a:pt x="343470" y="191154"/>
                </a:lnTo>
                <a:lnTo>
                  <a:pt x="336314" y="205475"/>
                </a:lnTo>
                <a:lnTo>
                  <a:pt x="329158" y="219817"/>
                </a:lnTo>
                <a:lnTo>
                  <a:pt x="319623" y="231761"/>
                </a:lnTo>
                <a:lnTo>
                  <a:pt x="310088" y="243706"/>
                </a:lnTo>
                <a:lnTo>
                  <a:pt x="295776" y="253254"/>
                </a:lnTo>
                <a:lnTo>
                  <a:pt x="279085" y="262801"/>
                </a:lnTo>
                <a:lnTo>
                  <a:pt x="267152" y="258027"/>
                </a:lnTo>
                <a:lnTo>
                  <a:pt x="255219" y="258027"/>
                </a:lnTo>
                <a:lnTo>
                  <a:pt x="243305" y="255651"/>
                </a:lnTo>
                <a:lnTo>
                  <a:pt x="221837" y="255651"/>
                </a:lnTo>
                <a:lnTo>
                  <a:pt x="212282" y="253254"/>
                </a:lnTo>
                <a:lnTo>
                  <a:pt x="202748" y="253254"/>
                </a:lnTo>
                <a:lnTo>
                  <a:pt x="195591" y="250877"/>
                </a:lnTo>
                <a:lnTo>
                  <a:pt x="186057" y="248480"/>
                </a:lnTo>
                <a:lnTo>
                  <a:pt x="176502" y="246083"/>
                </a:lnTo>
                <a:lnTo>
                  <a:pt x="169346" y="243706"/>
                </a:lnTo>
                <a:lnTo>
                  <a:pt x="162190" y="238932"/>
                </a:lnTo>
                <a:lnTo>
                  <a:pt x="152655" y="234138"/>
                </a:lnTo>
                <a:lnTo>
                  <a:pt x="143121" y="229364"/>
                </a:lnTo>
                <a:lnTo>
                  <a:pt x="135964" y="222194"/>
                </a:lnTo>
                <a:lnTo>
                  <a:pt x="126410" y="212646"/>
                </a:lnTo>
                <a:lnTo>
                  <a:pt x="121652" y="207872"/>
                </a:lnTo>
                <a:lnTo>
                  <a:pt x="114496" y="205475"/>
                </a:lnTo>
                <a:lnTo>
                  <a:pt x="107340" y="200701"/>
                </a:lnTo>
                <a:lnTo>
                  <a:pt x="102563" y="195927"/>
                </a:lnTo>
                <a:lnTo>
                  <a:pt x="95407" y="191154"/>
                </a:lnTo>
                <a:lnTo>
                  <a:pt x="88251" y="186380"/>
                </a:lnTo>
                <a:lnTo>
                  <a:pt x="81095" y="181586"/>
                </a:lnTo>
                <a:lnTo>
                  <a:pt x="71560" y="179209"/>
                </a:lnTo>
                <a:lnTo>
                  <a:pt x="66783" y="172038"/>
                </a:lnTo>
                <a:lnTo>
                  <a:pt x="59627" y="167264"/>
                </a:lnTo>
                <a:lnTo>
                  <a:pt x="52470" y="162491"/>
                </a:lnTo>
                <a:lnTo>
                  <a:pt x="45314" y="157717"/>
                </a:lnTo>
                <a:lnTo>
                  <a:pt x="38158" y="152923"/>
                </a:lnTo>
                <a:lnTo>
                  <a:pt x="33401" y="148149"/>
                </a:lnTo>
                <a:lnTo>
                  <a:pt x="28624" y="143375"/>
                </a:lnTo>
                <a:lnTo>
                  <a:pt x="26245" y="138601"/>
                </a:lnTo>
                <a:lnTo>
                  <a:pt x="21468" y="136204"/>
                </a:lnTo>
                <a:lnTo>
                  <a:pt x="19089" y="133828"/>
                </a:lnTo>
                <a:lnTo>
                  <a:pt x="14312" y="133828"/>
                </a:lnTo>
                <a:lnTo>
                  <a:pt x="9534" y="136204"/>
                </a:lnTo>
                <a:lnTo>
                  <a:pt x="4777" y="136204"/>
                </a:lnTo>
                <a:lnTo>
                  <a:pt x="4777" y="140978"/>
                </a:lnTo>
                <a:lnTo>
                  <a:pt x="0" y="145772"/>
                </a:lnTo>
                <a:lnTo>
                  <a:pt x="0" y="150546"/>
                </a:lnTo>
                <a:lnTo>
                  <a:pt x="4777" y="15532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877452" y="4500984"/>
            <a:ext cx="116885" cy="148068"/>
          </a:xfrm>
          <a:custGeom>
            <a:avLst/>
            <a:gdLst/>
            <a:ahLst/>
            <a:cxnLst/>
            <a:rect l="l" t="t" r="r" b="b"/>
            <a:pathLst>
              <a:path w="116885" h="148068">
                <a:moveTo>
                  <a:pt x="116885" y="107461"/>
                </a:moveTo>
                <a:lnTo>
                  <a:pt x="114486" y="100310"/>
                </a:lnTo>
                <a:lnTo>
                  <a:pt x="114486" y="88365"/>
                </a:lnTo>
                <a:lnTo>
                  <a:pt x="112108" y="78798"/>
                </a:lnTo>
                <a:lnTo>
                  <a:pt x="109729" y="71647"/>
                </a:lnTo>
                <a:lnTo>
                  <a:pt x="107330" y="66853"/>
                </a:lnTo>
                <a:lnTo>
                  <a:pt x="104952" y="62079"/>
                </a:lnTo>
                <a:lnTo>
                  <a:pt x="100174" y="54929"/>
                </a:lnTo>
                <a:lnTo>
                  <a:pt x="97795" y="52532"/>
                </a:lnTo>
                <a:lnTo>
                  <a:pt x="93024" y="45361"/>
                </a:lnTo>
                <a:lnTo>
                  <a:pt x="88255" y="40587"/>
                </a:lnTo>
                <a:lnTo>
                  <a:pt x="81099" y="35813"/>
                </a:lnTo>
                <a:lnTo>
                  <a:pt x="76327" y="28642"/>
                </a:lnTo>
                <a:lnTo>
                  <a:pt x="71556" y="26266"/>
                </a:lnTo>
                <a:lnTo>
                  <a:pt x="64402" y="19095"/>
                </a:lnTo>
                <a:lnTo>
                  <a:pt x="57246" y="16698"/>
                </a:lnTo>
                <a:lnTo>
                  <a:pt x="52475" y="11924"/>
                </a:lnTo>
                <a:lnTo>
                  <a:pt x="45318" y="9527"/>
                </a:lnTo>
                <a:lnTo>
                  <a:pt x="38162" y="4753"/>
                </a:lnTo>
                <a:lnTo>
                  <a:pt x="33393" y="2417"/>
                </a:lnTo>
                <a:lnTo>
                  <a:pt x="31006" y="2417"/>
                </a:lnTo>
                <a:lnTo>
                  <a:pt x="23852" y="0"/>
                </a:lnTo>
                <a:lnTo>
                  <a:pt x="14310" y="0"/>
                </a:lnTo>
                <a:lnTo>
                  <a:pt x="9540" y="4753"/>
                </a:lnTo>
                <a:lnTo>
                  <a:pt x="7156" y="7150"/>
                </a:lnTo>
                <a:lnTo>
                  <a:pt x="4769" y="11924"/>
                </a:lnTo>
                <a:lnTo>
                  <a:pt x="4769" y="16698"/>
                </a:lnTo>
                <a:lnTo>
                  <a:pt x="2384" y="21472"/>
                </a:lnTo>
                <a:lnTo>
                  <a:pt x="0" y="26266"/>
                </a:lnTo>
                <a:lnTo>
                  <a:pt x="0" y="31039"/>
                </a:lnTo>
                <a:lnTo>
                  <a:pt x="21466" y="31039"/>
                </a:lnTo>
                <a:lnTo>
                  <a:pt x="26237" y="33416"/>
                </a:lnTo>
                <a:lnTo>
                  <a:pt x="33393" y="35813"/>
                </a:lnTo>
                <a:lnTo>
                  <a:pt x="38162" y="38190"/>
                </a:lnTo>
                <a:lnTo>
                  <a:pt x="45318" y="40587"/>
                </a:lnTo>
                <a:lnTo>
                  <a:pt x="52475" y="45361"/>
                </a:lnTo>
                <a:lnTo>
                  <a:pt x="54859" y="47758"/>
                </a:lnTo>
                <a:lnTo>
                  <a:pt x="62015" y="52532"/>
                </a:lnTo>
                <a:lnTo>
                  <a:pt x="64402" y="57305"/>
                </a:lnTo>
                <a:lnTo>
                  <a:pt x="71556" y="62079"/>
                </a:lnTo>
                <a:lnTo>
                  <a:pt x="71556" y="64476"/>
                </a:lnTo>
                <a:lnTo>
                  <a:pt x="76327" y="71647"/>
                </a:lnTo>
                <a:lnTo>
                  <a:pt x="76327" y="76421"/>
                </a:lnTo>
                <a:lnTo>
                  <a:pt x="78712" y="81195"/>
                </a:lnTo>
                <a:lnTo>
                  <a:pt x="78712" y="85969"/>
                </a:lnTo>
                <a:lnTo>
                  <a:pt x="81099" y="90742"/>
                </a:lnTo>
                <a:lnTo>
                  <a:pt x="81099" y="102687"/>
                </a:lnTo>
                <a:lnTo>
                  <a:pt x="83483" y="107461"/>
                </a:lnTo>
                <a:lnTo>
                  <a:pt x="88255" y="114632"/>
                </a:lnTo>
                <a:lnTo>
                  <a:pt x="90639" y="121802"/>
                </a:lnTo>
                <a:lnTo>
                  <a:pt x="93024" y="126576"/>
                </a:lnTo>
                <a:lnTo>
                  <a:pt x="95409" y="131350"/>
                </a:lnTo>
                <a:lnTo>
                  <a:pt x="97795" y="136144"/>
                </a:lnTo>
                <a:lnTo>
                  <a:pt x="100174" y="140918"/>
                </a:lnTo>
                <a:lnTo>
                  <a:pt x="104952" y="143295"/>
                </a:lnTo>
                <a:lnTo>
                  <a:pt x="107330" y="148068"/>
                </a:lnTo>
                <a:lnTo>
                  <a:pt x="114486" y="148068"/>
                </a:lnTo>
                <a:lnTo>
                  <a:pt x="114486" y="140918"/>
                </a:lnTo>
                <a:lnTo>
                  <a:pt x="116885" y="138521"/>
                </a:lnTo>
                <a:lnTo>
                  <a:pt x="116885" y="107461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8001494" y="4137811"/>
            <a:ext cx="245684" cy="401363"/>
          </a:xfrm>
          <a:custGeom>
            <a:avLst/>
            <a:gdLst/>
            <a:ahLst/>
            <a:cxnLst/>
            <a:rect l="l" t="t" r="r" b="b"/>
            <a:pathLst>
              <a:path w="245684" h="401363">
                <a:moveTo>
                  <a:pt x="21468" y="375097"/>
                </a:moveTo>
                <a:lnTo>
                  <a:pt x="23846" y="365589"/>
                </a:lnTo>
                <a:lnTo>
                  <a:pt x="31002" y="351288"/>
                </a:lnTo>
                <a:lnTo>
                  <a:pt x="35780" y="339202"/>
                </a:lnTo>
                <a:lnTo>
                  <a:pt x="42936" y="324901"/>
                </a:lnTo>
                <a:lnTo>
                  <a:pt x="47693" y="308183"/>
                </a:lnTo>
                <a:lnTo>
                  <a:pt x="54849" y="293881"/>
                </a:lnTo>
                <a:lnTo>
                  <a:pt x="59627" y="279580"/>
                </a:lnTo>
                <a:lnTo>
                  <a:pt x="66783" y="265279"/>
                </a:lnTo>
                <a:lnTo>
                  <a:pt x="71540" y="248560"/>
                </a:lnTo>
                <a:lnTo>
                  <a:pt x="76317" y="236475"/>
                </a:lnTo>
                <a:lnTo>
                  <a:pt x="83473" y="224591"/>
                </a:lnTo>
                <a:lnTo>
                  <a:pt x="93008" y="205455"/>
                </a:lnTo>
                <a:lnTo>
                  <a:pt x="102563" y="186319"/>
                </a:lnTo>
                <a:lnTo>
                  <a:pt x="114476" y="169601"/>
                </a:lnTo>
                <a:lnTo>
                  <a:pt x="126410" y="152883"/>
                </a:lnTo>
                <a:lnTo>
                  <a:pt x="138343" y="136164"/>
                </a:lnTo>
                <a:lnTo>
                  <a:pt x="150256" y="119446"/>
                </a:lnTo>
                <a:lnTo>
                  <a:pt x="162190" y="105144"/>
                </a:lnTo>
                <a:lnTo>
                  <a:pt x="174123" y="95677"/>
                </a:lnTo>
                <a:lnTo>
                  <a:pt x="186037" y="81376"/>
                </a:lnTo>
                <a:lnTo>
                  <a:pt x="195591" y="69290"/>
                </a:lnTo>
                <a:lnTo>
                  <a:pt x="205126" y="59823"/>
                </a:lnTo>
                <a:lnTo>
                  <a:pt x="214661" y="52572"/>
                </a:lnTo>
                <a:lnTo>
                  <a:pt x="221817" y="45522"/>
                </a:lnTo>
                <a:lnTo>
                  <a:pt x="228973" y="38271"/>
                </a:lnTo>
                <a:lnTo>
                  <a:pt x="236129" y="35853"/>
                </a:lnTo>
                <a:lnTo>
                  <a:pt x="238528" y="31221"/>
                </a:lnTo>
                <a:lnTo>
                  <a:pt x="240906" y="26386"/>
                </a:lnTo>
                <a:lnTo>
                  <a:pt x="245684" y="26386"/>
                </a:lnTo>
                <a:lnTo>
                  <a:pt x="245684" y="21552"/>
                </a:lnTo>
                <a:lnTo>
                  <a:pt x="243285" y="16718"/>
                </a:lnTo>
                <a:lnTo>
                  <a:pt x="243285" y="14502"/>
                </a:lnTo>
                <a:lnTo>
                  <a:pt x="240906" y="9668"/>
                </a:lnTo>
                <a:lnTo>
                  <a:pt x="236129" y="7251"/>
                </a:lnTo>
                <a:lnTo>
                  <a:pt x="233750" y="4834"/>
                </a:lnTo>
                <a:lnTo>
                  <a:pt x="228973" y="2417"/>
                </a:lnTo>
                <a:lnTo>
                  <a:pt x="195591" y="19135"/>
                </a:lnTo>
                <a:lnTo>
                  <a:pt x="166967" y="43105"/>
                </a:lnTo>
                <a:lnTo>
                  <a:pt x="143100" y="69290"/>
                </a:lnTo>
                <a:lnTo>
                  <a:pt x="119254" y="98094"/>
                </a:lnTo>
                <a:lnTo>
                  <a:pt x="97785" y="129114"/>
                </a:lnTo>
                <a:lnTo>
                  <a:pt x="78696" y="162551"/>
                </a:lnTo>
                <a:lnTo>
                  <a:pt x="62005" y="195988"/>
                </a:lnTo>
                <a:lnTo>
                  <a:pt x="47693" y="229425"/>
                </a:lnTo>
                <a:lnTo>
                  <a:pt x="33381" y="262862"/>
                </a:lnTo>
                <a:lnTo>
                  <a:pt x="23846" y="291464"/>
                </a:lnTo>
                <a:lnTo>
                  <a:pt x="14312" y="320067"/>
                </a:lnTo>
                <a:lnTo>
                  <a:pt x="7156" y="346454"/>
                </a:lnTo>
                <a:lnTo>
                  <a:pt x="2378" y="365589"/>
                </a:lnTo>
                <a:lnTo>
                  <a:pt x="0" y="382268"/>
                </a:lnTo>
                <a:lnTo>
                  <a:pt x="0" y="394212"/>
                </a:lnTo>
                <a:lnTo>
                  <a:pt x="2378" y="401363"/>
                </a:lnTo>
                <a:lnTo>
                  <a:pt x="7156" y="398986"/>
                </a:lnTo>
                <a:lnTo>
                  <a:pt x="11913" y="391815"/>
                </a:lnTo>
                <a:lnTo>
                  <a:pt x="16690" y="384644"/>
                </a:lnTo>
                <a:lnTo>
                  <a:pt x="21468" y="375097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8328273" y="4066305"/>
            <a:ext cx="26225" cy="73923"/>
          </a:xfrm>
          <a:custGeom>
            <a:avLst/>
            <a:gdLst/>
            <a:ahLst/>
            <a:cxnLst/>
            <a:rect l="l" t="t" r="r" b="b"/>
            <a:pathLst>
              <a:path w="26225" h="73923">
                <a:moveTo>
                  <a:pt x="2378" y="11884"/>
                </a:moveTo>
                <a:lnTo>
                  <a:pt x="0" y="64456"/>
                </a:lnTo>
                <a:lnTo>
                  <a:pt x="0" y="71506"/>
                </a:lnTo>
                <a:lnTo>
                  <a:pt x="4757" y="73923"/>
                </a:lnTo>
                <a:lnTo>
                  <a:pt x="14312" y="73923"/>
                </a:lnTo>
                <a:lnTo>
                  <a:pt x="19069" y="71506"/>
                </a:lnTo>
                <a:lnTo>
                  <a:pt x="23846" y="66873"/>
                </a:lnTo>
                <a:lnTo>
                  <a:pt x="23846" y="64456"/>
                </a:lnTo>
                <a:lnTo>
                  <a:pt x="26225" y="14301"/>
                </a:lnTo>
                <a:lnTo>
                  <a:pt x="26225" y="9467"/>
                </a:lnTo>
                <a:lnTo>
                  <a:pt x="23846" y="4632"/>
                </a:lnTo>
                <a:lnTo>
                  <a:pt x="19069" y="0"/>
                </a:lnTo>
                <a:lnTo>
                  <a:pt x="11913" y="0"/>
                </a:lnTo>
                <a:lnTo>
                  <a:pt x="7156" y="2215"/>
                </a:lnTo>
                <a:lnTo>
                  <a:pt x="2378" y="4632"/>
                </a:lnTo>
                <a:lnTo>
                  <a:pt x="2378" y="11884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8247178" y="3865482"/>
            <a:ext cx="135944" cy="205455"/>
          </a:xfrm>
          <a:custGeom>
            <a:avLst/>
            <a:gdLst/>
            <a:ahLst/>
            <a:cxnLst/>
            <a:rect l="l" t="t" r="r" b="b"/>
            <a:pathLst>
              <a:path w="135944" h="205455">
                <a:moveTo>
                  <a:pt x="21447" y="188737"/>
                </a:moveTo>
                <a:lnTo>
                  <a:pt x="26225" y="193571"/>
                </a:lnTo>
                <a:lnTo>
                  <a:pt x="33381" y="198405"/>
                </a:lnTo>
                <a:lnTo>
                  <a:pt x="40537" y="203038"/>
                </a:lnTo>
                <a:lnTo>
                  <a:pt x="50072" y="205455"/>
                </a:lnTo>
                <a:lnTo>
                  <a:pt x="76317" y="205455"/>
                </a:lnTo>
                <a:lnTo>
                  <a:pt x="81095" y="203038"/>
                </a:lnTo>
                <a:lnTo>
                  <a:pt x="85852" y="200822"/>
                </a:lnTo>
                <a:lnTo>
                  <a:pt x="93008" y="198405"/>
                </a:lnTo>
                <a:lnTo>
                  <a:pt x="97785" y="195988"/>
                </a:lnTo>
                <a:lnTo>
                  <a:pt x="102563" y="191154"/>
                </a:lnTo>
                <a:lnTo>
                  <a:pt x="109719" y="188737"/>
                </a:lnTo>
                <a:lnTo>
                  <a:pt x="112098" y="186319"/>
                </a:lnTo>
                <a:lnTo>
                  <a:pt x="119254" y="181687"/>
                </a:lnTo>
                <a:lnTo>
                  <a:pt x="121632" y="179269"/>
                </a:lnTo>
                <a:lnTo>
                  <a:pt x="126410" y="174435"/>
                </a:lnTo>
                <a:lnTo>
                  <a:pt x="131187" y="172018"/>
                </a:lnTo>
                <a:lnTo>
                  <a:pt x="131187" y="167385"/>
                </a:lnTo>
                <a:lnTo>
                  <a:pt x="135944" y="162551"/>
                </a:lnTo>
                <a:lnTo>
                  <a:pt x="135944" y="157717"/>
                </a:lnTo>
                <a:lnTo>
                  <a:pt x="131187" y="155300"/>
                </a:lnTo>
                <a:lnTo>
                  <a:pt x="126410" y="152883"/>
                </a:lnTo>
                <a:lnTo>
                  <a:pt x="121632" y="152883"/>
                </a:lnTo>
                <a:lnTo>
                  <a:pt x="119254" y="155300"/>
                </a:lnTo>
                <a:lnTo>
                  <a:pt x="116875" y="160134"/>
                </a:lnTo>
                <a:lnTo>
                  <a:pt x="112098" y="160134"/>
                </a:lnTo>
                <a:lnTo>
                  <a:pt x="109719" y="162551"/>
                </a:lnTo>
                <a:lnTo>
                  <a:pt x="104941" y="164968"/>
                </a:lnTo>
                <a:lnTo>
                  <a:pt x="100164" y="169601"/>
                </a:lnTo>
                <a:lnTo>
                  <a:pt x="97785" y="172018"/>
                </a:lnTo>
                <a:lnTo>
                  <a:pt x="90629" y="172018"/>
                </a:lnTo>
                <a:lnTo>
                  <a:pt x="85852" y="174435"/>
                </a:lnTo>
                <a:lnTo>
                  <a:pt x="69161" y="174435"/>
                </a:lnTo>
                <a:lnTo>
                  <a:pt x="59627" y="169601"/>
                </a:lnTo>
                <a:lnTo>
                  <a:pt x="50072" y="162551"/>
                </a:lnTo>
                <a:lnTo>
                  <a:pt x="42916" y="155300"/>
                </a:lnTo>
                <a:lnTo>
                  <a:pt x="38158" y="145833"/>
                </a:lnTo>
                <a:lnTo>
                  <a:pt x="33381" y="136164"/>
                </a:lnTo>
                <a:lnTo>
                  <a:pt x="28604" y="124280"/>
                </a:lnTo>
                <a:lnTo>
                  <a:pt x="26225" y="112396"/>
                </a:lnTo>
                <a:lnTo>
                  <a:pt x="23846" y="102727"/>
                </a:lnTo>
                <a:lnTo>
                  <a:pt x="21447" y="90843"/>
                </a:lnTo>
                <a:lnTo>
                  <a:pt x="19069" y="78959"/>
                </a:lnTo>
                <a:lnTo>
                  <a:pt x="19069" y="43105"/>
                </a:lnTo>
                <a:lnTo>
                  <a:pt x="21447" y="35853"/>
                </a:lnTo>
                <a:lnTo>
                  <a:pt x="21447" y="26386"/>
                </a:lnTo>
                <a:lnTo>
                  <a:pt x="23846" y="19135"/>
                </a:lnTo>
                <a:lnTo>
                  <a:pt x="23846" y="9668"/>
                </a:lnTo>
                <a:lnTo>
                  <a:pt x="21447" y="4834"/>
                </a:lnTo>
                <a:lnTo>
                  <a:pt x="19069" y="0"/>
                </a:lnTo>
                <a:lnTo>
                  <a:pt x="14312" y="0"/>
                </a:lnTo>
                <a:lnTo>
                  <a:pt x="9534" y="2417"/>
                </a:lnTo>
                <a:lnTo>
                  <a:pt x="9534" y="7251"/>
                </a:lnTo>
                <a:lnTo>
                  <a:pt x="7156" y="9668"/>
                </a:lnTo>
                <a:lnTo>
                  <a:pt x="7156" y="19135"/>
                </a:lnTo>
                <a:lnTo>
                  <a:pt x="4757" y="26386"/>
                </a:lnTo>
                <a:lnTo>
                  <a:pt x="4757" y="31221"/>
                </a:lnTo>
                <a:lnTo>
                  <a:pt x="2378" y="35853"/>
                </a:lnTo>
                <a:lnTo>
                  <a:pt x="2378" y="47939"/>
                </a:lnTo>
                <a:lnTo>
                  <a:pt x="0" y="52572"/>
                </a:lnTo>
                <a:lnTo>
                  <a:pt x="0" y="136164"/>
                </a:lnTo>
                <a:lnTo>
                  <a:pt x="2378" y="145833"/>
                </a:lnTo>
                <a:lnTo>
                  <a:pt x="4757" y="152883"/>
                </a:lnTo>
                <a:lnTo>
                  <a:pt x="7156" y="162551"/>
                </a:lnTo>
                <a:lnTo>
                  <a:pt x="9534" y="169601"/>
                </a:lnTo>
                <a:lnTo>
                  <a:pt x="11913" y="174435"/>
                </a:lnTo>
                <a:lnTo>
                  <a:pt x="16690" y="181687"/>
                </a:lnTo>
                <a:lnTo>
                  <a:pt x="21447" y="188737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8349742" y="3980295"/>
            <a:ext cx="178881" cy="54788"/>
          </a:xfrm>
          <a:custGeom>
            <a:avLst/>
            <a:gdLst/>
            <a:ahLst/>
            <a:cxnLst/>
            <a:rect l="l" t="t" r="r" b="b"/>
            <a:pathLst>
              <a:path w="178881" h="54788">
                <a:moveTo>
                  <a:pt x="0" y="0"/>
                </a:moveTo>
                <a:lnTo>
                  <a:pt x="0" y="9467"/>
                </a:lnTo>
                <a:lnTo>
                  <a:pt x="2378" y="14301"/>
                </a:lnTo>
                <a:lnTo>
                  <a:pt x="7156" y="19135"/>
                </a:lnTo>
                <a:lnTo>
                  <a:pt x="14312" y="23768"/>
                </a:lnTo>
                <a:lnTo>
                  <a:pt x="19069" y="31019"/>
                </a:lnTo>
                <a:lnTo>
                  <a:pt x="23846" y="33436"/>
                </a:lnTo>
                <a:lnTo>
                  <a:pt x="28624" y="38069"/>
                </a:lnTo>
                <a:lnTo>
                  <a:pt x="33381" y="40486"/>
                </a:lnTo>
                <a:lnTo>
                  <a:pt x="40537" y="42903"/>
                </a:lnTo>
                <a:lnTo>
                  <a:pt x="45314" y="45321"/>
                </a:lnTo>
                <a:lnTo>
                  <a:pt x="50092" y="47738"/>
                </a:lnTo>
                <a:lnTo>
                  <a:pt x="57248" y="50155"/>
                </a:lnTo>
                <a:lnTo>
                  <a:pt x="62005" y="50155"/>
                </a:lnTo>
                <a:lnTo>
                  <a:pt x="69161" y="52572"/>
                </a:lnTo>
                <a:lnTo>
                  <a:pt x="76317" y="52572"/>
                </a:lnTo>
                <a:lnTo>
                  <a:pt x="83473" y="54788"/>
                </a:lnTo>
                <a:lnTo>
                  <a:pt x="109719" y="54788"/>
                </a:lnTo>
                <a:lnTo>
                  <a:pt x="112098" y="52572"/>
                </a:lnTo>
                <a:lnTo>
                  <a:pt x="116875" y="52572"/>
                </a:lnTo>
                <a:lnTo>
                  <a:pt x="119254" y="50155"/>
                </a:lnTo>
                <a:lnTo>
                  <a:pt x="126410" y="50155"/>
                </a:lnTo>
                <a:lnTo>
                  <a:pt x="133566" y="47738"/>
                </a:lnTo>
                <a:lnTo>
                  <a:pt x="140722" y="47738"/>
                </a:lnTo>
                <a:lnTo>
                  <a:pt x="143100" y="45321"/>
                </a:lnTo>
                <a:lnTo>
                  <a:pt x="147878" y="45321"/>
                </a:lnTo>
                <a:lnTo>
                  <a:pt x="152655" y="42903"/>
                </a:lnTo>
                <a:lnTo>
                  <a:pt x="164568" y="42903"/>
                </a:lnTo>
                <a:lnTo>
                  <a:pt x="169346" y="40486"/>
                </a:lnTo>
                <a:lnTo>
                  <a:pt x="174123" y="40486"/>
                </a:lnTo>
                <a:lnTo>
                  <a:pt x="176502" y="38069"/>
                </a:lnTo>
                <a:lnTo>
                  <a:pt x="176502" y="31019"/>
                </a:lnTo>
                <a:lnTo>
                  <a:pt x="178881" y="26185"/>
                </a:lnTo>
                <a:lnTo>
                  <a:pt x="176502" y="21351"/>
                </a:lnTo>
                <a:lnTo>
                  <a:pt x="174123" y="16718"/>
                </a:lnTo>
                <a:lnTo>
                  <a:pt x="169346" y="14301"/>
                </a:lnTo>
                <a:lnTo>
                  <a:pt x="143100" y="14301"/>
                </a:lnTo>
                <a:lnTo>
                  <a:pt x="138343" y="16718"/>
                </a:lnTo>
                <a:lnTo>
                  <a:pt x="133566" y="19135"/>
                </a:lnTo>
                <a:lnTo>
                  <a:pt x="131187" y="19135"/>
                </a:lnTo>
                <a:lnTo>
                  <a:pt x="126410" y="21351"/>
                </a:lnTo>
                <a:lnTo>
                  <a:pt x="121652" y="23768"/>
                </a:lnTo>
                <a:lnTo>
                  <a:pt x="109719" y="23768"/>
                </a:lnTo>
                <a:lnTo>
                  <a:pt x="107340" y="26185"/>
                </a:lnTo>
                <a:lnTo>
                  <a:pt x="59627" y="26185"/>
                </a:lnTo>
                <a:lnTo>
                  <a:pt x="54849" y="23768"/>
                </a:lnTo>
                <a:lnTo>
                  <a:pt x="45314" y="23768"/>
                </a:lnTo>
                <a:lnTo>
                  <a:pt x="40537" y="21351"/>
                </a:lnTo>
                <a:lnTo>
                  <a:pt x="33381" y="19135"/>
                </a:lnTo>
                <a:lnTo>
                  <a:pt x="31002" y="16718"/>
                </a:lnTo>
                <a:lnTo>
                  <a:pt x="23846" y="14301"/>
                </a:lnTo>
                <a:lnTo>
                  <a:pt x="21468" y="11884"/>
                </a:lnTo>
                <a:lnTo>
                  <a:pt x="16690" y="7049"/>
                </a:lnTo>
                <a:lnTo>
                  <a:pt x="11913" y="4632"/>
                </a:lnTo>
                <a:lnTo>
                  <a:pt x="715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490464" y="3824995"/>
            <a:ext cx="85872" cy="200621"/>
          </a:xfrm>
          <a:custGeom>
            <a:avLst/>
            <a:gdLst/>
            <a:ahLst/>
            <a:cxnLst/>
            <a:rect l="l" t="t" r="r" b="b"/>
            <a:pathLst>
              <a:path w="85872" h="200621">
                <a:moveTo>
                  <a:pt x="19089" y="176651"/>
                </a:moveTo>
                <a:lnTo>
                  <a:pt x="19089" y="183902"/>
                </a:lnTo>
                <a:lnTo>
                  <a:pt x="21468" y="186319"/>
                </a:lnTo>
                <a:lnTo>
                  <a:pt x="21468" y="191154"/>
                </a:lnTo>
                <a:lnTo>
                  <a:pt x="26245" y="193369"/>
                </a:lnTo>
                <a:lnTo>
                  <a:pt x="31002" y="195786"/>
                </a:lnTo>
                <a:lnTo>
                  <a:pt x="35780" y="198204"/>
                </a:lnTo>
                <a:lnTo>
                  <a:pt x="45314" y="198204"/>
                </a:lnTo>
                <a:lnTo>
                  <a:pt x="50092" y="200621"/>
                </a:lnTo>
                <a:lnTo>
                  <a:pt x="54869" y="198204"/>
                </a:lnTo>
                <a:lnTo>
                  <a:pt x="62025" y="198204"/>
                </a:lnTo>
                <a:lnTo>
                  <a:pt x="64404" y="195786"/>
                </a:lnTo>
                <a:lnTo>
                  <a:pt x="73939" y="195786"/>
                </a:lnTo>
                <a:lnTo>
                  <a:pt x="78716" y="193369"/>
                </a:lnTo>
                <a:lnTo>
                  <a:pt x="81095" y="191154"/>
                </a:lnTo>
                <a:lnTo>
                  <a:pt x="83493" y="186319"/>
                </a:lnTo>
                <a:lnTo>
                  <a:pt x="85872" y="186319"/>
                </a:lnTo>
                <a:lnTo>
                  <a:pt x="83493" y="181485"/>
                </a:lnTo>
                <a:lnTo>
                  <a:pt x="78716" y="179068"/>
                </a:lnTo>
                <a:lnTo>
                  <a:pt x="73939" y="179068"/>
                </a:lnTo>
                <a:lnTo>
                  <a:pt x="69181" y="174435"/>
                </a:lnTo>
                <a:lnTo>
                  <a:pt x="66783" y="174435"/>
                </a:lnTo>
                <a:lnTo>
                  <a:pt x="62025" y="169601"/>
                </a:lnTo>
                <a:lnTo>
                  <a:pt x="57248" y="167184"/>
                </a:lnTo>
                <a:lnTo>
                  <a:pt x="52470" y="162350"/>
                </a:lnTo>
                <a:lnTo>
                  <a:pt x="47713" y="159932"/>
                </a:lnTo>
                <a:lnTo>
                  <a:pt x="45314" y="152883"/>
                </a:lnTo>
                <a:lnTo>
                  <a:pt x="42936" y="145631"/>
                </a:lnTo>
                <a:lnTo>
                  <a:pt x="40557" y="136164"/>
                </a:lnTo>
                <a:lnTo>
                  <a:pt x="40557" y="107561"/>
                </a:lnTo>
                <a:lnTo>
                  <a:pt x="42936" y="95476"/>
                </a:lnTo>
                <a:lnTo>
                  <a:pt x="42936" y="59622"/>
                </a:lnTo>
                <a:lnTo>
                  <a:pt x="45314" y="50155"/>
                </a:lnTo>
                <a:lnTo>
                  <a:pt x="42936" y="42903"/>
                </a:lnTo>
                <a:lnTo>
                  <a:pt x="42936" y="33436"/>
                </a:lnTo>
                <a:lnTo>
                  <a:pt x="38158" y="26185"/>
                </a:lnTo>
                <a:lnTo>
                  <a:pt x="35780" y="19135"/>
                </a:lnTo>
                <a:lnTo>
                  <a:pt x="33401" y="14301"/>
                </a:lnTo>
                <a:lnTo>
                  <a:pt x="28624" y="7049"/>
                </a:lnTo>
                <a:lnTo>
                  <a:pt x="23846" y="2417"/>
                </a:lnTo>
                <a:lnTo>
                  <a:pt x="19089" y="0"/>
                </a:lnTo>
                <a:lnTo>
                  <a:pt x="2378" y="0"/>
                </a:lnTo>
                <a:lnTo>
                  <a:pt x="2378" y="2417"/>
                </a:lnTo>
                <a:lnTo>
                  <a:pt x="0" y="7049"/>
                </a:lnTo>
                <a:lnTo>
                  <a:pt x="0" y="16718"/>
                </a:lnTo>
                <a:lnTo>
                  <a:pt x="2378" y="19135"/>
                </a:lnTo>
                <a:lnTo>
                  <a:pt x="2378" y="23768"/>
                </a:lnTo>
                <a:lnTo>
                  <a:pt x="4777" y="26185"/>
                </a:lnTo>
                <a:lnTo>
                  <a:pt x="7156" y="31019"/>
                </a:lnTo>
                <a:lnTo>
                  <a:pt x="9534" y="35853"/>
                </a:lnTo>
                <a:lnTo>
                  <a:pt x="11933" y="40486"/>
                </a:lnTo>
                <a:lnTo>
                  <a:pt x="11933" y="45321"/>
                </a:lnTo>
                <a:lnTo>
                  <a:pt x="14312" y="50155"/>
                </a:lnTo>
                <a:lnTo>
                  <a:pt x="16690" y="57406"/>
                </a:lnTo>
                <a:lnTo>
                  <a:pt x="19089" y="62039"/>
                </a:lnTo>
                <a:lnTo>
                  <a:pt x="19089" y="74125"/>
                </a:lnTo>
                <a:lnTo>
                  <a:pt x="21468" y="81175"/>
                </a:lnTo>
                <a:lnTo>
                  <a:pt x="21468" y="95476"/>
                </a:lnTo>
                <a:lnTo>
                  <a:pt x="19089" y="102727"/>
                </a:lnTo>
                <a:lnTo>
                  <a:pt x="19089" y="138581"/>
                </a:lnTo>
                <a:lnTo>
                  <a:pt x="16690" y="143214"/>
                </a:lnTo>
                <a:lnTo>
                  <a:pt x="16690" y="169601"/>
                </a:lnTo>
                <a:lnTo>
                  <a:pt x="19089" y="176651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421302" y="3746237"/>
            <a:ext cx="83473" cy="102526"/>
          </a:xfrm>
          <a:custGeom>
            <a:avLst/>
            <a:gdLst/>
            <a:ahLst/>
            <a:cxnLst/>
            <a:rect l="l" t="t" r="r" b="b"/>
            <a:pathLst>
              <a:path w="83473" h="102526">
                <a:moveTo>
                  <a:pt x="0" y="76340"/>
                </a:moveTo>
                <a:lnTo>
                  <a:pt x="0" y="88224"/>
                </a:lnTo>
                <a:lnTo>
                  <a:pt x="2378" y="95476"/>
                </a:lnTo>
                <a:lnTo>
                  <a:pt x="7156" y="100310"/>
                </a:lnTo>
                <a:lnTo>
                  <a:pt x="11913" y="102526"/>
                </a:lnTo>
                <a:lnTo>
                  <a:pt x="16690" y="100310"/>
                </a:lnTo>
                <a:lnTo>
                  <a:pt x="21468" y="95476"/>
                </a:lnTo>
                <a:lnTo>
                  <a:pt x="26225" y="93059"/>
                </a:lnTo>
                <a:lnTo>
                  <a:pt x="31002" y="88224"/>
                </a:lnTo>
                <a:lnTo>
                  <a:pt x="38158" y="83592"/>
                </a:lnTo>
                <a:lnTo>
                  <a:pt x="45314" y="76340"/>
                </a:lnTo>
                <a:lnTo>
                  <a:pt x="50092" y="69089"/>
                </a:lnTo>
                <a:lnTo>
                  <a:pt x="54849" y="62039"/>
                </a:lnTo>
                <a:lnTo>
                  <a:pt x="62005" y="54788"/>
                </a:lnTo>
                <a:lnTo>
                  <a:pt x="66783" y="47738"/>
                </a:lnTo>
                <a:lnTo>
                  <a:pt x="71540" y="40486"/>
                </a:lnTo>
                <a:lnTo>
                  <a:pt x="73939" y="35652"/>
                </a:lnTo>
                <a:lnTo>
                  <a:pt x="78696" y="31019"/>
                </a:lnTo>
                <a:lnTo>
                  <a:pt x="81095" y="28602"/>
                </a:lnTo>
                <a:lnTo>
                  <a:pt x="81095" y="23768"/>
                </a:lnTo>
                <a:lnTo>
                  <a:pt x="83473" y="18934"/>
                </a:lnTo>
                <a:lnTo>
                  <a:pt x="83473" y="16718"/>
                </a:lnTo>
                <a:lnTo>
                  <a:pt x="81095" y="11884"/>
                </a:lnTo>
                <a:lnTo>
                  <a:pt x="78696" y="7049"/>
                </a:lnTo>
                <a:lnTo>
                  <a:pt x="73939" y="4632"/>
                </a:lnTo>
                <a:lnTo>
                  <a:pt x="69161" y="2215"/>
                </a:lnTo>
                <a:lnTo>
                  <a:pt x="64384" y="0"/>
                </a:lnTo>
                <a:lnTo>
                  <a:pt x="62005" y="0"/>
                </a:lnTo>
                <a:lnTo>
                  <a:pt x="59627" y="4632"/>
                </a:lnTo>
                <a:lnTo>
                  <a:pt x="54849" y="9467"/>
                </a:lnTo>
                <a:lnTo>
                  <a:pt x="50092" y="16718"/>
                </a:lnTo>
                <a:lnTo>
                  <a:pt x="45314" y="23768"/>
                </a:lnTo>
                <a:lnTo>
                  <a:pt x="38158" y="28602"/>
                </a:lnTo>
                <a:lnTo>
                  <a:pt x="33381" y="35652"/>
                </a:lnTo>
                <a:lnTo>
                  <a:pt x="28624" y="40486"/>
                </a:lnTo>
                <a:lnTo>
                  <a:pt x="21468" y="47738"/>
                </a:lnTo>
                <a:lnTo>
                  <a:pt x="16690" y="52371"/>
                </a:lnTo>
                <a:lnTo>
                  <a:pt x="11913" y="59622"/>
                </a:lnTo>
                <a:lnTo>
                  <a:pt x="7156" y="64456"/>
                </a:lnTo>
                <a:lnTo>
                  <a:pt x="4757" y="69089"/>
                </a:lnTo>
                <a:lnTo>
                  <a:pt x="0" y="76340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018185" y="4426859"/>
            <a:ext cx="181279" cy="193530"/>
          </a:xfrm>
          <a:custGeom>
            <a:avLst/>
            <a:gdLst/>
            <a:ahLst/>
            <a:cxnLst/>
            <a:rect l="l" t="t" r="r" b="b"/>
            <a:pathLst>
              <a:path w="181279" h="193530">
                <a:moveTo>
                  <a:pt x="2378" y="145772"/>
                </a:moveTo>
                <a:lnTo>
                  <a:pt x="4777" y="145772"/>
                </a:lnTo>
                <a:lnTo>
                  <a:pt x="7156" y="150546"/>
                </a:lnTo>
                <a:lnTo>
                  <a:pt x="11933" y="152923"/>
                </a:lnTo>
                <a:lnTo>
                  <a:pt x="26245" y="152923"/>
                </a:lnTo>
                <a:lnTo>
                  <a:pt x="26245" y="155320"/>
                </a:lnTo>
                <a:lnTo>
                  <a:pt x="66783" y="155320"/>
                </a:lnTo>
                <a:lnTo>
                  <a:pt x="71560" y="157717"/>
                </a:lnTo>
                <a:lnTo>
                  <a:pt x="76317" y="160094"/>
                </a:lnTo>
                <a:lnTo>
                  <a:pt x="83473" y="162491"/>
                </a:lnTo>
                <a:lnTo>
                  <a:pt x="90629" y="164867"/>
                </a:lnTo>
                <a:lnTo>
                  <a:pt x="95407" y="169661"/>
                </a:lnTo>
                <a:lnTo>
                  <a:pt x="102563" y="169661"/>
                </a:lnTo>
                <a:lnTo>
                  <a:pt x="109719" y="174435"/>
                </a:lnTo>
                <a:lnTo>
                  <a:pt x="116875" y="179209"/>
                </a:lnTo>
                <a:lnTo>
                  <a:pt x="121652" y="179209"/>
                </a:lnTo>
                <a:lnTo>
                  <a:pt x="126410" y="183983"/>
                </a:lnTo>
                <a:lnTo>
                  <a:pt x="133566" y="188757"/>
                </a:lnTo>
                <a:lnTo>
                  <a:pt x="138343" y="188757"/>
                </a:lnTo>
                <a:lnTo>
                  <a:pt x="143121" y="191154"/>
                </a:lnTo>
                <a:lnTo>
                  <a:pt x="147878" y="193530"/>
                </a:lnTo>
                <a:lnTo>
                  <a:pt x="152655" y="193530"/>
                </a:lnTo>
                <a:lnTo>
                  <a:pt x="157433" y="188757"/>
                </a:lnTo>
                <a:lnTo>
                  <a:pt x="159811" y="183983"/>
                </a:lnTo>
                <a:lnTo>
                  <a:pt x="162190" y="179209"/>
                </a:lnTo>
                <a:lnTo>
                  <a:pt x="164589" y="174435"/>
                </a:lnTo>
                <a:lnTo>
                  <a:pt x="164589" y="169661"/>
                </a:lnTo>
                <a:lnTo>
                  <a:pt x="162190" y="164867"/>
                </a:lnTo>
                <a:lnTo>
                  <a:pt x="159811" y="162491"/>
                </a:lnTo>
                <a:lnTo>
                  <a:pt x="155034" y="160094"/>
                </a:lnTo>
                <a:lnTo>
                  <a:pt x="152655" y="157717"/>
                </a:lnTo>
                <a:lnTo>
                  <a:pt x="147878" y="152923"/>
                </a:lnTo>
                <a:lnTo>
                  <a:pt x="143121" y="152923"/>
                </a:lnTo>
                <a:lnTo>
                  <a:pt x="138343" y="148149"/>
                </a:lnTo>
                <a:lnTo>
                  <a:pt x="135964" y="145772"/>
                </a:lnTo>
                <a:lnTo>
                  <a:pt x="128808" y="140978"/>
                </a:lnTo>
                <a:lnTo>
                  <a:pt x="126410" y="138601"/>
                </a:lnTo>
                <a:lnTo>
                  <a:pt x="121652" y="136204"/>
                </a:lnTo>
                <a:lnTo>
                  <a:pt x="116875" y="131431"/>
                </a:lnTo>
                <a:lnTo>
                  <a:pt x="112098" y="129054"/>
                </a:lnTo>
                <a:lnTo>
                  <a:pt x="107340" y="129054"/>
                </a:lnTo>
                <a:lnTo>
                  <a:pt x="102563" y="124260"/>
                </a:lnTo>
                <a:lnTo>
                  <a:pt x="100184" y="121883"/>
                </a:lnTo>
                <a:lnTo>
                  <a:pt x="59627" y="121883"/>
                </a:lnTo>
                <a:lnTo>
                  <a:pt x="54849" y="119486"/>
                </a:lnTo>
                <a:lnTo>
                  <a:pt x="42936" y="119486"/>
                </a:lnTo>
                <a:lnTo>
                  <a:pt x="47693" y="109938"/>
                </a:lnTo>
                <a:lnTo>
                  <a:pt x="52470" y="97994"/>
                </a:lnTo>
                <a:lnTo>
                  <a:pt x="59627" y="86049"/>
                </a:lnTo>
                <a:lnTo>
                  <a:pt x="62005" y="76542"/>
                </a:lnTo>
                <a:lnTo>
                  <a:pt x="66783" y="69290"/>
                </a:lnTo>
                <a:lnTo>
                  <a:pt x="71560" y="62240"/>
                </a:lnTo>
                <a:lnTo>
                  <a:pt x="76317" y="54989"/>
                </a:lnTo>
                <a:lnTo>
                  <a:pt x="78716" y="50155"/>
                </a:lnTo>
                <a:lnTo>
                  <a:pt x="83473" y="43105"/>
                </a:lnTo>
                <a:lnTo>
                  <a:pt x="90629" y="38271"/>
                </a:lnTo>
                <a:lnTo>
                  <a:pt x="95407" y="35853"/>
                </a:lnTo>
                <a:lnTo>
                  <a:pt x="102563" y="35853"/>
                </a:lnTo>
                <a:lnTo>
                  <a:pt x="109719" y="33436"/>
                </a:lnTo>
                <a:lnTo>
                  <a:pt x="119254" y="33436"/>
                </a:lnTo>
                <a:lnTo>
                  <a:pt x="128808" y="35853"/>
                </a:lnTo>
                <a:lnTo>
                  <a:pt x="140722" y="35853"/>
                </a:lnTo>
                <a:lnTo>
                  <a:pt x="140722" y="117109"/>
                </a:lnTo>
                <a:lnTo>
                  <a:pt x="143121" y="121883"/>
                </a:lnTo>
                <a:lnTo>
                  <a:pt x="143121" y="124260"/>
                </a:lnTo>
                <a:lnTo>
                  <a:pt x="145499" y="129054"/>
                </a:lnTo>
                <a:lnTo>
                  <a:pt x="150277" y="129054"/>
                </a:lnTo>
                <a:lnTo>
                  <a:pt x="152655" y="131431"/>
                </a:lnTo>
                <a:lnTo>
                  <a:pt x="157433" y="133828"/>
                </a:lnTo>
                <a:lnTo>
                  <a:pt x="159811" y="136204"/>
                </a:lnTo>
                <a:lnTo>
                  <a:pt x="178901" y="136204"/>
                </a:lnTo>
                <a:lnTo>
                  <a:pt x="181279" y="133828"/>
                </a:lnTo>
                <a:lnTo>
                  <a:pt x="178901" y="129054"/>
                </a:lnTo>
                <a:lnTo>
                  <a:pt x="178901" y="95597"/>
                </a:lnTo>
                <a:lnTo>
                  <a:pt x="176502" y="93220"/>
                </a:lnTo>
                <a:lnTo>
                  <a:pt x="176502" y="83652"/>
                </a:lnTo>
                <a:lnTo>
                  <a:pt x="174123" y="78878"/>
                </a:lnTo>
                <a:lnTo>
                  <a:pt x="174123" y="43105"/>
                </a:lnTo>
                <a:lnTo>
                  <a:pt x="171745" y="38271"/>
                </a:lnTo>
                <a:lnTo>
                  <a:pt x="171745" y="21552"/>
                </a:lnTo>
                <a:lnTo>
                  <a:pt x="169346" y="16718"/>
                </a:lnTo>
                <a:lnTo>
                  <a:pt x="169346" y="4834"/>
                </a:lnTo>
                <a:lnTo>
                  <a:pt x="152655" y="0"/>
                </a:lnTo>
                <a:lnTo>
                  <a:pt x="109719" y="0"/>
                </a:lnTo>
                <a:lnTo>
                  <a:pt x="100184" y="4834"/>
                </a:lnTo>
                <a:lnTo>
                  <a:pt x="88251" y="9668"/>
                </a:lnTo>
                <a:lnTo>
                  <a:pt x="78716" y="16718"/>
                </a:lnTo>
                <a:lnTo>
                  <a:pt x="69161" y="26386"/>
                </a:lnTo>
                <a:lnTo>
                  <a:pt x="59627" y="35853"/>
                </a:lnTo>
                <a:lnTo>
                  <a:pt x="52470" y="47738"/>
                </a:lnTo>
                <a:lnTo>
                  <a:pt x="42936" y="59823"/>
                </a:lnTo>
                <a:lnTo>
                  <a:pt x="35780" y="71707"/>
                </a:lnTo>
                <a:lnTo>
                  <a:pt x="28624" y="86049"/>
                </a:lnTo>
                <a:lnTo>
                  <a:pt x="19089" y="100391"/>
                </a:lnTo>
                <a:lnTo>
                  <a:pt x="11933" y="114712"/>
                </a:lnTo>
                <a:lnTo>
                  <a:pt x="2378" y="129054"/>
                </a:lnTo>
                <a:lnTo>
                  <a:pt x="0" y="133828"/>
                </a:lnTo>
                <a:lnTo>
                  <a:pt x="0" y="140978"/>
                </a:lnTo>
                <a:lnTo>
                  <a:pt x="2378" y="145772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144595" y="4522456"/>
            <a:ext cx="109739" cy="176772"/>
          </a:xfrm>
          <a:custGeom>
            <a:avLst/>
            <a:gdLst/>
            <a:ahLst/>
            <a:cxnLst/>
            <a:rect l="l" t="t" r="r" b="b"/>
            <a:pathLst>
              <a:path w="109739" h="176772">
                <a:moveTo>
                  <a:pt x="0" y="162430"/>
                </a:moveTo>
                <a:lnTo>
                  <a:pt x="0" y="167204"/>
                </a:lnTo>
                <a:lnTo>
                  <a:pt x="2398" y="171998"/>
                </a:lnTo>
                <a:lnTo>
                  <a:pt x="7156" y="174375"/>
                </a:lnTo>
                <a:lnTo>
                  <a:pt x="11933" y="176772"/>
                </a:lnTo>
                <a:lnTo>
                  <a:pt x="16710" y="176772"/>
                </a:lnTo>
                <a:lnTo>
                  <a:pt x="21468" y="171998"/>
                </a:lnTo>
                <a:lnTo>
                  <a:pt x="23866" y="169601"/>
                </a:lnTo>
                <a:lnTo>
                  <a:pt x="26245" y="162430"/>
                </a:lnTo>
                <a:lnTo>
                  <a:pt x="31022" y="155280"/>
                </a:lnTo>
                <a:lnTo>
                  <a:pt x="33401" y="150486"/>
                </a:lnTo>
                <a:lnTo>
                  <a:pt x="38179" y="143335"/>
                </a:lnTo>
                <a:lnTo>
                  <a:pt x="42936" y="136164"/>
                </a:lnTo>
                <a:lnTo>
                  <a:pt x="42936" y="128993"/>
                </a:lnTo>
                <a:lnTo>
                  <a:pt x="47713" y="124219"/>
                </a:lnTo>
                <a:lnTo>
                  <a:pt x="52491" y="117049"/>
                </a:lnTo>
                <a:lnTo>
                  <a:pt x="54869" y="112275"/>
                </a:lnTo>
                <a:lnTo>
                  <a:pt x="57248" y="105104"/>
                </a:lnTo>
                <a:lnTo>
                  <a:pt x="59647" y="100330"/>
                </a:lnTo>
                <a:lnTo>
                  <a:pt x="64404" y="93159"/>
                </a:lnTo>
                <a:lnTo>
                  <a:pt x="69181" y="85989"/>
                </a:lnTo>
                <a:lnTo>
                  <a:pt x="71560" y="78838"/>
                </a:lnTo>
                <a:lnTo>
                  <a:pt x="76337" y="71667"/>
                </a:lnTo>
                <a:lnTo>
                  <a:pt x="78716" y="64496"/>
                </a:lnTo>
                <a:lnTo>
                  <a:pt x="81115" y="62120"/>
                </a:lnTo>
                <a:lnTo>
                  <a:pt x="83493" y="57326"/>
                </a:lnTo>
                <a:lnTo>
                  <a:pt x="85872" y="52552"/>
                </a:lnTo>
                <a:lnTo>
                  <a:pt x="88271" y="50175"/>
                </a:lnTo>
                <a:lnTo>
                  <a:pt x="90650" y="45381"/>
                </a:lnTo>
                <a:lnTo>
                  <a:pt x="93028" y="40607"/>
                </a:lnTo>
                <a:lnTo>
                  <a:pt x="95427" y="40607"/>
                </a:lnTo>
                <a:lnTo>
                  <a:pt x="95427" y="35833"/>
                </a:lnTo>
                <a:lnTo>
                  <a:pt x="100184" y="33457"/>
                </a:lnTo>
                <a:lnTo>
                  <a:pt x="102583" y="31060"/>
                </a:lnTo>
                <a:lnTo>
                  <a:pt x="104962" y="26286"/>
                </a:lnTo>
                <a:lnTo>
                  <a:pt x="109739" y="21512"/>
                </a:lnTo>
                <a:lnTo>
                  <a:pt x="109739" y="11944"/>
                </a:lnTo>
                <a:lnTo>
                  <a:pt x="107340" y="7170"/>
                </a:lnTo>
                <a:lnTo>
                  <a:pt x="102583" y="4793"/>
                </a:lnTo>
                <a:lnTo>
                  <a:pt x="100184" y="0"/>
                </a:lnTo>
                <a:lnTo>
                  <a:pt x="90650" y="0"/>
                </a:lnTo>
                <a:lnTo>
                  <a:pt x="85872" y="2396"/>
                </a:lnTo>
                <a:lnTo>
                  <a:pt x="83493" y="7170"/>
                </a:lnTo>
                <a:lnTo>
                  <a:pt x="78716" y="9567"/>
                </a:lnTo>
                <a:lnTo>
                  <a:pt x="76337" y="14341"/>
                </a:lnTo>
                <a:lnTo>
                  <a:pt x="71560" y="19115"/>
                </a:lnTo>
                <a:lnTo>
                  <a:pt x="69181" y="23889"/>
                </a:lnTo>
                <a:lnTo>
                  <a:pt x="64404" y="26286"/>
                </a:lnTo>
                <a:lnTo>
                  <a:pt x="59647" y="31060"/>
                </a:lnTo>
                <a:lnTo>
                  <a:pt x="57248" y="35833"/>
                </a:lnTo>
                <a:lnTo>
                  <a:pt x="54869" y="40607"/>
                </a:lnTo>
                <a:lnTo>
                  <a:pt x="52491" y="40607"/>
                </a:lnTo>
                <a:lnTo>
                  <a:pt x="52491" y="45381"/>
                </a:lnTo>
                <a:lnTo>
                  <a:pt x="50092" y="50175"/>
                </a:lnTo>
                <a:lnTo>
                  <a:pt x="45335" y="57326"/>
                </a:lnTo>
                <a:lnTo>
                  <a:pt x="42936" y="64496"/>
                </a:lnTo>
                <a:lnTo>
                  <a:pt x="38179" y="71667"/>
                </a:lnTo>
                <a:lnTo>
                  <a:pt x="35780" y="78838"/>
                </a:lnTo>
                <a:lnTo>
                  <a:pt x="33401" y="83612"/>
                </a:lnTo>
                <a:lnTo>
                  <a:pt x="31022" y="93159"/>
                </a:lnTo>
                <a:lnTo>
                  <a:pt x="28624" y="97933"/>
                </a:lnTo>
                <a:lnTo>
                  <a:pt x="26245" y="105104"/>
                </a:lnTo>
                <a:lnTo>
                  <a:pt x="23866" y="109878"/>
                </a:lnTo>
                <a:lnTo>
                  <a:pt x="21468" y="117049"/>
                </a:lnTo>
                <a:lnTo>
                  <a:pt x="19089" y="124219"/>
                </a:lnTo>
                <a:lnTo>
                  <a:pt x="16710" y="131390"/>
                </a:lnTo>
                <a:lnTo>
                  <a:pt x="14312" y="136164"/>
                </a:lnTo>
                <a:lnTo>
                  <a:pt x="9554" y="143335"/>
                </a:lnTo>
                <a:lnTo>
                  <a:pt x="7156" y="150486"/>
                </a:lnTo>
                <a:lnTo>
                  <a:pt x="2398" y="160053"/>
                </a:lnTo>
                <a:lnTo>
                  <a:pt x="0" y="16243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290094" y="3693665"/>
            <a:ext cx="76337" cy="97893"/>
          </a:xfrm>
          <a:custGeom>
            <a:avLst/>
            <a:gdLst/>
            <a:ahLst/>
            <a:cxnLst/>
            <a:rect l="l" t="t" r="r" b="b"/>
            <a:pathLst>
              <a:path w="76337" h="97893">
                <a:moveTo>
                  <a:pt x="0" y="71506"/>
                </a:moveTo>
                <a:lnTo>
                  <a:pt x="0" y="86009"/>
                </a:lnTo>
                <a:lnTo>
                  <a:pt x="2398" y="90642"/>
                </a:lnTo>
                <a:lnTo>
                  <a:pt x="4777" y="93059"/>
                </a:lnTo>
                <a:lnTo>
                  <a:pt x="7156" y="97893"/>
                </a:lnTo>
                <a:lnTo>
                  <a:pt x="9554" y="95476"/>
                </a:lnTo>
                <a:lnTo>
                  <a:pt x="14312" y="93059"/>
                </a:lnTo>
                <a:lnTo>
                  <a:pt x="19089" y="88224"/>
                </a:lnTo>
                <a:lnTo>
                  <a:pt x="23866" y="83592"/>
                </a:lnTo>
                <a:lnTo>
                  <a:pt x="23866" y="81175"/>
                </a:lnTo>
                <a:lnTo>
                  <a:pt x="28624" y="78757"/>
                </a:lnTo>
                <a:lnTo>
                  <a:pt x="31022" y="73923"/>
                </a:lnTo>
                <a:lnTo>
                  <a:pt x="35780" y="69290"/>
                </a:lnTo>
                <a:lnTo>
                  <a:pt x="38179" y="64456"/>
                </a:lnTo>
                <a:lnTo>
                  <a:pt x="40557" y="59622"/>
                </a:lnTo>
                <a:lnTo>
                  <a:pt x="45335" y="54788"/>
                </a:lnTo>
                <a:lnTo>
                  <a:pt x="47713" y="52572"/>
                </a:lnTo>
                <a:lnTo>
                  <a:pt x="50092" y="47738"/>
                </a:lnTo>
                <a:lnTo>
                  <a:pt x="50092" y="45321"/>
                </a:lnTo>
                <a:lnTo>
                  <a:pt x="54869" y="42903"/>
                </a:lnTo>
                <a:lnTo>
                  <a:pt x="57248" y="38069"/>
                </a:lnTo>
                <a:lnTo>
                  <a:pt x="59647" y="35853"/>
                </a:lnTo>
                <a:lnTo>
                  <a:pt x="59647" y="31019"/>
                </a:lnTo>
                <a:lnTo>
                  <a:pt x="64404" y="28602"/>
                </a:lnTo>
                <a:lnTo>
                  <a:pt x="66803" y="23768"/>
                </a:lnTo>
                <a:lnTo>
                  <a:pt x="66803" y="19135"/>
                </a:lnTo>
                <a:lnTo>
                  <a:pt x="69181" y="16718"/>
                </a:lnTo>
                <a:lnTo>
                  <a:pt x="71560" y="11884"/>
                </a:lnTo>
                <a:lnTo>
                  <a:pt x="76337" y="7049"/>
                </a:lnTo>
                <a:lnTo>
                  <a:pt x="76337" y="4632"/>
                </a:lnTo>
                <a:lnTo>
                  <a:pt x="45335" y="0"/>
                </a:lnTo>
                <a:lnTo>
                  <a:pt x="35780" y="7049"/>
                </a:lnTo>
                <a:lnTo>
                  <a:pt x="26245" y="14301"/>
                </a:lnTo>
                <a:lnTo>
                  <a:pt x="21468" y="21351"/>
                </a:lnTo>
                <a:lnTo>
                  <a:pt x="16710" y="31019"/>
                </a:lnTo>
                <a:lnTo>
                  <a:pt x="9554" y="40486"/>
                </a:lnTo>
                <a:lnTo>
                  <a:pt x="7156" y="47738"/>
                </a:lnTo>
                <a:lnTo>
                  <a:pt x="4777" y="57205"/>
                </a:lnTo>
                <a:lnTo>
                  <a:pt x="2398" y="66873"/>
                </a:lnTo>
                <a:lnTo>
                  <a:pt x="0" y="71506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316340" y="3688830"/>
            <a:ext cx="195591" cy="107561"/>
          </a:xfrm>
          <a:custGeom>
            <a:avLst/>
            <a:gdLst/>
            <a:ahLst/>
            <a:cxnLst/>
            <a:rect l="l" t="t" r="r" b="b"/>
            <a:pathLst>
              <a:path w="195591" h="107561">
                <a:moveTo>
                  <a:pt x="169346" y="105144"/>
                </a:moveTo>
                <a:lnTo>
                  <a:pt x="174123" y="107561"/>
                </a:lnTo>
                <a:lnTo>
                  <a:pt x="178901" y="105144"/>
                </a:lnTo>
                <a:lnTo>
                  <a:pt x="183658" y="102727"/>
                </a:lnTo>
                <a:lnTo>
                  <a:pt x="188435" y="97893"/>
                </a:lnTo>
                <a:lnTo>
                  <a:pt x="190814" y="93059"/>
                </a:lnTo>
                <a:lnTo>
                  <a:pt x="193213" y="90843"/>
                </a:lnTo>
                <a:lnTo>
                  <a:pt x="193213" y="86009"/>
                </a:lnTo>
                <a:lnTo>
                  <a:pt x="195591" y="81175"/>
                </a:lnTo>
                <a:lnTo>
                  <a:pt x="195591" y="76340"/>
                </a:lnTo>
                <a:lnTo>
                  <a:pt x="193213" y="69290"/>
                </a:lnTo>
                <a:lnTo>
                  <a:pt x="193213" y="64456"/>
                </a:lnTo>
                <a:lnTo>
                  <a:pt x="190814" y="59622"/>
                </a:lnTo>
                <a:lnTo>
                  <a:pt x="186057" y="52572"/>
                </a:lnTo>
                <a:lnTo>
                  <a:pt x="181279" y="47738"/>
                </a:lnTo>
                <a:lnTo>
                  <a:pt x="176502" y="42903"/>
                </a:lnTo>
                <a:lnTo>
                  <a:pt x="169346" y="35853"/>
                </a:lnTo>
                <a:lnTo>
                  <a:pt x="159811" y="33436"/>
                </a:lnTo>
                <a:lnTo>
                  <a:pt x="152655" y="26185"/>
                </a:lnTo>
                <a:lnTo>
                  <a:pt x="143121" y="23969"/>
                </a:lnTo>
                <a:lnTo>
                  <a:pt x="133586" y="19135"/>
                </a:lnTo>
                <a:lnTo>
                  <a:pt x="121652" y="16718"/>
                </a:lnTo>
                <a:lnTo>
                  <a:pt x="107340" y="14301"/>
                </a:lnTo>
                <a:lnTo>
                  <a:pt x="93028" y="9467"/>
                </a:lnTo>
                <a:lnTo>
                  <a:pt x="78716" y="9467"/>
                </a:lnTo>
                <a:lnTo>
                  <a:pt x="59627" y="4834"/>
                </a:lnTo>
                <a:lnTo>
                  <a:pt x="42936" y="2417"/>
                </a:lnTo>
                <a:lnTo>
                  <a:pt x="23846" y="0"/>
                </a:lnTo>
                <a:lnTo>
                  <a:pt x="2378" y="0"/>
                </a:lnTo>
                <a:lnTo>
                  <a:pt x="2378" y="2417"/>
                </a:lnTo>
                <a:lnTo>
                  <a:pt x="0" y="7251"/>
                </a:lnTo>
                <a:lnTo>
                  <a:pt x="0" y="21552"/>
                </a:lnTo>
                <a:lnTo>
                  <a:pt x="2378" y="23969"/>
                </a:lnTo>
                <a:lnTo>
                  <a:pt x="4777" y="28602"/>
                </a:lnTo>
                <a:lnTo>
                  <a:pt x="7156" y="33436"/>
                </a:lnTo>
                <a:lnTo>
                  <a:pt x="9534" y="33436"/>
                </a:lnTo>
                <a:lnTo>
                  <a:pt x="14312" y="35853"/>
                </a:lnTo>
                <a:lnTo>
                  <a:pt x="31002" y="35853"/>
                </a:lnTo>
                <a:lnTo>
                  <a:pt x="38158" y="38271"/>
                </a:lnTo>
                <a:lnTo>
                  <a:pt x="64404" y="38271"/>
                </a:lnTo>
                <a:lnTo>
                  <a:pt x="71560" y="40688"/>
                </a:lnTo>
                <a:lnTo>
                  <a:pt x="78716" y="40688"/>
                </a:lnTo>
                <a:lnTo>
                  <a:pt x="85872" y="42903"/>
                </a:lnTo>
                <a:lnTo>
                  <a:pt x="93028" y="42903"/>
                </a:lnTo>
                <a:lnTo>
                  <a:pt x="100184" y="47738"/>
                </a:lnTo>
                <a:lnTo>
                  <a:pt x="109719" y="50155"/>
                </a:lnTo>
                <a:lnTo>
                  <a:pt x="114496" y="52572"/>
                </a:lnTo>
                <a:lnTo>
                  <a:pt x="121652" y="54989"/>
                </a:lnTo>
                <a:lnTo>
                  <a:pt x="126430" y="59622"/>
                </a:lnTo>
                <a:lnTo>
                  <a:pt x="133586" y="62039"/>
                </a:lnTo>
                <a:lnTo>
                  <a:pt x="138343" y="66873"/>
                </a:lnTo>
                <a:lnTo>
                  <a:pt x="143121" y="69290"/>
                </a:lnTo>
                <a:lnTo>
                  <a:pt x="147898" y="74125"/>
                </a:lnTo>
                <a:lnTo>
                  <a:pt x="150277" y="76340"/>
                </a:lnTo>
                <a:lnTo>
                  <a:pt x="155054" y="81175"/>
                </a:lnTo>
                <a:lnTo>
                  <a:pt x="157433" y="86009"/>
                </a:lnTo>
                <a:lnTo>
                  <a:pt x="159811" y="88426"/>
                </a:lnTo>
                <a:lnTo>
                  <a:pt x="162190" y="93059"/>
                </a:lnTo>
                <a:lnTo>
                  <a:pt x="166967" y="95476"/>
                </a:lnTo>
                <a:lnTo>
                  <a:pt x="166967" y="100310"/>
                </a:lnTo>
                <a:lnTo>
                  <a:pt x="169346" y="105144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282938" y="3760538"/>
            <a:ext cx="195591" cy="112194"/>
          </a:xfrm>
          <a:custGeom>
            <a:avLst/>
            <a:gdLst/>
            <a:ahLst/>
            <a:cxnLst/>
            <a:rect l="l" t="t" r="r" b="b"/>
            <a:pathLst>
              <a:path w="195591" h="112194">
                <a:moveTo>
                  <a:pt x="4777" y="21351"/>
                </a:moveTo>
                <a:lnTo>
                  <a:pt x="9554" y="26185"/>
                </a:lnTo>
                <a:lnTo>
                  <a:pt x="47713" y="26185"/>
                </a:lnTo>
                <a:lnTo>
                  <a:pt x="52491" y="28602"/>
                </a:lnTo>
                <a:lnTo>
                  <a:pt x="57248" y="28602"/>
                </a:lnTo>
                <a:lnTo>
                  <a:pt x="64404" y="31019"/>
                </a:lnTo>
                <a:lnTo>
                  <a:pt x="73959" y="31019"/>
                </a:lnTo>
                <a:lnTo>
                  <a:pt x="78716" y="33436"/>
                </a:lnTo>
                <a:lnTo>
                  <a:pt x="83493" y="35853"/>
                </a:lnTo>
                <a:lnTo>
                  <a:pt x="88271" y="38069"/>
                </a:lnTo>
                <a:lnTo>
                  <a:pt x="93028" y="40486"/>
                </a:lnTo>
                <a:lnTo>
                  <a:pt x="100184" y="45321"/>
                </a:lnTo>
                <a:lnTo>
                  <a:pt x="104962" y="47738"/>
                </a:lnTo>
                <a:lnTo>
                  <a:pt x="109739" y="52572"/>
                </a:lnTo>
                <a:lnTo>
                  <a:pt x="116895" y="54788"/>
                </a:lnTo>
                <a:lnTo>
                  <a:pt x="119274" y="62039"/>
                </a:lnTo>
                <a:lnTo>
                  <a:pt x="124051" y="64456"/>
                </a:lnTo>
                <a:lnTo>
                  <a:pt x="128808" y="69290"/>
                </a:lnTo>
                <a:lnTo>
                  <a:pt x="133586" y="73923"/>
                </a:lnTo>
                <a:lnTo>
                  <a:pt x="135964" y="78757"/>
                </a:lnTo>
                <a:lnTo>
                  <a:pt x="140742" y="81175"/>
                </a:lnTo>
                <a:lnTo>
                  <a:pt x="143121" y="88224"/>
                </a:lnTo>
                <a:lnTo>
                  <a:pt x="147898" y="90642"/>
                </a:lnTo>
                <a:lnTo>
                  <a:pt x="150277" y="95476"/>
                </a:lnTo>
                <a:lnTo>
                  <a:pt x="157433" y="97893"/>
                </a:lnTo>
                <a:lnTo>
                  <a:pt x="162210" y="102727"/>
                </a:lnTo>
                <a:lnTo>
                  <a:pt x="166987" y="107360"/>
                </a:lnTo>
                <a:lnTo>
                  <a:pt x="174143" y="109777"/>
                </a:lnTo>
                <a:lnTo>
                  <a:pt x="176522" y="109777"/>
                </a:lnTo>
                <a:lnTo>
                  <a:pt x="181300" y="112194"/>
                </a:lnTo>
                <a:lnTo>
                  <a:pt x="186057" y="109777"/>
                </a:lnTo>
                <a:lnTo>
                  <a:pt x="190834" y="107360"/>
                </a:lnTo>
                <a:lnTo>
                  <a:pt x="193213" y="102727"/>
                </a:lnTo>
                <a:lnTo>
                  <a:pt x="195591" y="97893"/>
                </a:lnTo>
                <a:lnTo>
                  <a:pt x="195591" y="90642"/>
                </a:lnTo>
                <a:lnTo>
                  <a:pt x="193213" y="86009"/>
                </a:lnTo>
                <a:lnTo>
                  <a:pt x="190834" y="81175"/>
                </a:lnTo>
                <a:lnTo>
                  <a:pt x="186057" y="81175"/>
                </a:lnTo>
                <a:lnTo>
                  <a:pt x="181300" y="76340"/>
                </a:lnTo>
                <a:lnTo>
                  <a:pt x="176522" y="71506"/>
                </a:lnTo>
                <a:lnTo>
                  <a:pt x="169366" y="69290"/>
                </a:lnTo>
                <a:lnTo>
                  <a:pt x="166987" y="64456"/>
                </a:lnTo>
                <a:lnTo>
                  <a:pt x="162210" y="62039"/>
                </a:lnTo>
                <a:lnTo>
                  <a:pt x="159831" y="57205"/>
                </a:lnTo>
                <a:lnTo>
                  <a:pt x="155054" y="54788"/>
                </a:lnTo>
                <a:lnTo>
                  <a:pt x="150277" y="47738"/>
                </a:lnTo>
                <a:lnTo>
                  <a:pt x="147898" y="45321"/>
                </a:lnTo>
                <a:lnTo>
                  <a:pt x="143121" y="40486"/>
                </a:lnTo>
                <a:lnTo>
                  <a:pt x="140742" y="35853"/>
                </a:lnTo>
                <a:lnTo>
                  <a:pt x="135964" y="31019"/>
                </a:lnTo>
                <a:lnTo>
                  <a:pt x="133586" y="28602"/>
                </a:lnTo>
                <a:lnTo>
                  <a:pt x="128808" y="23768"/>
                </a:lnTo>
                <a:lnTo>
                  <a:pt x="124051" y="21351"/>
                </a:lnTo>
                <a:lnTo>
                  <a:pt x="116895" y="16718"/>
                </a:lnTo>
                <a:lnTo>
                  <a:pt x="112118" y="14301"/>
                </a:lnTo>
                <a:lnTo>
                  <a:pt x="104962" y="9467"/>
                </a:lnTo>
                <a:lnTo>
                  <a:pt x="100184" y="4632"/>
                </a:lnTo>
                <a:lnTo>
                  <a:pt x="90650" y="4632"/>
                </a:lnTo>
                <a:lnTo>
                  <a:pt x="85872" y="2417"/>
                </a:lnTo>
                <a:lnTo>
                  <a:pt x="81115" y="2417"/>
                </a:lnTo>
                <a:lnTo>
                  <a:pt x="73959" y="0"/>
                </a:lnTo>
                <a:lnTo>
                  <a:pt x="33401" y="0"/>
                </a:lnTo>
                <a:lnTo>
                  <a:pt x="26245" y="2417"/>
                </a:lnTo>
                <a:lnTo>
                  <a:pt x="11933" y="2417"/>
                </a:lnTo>
                <a:lnTo>
                  <a:pt x="7156" y="4632"/>
                </a:lnTo>
                <a:lnTo>
                  <a:pt x="2398" y="4632"/>
                </a:lnTo>
                <a:lnTo>
                  <a:pt x="0" y="9467"/>
                </a:lnTo>
                <a:lnTo>
                  <a:pt x="0" y="19135"/>
                </a:lnTo>
                <a:lnTo>
                  <a:pt x="4777" y="21351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101658" y="4761328"/>
            <a:ext cx="95427" cy="525502"/>
          </a:xfrm>
          <a:custGeom>
            <a:avLst/>
            <a:gdLst/>
            <a:ahLst/>
            <a:cxnLst/>
            <a:rect l="l" t="t" r="r" b="b"/>
            <a:pathLst>
              <a:path w="95427" h="525502">
                <a:moveTo>
                  <a:pt x="76337" y="329635"/>
                </a:moveTo>
                <a:lnTo>
                  <a:pt x="76337" y="324861"/>
                </a:lnTo>
                <a:lnTo>
                  <a:pt x="78716" y="320087"/>
                </a:lnTo>
                <a:lnTo>
                  <a:pt x="85872" y="293801"/>
                </a:lnTo>
                <a:lnTo>
                  <a:pt x="88271" y="274706"/>
                </a:lnTo>
                <a:lnTo>
                  <a:pt x="93028" y="253193"/>
                </a:lnTo>
                <a:lnTo>
                  <a:pt x="95427" y="236475"/>
                </a:lnTo>
                <a:lnTo>
                  <a:pt x="95427" y="143315"/>
                </a:lnTo>
                <a:lnTo>
                  <a:pt x="93028" y="126596"/>
                </a:lnTo>
                <a:lnTo>
                  <a:pt x="90650" y="107481"/>
                </a:lnTo>
                <a:lnTo>
                  <a:pt x="85872" y="90762"/>
                </a:lnTo>
                <a:lnTo>
                  <a:pt x="83493" y="71667"/>
                </a:lnTo>
                <a:lnTo>
                  <a:pt x="78716" y="50155"/>
                </a:lnTo>
                <a:lnTo>
                  <a:pt x="76337" y="31060"/>
                </a:lnTo>
                <a:lnTo>
                  <a:pt x="69181" y="7170"/>
                </a:lnTo>
                <a:lnTo>
                  <a:pt x="69181" y="2396"/>
                </a:lnTo>
                <a:lnTo>
                  <a:pt x="66803" y="2396"/>
                </a:lnTo>
                <a:lnTo>
                  <a:pt x="62025" y="0"/>
                </a:lnTo>
                <a:lnTo>
                  <a:pt x="59647" y="0"/>
                </a:lnTo>
                <a:lnTo>
                  <a:pt x="54869" y="2396"/>
                </a:lnTo>
                <a:lnTo>
                  <a:pt x="52491" y="7170"/>
                </a:lnTo>
                <a:lnTo>
                  <a:pt x="52491" y="14341"/>
                </a:lnTo>
                <a:lnTo>
                  <a:pt x="57248" y="33436"/>
                </a:lnTo>
                <a:lnTo>
                  <a:pt x="59647" y="52552"/>
                </a:lnTo>
                <a:lnTo>
                  <a:pt x="62025" y="71667"/>
                </a:lnTo>
                <a:lnTo>
                  <a:pt x="66803" y="90762"/>
                </a:lnTo>
                <a:lnTo>
                  <a:pt x="66803" y="107481"/>
                </a:lnTo>
                <a:lnTo>
                  <a:pt x="69181" y="124219"/>
                </a:lnTo>
                <a:lnTo>
                  <a:pt x="69181" y="176752"/>
                </a:lnTo>
                <a:lnTo>
                  <a:pt x="66803" y="193490"/>
                </a:lnTo>
                <a:lnTo>
                  <a:pt x="64404" y="210209"/>
                </a:lnTo>
                <a:lnTo>
                  <a:pt x="59647" y="229304"/>
                </a:lnTo>
                <a:lnTo>
                  <a:pt x="57248" y="248419"/>
                </a:lnTo>
                <a:lnTo>
                  <a:pt x="52491" y="269912"/>
                </a:lnTo>
                <a:lnTo>
                  <a:pt x="50092" y="289027"/>
                </a:lnTo>
                <a:lnTo>
                  <a:pt x="42936" y="310519"/>
                </a:lnTo>
                <a:lnTo>
                  <a:pt x="42936" y="320087"/>
                </a:lnTo>
                <a:lnTo>
                  <a:pt x="40557" y="327238"/>
                </a:lnTo>
                <a:lnTo>
                  <a:pt x="38179" y="334408"/>
                </a:lnTo>
                <a:lnTo>
                  <a:pt x="38179" y="336805"/>
                </a:lnTo>
                <a:lnTo>
                  <a:pt x="35780" y="343976"/>
                </a:lnTo>
                <a:lnTo>
                  <a:pt x="35780" y="348750"/>
                </a:lnTo>
                <a:lnTo>
                  <a:pt x="33401" y="353524"/>
                </a:lnTo>
                <a:lnTo>
                  <a:pt x="31022" y="360695"/>
                </a:lnTo>
                <a:lnTo>
                  <a:pt x="28624" y="363072"/>
                </a:lnTo>
                <a:lnTo>
                  <a:pt x="28624" y="370242"/>
                </a:lnTo>
                <a:lnTo>
                  <a:pt x="26245" y="375016"/>
                </a:lnTo>
                <a:lnTo>
                  <a:pt x="26245" y="379790"/>
                </a:lnTo>
                <a:lnTo>
                  <a:pt x="23866" y="386961"/>
                </a:lnTo>
                <a:lnTo>
                  <a:pt x="21468" y="391735"/>
                </a:lnTo>
                <a:lnTo>
                  <a:pt x="19089" y="396508"/>
                </a:lnTo>
                <a:lnTo>
                  <a:pt x="0" y="520728"/>
                </a:lnTo>
                <a:lnTo>
                  <a:pt x="0" y="525502"/>
                </a:lnTo>
                <a:lnTo>
                  <a:pt x="4777" y="525502"/>
                </a:lnTo>
                <a:lnTo>
                  <a:pt x="9554" y="523125"/>
                </a:lnTo>
                <a:lnTo>
                  <a:pt x="52491" y="408453"/>
                </a:lnTo>
                <a:lnTo>
                  <a:pt x="54869" y="401302"/>
                </a:lnTo>
                <a:lnTo>
                  <a:pt x="57248" y="396508"/>
                </a:lnTo>
                <a:lnTo>
                  <a:pt x="59647" y="389358"/>
                </a:lnTo>
                <a:lnTo>
                  <a:pt x="62025" y="384584"/>
                </a:lnTo>
                <a:lnTo>
                  <a:pt x="62025" y="379790"/>
                </a:lnTo>
                <a:lnTo>
                  <a:pt x="64404" y="372639"/>
                </a:lnTo>
                <a:lnTo>
                  <a:pt x="66803" y="370242"/>
                </a:lnTo>
                <a:lnTo>
                  <a:pt x="69181" y="363072"/>
                </a:lnTo>
                <a:lnTo>
                  <a:pt x="69181" y="358298"/>
                </a:lnTo>
                <a:lnTo>
                  <a:pt x="71560" y="353524"/>
                </a:lnTo>
                <a:lnTo>
                  <a:pt x="71560" y="346353"/>
                </a:lnTo>
                <a:lnTo>
                  <a:pt x="73959" y="341579"/>
                </a:lnTo>
                <a:lnTo>
                  <a:pt x="76337" y="336805"/>
                </a:lnTo>
                <a:lnTo>
                  <a:pt x="76337" y="329635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531021" y="4866433"/>
            <a:ext cx="200349" cy="499236"/>
          </a:xfrm>
          <a:custGeom>
            <a:avLst/>
            <a:gdLst/>
            <a:ahLst/>
            <a:cxnLst/>
            <a:rect l="l" t="t" r="r" b="b"/>
            <a:pathLst>
              <a:path w="200349" h="499236">
                <a:moveTo>
                  <a:pt x="0" y="9547"/>
                </a:moveTo>
                <a:lnTo>
                  <a:pt x="2378" y="14321"/>
                </a:lnTo>
                <a:lnTo>
                  <a:pt x="16690" y="35833"/>
                </a:lnTo>
                <a:lnTo>
                  <a:pt x="28624" y="54929"/>
                </a:lnTo>
                <a:lnTo>
                  <a:pt x="38158" y="74044"/>
                </a:lnTo>
                <a:lnTo>
                  <a:pt x="47693" y="95536"/>
                </a:lnTo>
                <a:lnTo>
                  <a:pt x="52470" y="114652"/>
                </a:lnTo>
                <a:lnTo>
                  <a:pt x="57248" y="133767"/>
                </a:lnTo>
                <a:lnTo>
                  <a:pt x="64404" y="155259"/>
                </a:lnTo>
                <a:lnTo>
                  <a:pt x="66783" y="174375"/>
                </a:lnTo>
                <a:lnTo>
                  <a:pt x="71560" y="195867"/>
                </a:lnTo>
                <a:lnTo>
                  <a:pt x="73939" y="217359"/>
                </a:lnTo>
                <a:lnTo>
                  <a:pt x="78716" y="238872"/>
                </a:lnTo>
                <a:lnTo>
                  <a:pt x="81095" y="260364"/>
                </a:lnTo>
                <a:lnTo>
                  <a:pt x="85872" y="284253"/>
                </a:lnTo>
                <a:lnTo>
                  <a:pt x="90629" y="305745"/>
                </a:lnTo>
                <a:lnTo>
                  <a:pt x="97785" y="329635"/>
                </a:lnTo>
                <a:lnTo>
                  <a:pt x="104941" y="353524"/>
                </a:lnTo>
                <a:lnTo>
                  <a:pt x="104941" y="360695"/>
                </a:lnTo>
                <a:lnTo>
                  <a:pt x="107340" y="367845"/>
                </a:lnTo>
                <a:lnTo>
                  <a:pt x="109719" y="375016"/>
                </a:lnTo>
                <a:lnTo>
                  <a:pt x="112098" y="382187"/>
                </a:lnTo>
                <a:lnTo>
                  <a:pt x="114496" y="389358"/>
                </a:lnTo>
                <a:lnTo>
                  <a:pt x="114496" y="398905"/>
                </a:lnTo>
                <a:lnTo>
                  <a:pt x="119254" y="406076"/>
                </a:lnTo>
                <a:lnTo>
                  <a:pt x="124031" y="415624"/>
                </a:lnTo>
                <a:lnTo>
                  <a:pt x="126410" y="425171"/>
                </a:lnTo>
                <a:lnTo>
                  <a:pt x="131187" y="437116"/>
                </a:lnTo>
                <a:lnTo>
                  <a:pt x="135964" y="444287"/>
                </a:lnTo>
                <a:lnTo>
                  <a:pt x="143121" y="453835"/>
                </a:lnTo>
                <a:lnTo>
                  <a:pt x="147878" y="465779"/>
                </a:lnTo>
                <a:lnTo>
                  <a:pt x="157412" y="477724"/>
                </a:lnTo>
                <a:lnTo>
                  <a:pt x="166967" y="487292"/>
                </a:lnTo>
                <a:lnTo>
                  <a:pt x="178881" y="499236"/>
                </a:lnTo>
                <a:lnTo>
                  <a:pt x="188435" y="499236"/>
                </a:lnTo>
                <a:lnTo>
                  <a:pt x="193193" y="496839"/>
                </a:lnTo>
                <a:lnTo>
                  <a:pt x="197970" y="494442"/>
                </a:lnTo>
                <a:lnTo>
                  <a:pt x="200349" y="489668"/>
                </a:lnTo>
                <a:lnTo>
                  <a:pt x="200349" y="487292"/>
                </a:lnTo>
                <a:lnTo>
                  <a:pt x="190814" y="482498"/>
                </a:lnTo>
                <a:lnTo>
                  <a:pt x="183658" y="475347"/>
                </a:lnTo>
                <a:lnTo>
                  <a:pt x="178881" y="468176"/>
                </a:lnTo>
                <a:lnTo>
                  <a:pt x="171725" y="458628"/>
                </a:lnTo>
                <a:lnTo>
                  <a:pt x="164568" y="449061"/>
                </a:lnTo>
                <a:lnTo>
                  <a:pt x="162190" y="437116"/>
                </a:lnTo>
                <a:lnTo>
                  <a:pt x="157412" y="427568"/>
                </a:lnTo>
                <a:lnTo>
                  <a:pt x="155034" y="415624"/>
                </a:lnTo>
                <a:lnTo>
                  <a:pt x="150256" y="403679"/>
                </a:lnTo>
                <a:lnTo>
                  <a:pt x="147878" y="394132"/>
                </a:lnTo>
                <a:lnTo>
                  <a:pt x="145499" y="382187"/>
                </a:lnTo>
                <a:lnTo>
                  <a:pt x="145499" y="370242"/>
                </a:lnTo>
                <a:lnTo>
                  <a:pt x="143121" y="360695"/>
                </a:lnTo>
                <a:lnTo>
                  <a:pt x="140722" y="351127"/>
                </a:lnTo>
                <a:lnTo>
                  <a:pt x="140722" y="308142"/>
                </a:lnTo>
                <a:lnTo>
                  <a:pt x="138343" y="284253"/>
                </a:lnTo>
                <a:lnTo>
                  <a:pt x="135964" y="260364"/>
                </a:lnTo>
                <a:lnTo>
                  <a:pt x="133566" y="241249"/>
                </a:lnTo>
                <a:lnTo>
                  <a:pt x="131187" y="217359"/>
                </a:lnTo>
                <a:lnTo>
                  <a:pt x="128808" y="198264"/>
                </a:lnTo>
                <a:lnTo>
                  <a:pt x="124031" y="179149"/>
                </a:lnTo>
                <a:lnTo>
                  <a:pt x="116875" y="160033"/>
                </a:lnTo>
                <a:lnTo>
                  <a:pt x="112098" y="140938"/>
                </a:lnTo>
                <a:lnTo>
                  <a:pt x="104941" y="121823"/>
                </a:lnTo>
                <a:lnTo>
                  <a:pt x="95407" y="102707"/>
                </a:lnTo>
                <a:lnTo>
                  <a:pt x="85872" y="85989"/>
                </a:lnTo>
                <a:lnTo>
                  <a:pt x="73939" y="64496"/>
                </a:lnTo>
                <a:lnTo>
                  <a:pt x="64404" y="45381"/>
                </a:lnTo>
                <a:lnTo>
                  <a:pt x="50092" y="26266"/>
                </a:lnTo>
                <a:lnTo>
                  <a:pt x="35780" y="4773"/>
                </a:lnTo>
                <a:lnTo>
                  <a:pt x="33381" y="2376"/>
                </a:lnTo>
                <a:lnTo>
                  <a:pt x="28624" y="2376"/>
                </a:lnTo>
                <a:lnTo>
                  <a:pt x="23846" y="0"/>
                </a:lnTo>
                <a:lnTo>
                  <a:pt x="11913" y="0"/>
                </a:lnTo>
                <a:lnTo>
                  <a:pt x="7156" y="2376"/>
                </a:lnTo>
                <a:lnTo>
                  <a:pt x="2378" y="4773"/>
                </a:lnTo>
                <a:lnTo>
                  <a:pt x="0" y="9547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249557" y="4873604"/>
            <a:ext cx="64404" cy="453835"/>
          </a:xfrm>
          <a:custGeom>
            <a:avLst/>
            <a:gdLst/>
            <a:ahLst/>
            <a:cxnLst/>
            <a:rect l="l" t="t" r="r" b="b"/>
            <a:pathLst>
              <a:path w="64404" h="453835">
                <a:moveTo>
                  <a:pt x="64404" y="341579"/>
                </a:moveTo>
                <a:lnTo>
                  <a:pt x="62005" y="329635"/>
                </a:lnTo>
                <a:lnTo>
                  <a:pt x="62005" y="293801"/>
                </a:lnTo>
                <a:lnTo>
                  <a:pt x="59627" y="279459"/>
                </a:lnTo>
                <a:lnTo>
                  <a:pt x="59627" y="200641"/>
                </a:lnTo>
                <a:lnTo>
                  <a:pt x="57248" y="191093"/>
                </a:lnTo>
                <a:lnTo>
                  <a:pt x="57248" y="167204"/>
                </a:lnTo>
                <a:lnTo>
                  <a:pt x="54849" y="160033"/>
                </a:lnTo>
                <a:lnTo>
                  <a:pt x="54849" y="143315"/>
                </a:lnTo>
                <a:lnTo>
                  <a:pt x="52470" y="136144"/>
                </a:lnTo>
                <a:lnTo>
                  <a:pt x="52470" y="90762"/>
                </a:lnTo>
                <a:lnTo>
                  <a:pt x="50092" y="85989"/>
                </a:lnTo>
                <a:lnTo>
                  <a:pt x="50092" y="81215"/>
                </a:lnTo>
                <a:lnTo>
                  <a:pt x="47693" y="74044"/>
                </a:lnTo>
                <a:lnTo>
                  <a:pt x="47693" y="69270"/>
                </a:lnTo>
                <a:lnTo>
                  <a:pt x="45314" y="64476"/>
                </a:lnTo>
                <a:lnTo>
                  <a:pt x="42936" y="59702"/>
                </a:lnTo>
                <a:lnTo>
                  <a:pt x="40537" y="54929"/>
                </a:lnTo>
                <a:lnTo>
                  <a:pt x="40537" y="47758"/>
                </a:lnTo>
                <a:lnTo>
                  <a:pt x="38158" y="45381"/>
                </a:lnTo>
                <a:lnTo>
                  <a:pt x="35780" y="38210"/>
                </a:lnTo>
                <a:lnTo>
                  <a:pt x="33381" y="33436"/>
                </a:lnTo>
                <a:lnTo>
                  <a:pt x="31002" y="28663"/>
                </a:lnTo>
                <a:lnTo>
                  <a:pt x="28624" y="21492"/>
                </a:lnTo>
                <a:lnTo>
                  <a:pt x="26225" y="16718"/>
                </a:lnTo>
                <a:lnTo>
                  <a:pt x="23846" y="11944"/>
                </a:lnTo>
                <a:lnTo>
                  <a:pt x="23846" y="7150"/>
                </a:lnTo>
                <a:lnTo>
                  <a:pt x="21468" y="2376"/>
                </a:lnTo>
                <a:lnTo>
                  <a:pt x="19069" y="0"/>
                </a:lnTo>
                <a:lnTo>
                  <a:pt x="4777" y="0"/>
                </a:lnTo>
                <a:lnTo>
                  <a:pt x="2378" y="4773"/>
                </a:lnTo>
                <a:lnTo>
                  <a:pt x="0" y="9547"/>
                </a:lnTo>
                <a:lnTo>
                  <a:pt x="0" y="14321"/>
                </a:lnTo>
                <a:lnTo>
                  <a:pt x="2378" y="21492"/>
                </a:lnTo>
                <a:lnTo>
                  <a:pt x="2378" y="28663"/>
                </a:lnTo>
                <a:lnTo>
                  <a:pt x="4777" y="31039"/>
                </a:lnTo>
                <a:lnTo>
                  <a:pt x="4777" y="38210"/>
                </a:lnTo>
                <a:lnTo>
                  <a:pt x="7156" y="42984"/>
                </a:lnTo>
                <a:lnTo>
                  <a:pt x="9534" y="47758"/>
                </a:lnTo>
                <a:lnTo>
                  <a:pt x="11933" y="52552"/>
                </a:lnTo>
                <a:lnTo>
                  <a:pt x="14312" y="57326"/>
                </a:lnTo>
                <a:lnTo>
                  <a:pt x="14312" y="62099"/>
                </a:lnTo>
                <a:lnTo>
                  <a:pt x="16690" y="66873"/>
                </a:lnTo>
                <a:lnTo>
                  <a:pt x="19069" y="71647"/>
                </a:lnTo>
                <a:lnTo>
                  <a:pt x="19069" y="76421"/>
                </a:lnTo>
                <a:lnTo>
                  <a:pt x="21468" y="81215"/>
                </a:lnTo>
                <a:lnTo>
                  <a:pt x="21468" y="88365"/>
                </a:lnTo>
                <a:lnTo>
                  <a:pt x="23846" y="90762"/>
                </a:lnTo>
                <a:lnTo>
                  <a:pt x="23846" y="160033"/>
                </a:lnTo>
                <a:lnTo>
                  <a:pt x="26225" y="167204"/>
                </a:lnTo>
                <a:lnTo>
                  <a:pt x="26225" y="174355"/>
                </a:lnTo>
                <a:lnTo>
                  <a:pt x="28624" y="181525"/>
                </a:lnTo>
                <a:lnTo>
                  <a:pt x="28624" y="207812"/>
                </a:lnTo>
                <a:lnTo>
                  <a:pt x="31002" y="217359"/>
                </a:lnTo>
                <a:lnTo>
                  <a:pt x="31002" y="279459"/>
                </a:lnTo>
                <a:lnTo>
                  <a:pt x="33381" y="293801"/>
                </a:lnTo>
                <a:lnTo>
                  <a:pt x="33381" y="303348"/>
                </a:lnTo>
                <a:lnTo>
                  <a:pt x="35780" y="317690"/>
                </a:lnTo>
                <a:lnTo>
                  <a:pt x="38158" y="327238"/>
                </a:lnTo>
                <a:lnTo>
                  <a:pt x="40537" y="341579"/>
                </a:lnTo>
                <a:lnTo>
                  <a:pt x="40537" y="363072"/>
                </a:lnTo>
                <a:lnTo>
                  <a:pt x="42936" y="377393"/>
                </a:lnTo>
                <a:lnTo>
                  <a:pt x="42936" y="389338"/>
                </a:lnTo>
                <a:lnTo>
                  <a:pt x="45314" y="403679"/>
                </a:lnTo>
                <a:lnTo>
                  <a:pt x="45314" y="429945"/>
                </a:lnTo>
                <a:lnTo>
                  <a:pt x="42936" y="446664"/>
                </a:lnTo>
                <a:lnTo>
                  <a:pt x="45314" y="451458"/>
                </a:lnTo>
                <a:lnTo>
                  <a:pt x="50092" y="453835"/>
                </a:lnTo>
                <a:lnTo>
                  <a:pt x="54849" y="453835"/>
                </a:lnTo>
                <a:lnTo>
                  <a:pt x="59627" y="451458"/>
                </a:lnTo>
                <a:lnTo>
                  <a:pt x="62005" y="446664"/>
                </a:lnTo>
                <a:lnTo>
                  <a:pt x="62005" y="429945"/>
                </a:lnTo>
                <a:lnTo>
                  <a:pt x="64404" y="415624"/>
                </a:lnTo>
                <a:lnTo>
                  <a:pt x="64404" y="341579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070656" y="5327439"/>
            <a:ext cx="717963" cy="119446"/>
          </a:xfrm>
          <a:custGeom>
            <a:avLst/>
            <a:gdLst/>
            <a:ahLst/>
            <a:cxnLst/>
            <a:rect l="l" t="t" r="r" b="b"/>
            <a:pathLst>
              <a:path w="717963" h="119446">
                <a:moveTo>
                  <a:pt x="126430" y="0"/>
                </a:moveTo>
                <a:lnTo>
                  <a:pt x="7156" y="0"/>
                </a:lnTo>
                <a:lnTo>
                  <a:pt x="2378" y="4773"/>
                </a:lnTo>
                <a:lnTo>
                  <a:pt x="0" y="9567"/>
                </a:lnTo>
                <a:lnTo>
                  <a:pt x="0" y="14341"/>
                </a:lnTo>
                <a:lnTo>
                  <a:pt x="2378" y="19115"/>
                </a:lnTo>
                <a:lnTo>
                  <a:pt x="7156" y="21492"/>
                </a:lnTo>
                <a:lnTo>
                  <a:pt x="7156" y="23889"/>
                </a:lnTo>
                <a:lnTo>
                  <a:pt x="50092" y="23889"/>
                </a:lnTo>
                <a:lnTo>
                  <a:pt x="66783" y="28663"/>
                </a:lnTo>
                <a:lnTo>
                  <a:pt x="83493" y="33436"/>
                </a:lnTo>
                <a:lnTo>
                  <a:pt x="100184" y="43004"/>
                </a:lnTo>
                <a:lnTo>
                  <a:pt x="114496" y="50175"/>
                </a:lnTo>
                <a:lnTo>
                  <a:pt x="131187" y="59723"/>
                </a:lnTo>
                <a:lnTo>
                  <a:pt x="145499" y="69270"/>
                </a:lnTo>
                <a:lnTo>
                  <a:pt x="159811" y="76441"/>
                </a:lnTo>
                <a:lnTo>
                  <a:pt x="176522" y="85989"/>
                </a:lnTo>
                <a:lnTo>
                  <a:pt x="190834" y="95556"/>
                </a:lnTo>
                <a:lnTo>
                  <a:pt x="207525" y="102707"/>
                </a:lnTo>
                <a:lnTo>
                  <a:pt x="221837" y="109878"/>
                </a:lnTo>
                <a:lnTo>
                  <a:pt x="240906" y="117049"/>
                </a:lnTo>
                <a:lnTo>
                  <a:pt x="259996" y="119446"/>
                </a:lnTo>
                <a:lnTo>
                  <a:pt x="331556" y="119446"/>
                </a:lnTo>
                <a:lnTo>
                  <a:pt x="345869" y="117049"/>
                </a:lnTo>
                <a:lnTo>
                  <a:pt x="362559" y="114652"/>
                </a:lnTo>
                <a:lnTo>
                  <a:pt x="376871" y="109878"/>
                </a:lnTo>
                <a:lnTo>
                  <a:pt x="391183" y="109878"/>
                </a:lnTo>
                <a:lnTo>
                  <a:pt x="405496" y="105104"/>
                </a:lnTo>
                <a:lnTo>
                  <a:pt x="419808" y="102707"/>
                </a:lnTo>
                <a:lnTo>
                  <a:pt x="434120" y="97933"/>
                </a:lnTo>
                <a:lnTo>
                  <a:pt x="448432" y="93159"/>
                </a:lnTo>
                <a:lnTo>
                  <a:pt x="465123" y="90762"/>
                </a:lnTo>
                <a:lnTo>
                  <a:pt x="479435" y="85989"/>
                </a:lnTo>
                <a:lnTo>
                  <a:pt x="496146" y="83612"/>
                </a:lnTo>
                <a:lnTo>
                  <a:pt x="512836" y="76441"/>
                </a:lnTo>
                <a:lnTo>
                  <a:pt x="531926" y="74044"/>
                </a:lnTo>
                <a:lnTo>
                  <a:pt x="541461" y="71667"/>
                </a:lnTo>
                <a:lnTo>
                  <a:pt x="555773" y="69270"/>
                </a:lnTo>
                <a:lnTo>
                  <a:pt x="565307" y="64496"/>
                </a:lnTo>
                <a:lnTo>
                  <a:pt x="577241" y="62099"/>
                </a:lnTo>
                <a:lnTo>
                  <a:pt x="586775" y="59723"/>
                </a:lnTo>
                <a:lnTo>
                  <a:pt x="598709" y="54949"/>
                </a:lnTo>
                <a:lnTo>
                  <a:pt x="608244" y="52552"/>
                </a:lnTo>
                <a:lnTo>
                  <a:pt x="617778" y="50175"/>
                </a:lnTo>
                <a:lnTo>
                  <a:pt x="627333" y="45381"/>
                </a:lnTo>
                <a:lnTo>
                  <a:pt x="636868" y="43004"/>
                </a:lnTo>
                <a:lnTo>
                  <a:pt x="648801" y="43004"/>
                </a:lnTo>
                <a:lnTo>
                  <a:pt x="660715" y="40607"/>
                </a:lnTo>
                <a:lnTo>
                  <a:pt x="667871" y="38230"/>
                </a:lnTo>
                <a:lnTo>
                  <a:pt x="679804" y="35833"/>
                </a:lnTo>
                <a:lnTo>
                  <a:pt x="706050" y="35833"/>
                </a:lnTo>
                <a:lnTo>
                  <a:pt x="710807" y="33436"/>
                </a:lnTo>
                <a:lnTo>
                  <a:pt x="713206" y="28663"/>
                </a:lnTo>
                <a:lnTo>
                  <a:pt x="717963" y="23889"/>
                </a:lnTo>
                <a:lnTo>
                  <a:pt x="717963" y="9567"/>
                </a:lnTo>
                <a:lnTo>
                  <a:pt x="715584" y="4773"/>
                </a:lnTo>
                <a:lnTo>
                  <a:pt x="698894" y="4773"/>
                </a:lnTo>
                <a:lnTo>
                  <a:pt x="684582" y="2396"/>
                </a:lnTo>
                <a:lnTo>
                  <a:pt x="617778" y="2396"/>
                </a:lnTo>
                <a:lnTo>
                  <a:pt x="605865" y="0"/>
                </a:lnTo>
                <a:lnTo>
                  <a:pt x="593932" y="2396"/>
                </a:lnTo>
                <a:lnTo>
                  <a:pt x="570085" y="2396"/>
                </a:lnTo>
                <a:lnTo>
                  <a:pt x="558151" y="4773"/>
                </a:lnTo>
                <a:lnTo>
                  <a:pt x="546238" y="7170"/>
                </a:lnTo>
                <a:lnTo>
                  <a:pt x="531926" y="9567"/>
                </a:lnTo>
                <a:lnTo>
                  <a:pt x="519992" y="9567"/>
                </a:lnTo>
                <a:lnTo>
                  <a:pt x="448432" y="26286"/>
                </a:lnTo>
                <a:lnTo>
                  <a:pt x="388805" y="38230"/>
                </a:lnTo>
                <a:lnTo>
                  <a:pt x="338712" y="43004"/>
                </a:lnTo>
                <a:lnTo>
                  <a:pt x="300554" y="47778"/>
                </a:lnTo>
                <a:lnTo>
                  <a:pt x="269531" y="47778"/>
                </a:lnTo>
                <a:lnTo>
                  <a:pt x="245684" y="45381"/>
                </a:lnTo>
                <a:lnTo>
                  <a:pt x="226594" y="40607"/>
                </a:lnTo>
                <a:lnTo>
                  <a:pt x="212282" y="33436"/>
                </a:lnTo>
                <a:lnTo>
                  <a:pt x="197970" y="26286"/>
                </a:lnTo>
                <a:lnTo>
                  <a:pt x="183678" y="19115"/>
                </a:lnTo>
                <a:lnTo>
                  <a:pt x="169366" y="11944"/>
                </a:lnTo>
                <a:lnTo>
                  <a:pt x="150277" y="7170"/>
                </a:lnTo>
                <a:lnTo>
                  <a:pt x="126430" y="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228089" y="4159364"/>
            <a:ext cx="26245" cy="255610"/>
          </a:xfrm>
          <a:custGeom>
            <a:avLst/>
            <a:gdLst/>
            <a:ahLst/>
            <a:cxnLst/>
            <a:rect l="l" t="t" r="r" b="b"/>
            <a:pathLst>
              <a:path w="26245" h="255610">
                <a:moveTo>
                  <a:pt x="23846" y="250776"/>
                </a:moveTo>
                <a:lnTo>
                  <a:pt x="23846" y="243726"/>
                </a:lnTo>
                <a:lnTo>
                  <a:pt x="21468" y="238892"/>
                </a:lnTo>
                <a:lnTo>
                  <a:pt x="21468" y="62039"/>
                </a:lnTo>
                <a:lnTo>
                  <a:pt x="23846" y="54989"/>
                </a:lnTo>
                <a:lnTo>
                  <a:pt x="23846" y="38271"/>
                </a:lnTo>
                <a:lnTo>
                  <a:pt x="26245" y="31019"/>
                </a:lnTo>
                <a:lnTo>
                  <a:pt x="26245" y="9668"/>
                </a:lnTo>
                <a:lnTo>
                  <a:pt x="23846" y="4834"/>
                </a:lnTo>
                <a:lnTo>
                  <a:pt x="19089" y="0"/>
                </a:lnTo>
                <a:lnTo>
                  <a:pt x="11933" y="0"/>
                </a:lnTo>
                <a:lnTo>
                  <a:pt x="9534" y="4834"/>
                </a:lnTo>
                <a:lnTo>
                  <a:pt x="7156" y="9668"/>
                </a:lnTo>
                <a:lnTo>
                  <a:pt x="7156" y="26386"/>
                </a:lnTo>
                <a:lnTo>
                  <a:pt x="4777" y="31019"/>
                </a:lnTo>
                <a:lnTo>
                  <a:pt x="4777" y="40688"/>
                </a:lnTo>
                <a:lnTo>
                  <a:pt x="2378" y="47738"/>
                </a:lnTo>
                <a:lnTo>
                  <a:pt x="2378" y="64456"/>
                </a:lnTo>
                <a:lnTo>
                  <a:pt x="0" y="71707"/>
                </a:lnTo>
                <a:lnTo>
                  <a:pt x="0" y="207872"/>
                </a:lnTo>
                <a:lnTo>
                  <a:pt x="2378" y="212706"/>
                </a:lnTo>
                <a:lnTo>
                  <a:pt x="2378" y="222173"/>
                </a:lnTo>
                <a:lnTo>
                  <a:pt x="4777" y="227008"/>
                </a:lnTo>
                <a:lnTo>
                  <a:pt x="4777" y="229425"/>
                </a:lnTo>
                <a:lnTo>
                  <a:pt x="7156" y="234058"/>
                </a:lnTo>
                <a:lnTo>
                  <a:pt x="7156" y="241309"/>
                </a:lnTo>
                <a:lnTo>
                  <a:pt x="9534" y="243726"/>
                </a:lnTo>
                <a:lnTo>
                  <a:pt x="9534" y="253193"/>
                </a:lnTo>
                <a:lnTo>
                  <a:pt x="11933" y="255610"/>
                </a:lnTo>
                <a:lnTo>
                  <a:pt x="16690" y="255610"/>
                </a:lnTo>
                <a:lnTo>
                  <a:pt x="21468" y="250776"/>
                </a:lnTo>
                <a:lnTo>
                  <a:pt x="23846" y="250776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275782" y="4202469"/>
            <a:ext cx="300554" cy="183902"/>
          </a:xfrm>
          <a:custGeom>
            <a:avLst/>
            <a:gdLst/>
            <a:ahLst/>
            <a:cxnLst/>
            <a:rect l="l" t="t" r="r" b="b"/>
            <a:pathLst>
              <a:path w="300554" h="183902">
                <a:moveTo>
                  <a:pt x="0" y="179068"/>
                </a:moveTo>
                <a:lnTo>
                  <a:pt x="0" y="183902"/>
                </a:lnTo>
                <a:lnTo>
                  <a:pt x="2398" y="183902"/>
                </a:lnTo>
                <a:lnTo>
                  <a:pt x="7156" y="181485"/>
                </a:lnTo>
                <a:lnTo>
                  <a:pt x="14312" y="174234"/>
                </a:lnTo>
                <a:lnTo>
                  <a:pt x="23866" y="164767"/>
                </a:lnTo>
                <a:lnTo>
                  <a:pt x="35780" y="157515"/>
                </a:lnTo>
                <a:lnTo>
                  <a:pt x="47713" y="148048"/>
                </a:lnTo>
                <a:lnTo>
                  <a:pt x="62025" y="138380"/>
                </a:lnTo>
                <a:lnTo>
                  <a:pt x="73959" y="128913"/>
                </a:lnTo>
                <a:lnTo>
                  <a:pt x="90650" y="117029"/>
                </a:lnTo>
                <a:lnTo>
                  <a:pt x="102583" y="107360"/>
                </a:lnTo>
                <a:lnTo>
                  <a:pt x="116895" y="97893"/>
                </a:lnTo>
                <a:lnTo>
                  <a:pt x="131207" y="88224"/>
                </a:lnTo>
                <a:lnTo>
                  <a:pt x="145519" y="78757"/>
                </a:lnTo>
                <a:lnTo>
                  <a:pt x="159831" y="66873"/>
                </a:lnTo>
                <a:lnTo>
                  <a:pt x="174143" y="59622"/>
                </a:lnTo>
                <a:lnTo>
                  <a:pt x="183678" y="52371"/>
                </a:lnTo>
                <a:lnTo>
                  <a:pt x="197990" y="47738"/>
                </a:lnTo>
                <a:lnTo>
                  <a:pt x="207525" y="40486"/>
                </a:lnTo>
                <a:lnTo>
                  <a:pt x="217060" y="35652"/>
                </a:lnTo>
                <a:lnTo>
                  <a:pt x="224216" y="33436"/>
                </a:lnTo>
                <a:lnTo>
                  <a:pt x="233771" y="31019"/>
                </a:lnTo>
                <a:lnTo>
                  <a:pt x="240927" y="26185"/>
                </a:lnTo>
                <a:lnTo>
                  <a:pt x="250461" y="23768"/>
                </a:lnTo>
                <a:lnTo>
                  <a:pt x="259996" y="21351"/>
                </a:lnTo>
                <a:lnTo>
                  <a:pt x="267152" y="21351"/>
                </a:lnTo>
                <a:lnTo>
                  <a:pt x="276707" y="18934"/>
                </a:lnTo>
                <a:lnTo>
                  <a:pt x="281464" y="16718"/>
                </a:lnTo>
                <a:lnTo>
                  <a:pt x="288620" y="14301"/>
                </a:lnTo>
                <a:lnTo>
                  <a:pt x="293398" y="11884"/>
                </a:lnTo>
                <a:lnTo>
                  <a:pt x="298175" y="11884"/>
                </a:lnTo>
                <a:lnTo>
                  <a:pt x="300554" y="7049"/>
                </a:lnTo>
                <a:lnTo>
                  <a:pt x="295776" y="4632"/>
                </a:lnTo>
                <a:lnTo>
                  <a:pt x="291019" y="4632"/>
                </a:lnTo>
                <a:lnTo>
                  <a:pt x="283863" y="2215"/>
                </a:lnTo>
                <a:lnTo>
                  <a:pt x="276707" y="0"/>
                </a:lnTo>
                <a:lnTo>
                  <a:pt x="250461" y="0"/>
                </a:lnTo>
                <a:lnTo>
                  <a:pt x="245684" y="2215"/>
                </a:lnTo>
                <a:lnTo>
                  <a:pt x="240927" y="4632"/>
                </a:lnTo>
                <a:lnTo>
                  <a:pt x="231372" y="4632"/>
                </a:lnTo>
                <a:lnTo>
                  <a:pt x="226614" y="7049"/>
                </a:lnTo>
                <a:lnTo>
                  <a:pt x="224216" y="9467"/>
                </a:lnTo>
                <a:lnTo>
                  <a:pt x="219458" y="9467"/>
                </a:lnTo>
                <a:lnTo>
                  <a:pt x="217060" y="11884"/>
                </a:lnTo>
                <a:lnTo>
                  <a:pt x="183678" y="26185"/>
                </a:lnTo>
                <a:lnTo>
                  <a:pt x="150277" y="42903"/>
                </a:lnTo>
                <a:lnTo>
                  <a:pt x="124051" y="59622"/>
                </a:lnTo>
                <a:lnTo>
                  <a:pt x="97806" y="76340"/>
                </a:lnTo>
                <a:lnTo>
                  <a:pt x="73959" y="90642"/>
                </a:lnTo>
                <a:lnTo>
                  <a:pt x="54869" y="107360"/>
                </a:lnTo>
                <a:lnTo>
                  <a:pt x="38179" y="124078"/>
                </a:lnTo>
                <a:lnTo>
                  <a:pt x="26245" y="138380"/>
                </a:lnTo>
                <a:lnTo>
                  <a:pt x="14312" y="150465"/>
                </a:lnTo>
                <a:lnTo>
                  <a:pt x="7156" y="162350"/>
                </a:lnTo>
                <a:lnTo>
                  <a:pt x="2398" y="171817"/>
                </a:lnTo>
                <a:lnTo>
                  <a:pt x="0" y="179068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235245" y="4123510"/>
            <a:ext cx="207525" cy="403740"/>
          </a:xfrm>
          <a:custGeom>
            <a:avLst/>
            <a:gdLst/>
            <a:ahLst/>
            <a:cxnLst/>
            <a:rect l="l" t="t" r="r" b="b"/>
            <a:pathLst>
              <a:path w="207525" h="403740">
                <a:moveTo>
                  <a:pt x="2378" y="355921"/>
                </a:moveTo>
                <a:lnTo>
                  <a:pt x="2378" y="382227"/>
                </a:lnTo>
                <a:lnTo>
                  <a:pt x="0" y="396569"/>
                </a:lnTo>
                <a:lnTo>
                  <a:pt x="2378" y="401343"/>
                </a:lnTo>
                <a:lnTo>
                  <a:pt x="2378" y="403740"/>
                </a:lnTo>
                <a:lnTo>
                  <a:pt x="7156" y="403740"/>
                </a:lnTo>
                <a:lnTo>
                  <a:pt x="11933" y="401343"/>
                </a:lnTo>
                <a:lnTo>
                  <a:pt x="14312" y="396569"/>
                </a:lnTo>
                <a:lnTo>
                  <a:pt x="14312" y="382227"/>
                </a:lnTo>
                <a:lnTo>
                  <a:pt x="16690" y="372639"/>
                </a:lnTo>
                <a:lnTo>
                  <a:pt x="19089" y="358338"/>
                </a:lnTo>
                <a:lnTo>
                  <a:pt x="21468" y="346454"/>
                </a:lnTo>
                <a:lnTo>
                  <a:pt x="23846" y="336785"/>
                </a:lnTo>
                <a:lnTo>
                  <a:pt x="28624" y="327318"/>
                </a:lnTo>
                <a:lnTo>
                  <a:pt x="28624" y="315434"/>
                </a:lnTo>
                <a:lnTo>
                  <a:pt x="33381" y="305766"/>
                </a:lnTo>
                <a:lnTo>
                  <a:pt x="38158" y="296299"/>
                </a:lnTo>
                <a:lnTo>
                  <a:pt x="40537" y="286630"/>
                </a:lnTo>
                <a:lnTo>
                  <a:pt x="42936" y="274746"/>
                </a:lnTo>
                <a:lnTo>
                  <a:pt x="47693" y="262862"/>
                </a:lnTo>
                <a:lnTo>
                  <a:pt x="50092" y="253193"/>
                </a:lnTo>
                <a:lnTo>
                  <a:pt x="54849" y="241309"/>
                </a:lnTo>
                <a:lnTo>
                  <a:pt x="57248" y="227008"/>
                </a:lnTo>
                <a:lnTo>
                  <a:pt x="62005" y="217339"/>
                </a:lnTo>
                <a:lnTo>
                  <a:pt x="90629" y="145833"/>
                </a:lnTo>
                <a:lnTo>
                  <a:pt x="95407" y="133747"/>
                </a:lnTo>
                <a:lnTo>
                  <a:pt x="102563" y="126697"/>
                </a:lnTo>
                <a:lnTo>
                  <a:pt x="107340" y="117029"/>
                </a:lnTo>
                <a:lnTo>
                  <a:pt x="114496" y="107561"/>
                </a:lnTo>
                <a:lnTo>
                  <a:pt x="121652" y="97893"/>
                </a:lnTo>
                <a:lnTo>
                  <a:pt x="126410" y="90843"/>
                </a:lnTo>
                <a:lnTo>
                  <a:pt x="131187" y="83592"/>
                </a:lnTo>
                <a:lnTo>
                  <a:pt x="138343" y="74125"/>
                </a:lnTo>
                <a:lnTo>
                  <a:pt x="145499" y="66873"/>
                </a:lnTo>
                <a:lnTo>
                  <a:pt x="152655" y="59823"/>
                </a:lnTo>
                <a:lnTo>
                  <a:pt x="157433" y="52572"/>
                </a:lnTo>
                <a:lnTo>
                  <a:pt x="166967" y="45522"/>
                </a:lnTo>
                <a:lnTo>
                  <a:pt x="174123" y="38271"/>
                </a:lnTo>
                <a:lnTo>
                  <a:pt x="183658" y="31019"/>
                </a:lnTo>
                <a:lnTo>
                  <a:pt x="193213" y="23969"/>
                </a:lnTo>
                <a:lnTo>
                  <a:pt x="202748" y="16718"/>
                </a:lnTo>
                <a:lnTo>
                  <a:pt x="207525" y="14301"/>
                </a:lnTo>
                <a:lnTo>
                  <a:pt x="207525" y="4834"/>
                </a:lnTo>
                <a:lnTo>
                  <a:pt x="202748" y="0"/>
                </a:lnTo>
                <a:lnTo>
                  <a:pt x="193213" y="0"/>
                </a:lnTo>
                <a:lnTo>
                  <a:pt x="190814" y="2417"/>
                </a:lnTo>
                <a:lnTo>
                  <a:pt x="181279" y="9668"/>
                </a:lnTo>
                <a:lnTo>
                  <a:pt x="171745" y="14301"/>
                </a:lnTo>
                <a:lnTo>
                  <a:pt x="159811" y="23969"/>
                </a:lnTo>
                <a:lnTo>
                  <a:pt x="150277" y="31019"/>
                </a:lnTo>
                <a:lnTo>
                  <a:pt x="140722" y="35853"/>
                </a:lnTo>
                <a:lnTo>
                  <a:pt x="131187" y="43105"/>
                </a:lnTo>
                <a:lnTo>
                  <a:pt x="124031" y="50155"/>
                </a:lnTo>
                <a:lnTo>
                  <a:pt x="114496" y="57406"/>
                </a:lnTo>
                <a:lnTo>
                  <a:pt x="107340" y="66873"/>
                </a:lnTo>
                <a:lnTo>
                  <a:pt x="100184" y="74125"/>
                </a:lnTo>
                <a:lnTo>
                  <a:pt x="93028" y="81175"/>
                </a:lnTo>
                <a:lnTo>
                  <a:pt x="85872" y="90843"/>
                </a:lnTo>
                <a:lnTo>
                  <a:pt x="78716" y="97893"/>
                </a:lnTo>
                <a:lnTo>
                  <a:pt x="71560" y="109979"/>
                </a:lnTo>
                <a:lnTo>
                  <a:pt x="64404" y="117029"/>
                </a:lnTo>
                <a:lnTo>
                  <a:pt x="57248" y="129114"/>
                </a:lnTo>
                <a:lnTo>
                  <a:pt x="26245" y="203038"/>
                </a:lnTo>
                <a:lnTo>
                  <a:pt x="23846" y="219756"/>
                </a:lnTo>
                <a:lnTo>
                  <a:pt x="19089" y="229425"/>
                </a:lnTo>
                <a:lnTo>
                  <a:pt x="19089" y="243726"/>
                </a:lnTo>
                <a:lnTo>
                  <a:pt x="16690" y="253193"/>
                </a:lnTo>
                <a:lnTo>
                  <a:pt x="14312" y="265279"/>
                </a:lnTo>
                <a:lnTo>
                  <a:pt x="11933" y="279580"/>
                </a:lnTo>
                <a:lnTo>
                  <a:pt x="11933" y="286630"/>
                </a:lnTo>
                <a:lnTo>
                  <a:pt x="9534" y="300931"/>
                </a:lnTo>
                <a:lnTo>
                  <a:pt x="7156" y="313017"/>
                </a:lnTo>
                <a:lnTo>
                  <a:pt x="4777" y="320067"/>
                </a:lnTo>
                <a:lnTo>
                  <a:pt x="4777" y="334368"/>
                </a:lnTo>
                <a:lnTo>
                  <a:pt x="2378" y="346454"/>
                </a:lnTo>
                <a:lnTo>
                  <a:pt x="2378" y="355921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137439" y="4629958"/>
            <a:ext cx="510458" cy="257967"/>
          </a:xfrm>
          <a:custGeom>
            <a:avLst/>
            <a:gdLst/>
            <a:ahLst/>
            <a:cxnLst/>
            <a:rect l="l" t="t" r="r" b="b"/>
            <a:pathLst>
              <a:path w="510458" h="257967">
                <a:moveTo>
                  <a:pt x="2398" y="35833"/>
                </a:moveTo>
                <a:lnTo>
                  <a:pt x="7156" y="40607"/>
                </a:lnTo>
                <a:lnTo>
                  <a:pt x="14312" y="45381"/>
                </a:lnTo>
                <a:lnTo>
                  <a:pt x="21468" y="52552"/>
                </a:lnTo>
                <a:lnTo>
                  <a:pt x="31022" y="59702"/>
                </a:lnTo>
                <a:lnTo>
                  <a:pt x="40557" y="66873"/>
                </a:lnTo>
                <a:lnTo>
                  <a:pt x="50092" y="76441"/>
                </a:lnTo>
                <a:lnTo>
                  <a:pt x="64404" y="85989"/>
                </a:lnTo>
                <a:lnTo>
                  <a:pt x="76337" y="95536"/>
                </a:lnTo>
                <a:lnTo>
                  <a:pt x="90650" y="102707"/>
                </a:lnTo>
                <a:lnTo>
                  <a:pt x="102583" y="112255"/>
                </a:lnTo>
                <a:lnTo>
                  <a:pt x="116895" y="121823"/>
                </a:lnTo>
                <a:lnTo>
                  <a:pt x="128808" y="133767"/>
                </a:lnTo>
                <a:lnTo>
                  <a:pt x="143121" y="143315"/>
                </a:lnTo>
                <a:lnTo>
                  <a:pt x="155054" y="152862"/>
                </a:lnTo>
                <a:lnTo>
                  <a:pt x="166967" y="162430"/>
                </a:lnTo>
                <a:lnTo>
                  <a:pt x="176522" y="169581"/>
                </a:lnTo>
                <a:lnTo>
                  <a:pt x="186057" y="176752"/>
                </a:lnTo>
                <a:lnTo>
                  <a:pt x="195591" y="186319"/>
                </a:lnTo>
                <a:lnTo>
                  <a:pt x="207525" y="193470"/>
                </a:lnTo>
                <a:lnTo>
                  <a:pt x="219458" y="198244"/>
                </a:lnTo>
                <a:lnTo>
                  <a:pt x="228993" y="205415"/>
                </a:lnTo>
                <a:lnTo>
                  <a:pt x="238528" y="212585"/>
                </a:lnTo>
                <a:lnTo>
                  <a:pt x="250461" y="219756"/>
                </a:lnTo>
                <a:lnTo>
                  <a:pt x="262395" y="224530"/>
                </a:lnTo>
                <a:lnTo>
                  <a:pt x="271929" y="231701"/>
                </a:lnTo>
                <a:lnTo>
                  <a:pt x="283863" y="234078"/>
                </a:lnTo>
                <a:lnTo>
                  <a:pt x="295776" y="238852"/>
                </a:lnTo>
                <a:lnTo>
                  <a:pt x="305331" y="243646"/>
                </a:lnTo>
                <a:lnTo>
                  <a:pt x="314866" y="248419"/>
                </a:lnTo>
                <a:lnTo>
                  <a:pt x="326799" y="250796"/>
                </a:lnTo>
                <a:lnTo>
                  <a:pt x="336334" y="253193"/>
                </a:lnTo>
                <a:lnTo>
                  <a:pt x="345869" y="255590"/>
                </a:lnTo>
                <a:lnTo>
                  <a:pt x="355403" y="255590"/>
                </a:lnTo>
                <a:lnTo>
                  <a:pt x="364958" y="257967"/>
                </a:lnTo>
                <a:lnTo>
                  <a:pt x="376871" y="257967"/>
                </a:lnTo>
                <a:lnTo>
                  <a:pt x="388805" y="255590"/>
                </a:lnTo>
                <a:lnTo>
                  <a:pt x="415050" y="255590"/>
                </a:lnTo>
                <a:lnTo>
                  <a:pt x="424585" y="253193"/>
                </a:lnTo>
                <a:lnTo>
                  <a:pt x="438897" y="250796"/>
                </a:lnTo>
                <a:lnTo>
                  <a:pt x="448432" y="248419"/>
                </a:lnTo>
                <a:lnTo>
                  <a:pt x="460365" y="246022"/>
                </a:lnTo>
                <a:lnTo>
                  <a:pt x="469900" y="241249"/>
                </a:lnTo>
                <a:lnTo>
                  <a:pt x="479455" y="238852"/>
                </a:lnTo>
                <a:lnTo>
                  <a:pt x="488990" y="236475"/>
                </a:lnTo>
                <a:lnTo>
                  <a:pt x="496146" y="234078"/>
                </a:lnTo>
                <a:lnTo>
                  <a:pt x="500923" y="231701"/>
                </a:lnTo>
                <a:lnTo>
                  <a:pt x="508079" y="231701"/>
                </a:lnTo>
                <a:lnTo>
                  <a:pt x="510458" y="226927"/>
                </a:lnTo>
                <a:lnTo>
                  <a:pt x="508079" y="222133"/>
                </a:lnTo>
                <a:lnTo>
                  <a:pt x="503302" y="222133"/>
                </a:lnTo>
                <a:lnTo>
                  <a:pt x="498524" y="219756"/>
                </a:lnTo>
                <a:lnTo>
                  <a:pt x="491368" y="217359"/>
                </a:lnTo>
                <a:lnTo>
                  <a:pt x="486611" y="214982"/>
                </a:lnTo>
                <a:lnTo>
                  <a:pt x="467521" y="214982"/>
                </a:lnTo>
                <a:lnTo>
                  <a:pt x="457987" y="212585"/>
                </a:lnTo>
                <a:lnTo>
                  <a:pt x="448432" y="212585"/>
                </a:lnTo>
                <a:lnTo>
                  <a:pt x="438897" y="210188"/>
                </a:lnTo>
                <a:lnTo>
                  <a:pt x="415050" y="210188"/>
                </a:lnTo>
                <a:lnTo>
                  <a:pt x="405496" y="212585"/>
                </a:lnTo>
                <a:lnTo>
                  <a:pt x="391183" y="210188"/>
                </a:lnTo>
                <a:lnTo>
                  <a:pt x="376871" y="205415"/>
                </a:lnTo>
                <a:lnTo>
                  <a:pt x="355403" y="200641"/>
                </a:lnTo>
                <a:lnTo>
                  <a:pt x="333955" y="193470"/>
                </a:lnTo>
                <a:lnTo>
                  <a:pt x="310088" y="183922"/>
                </a:lnTo>
                <a:lnTo>
                  <a:pt x="283863" y="174375"/>
                </a:lnTo>
                <a:lnTo>
                  <a:pt x="257617" y="162430"/>
                </a:lnTo>
                <a:lnTo>
                  <a:pt x="228993" y="145712"/>
                </a:lnTo>
                <a:lnTo>
                  <a:pt x="202748" y="131370"/>
                </a:lnTo>
                <a:lnTo>
                  <a:pt x="174123" y="114652"/>
                </a:lnTo>
                <a:lnTo>
                  <a:pt x="145499" y="97933"/>
                </a:lnTo>
                <a:lnTo>
                  <a:pt x="119274" y="78818"/>
                </a:lnTo>
                <a:lnTo>
                  <a:pt x="95427" y="59702"/>
                </a:lnTo>
                <a:lnTo>
                  <a:pt x="76337" y="40607"/>
                </a:lnTo>
                <a:lnTo>
                  <a:pt x="54869" y="19095"/>
                </a:lnTo>
                <a:lnTo>
                  <a:pt x="38179" y="0"/>
                </a:lnTo>
                <a:lnTo>
                  <a:pt x="35780" y="0"/>
                </a:lnTo>
                <a:lnTo>
                  <a:pt x="31022" y="2376"/>
                </a:lnTo>
                <a:lnTo>
                  <a:pt x="23866" y="2376"/>
                </a:lnTo>
                <a:lnTo>
                  <a:pt x="19089" y="4773"/>
                </a:lnTo>
                <a:lnTo>
                  <a:pt x="16710" y="9547"/>
                </a:lnTo>
                <a:lnTo>
                  <a:pt x="11933" y="9547"/>
                </a:lnTo>
                <a:lnTo>
                  <a:pt x="7156" y="11944"/>
                </a:lnTo>
                <a:lnTo>
                  <a:pt x="4777" y="16718"/>
                </a:lnTo>
                <a:lnTo>
                  <a:pt x="0" y="21492"/>
                </a:lnTo>
                <a:lnTo>
                  <a:pt x="0" y="31039"/>
                </a:lnTo>
                <a:lnTo>
                  <a:pt x="2398" y="35833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449926" y="4097324"/>
            <a:ext cx="302912" cy="807319"/>
          </a:xfrm>
          <a:custGeom>
            <a:avLst/>
            <a:gdLst/>
            <a:ahLst/>
            <a:cxnLst/>
            <a:rect l="l" t="t" r="r" b="b"/>
            <a:pathLst>
              <a:path w="302912" h="807319">
                <a:moveTo>
                  <a:pt x="274288" y="678345"/>
                </a:moveTo>
                <a:lnTo>
                  <a:pt x="279065" y="668777"/>
                </a:lnTo>
                <a:lnTo>
                  <a:pt x="281444" y="661606"/>
                </a:lnTo>
                <a:lnTo>
                  <a:pt x="283843" y="649682"/>
                </a:lnTo>
                <a:lnTo>
                  <a:pt x="286221" y="640114"/>
                </a:lnTo>
                <a:lnTo>
                  <a:pt x="288600" y="628170"/>
                </a:lnTo>
                <a:lnTo>
                  <a:pt x="288600" y="616225"/>
                </a:lnTo>
                <a:lnTo>
                  <a:pt x="290999" y="604280"/>
                </a:lnTo>
                <a:lnTo>
                  <a:pt x="293377" y="592336"/>
                </a:lnTo>
                <a:lnTo>
                  <a:pt x="295756" y="578014"/>
                </a:lnTo>
                <a:lnTo>
                  <a:pt x="295756" y="566070"/>
                </a:lnTo>
                <a:lnTo>
                  <a:pt x="298155" y="554125"/>
                </a:lnTo>
                <a:lnTo>
                  <a:pt x="298155" y="520688"/>
                </a:lnTo>
                <a:lnTo>
                  <a:pt x="300533" y="511120"/>
                </a:lnTo>
                <a:lnTo>
                  <a:pt x="300533" y="489628"/>
                </a:lnTo>
                <a:lnTo>
                  <a:pt x="302912" y="475307"/>
                </a:lnTo>
                <a:lnTo>
                  <a:pt x="302912" y="432302"/>
                </a:lnTo>
                <a:lnTo>
                  <a:pt x="300533" y="415584"/>
                </a:lnTo>
                <a:lnTo>
                  <a:pt x="300533" y="398825"/>
                </a:lnTo>
                <a:lnTo>
                  <a:pt x="298155" y="382106"/>
                </a:lnTo>
                <a:lnTo>
                  <a:pt x="298155" y="365388"/>
                </a:lnTo>
                <a:lnTo>
                  <a:pt x="295756" y="346252"/>
                </a:lnTo>
                <a:lnTo>
                  <a:pt x="293377" y="329534"/>
                </a:lnTo>
                <a:lnTo>
                  <a:pt x="288600" y="312816"/>
                </a:lnTo>
                <a:lnTo>
                  <a:pt x="286221" y="298514"/>
                </a:lnTo>
                <a:lnTo>
                  <a:pt x="281444" y="286630"/>
                </a:lnTo>
                <a:lnTo>
                  <a:pt x="279065" y="272329"/>
                </a:lnTo>
                <a:lnTo>
                  <a:pt x="271909" y="258027"/>
                </a:lnTo>
                <a:lnTo>
                  <a:pt x="269531" y="245942"/>
                </a:lnTo>
                <a:lnTo>
                  <a:pt x="264753" y="234058"/>
                </a:lnTo>
                <a:lnTo>
                  <a:pt x="262375" y="219756"/>
                </a:lnTo>
                <a:lnTo>
                  <a:pt x="255219" y="210088"/>
                </a:lnTo>
                <a:lnTo>
                  <a:pt x="252820" y="198204"/>
                </a:lnTo>
                <a:lnTo>
                  <a:pt x="245664" y="186319"/>
                </a:lnTo>
                <a:lnTo>
                  <a:pt x="243285" y="174234"/>
                </a:lnTo>
                <a:lnTo>
                  <a:pt x="238508" y="162350"/>
                </a:lnTo>
                <a:lnTo>
                  <a:pt x="231352" y="152883"/>
                </a:lnTo>
                <a:lnTo>
                  <a:pt x="226594" y="143214"/>
                </a:lnTo>
                <a:lnTo>
                  <a:pt x="219438" y="131330"/>
                </a:lnTo>
                <a:lnTo>
                  <a:pt x="212282" y="119446"/>
                </a:lnTo>
                <a:lnTo>
                  <a:pt x="205126" y="109777"/>
                </a:lnTo>
                <a:lnTo>
                  <a:pt x="195591" y="100310"/>
                </a:lnTo>
                <a:lnTo>
                  <a:pt x="186037" y="93059"/>
                </a:lnTo>
                <a:lnTo>
                  <a:pt x="174123" y="83592"/>
                </a:lnTo>
                <a:lnTo>
                  <a:pt x="164568" y="73923"/>
                </a:lnTo>
                <a:lnTo>
                  <a:pt x="152655" y="66873"/>
                </a:lnTo>
                <a:lnTo>
                  <a:pt x="140722" y="59622"/>
                </a:lnTo>
                <a:lnTo>
                  <a:pt x="128788" y="54989"/>
                </a:lnTo>
                <a:lnTo>
                  <a:pt x="116875" y="50155"/>
                </a:lnTo>
                <a:lnTo>
                  <a:pt x="104941" y="45321"/>
                </a:lnTo>
                <a:lnTo>
                  <a:pt x="93008" y="40486"/>
                </a:lnTo>
                <a:lnTo>
                  <a:pt x="81095" y="35853"/>
                </a:lnTo>
                <a:lnTo>
                  <a:pt x="69161" y="31019"/>
                </a:lnTo>
                <a:lnTo>
                  <a:pt x="59627" y="26185"/>
                </a:lnTo>
                <a:lnTo>
                  <a:pt x="50072" y="21552"/>
                </a:lnTo>
                <a:lnTo>
                  <a:pt x="40537" y="16718"/>
                </a:lnTo>
                <a:lnTo>
                  <a:pt x="31002" y="9467"/>
                </a:lnTo>
                <a:lnTo>
                  <a:pt x="23846" y="4834"/>
                </a:lnTo>
                <a:lnTo>
                  <a:pt x="16690" y="0"/>
                </a:lnTo>
                <a:lnTo>
                  <a:pt x="11913" y="2417"/>
                </a:lnTo>
                <a:lnTo>
                  <a:pt x="9534" y="4834"/>
                </a:lnTo>
                <a:lnTo>
                  <a:pt x="7156" y="9467"/>
                </a:lnTo>
                <a:lnTo>
                  <a:pt x="2378" y="14301"/>
                </a:lnTo>
                <a:lnTo>
                  <a:pt x="0" y="16718"/>
                </a:lnTo>
                <a:lnTo>
                  <a:pt x="0" y="40486"/>
                </a:lnTo>
                <a:lnTo>
                  <a:pt x="4757" y="42903"/>
                </a:lnTo>
                <a:lnTo>
                  <a:pt x="9534" y="47738"/>
                </a:lnTo>
                <a:lnTo>
                  <a:pt x="16690" y="50155"/>
                </a:lnTo>
                <a:lnTo>
                  <a:pt x="26225" y="54989"/>
                </a:lnTo>
                <a:lnTo>
                  <a:pt x="33381" y="59622"/>
                </a:lnTo>
                <a:lnTo>
                  <a:pt x="40537" y="62039"/>
                </a:lnTo>
                <a:lnTo>
                  <a:pt x="50072" y="66873"/>
                </a:lnTo>
                <a:lnTo>
                  <a:pt x="57228" y="73923"/>
                </a:lnTo>
                <a:lnTo>
                  <a:pt x="66783" y="78757"/>
                </a:lnTo>
                <a:lnTo>
                  <a:pt x="73939" y="83592"/>
                </a:lnTo>
                <a:lnTo>
                  <a:pt x="83473" y="90642"/>
                </a:lnTo>
                <a:lnTo>
                  <a:pt x="93008" y="93059"/>
                </a:lnTo>
                <a:lnTo>
                  <a:pt x="102563" y="100310"/>
                </a:lnTo>
                <a:lnTo>
                  <a:pt x="109719" y="107360"/>
                </a:lnTo>
                <a:lnTo>
                  <a:pt x="119254" y="112194"/>
                </a:lnTo>
                <a:lnTo>
                  <a:pt x="128788" y="117029"/>
                </a:lnTo>
                <a:lnTo>
                  <a:pt x="138343" y="124078"/>
                </a:lnTo>
                <a:lnTo>
                  <a:pt x="147878" y="128913"/>
                </a:lnTo>
                <a:lnTo>
                  <a:pt x="157412" y="136164"/>
                </a:lnTo>
                <a:lnTo>
                  <a:pt x="178881" y="150465"/>
                </a:lnTo>
                <a:lnTo>
                  <a:pt x="195591" y="172018"/>
                </a:lnTo>
                <a:lnTo>
                  <a:pt x="209904" y="200621"/>
                </a:lnTo>
                <a:lnTo>
                  <a:pt x="221817" y="234058"/>
                </a:lnTo>
                <a:lnTo>
                  <a:pt x="233750" y="269912"/>
                </a:lnTo>
                <a:lnTo>
                  <a:pt x="240906" y="312816"/>
                </a:lnTo>
                <a:lnTo>
                  <a:pt x="248062" y="355921"/>
                </a:lnTo>
                <a:lnTo>
                  <a:pt x="252820" y="398825"/>
                </a:lnTo>
                <a:lnTo>
                  <a:pt x="255219" y="444247"/>
                </a:lnTo>
                <a:lnTo>
                  <a:pt x="255219" y="489628"/>
                </a:lnTo>
                <a:lnTo>
                  <a:pt x="250441" y="532633"/>
                </a:lnTo>
                <a:lnTo>
                  <a:pt x="245664" y="573240"/>
                </a:lnTo>
                <a:lnTo>
                  <a:pt x="238508" y="611451"/>
                </a:lnTo>
                <a:lnTo>
                  <a:pt x="231352" y="644888"/>
                </a:lnTo>
                <a:lnTo>
                  <a:pt x="221817" y="675948"/>
                </a:lnTo>
                <a:lnTo>
                  <a:pt x="209904" y="699837"/>
                </a:lnTo>
                <a:lnTo>
                  <a:pt x="195591" y="714159"/>
                </a:lnTo>
                <a:lnTo>
                  <a:pt x="188435" y="721329"/>
                </a:lnTo>
                <a:lnTo>
                  <a:pt x="178881" y="728500"/>
                </a:lnTo>
                <a:lnTo>
                  <a:pt x="169346" y="735671"/>
                </a:lnTo>
                <a:lnTo>
                  <a:pt x="159811" y="742822"/>
                </a:lnTo>
                <a:lnTo>
                  <a:pt x="147878" y="749993"/>
                </a:lnTo>
                <a:lnTo>
                  <a:pt x="135944" y="757163"/>
                </a:lnTo>
                <a:lnTo>
                  <a:pt x="126410" y="764334"/>
                </a:lnTo>
                <a:lnTo>
                  <a:pt x="116875" y="769108"/>
                </a:lnTo>
                <a:lnTo>
                  <a:pt x="104941" y="771485"/>
                </a:lnTo>
                <a:lnTo>
                  <a:pt x="97785" y="776279"/>
                </a:lnTo>
                <a:lnTo>
                  <a:pt x="88251" y="778656"/>
                </a:lnTo>
                <a:lnTo>
                  <a:pt x="93008" y="788223"/>
                </a:lnTo>
                <a:lnTo>
                  <a:pt x="100164" y="792997"/>
                </a:lnTo>
                <a:lnTo>
                  <a:pt x="104941" y="797771"/>
                </a:lnTo>
                <a:lnTo>
                  <a:pt x="114476" y="800168"/>
                </a:lnTo>
                <a:lnTo>
                  <a:pt x="121632" y="802545"/>
                </a:lnTo>
                <a:lnTo>
                  <a:pt x="128788" y="804942"/>
                </a:lnTo>
                <a:lnTo>
                  <a:pt x="138343" y="804942"/>
                </a:lnTo>
                <a:lnTo>
                  <a:pt x="150256" y="807319"/>
                </a:lnTo>
                <a:lnTo>
                  <a:pt x="159811" y="807319"/>
                </a:lnTo>
                <a:lnTo>
                  <a:pt x="169346" y="804942"/>
                </a:lnTo>
                <a:lnTo>
                  <a:pt x="178881" y="800168"/>
                </a:lnTo>
                <a:lnTo>
                  <a:pt x="186037" y="792997"/>
                </a:lnTo>
                <a:lnTo>
                  <a:pt x="195591" y="785826"/>
                </a:lnTo>
                <a:lnTo>
                  <a:pt x="205126" y="778656"/>
                </a:lnTo>
                <a:lnTo>
                  <a:pt x="214661" y="769108"/>
                </a:lnTo>
                <a:lnTo>
                  <a:pt x="224216" y="759560"/>
                </a:lnTo>
                <a:lnTo>
                  <a:pt x="231352" y="747616"/>
                </a:lnTo>
                <a:lnTo>
                  <a:pt x="238508" y="738048"/>
                </a:lnTo>
                <a:lnTo>
                  <a:pt x="245664" y="728500"/>
                </a:lnTo>
                <a:lnTo>
                  <a:pt x="252820" y="716556"/>
                </a:lnTo>
                <a:lnTo>
                  <a:pt x="257597" y="707008"/>
                </a:lnTo>
                <a:lnTo>
                  <a:pt x="262375" y="697440"/>
                </a:lnTo>
                <a:lnTo>
                  <a:pt x="267132" y="690290"/>
                </a:lnTo>
                <a:lnTo>
                  <a:pt x="271909" y="683119"/>
                </a:lnTo>
                <a:lnTo>
                  <a:pt x="274288" y="678345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782041" y="4469964"/>
            <a:ext cx="271924" cy="410790"/>
          </a:xfrm>
          <a:custGeom>
            <a:avLst/>
            <a:gdLst/>
            <a:ahLst/>
            <a:cxnLst/>
            <a:rect l="l" t="t" r="r" b="b"/>
            <a:pathLst>
              <a:path w="271924" h="410790">
                <a:moveTo>
                  <a:pt x="14312" y="4632"/>
                </a:moveTo>
                <a:lnTo>
                  <a:pt x="14312" y="0"/>
                </a:lnTo>
                <a:lnTo>
                  <a:pt x="4770" y="0"/>
                </a:lnTo>
                <a:lnTo>
                  <a:pt x="0" y="2417"/>
                </a:lnTo>
                <a:lnTo>
                  <a:pt x="0" y="9467"/>
                </a:lnTo>
                <a:lnTo>
                  <a:pt x="2385" y="42944"/>
                </a:lnTo>
                <a:lnTo>
                  <a:pt x="7155" y="76381"/>
                </a:lnTo>
                <a:lnTo>
                  <a:pt x="11925" y="107441"/>
                </a:lnTo>
                <a:lnTo>
                  <a:pt x="19081" y="136104"/>
                </a:lnTo>
                <a:lnTo>
                  <a:pt x="26237" y="167164"/>
                </a:lnTo>
                <a:lnTo>
                  <a:pt x="35778" y="195827"/>
                </a:lnTo>
                <a:lnTo>
                  <a:pt x="45319" y="222093"/>
                </a:lnTo>
                <a:lnTo>
                  <a:pt x="57246" y="245982"/>
                </a:lnTo>
                <a:lnTo>
                  <a:pt x="73943" y="272248"/>
                </a:lnTo>
                <a:lnTo>
                  <a:pt x="90640" y="293761"/>
                </a:lnTo>
                <a:lnTo>
                  <a:pt x="109721" y="315253"/>
                </a:lnTo>
                <a:lnTo>
                  <a:pt x="128805" y="339142"/>
                </a:lnTo>
                <a:lnTo>
                  <a:pt x="150271" y="355860"/>
                </a:lnTo>
                <a:lnTo>
                  <a:pt x="176510" y="374976"/>
                </a:lnTo>
                <a:lnTo>
                  <a:pt x="205140" y="394071"/>
                </a:lnTo>
                <a:lnTo>
                  <a:pt x="236143" y="410790"/>
                </a:lnTo>
                <a:lnTo>
                  <a:pt x="248077" y="410790"/>
                </a:lnTo>
                <a:lnTo>
                  <a:pt x="252834" y="408413"/>
                </a:lnTo>
                <a:lnTo>
                  <a:pt x="257611" y="406016"/>
                </a:lnTo>
                <a:lnTo>
                  <a:pt x="262389" y="401242"/>
                </a:lnTo>
                <a:lnTo>
                  <a:pt x="267146" y="391694"/>
                </a:lnTo>
                <a:lnTo>
                  <a:pt x="269545" y="386920"/>
                </a:lnTo>
                <a:lnTo>
                  <a:pt x="271924" y="382127"/>
                </a:lnTo>
                <a:lnTo>
                  <a:pt x="271924" y="367805"/>
                </a:lnTo>
                <a:lnTo>
                  <a:pt x="269545" y="363031"/>
                </a:lnTo>
                <a:lnTo>
                  <a:pt x="269545" y="360634"/>
                </a:lnTo>
                <a:lnTo>
                  <a:pt x="264768" y="355860"/>
                </a:lnTo>
                <a:lnTo>
                  <a:pt x="236143" y="341519"/>
                </a:lnTo>
                <a:lnTo>
                  <a:pt x="207519" y="324800"/>
                </a:lnTo>
                <a:lnTo>
                  <a:pt x="181280" y="310479"/>
                </a:lnTo>
                <a:lnTo>
                  <a:pt x="159813" y="293761"/>
                </a:lnTo>
                <a:lnTo>
                  <a:pt x="135961" y="274645"/>
                </a:lnTo>
                <a:lnTo>
                  <a:pt x="116877" y="255530"/>
                </a:lnTo>
                <a:lnTo>
                  <a:pt x="100180" y="238811"/>
                </a:lnTo>
                <a:lnTo>
                  <a:pt x="83484" y="217319"/>
                </a:lnTo>
                <a:lnTo>
                  <a:pt x="69171" y="195827"/>
                </a:lnTo>
                <a:lnTo>
                  <a:pt x="57246" y="174314"/>
                </a:lnTo>
                <a:lnTo>
                  <a:pt x="47705" y="150425"/>
                </a:lnTo>
                <a:lnTo>
                  <a:pt x="38165" y="124159"/>
                </a:lnTo>
                <a:lnTo>
                  <a:pt x="31009" y="97873"/>
                </a:lnTo>
                <a:lnTo>
                  <a:pt x="23853" y="69210"/>
                </a:lnTo>
                <a:lnTo>
                  <a:pt x="19081" y="38170"/>
                </a:lnTo>
                <a:lnTo>
                  <a:pt x="16696" y="9467"/>
                </a:lnTo>
                <a:lnTo>
                  <a:pt x="14312" y="4632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782041" y="4386372"/>
            <a:ext cx="133574" cy="159973"/>
          </a:xfrm>
          <a:custGeom>
            <a:avLst/>
            <a:gdLst/>
            <a:ahLst/>
            <a:cxnLst/>
            <a:rect l="l" t="t" r="r" b="b"/>
            <a:pathLst>
              <a:path w="133574" h="159973">
                <a:moveTo>
                  <a:pt x="14312" y="88224"/>
                </a:moveTo>
                <a:lnTo>
                  <a:pt x="14312" y="86009"/>
                </a:lnTo>
                <a:lnTo>
                  <a:pt x="16696" y="81175"/>
                </a:lnTo>
                <a:lnTo>
                  <a:pt x="21468" y="76340"/>
                </a:lnTo>
                <a:lnTo>
                  <a:pt x="23853" y="69290"/>
                </a:lnTo>
                <a:lnTo>
                  <a:pt x="26237" y="66873"/>
                </a:lnTo>
                <a:lnTo>
                  <a:pt x="31009" y="59622"/>
                </a:lnTo>
                <a:lnTo>
                  <a:pt x="33393" y="54788"/>
                </a:lnTo>
                <a:lnTo>
                  <a:pt x="33393" y="50155"/>
                </a:lnTo>
                <a:lnTo>
                  <a:pt x="38165" y="45321"/>
                </a:lnTo>
                <a:lnTo>
                  <a:pt x="40549" y="40486"/>
                </a:lnTo>
                <a:lnTo>
                  <a:pt x="42934" y="38069"/>
                </a:lnTo>
                <a:lnTo>
                  <a:pt x="45319" y="33436"/>
                </a:lnTo>
                <a:lnTo>
                  <a:pt x="50090" y="33436"/>
                </a:lnTo>
                <a:lnTo>
                  <a:pt x="52475" y="31019"/>
                </a:lnTo>
                <a:lnTo>
                  <a:pt x="62017" y="31019"/>
                </a:lnTo>
                <a:lnTo>
                  <a:pt x="66787" y="33436"/>
                </a:lnTo>
                <a:lnTo>
                  <a:pt x="73943" y="33436"/>
                </a:lnTo>
                <a:lnTo>
                  <a:pt x="76328" y="38069"/>
                </a:lnTo>
                <a:lnTo>
                  <a:pt x="81099" y="40486"/>
                </a:lnTo>
                <a:lnTo>
                  <a:pt x="83484" y="42903"/>
                </a:lnTo>
                <a:lnTo>
                  <a:pt x="83484" y="50155"/>
                </a:lnTo>
                <a:lnTo>
                  <a:pt x="88255" y="52572"/>
                </a:lnTo>
                <a:lnTo>
                  <a:pt x="88255" y="57205"/>
                </a:lnTo>
                <a:lnTo>
                  <a:pt x="90640" y="62039"/>
                </a:lnTo>
                <a:lnTo>
                  <a:pt x="90640" y="95476"/>
                </a:lnTo>
                <a:lnTo>
                  <a:pt x="93024" y="100310"/>
                </a:lnTo>
                <a:lnTo>
                  <a:pt x="93024" y="109777"/>
                </a:lnTo>
                <a:lnTo>
                  <a:pt x="88255" y="109777"/>
                </a:lnTo>
                <a:lnTo>
                  <a:pt x="83484" y="114611"/>
                </a:lnTo>
                <a:lnTo>
                  <a:pt x="78714" y="117029"/>
                </a:lnTo>
                <a:lnTo>
                  <a:pt x="73943" y="119365"/>
                </a:lnTo>
                <a:lnTo>
                  <a:pt x="71558" y="124139"/>
                </a:lnTo>
                <a:lnTo>
                  <a:pt x="66787" y="126536"/>
                </a:lnTo>
                <a:lnTo>
                  <a:pt x="64402" y="128933"/>
                </a:lnTo>
                <a:lnTo>
                  <a:pt x="59631" y="131310"/>
                </a:lnTo>
                <a:lnTo>
                  <a:pt x="54861" y="133707"/>
                </a:lnTo>
                <a:lnTo>
                  <a:pt x="50090" y="136084"/>
                </a:lnTo>
                <a:lnTo>
                  <a:pt x="50090" y="138481"/>
                </a:lnTo>
                <a:lnTo>
                  <a:pt x="47705" y="143254"/>
                </a:lnTo>
                <a:lnTo>
                  <a:pt x="45319" y="148028"/>
                </a:lnTo>
                <a:lnTo>
                  <a:pt x="47705" y="152802"/>
                </a:lnTo>
                <a:lnTo>
                  <a:pt x="50090" y="157596"/>
                </a:lnTo>
                <a:lnTo>
                  <a:pt x="54861" y="159973"/>
                </a:lnTo>
                <a:lnTo>
                  <a:pt x="59631" y="159973"/>
                </a:lnTo>
                <a:lnTo>
                  <a:pt x="62017" y="157596"/>
                </a:lnTo>
                <a:lnTo>
                  <a:pt x="66787" y="155199"/>
                </a:lnTo>
                <a:lnTo>
                  <a:pt x="69171" y="152802"/>
                </a:lnTo>
                <a:lnTo>
                  <a:pt x="73943" y="152802"/>
                </a:lnTo>
                <a:lnTo>
                  <a:pt x="76328" y="150425"/>
                </a:lnTo>
                <a:lnTo>
                  <a:pt x="81099" y="148028"/>
                </a:lnTo>
                <a:lnTo>
                  <a:pt x="83484" y="145651"/>
                </a:lnTo>
                <a:lnTo>
                  <a:pt x="88255" y="145651"/>
                </a:lnTo>
                <a:lnTo>
                  <a:pt x="90640" y="143254"/>
                </a:lnTo>
                <a:lnTo>
                  <a:pt x="95411" y="143254"/>
                </a:lnTo>
                <a:lnTo>
                  <a:pt x="100180" y="140877"/>
                </a:lnTo>
                <a:lnTo>
                  <a:pt x="102567" y="138481"/>
                </a:lnTo>
                <a:lnTo>
                  <a:pt x="107336" y="138481"/>
                </a:lnTo>
                <a:lnTo>
                  <a:pt x="109721" y="136084"/>
                </a:lnTo>
                <a:lnTo>
                  <a:pt x="114492" y="133707"/>
                </a:lnTo>
                <a:lnTo>
                  <a:pt x="116877" y="133707"/>
                </a:lnTo>
                <a:lnTo>
                  <a:pt x="121649" y="131310"/>
                </a:lnTo>
                <a:lnTo>
                  <a:pt x="126418" y="128933"/>
                </a:lnTo>
                <a:lnTo>
                  <a:pt x="126418" y="126536"/>
                </a:lnTo>
                <a:lnTo>
                  <a:pt x="131189" y="124139"/>
                </a:lnTo>
                <a:lnTo>
                  <a:pt x="133574" y="121762"/>
                </a:lnTo>
                <a:lnTo>
                  <a:pt x="133574" y="117029"/>
                </a:lnTo>
                <a:lnTo>
                  <a:pt x="131189" y="112194"/>
                </a:lnTo>
                <a:lnTo>
                  <a:pt x="128805" y="109777"/>
                </a:lnTo>
                <a:lnTo>
                  <a:pt x="126418" y="100310"/>
                </a:lnTo>
                <a:lnTo>
                  <a:pt x="124033" y="93059"/>
                </a:lnTo>
                <a:lnTo>
                  <a:pt x="119264" y="83592"/>
                </a:lnTo>
                <a:lnTo>
                  <a:pt x="116877" y="76340"/>
                </a:lnTo>
                <a:lnTo>
                  <a:pt x="116877" y="66873"/>
                </a:lnTo>
                <a:lnTo>
                  <a:pt x="114492" y="59622"/>
                </a:lnTo>
                <a:lnTo>
                  <a:pt x="114492" y="52572"/>
                </a:lnTo>
                <a:lnTo>
                  <a:pt x="112108" y="45321"/>
                </a:lnTo>
                <a:lnTo>
                  <a:pt x="109721" y="40486"/>
                </a:lnTo>
                <a:lnTo>
                  <a:pt x="107336" y="33436"/>
                </a:lnTo>
                <a:lnTo>
                  <a:pt x="104952" y="23768"/>
                </a:lnTo>
                <a:lnTo>
                  <a:pt x="100180" y="19135"/>
                </a:lnTo>
                <a:lnTo>
                  <a:pt x="95411" y="14301"/>
                </a:lnTo>
                <a:lnTo>
                  <a:pt x="90640" y="9467"/>
                </a:lnTo>
                <a:lnTo>
                  <a:pt x="83484" y="7049"/>
                </a:lnTo>
                <a:lnTo>
                  <a:pt x="76328" y="2417"/>
                </a:lnTo>
                <a:lnTo>
                  <a:pt x="69171" y="0"/>
                </a:lnTo>
                <a:lnTo>
                  <a:pt x="47705" y="0"/>
                </a:lnTo>
                <a:lnTo>
                  <a:pt x="42934" y="2417"/>
                </a:lnTo>
                <a:lnTo>
                  <a:pt x="38165" y="4632"/>
                </a:lnTo>
                <a:lnTo>
                  <a:pt x="33393" y="9467"/>
                </a:lnTo>
                <a:lnTo>
                  <a:pt x="28622" y="16718"/>
                </a:lnTo>
                <a:lnTo>
                  <a:pt x="23853" y="19135"/>
                </a:lnTo>
                <a:lnTo>
                  <a:pt x="21468" y="23768"/>
                </a:lnTo>
                <a:lnTo>
                  <a:pt x="16696" y="31019"/>
                </a:lnTo>
                <a:lnTo>
                  <a:pt x="14312" y="35853"/>
                </a:lnTo>
                <a:lnTo>
                  <a:pt x="7155" y="40486"/>
                </a:lnTo>
                <a:lnTo>
                  <a:pt x="4770" y="47738"/>
                </a:lnTo>
                <a:lnTo>
                  <a:pt x="0" y="52572"/>
                </a:lnTo>
                <a:lnTo>
                  <a:pt x="0" y="71506"/>
                </a:lnTo>
                <a:lnTo>
                  <a:pt x="2385" y="76340"/>
                </a:lnTo>
                <a:lnTo>
                  <a:pt x="2385" y="78757"/>
                </a:lnTo>
                <a:lnTo>
                  <a:pt x="4770" y="83592"/>
                </a:lnTo>
                <a:lnTo>
                  <a:pt x="7155" y="88224"/>
                </a:lnTo>
                <a:lnTo>
                  <a:pt x="14312" y="88224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528623" y="5408654"/>
            <a:ext cx="162210" cy="1041459"/>
          </a:xfrm>
          <a:custGeom>
            <a:avLst/>
            <a:gdLst/>
            <a:ahLst/>
            <a:cxnLst/>
            <a:rect l="l" t="t" r="r" b="b"/>
            <a:pathLst>
              <a:path w="162210" h="1041459">
                <a:moveTo>
                  <a:pt x="162210" y="511181"/>
                </a:moveTo>
                <a:lnTo>
                  <a:pt x="159811" y="475347"/>
                </a:lnTo>
                <a:lnTo>
                  <a:pt x="152655" y="444287"/>
                </a:lnTo>
                <a:lnTo>
                  <a:pt x="147898" y="410850"/>
                </a:lnTo>
                <a:lnTo>
                  <a:pt x="140742" y="382187"/>
                </a:lnTo>
                <a:lnTo>
                  <a:pt x="133586" y="353524"/>
                </a:lnTo>
                <a:lnTo>
                  <a:pt x="126430" y="324861"/>
                </a:lnTo>
                <a:lnTo>
                  <a:pt x="116895" y="296198"/>
                </a:lnTo>
                <a:lnTo>
                  <a:pt x="107340" y="267535"/>
                </a:lnTo>
                <a:lnTo>
                  <a:pt x="100184" y="241249"/>
                </a:lnTo>
                <a:lnTo>
                  <a:pt x="90650" y="212585"/>
                </a:lnTo>
                <a:lnTo>
                  <a:pt x="83493" y="183922"/>
                </a:lnTo>
                <a:lnTo>
                  <a:pt x="78716" y="157656"/>
                </a:lnTo>
                <a:lnTo>
                  <a:pt x="73959" y="126596"/>
                </a:lnTo>
                <a:lnTo>
                  <a:pt x="69181" y="97933"/>
                </a:lnTo>
                <a:lnTo>
                  <a:pt x="66803" y="64496"/>
                </a:lnTo>
                <a:lnTo>
                  <a:pt x="66803" y="31060"/>
                </a:lnTo>
                <a:lnTo>
                  <a:pt x="64404" y="21492"/>
                </a:lnTo>
                <a:lnTo>
                  <a:pt x="62025" y="11944"/>
                </a:lnTo>
                <a:lnTo>
                  <a:pt x="57248" y="4773"/>
                </a:lnTo>
                <a:lnTo>
                  <a:pt x="54869" y="2396"/>
                </a:lnTo>
                <a:lnTo>
                  <a:pt x="50092" y="0"/>
                </a:lnTo>
                <a:lnTo>
                  <a:pt x="38179" y="0"/>
                </a:lnTo>
                <a:lnTo>
                  <a:pt x="31022" y="4773"/>
                </a:lnTo>
                <a:lnTo>
                  <a:pt x="23866" y="4773"/>
                </a:lnTo>
                <a:lnTo>
                  <a:pt x="19089" y="9547"/>
                </a:lnTo>
                <a:lnTo>
                  <a:pt x="14312" y="14341"/>
                </a:lnTo>
                <a:lnTo>
                  <a:pt x="9554" y="19115"/>
                </a:lnTo>
                <a:lnTo>
                  <a:pt x="4777" y="23889"/>
                </a:lnTo>
                <a:lnTo>
                  <a:pt x="2398" y="28663"/>
                </a:lnTo>
                <a:lnTo>
                  <a:pt x="0" y="33436"/>
                </a:lnTo>
                <a:lnTo>
                  <a:pt x="0" y="38230"/>
                </a:lnTo>
                <a:lnTo>
                  <a:pt x="2398" y="71667"/>
                </a:lnTo>
                <a:lnTo>
                  <a:pt x="7156" y="102707"/>
                </a:lnTo>
                <a:lnTo>
                  <a:pt x="14312" y="133767"/>
                </a:lnTo>
                <a:lnTo>
                  <a:pt x="19089" y="164827"/>
                </a:lnTo>
                <a:lnTo>
                  <a:pt x="26245" y="191093"/>
                </a:lnTo>
                <a:lnTo>
                  <a:pt x="35780" y="219756"/>
                </a:lnTo>
                <a:lnTo>
                  <a:pt x="42936" y="248419"/>
                </a:lnTo>
                <a:lnTo>
                  <a:pt x="52491" y="277082"/>
                </a:lnTo>
                <a:lnTo>
                  <a:pt x="59647" y="300972"/>
                </a:lnTo>
                <a:lnTo>
                  <a:pt x="66803" y="329635"/>
                </a:lnTo>
                <a:lnTo>
                  <a:pt x="76337" y="358298"/>
                </a:lnTo>
                <a:lnTo>
                  <a:pt x="83493" y="386961"/>
                </a:lnTo>
                <a:lnTo>
                  <a:pt x="90650" y="418021"/>
                </a:lnTo>
                <a:lnTo>
                  <a:pt x="95427" y="446684"/>
                </a:lnTo>
                <a:lnTo>
                  <a:pt x="100184" y="480121"/>
                </a:lnTo>
                <a:lnTo>
                  <a:pt x="104962" y="513558"/>
                </a:lnTo>
                <a:lnTo>
                  <a:pt x="104962" y="611491"/>
                </a:lnTo>
                <a:lnTo>
                  <a:pt x="107340" y="642551"/>
                </a:lnTo>
                <a:lnTo>
                  <a:pt x="107340" y="675988"/>
                </a:lnTo>
                <a:lnTo>
                  <a:pt x="104962" y="707048"/>
                </a:lnTo>
                <a:lnTo>
                  <a:pt x="104962" y="738108"/>
                </a:lnTo>
                <a:lnTo>
                  <a:pt x="102583" y="769148"/>
                </a:lnTo>
                <a:lnTo>
                  <a:pt x="100184" y="802585"/>
                </a:lnTo>
                <a:lnTo>
                  <a:pt x="97806" y="833645"/>
                </a:lnTo>
                <a:lnTo>
                  <a:pt x="90650" y="864705"/>
                </a:lnTo>
                <a:lnTo>
                  <a:pt x="85872" y="895745"/>
                </a:lnTo>
                <a:lnTo>
                  <a:pt x="78716" y="929192"/>
                </a:lnTo>
                <a:lnTo>
                  <a:pt x="71560" y="962633"/>
                </a:lnTo>
                <a:lnTo>
                  <a:pt x="59647" y="996074"/>
                </a:lnTo>
                <a:lnTo>
                  <a:pt x="47713" y="1029517"/>
                </a:lnTo>
                <a:lnTo>
                  <a:pt x="50092" y="1034293"/>
                </a:lnTo>
                <a:lnTo>
                  <a:pt x="50092" y="1036681"/>
                </a:lnTo>
                <a:lnTo>
                  <a:pt x="54869" y="1036681"/>
                </a:lnTo>
                <a:lnTo>
                  <a:pt x="57248" y="1039070"/>
                </a:lnTo>
                <a:lnTo>
                  <a:pt x="62025" y="1039070"/>
                </a:lnTo>
                <a:lnTo>
                  <a:pt x="66803" y="1041459"/>
                </a:lnTo>
                <a:lnTo>
                  <a:pt x="73959" y="1041459"/>
                </a:lnTo>
                <a:lnTo>
                  <a:pt x="78716" y="1039070"/>
                </a:lnTo>
                <a:lnTo>
                  <a:pt x="83493" y="1039070"/>
                </a:lnTo>
                <a:lnTo>
                  <a:pt x="88271" y="1034293"/>
                </a:lnTo>
                <a:lnTo>
                  <a:pt x="104962" y="996074"/>
                </a:lnTo>
                <a:lnTo>
                  <a:pt x="116895" y="960244"/>
                </a:lnTo>
                <a:lnTo>
                  <a:pt x="126430" y="926803"/>
                </a:lnTo>
                <a:lnTo>
                  <a:pt x="133586" y="893368"/>
                </a:lnTo>
                <a:lnTo>
                  <a:pt x="143121" y="859911"/>
                </a:lnTo>
                <a:lnTo>
                  <a:pt x="147898" y="828871"/>
                </a:lnTo>
                <a:lnTo>
                  <a:pt x="150277" y="795434"/>
                </a:lnTo>
                <a:lnTo>
                  <a:pt x="155054" y="764374"/>
                </a:lnTo>
                <a:lnTo>
                  <a:pt x="159811" y="735711"/>
                </a:lnTo>
                <a:lnTo>
                  <a:pt x="159811" y="671214"/>
                </a:lnTo>
                <a:lnTo>
                  <a:pt x="162210" y="640154"/>
                </a:lnTo>
                <a:lnTo>
                  <a:pt x="162210" y="51118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397435" y="5434940"/>
            <a:ext cx="197990" cy="1041447"/>
          </a:xfrm>
          <a:custGeom>
            <a:avLst/>
            <a:gdLst/>
            <a:ahLst/>
            <a:cxnLst/>
            <a:rect l="l" t="t" r="r" b="b"/>
            <a:pathLst>
              <a:path w="197990" h="1041447">
                <a:moveTo>
                  <a:pt x="150277" y="1041447"/>
                </a:moveTo>
                <a:lnTo>
                  <a:pt x="155054" y="1039060"/>
                </a:lnTo>
                <a:lnTo>
                  <a:pt x="159811" y="1039060"/>
                </a:lnTo>
                <a:lnTo>
                  <a:pt x="159811" y="1034282"/>
                </a:lnTo>
                <a:lnTo>
                  <a:pt x="162210" y="1015173"/>
                </a:lnTo>
                <a:lnTo>
                  <a:pt x="166967" y="996064"/>
                </a:lnTo>
                <a:lnTo>
                  <a:pt x="171745" y="979343"/>
                </a:lnTo>
                <a:lnTo>
                  <a:pt x="171745" y="962623"/>
                </a:lnTo>
                <a:lnTo>
                  <a:pt x="176522" y="945902"/>
                </a:lnTo>
                <a:lnTo>
                  <a:pt x="181279" y="931569"/>
                </a:lnTo>
                <a:lnTo>
                  <a:pt x="181279" y="914848"/>
                </a:lnTo>
                <a:lnTo>
                  <a:pt x="186057" y="900517"/>
                </a:lnTo>
                <a:lnTo>
                  <a:pt x="188435" y="886185"/>
                </a:lnTo>
                <a:lnTo>
                  <a:pt x="190834" y="869459"/>
                </a:lnTo>
                <a:lnTo>
                  <a:pt x="193213" y="852740"/>
                </a:lnTo>
                <a:lnTo>
                  <a:pt x="195591" y="838419"/>
                </a:lnTo>
                <a:lnTo>
                  <a:pt x="197990" y="821700"/>
                </a:lnTo>
                <a:lnTo>
                  <a:pt x="197990" y="711822"/>
                </a:lnTo>
                <a:lnTo>
                  <a:pt x="195591" y="659270"/>
                </a:lnTo>
                <a:lnTo>
                  <a:pt x="190834" y="611491"/>
                </a:lnTo>
                <a:lnTo>
                  <a:pt x="186057" y="563713"/>
                </a:lnTo>
                <a:lnTo>
                  <a:pt x="178901" y="515934"/>
                </a:lnTo>
                <a:lnTo>
                  <a:pt x="171745" y="470553"/>
                </a:lnTo>
                <a:lnTo>
                  <a:pt x="159811" y="427568"/>
                </a:lnTo>
                <a:lnTo>
                  <a:pt x="150277" y="384564"/>
                </a:lnTo>
                <a:lnTo>
                  <a:pt x="138343" y="341579"/>
                </a:lnTo>
                <a:lnTo>
                  <a:pt x="124031" y="296178"/>
                </a:lnTo>
                <a:lnTo>
                  <a:pt x="112118" y="250796"/>
                </a:lnTo>
                <a:lnTo>
                  <a:pt x="95407" y="207812"/>
                </a:lnTo>
                <a:lnTo>
                  <a:pt x="78716" y="160033"/>
                </a:lnTo>
                <a:lnTo>
                  <a:pt x="62025" y="114652"/>
                </a:lnTo>
                <a:lnTo>
                  <a:pt x="47713" y="62099"/>
                </a:lnTo>
                <a:lnTo>
                  <a:pt x="28624" y="9547"/>
                </a:lnTo>
                <a:lnTo>
                  <a:pt x="28624" y="7150"/>
                </a:lnTo>
                <a:lnTo>
                  <a:pt x="26245" y="2376"/>
                </a:lnTo>
                <a:lnTo>
                  <a:pt x="21468" y="0"/>
                </a:lnTo>
                <a:lnTo>
                  <a:pt x="11933" y="0"/>
                </a:lnTo>
                <a:lnTo>
                  <a:pt x="7156" y="2376"/>
                </a:lnTo>
                <a:lnTo>
                  <a:pt x="2398" y="4773"/>
                </a:lnTo>
                <a:lnTo>
                  <a:pt x="2398" y="9547"/>
                </a:lnTo>
                <a:lnTo>
                  <a:pt x="0" y="14321"/>
                </a:lnTo>
                <a:lnTo>
                  <a:pt x="2398" y="21492"/>
                </a:lnTo>
                <a:lnTo>
                  <a:pt x="19089" y="71647"/>
                </a:lnTo>
                <a:lnTo>
                  <a:pt x="33401" y="119426"/>
                </a:lnTo>
                <a:lnTo>
                  <a:pt x="47713" y="164807"/>
                </a:lnTo>
                <a:lnTo>
                  <a:pt x="62025" y="207812"/>
                </a:lnTo>
                <a:lnTo>
                  <a:pt x="73959" y="250796"/>
                </a:lnTo>
                <a:lnTo>
                  <a:pt x="85872" y="291404"/>
                </a:lnTo>
                <a:lnTo>
                  <a:pt x="95407" y="334408"/>
                </a:lnTo>
                <a:lnTo>
                  <a:pt x="104962" y="375016"/>
                </a:lnTo>
                <a:lnTo>
                  <a:pt x="112118" y="413227"/>
                </a:lnTo>
                <a:lnTo>
                  <a:pt x="119274" y="453835"/>
                </a:lnTo>
                <a:lnTo>
                  <a:pt x="124031" y="496839"/>
                </a:lnTo>
                <a:lnTo>
                  <a:pt x="128808" y="539824"/>
                </a:lnTo>
                <a:lnTo>
                  <a:pt x="131187" y="585205"/>
                </a:lnTo>
                <a:lnTo>
                  <a:pt x="135964" y="632984"/>
                </a:lnTo>
                <a:lnTo>
                  <a:pt x="138343" y="683139"/>
                </a:lnTo>
                <a:lnTo>
                  <a:pt x="138343" y="793037"/>
                </a:lnTo>
                <a:lnTo>
                  <a:pt x="140742" y="809756"/>
                </a:lnTo>
                <a:lnTo>
                  <a:pt x="140742" y="828851"/>
                </a:lnTo>
                <a:lnTo>
                  <a:pt x="143121" y="845570"/>
                </a:lnTo>
                <a:lnTo>
                  <a:pt x="143121" y="864685"/>
                </a:lnTo>
                <a:lnTo>
                  <a:pt x="145499" y="883796"/>
                </a:lnTo>
                <a:lnTo>
                  <a:pt x="145499" y="1012784"/>
                </a:lnTo>
                <a:lnTo>
                  <a:pt x="143121" y="1031894"/>
                </a:lnTo>
                <a:lnTo>
                  <a:pt x="143121" y="1036671"/>
                </a:lnTo>
                <a:lnTo>
                  <a:pt x="145499" y="1039060"/>
                </a:lnTo>
                <a:lnTo>
                  <a:pt x="150277" y="1041447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285337" y="5449262"/>
            <a:ext cx="119254" cy="898138"/>
          </a:xfrm>
          <a:custGeom>
            <a:avLst/>
            <a:gdLst/>
            <a:ahLst/>
            <a:cxnLst/>
            <a:rect l="l" t="t" r="r" b="b"/>
            <a:pathLst>
              <a:path w="119254" h="898138">
                <a:moveTo>
                  <a:pt x="7156" y="4773"/>
                </a:moveTo>
                <a:lnTo>
                  <a:pt x="2378" y="9547"/>
                </a:lnTo>
                <a:lnTo>
                  <a:pt x="2378" y="14341"/>
                </a:lnTo>
                <a:lnTo>
                  <a:pt x="0" y="45381"/>
                </a:lnTo>
                <a:lnTo>
                  <a:pt x="0" y="105104"/>
                </a:lnTo>
                <a:lnTo>
                  <a:pt x="4757" y="133767"/>
                </a:lnTo>
                <a:lnTo>
                  <a:pt x="7156" y="160033"/>
                </a:lnTo>
                <a:lnTo>
                  <a:pt x="11913" y="183922"/>
                </a:lnTo>
                <a:lnTo>
                  <a:pt x="19069" y="210209"/>
                </a:lnTo>
                <a:lnTo>
                  <a:pt x="23846" y="236475"/>
                </a:lnTo>
                <a:lnTo>
                  <a:pt x="28624" y="260364"/>
                </a:lnTo>
                <a:lnTo>
                  <a:pt x="38158" y="286650"/>
                </a:lnTo>
                <a:lnTo>
                  <a:pt x="42936" y="312916"/>
                </a:lnTo>
                <a:lnTo>
                  <a:pt x="47693" y="341579"/>
                </a:lnTo>
                <a:lnTo>
                  <a:pt x="52470" y="370242"/>
                </a:lnTo>
                <a:lnTo>
                  <a:pt x="54849" y="396529"/>
                </a:lnTo>
                <a:lnTo>
                  <a:pt x="57248" y="427568"/>
                </a:lnTo>
                <a:lnTo>
                  <a:pt x="59627" y="461005"/>
                </a:lnTo>
                <a:lnTo>
                  <a:pt x="59627" y="585225"/>
                </a:lnTo>
                <a:lnTo>
                  <a:pt x="62005" y="609115"/>
                </a:lnTo>
                <a:lnTo>
                  <a:pt x="59627" y="630607"/>
                </a:lnTo>
                <a:lnTo>
                  <a:pt x="59627" y="652099"/>
                </a:lnTo>
                <a:lnTo>
                  <a:pt x="57248" y="671214"/>
                </a:lnTo>
                <a:lnTo>
                  <a:pt x="54849" y="695104"/>
                </a:lnTo>
                <a:lnTo>
                  <a:pt x="52470" y="714219"/>
                </a:lnTo>
                <a:lnTo>
                  <a:pt x="47693" y="735711"/>
                </a:lnTo>
                <a:lnTo>
                  <a:pt x="42936" y="759601"/>
                </a:lnTo>
                <a:lnTo>
                  <a:pt x="38158" y="785867"/>
                </a:lnTo>
                <a:lnTo>
                  <a:pt x="28624" y="812153"/>
                </a:lnTo>
                <a:lnTo>
                  <a:pt x="19069" y="838419"/>
                </a:lnTo>
                <a:lnTo>
                  <a:pt x="19069" y="840816"/>
                </a:lnTo>
                <a:lnTo>
                  <a:pt x="16690" y="847987"/>
                </a:lnTo>
                <a:lnTo>
                  <a:pt x="16690" y="864705"/>
                </a:lnTo>
                <a:lnTo>
                  <a:pt x="19069" y="871864"/>
                </a:lnTo>
                <a:lnTo>
                  <a:pt x="19069" y="881418"/>
                </a:lnTo>
                <a:lnTo>
                  <a:pt x="21468" y="886195"/>
                </a:lnTo>
                <a:lnTo>
                  <a:pt x="21468" y="890973"/>
                </a:lnTo>
                <a:lnTo>
                  <a:pt x="23846" y="895751"/>
                </a:lnTo>
                <a:lnTo>
                  <a:pt x="28624" y="898138"/>
                </a:lnTo>
                <a:lnTo>
                  <a:pt x="31002" y="898138"/>
                </a:lnTo>
                <a:lnTo>
                  <a:pt x="35780" y="895751"/>
                </a:lnTo>
                <a:lnTo>
                  <a:pt x="38158" y="888584"/>
                </a:lnTo>
                <a:lnTo>
                  <a:pt x="45314" y="881418"/>
                </a:lnTo>
                <a:lnTo>
                  <a:pt x="54849" y="855137"/>
                </a:lnTo>
                <a:lnTo>
                  <a:pt x="64404" y="828871"/>
                </a:lnTo>
                <a:lnTo>
                  <a:pt x="71560" y="802585"/>
                </a:lnTo>
                <a:lnTo>
                  <a:pt x="81095" y="778716"/>
                </a:lnTo>
                <a:lnTo>
                  <a:pt x="88251" y="752430"/>
                </a:lnTo>
                <a:lnTo>
                  <a:pt x="93028" y="728541"/>
                </a:lnTo>
                <a:lnTo>
                  <a:pt x="97785" y="702274"/>
                </a:lnTo>
                <a:lnTo>
                  <a:pt x="104941" y="675988"/>
                </a:lnTo>
                <a:lnTo>
                  <a:pt x="107340" y="652099"/>
                </a:lnTo>
                <a:lnTo>
                  <a:pt x="109719" y="625833"/>
                </a:lnTo>
                <a:lnTo>
                  <a:pt x="114496" y="597170"/>
                </a:lnTo>
                <a:lnTo>
                  <a:pt x="114496" y="570884"/>
                </a:lnTo>
                <a:lnTo>
                  <a:pt x="116875" y="542221"/>
                </a:lnTo>
                <a:lnTo>
                  <a:pt x="116875" y="515955"/>
                </a:lnTo>
                <a:lnTo>
                  <a:pt x="119254" y="484895"/>
                </a:lnTo>
                <a:lnTo>
                  <a:pt x="119254" y="456231"/>
                </a:lnTo>
                <a:lnTo>
                  <a:pt x="116875" y="422795"/>
                </a:lnTo>
                <a:lnTo>
                  <a:pt x="114496" y="394132"/>
                </a:lnTo>
                <a:lnTo>
                  <a:pt x="112098" y="363072"/>
                </a:lnTo>
                <a:lnTo>
                  <a:pt x="107340" y="336805"/>
                </a:lnTo>
                <a:lnTo>
                  <a:pt x="102563" y="312916"/>
                </a:lnTo>
                <a:lnTo>
                  <a:pt x="97785" y="286650"/>
                </a:lnTo>
                <a:lnTo>
                  <a:pt x="90629" y="262761"/>
                </a:lnTo>
                <a:lnTo>
                  <a:pt x="85872" y="238872"/>
                </a:lnTo>
                <a:lnTo>
                  <a:pt x="81095" y="214982"/>
                </a:lnTo>
                <a:lnTo>
                  <a:pt x="73939" y="191093"/>
                </a:lnTo>
                <a:lnTo>
                  <a:pt x="69161" y="167204"/>
                </a:lnTo>
                <a:lnTo>
                  <a:pt x="64404" y="140938"/>
                </a:lnTo>
                <a:lnTo>
                  <a:pt x="64404" y="114652"/>
                </a:lnTo>
                <a:lnTo>
                  <a:pt x="62005" y="85989"/>
                </a:lnTo>
                <a:lnTo>
                  <a:pt x="62005" y="54949"/>
                </a:lnTo>
                <a:lnTo>
                  <a:pt x="64404" y="23889"/>
                </a:lnTo>
                <a:lnTo>
                  <a:pt x="62005" y="19115"/>
                </a:lnTo>
                <a:lnTo>
                  <a:pt x="62005" y="14341"/>
                </a:lnTo>
                <a:lnTo>
                  <a:pt x="57248" y="11944"/>
                </a:lnTo>
                <a:lnTo>
                  <a:pt x="54849" y="9547"/>
                </a:lnTo>
                <a:lnTo>
                  <a:pt x="50092" y="7170"/>
                </a:lnTo>
                <a:lnTo>
                  <a:pt x="45314" y="4773"/>
                </a:lnTo>
                <a:lnTo>
                  <a:pt x="38158" y="2396"/>
                </a:lnTo>
                <a:lnTo>
                  <a:pt x="33381" y="2396"/>
                </a:lnTo>
                <a:lnTo>
                  <a:pt x="28624" y="0"/>
                </a:lnTo>
                <a:lnTo>
                  <a:pt x="16690" y="0"/>
                </a:lnTo>
                <a:lnTo>
                  <a:pt x="11913" y="2396"/>
                </a:lnTo>
                <a:lnTo>
                  <a:pt x="7156" y="477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163684" y="5379991"/>
            <a:ext cx="143121" cy="993685"/>
          </a:xfrm>
          <a:custGeom>
            <a:avLst/>
            <a:gdLst/>
            <a:ahLst/>
            <a:cxnLst/>
            <a:rect l="l" t="t" r="r" b="b"/>
            <a:pathLst>
              <a:path w="143121" h="993685">
                <a:moveTo>
                  <a:pt x="47713" y="16718"/>
                </a:moveTo>
                <a:lnTo>
                  <a:pt x="45314" y="11944"/>
                </a:lnTo>
                <a:lnTo>
                  <a:pt x="40557" y="7170"/>
                </a:lnTo>
                <a:lnTo>
                  <a:pt x="40557" y="4773"/>
                </a:lnTo>
                <a:lnTo>
                  <a:pt x="35780" y="2396"/>
                </a:lnTo>
                <a:lnTo>
                  <a:pt x="33401" y="0"/>
                </a:lnTo>
                <a:lnTo>
                  <a:pt x="9534" y="0"/>
                </a:lnTo>
                <a:lnTo>
                  <a:pt x="4777" y="2396"/>
                </a:lnTo>
                <a:lnTo>
                  <a:pt x="0" y="4773"/>
                </a:lnTo>
                <a:lnTo>
                  <a:pt x="0" y="9547"/>
                </a:lnTo>
                <a:lnTo>
                  <a:pt x="4777" y="57326"/>
                </a:lnTo>
                <a:lnTo>
                  <a:pt x="7156" y="102707"/>
                </a:lnTo>
                <a:lnTo>
                  <a:pt x="14312" y="148089"/>
                </a:lnTo>
                <a:lnTo>
                  <a:pt x="19089" y="188696"/>
                </a:lnTo>
                <a:lnTo>
                  <a:pt x="26245" y="229304"/>
                </a:lnTo>
                <a:lnTo>
                  <a:pt x="33401" y="269912"/>
                </a:lnTo>
                <a:lnTo>
                  <a:pt x="40557" y="310519"/>
                </a:lnTo>
                <a:lnTo>
                  <a:pt x="50092" y="348750"/>
                </a:lnTo>
                <a:lnTo>
                  <a:pt x="57248" y="389358"/>
                </a:lnTo>
                <a:lnTo>
                  <a:pt x="64404" y="427568"/>
                </a:lnTo>
                <a:lnTo>
                  <a:pt x="71560" y="468176"/>
                </a:lnTo>
                <a:lnTo>
                  <a:pt x="78716" y="511181"/>
                </a:lnTo>
                <a:lnTo>
                  <a:pt x="85872" y="554165"/>
                </a:lnTo>
                <a:lnTo>
                  <a:pt x="90650" y="601944"/>
                </a:lnTo>
                <a:lnTo>
                  <a:pt x="100184" y="647325"/>
                </a:lnTo>
                <a:lnTo>
                  <a:pt x="104941" y="697501"/>
                </a:lnTo>
                <a:lnTo>
                  <a:pt x="107340" y="716596"/>
                </a:lnTo>
                <a:lnTo>
                  <a:pt x="107340" y="733314"/>
                </a:lnTo>
                <a:lnTo>
                  <a:pt x="109719" y="750033"/>
                </a:lnTo>
                <a:lnTo>
                  <a:pt x="109719" y="812153"/>
                </a:lnTo>
                <a:lnTo>
                  <a:pt x="112098" y="826474"/>
                </a:lnTo>
                <a:lnTo>
                  <a:pt x="109719" y="840816"/>
                </a:lnTo>
                <a:lnTo>
                  <a:pt x="109719" y="902916"/>
                </a:lnTo>
                <a:lnTo>
                  <a:pt x="107340" y="919634"/>
                </a:lnTo>
                <a:lnTo>
                  <a:pt x="104941" y="936353"/>
                </a:lnTo>
                <a:lnTo>
                  <a:pt x="102563" y="955466"/>
                </a:lnTo>
                <a:lnTo>
                  <a:pt x="102563" y="967409"/>
                </a:lnTo>
                <a:lnTo>
                  <a:pt x="104941" y="972187"/>
                </a:lnTo>
                <a:lnTo>
                  <a:pt x="107340" y="974575"/>
                </a:lnTo>
                <a:lnTo>
                  <a:pt x="109719" y="981742"/>
                </a:lnTo>
                <a:lnTo>
                  <a:pt x="112098" y="984131"/>
                </a:lnTo>
                <a:lnTo>
                  <a:pt x="116875" y="988907"/>
                </a:lnTo>
                <a:lnTo>
                  <a:pt x="119254" y="993685"/>
                </a:lnTo>
                <a:lnTo>
                  <a:pt x="131187" y="993685"/>
                </a:lnTo>
                <a:lnTo>
                  <a:pt x="133566" y="988907"/>
                </a:lnTo>
                <a:lnTo>
                  <a:pt x="133566" y="974575"/>
                </a:lnTo>
                <a:lnTo>
                  <a:pt x="135964" y="965022"/>
                </a:lnTo>
                <a:lnTo>
                  <a:pt x="135964" y="957855"/>
                </a:lnTo>
                <a:lnTo>
                  <a:pt x="138343" y="948301"/>
                </a:lnTo>
                <a:lnTo>
                  <a:pt x="138343" y="941135"/>
                </a:lnTo>
                <a:lnTo>
                  <a:pt x="140722" y="931579"/>
                </a:lnTo>
                <a:lnTo>
                  <a:pt x="140722" y="907690"/>
                </a:lnTo>
                <a:lnTo>
                  <a:pt x="143121" y="898142"/>
                </a:lnTo>
                <a:lnTo>
                  <a:pt x="143121" y="630607"/>
                </a:lnTo>
                <a:lnTo>
                  <a:pt x="140722" y="585225"/>
                </a:lnTo>
                <a:lnTo>
                  <a:pt x="135964" y="542221"/>
                </a:lnTo>
                <a:lnTo>
                  <a:pt x="131187" y="501613"/>
                </a:lnTo>
                <a:lnTo>
                  <a:pt x="126410" y="461005"/>
                </a:lnTo>
                <a:lnTo>
                  <a:pt x="116875" y="422795"/>
                </a:lnTo>
                <a:lnTo>
                  <a:pt x="109719" y="384584"/>
                </a:lnTo>
                <a:lnTo>
                  <a:pt x="102563" y="346353"/>
                </a:lnTo>
                <a:lnTo>
                  <a:pt x="93028" y="310519"/>
                </a:lnTo>
                <a:lnTo>
                  <a:pt x="85872" y="269912"/>
                </a:lnTo>
                <a:lnTo>
                  <a:pt x="76337" y="234098"/>
                </a:lnTo>
                <a:lnTo>
                  <a:pt x="69181" y="193490"/>
                </a:lnTo>
                <a:lnTo>
                  <a:pt x="62025" y="152883"/>
                </a:lnTo>
                <a:lnTo>
                  <a:pt x="57248" y="109878"/>
                </a:lnTo>
                <a:lnTo>
                  <a:pt x="50092" y="62099"/>
                </a:lnTo>
                <a:lnTo>
                  <a:pt x="47713" y="16718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399834" y="4020782"/>
            <a:ext cx="42936" cy="100310"/>
          </a:xfrm>
          <a:custGeom>
            <a:avLst/>
            <a:gdLst/>
            <a:ahLst/>
            <a:cxnLst/>
            <a:rect l="l" t="t" r="r" b="b"/>
            <a:pathLst>
              <a:path w="42936" h="100310">
                <a:moveTo>
                  <a:pt x="42936" y="86009"/>
                </a:moveTo>
                <a:lnTo>
                  <a:pt x="42936" y="81376"/>
                </a:lnTo>
                <a:lnTo>
                  <a:pt x="40537" y="78959"/>
                </a:lnTo>
                <a:lnTo>
                  <a:pt x="38158" y="74125"/>
                </a:lnTo>
                <a:lnTo>
                  <a:pt x="35780" y="71707"/>
                </a:lnTo>
                <a:lnTo>
                  <a:pt x="33381" y="66873"/>
                </a:lnTo>
                <a:lnTo>
                  <a:pt x="33381" y="59823"/>
                </a:lnTo>
                <a:lnTo>
                  <a:pt x="31002" y="57406"/>
                </a:lnTo>
                <a:lnTo>
                  <a:pt x="31002" y="26386"/>
                </a:lnTo>
                <a:lnTo>
                  <a:pt x="33381" y="23969"/>
                </a:lnTo>
                <a:lnTo>
                  <a:pt x="33381" y="14301"/>
                </a:lnTo>
                <a:lnTo>
                  <a:pt x="31002" y="9668"/>
                </a:lnTo>
                <a:lnTo>
                  <a:pt x="26225" y="4834"/>
                </a:lnTo>
                <a:lnTo>
                  <a:pt x="21468" y="0"/>
                </a:lnTo>
                <a:lnTo>
                  <a:pt x="11913" y="0"/>
                </a:lnTo>
                <a:lnTo>
                  <a:pt x="7156" y="2417"/>
                </a:lnTo>
                <a:lnTo>
                  <a:pt x="2378" y="7251"/>
                </a:lnTo>
                <a:lnTo>
                  <a:pt x="0" y="12085"/>
                </a:lnTo>
                <a:lnTo>
                  <a:pt x="0" y="66873"/>
                </a:lnTo>
                <a:lnTo>
                  <a:pt x="2378" y="69290"/>
                </a:lnTo>
                <a:lnTo>
                  <a:pt x="4757" y="76542"/>
                </a:lnTo>
                <a:lnTo>
                  <a:pt x="7156" y="78959"/>
                </a:lnTo>
                <a:lnTo>
                  <a:pt x="7156" y="83592"/>
                </a:lnTo>
                <a:lnTo>
                  <a:pt x="9534" y="90843"/>
                </a:lnTo>
                <a:lnTo>
                  <a:pt x="14312" y="95677"/>
                </a:lnTo>
                <a:lnTo>
                  <a:pt x="19069" y="100310"/>
                </a:lnTo>
                <a:lnTo>
                  <a:pt x="35780" y="100310"/>
                </a:lnTo>
                <a:lnTo>
                  <a:pt x="40537" y="95677"/>
                </a:lnTo>
                <a:lnTo>
                  <a:pt x="42936" y="90843"/>
                </a:lnTo>
                <a:lnTo>
                  <a:pt x="42936" y="86009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223311" y="3793975"/>
            <a:ext cx="50092" cy="107360"/>
          </a:xfrm>
          <a:custGeom>
            <a:avLst/>
            <a:gdLst/>
            <a:ahLst/>
            <a:cxnLst/>
            <a:rect l="l" t="t" r="r" b="b"/>
            <a:pathLst>
              <a:path w="50092" h="107360">
                <a:moveTo>
                  <a:pt x="2398" y="40486"/>
                </a:moveTo>
                <a:lnTo>
                  <a:pt x="0" y="47738"/>
                </a:lnTo>
                <a:lnTo>
                  <a:pt x="0" y="100310"/>
                </a:lnTo>
                <a:lnTo>
                  <a:pt x="2398" y="105144"/>
                </a:lnTo>
                <a:lnTo>
                  <a:pt x="7156" y="107360"/>
                </a:lnTo>
                <a:lnTo>
                  <a:pt x="7156" y="105144"/>
                </a:lnTo>
                <a:lnTo>
                  <a:pt x="9554" y="100310"/>
                </a:lnTo>
                <a:lnTo>
                  <a:pt x="9554" y="97893"/>
                </a:lnTo>
                <a:lnTo>
                  <a:pt x="11933" y="93059"/>
                </a:lnTo>
                <a:lnTo>
                  <a:pt x="14312" y="90642"/>
                </a:lnTo>
                <a:lnTo>
                  <a:pt x="14312" y="78757"/>
                </a:lnTo>
                <a:lnTo>
                  <a:pt x="16710" y="73923"/>
                </a:lnTo>
                <a:lnTo>
                  <a:pt x="16710" y="66873"/>
                </a:lnTo>
                <a:lnTo>
                  <a:pt x="19089" y="62039"/>
                </a:lnTo>
                <a:lnTo>
                  <a:pt x="19089" y="57205"/>
                </a:lnTo>
                <a:lnTo>
                  <a:pt x="21468" y="50155"/>
                </a:lnTo>
                <a:lnTo>
                  <a:pt x="23866" y="45321"/>
                </a:lnTo>
                <a:lnTo>
                  <a:pt x="23866" y="40486"/>
                </a:lnTo>
                <a:lnTo>
                  <a:pt x="26245" y="35853"/>
                </a:lnTo>
                <a:lnTo>
                  <a:pt x="31022" y="31019"/>
                </a:lnTo>
                <a:lnTo>
                  <a:pt x="31022" y="26185"/>
                </a:lnTo>
                <a:lnTo>
                  <a:pt x="35780" y="21351"/>
                </a:lnTo>
                <a:lnTo>
                  <a:pt x="40557" y="16718"/>
                </a:lnTo>
                <a:lnTo>
                  <a:pt x="42936" y="14301"/>
                </a:lnTo>
                <a:lnTo>
                  <a:pt x="47713" y="11884"/>
                </a:lnTo>
                <a:lnTo>
                  <a:pt x="50092" y="7049"/>
                </a:lnTo>
                <a:lnTo>
                  <a:pt x="47713" y="2417"/>
                </a:lnTo>
                <a:lnTo>
                  <a:pt x="42936" y="0"/>
                </a:lnTo>
                <a:lnTo>
                  <a:pt x="38179" y="0"/>
                </a:lnTo>
                <a:lnTo>
                  <a:pt x="35780" y="2417"/>
                </a:lnTo>
                <a:lnTo>
                  <a:pt x="31022" y="2417"/>
                </a:lnTo>
                <a:lnTo>
                  <a:pt x="31022" y="4632"/>
                </a:lnTo>
                <a:lnTo>
                  <a:pt x="26245" y="4632"/>
                </a:lnTo>
                <a:lnTo>
                  <a:pt x="21468" y="9467"/>
                </a:lnTo>
                <a:lnTo>
                  <a:pt x="16710" y="11884"/>
                </a:lnTo>
                <a:lnTo>
                  <a:pt x="14312" y="14301"/>
                </a:lnTo>
                <a:lnTo>
                  <a:pt x="14312" y="19135"/>
                </a:lnTo>
                <a:lnTo>
                  <a:pt x="9554" y="21351"/>
                </a:lnTo>
                <a:lnTo>
                  <a:pt x="7156" y="26185"/>
                </a:lnTo>
                <a:lnTo>
                  <a:pt x="7156" y="31019"/>
                </a:lnTo>
                <a:lnTo>
                  <a:pt x="4777" y="38069"/>
                </a:lnTo>
                <a:lnTo>
                  <a:pt x="2398" y="40486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225710" y="3832045"/>
            <a:ext cx="178881" cy="155300"/>
          </a:xfrm>
          <a:custGeom>
            <a:avLst/>
            <a:gdLst/>
            <a:ahLst/>
            <a:cxnLst/>
            <a:rect l="l" t="t" r="r" b="b"/>
            <a:pathLst>
              <a:path w="178881" h="155300">
                <a:moveTo>
                  <a:pt x="4757" y="69290"/>
                </a:moveTo>
                <a:lnTo>
                  <a:pt x="7156" y="67075"/>
                </a:lnTo>
                <a:lnTo>
                  <a:pt x="11913" y="64658"/>
                </a:lnTo>
                <a:lnTo>
                  <a:pt x="14312" y="59823"/>
                </a:lnTo>
                <a:lnTo>
                  <a:pt x="21468" y="52572"/>
                </a:lnTo>
                <a:lnTo>
                  <a:pt x="28624" y="47939"/>
                </a:lnTo>
                <a:lnTo>
                  <a:pt x="33381" y="43105"/>
                </a:lnTo>
                <a:lnTo>
                  <a:pt x="38158" y="35853"/>
                </a:lnTo>
                <a:lnTo>
                  <a:pt x="47693" y="33436"/>
                </a:lnTo>
                <a:lnTo>
                  <a:pt x="52470" y="28804"/>
                </a:lnTo>
                <a:lnTo>
                  <a:pt x="59627" y="26386"/>
                </a:lnTo>
                <a:lnTo>
                  <a:pt x="64384" y="26386"/>
                </a:lnTo>
                <a:lnTo>
                  <a:pt x="71540" y="23969"/>
                </a:lnTo>
                <a:lnTo>
                  <a:pt x="85852" y="23969"/>
                </a:lnTo>
                <a:lnTo>
                  <a:pt x="93008" y="26386"/>
                </a:lnTo>
                <a:lnTo>
                  <a:pt x="104941" y="26386"/>
                </a:lnTo>
                <a:lnTo>
                  <a:pt x="114476" y="31221"/>
                </a:lnTo>
                <a:lnTo>
                  <a:pt x="124031" y="35853"/>
                </a:lnTo>
                <a:lnTo>
                  <a:pt x="126410" y="38271"/>
                </a:lnTo>
                <a:lnTo>
                  <a:pt x="131187" y="43105"/>
                </a:lnTo>
                <a:lnTo>
                  <a:pt x="135944" y="47939"/>
                </a:lnTo>
                <a:lnTo>
                  <a:pt x="138343" y="52572"/>
                </a:lnTo>
                <a:lnTo>
                  <a:pt x="140722" y="59823"/>
                </a:lnTo>
                <a:lnTo>
                  <a:pt x="140722" y="67075"/>
                </a:lnTo>
                <a:lnTo>
                  <a:pt x="143100" y="74125"/>
                </a:lnTo>
                <a:lnTo>
                  <a:pt x="143100" y="105144"/>
                </a:lnTo>
                <a:lnTo>
                  <a:pt x="140722" y="112396"/>
                </a:lnTo>
                <a:lnTo>
                  <a:pt x="140722" y="119446"/>
                </a:lnTo>
                <a:lnTo>
                  <a:pt x="138343" y="129114"/>
                </a:lnTo>
                <a:lnTo>
                  <a:pt x="135944" y="133948"/>
                </a:lnTo>
                <a:lnTo>
                  <a:pt x="133566" y="140998"/>
                </a:lnTo>
                <a:lnTo>
                  <a:pt x="131187" y="145833"/>
                </a:lnTo>
                <a:lnTo>
                  <a:pt x="131187" y="150667"/>
                </a:lnTo>
                <a:lnTo>
                  <a:pt x="133566" y="155300"/>
                </a:lnTo>
                <a:lnTo>
                  <a:pt x="138343" y="155300"/>
                </a:lnTo>
                <a:lnTo>
                  <a:pt x="143100" y="152883"/>
                </a:lnTo>
                <a:lnTo>
                  <a:pt x="147878" y="152883"/>
                </a:lnTo>
                <a:lnTo>
                  <a:pt x="152655" y="150667"/>
                </a:lnTo>
                <a:lnTo>
                  <a:pt x="159811" y="143415"/>
                </a:lnTo>
                <a:lnTo>
                  <a:pt x="166967" y="133948"/>
                </a:lnTo>
                <a:lnTo>
                  <a:pt x="174123" y="124280"/>
                </a:lnTo>
                <a:lnTo>
                  <a:pt x="176502" y="114813"/>
                </a:lnTo>
                <a:lnTo>
                  <a:pt x="178881" y="102727"/>
                </a:lnTo>
                <a:lnTo>
                  <a:pt x="178881" y="81376"/>
                </a:lnTo>
                <a:lnTo>
                  <a:pt x="176502" y="71707"/>
                </a:lnTo>
                <a:lnTo>
                  <a:pt x="174123" y="59823"/>
                </a:lnTo>
                <a:lnTo>
                  <a:pt x="169346" y="52572"/>
                </a:lnTo>
                <a:lnTo>
                  <a:pt x="164568" y="43105"/>
                </a:lnTo>
                <a:lnTo>
                  <a:pt x="157412" y="33436"/>
                </a:lnTo>
                <a:lnTo>
                  <a:pt x="147878" y="26386"/>
                </a:lnTo>
                <a:lnTo>
                  <a:pt x="140722" y="19135"/>
                </a:lnTo>
                <a:lnTo>
                  <a:pt x="133566" y="12085"/>
                </a:lnTo>
                <a:lnTo>
                  <a:pt x="124031" y="9668"/>
                </a:lnTo>
                <a:lnTo>
                  <a:pt x="116875" y="4834"/>
                </a:lnTo>
                <a:lnTo>
                  <a:pt x="107320" y="2417"/>
                </a:lnTo>
                <a:lnTo>
                  <a:pt x="100164" y="0"/>
                </a:lnTo>
                <a:lnTo>
                  <a:pt x="73939" y="0"/>
                </a:lnTo>
                <a:lnTo>
                  <a:pt x="66783" y="2417"/>
                </a:lnTo>
                <a:lnTo>
                  <a:pt x="59627" y="4834"/>
                </a:lnTo>
                <a:lnTo>
                  <a:pt x="52470" y="9668"/>
                </a:lnTo>
                <a:lnTo>
                  <a:pt x="45314" y="12085"/>
                </a:lnTo>
                <a:lnTo>
                  <a:pt x="38158" y="19135"/>
                </a:lnTo>
                <a:lnTo>
                  <a:pt x="28624" y="23969"/>
                </a:lnTo>
                <a:lnTo>
                  <a:pt x="21468" y="31221"/>
                </a:lnTo>
                <a:lnTo>
                  <a:pt x="14312" y="38271"/>
                </a:lnTo>
                <a:lnTo>
                  <a:pt x="9534" y="47939"/>
                </a:lnTo>
                <a:lnTo>
                  <a:pt x="4757" y="57406"/>
                </a:lnTo>
                <a:lnTo>
                  <a:pt x="2378" y="62240"/>
                </a:lnTo>
                <a:lnTo>
                  <a:pt x="0" y="67075"/>
                </a:lnTo>
                <a:lnTo>
                  <a:pt x="4757" y="69290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263869" y="3672112"/>
            <a:ext cx="271909" cy="172018"/>
          </a:xfrm>
          <a:custGeom>
            <a:avLst/>
            <a:gdLst/>
            <a:ahLst/>
            <a:cxnLst/>
            <a:rect l="l" t="t" r="r" b="b"/>
            <a:pathLst>
              <a:path w="271909" h="172018">
                <a:moveTo>
                  <a:pt x="2378" y="126496"/>
                </a:moveTo>
                <a:lnTo>
                  <a:pt x="16690" y="126496"/>
                </a:lnTo>
                <a:lnTo>
                  <a:pt x="23846" y="119446"/>
                </a:lnTo>
                <a:lnTo>
                  <a:pt x="28624" y="109777"/>
                </a:lnTo>
                <a:lnTo>
                  <a:pt x="33381" y="105144"/>
                </a:lnTo>
                <a:lnTo>
                  <a:pt x="35780" y="97893"/>
                </a:lnTo>
                <a:lnTo>
                  <a:pt x="40537" y="90843"/>
                </a:lnTo>
                <a:lnTo>
                  <a:pt x="42936" y="83592"/>
                </a:lnTo>
                <a:lnTo>
                  <a:pt x="45314" y="76340"/>
                </a:lnTo>
                <a:lnTo>
                  <a:pt x="50092" y="71707"/>
                </a:lnTo>
                <a:lnTo>
                  <a:pt x="50092" y="66873"/>
                </a:lnTo>
                <a:lnTo>
                  <a:pt x="54849" y="59622"/>
                </a:lnTo>
                <a:lnTo>
                  <a:pt x="59627" y="54989"/>
                </a:lnTo>
                <a:lnTo>
                  <a:pt x="62005" y="50155"/>
                </a:lnTo>
                <a:lnTo>
                  <a:pt x="66783" y="47738"/>
                </a:lnTo>
                <a:lnTo>
                  <a:pt x="73939" y="42903"/>
                </a:lnTo>
                <a:lnTo>
                  <a:pt x="81095" y="42903"/>
                </a:lnTo>
                <a:lnTo>
                  <a:pt x="90629" y="40688"/>
                </a:lnTo>
                <a:lnTo>
                  <a:pt x="119254" y="40688"/>
                </a:lnTo>
                <a:lnTo>
                  <a:pt x="128808" y="42903"/>
                </a:lnTo>
                <a:lnTo>
                  <a:pt x="140722" y="42903"/>
                </a:lnTo>
                <a:lnTo>
                  <a:pt x="152655" y="47738"/>
                </a:lnTo>
                <a:lnTo>
                  <a:pt x="162190" y="50155"/>
                </a:lnTo>
                <a:lnTo>
                  <a:pt x="174123" y="57406"/>
                </a:lnTo>
                <a:lnTo>
                  <a:pt x="186057" y="59622"/>
                </a:lnTo>
                <a:lnTo>
                  <a:pt x="195591" y="66873"/>
                </a:lnTo>
                <a:lnTo>
                  <a:pt x="202748" y="74125"/>
                </a:lnTo>
                <a:lnTo>
                  <a:pt x="212282" y="78757"/>
                </a:lnTo>
                <a:lnTo>
                  <a:pt x="217060" y="86009"/>
                </a:lnTo>
                <a:lnTo>
                  <a:pt x="219438" y="93059"/>
                </a:lnTo>
                <a:lnTo>
                  <a:pt x="221817" y="100310"/>
                </a:lnTo>
                <a:lnTo>
                  <a:pt x="221817" y="109777"/>
                </a:lnTo>
                <a:lnTo>
                  <a:pt x="219438" y="114611"/>
                </a:lnTo>
                <a:lnTo>
                  <a:pt x="217060" y="117029"/>
                </a:lnTo>
                <a:lnTo>
                  <a:pt x="212282" y="119446"/>
                </a:lnTo>
                <a:lnTo>
                  <a:pt x="207525" y="124280"/>
                </a:lnTo>
                <a:lnTo>
                  <a:pt x="202748" y="126496"/>
                </a:lnTo>
                <a:lnTo>
                  <a:pt x="197970" y="131330"/>
                </a:lnTo>
                <a:lnTo>
                  <a:pt x="193213" y="136164"/>
                </a:lnTo>
                <a:lnTo>
                  <a:pt x="188435" y="136164"/>
                </a:lnTo>
                <a:lnTo>
                  <a:pt x="183658" y="140998"/>
                </a:lnTo>
                <a:lnTo>
                  <a:pt x="183658" y="143214"/>
                </a:lnTo>
                <a:lnTo>
                  <a:pt x="178901" y="143214"/>
                </a:lnTo>
                <a:lnTo>
                  <a:pt x="178901" y="157717"/>
                </a:lnTo>
                <a:lnTo>
                  <a:pt x="181279" y="162350"/>
                </a:lnTo>
                <a:lnTo>
                  <a:pt x="183658" y="167184"/>
                </a:lnTo>
                <a:lnTo>
                  <a:pt x="188435" y="169601"/>
                </a:lnTo>
                <a:lnTo>
                  <a:pt x="190814" y="169601"/>
                </a:lnTo>
                <a:lnTo>
                  <a:pt x="195591" y="172018"/>
                </a:lnTo>
                <a:lnTo>
                  <a:pt x="197970" y="172018"/>
                </a:lnTo>
                <a:lnTo>
                  <a:pt x="202748" y="169601"/>
                </a:lnTo>
                <a:lnTo>
                  <a:pt x="207525" y="167184"/>
                </a:lnTo>
                <a:lnTo>
                  <a:pt x="212282" y="162350"/>
                </a:lnTo>
                <a:lnTo>
                  <a:pt x="212282" y="159932"/>
                </a:lnTo>
                <a:lnTo>
                  <a:pt x="219438" y="157717"/>
                </a:lnTo>
                <a:lnTo>
                  <a:pt x="221817" y="152883"/>
                </a:lnTo>
                <a:lnTo>
                  <a:pt x="228973" y="150465"/>
                </a:lnTo>
                <a:lnTo>
                  <a:pt x="233750" y="145631"/>
                </a:lnTo>
                <a:lnTo>
                  <a:pt x="238528" y="140998"/>
                </a:lnTo>
                <a:lnTo>
                  <a:pt x="245684" y="136164"/>
                </a:lnTo>
                <a:lnTo>
                  <a:pt x="248062" y="131330"/>
                </a:lnTo>
                <a:lnTo>
                  <a:pt x="255219" y="126496"/>
                </a:lnTo>
                <a:lnTo>
                  <a:pt x="259996" y="121863"/>
                </a:lnTo>
                <a:lnTo>
                  <a:pt x="262375" y="119446"/>
                </a:lnTo>
                <a:lnTo>
                  <a:pt x="267152" y="114611"/>
                </a:lnTo>
                <a:lnTo>
                  <a:pt x="269531" y="109777"/>
                </a:lnTo>
                <a:lnTo>
                  <a:pt x="271909" y="107561"/>
                </a:lnTo>
                <a:lnTo>
                  <a:pt x="271909" y="93059"/>
                </a:lnTo>
                <a:lnTo>
                  <a:pt x="269531" y="81175"/>
                </a:lnTo>
                <a:lnTo>
                  <a:pt x="262375" y="69290"/>
                </a:lnTo>
                <a:lnTo>
                  <a:pt x="255219" y="59622"/>
                </a:lnTo>
                <a:lnTo>
                  <a:pt x="245684" y="50155"/>
                </a:lnTo>
                <a:lnTo>
                  <a:pt x="231372" y="42903"/>
                </a:lnTo>
                <a:lnTo>
                  <a:pt x="217060" y="33436"/>
                </a:lnTo>
                <a:lnTo>
                  <a:pt x="200369" y="26185"/>
                </a:lnTo>
                <a:lnTo>
                  <a:pt x="183658" y="21552"/>
                </a:lnTo>
                <a:lnTo>
                  <a:pt x="166967" y="16718"/>
                </a:lnTo>
                <a:lnTo>
                  <a:pt x="150277" y="9467"/>
                </a:lnTo>
                <a:lnTo>
                  <a:pt x="131187" y="7251"/>
                </a:lnTo>
                <a:lnTo>
                  <a:pt x="114496" y="4834"/>
                </a:lnTo>
                <a:lnTo>
                  <a:pt x="100184" y="2417"/>
                </a:lnTo>
                <a:lnTo>
                  <a:pt x="85872" y="0"/>
                </a:lnTo>
                <a:lnTo>
                  <a:pt x="71560" y="2417"/>
                </a:lnTo>
                <a:lnTo>
                  <a:pt x="64404" y="2417"/>
                </a:lnTo>
                <a:lnTo>
                  <a:pt x="59627" y="7251"/>
                </a:lnTo>
                <a:lnTo>
                  <a:pt x="52470" y="9467"/>
                </a:lnTo>
                <a:lnTo>
                  <a:pt x="50092" y="14301"/>
                </a:lnTo>
                <a:lnTo>
                  <a:pt x="45314" y="19135"/>
                </a:lnTo>
                <a:lnTo>
                  <a:pt x="42936" y="26185"/>
                </a:lnTo>
                <a:lnTo>
                  <a:pt x="40537" y="33436"/>
                </a:lnTo>
                <a:lnTo>
                  <a:pt x="38158" y="42903"/>
                </a:lnTo>
                <a:lnTo>
                  <a:pt x="33381" y="50155"/>
                </a:lnTo>
                <a:lnTo>
                  <a:pt x="33381" y="59622"/>
                </a:lnTo>
                <a:lnTo>
                  <a:pt x="28624" y="66873"/>
                </a:lnTo>
                <a:lnTo>
                  <a:pt x="26225" y="76340"/>
                </a:lnTo>
                <a:lnTo>
                  <a:pt x="21468" y="86009"/>
                </a:lnTo>
                <a:lnTo>
                  <a:pt x="16690" y="95476"/>
                </a:lnTo>
                <a:lnTo>
                  <a:pt x="9534" y="102727"/>
                </a:lnTo>
                <a:lnTo>
                  <a:pt x="2378" y="112194"/>
                </a:lnTo>
                <a:lnTo>
                  <a:pt x="0" y="117029"/>
                </a:lnTo>
                <a:lnTo>
                  <a:pt x="0" y="121863"/>
                </a:lnTo>
                <a:lnTo>
                  <a:pt x="2378" y="1264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96901" y="4020782"/>
            <a:ext cx="686960" cy="888635"/>
          </a:xfrm>
          <a:custGeom>
            <a:avLst/>
            <a:gdLst/>
            <a:ahLst/>
            <a:cxnLst/>
            <a:rect l="l" t="t" r="r" b="b"/>
            <a:pathLst>
              <a:path w="686960" h="888635">
                <a:moveTo>
                  <a:pt x="684561" y="580512"/>
                </a:moveTo>
                <a:lnTo>
                  <a:pt x="684561" y="561396"/>
                </a:lnTo>
                <a:lnTo>
                  <a:pt x="686960" y="542281"/>
                </a:lnTo>
                <a:lnTo>
                  <a:pt x="686960" y="501673"/>
                </a:lnTo>
                <a:lnTo>
                  <a:pt x="684561" y="482618"/>
                </a:lnTo>
                <a:lnTo>
                  <a:pt x="682183" y="465900"/>
                </a:lnTo>
                <a:lnTo>
                  <a:pt x="679804" y="446764"/>
                </a:lnTo>
                <a:lnTo>
                  <a:pt x="675027" y="427629"/>
                </a:lnTo>
                <a:lnTo>
                  <a:pt x="670249" y="408493"/>
                </a:lnTo>
                <a:lnTo>
                  <a:pt x="665492" y="389358"/>
                </a:lnTo>
                <a:lnTo>
                  <a:pt x="658336" y="372639"/>
                </a:lnTo>
                <a:lnTo>
                  <a:pt x="653559" y="353504"/>
                </a:lnTo>
                <a:lnTo>
                  <a:pt x="648781" y="334570"/>
                </a:lnTo>
                <a:lnTo>
                  <a:pt x="641625" y="315434"/>
                </a:lnTo>
                <a:lnTo>
                  <a:pt x="634469" y="296299"/>
                </a:lnTo>
                <a:lnTo>
                  <a:pt x="629712" y="277163"/>
                </a:lnTo>
                <a:lnTo>
                  <a:pt x="624934" y="258027"/>
                </a:lnTo>
                <a:lnTo>
                  <a:pt x="605845" y="229425"/>
                </a:lnTo>
                <a:lnTo>
                  <a:pt x="586775" y="205455"/>
                </a:lnTo>
                <a:lnTo>
                  <a:pt x="567686" y="186319"/>
                </a:lnTo>
                <a:lnTo>
                  <a:pt x="548617" y="169601"/>
                </a:lnTo>
                <a:lnTo>
                  <a:pt x="527148" y="155300"/>
                </a:lnTo>
                <a:lnTo>
                  <a:pt x="508059" y="143415"/>
                </a:lnTo>
                <a:lnTo>
                  <a:pt x="488969" y="136164"/>
                </a:lnTo>
                <a:lnTo>
                  <a:pt x="472279" y="126697"/>
                </a:lnTo>
                <a:lnTo>
                  <a:pt x="453189" y="119446"/>
                </a:lnTo>
                <a:lnTo>
                  <a:pt x="436498" y="112396"/>
                </a:lnTo>
                <a:lnTo>
                  <a:pt x="422186" y="105144"/>
                </a:lnTo>
                <a:lnTo>
                  <a:pt x="407874" y="98094"/>
                </a:lnTo>
                <a:lnTo>
                  <a:pt x="395941" y="86009"/>
                </a:lnTo>
                <a:lnTo>
                  <a:pt x="386406" y="76542"/>
                </a:lnTo>
                <a:lnTo>
                  <a:pt x="379250" y="62240"/>
                </a:lnTo>
                <a:lnTo>
                  <a:pt x="372094" y="47738"/>
                </a:lnTo>
                <a:lnTo>
                  <a:pt x="369715" y="40688"/>
                </a:lnTo>
                <a:lnTo>
                  <a:pt x="369715" y="33436"/>
                </a:lnTo>
                <a:lnTo>
                  <a:pt x="367337" y="23969"/>
                </a:lnTo>
                <a:lnTo>
                  <a:pt x="364938" y="19135"/>
                </a:lnTo>
                <a:lnTo>
                  <a:pt x="362559" y="14301"/>
                </a:lnTo>
                <a:lnTo>
                  <a:pt x="362559" y="9668"/>
                </a:lnTo>
                <a:lnTo>
                  <a:pt x="360181" y="4834"/>
                </a:lnTo>
                <a:lnTo>
                  <a:pt x="355403" y="0"/>
                </a:lnTo>
                <a:lnTo>
                  <a:pt x="353025" y="0"/>
                </a:lnTo>
                <a:lnTo>
                  <a:pt x="350626" y="4834"/>
                </a:lnTo>
                <a:lnTo>
                  <a:pt x="350626" y="21552"/>
                </a:lnTo>
                <a:lnTo>
                  <a:pt x="353025" y="43105"/>
                </a:lnTo>
                <a:lnTo>
                  <a:pt x="357782" y="62240"/>
                </a:lnTo>
                <a:lnTo>
                  <a:pt x="364938" y="78959"/>
                </a:lnTo>
                <a:lnTo>
                  <a:pt x="379250" y="93260"/>
                </a:lnTo>
                <a:lnTo>
                  <a:pt x="391183" y="105144"/>
                </a:lnTo>
                <a:lnTo>
                  <a:pt x="407874" y="117029"/>
                </a:lnTo>
                <a:lnTo>
                  <a:pt x="424565" y="126697"/>
                </a:lnTo>
                <a:lnTo>
                  <a:pt x="446033" y="136164"/>
                </a:lnTo>
                <a:lnTo>
                  <a:pt x="462744" y="145833"/>
                </a:lnTo>
                <a:lnTo>
                  <a:pt x="484212" y="155300"/>
                </a:lnTo>
                <a:lnTo>
                  <a:pt x="505680" y="169601"/>
                </a:lnTo>
                <a:lnTo>
                  <a:pt x="524750" y="183902"/>
                </a:lnTo>
                <a:lnTo>
                  <a:pt x="546218" y="200621"/>
                </a:lnTo>
                <a:lnTo>
                  <a:pt x="565307" y="219756"/>
                </a:lnTo>
                <a:lnTo>
                  <a:pt x="581998" y="243726"/>
                </a:lnTo>
                <a:lnTo>
                  <a:pt x="598689" y="269912"/>
                </a:lnTo>
                <a:lnTo>
                  <a:pt x="603466" y="289047"/>
                </a:lnTo>
                <a:lnTo>
                  <a:pt x="608244" y="308183"/>
                </a:lnTo>
                <a:lnTo>
                  <a:pt x="613001" y="327318"/>
                </a:lnTo>
                <a:lnTo>
                  <a:pt x="617778" y="344037"/>
                </a:lnTo>
                <a:lnTo>
                  <a:pt x="622556" y="363172"/>
                </a:lnTo>
                <a:lnTo>
                  <a:pt x="624934" y="379891"/>
                </a:lnTo>
                <a:lnTo>
                  <a:pt x="632090" y="396609"/>
                </a:lnTo>
                <a:lnTo>
                  <a:pt x="634469" y="413328"/>
                </a:lnTo>
                <a:lnTo>
                  <a:pt x="639246" y="430046"/>
                </a:lnTo>
                <a:lnTo>
                  <a:pt x="641625" y="449182"/>
                </a:lnTo>
                <a:lnTo>
                  <a:pt x="644024" y="465900"/>
                </a:lnTo>
                <a:lnTo>
                  <a:pt x="646402" y="482618"/>
                </a:lnTo>
                <a:lnTo>
                  <a:pt x="646402" y="537507"/>
                </a:lnTo>
                <a:lnTo>
                  <a:pt x="644024" y="556623"/>
                </a:lnTo>
                <a:lnTo>
                  <a:pt x="641625" y="573341"/>
                </a:lnTo>
                <a:lnTo>
                  <a:pt x="641625" y="592457"/>
                </a:lnTo>
                <a:lnTo>
                  <a:pt x="639246" y="609175"/>
                </a:lnTo>
                <a:lnTo>
                  <a:pt x="636868" y="625893"/>
                </a:lnTo>
                <a:lnTo>
                  <a:pt x="636868" y="642612"/>
                </a:lnTo>
                <a:lnTo>
                  <a:pt x="634469" y="659330"/>
                </a:lnTo>
                <a:lnTo>
                  <a:pt x="634469" y="673672"/>
                </a:lnTo>
                <a:lnTo>
                  <a:pt x="632090" y="690390"/>
                </a:lnTo>
                <a:lnTo>
                  <a:pt x="627313" y="704712"/>
                </a:lnTo>
                <a:lnTo>
                  <a:pt x="624934" y="721430"/>
                </a:lnTo>
                <a:lnTo>
                  <a:pt x="617778" y="733375"/>
                </a:lnTo>
                <a:lnTo>
                  <a:pt x="613001" y="747716"/>
                </a:lnTo>
                <a:lnTo>
                  <a:pt x="605845" y="762038"/>
                </a:lnTo>
                <a:lnTo>
                  <a:pt x="596310" y="773982"/>
                </a:lnTo>
                <a:lnTo>
                  <a:pt x="586775" y="788324"/>
                </a:lnTo>
                <a:lnTo>
                  <a:pt x="574842" y="800269"/>
                </a:lnTo>
                <a:lnTo>
                  <a:pt x="548617" y="819364"/>
                </a:lnTo>
                <a:lnTo>
                  <a:pt x="522371" y="833706"/>
                </a:lnTo>
                <a:lnTo>
                  <a:pt x="493747" y="843253"/>
                </a:lnTo>
                <a:lnTo>
                  <a:pt x="465123" y="848027"/>
                </a:lnTo>
                <a:lnTo>
                  <a:pt x="438877" y="848027"/>
                </a:lnTo>
                <a:lnTo>
                  <a:pt x="407874" y="845650"/>
                </a:lnTo>
                <a:lnTo>
                  <a:pt x="379250" y="838479"/>
                </a:lnTo>
                <a:lnTo>
                  <a:pt x="350626" y="828932"/>
                </a:lnTo>
                <a:lnTo>
                  <a:pt x="322002" y="814590"/>
                </a:lnTo>
                <a:lnTo>
                  <a:pt x="293377" y="800269"/>
                </a:lnTo>
                <a:lnTo>
                  <a:pt x="262375" y="783550"/>
                </a:lnTo>
                <a:lnTo>
                  <a:pt x="233750" y="766832"/>
                </a:lnTo>
                <a:lnTo>
                  <a:pt x="205126" y="747716"/>
                </a:lnTo>
                <a:lnTo>
                  <a:pt x="176502" y="726224"/>
                </a:lnTo>
                <a:lnTo>
                  <a:pt x="150277" y="704712"/>
                </a:lnTo>
                <a:lnTo>
                  <a:pt x="121652" y="685616"/>
                </a:lnTo>
                <a:lnTo>
                  <a:pt x="116875" y="678446"/>
                </a:lnTo>
                <a:lnTo>
                  <a:pt x="107340" y="673672"/>
                </a:lnTo>
                <a:lnTo>
                  <a:pt x="102563" y="668878"/>
                </a:lnTo>
                <a:lnTo>
                  <a:pt x="97785" y="664104"/>
                </a:lnTo>
                <a:lnTo>
                  <a:pt x="90629" y="659330"/>
                </a:lnTo>
                <a:lnTo>
                  <a:pt x="85872" y="652159"/>
                </a:lnTo>
                <a:lnTo>
                  <a:pt x="81095" y="649783"/>
                </a:lnTo>
                <a:lnTo>
                  <a:pt x="76317" y="645009"/>
                </a:lnTo>
                <a:lnTo>
                  <a:pt x="71560" y="637838"/>
                </a:lnTo>
                <a:lnTo>
                  <a:pt x="66783" y="633064"/>
                </a:lnTo>
                <a:lnTo>
                  <a:pt x="62005" y="628270"/>
                </a:lnTo>
                <a:lnTo>
                  <a:pt x="57248" y="623496"/>
                </a:lnTo>
                <a:lnTo>
                  <a:pt x="52470" y="616346"/>
                </a:lnTo>
                <a:lnTo>
                  <a:pt x="47693" y="611552"/>
                </a:lnTo>
                <a:lnTo>
                  <a:pt x="42936" y="604401"/>
                </a:lnTo>
                <a:lnTo>
                  <a:pt x="38158" y="597230"/>
                </a:lnTo>
                <a:lnTo>
                  <a:pt x="33381" y="594833"/>
                </a:lnTo>
                <a:lnTo>
                  <a:pt x="31002" y="592457"/>
                </a:lnTo>
                <a:lnTo>
                  <a:pt x="26225" y="590060"/>
                </a:lnTo>
                <a:lnTo>
                  <a:pt x="14312" y="590060"/>
                </a:lnTo>
                <a:lnTo>
                  <a:pt x="9534" y="594833"/>
                </a:lnTo>
                <a:lnTo>
                  <a:pt x="4757" y="594833"/>
                </a:lnTo>
                <a:lnTo>
                  <a:pt x="4757" y="599607"/>
                </a:lnTo>
                <a:lnTo>
                  <a:pt x="2378" y="602004"/>
                </a:lnTo>
                <a:lnTo>
                  <a:pt x="0" y="606778"/>
                </a:lnTo>
                <a:lnTo>
                  <a:pt x="2378" y="611552"/>
                </a:lnTo>
                <a:lnTo>
                  <a:pt x="4757" y="616346"/>
                </a:lnTo>
                <a:lnTo>
                  <a:pt x="4757" y="621120"/>
                </a:lnTo>
                <a:lnTo>
                  <a:pt x="11913" y="628270"/>
                </a:lnTo>
                <a:lnTo>
                  <a:pt x="16690" y="635441"/>
                </a:lnTo>
                <a:lnTo>
                  <a:pt x="21468" y="642612"/>
                </a:lnTo>
                <a:lnTo>
                  <a:pt x="26225" y="649783"/>
                </a:lnTo>
                <a:lnTo>
                  <a:pt x="31002" y="654556"/>
                </a:lnTo>
                <a:lnTo>
                  <a:pt x="38158" y="661727"/>
                </a:lnTo>
                <a:lnTo>
                  <a:pt x="42936" y="666501"/>
                </a:lnTo>
                <a:lnTo>
                  <a:pt x="47693" y="671275"/>
                </a:lnTo>
                <a:lnTo>
                  <a:pt x="52470" y="678446"/>
                </a:lnTo>
                <a:lnTo>
                  <a:pt x="57248" y="683219"/>
                </a:lnTo>
                <a:lnTo>
                  <a:pt x="64404" y="687993"/>
                </a:lnTo>
                <a:lnTo>
                  <a:pt x="69161" y="695164"/>
                </a:lnTo>
                <a:lnTo>
                  <a:pt x="73939" y="699938"/>
                </a:lnTo>
                <a:lnTo>
                  <a:pt x="81095" y="704712"/>
                </a:lnTo>
                <a:lnTo>
                  <a:pt x="88251" y="711883"/>
                </a:lnTo>
                <a:lnTo>
                  <a:pt x="95407" y="719053"/>
                </a:lnTo>
                <a:lnTo>
                  <a:pt x="124031" y="740546"/>
                </a:lnTo>
                <a:lnTo>
                  <a:pt x="157433" y="764435"/>
                </a:lnTo>
                <a:lnTo>
                  <a:pt x="188435" y="785927"/>
                </a:lnTo>
                <a:lnTo>
                  <a:pt x="221817" y="805042"/>
                </a:lnTo>
                <a:lnTo>
                  <a:pt x="252840" y="824158"/>
                </a:lnTo>
                <a:lnTo>
                  <a:pt x="286221" y="843253"/>
                </a:lnTo>
                <a:lnTo>
                  <a:pt x="319623" y="857595"/>
                </a:lnTo>
                <a:lnTo>
                  <a:pt x="353025" y="871916"/>
                </a:lnTo>
                <a:lnTo>
                  <a:pt x="386406" y="881484"/>
                </a:lnTo>
                <a:lnTo>
                  <a:pt x="417409" y="886258"/>
                </a:lnTo>
                <a:lnTo>
                  <a:pt x="448432" y="888635"/>
                </a:lnTo>
                <a:lnTo>
                  <a:pt x="481813" y="888635"/>
                </a:lnTo>
                <a:lnTo>
                  <a:pt x="512836" y="881484"/>
                </a:lnTo>
                <a:lnTo>
                  <a:pt x="543839" y="869539"/>
                </a:lnTo>
                <a:lnTo>
                  <a:pt x="572463" y="852821"/>
                </a:lnTo>
                <a:lnTo>
                  <a:pt x="601088" y="831309"/>
                </a:lnTo>
                <a:lnTo>
                  <a:pt x="615400" y="816987"/>
                </a:lnTo>
                <a:lnTo>
                  <a:pt x="627313" y="805042"/>
                </a:lnTo>
                <a:lnTo>
                  <a:pt x="636868" y="788324"/>
                </a:lnTo>
                <a:lnTo>
                  <a:pt x="646402" y="773982"/>
                </a:lnTo>
                <a:lnTo>
                  <a:pt x="653559" y="759661"/>
                </a:lnTo>
                <a:lnTo>
                  <a:pt x="658336" y="742943"/>
                </a:lnTo>
                <a:lnTo>
                  <a:pt x="665492" y="728601"/>
                </a:lnTo>
                <a:lnTo>
                  <a:pt x="667871" y="711883"/>
                </a:lnTo>
                <a:lnTo>
                  <a:pt x="672648" y="692767"/>
                </a:lnTo>
                <a:lnTo>
                  <a:pt x="675027" y="676049"/>
                </a:lnTo>
                <a:lnTo>
                  <a:pt x="675027" y="656953"/>
                </a:lnTo>
                <a:lnTo>
                  <a:pt x="677405" y="640215"/>
                </a:lnTo>
                <a:lnTo>
                  <a:pt x="679804" y="618723"/>
                </a:lnTo>
                <a:lnTo>
                  <a:pt x="682183" y="602004"/>
                </a:lnTo>
                <a:lnTo>
                  <a:pt x="684561" y="5805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206621" y="4410140"/>
            <a:ext cx="353025" cy="305806"/>
          </a:xfrm>
          <a:custGeom>
            <a:avLst/>
            <a:gdLst/>
            <a:ahLst/>
            <a:cxnLst/>
            <a:rect l="l" t="t" r="r" b="b"/>
            <a:pathLst>
              <a:path w="353025" h="305806">
                <a:moveTo>
                  <a:pt x="126410" y="260424"/>
                </a:moveTo>
                <a:lnTo>
                  <a:pt x="138343" y="267595"/>
                </a:lnTo>
                <a:lnTo>
                  <a:pt x="147878" y="272369"/>
                </a:lnTo>
                <a:lnTo>
                  <a:pt x="159811" y="279520"/>
                </a:lnTo>
                <a:lnTo>
                  <a:pt x="169346" y="281917"/>
                </a:lnTo>
                <a:lnTo>
                  <a:pt x="183658" y="289087"/>
                </a:lnTo>
                <a:lnTo>
                  <a:pt x="193213" y="291464"/>
                </a:lnTo>
                <a:lnTo>
                  <a:pt x="207525" y="293861"/>
                </a:lnTo>
                <a:lnTo>
                  <a:pt x="219438" y="298635"/>
                </a:lnTo>
                <a:lnTo>
                  <a:pt x="233750" y="301032"/>
                </a:lnTo>
                <a:lnTo>
                  <a:pt x="245684" y="303409"/>
                </a:lnTo>
                <a:lnTo>
                  <a:pt x="259996" y="305806"/>
                </a:lnTo>
                <a:lnTo>
                  <a:pt x="283843" y="298635"/>
                </a:lnTo>
                <a:lnTo>
                  <a:pt x="300533" y="289087"/>
                </a:lnTo>
                <a:lnTo>
                  <a:pt x="314846" y="277143"/>
                </a:lnTo>
                <a:lnTo>
                  <a:pt x="329158" y="262801"/>
                </a:lnTo>
                <a:lnTo>
                  <a:pt x="336314" y="248480"/>
                </a:lnTo>
                <a:lnTo>
                  <a:pt x="345869" y="231761"/>
                </a:lnTo>
                <a:lnTo>
                  <a:pt x="350626" y="212646"/>
                </a:lnTo>
                <a:lnTo>
                  <a:pt x="353025" y="193530"/>
                </a:lnTo>
                <a:lnTo>
                  <a:pt x="353025" y="129034"/>
                </a:lnTo>
                <a:lnTo>
                  <a:pt x="350626" y="107541"/>
                </a:lnTo>
                <a:lnTo>
                  <a:pt x="345869" y="86009"/>
                </a:lnTo>
                <a:lnTo>
                  <a:pt x="341091" y="62240"/>
                </a:lnTo>
                <a:lnTo>
                  <a:pt x="336314" y="40688"/>
                </a:lnTo>
                <a:lnTo>
                  <a:pt x="331556" y="16718"/>
                </a:lnTo>
                <a:lnTo>
                  <a:pt x="329158" y="12085"/>
                </a:lnTo>
                <a:lnTo>
                  <a:pt x="326779" y="7251"/>
                </a:lnTo>
                <a:lnTo>
                  <a:pt x="322002" y="2417"/>
                </a:lnTo>
                <a:lnTo>
                  <a:pt x="317244" y="0"/>
                </a:lnTo>
                <a:lnTo>
                  <a:pt x="312467" y="0"/>
                </a:lnTo>
                <a:lnTo>
                  <a:pt x="312467" y="7251"/>
                </a:lnTo>
                <a:lnTo>
                  <a:pt x="317244" y="26386"/>
                </a:lnTo>
                <a:lnTo>
                  <a:pt x="319623" y="43105"/>
                </a:lnTo>
                <a:lnTo>
                  <a:pt x="322002" y="64456"/>
                </a:lnTo>
                <a:lnTo>
                  <a:pt x="326779" y="83592"/>
                </a:lnTo>
                <a:lnTo>
                  <a:pt x="326779" y="119486"/>
                </a:lnTo>
                <a:lnTo>
                  <a:pt x="324400" y="138601"/>
                </a:lnTo>
                <a:lnTo>
                  <a:pt x="319623" y="157697"/>
                </a:lnTo>
                <a:lnTo>
                  <a:pt x="317244" y="172038"/>
                </a:lnTo>
                <a:lnTo>
                  <a:pt x="312467" y="188757"/>
                </a:lnTo>
                <a:lnTo>
                  <a:pt x="302932" y="205475"/>
                </a:lnTo>
                <a:lnTo>
                  <a:pt x="295776" y="217420"/>
                </a:lnTo>
                <a:lnTo>
                  <a:pt x="286221" y="229364"/>
                </a:lnTo>
                <a:lnTo>
                  <a:pt x="274308" y="241309"/>
                </a:lnTo>
                <a:lnTo>
                  <a:pt x="259996" y="250857"/>
                </a:lnTo>
                <a:lnTo>
                  <a:pt x="243305" y="260424"/>
                </a:lnTo>
                <a:lnTo>
                  <a:pt x="231372" y="255651"/>
                </a:lnTo>
                <a:lnTo>
                  <a:pt x="219438" y="255651"/>
                </a:lnTo>
                <a:lnTo>
                  <a:pt x="207525" y="253254"/>
                </a:lnTo>
                <a:lnTo>
                  <a:pt x="197970" y="250857"/>
                </a:lnTo>
                <a:lnTo>
                  <a:pt x="188435" y="248480"/>
                </a:lnTo>
                <a:lnTo>
                  <a:pt x="178901" y="246083"/>
                </a:lnTo>
                <a:lnTo>
                  <a:pt x="171745" y="243706"/>
                </a:lnTo>
                <a:lnTo>
                  <a:pt x="164589" y="238912"/>
                </a:lnTo>
                <a:lnTo>
                  <a:pt x="155034" y="236535"/>
                </a:lnTo>
                <a:lnTo>
                  <a:pt x="147878" y="231761"/>
                </a:lnTo>
                <a:lnTo>
                  <a:pt x="140722" y="226988"/>
                </a:lnTo>
                <a:lnTo>
                  <a:pt x="133566" y="222194"/>
                </a:lnTo>
                <a:lnTo>
                  <a:pt x="124031" y="212646"/>
                </a:lnTo>
                <a:lnTo>
                  <a:pt x="116875" y="205475"/>
                </a:lnTo>
                <a:lnTo>
                  <a:pt x="107340" y="198304"/>
                </a:lnTo>
                <a:lnTo>
                  <a:pt x="100184" y="188757"/>
                </a:lnTo>
                <a:lnTo>
                  <a:pt x="93028" y="186380"/>
                </a:lnTo>
                <a:lnTo>
                  <a:pt x="90629" y="183983"/>
                </a:lnTo>
                <a:lnTo>
                  <a:pt x="83473" y="179209"/>
                </a:lnTo>
                <a:lnTo>
                  <a:pt x="78716" y="179209"/>
                </a:lnTo>
                <a:lnTo>
                  <a:pt x="73939" y="174435"/>
                </a:lnTo>
                <a:lnTo>
                  <a:pt x="69161" y="172038"/>
                </a:lnTo>
                <a:lnTo>
                  <a:pt x="64404" y="169641"/>
                </a:lnTo>
                <a:lnTo>
                  <a:pt x="59627" y="167264"/>
                </a:lnTo>
                <a:lnTo>
                  <a:pt x="54869" y="164867"/>
                </a:lnTo>
                <a:lnTo>
                  <a:pt x="50092" y="162491"/>
                </a:lnTo>
                <a:lnTo>
                  <a:pt x="45314" y="160094"/>
                </a:lnTo>
                <a:lnTo>
                  <a:pt x="40557" y="155320"/>
                </a:lnTo>
                <a:lnTo>
                  <a:pt x="38158" y="152923"/>
                </a:lnTo>
                <a:lnTo>
                  <a:pt x="31002" y="148149"/>
                </a:lnTo>
                <a:lnTo>
                  <a:pt x="28624" y="145772"/>
                </a:lnTo>
                <a:lnTo>
                  <a:pt x="23846" y="140978"/>
                </a:lnTo>
                <a:lnTo>
                  <a:pt x="23846" y="136204"/>
                </a:lnTo>
                <a:lnTo>
                  <a:pt x="7156" y="136204"/>
                </a:lnTo>
                <a:lnTo>
                  <a:pt x="2378" y="140978"/>
                </a:lnTo>
                <a:lnTo>
                  <a:pt x="0" y="145772"/>
                </a:lnTo>
                <a:lnTo>
                  <a:pt x="0" y="150546"/>
                </a:lnTo>
                <a:lnTo>
                  <a:pt x="4777" y="155320"/>
                </a:lnTo>
                <a:lnTo>
                  <a:pt x="7156" y="160094"/>
                </a:lnTo>
                <a:lnTo>
                  <a:pt x="11933" y="164867"/>
                </a:lnTo>
                <a:lnTo>
                  <a:pt x="14312" y="169641"/>
                </a:lnTo>
                <a:lnTo>
                  <a:pt x="21468" y="174435"/>
                </a:lnTo>
                <a:lnTo>
                  <a:pt x="23846" y="179209"/>
                </a:lnTo>
                <a:lnTo>
                  <a:pt x="28624" y="181586"/>
                </a:lnTo>
                <a:lnTo>
                  <a:pt x="31002" y="186380"/>
                </a:lnTo>
                <a:lnTo>
                  <a:pt x="35780" y="188757"/>
                </a:lnTo>
                <a:lnTo>
                  <a:pt x="40557" y="193530"/>
                </a:lnTo>
                <a:lnTo>
                  <a:pt x="45314" y="195927"/>
                </a:lnTo>
                <a:lnTo>
                  <a:pt x="47713" y="200701"/>
                </a:lnTo>
                <a:lnTo>
                  <a:pt x="54869" y="203098"/>
                </a:lnTo>
                <a:lnTo>
                  <a:pt x="57248" y="205475"/>
                </a:lnTo>
                <a:lnTo>
                  <a:pt x="64404" y="210249"/>
                </a:lnTo>
                <a:lnTo>
                  <a:pt x="69161" y="212646"/>
                </a:lnTo>
                <a:lnTo>
                  <a:pt x="73939" y="219817"/>
                </a:lnTo>
                <a:lnTo>
                  <a:pt x="85872" y="229364"/>
                </a:lnTo>
                <a:lnTo>
                  <a:pt x="95407" y="238912"/>
                </a:lnTo>
                <a:lnTo>
                  <a:pt x="107340" y="246083"/>
                </a:lnTo>
                <a:lnTo>
                  <a:pt x="116875" y="255651"/>
                </a:lnTo>
                <a:lnTo>
                  <a:pt x="126410" y="2604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135060" y="4503401"/>
            <a:ext cx="107340" cy="176711"/>
          </a:xfrm>
          <a:custGeom>
            <a:avLst/>
            <a:gdLst/>
            <a:ahLst/>
            <a:cxnLst/>
            <a:rect l="l" t="t" r="r" b="b"/>
            <a:pathLst>
              <a:path w="107340" h="176711">
                <a:moveTo>
                  <a:pt x="2378" y="174335"/>
                </a:moveTo>
                <a:lnTo>
                  <a:pt x="7156" y="176711"/>
                </a:lnTo>
                <a:lnTo>
                  <a:pt x="11933" y="176711"/>
                </a:lnTo>
                <a:lnTo>
                  <a:pt x="16690" y="174335"/>
                </a:lnTo>
                <a:lnTo>
                  <a:pt x="19089" y="171938"/>
                </a:lnTo>
                <a:lnTo>
                  <a:pt x="23846" y="162390"/>
                </a:lnTo>
                <a:lnTo>
                  <a:pt x="28624" y="157596"/>
                </a:lnTo>
                <a:lnTo>
                  <a:pt x="33401" y="150445"/>
                </a:lnTo>
                <a:lnTo>
                  <a:pt x="35780" y="143274"/>
                </a:lnTo>
                <a:lnTo>
                  <a:pt x="38158" y="136104"/>
                </a:lnTo>
                <a:lnTo>
                  <a:pt x="42936" y="131330"/>
                </a:lnTo>
                <a:lnTo>
                  <a:pt x="45314" y="124159"/>
                </a:lnTo>
                <a:lnTo>
                  <a:pt x="50092" y="119385"/>
                </a:lnTo>
                <a:lnTo>
                  <a:pt x="52470" y="112214"/>
                </a:lnTo>
                <a:lnTo>
                  <a:pt x="54869" y="105044"/>
                </a:lnTo>
                <a:lnTo>
                  <a:pt x="59627" y="100270"/>
                </a:lnTo>
                <a:lnTo>
                  <a:pt x="62025" y="93119"/>
                </a:lnTo>
                <a:lnTo>
                  <a:pt x="64404" y="85948"/>
                </a:lnTo>
                <a:lnTo>
                  <a:pt x="69181" y="78778"/>
                </a:lnTo>
                <a:lnTo>
                  <a:pt x="71560" y="71607"/>
                </a:lnTo>
                <a:lnTo>
                  <a:pt x="78716" y="64436"/>
                </a:lnTo>
                <a:lnTo>
                  <a:pt x="78716" y="59662"/>
                </a:lnTo>
                <a:lnTo>
                  <a:pt x="81095" y="54888"/>
                </a:lnTo>
                <a:lnTo>
                  <a:pt x="85872" y="50115"/>
                </a:lnTo>
                <a:lnTo>
                  <a:pt x="85872" y="45341"/>
                </a:lnTo>
                <a:lnTo>
                  <a:pt x="90650" y="42944"/>
                </a:lnTo>
                <a:lnTo>
                  <a:pt x="93028" y="38170"/>
                </a:lnTo>
                <a:lnTo>
                  <a:pt x="95407" y="35773"/>
                </a:lnTo>
                <a:lnTo>
                  <a:pt x="97806" y="30999"/>
                </a:lnTo>
                <a:lnTo>
                  <a:pt x="102563" y="28622"/>
                </a:lnTo>
                <a:lnTo>
                  <a:pt x="104962" y="23848"/>
                </a:lnTo>
                <a:lnTo>
                  <a:pt x="107340" y="19054"/>
                </a:lnTo>
                <a:lnTo>
                  <a:pt x="107340" y="14281"/>
                </a:lnTo>
                <a:lnTo>
                  <a:pt x="104962" y="9507"/>
                </a:lnTo>
                <a:lnTo>
                  <a:pt x="102563" y="4733"/>
                </a:lnTo>
                <a:lnTo>
                  <a:pt x="102563" y="2336"/>
                </a:lnTo>
                <a:lnTo>
                  <a:pt x="97806" y="0"/>
                </a:lnTo>
                <a:lnTo>
                  <a:pt x="85872" y="0"/>
                </a:lnTo>
                <a:lnTo>
                  <a:pt x="83493" y="4733"/>
                </a:lnTo>
                <a:lnTo>
                  <a:pt x="81095" y="7110"/>
                </a:lnTo>
                <a:lnTo>
                  <a:pt x="76337" y="11904"/>
                </a:lnTo>
                <a:lnTo>
                  <a:pt x="73939" y="16678"/>
                </a:lnTo>
                <a:lnTo>
                  <a:pt x="69181" y="19054"/>
                </a:lnTo>
                <a:lnTo>
                  <a:pt x="66783" y="21451"/>
                </a:lnTo>
                <a:lnTo>
                  <a:pt x="64404" y="26225"/>
                </a:lnTo>
                <a:lnTo>
                  <a:pt x="62025" y="28622"/>
                </a:lnTo>
                <a:lnTo>
                  <a:pt x="57248" y="30999"/>
                </a:lnTo>
                <a:lnTo>
                  <a:pt x="54869" y="35773"/>
                </a:lnTo>
                <a:lnTo>
                  <a:pt x="52470" y="35773"/>
                </a:lnTo>
                <a:lnTo>
                  <a:pt x="52470" y="40567"/>
                </a:lnTo>
                <a:lnTo>
                  <a:pt x="47713" y="45341"/>
                </a:lnTo>
                <a:lnTo>
                  <a:pt x="47713" y="50115"/>
                </a:lnTo>
                <a:lnTo>
                  <a:pt x="42936" y="54888"/>
                </a:lnTo>
                <a:lnTo>
                  <a:pt x="40557" y="64436"/>
                </a:lnTo>
                <a:lnTo>
                  <a:pt x="35780" y="69230"/>
                </a:lnTo>
                <a:lnTo>
                  <a:pt x="35780" y="76381"/>
                </a:lnTo>
                <a:lnTo>
                  <a:pt x="31002" y="85948"/>
                </a:lnTo>
                <a:lnTo>
                  <a:pt x="28624" y="90722"/>
                </a:lnTo>
                <a:lnTo>
                  <a:pt x="26245" y="97893"/>
                </a:lnTo>
                <a:lnTo>
                  <a:pt x="23846" y="105044"/>
                </a:lnTo>
                <a:lnTo>
                  <a:pt x="21468" y="112214"/>
                </a:lnTo>
                <a:lnTo>
                  <a:pt x="19089" y="116988"/>
                </a:lnTo>
                <a:lnTo>
                  <a:pt x="19089" y="124159"/>
                </a:lnTo>
                <a:lnTo>
                  <a:pt x="14312" y="131330"/>
                </a:lnTo>
                <a:lnTo>
                  <a:pt x="9534" y="138501"/>
                </a:lnTo>
                <a:lnTo>
                  <a:pt x="9534" y="145651"/>
                </a:lnTo>
                <a:lnTo>
                  <a:pt x="4777" y="152822"/>
                </a:lnTo>
                <a:lnTo>
                  <a:pt x="2378" y="159993"/>
                </a:lnTo>
                <a:lnTo>
                  <a:pt x="0" y="164767"/>
                </a:lnTo>
                <a:lnTo>
                  <a:pt x="0" y="169541"/>
                </a:lnTo>
                <a:lnTo>
                  <a:pt x="2378" y="174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218554" y="4123510"/>
            <a:ext cx="207505" cy="406116"/>
          </a:xfrm>
          <a:custGeom>
            <a:avLst/>
            <a:gdLst/>
            <a:ahLst/>
            <a:cxnLst/>
            <a:rect l="l" t="t" r="r" b="b"/>
            <a:pathLst>
              <a:path w="207505" h="406116">
                <a:moveTo>
                  <a:pt x="9534" y="303348"/>
                </a:moveTo>
                <a:lnTo>
                  <a:pt x="7156" y="313017"/>
                </a:lnTo>
                <a:lnTo>
                  <a:pt x="7156" y="322484"/>
                </a:lnTo>
                <a:lnTo>
                  <a:pt x="4757" y="336785"/>
                </a:lnTo>
                <a:lnTo>
                  <a:pt x="2378" y="346454"/>
                </a:lnTo>
                <a:lnTo>
                  <a:pt x="2378" y="384624"/>
                </a:lnTo>
                <a:lnTo>
                  <a:pt x="0" y="398946"/>
                </a:lnTo>
                <a:lnTo>
                  <a:pt x="2378" y="403740"/>
                </a:lnTo>
                <a:lnTo>
                  <a:pt x="2378" y="406116"/>
                </a:lnTo>
                <a:lnTo>
                  <a:pt x="7156" y="406116"/>
                </a:lnTo>
                <a:lnTo>
                  <a:pt x="11913" y="403740"/>
                </a:lnTo>
                <a:lnTo>
                  <a:pt x="14312" y="398946"/>
                </a:lnTo>
                <a:lnTo>
                  <a:pt x="16690" y="384624"/>
                </a:lnTo>
                <a:lnTo>
                  <a:pt x="19069" y="372639"/>
                </a:lnTo>
                <a:lnTo>
                  <a:pt x="19069" y="360755"/>
                </a:lnTo>
                <a:lnTo>
                  <a:pt x="21468" y="348871"/>
                </a:lnTo>
                <a:lnTo>
                  <a:pt x="23846" y="339202"/>
                </a:lnTo>
                <a:lnTo>
                  <a:pt x="28624" y="329735"/>
                </a:lnTo>
                <a:lnTo>
                  <a:pt x="31002" y="317650"/>
                </a:lnTo>
                <a:lnTo>
                  <a:pt x="33381" y="308183"/>
                </a:lnTo>
                <a:lnTo>
                  <a:pt x="35780" y="296299"/>
                </a:lnTo>
                <a:lnTo>
                  <a:pt x="40537" y="286630"/>
                </a:lnTo>
                <a:lnTo>
                  <a:pt x="45314" y="277163"/>
                </a:lnTo>
                <a:lnTo>
                  <a:pt x="47693" y="265279"/>
                </a:lnTo>
                <a:lnTo>
                  <a:pt x="50072" y="253193"/>
                </a:lnTo>
                <a:lnTo>
                  <a:pt x="54849" y="243726"/>
                </a:lnTo>
                <a:lnTo>
                  <a:pt x="57228" y="229425"/>
                </a:lnTo>
                <a:lnTo>
                  <a:pt x="62005" y="219756"/>
                </a:lnTo>
                <a:lnTo>
                  <a:pt x="90629" y="148048"/>
                </a:lnTo>
                <a:lnTo>
                  <a:pt x="95407" y="136164"/>
                </a:lnTo>
                <a:lnTo>
                  <a:pt x="102563" y="126697"/>
                </a:lnTo>
                <a:lnTo>
                  <a:pt x="109719" y="117029"/>
                </a:lnTo>
                <a:lnTo>
                  <a:pt x="114476" y="109979"/>
                </a:lnTo>
                <a:lnTo>
                  <a:pt x="121632" y="100310"/>
                </a:lnTo>
                <a:lnTo>
                  <a:pt x="126410" y="90843"/>
                </a:lnTo>
                <a:lnTo>
                  <a:pt x="131187" y="83592"/>
                </a:lnTo>
                <a:lnTo>
                  <a:pt x="138343" y="76542"/>
                </a:lnTo>
                <a:lnTo>
                  <a:pt x="145499" y="69290"/>
                </a:lnTo>
                <a:lnTo>
                  <a:pt x="152655" y="62240"/>
                </a:lnTo>
                <a:lnTo>
                  <a:pt x="159811" y="54989"/>
                </a:lnTo>
                <a:lnTo>
                  <a:pt x="166967" y="47738"/>
                </a:lnTo>
                <a:lnTo>
                  <a:pt x="174123" y="40688"/>
                </a:lnTo>
                <a:lnTo>
                  <a:pt x="183658" y="33436"/>
                </a:lnTo>
                <a:lnTo>
                  <a:pt x="193193" y="23969"/>
                </a:lnTo>
                <a:lnTo>
                  <a:pt x="205126" y="19135"/>
                </a:lnTo>
                <a:lnTo>
                  <a:pt x="207505" y="14301"/>
                </a:lnTo>
                <a:lnTo>
                  <a:pt x="207505" y="7251"/>
                </a:lnTo>
                <a:lnTo>
                  <a:pt x="205126" y="2417"/>
                </a:lnTo>
                <a:lnTo>
                  <a:pt x="200349" y="0"/>
                </a:lnTo>
                <a:lnTo>
                  <a:pt x="197970" y="0"/>
                </a:lnTo>
                <a:lnTo>
                  <a:pt x="193193" y="4834"/>
                </a:lnTo>
                <a:lnTo>
                  <a:pt x="181279" y="9668"/>
                </a:lnTo>
                <a:lnTo>
                  <a:pt x="171725" y="16718"/>
                </a:lnTo>
                <a:lnTo>
                  <a:pt x="162190" y="23969"/>
                </a:lnTo>
                <a:lnTo>
                  <a:pt x="152655" y="33436"/>
                </a:lnTo>
                <a:lnTo>
                  <a:pt x="140722" y="38271"/>
                </a:lnTo>
                <a:lnTo>
                  <a:pt x="133566" y="45522"/>
                </a:lnTo>
                <a:lnTo>
                  <a:pt x="124031" y="52572"/>
                </a:lnTo>
                <a:lnTo>
                  <a:pt x="116875" y="59823"/>
                </a:lnTo>
                <a:lnTo>
                  <a:pt x="107320" y="66873"/>
                </a:lnTo>
                <a:lnTo>
                  <a:pt x="100164" y="74125"/>
                </a:lnTo>
                <a:lnTo>
                  <a:pt x="93008" y="83592"/>
                </a:lnTo>
                <a:lnTo>
                  <a:pt x="85852" y="90843"/>
                </a:lnTo>
                <a:lnTo>
                  <a:pt x="78696" y="100310"/>
                </a:lnTo>
                <a:lnTo>
                  <a:pt x="71540" y="109979"/>
                </a:lnTo>
                <a:lnTo>
                  <a:pt x="64384" y="119446"/>
                </a:lnTo>
                <a:lnTo>
                  <a:pt x="57228" y="131330"/>
                </a:lnTo>
                <a:lnTo>
                  <a:pt x="28624" y="205455"/>
                </a:lnTo>
                <a:lnTo>
                  <a:pt x="23846" y="219756"/>
                </a:lnTo>
                <a:lnTo>
                  <a:pt x="19069" y="231842"/>
                </a:lnTo>
                <a:lnTo>
                  <a:pt x="19069" y="243726"/>
                </a:lnTo>
                <a:lnTo>
                  <a:pt x="16690" y="255610"/>
                </a:lnTo>
                <a:lnTo>
                  <a:pt x="14312" y="267494"/>
                </a:lnTo>
                <a:lnTo>
                  <a:pt x="11913" y="279580"/>
                </a:lnTo>
                <a:lnTo>
                  <a:pt x="11913" y="289047"/>
                </a:lnTo>
                <a:lnTo>
                  <a:pt x="9534" y="3033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242401" y="4159364"/>
            <a:ext cx="26225" cy="253193"/>
          </a:xfrm>
          <a:custGeom>
            <a:avLst/>
            <a:gdLst/>
            <a:ahLst/>
            <a:cxnLst/>
            <a:rect l="l" t="t" r="r" b="b"/>
            <a:pathLst>
              <a:path w="26225" h="253193">
                <a:moveTo>
                  <a:pt x="7156" y="234058"/>
                </a:moveTo>
                <a:lnTo>
                  <a:pt x="7156" y="238892"/>
                </a:lnTo>
                <a:lnTo>
                  <a:pt x="9534" y="243726"/>
                </a:lnTo>
                <a:lnTo>
                  <a:pt x="9534" y="250776"/>
                </a:lnTo>
                <a:lnTo>
                  <a:pt x="14312" y="253193"/>
                </a:lnTo>
                <a:lnTo>
                  <a:pt x="16690" y="253193"/>
                </a:lnTo>
                <a:lnTo>
                  <a:pt x="21468" y="250776"/>
                </a:lnTo>
                <a:lnTo>
                  <a:pt x="23846" y="250776"/>
                </a:lnTo>
                <a:lnTo>
                  <a:pt x="23846" y="243726"/>
                </a:lnTo>
                <a:lnTo>
                  <a:pt x="21468" y="238892"/>
                </a:lnTo>
                <a:lnTo>
                  <a:pt x="21468" y="59823"/>
                </a:lnTo>
                <a:lnTo>
                  <a:pt x="23846" y="54989"/>
                </a:lnTo>
                <a:lnTo>
                  <a:pt x="23846" y="35853"/>
                </a:lnTo>
                <a:lnTo>
                  <a:pt x="26225" y="31019"/>
                </a:lnTo>
                <a:lnTo>
                  <a:pt x="26225" y="9668"/>
                </a:lnTo>
                <a:lnTo>
                  <a:pt x="23846" y="4834"/>
                </a:lnTo>
                <a:lnTo>
                  <a:pt x="21468" y="0"/>
                </a:lnTo>
                <a:lnTo>
                  <a:pt x="11933" y="0"/>
                </a:lnTo>
                <a:lnTo>
                  <a:pt x="9534" y="4834"/>
                </a:lnTo>
                <a:lnTo>
                  <a:pt x="7156" y="9668"/>
                </a:lnTo>
                <a:lnTo>
                  <a:pt x="7156" y="26386"/>
                </a:lnTo>
                <a:lnTo>
                  <a:pt x="4777" y="31019"/>
                </a:lnTo>
                <a:lnTo>
                  <a:pt x="4777" y="50155"/>
                </a:lnTo>
                <a:lnTo>
                  <a:pt x="2378" y="54989"/>
                </a:lnTo>
                <a:lnTo>
                  <a:pt x="2378" y="64456"/>
                </a:lnTo>
                <a:lnTo>
                  <a:pt x="0" y="69290"/>
                </a:lnTo>
                <a:lnTo>
                  <a:pt x="0" y="205455"/>
                </a:lnTo>
                <a:lnTo>
                  <a:pt x="2378" y="210289"/>
                </a:lnTo>
                <a:lnTo>
                  <a:pt x="2378" y="214922"/>
                </a:lnTo>
                <a:lnTo>
                  <a:pt x="4777" y="219756"/>
                </a:lnTo>
                <a:lnTo>
                  <a:pt x="4777" y="229425"/>
                </a:lnTo>
                <a:lnTo>
                  <a:pt x="7156" y="234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001494" y="4417392"/>
            <a:ext cx="200349" cy="176731"/>
          </a:xfrm>
          <a:custGeom>
            <a:avLst/>
            <a:gdLst/>
            <a:ahLst/>
            <a:cxnLst/>
            <a:rect l="l" t="t" r="r" b="b"/>
            <a:pathLst>
              <a:path w="200349" h="176731">
                <a:moveTo>
                  <a:pt x="178881" y="88345"/>
                </a:moveTo>
                <a:lnTo>
                  <a:pt x="178881" y="95516"/>
                </a:lnTo>
                <a:lnTo>
                  <a:pt x="181279" y="100290"/>
                </a:lnTo>
                <a:lnTo>
                  <a:pt x="186037" y="102687"/>
                </a:lnTo>
                <a:lnTo>
                  <a:pt x="193193" y="102687"/>
                </a:lnTo>
                <a:lnTo>
                  <a:pt x="197970" y="97913"/>
                </a:lnTo>
                <a:lnTo>
                  <a:pt x="200349" y="95516"/>
                </a:lnTo>
                <a:lnTo>
                  <a:pt x="200349" y="11884"/>
                </a:lnTo>
                <a:lnTo>
                  <a:pt x="195591" y="7049"/>
                </a:lnTo>
                <a:lnTo>
                  <a:pt x="193193" y="4834"/>
                </a:lnTo>
                <a:lnTo>
                  <a:pt x="176502" y="2417"/>
                </a:lnTo>
                <a:lnTo>
                  <a:pt x="159811" y="0"/>
                </a:lnTo>
                <a:lnTo>
                  <a:pt x="145499" y="0"/>
                </a:lnTo>
                <a:lnTo>
                  <a:pt x="131187" y="2417"/>
                </a:lnTo>
                <a:lnTo>
                  <a:pt x="119254" y="7049"/>
                </a:lnTo>
                <a:lnTo>
                  <a:pt x="104941" y="14301"/>
                </a:lnTo>
                <a:lnTo>
                  <a:pt x="93008" y="21552"/>
                </a:lnTo>
                <a:lnTo>
                  <a:pt x="81095" y="33436"/>
                </a:lnTo>
                <a:lnTo>
                  <a:pt x="69161" y="45321"/>
                </a:lnTo>
                <a:lnTo>
                  <a:pt x="59627" y="57205"/>
                </a:lnTo>
                <a:lnTo>
                  <a:pt x="50092" y="69290"/>
                </a:lnTo>
                <a:lnTo>
                  <a:pt x="38158" y="83592"/>
                </a:lnTo>
                <a:lnTo>
                  <a:pt x="28624" y="97913"/>
                </a:lnTo>
                <a:lnTo>
                  <a:pt x="19069" y="112235"/>
                </a:lnTo>
                <a:lnTo>
                  <a:pt x="9534" y="128953"/>
                </a:lnTo>
                <a:lnTo>
                  <a:pt x="2378" y="145671"/>
                </a:lnTo>
                <a:lnTo>
                  <a:pt x="0" y="150445"/>
                </a:lnTo>
                <a:lnTo>
                  <a:pt x="0" y="160013"/>
                </a:lnTo>
                <a:lnTo>
                  <a:pt x="4757" y="162390"/>
                </a:lnTo>
                <a:lnTo>
                  <a:pt x="9534" y="164787"/>
                </a:lnTo>
                <a:lnTo>
                  <a:pt x="14312" y="164787"/>
                </a:lnTo>
                <a:lnTo>
                  <a:pt x="16690" y="167184"/>
                </a:lnTo>
                <a:lnTo>
                  <a:pt x="21468" y="169561"/>
                </a:lnTo>
                <a:lnTo>
                  <a:pt x="26225" y="171958"/>
                </a:lnTo>
                <a:lnTo>
                  <a:pt x="35780" y="171958"/>
                </a:lnTo>
                <a:lnTo>
                  <a:pt x="40537" y="174335"/>
                </a:lnTo>
                <a:lnTo>
                  <a:pt x="45314" y="174335"/>
                </a:lnTo>
                <a:lnTo>
                  <a:pt x="50092" y="176731"/>
                </a:lnTo>
                <a:lnTo>
                  <a:pt x="64384" y="176731"/>
                </a:lnTo>
                <a:lnTo>
                  <a:pt x="66783" y="174335"/>
                </a:lnTo>
                <a:lnTo>
                  <a:pt x="76317" y="174335"/>
                </a:lnTo>
                <a:lnTo>
                  <a:pt x="81095" y="171958"/>
                </a:lnTo>
                <a:lnTo>
                  <a:pt x="88251" y="171958"/>
                </a:lnTo>
                <a:lnTo>
                  <a:pt x="93008" y="174335"/>
                </a:lnTo>
                <a:lnTo>
                  <a:pt x="97785" y="176731"/>
                </a:lnTo>
                <a:lnTo>
                  <a:pt x="102563" y="176731"/>
                </a:lnTo>
                <a:lnTo>
                  <a:pt x="104941" y="174335"/>
                </a:lnTo>
                <a:lnTo>
                  <a:pt x="109719" y="171958"/>
                </a:lnTo>
                <a:lnTo>
                  <a:pt x="109719" y="157616"/>
                </a:lnTo>
                <a:lnTo>
                  <a:pt x="104941" y="155239"/>
                </a:lnTo>
                <a:lnTo>
                  <a:pt x="100164" y="155239"/>
                </a:lnTo>
                <a:lnTo>
                  <a:pt x="95407" y="152842"/>
                </a:lnTo>
                <a:lnTo>
                  <a:pt x="93008" y="152842"/>
                </a:lnTo>
                <a:lnTo>
                  <a:pt x="88251" y="150445"/>
                </a:lnTo>
                <a:lnTo>
                  <a:pt x="83473" y="150445"/>
                </a:lnTo>
                <a:lnTo>
                  <a:pt x="81095" y="148068"/>
                </a:lnTo>
                <a:lnTo>
                  <a:pt x="76317" y="148068"/>
                </a:lnTo>
                <a:lnTo>
                  <a:pt x="71540" y="145671"/>
                </a:lnTo>
                <a:lnTo>
                  <a:pt x="40537" y="145671"/>
                </a:lnTo>
                <a:lnTo>
                  <a:pt x="38158" y="143295"/>
                </a:lnTo>
                <a:lnTo>
                  <a:pt x="33381" y="143295"/>
                </a:lnTo>
                <a:lnTo>
                  <a:pt x="42936" y="131350"/>
                </a:lnTo>
                <a:lnTo>
                  <a:pt x="50092" y="119405"/>
                </a:lnTo>
                <a:lnTo>
                  <a:pt x="57248" y="107461"/>
                </a:lnTo>
                <a:lnTo>
                  <a:pt x="64384" y="95516"/>
                </a:lnTo>
                <a:lnTo>
                  <a:pt x="71540" y="86009"/>
                </a:lnTo>
                <a:lnTo>
                  <a:pt x="78696" y="73923"/>
                </a:lnTo>
                <a:lnTo>
                  <a:pt x="85852" y="62039"/>
                </a:lnTo>
                <a:lnTo>
                  <a:pt x="95407" y="54989"/>
                </a:lnTo>
                <a:lnTo>
                  <a:pt x="102563" y="45321"/>
                </a:lnTo>
                <a:lnTo>
                  <a:pt x="112098" y="38271"/>
                </a:lnTo>
                <a:lnTo>
                  <a:pt x="121632" y="33436"/>
                </a:lnTo>
                <a:lnTo>
                  <a:pt x="133566" y="28602"/>
                </a:lnTo>
                <a:lnTo>
                  <a:pt x="143100" y="26185"/>
                </a:lnTo>
                <a:lnTo>
                  <a:pt x="152655" y="23768"/>
                </a:lnTo>
                <a:lnTo>
                  <a:pt x="164568" y="23768"/>
                </a:lnTo>
                <a:lnTo>
                  <a:pt x="176502" y="26185"/>
                </a:lnTo>
                <a:lnTo>
                  <a:pt x="176502" y="78757"/>
                </a:lnTo>
                <a:lnTo>
                  <a:pt x="178881" y="86009"/>
                </a:lnTo>
                <a:lnTo>
                  <a:pt x="178881" y="883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077812" y="4302780"/>
            <a:ext cx="66783" cy="143214"/>
          </a:xfrm>
          <a:custGeom>
            <a:avLst/>
            <a:gdLst/>
            <a:ahLst/>
            <a:cxnLst/>
            <a:rect l="l" t="t" r="r" b="b"/>
            <a:pathLst>
              <a:path w="66783" h="143214">
                <a:moveTo>
                  <a:pt x="14312" y="93059"/>
                </a:moveTo>
                <a:lnTo>
                  <a:pt x="11933" y="100310"/>
                </a:lnTo>
                <a:lnTo>
                  <a:pt x="9534" y="109777"/>
                </a:lnTo>
                <a:lnTo>
                  <a:pt x="7156" y="117029"/>
                </a:lnTo>
                <a:lnTo>
                  <a:pt x="4777" y="126496"/>
                </a:lnTo>
                <a:lnTo>
                  <a:pt x="0" y="133747"/>
                </a:lnTo>
                <a:lnTo>
                  <a:pt x="0" y="143214"/>
                </a:lnTo>
                <a:lnTo>
                  <a:pt x="4777" y="143214"/>
                </a:lnTo>
                <a:lnTo>
                  <a:pt x="9534" y="140797"/>
                </a:lnTo>
                <a:lnTo>
                  <a:pt x="14312" y="140797"/>
                </a:lnTo>
                <a:lnTo>
                  <a:pt x="19089" y="136164"/>
                </a:lnTo>
                <a:lnTo>
                  <a:pt x="23846" y="133747"/>
                </a:lnTo>
                <a:lnTo>
                  <a:pt x="23846" y="131330"/>
                </a:lnTo>
                <a:lnTo>
                  <a:pt x="28624" y="124078"/>
                </a:lnTo>
                <a:lnTo>
                  <a:pt x="33401" y="114611"/>
                </a:lnTo>
                <a:lnTo>
                  <a:pt x="33401" y="107360"/>
                </a:lnTo>
                <a:lnTo>
                  <a:pt x="38158" y="100310"/>
                </a:lnTo>
                <a:lnTo>
                  <a:pt x="40557" y="93059"/>
                </a:lnTo>
                <a:lnTo>
                  <a:pt x="42936" y="86009"/>
                </a:lnTo>
                <a:lnTo>
                  <a:pt x="45314" y="81175"/>
                </a:lnTo>
                <a:lnTo>
                  <a:pt x="47713" y="73923"/>
                </a:lnTo>
                <a:lnTo>
                  <a:pt x="50092" y="66873"/>
                </a:lnTo>
                <a:lnTo>
                  <a:pt x="52470" y="62039"/>
                </a:lnTo>
                <a:lnTo>
                  <a:pt x="54869" y="54788"/>
                </a:lnTo>
                <a:lnTo>
                  <a:pt x="57248" y="47738"/>
                </a:lnTo>
                <a:lnTo>
                  <a:pt x="59627" y="40486"/>
                </a:lnTo>
                <a:lnTo>
                  <a:pt x="62025" y="33436"/>
                </a:lnTo>
                <a:lnTo>
                  <a:pt x="66783" y="23768"/>
                </a:lnTo>
                <a:lnTo>
                  <a:pt x="66783" y="7049"/>
                </a:lnTo>
                <a:lnTo>
                  <a:pt x="62025" y="2215"/>
                </a:lnTo>
                <a:lnTo>
                  <a:pt x="59627" y="0"/>
                </a:lnTo>
                <a:lnTo>
                  <a:pt x="50092" y="0"/>
                </a:lnTo>
                <a:lnTo>
                  <a:pt x="45314" y="2215"/>
                </a:lnTo>
                <a:lnTo>
                  <a:pt x="40557" y="7049"/>
                </a:lnTo>
                <a:lnTo>
                  <a:pt x="38158" y="9467"/>
                </a:lnTo>
                <a:lnTo>
                  <a:pt x="33401" y="16718"/>
                </a:lnTo>
                <a:lnTo>
                  <a:pt x="31002" y="26185"/>
                </a:lnTo>
                <a:lnTo>
                  <a:pt x="26245" y="35853"/>
                </a:lnTo>
                <a:lnTo>
                  <a:pt x="23846" y="45321"/>
                </a:lnTo>
                <a:lnTo>
                  <a:pt x="21468" y="52572"/>
                </a:lnTo>
                <a:lnTo>
                  <a:pt x="19089" y="62039"/>
                </a:lnTo>
                <a:lnTo>
                  <a:pt x="16690" y="69290"/>
                </a:lnTo>
                <a:lnTo>
                  <a:pt x="16690" y="76340"/>
                </a:lnTo>
                <a:lnTo>
                  <a:pt x="14312" y="86009"/>
                </a:lnTo>
                <a:lnTo>
                  <a:pt x="14312" y="930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836903" y="4491315"/>
            <a:ext cx="267154" cy="322565"/>
          </a:xfrm>
          <a:custGeom>
            <a:avLst/>
            <a:gdLst/>
            <a:ahLst/>
            <a:cxnLst/>
            <a:rect l="l" t="t" r="r" b="b"/>
            <a:pathLst>
              <a:path w="267154" h="322565">
                <a:moveTo>
                  <a:pt x="224218" y="224631"/>
                </a:moveTo>
                <a:lnTo>
                  <a:pt x="221839" y="217460"/>
                </a:lnTo>
                <a:lnTo>
                  <a:pt x="219440" y="215083"/>
                </a:lnTo>
                <a:lnTo>
                  <a:pt x="214683" y="207912"/>
                </a:lnTo>
                <a:lnTo>
                  <a:pt x="214683" y="203139"/>
                </a:lnTo>
                <a:lnTo>
                  <a:pt x="209906" y="198345"/>
                </a:lnTo>
                <a:lnTo>
                  <a:pt x="207527" y="193571"/>
                </a:lnTo>
                <a:lnTo>
                  <a:pt x="207527" y="188797"/>
                </a:lnTo>
                <a:lnTo>
                  <a:pt x="202750" y="181626"/>
                </a:lnTo>
                <a:lnTo>
                  <a:pt x="200371" y="176852"/>
                </a:lnTo>
                <a:lnTo>
                  <a:pt x="197972" y="172079"/>
                </a:lnTo>
                <a:lnTo>
                  <a:pt x="188437" y="160134"/>
                </a:lnTo>
                <a:lnTo>
                  <a:pt x="183660" y="148189"/>
                </a:lnTo>
                <a:lnTo>
                  <a:pt x="178903" y="133868"/>
                </a:lnTo>
                <a:lnTo>
                  <a:pt x="171747" y="124300"/>
                </a:lnTo>
                <a:lnTo>
                  <a:pt x="169348" y="109979"/>
                </a:lnTo>
                <a:lnTo>
                  <a:pt x="164591" y="98034"/>
                </a:lnTo>
                <a:lnTo>
                  <a:pt x="162192" y="86089"/>
                </a:lnTo>
                <a:lnTo>
                  <a:pt x="157435" y="71748"/>
                </a:lnTo>
                <a:lnTo>
                  <a:pt x="152657" y="62200"/>
                </a:lnTo>
                <a:lnTo>
                  <a:pt x="147880" y="50256"/>
                </a:lnTo>
                <a:lnTo>
                  <a:pt x="140724" y="40708"/>
                </a:lnTo>
                <a:lnTo>
                  <a:pt x="135958" y="31140"/>
                </a:lnTo>
                <a:lnTo>
                  <a:pt x="128804" y="21592"/>
                </a:lnTo>
                <a:lnTo>
                  <a:pt x="119262" y="14422"/>
                </a:lnTo>
                <a:lnTo>
                  <a:pt x="107336" y="7251"/>
                </a:lnTo>
                <a:lnTo>
                  <a:pt x="95409" y="4834"/>
                </a:lnTo>
                <a:lnTo>
                  <a:pt x="88255" y="0"/>
                </a:lnTo>
                <a:lnTo>
                  <a:pt x="71556" y="0"/>
                </a:lnTo>
                <a:lnTo>
                  <a:pt x="66787" y="2417"/>
                </a:lnTo>
                <a:lnTo>
                  <a:pt x="62015" y="4834"/>
                </a:lnTo>
                <a:lnTo>
                  <a:pt x="54859" y="4834"/>
                </a:lnTo>
                <a:lnTo>
                  <a:pt x="52475" y="7251"/>
                </a:lnTo>
                <a:lnTo>
                  <a:pt x="45318" y="12085"/>
                </a:lnTo>
                <a:lnTo>
                  <a:pt x="40549" y="14422"/>
                </a:lnTo>
                <a:lnTo>
                  <a:pt x="35778" y="16819"/>
                </a:lnTo>
                <a:lnTo>
                  <a:pt x="28622" y="21592"/>
                </a:lnTo>
                <a:lnTo>
                  <a:pt x="23852" y="23989"/>
                </a:lnTo>
                <a:lnTo>
                  <a:pt x="19081" y="28763"/>
                </a:lnTo>
                <a:lnTo>
                  <a:pt x="11925" y="31140"/>
                </a:lnTo>
                <a:lnTo>
                  <a:pt x="7156" y="33537"/>
                </a:lnTo>
                <a:lnTo>
                  <a:pt x="2384" y="38311"/>
                </a:lnTo>
                <a:lnTo>
                  <a:pt x="2384" y="43085"/>
                </a:lnTo>
                <a:lnTo>
                  <a:pt x="0" y="47859"/>
                </a:lnTo>
                <a:lnTo>
                  <a:pt x="2384" y="47859"/>
                </a:lnTo>
                <a:lnTo>
                  <a:pt x="2384" y="52652"/>
                </a:lnTo>
                <a:lnTo>
                  <a:pt x="7156" y="57426"/>
                </a:lnTo>
                <a:lnTo>
                  <a:pt x="11925" y="59803"/>
                </a:lnTo>
                <a:lnTo>
                  <a:pt x="16696" y="57426"/>
                </a:lnTo>
                <a:lnTo>
                  <a:pt x="19081" y="57426"/>
                </a:lnTo>
                <a:lnTo>
                  <a:pt x="23852" y="55029"/>
                </a:lnTo>
                <a:lnTo>
                  <a:pt x="28622" y="52652"/>
                </a:lnTo>
                <a:lnTo>
                  <a:pt x="31006" y="47859"/>
                </a:lnTo>
                <a:lnTo>
                  <a:pt x="35778" y="47859"/>
                </a:lnTo>
                <a:lnTo>
                  <a:pt x="40549" y="43085"/>
                </a:lnTo>
                <a:lnTo>
                  <a:pt x="45318" y="38311"/>
                </a:lnTo>
                <a:lnTo>
                  <a:pt x="47705" y="38311"/>
                </a:lnTo>
                <a:lnTo>
                  <a:pt x="52475" y="33537"/>
                </a:lnTo>
                <a:lnTo>
                  <a:pt x="54859" y="31140"/>
                </a:lnTo>
                <a:lnTo>
                  <a:pt x="62015" y="28763"/>
                </a:lnTo>
                <a:lnTo>
                  <a:pt x="64402" y="28763"/>
                </a:lnTo>
                <a:lnTo>
                  <a:pt x="69171" y="26366"/>
                </a:lnTo>
                <a:lnTo>
                  <a:pt x="71556" y="23989"/>
                </a:lnTo>
                <a:lnTo>
                  <a:pt x="78712" y="23989"/>
                </a:lnTo>
                <a:lnTo>
                  <a:pt x="81099" y="26366"/>
                </a:lnTo>
                <a:lnTo>
                  <a:pt x="88255" y="28763"/>
                </a:lnTo>
                <a:lnTo>
                  <a:pt x="97795" y="31140"/>
                </a:lnTo>
                <a:lnTo>
                  <a:pt x="107336" y="38311"/>
                </a:lnTo>
                <a:lnTo>
                  <a:pt x="114492" y="45482"/>
                </a:lnTo>
                <a:lnTo>
                  <a:pt x="121648" y="55029"/>
                </a:lnTo>
                <a:lnTo>
                  <a:pt x="126418" y="64597"/>
                </a:lnTo>
                <a:lnTo>
                  <a:pt x="131189" y="71748"/>
                </a:lnTo>
                <a:lnTo>
                  <a:pt x="133574" y="81316"/>
                </a:lnTo>
                <a:lnTo>
                  <a:pt x="138345" y="95637"/>
                </a:lnTo>
                <a:lnTo>
                  <a:pt x="140724" y="105205"/>
                </a:lnTo>
                <a:lnTo>
                  <a:pt x="143123" y="117129"/>
                </a:lnTo>
                <a:lnTo>
                  <a:pt x="145501" y="129074"/>
                </a:lnTo>
                <a:lnTo>
                  <a:pt x="147880" y="141018"/>
                </a:lnTo>
                <a:lnTo>
                  <a:pt x="152657" y="152963"/>
                </a:lnTo>
                <a:lnTo>
                  <a:pt x="157435" y="164908"/>
                </a:lnTo>
                <a:lnTo>
                  <a:pt x="164591" y="176852"/>
                </a:lnTo>
                <a:lnTo>
                  <a:pt x="169348" y="188797"/>
                </a:lnTo>
                <a:lnTo>
                  <a:pt x="171747" y="193571"/>
                </a:lnTo>
                <a:lnTo>
                  <a:pt x="174125" y="200742"/>
                </a:lnTo>
                <a:lnTo>
                  <a:pt x="176504" y="205515"/>
                </a:lnTo>
                <a:lnTo>
                  <a:pt x="181281" y="210289"/>
                </a:lnTo>
                <a:lnTo>
                  <a:pt x="181281" y="217460"/>
                </a:lnTo>
                <a:lnTo>
                  <a:pt x="186059" y="219857"/>
                </a:lnTo>
                <a:lnTo>
                  <a:pt x="188437" y="224631"/>
                </a:lnTo>
                <a:lnTo>
                  <a:pt x="188437" y="231802"/>
                </a:lnTo>
                <a:lnTo>
                  <a:pt x="193215" y="234178"/>
                </a:lnTo>
                <a:lnTo>
                  <a:pt x="195593" y="241349"/>
                </a:lnTo>
                <a:lnTo>
                  <a:pt x="197972" y="243746"/>
                </a:lnTo>
                <a:lnTo>
                  <a:pt x="202750" y="250897"/>
                </a:lnTo>
                <a:lnTo>
                  <a:pt x="205128" y="253294"/>
                </a:lnTo>
                <a:lnTo>
                  <a:pt x="207527" y="258068"/>
                </a:lnTo>
                <a:lnTo>
                  <a:pt x="212284" y="265238"/>
                </a:lnTo>
                <a:lnTo>
                  <a:pt x="214683" y="272409"/>
                </a:lnTo>
                <a:lnTo>
                  <a:pt x="219440" y="277183"/>
                </a:lnTo>
                <a:lnTo>
                  <a:pt x="224218" y="281957"/>
                </a:lnTo>
                <a:lnTo>
                  <a:pt x="226596" y="286731"/>
                </a:lnTo>
                <a:lnTo>
                  <a:pt x="228975" y="289128"/>
                </a:lnTo>
                <a:lnTo>
                  <a:pt x="231374" y="293902"/>
                </a:lnTo>
                <a:lnTo>
                  <a:pt x="233752" y="296299"/>
                </a:lnTo>
                <a:lnTo>
                  <a:pt x="236131" y="301072"/>
                </a:lnTo>
                <a:lnTo>
                  <a:pt x="238530" y="301072"/>
                </a:lnTo>
                <a:lnTo>
                  <a:pt x="240908" y="305846"/>
                </a:lnTo>
                <a:lnTo>
                  <a:pt x="243287" y="310620"/>
                </a:lnTo>
                <a:lnTo>
                  <a:pt x="245686" y="315394"/>
                </a:lnTo>
                <a:lnTo>
                  <a:pt x="248064" y="320168"/>
                </a:lnTo>
                <a:lnTo>
                  <a:pt x="252842" y="322565"/>
                </a:lnTo>
                <a:lnTo>
                  <a:pt x="257599" y="322565"/>
                </a:lnTo>
                <a:lnTo>
                  <a:pt x="262377" y="317791"/>
                </a:lnTo>
                <a:lnTo>
                  <a:pt x="267154" y="315394"/>
                </a:lnTo>
                <a:lnTo>
                  <a:pt x="267154" y="308223"/>
                </a:lnTo>
                <a:lnTo>
                  <a:pt x="264755" y="303449"/>
                </a:lnTo>
                <a:lnTo>
                  <a:pt x="264755" y="301072"/>
                </a:lnTo>
                <a:lnTo>
                  <a:pt x="262377" y="296299"/>
                </a:lnTo>
                <a:lnTo>
                  <a:pt x="259998" y="291505"/>
                </a:lnTo>
                <a:lnTo>
                  <a:pt x="257599" y="286731"/>
                </a:lnTo>
                <a:lnTo>
                  <a:pt x="257599" y="281957"/>
                </a:lnTo>
                <a:lnTo>
                  <a:pt x="255221" y="277183"/>
                </a:lnTo>
                <a:lnTo>
                  <a:pt x="252842" y="277183"/>
                </a:lnTo>
                <a:lnTo>
                  <a:pt x="252842" y="272409"/>
                </a:lnTo>
                <a:lnTo>
                  <a:pt x="250443" y="267615"/>
                </a:lnTo>
                <a:lnTo>
                  <a:pt x="248064" y="267615"/>
                </a:lnTo>
                <a:lnTo>
                  <a:pt x="248064" y="262841"/>
                </a:lnTo>
                <a:lnTo>
                  <a:pt x="243287" y="258068"/>
                </a:lnTo>
                <a:lnTo>
                  <a:pt x="243287" y="255691"/>
                </a:lnTo>
                <a:lnTo>
                  <a:pt x="238530" y="250897"/>
                </a:lnTo>
                <a:lnTo>
                  <a:pt x="236131" y="243746"/>
                </a:lnTo>
                <a:lnTo>
                  <a:pt x="231374" y="238952"/>
                </a:lnTo>
                <a:lnTo>
                  <a:pt x="228975" y="234178"/>
                </a:lnTo>
                <a:lnTo>
                  <a:pt x="226596" y="229405"/>
                </a:lnTo>
                <a:lnTo>
                  <a:pt x="224218" y="2246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770114" y="4467547"/>
            <a:ext cx="274315" cy="441870"/>
          </a:xfrm>
          <a:custGeom>
            <a:avLst/>
            <a:gdLst/>
            <a:ahLst/>
            <a:cxnLst/>
            <a:rect l="l" t="t" r="r" b="b"/>
            <a:pathLst>
              <a:path w="274315" h="441870">
                <a:moveTo>
                  <a:pt x="28623" y="100290"/>
                </a:moveTo>
                <a:lnTo>
                  <a:pt x="23852" y="71627"/>
                </a:lnTo>
                <a:lnTo>
                  <a:pt x="19082" y="38190"/>
                </a:lnTo>
                <a:lnTo>
                  <a:pt x="16696" y="7049"/>
                </a:lnTo>
                <a:lnTo>
                  <a:pt x="16696" y="2417"/>
                </a:lnTo>
                <a:lnTo>
                  <a:pt x="11926" y="2417"/>
                </a:lnTo>
                <a:lnTo>
                  <a:pt x="7155" y="0"/>
                </a:lnTo>
                <a:lnTo>
                  <a:pt x="2385" y="2417"/>
                </a:lnTo>
                <a:lnTo>
                  <a:pt x="0" y="7049"/>
                </a:lnTo>
                <a:lnTo>
                  <a:pt x="0" y="9467"/>
                </a:lnTo>
                <a:lnTo>
                  <a:pt x="2385" y="42964"/>
                </a:lnTo>
                <a:lnTo>
                  <a:pt x="7155" y="78798"/>
                </a:lnTo>
                <a:lnTo>
                  <a:pt x="11926" y="109858"/>
                </a:lnTo>
                <a:lnTo>
                  <a:pt x="19082" y="143295"/>
                </a:lnTo>
                <a:lnTo>
                  <a:pt x="26238" y="171958"/>
                </a:lnTo>
                <a:lnTo>
                  <a:pt x="38164" y="205395"/>
                </a:lnTo>
                <a:lnTo>
                  <a:pt x="47704" y="231681"/>
                </a:lnTo>
                <a:lnTo>
                  <a:pt x="62016" y="262721"/>
                </a:lnTo>
                <a:lnTo>
                  <a:pt x="78713" y="289007"/>
                </a:lnTo>
                <a:lnTo>
                  <a:pt x="95410" y="315273"/>
                </a:lnTo>
                <a:lnTo>
                  <a:pt x="112107" y="339162"/>
                </a:lnTo>
                <a:lnTo>
                  <a:pt x="133575" y="360654"/>
                </a:lnTo>
                <a:lnTo>
                  <a:pt x="157428" y="384544"/>
                </a:lnTo>
                <a:lnTo>
                  <a:pt x="183665" y="403659"/>
                </a:lnTo>
                <a:lnTo>
                  <a:pt x="212289" y="422774"/>
                </a:lnTo>
                <a:lnTo>
                  <a:pt x="243292" y="439493"/>
                </a:lnTo>
                <a:lnTo>
                  <a:pt x="248070" y="441870"/>
                </a:lnTo>
                <a:lnTo>
                  <a:pt x="250448" y="441870"/>
                </a:lnTo>
                <a:lnTo>
                  <a:pt x="255226" y="439493"/>
                </a:lnTo>
                <a:lnTo>
                  <a:pt x="257604" y="437096"/>
                </a:lnTo>
                <a:lnTo>
                  <a:pt x="262382" y="434719"/>
                </a:lnTo>
                <a:lnTo>
                  <a:pt x="264760" y="432322"/>
                </a:lnTo>
                <a:lnTo>
                  <a:pt x="267159" y="427548"/>
                </a:lnTo>
                <a:lnTo>
                  <a:pt x="269538" y="422774"/>
                </a:lnTo>
                <a:lnTo>
                  <a:pt x="271917" y="418001"/>
                </a:lnTo>
                <a:lnTo>
                  <a:pt x="274315" y="410830"/>
                </a:lnTo>
                <a:lnTo>
                  <a:pt x="274315" y="401262"/>
                </a:lnTo>
                <a:lnTo>
                  <a:pt x="271917" y="398885"/>
                </a:lnTo>
                <a:lnTo>
                  <a:pt x="269538" y="394111"/>
                </a:lnTo>
                <a:lnTo>
                  <a:pt x="264760" y="389338"/>
                </a:lnTo>
                <a:lnTo>
                  <a:pt x="233758" y="372599"/>
                </a:lnTo>
                <a:lnTo>
                  <a:pt x="205133" y="355881"/>
                </a:lnTo>
                <a:lnTo>
                  <a:pt x="181281" y="336785"/>
                </a:lnTo>
                <a:lnTo>
                  <a:pt x="157428" y="317670"/>
                </a:lnTo>
                <a:lnTo>
                  <a:pt x="138344" y="300951"/>
                </a:lnTo>
                <a:lnTo>
                  <a:pt x="116878" y="277062"/>
                </a:lnTo>
                <a:lnTo>
                  <a:pt x="100181" y="257947"/>
                </a:lnTo>
                <a:lnTo>
                  <a:pt x="83485" y="231681"/>
                </a:lnTo>
                <a:lnTo>
                  <a:pt x="69173" y="207792"/>
                </a:lnTo>
                <a:lnTo>
                  <a:pt x="57245" y="183902"/>
                </a:lnTo>
                <a:lnTo>
                  <a:pt x="45320" y="155239"/>
                </a:lnTo>
                <a:lnTo>
                  <a:pt x="38164" y="128973"/>
                </a:lnTo>
                <a:lnTo>
                  <a:pt x="28623" y="1002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772500" y="4369653"/>
            <a:ext cx="157427" cy="159973"/>
          </a:xfrm>
          <a:custGeom>
            <a:avLst/>
            <a:gdLst/>
            <a:ahLst/>
            <a:cxnLst/>
            <a:rect l="l" t="t" r="r" b="b"/>
            <a:pathLst>
              <a:path w="157427" h="159973">
                <a:moveTo>
                  <a:pt x="71559" y="143254"/>
                </a:moveTo>
                <a:lnTo>
                  <a:pt x="71559" y="148028"/>
                </a:lnTo>
                <a:lnTo>
                  <a:pt x="73943" y="152802"/>
                </a:lnTo>
                <a:lnTo>
                  <a:pt x="76328" y="157596"/>
                </a:lnTo>
                <a:lnTo>
                  <a:pt x="81099" y="159973"/>
                </a:lnTo>
                <a:lnTo>
                  <a:pt x="85869" y="159973"/>
                </a:lnTo>
                <a:lnTo>
                  <a:pt x="88255" y="157596"/>
                </a:lnTo>
                <a:lnTo>
                  <a:pt x="93025" y="155199"/>
                </a:lnTo>
                <a:lnTo>
                  <a:pt x="95409" y="152802"/>
                </a:lnTo>
                <a:lnTo>
                  <a:pt x="100181" y="150425"/>
                </a:lnTo>
                <a:lnTo>
                  <a:pt x="102565" y="150425"/>
                </a:lnTo>
                <a:lnTo>
                  <a:pt x="107337" y="148028"/>
                </a:lnTo>
                <a:lnTo>
                  <a:pt x="109722" y="145651"/>
                </a:lnTo>
                <a:lnTo>
                  <a:pt x="114493" y="145651"/>
                </a:lnTo>
                <a:lnTo>
                  <a:pt x="119262" y="143254"/>
                </a:lnTo>
                <a:lnTo>
                  <a:pt x="124034" y="140857"/>
                </a:lnTo>
                <a:lnTo>
                  <a:pt x="126418" y="138481"/>
                </a:lnTo>
                <a:lnTo>
                  <a:pt x="131190" y="138481"/>
                </a:lnTo>
                <a:lnTo>
                  <a:pt x="135959" y="136084"/>
                </a:lnTo>
                <a:lnTo>
                  <a:pt x="138346" y="133747"/>
                </a:lnTo>
                <a:lnTo>
                  <a:pt x="143115" y="133747"/>
                </a:lnTo>
                <a:lnTo>
                  <a:pt x="147886" y="128913"/>
                </a:lnTo>
                <a:lnTo>
                  <a:pt x="152658" y="126496"/>
                </a:lnTo>
                <a:lnTo>
                  <a:pt x="157427" y="121661"/>
                </a:lnTo>
                <a:lnTo>
                  <a:pt x="157427" y="117029"/>
                </a:lnTo>
                <a:lnTo>
                  <a:pt x="155043" y="112194"/>
                </a:lnTo>
                <a:lnTo>
                  <a:pt x="155043" y="109777"/>
                </a:lnTo>
                <a:lnTo>
                  <a:pt x="152658" y="100310"/>
                </a:lnTo>
                <a:lnTo>
                  <a:pt x="147886" y="93059"/>
                </a:lnTo>
                <a:lnTo>
                  <a:pt x="145502" y="83592"/>
                </a:lnTo>
                <a:lnTo>
                  <a:pt x="143115" y="76340"/>
                </a:lnTo>
                <a:lnTo>
                  <a:pt x="143115" y="66873"/>
                </a:lnTo>
                <a:lnTo>
                  <a:pt x="140730" y="59622"/>
                </a:lnTo>
                <a:lnTo>
                  <a:pt x="138346" y="52572"/>
                </a:lnTo>
                <a:lnTo>
                  <a:pt x="135959" y="47738"/>
                </a:lnTo>
                <a:lnTo>
                  <a:pt x="135959" y="40486"/>
                </a:lnTo>
                <a:lnTo>
                  <a:pt x="133574" y="33436"/>
                </a:lnTo>
                <a:lnTo>
                  <a:pt x="128805" y="26185"/>
                </a:lnTo>
                <a:lnTo>
                  <a:pt x="126418" y="19135"/>
                </a:lnTo>
                <a:lnTo>
                  <a:pt x="121649" y="14301"/>
                </a:lnTo>
                <a:lnTo>
                  <a:pt x="116878" y="9467"/>
                </a:lnTo>
                <a:lnTo>
                  <a:pt x="109722" y="7049"/>
                </a:lnTo>
                <a:lnTo>
                  <a:pt x="102565" y="4632"/>
                </a:lnTo>
                <a:lnTo>
                  <a:pt x="95409" y="0"/>
                </a:lnTo>
                <a:lnTo>
                  <a:pt x="73943" y="0"/>
                </a:lnTo>
                <a:lnTo>
                  <a:pt x="66787" y="2417"/>
                </a:lnTo>
                <a:lnTo>
                  <a:pt x="59631" y="4632"/>
                </a:lnTo>
                <a:lnTo>
                  <a:pt x="54860" y="7049"/>
                </a:lnTo>
                <a:lnTo>
                  <a:pt x="47706" y="11884"/>
                </a:lnTo>
                <a:lnTo>
                  <a:pt x="42934" y="16718"/>
                </a:lnTo>
                <a:lnTo>
                  <a:pt x="35778" y="21351"/>
                </a:lnTo>
                <a:lnTo>
                  <a:pt x="31009" y="26185"/>
                </a:lnTo>
                <a:lnTo>
                  <a:pt x="23853" y="33436"/>
                </a:lnTo>
                <a:lnTo>
                  <a:pt x="16696" y="38069"/>
                </a:lnTo>
                <a:lnTo>
                  <a:pt x="14311" y="45321"/>
                </a:lnTo>
                <a:lnTo>
                  <a:pt x="7155" y="50155"/>
                </a:lnTo>
                <a:lnTo>
                  <a:pt x="2385" y="57205"/>
                </a:lnTo>
                <a:lnTo>
                  <a:pt x="0" y="62039"/>
                </a:lnTo>
                <a:lnTo>
                  <a:pt x="0" y="69290"/>
                </a:lnTo>
                <a:lnTo>
                  <a:pt x="4770" y="73923"/>
                </a:lnTo>
                <a:lnTo>
                  <a:pt x="14311" y="73923"/>
                </a:lnTo>
                <a:lnTo>
                  <a:pt x="19082" y="71506"/>
                </a:lnTo>
                <a:lnTo>
                  <a:pt x="23853" y="66873"/>
                </a:lnTo>
                <a:lnTo>
                  <a:pt x="26238" y="59622"/>
                </a:lnTo>
                <a:lnTo>
                  <a:pt x="33394" y="57205"/>
                </a:lnTo>
                <a:lnTo>
                  <a:pt x="35778" y="52572"/>
                </a:lnTo>
                <a:lnTo>
                  <a:pt x="40550" y="50155"/>
                </a:lnTo>
                <a:lnTo>
                  <a:pt x="42934" y="45321"/>
                </a:lnTo>
                <a:lnTo>
                  <a:pt x="50090" y="40486"/>
                </a:lnTo>
                <a:lnTo>
                  <a:pt x="52475" y="38069"/>
                </a:lnTo>
                <a:lnTo>
                  <a:pt x="57247" y="35853"/>
                </a:lnTo>
                <a:lnTo>
                  <a:pt x="62016" y="33436"/>
                </a:lnTo>
                <a:lnTo>
                  <a:pt x="66787" y="33436"/>
                </a:lnTo>
                <a:lnTo>
                  <a:pt x="71559" y="31019"/>
                </a:lnTo>
                <a:lnTo>
                  <a:pt x="88255" y="31019"/>
                </a:lnTo>
                <a:lnTo>
                  <a:pt x="93025" y="33436"/>
                </a:lnTo>
                <a:lnTo>
                  <a:pt x="100181" y="33436"/>
                </a:lnTo>
                <a:lnTo>
                  <a:pt x="102565" y="38069"/>
                </a:lnTo>
                <a:lnTo>
                  <a:pt x="107337" y="40486"/>
                </a:lnTo>
                <a:lnTo>
                  <a:pt x="109722" y="45321"/>
                </a:lnTo>
                <a:lnTo>
                  <a:pt x="109722" y="50155"/>
                </a:lnTo>
                <a:lnTo>
                  <a:pt x="112108" y="52572"/>
                </a:lnTo>
                <a:lnTo>
                  <a:pt x="114493" y="57205"/>
                </a:lnTo>
                <a:lnTo>
                  <a:pt x="116878" y="62039"/>
                </a:lnTo>
                <a:lnTo>
                  <a:pt x="116878" y="95476"/>
                </a:lnTo>
                <a:lnTo>
                  <a:pt x="119262" y="100310"/>
                </a:lnTo>
                <a:lnTo>
                  <a:pt x="119262" y="109777"/>
                </a:lnTo>
                <a:lnTo>
                  <a:pt x="112108" y="109777"/>
                </a:lnTo>
                <a:lnTo>
                  <a:pt x="109722" y="112194"/>
                </a:lnTo>
                <a:lnTo>
                  <a:pt x="109722" y="117029"/>
                </a:lnTo>
                <a:lnTo>
                  <a:pt x="104952" y="117029"/>
                </a:lnTo>
                <a:lnTo>
                  <a:pt x="100181" y="119446"/>
                </a:lnTo>
                <a:lnTo>
                  <a:pt x="100181" y="121661"/>
                </a:lnTo>
                <a:lnTo>
                  <a:pt x="95409" y="124078"/>
                </a:lnTo>
                <a:lnTo>
                  <a:pt x="93025" y="126496"/>
                </a:lnTo>
                <a:lnTo>
                  <a:pt x="88255" y="128913"/>
                </a:lnTo>
                <a:lnTo>
                  <a:pt x="83484" y="133747"/>
                </a:lnTo>
                <a:lnTo>
                  <a:pt x="81099" y="133747"/>
                </a:lnTo>
                <a:lnTo>
                  <a:pt x="76328" y="138481"/>
                </a:lnTo>
                <a:lnTo>
                  <a:pt x="71559" y="1432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851213" y="4512908"/>
            <a:ext cx="248066" cy="327238"/>
          </a:xfrm>
          <a:custGeom>
            <a:avLst/>
            <a:gdLst/>
            <a:ahLst/>
            <a:cxnLst/>
            <a:rect l="l" t="t" r="r" b="b"/>
            <a:pathLst>
              <a:path w="248066" h="327238">
                <a:moveTo>
                  <a:pt x="0" y="9547"/>
                </a:moveTo>
                <a:lnTo>
                  <a:pt x="0" y="19115"/>
                </a:lnTo>
                <a:lnTo>
                  <a:pt x="2386" y="21492"/>
                </a:lnTo>
                <a:lnTo>
                  <a:pt x="4771" y="26266"/>
                </a:lnTo>
                <a:lnTo>
                  <a:pt x="11927" y="33436"/>
                </a:lnTo>
                <a:lnTo>
                  <a:pt x="21468" y="40607"/>
                </a:lnTo>
                <a:lnTo>
                  <a:pt x="26239" y="47778"/>
                </a:lnTo>
                <a:lnTo>
                  <a:pt x="33395" y="54929"/>
                </a:lnTo>
                <a:lnTo>
                  <a:pt x="40549" y="62099"/>
                </a:lnTo>
                <a:lnTo>
                  <a:pt x="45320" y="69270"/>
                </a:lnTo>
                <a:lnTo>
                  <a:pt x="50092" y="76441"/>
                </a:lnTo>
                <a:lnTo>
                  <a:pt x="57246" y="83612"/>
                </a:lnTo>
                <a:lnTo>
                  <a:pt x="62017" y="93159"/>
                </a:lnTo>
                <a:lnTo>
                  <a:pt x="64402" y="100330"/>
                </a:lnTo>
                <a:lnTo>
                  <a:pt x="71558" y="107481"/>
                </a:lnTo>
                <a:lnTo>
                  <a:pt x="76329" y="114652"/>
                </a:lnTo>
                <a:lnTo>
                  <a:pt x="81099" y="124219"/>
                </a:lnTo>
                <a:lnTo>
                  <a:pt x="90641" y="131370"/>
                </a:lnTo>
                <a:lnTo>
                  <a:pt x="95411" y="138541"/>
                </a:lnTo>
                <a:lnTo>
                  <a:pt x="102567" y="148089"/>
                </a:lnTo>
                <a:lnTo>
                  <a:pt x="107338" y="160033"/>
                </a:lnTo>
                <a:lnTo>
                  <a:pt x="116879" y="169601"/>
                </a:lnTo>
                <a:lnTo>
                  <a:pt x="121648" y="179149"/>
                </a:lnTo>
                <a:lnTo>
                  <a:pt x="128812" y="188696"/>
                </a:lnTo>
                <a:lnTo>
                  <a:pt x="133570" y="198264"/>
                </a:lnTo>
                <a:lnTo>
                  <a:pt x="140726" y="207812"/>
                </a:lnTo>
                <a:lnTo>
                  <a:pt x="145503" y="214982"/>
                </a:lnTo>
                <a:lnTo>
                  <a:pt x="150281" y="224530"/>
                </a:lnTo>
                <a:lnTo>
                  <a:pt x="157437" y="231701"/>
                </a:lnTo>
                <a:lnTo>
                  <a:pt x="164593" y="241249"/>
                </a:lnTo>
                <a:lnTo>
                  <a:pt x="169350" y="248419"/>
                </a:lnTo>
                <a:lnTo>
                  <a:pt x="176506" y="257967"/>
                </a:lnTo>
                <a:lnTo>
                  <a:pt x="183662" y="267535"/>
                </a:lnTo>
                <a:lnTo>
                  <a:pt x="190818" y="277082"/>
                </a:lnTo>
                <a:lnTo>
                  <a:pt x="197974" y="286630"/>
                </a:lnTo>
                <a:lnTo>
                  <a:pt x="205130" y="296198"/>
                </a:lnTo>
                <a:lnTo>
                  <a:pt x="217064" y="315293"/>
                </a:lnTo>
                <a:lnTo>
                  <a:pt x="217064" y="320087"/>
                </a:lnTo>
                <a:lnTo>
                  <a:pt x="219442" y="322464"/>
                </a:lnTo>
                <a:lnTo>
                  <a:pt x="224220" y="324861"/>
                </a:lnTo>
                <a:lnTo>
                  <a:pt x="228977" y="324861"/>
                </a:lnTo>
                <a:lnTo>
                  <a:pt x="233754" y="327238"/>
                </a:lnTo>
                <a:lnTo>
                  <a:pt x="238532" y="324861"/>
                </a:lnTo>
                <a:lnTo>
                  <a:pt x="243289" y="322464"/>
                </a:lnTo>
                <a:lnTo>
                  <a:pt x="245688" y="317690"/>
                </a:lnTo>
                <a:lnTo>
                  <a:pt x="248066" y="312916"/>
                </a:lnTo>
                <a:lnTo>
                  <a:pt x="248066" y="305745"/>
                </a:lnTo>
                <a:lnTo>
                  <a:pt x="245688" y="300972"/>
                </a:lnTo>
                <a:lnTo>
                  <a:pt x="236133" y="279479"/>
                </a:lnTo>
                <a:lnTo>
                  <a:pt x="228977" y="267535"/>
                </a:lnTo>
                <a:lnTo>
                  <a:pt x="221821" y="255590"/>
                </a:lnTo>
                <a:lnTo>
                  <a:pt x="214665" y="246022"/>
                </a:lnTo>
                <a:lnTo>
                  <a:pt x="209908" y="236475"/>
                </a:lnTo>
                <a:lnTo>
                  <a:pt x="200373" y="229304"/>
                </a:lnTo>
                <a:lnTo>
                  <a:pt x="195596" y="219756"/>
                </a:lnTo>
                <a:lnTo>
                  <a:pt x="188439" y="212585"/>
                </a:lnTo>
                <a:lnTo>
                  <a:pt x="183662" y="203038"/>
                </a:lnTo>
                <a:lnTo>
                  <a:pt x="176506" y="195867"/>
                </a:lnTo>
                <a:lnTo>
                  <a:pt x="169350" y="186319"/>
                </a:lnTo>
                <a:lnTo>
                  <a:pt x="164593" y="176752"/>
                </a:lnTo>
                <a:lnTo>
                  <a:pt x="157437" y="169601"/>
                </a:lnTo>
                <a:lnTo>
                  <a:pt x="150281" y="157656"/>
                </a:lnTo>
                <a:lnTo>
                  <a:pt x="145503" y="148089"/>
                </a:lnTo>
                <a:lnTo>
                  <a:pt x="140726" y="138541"/>
                </a:lnTo>
                <a:lnTo>
                  <a:pt x="133570" y="126596"/>
                </a:lnTo>
                <a:lnTo>
                  <a:pt x="124035" y="119426"/>
                </a:lnTo>
                <a:lnTo>
                  <a:pt x="116879" y="109878"/>
                </a:lnTo>
                <a:lnTo>
                  <a:pt x="112108" y="102707"/>
                </a:lnTo>
                <a:lnTo>
                  <a:pt x="107338" y="93159"/>
                </a:lnTo>
                <a:lnTo>
                  <a:pt x="97795" y="85989"/>
                </a:lnTo>
                <a:lnTo>
                  <a:pt x="93026" y="78818"/>
                </a:lnTo>
                <a:lnTo>
                  <a:pt x="85870" y="71667"/>
                </a:lnTo>
                <a:lnTo>
                  <a:pt x="81099" y="64496"/>
                </a:lnTo>
                <a:lnTo>
                  <a:pt x="73945" y="57326"/>
                </a:lnTo>
                <a:lnTo>
                  <a:pt x="66789" y="50155"/>
                </a:lnTo>
                <a:lnTo>
                  <a:pt x="62017" y="43004"/>
                </a:lnTo>
                <a:lnTo>
                  <a:pt x="54861" y="35833"/>
                </a:lnTo>
                <a:lnTo>
                  <a:pt x="47705" y="26266"/>
                </a:lnTo>
                <a:lnTo>
                  <a:pt x="40549" y="19115"/>
                </a:lnTo>
                <a:lnTo>
                  <a:pt x="33395" y="11944"/>
                </a:lnTo>
                <a:lnTo>
                  <a:pt x="23852" y="4773"/>
                </a:lnTo>
                <a:lnTo>
                  <a:pt x="19083" y="0"/>
                </a:lnTo>
                <a:lnTo>
                  <a:pt x="9542" y="0"/>
                </a:lnTo>
                <a:lnTo>
                  <a:pt x="4771" y="2396"/>
                </a:lnTo>
                <a:lnTo>
                  <a:pt x="2386" y="7170"/>
                </a:lnTo>
                <a:lnTo>
                  <a:pt x="0" y="95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084968" y="4766102"/>
            <a:ext cx="100184" cy="525502"/>
          </a:xfrm>
          <a:custGeom>
            <a:avLst/>
            <a:gdLst/>
            <a:ahLst/>
            <a:cxnLst/>
            <a:rect l="l" t="t" r="r" b="b"/>
            <a:pathLst>
              <a:path w="100184" h="525502">
                <a:moveTo>
                  <a:pt x="81095" y="324861"/>
                </a:moveTo>
                <a:lnTo>
                  <a:pt x="83493" y="317690"/>
                </a:lnTo>
                <a:lnTo>
                  <a:pt x="85872" y="296198"/>
                </a:lnTo>
                <a:lnTo>
                  <a:pt x="93028" y="274706"/>
                </a:lnTo>
                <a:lnTo>
                  <a:pt x="93028" y="255590"/>
                </a:lnTo>
                <a:lnTo>
                  <a:pt x="97806" y="234098"/>
                </a:lnTo>
                <a:lnTo>
                  <a:pt x="97806" y="214982"/>
                </a:lnTo>
                <a:lnTo>
                  <a:pt x="100184" y="195867"/>
                </a:lnTo>
                <a:lnTo>
                  <a:pt x="100184" y="162430"/>
                </a:lnTo>
                <a:lnTo>
                  <a:pt x="97806" y="143315"/>
                </a:lnTo>
                <a:lnTo>
                  <a:pt x="95407" y="124219"/>
                </a:lnTo>
                <a:lnTo>
                  <a:pt x="93028" y="107501"/>
                </a:lnTo>
                <a:lnTo>
                  <a:pt x="90650" y="88386"/>
                </a:lnTo>
                <a:lnTo>
                  <a:pt x="85872" y="69270"/>
                </a:lnTo>
                <a:lnTo>
                  <a:pt x="83493" y="50175"/>
                </a:lnTo>
                <a:lnTo>
                  <a:pt x="78716" y="26286"/>
                </a:lnTo>
                <a:lnTo>
                  <a:pt x="73939" y="7170"/>
                </a:lnTo>
                <a:lnTo>
                  <a:pt x="71560" y="2396"/>
                </a:lnTo>
                <a:lnTo>
                  <a:pt x="66783" y="0"/>
                </a:lnTo>
                <a:lnTo>
                  <a:pt x="62025" y="0"/>
                </a:lnTo>
                <a:lnTo>
                  <a:pt x="59627" y="2396"/>
                </a:lnTo>
                <a:lnTo>
                  <a:pt x="54869" y="2396"/>
                </a:lnTo>
                <a:lnTo>
                  <a:pt x="54869" y="11944"/>
                </a:lnTo>
                <a:lnTo>
                  <a:pt x="59627" y="33436"/>
                </a:lnTo>
                <a:lnTo>
                  <a:pt x="62025" y="52552"/>
                </a:lnTo>
                <a:lnTo>
                  <a:pt x="64404" y="69270"/>
                </a:lnTo>
                <a:lnTo>
                  <a:pt x="69181" y="88386"/>
                </a:lnTo>
                <a:lnTo>
                  <a:pt x="69181" y="124219"/>
                </a:lnTo>
                <a:lnTo>
                  <a:pt x="71560" y="140938"/>
                </a:lnTo>
                <a:lnTo>
                  <a:pt x="71560" y="160053"/>
                </a:lnTo>
                <a:lnTo>
                  <a:pt x="69181" y="176772"/>
                </a:lnTo>
                <a:lnTo>
                  <a:pt x="69181" y="193490"/>
                </a:lnTo>
                <a:lnTo>
                  <a:pt x="66783" y="210209"/>
                </a:lnTo>
                <a:lnTo>
                  <a:pt x="62025" y="229324"/>
                </a:lnTo>
                <a:lnTo>
                  <a:pt x="59627" y="248419"/>
                </a:lnTo>
                <a:lnTo>
                  <a:pt x="54869" y="265138"/>
                </a:lnTo>
                <a:lnTo>
                  <a:pt x="52470" y="286650"/>
                </a:lnTo>
                <a:lnTo>
                  <a:pt x="45314" y="308142"/>
                </a:lnTo>
                <a:lnTo>
                  <a:pt x="42936" y="315313"/>
                </a:lnTo>
                <a:lnTo>
                  <a:pt x="42936" y="324861"/>
                </a:lnTo>
                <a:lnTo>
                  <a:pt x="40557" y="332032"/>
                </a:lnTo>
                <a:lnTo>
                  <a:pt x="40557" y="336805"/>
                </a:lnTo>
                <a:lnTo>
                  <a:pt x="38158" y="341579"/>
                </a:lnTo>
                <a:lnTo>
                  <a:pt x="35780" y="348750"/>
                </a:lnTo>
                <a:lnTo>
                  <a:pt x="35780" y="353524"/>
                </a:lnTo>
                <a:lnTo>
                  <a:pt x="33401" y="358298"/>
                </a:lnTo>
                <a:lnTo>
                  <a:pt x="31002" y="363072"/>
                </a:lnTo>
                <a:lnTo>
                  <a:pt x="31002" y="367865"/>
                </a:lnTo>
                <a:lnTo>
                  <a:pt x="28624" y="375016"/>
                </a:lnTo>
                <a:lnTo>
                  <a:pt x="26245" y="379810"/>
                </a:lnTo>
                <a:lnTo>
                  <a:pt x="26245" y="384584"/>
                </a:lnTo>
                <a:lnTo>
                  <a:pt x="23846" y="391735"/>
                </a:lnTo>
                <a:lnTo>
                  <a:pt x="21468" y="396529"/>
                </a:lnTo>
                <a:lnTo>
                  <a:pt x="0" y="518352"/>
                </a:lnTo>
                <a:lnTo>
                  <a:pt x="2378" y="523125"/>
                </a:lnTo>
                <a:lnTo>
                  <a:pt x="7156" y="525502"/>
                </a:lnTo>
                <a:lnTo>
                  <a:pt x="11933" y="523125"/>
                </a:lnTo>
                <a:lnTo>
                  <a:pt x="11933" y="520728"/>
                </a:lnTo>
                <a:lnTo>
                  <a:pt x="54869" y="406076"/>
                </a:lnTo>
                <a:lnTo>
                  <a:pt x="57248" y="401302"/>
                </a:lnTo>
                <a:lnTo>
                  <a:pt x="59627" y="394132"/>
                </a:lnTo>
                <a:lnTo>
                  <a:pt x="59627" y="389358"/>
                </a:lnTo>
                <a:lnTo>
                  <a:pt x="64404" y="384584"/>
                </a:lnTo>
                <a:lnTo>
                  <a:pt x="64404" y="377413"/>
                </a:lnTo>
                <a:lnTo>
                  <a:pt x="66783" y="372639"/>
                </a:lnTo>
                <a:lnTo>
                  <a:pt x="69181" y="365469"/>
                </a:lnTo>
                <a:lnTo>
                  <a:pt x="69181" y="363072"/>
                </a:lnTo>
                <a:lnTo>
                  <a:pt x="71560" y="358298"/>
                </a:lnTo>
                <a:lnTo>
                  <a:pt x="73939" y="351147"/>
                </a:lnTo>
                <a:lnTo>
                  <a:pt x="73939" y="346353"/>
                </a:lnTo>
                <a:lnTo>
                  <a:pt x="76337" y="341579"/>
                </a:lnTo>
                <a:lnTo>
                  <a:pt x="76337" y="334408"/>
                </a:lnTo>
                <a:lnTo>
                  <a:pt x="78716" y="332032"/>
                </a:lnTo>
                <a:lnTo>
                  <a:pt x="81095" y="3248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569180" y="4911814"/>
            <a:ext cx="197970" cy="501613"/>
          </a:xfrm>
          <a:custGeom>
            <a:avLst/>
            <a:gdLst/>
            <a:ahLst/>
            <a:cxnLst/>
            <a:rect l="l" t="t" r="r" b="b"/>
            <a:pathLst>
              <a:path w="197970" h="501613">
                <a:moveTo>
                  <a:pt x="112098" y="398905"/>
                </a:moveTo>
                <a:lnTo>
                  <a:pt x="116875" y="408453"/>
                </a:lnTo>
                <a:lnTo>
                  <a:pt x="119254" y="418021"/>
                </a:lnTo>
                <a:lnTo>
                  <a:pt x="124031" y="425192"/>
                </a:lnTo>
                <a:lnTo>
                  <a:pt x="126410" y="437116"/>
                </a:lnTo>
                <a:lnTo>
                  <a:pt x="133566" y="446684"/>
                </a:lnTo>
                <a:lnTo>
                  <a:pt x="138343" y="456231"/>
                </a:lnTo>
                <a:lnTo>
                  <a:pt x="145499" y="468176"/>
                </a:lnTo>
                <a:lnTo>
                  <a:pt x="155034" y="477724"/>
                </a:lnTo>
                <a:lnTo>
                  <a:pt x="164589" y="487292"/>
                </a:lnTo>
                <a:lnTo>
                  <a:pt x="178901" y="501613"/>
                </a:lnTo>
                <a:lnTo>
                  <a:pt x="183658" y="501613"/>
                </a:lnTo>
                <a:lnTo>
                  <a:pt x="188435" y="499236"/>
                </a:lnTo>
                <a:lnTo>
                  <a:pt x="193213" y="496839"/>
                </a:lnTo>
                <a:lnTo>
                  <a:pt x="197970" y="494462"/>
                </a:lnTo>
                <a:lnTo>
                  <a:pt x="197970" y="492065"/>
                </a:lnTo>
                <a:lnTo>
                  <a:pt x="190814" y="484895"/>
                </a:lnTo>
                <a:lnTo>
                  <a:pt x="183658" y="477724"/>
                </a:lnTo>
                <a:lnTo>
                  <a:pt x="176502" y="468176"/>
                </a:lnTo>
                <a:lnTo>
                  <a:pt x="169346" y="458628"/>
                </a:lnTo>
                <a:lnTo>
                  <a:pt x="164589" y="449061"/>
                </a:lnTo>
                <a:lnTo>
                  <a:pt x="159811" y="439513"/>
                </a:lnTo>
                <a:lnTo>
                  <a:pt x="155034" y="427568"/>
                </a:lnTo>
                <a:lnTo>
                  <a:pt x="152655" y="415624"/>
                </a:lnTo>
                <a:lnTo>
                  <a:pt x="147878" y="406076"/>
                </a:lnTo>
                <a:lnTo>
                  <a:pt x="145499" y="394132"/>
                </a:lnTo>
                <a:lnTo>
                  <a:pt x="143121" y="382187"/>
                </a:lnTo>
                <a:lnTo>
                  <a:pt x="143121" y="372639"/>
                </a:lnTo>
                <a:lnTo>
                  <a:pt x="140722" y="360695"/>
                </a:lnTo>
                <a:lnTo>
                  <a:pt x="140722" y="351127"/>
                </a:lnTo>
                <a:lnTo>
                  <a:pt x="138343" y="341579"/>
                </a:lnTo>
                <a:lnTo>
                  <a:pt x="138343" y="310519"/>
                </a:lnTo>
                <a:lnTo>
                  <a:pt x="135964" y="286630"/>
                </a:lnTo>
                <a:lnTo>
                  <a:pt x="135964" y="262761"/>
                </a:lnTo>
                <a:lnTo>
                  <a:pt x="133566" y="238872"/>
                </a:lnTo>
                <a:lnTo>
                  <a:pt x="128808" y="219756"/>
                </a:lnTo>
                <a:lnTo>
                  <a:pt x="126410" y="198264"/>
                </a:lnTo>
                <a:lnTo>
                  <a:pt x="121652" y="179149"/>
                </a:lnTo>
                <a:lnTo>
                  <a:pt x="116875" y="162430"/>
                </a:lnTo>
                <a:lnTo>
                  <a:pt x="109719" y="140938"/>
                </a:lnTo>
                <a:lnTo>
                  <a:pt x="102563" y="124219"/>
                </a:lnTo>
                <a:lnTo>
                  <a:pt x="93028" y="105104"/>
                </a:lnTo>
                <a:lnTo>
                  <a:pt x="85872" y="85989"/>
                </a:lnTo>
                <a:lnTo>
                  <a:pt x="73939" y="66873"/>
                </a:lnTo>
                <a:lnTo>
                  <a:pt x="62025" y="47778"/>
                </a:lnTo>
                <a:lnTo>
                  <a:pt x="47713" y="28663"/>
                </a:lnTo>
                <a:lnTo>
                  <a:pt x="33401" y="9547"/>
                </a:lnTo>
                <a:lnTo>
                  <a:pt x="28624" y="4773"/>
                </a:lnTo>
                <a:lnTo>
                  <a:pt x="23846" y="2396"/>
                </a:lnTo>
                <a:lnTo>
                  <a:pt x="19089" y="0"/>
                </a:lnTo>
                <a:lnTo>
                  <a:pt x="11933" y="0"/>
                </a:lnTo>
                <a:lnTo>
                  <a:pt x="7156" y="2396"/>
                </a:lnTo>
                <a:lnTo>
                  <a:pt x="4777" y="4773"/>
                </a:lnTo>
                <a:lnTo>
                  <a:pt x="0" y="4773"/>
                </a:lnTo>
                <a:lnTo>
                  <a:pt x="0" y="16718"/>
                </a:lnTo>
                <a:lnTo>
                  <a:pt x="14312" y="35833"/>
                </a:lnTo>
                <a:lnTo>
                  <a:pt x="26245" y="57326"/>
                </a:lnTo>
                <a:lnTo>
                  <a:pt x="35780" y="76441"/>
                </a:lnTo>
                <a:lnTo>
                  <a:pt x="42936" y="95556"/>
                </a:lnTo>
                <a:lnTo>
                  <a:pt x="50092" y="117049"/>
                </a:lnTo>
                <a:lnTo>
                  <a:pt x="57248" y="136144"/>
                </a:lnTo>
                <a:lnTo>
                  <a:pt x="59627" y="155259"/>
                </a:lnTo>
                <a:lnTo>
                  <a:pt x="66783" y="179149"/>
                </a:lnTo>
                <a:lnTo>
                  <a:pt x="69181" y="198264"/>
                </a:lnTo>
                <a:lnTo>
                  <a:pt x="71560" y="219756"/>
                </a:lnTo>
                <a:lnTo>
                  <a:pt x="76337" y="238872"/>
                </a:lnTo>
                <a:lnTo>
                  <a:pt x="78716" y="262761"/>
                </a:lnTo>
                <a:lnTo>
                  <a:pt x="85872" y="284253"/>
                </a:lnTo>
                <a:lnTo>
                  <a:pt x="90650" y="305745"/>
                </a:lnTo>
                <a:lnTo>
                  <a:pt x="95407" y="332032"/>
                </a:lnTo>
                <a:lnTo>
                  <a:pt x="102563" y="355921"/>
                </a:lnTo>
                <a:lnTo>
                  <a:pt x="104962" y="360695"/>
                </a:lnTo>
                <a:lnTo>
                  <a:pt x="104962" y="367845"/>
                </a:lnTo>
                <a:lnTo>
                  <a:pt x="107340" y="375016"/>
                </a:lnTo>
                <a:lnTo>
                  <a:pt x="109719" y="382187"/>
                </a:lnTo>
                <a:lnTo>
                  <a:pt x="109719" y="391735"/>
                </a:lnTo>
                <a:lnTo>
                  <a:pt x="112098" y="3989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080190" y="5341780"/>
            <a:ext cx="717983" cy="121823"/>
          </a:xfrm>
          <a:custGeom>
            <a:avLst/>
            <a:gdLst/>
            <a:ahLst/>
            <a:cxnLst/>
            <a:rect l="l" t="t" r="r" b="b"/>
            <a:pathLst>
              <a:path w="717983" h="121823">
                <a:moveTo>
                  <a:pt x="31022" y="23889"/>
                </a:moveTo>
                <a:lnTo>
                  <a:pt x="47713" y="26266"/>
                </a:lnTo>
                <a:lnTo>
                  <a:pt x="64404" y="28663"/>
                </a:lnTo>
                <a:lnTo>
                  <a:pt x="83493" y="38210"/>
                </a:lnTo>
                <a:lnTo>
                  <a:pt x="97806" y="45381"/>
                </a:lnTo>
                <a:lnTo>
                  <a:pt x="114496" y="52552"/>
                </a:lnTo>
                <a:lnTo>
                  <a:pt x="131207" y="62099"/>
                </a:lnTo>
                <a:lnTo>
                  <a:pt x="145519" y="71647"/>
                </a:lnTo>
                <a:lnTo>
                  <a:pt x="159831" y="78818"/>
                </a:lnTo>
                <a:lnTo>
                  <a:pt x="174143" y="88365"/>
                </a:lnTo>
                <a:lnTo>
                  <a:pt x="190834" y="97933"/>
                </a:lnTo>
                <a:lnTo>
                  <a:pt x="207525" y="105104"/>
                </a:lnTo>
                <a:lnTo>
                  <a:pt x="224216" y="114652"/>
                </a:lnTo>
                <a:lnTo>
                  <a:pt x="240927" y="117029"/>
                </a:lnTo>
                <a:lnTo>
                  <a:pt x="259996" y="121823"/>
                </a:lnTo>
                <a:lnTo>
                  <a:pt x="331556" y="121823"/>
                </a:lnTo>
                <a:lnTo>
                  <a:pt x="345869" y="119426"/>
                </a:lnTo>
                <a:lnTo>
                  <a:pt x="362579" y="117029"/>
                </a:lnTo>
                <a:lnTo>
                  <a:pt x="376892" y="114652"/>
                </a:lnTo>
                <a:lnTo>
                  <a:pt x="391204" y="112255"/>
                </a:lnTo>
                <a:lnTo>
                  <a:pt x="405496" y="107481"/>
                </a:lnTo>
                <a:lnTo>
                  <a:pt x="419808" y="105104"/>
                </a:lnTo>
                <a:lnTo>
                  <a:pt x="434120" y="100310"/>
                </a:lnTo>
                <a:lnTo>
                  <a:pt x="446053" y="95536"/>
                </a:lnTo>
                <a:lnTo>
                  <a:pt x="462744" y="93159"/>
                </a:lnTo>
                <a:lnTo>
                  <a:pt x="479455" y="88365"/>
                </a:lnTo>
                <a:lnTo>
                  <a:pt x="493767" y="85989"/>
                </a:lnTo>
                <a:lnTo>
                  <a:pt x="512836" y="78818"/>
                </a:lnTo>
                <a:lnTo>
                  <a:pt x="529547" y="76421"/>
                </a:lnTo>
                <a:lnTo>
                  <a:pt x="541461" y="71647"/>
                </a:lnTo>
                <a:lnTo>
                  <a:pt x="553394" y="71647"/>
                </a:lnTo>
                <a:lnTo>
                  <a:pt x="565327" y="66873"/>
                </a:lnTo>
                <a:lnTo>
                  <a:pt x="577241" y="62099"/>
                </a:lnTo>
                <a:lnTo>
                  <a:pt x="586796" y="59702"/>
                </a:lnTo>
                <a:lnTo>
                  <a:pt x="598709" y="57326"/>
                </a:lnTo>
                <a:lnTo>
                  <a:pt x="608244" y="54929"/>
                </a:lnTo>
                <a:lnTo>
                  <a:pt x="615400" y="52552"/>
                </a:lnTo>
                <a:lnTo>
                  <a:pt x="627333" y="47758"/>
                </a:lnTo>
                <a:lnTo>
                  <a:pt x="636868" y="45381"/>
                </a:lnTo>
                <a:lnTo>
                  <a:pt x="646423" y="42984"/>
                </a:lnTo>
                <a:lnTo>
                  <a:pt x="658336" y="42984"/>
                </a:lnTo>
                <a:lnTo>
                  <a:pt x="667891" y="40607"/>
                </a:lnTo>
                <a:lnTo>
                  <a:pt x="679804" y="38210"/>
                </a:lnTo>
                <a:lnTo>
                  <a:pt x="708428" y="38210"/>
                </a:lnTo>
                <a:lnTo>
                  <a:pt x="710827" y="33436"/>
                </a:lnTo>
                <a:lnTo>
                  <a:pt x="713206" y="28663"/>
                </a:lnTo>
                <a:lnTo>
                  <a:pt x="715584" y="28663"/>
                </a:lnTo>
                <a:lnTo>
                  <a:pt x="715584" y="23889"/>
                </a:lnTo>
                <a:lnTo>
                  <a:pt x="717983" y="19095"/>
                </a:lnTo>
                <a:lnTo>
                  <a:pt x="717983" y="11944"/>
                </a:lnTo>
                <a:lnTo>
                  <a:pt x="715584" y="7150"/>
                </a:lnTo>
                <a:lnTo>
                  <a:pt x="710827" y="4773"/>
                </a:lnTo>
                <a:lnTo>
                  <a:pt x="672648" y="4773"/>
                </a:lnTo>
                <a:lnTo>
                  <a:pt x="660735" y="7150"/>
                </a:lnTo>
                <a:lnTo>
                  <a:pt x="651180" y="9547"/>
                </a:lnTo>
                <a:lnTo>
                  <a:pt x="636868" y="9547"/>
                </a:lnTo>
                <a:lnTo>
                  <a:pt x="624954" y="11944"/>
                </a:lnTo>
                <a:lnTo>
                  <a:pt x="615400" y="14321"/>
                </a:lnTo>
                <a:lnTo>
                  <a:pt x="603486" y="14321"/>
                </a:lnTo>
                <a:lnTo>
                  <a:pt x="593952" y="19095"/>
                </a:lnTo>
                <a:lnTo>
                  <a:pt x="582018" y="19095"/>
                </a:lnTo>
                <a:lnTo>
                  <a:pt x="570085" y="23889"/>
                </a:lnTo>
                <a:lnTo>
                  <a:pt x="558171" y="26266"/>
                </a:lnTo>
                <a:lnTo>
                  <a:pt x="546238" y="28663"/>
                </a:lnTo>
                <a:lnTo>
                  <a:pt x="534304" y="31039"/>
                </a:lnTo>
                <a:lnTo>
                  <a:pt x="522391" y="35833"/>
                </a:lnTo>
                <a:lnTo>
                  <a:pt x="446053" y="50155"/>
                </a:lnTo>
                <a:lnTo>
                  <a:pt x="386426" y="62099"/>
                </a:lnTo>
                <a:lnTo>
                  <a:pt x="338712" y="66873"/>
                </a:lnTo>
                <a:lnTo>
                  <a:pt x="300554" y="69270"/>
                </a:lnTo>
                <a:lnTo>
                  <a:pt x="269551" y="66873"/>
                </a:lnTo>
                <a:lnTo>
                  <a:pt x="245684" y="62099"/>
                </a:lnTo>
                <a:lnTo>
                  <a:pt x="226614" y="54929"/>
                </a:lnTo>
                <a:lnTo>
                  <a:pt x="212302" y="45381"/>
                </a:lnTo>
                <a:lnTo>
                  <a:pt x="197990" y="38210"/>
                </a:lnTo>
                <a:lnTo>
                  <a:pt x="183678" y="28663"/>
                </a:lnTo>
                <a:lnTo>
                  <a:pt x="166987" y="19095"/>
                </a:lnTo>
                <a:lnTo>
                  <a:pt x="150277" y="11944"/>
                </a:lnTo>
                <a:lnTo>
                  <a:pt x="126430" y="4773"/>
                </a:lnTo>
                <a:lnTo>
                  <a:pt x="95427" y="2376"/>
                </a:lnTo>
                <a:lnTo>
                  <a:pt x="57248" y="0"/>
                </a:lnTo>
                <a:lnTo>
                  <a:pt x="9554" y="2376"/>
                </a:lnTo>
                <a:lnTo>
                  <a:pt x="4777" y="4773"/>
                </a:lnTo>
                <a:lnTo>
                  <a:pt x="0" y="9547"/>
                </a:lnTo>
                <a:lnTo>
                  <a:pt x="0" y="19095"/>
                </a:lnTo>
                <a:lnTo>
                  <a:pt x="4777" y="21492"/>
                </a:lnTo>
                <a:lnTo>
                  <a:pt x="7156" y="23889"/>
                </a:lnTo>
                <a:lnTo>
                  <a:pt x="11933" y="26266"/>
                </a:lnTo>
                <a:lnTo>
                  <a:pt x="31022" y="238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390279" y="5468377"/>
            <a:ext cx="195591" cy="1043841"/>
          </a:xfrm>
          <a:custGeom>
            <a:avLst/>
            <a:gdLst/>
            <a:ahLst/>
            <a:cxnLst/>
            <a:rect l="l" t="t" r="r" b="b"/>
            <a:pathLst>
              <a:path w="195591" h="1043841">
                <a:moveTo>
                  <a:pt x="155054" y="1041452"/>
                </a:moveTo>
                <a:lnTo>
                  <a:pt x="159811" y="1039064"/>
                </a:lnTo>
                <a:lnTo>
                  <a:pt x="162210" y="1034287"/>
                </a:lnTo>
                <a:lnTo>
                  <a:pt x="164589" y="1015177"/>
                </a:lnTo>
                <a:lnTo>
                  <a:pt x="166967" y="998457"/>
                </a:lnTo>
                <a:lnTo>
                  <a:pt x="169366" y="981736"/>
                </a:lnTo>
                <a:lnTo>
                  <a:pt x="174123" y="962627"/>
                </a:lnTo>
                <a:lnTo>
                  <a:pt x="176522" y="945906"/>
                </a:lnTo>
                <a:lnTo>
                  <a:pt x="178901" y="931575"/>
                </a:lnTo>
                <a:lnTo>
                  <a:pt x="181279" y="914854"/>
                </a:lnTo>
                <a:lnTo>
                  <a:pt x="186057" y="900521"/>
                </a:lnTo>
                <a:lnTo>
                  <a:pt x="188435" y="886189"/>
                </a:lnTo>
                <a:lnTo>
                  <a:pt x="188435" y="869469"/>
                </a:lnTo>
                <a:lnTo>
                  <a:pt x="193213" y="852748"/>
                </a:lnTo>
                <a:lnTo>
                  <a:pt x="195591" y="838419"/>
                </a:lnTo>
                <a:lnTo>
                  <a:pt x="195591" y="659270"/>
                </a:lnTo>
                <a:lnTo>
                  <a:pt x="188435" y="611491"/>
                </a:lnTo>
                <a:lnTo>
                  <a:pt x="183678" y="563713"/>
                </a:lnTo>
                <a:lnTo>
                  <a:pt x="178901" y="515955"/>
                </a:lnTo>
                <a:lnTo>
                  <a:pt x="169366" y="470553"/>
                </a:lnTo>
                <a:lnTo>
                  <a:pt x="159811" y="427568"/>
                </a:lnTo>
                <a:lnTo>
                  <a:pt x="147898" y="386961"/>
                </a:lnTo>
                <a:lnTo>
                  <a:pt x="135964" y="341579"/>
                </a:lnTo>
                <a:lnTo>
                  <a:pt x="124031" y="298575"/>
                </a:lnTo>
                <a:lnTo>
                  <a:pt x="112118" y="253193"/>
                </a:lnTo>
                <a:lnTo>
                  <a:pt x="95407" y="207812"/>
                </a:lnTo>
                <a:lnTo>
                  <a:pt x="81115" y="162430"/>
                </a:lnTo>
                <a:lnTo>
                  <a:pt x="64404" y="114652"/>
                </a:lnTo>
                <a:lnTo>
                  <a:pt x="47713" y="64496"/>
                </a:lnTo>
                <a:lnTo>
                  <a:pt x="31022" y="11944"/>
                </a:lnTo>
                <a:lnTo>
                  <a:pt x="28624" y="7170"/>
                </a:lnTo>
                <a:lnTo>
                  <a:pt x="23866" y="2376"/>
                </a:lnTo>
                <a:lnTo>
                  <a:pt x="19089" y="0"/>
                </a:lnTo>
                <a:lnTo>
                  <a:pt x="14312" y="0"/>
                </a:lnTo>
                <a:lnTo>
                  <a:pt x="9554" y="2376"/>
                </a:lnTo>
                <a:lnTo>
                  <a:pt x="4777" y="4773"/>
                </a:lnTo>
                <a:lnTo>
                  <a:pt x="0" y="7170"/>
                </a:lnTo>
                <a:lnTo>
                  <a:pt x="0" y="19115"/>
                </a:lnTo>
                <a:lnTo>
                  <a:pt x="16710" y="71647"/>
                </a:lnTo>
                <a:lnTo>
                  <a:pt x="33401" y="119426"/>
                </a:lnTo>
                <a:lnTo>
                  <a:pt x="47713" y="164807"/>
                </a:lnTo>
                <a:lnTo>
                  <a:pt x="59647" y="207812"/>
                </a:lnTo>
                <a:lnTo>
                  <a:pt x="73959" y="250796"/>
                </a:lnTo>
                <a:lnTo>
                  <a:pt x="85872" y="293801"/>
                </a:lnTo>
                <a:lnTo>
                  <a:pt x="93028" y="334408"/>
                </a:lnTo>
                <a:lnTo>
                  <a:pt x="102563" y="372619"/>
                </a:lnTo>
                <a:lnTo>
                  <a:pt x="112118" y="413227"/>
                </a:lnTo>
                <a:lnTo>
                  <a:pt x="119274" y="453835"/>
                </a:lnTo>
                <a:lnTo>
                  <a:pt x="124031" y="496839"/>
                </a:lnTo>
                <a:lnTo>
                  <a:pt x="128808" y="539824"/>
                </a:lnTo>
                <a:lnTo>
                  <a:pt x="131187" y="585225"/>
                </a:lnTo>
                <a:lnTo>
                  <a:pt x="133586" y="632984"/>
                </a:lnTo>
                <a:lnTo>
                  <a:pt x="135964" y="683159"/>
                </a:lnTo>
                <a:lnTo>
                  <a:pt x="135964" y="793037"/>
                </a:lnTo>
                <a:lnTo>
                  <a:pt x="138343" y="809756"/>
                </a:lnTo>
                <a:lnTo>
                  <a:pt x="140742" y="828871"/>
                </a:lnTo>
                <a:lnTo>
                  <a:pt x="143121" y="845590"/>
                </a:lnTo>
                <a:lnTo>
                  <a:pt x="143121" y="864691"/>
                </a:lnTo>
                <a:lnTo>
                  <a:pt x="145499" y="883800"/>
                </a:lnTo>
                <a:lnTo>
                  <a:pt x="145499" y="993679"/>
                </a:lnTo>
                <a:lnTo>
                  <a:pt x="143121" y="1012788"/>
                </a:lnTo>
                <a:lnTo>
                  <a:pt x="140742" y="1031898"/>
                </a:lnTo>
                <a:lnTo>
                  <a:pt x="140742" y="1036675"/>
                </a:lnTo>
                <a:lnTo>
                  <a:pt x="145499" y="1041452"/>
                </a:lnTo>
                <a:lnTo>
                  <a:pt x="150277" y="1043841"/>
                </a:lnTo>
                <a:lnTo>
                  <a:pt x="155054" y="10414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154150" y="5425372"/>
            <a:ext cx="143100" cy="998465"/>
          </a:xfrm>
          <a:custGeom>
            <a:avLst/>
            <a:gdLst/>
            <a:ahLst/>
            <a:cxnLst/>
            <a:rect l="l" t="t" r="r" b="b"/>
            <a:pathLst>
              <a:path w="143100" h="998465">
                <a:moveTo>
                  <a:pt x="131187" y="501633"/>
                </a:moveTo>
                <a:lnTo>
                  <a:pt x="124031" y="463402"/>
                </a:lnTo>
                <a:lnTo>
                  <a:pt x="119254" y="422795"/>
                </a:lnTo>
                <a:lnTo>
                  <a:pt x="109719" y="386961"/>
                </a:lnTo>
                <a:lnTo>
                  <a:pt x="100184" y="348750"/>
                </a:lnTo>
                <a:lnTo>
                  <a:pt x="93028" y="310539"/>
                </a:lnTo>
                <a:lnTo>
                  <a:pt x="83473" y="272309"/>
                </a:lnTo>
                <a:lnTo>
                  <a:pt x="76317" y="234098"/>
                </a:lnTo>
                <a:lnTo>
                  <a:pt x="69161" y="193490"/>
                </a:lnTo>
                <a:lnTo>
                  <a:pt x="62005" y="152883"/>
                </a:lnTo>
                <a:lnTo>
                  <a:pt x="54849" y="109878"/>
                </a:lnTo>
                <a:lnTo>
                  <a:pt x="50092" y="64496"/>
                </a:lnTo>
                <a:lnTo>
                  <a:pt x="47693" y="16718"/>
                </a:lnTo>
                <a:lnTo>
                  <a:pt x="45314" y="11944"/>
                </a:lnTo>
                <a:lnTo>
                  <a:pt x="42936" y="7170"/>
                </a:lnTo>
                <a:lnTo>
                  <a:pt x="38158" y="4773"/>
                </a:lnTo>
                <a:lnTo>
                  <a:pt x="33381" y="4773"/>
                </a:lnTo>
                <a:lnTo>
                  <a:pt x="31002" y="2396"/>
                </a:lnTo>
                <a:lnTo>
                  <a:pt x="21468" y="2396"/>
                </a:lnTo>
                <a:lnTo>
                  <a:pt x="16690" y="0"/>
                </a:lnTo>
                <a:lnTo>
                  <a:pt x="14312" y="0"/>
                </a:lnTo>
                <a:lnTo>
                  <a:pt x="7156" y="2396"/>
                </a:lnTo>
                <a:lnTo>
                  <a:pt x="2378" y="4773"/>
                </a:lnTo>
                <a:lnTo>
                  <a:pt x="0" y="7170"/>
                </a:lnTo>
                <a:lnTo>
                  <a:pt x="0" y="11944"/>
                </a:lnTo>
                <a:lnTo>
                  <a:pt x="2378" y="59723"/>
                </a:lnTo>
                <a:lnTo>
                  <a:pt x="7156" y="105104"/>
                </a:lnTo>
                <a:lnTo>
                  <a:pt x="11913" y="148109"/>
                </a:lnTo>
                <a:lnTo>
                  <a:pt x="19069" y="191093"/>
                </a:lnTo>
                <a:lnTo>
                  <a:pt x="23846" y="231701"/>
                </a:lnTo>
                <a:lnTo>
                  <a:pt x="33381" y="272309"/>
                </a:lnTo>
                <a:lnTo>
                  <a:pt x="40537" y="310539"/>
                </a:lnTo>
                <a:lnTo>
                  <a:pt x="47693" y="351147"/>
                </a:lnTo>
                <a:lnTo>
                  <a:pt x="54849" y="389358"/>
                </a:lnTo>
                <a:lnTo>
                  <a:pt x="62005" y="429965"/>
                </a:lnTo>
                <a:lnTo>
                  <a:pt x="69161" y="470573"/>
                </a:lnTo>
                <a:lnTo>
                  <a:pt x="76317" y="513558"/>
                </a:lnTo>
                <a:lnTo>
                  <a:pt x="83473" y="556562"/>
                </a:lnTo>
                <a:lnTo>
                  <a:pt x="90629" y="601944"/>
                </a:lnTo>
                <a:lnTo>
                  <a:pt x="97785" y="649722"/>
                </a:lnTo>
                <a:lnTo>
                  <a:pt x="102563" y="699877"/>
                </a:lnTo>
                <a:lnTo>
                  <a:pt x="102563" y="718993"/>
                </a:lnTo>
                <a:lnTo>
                  <a:pt x="104941" y="735711"/>
                </a:lnTo>
                <a:lnTo>
                  <a:pt x="107340" y="752430"/>
                </a:lnTo>
                <a:lnTo>
                  <a:pt x="107340" y="769148"/>
                </a:lnTo>
                <a:lnTo>
                  <a:pt x="109719" y="783490"/>
                </a:lnTo>
                <a:lnTo>
                  <a:pt x="109719" y="888594"/>
                </a:lnTo>
                <a:lnTo>
                  <a:pt x="107340" y="905307"/>
                </a:lnTo>
                <a:lnTo>
                  <a:pt x="104941" y="922027"/>
                </a:lnTo>
                <a:lnTo>
                  <a:pt x="104941" y="938750"/>
                </a:lnTo>
                <a:lnTo>
                  <a:pt x="102563" y="955470"/>
                </a:lnTo>
                <a:lnTo>
                  <a:pt x="100184" y="960246"/>
                </a:lnTo>
                <a:lnTo>
                  <a:pt x="102563" y="965024"/>
                </a:lnTo>
                <a:lnTo>
                  <a:pt x="102563" y="969802"/>
                </a:lnTo>
                <a:lnTo>
                  <a:pt x="104941" y="972191"/>
                </a:lnTo>
                <a:lnTo>
                  <a:pt x="107340" y="979355"/>
                </a:lnTo>
                <a:lnTo>
                  <a:pt x="109719" y="981744"/>
                </a:lnTo>
                <a:lnTo>
                  <a:pt x="109719" y="986522"/>
                </a:lnTo>
                <a:lnTo>
                  <a:pt x="114476" y="988911"/>
                </a:lnTo>
                <a:lnTo>
                  <a:pt x="119254" y="993689"/>
                </a:lnTo>
                <a:lnTo>
                  <a:pt x="121632" y="996078"/>
                </a:lnTo>
                <a:lnTo>
                  <a:pt x="126410" y="998465"/>
                </a:lnTo>
                <a:lnTo>
                  <a:pt x="128788" y="993689"/>
                </a:lnTo>
                <a:lnTo>
                  <a:pt x="131187" y="988911"/>
                </a:lnTo>
                <a:lnTo>
                  <a:pt x="131187" y="981744"/>
                </a:lnTo>
                <a:lnTo>
                  <a:pt x="133566" y="972191"/>
                </a:lnTo>
                <a:lnTo>
                  <a:pt x="135944" y="965024"/>
                </a:lnTo>
                <a:lnTo>
                  <a:pt x="135944" y="931583"/>
                </a:lnTo>
                <a:lnTo>
                  <a:pt x="138343" y="924416"/>
                </a:lnTo>
                <a:lnTo>
                  <a:pt x="138343" y="898142"/>
                </a:lnTo>
                <a:lnTo>
                  <a:pt x="140722" y="890971"/>
                </a:lnTo>
                <a:lnTo>
                  <a:pt x="140722" y="797811"/>
                </a:lnTo>
                <a:lnTo>
                  <a:pt x="143100" y="788264"/>
                </a:lnTo>
                <a:lnTo>
                  <a:pt x="143100" y="633004"/>
                </a:lnTo>
                <a:lnTo>
                  <a:pt x="140722" y="587622"/>
                </a:lnTo>
                <a:lnTo>
                  <a:pt x="135944" y="544618"/>
                </a:lnTo>
                <a:lnTo>
                  <a:pt x="131187" y="5016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306805" y="5494643"/>
            <a:ext cx="119254" cy="886199"/>
          </a:xfrm>
          <a:custGeom>
            <a:avLst/>
            <a:gdLst/>
            <a:ahLst/>
            <a:cxnLst/>
            <a:rect l="l" t="t" r="r" b="b"/>
            <a:pathLst>
              <a:path w="119254" h="886199">
                <a:moveTo>
                  <a:pt x="109719" y="618662"/>
                </a:moveTo>
                <a:lnTo>
                  <a:pt x="112098" y="592396"/>
                </a:lnTo>
                <a:lnTo>
                  <a:pt x="114496" y="566110"/>
                </a:lnTo>
                <a:lnTo>
                  <a:pt x="116875" y="539844"/>
                </a:lnTo>
                <a:lnTo>
                  <a:pt x="119254" y="513558"/>
                </a:lnTo>
                <a:lnTo>
                  <a:pt x="119254" y="420418"/>
                </a:lnTo>
                <a:lnTo>
                  <a:pt x="116875" y="391755"/>
                </a:lnTo>
                <a:lnTo>
                  <a:pt x="112098" y="363092"/>
                </a:lnTo>
                <a:lnTo>
                  <a:pt x="107340" y="334408"/>
                </a:lnTo>
                <a:lnTo>
                  <a:pt x="102563" y="308142"/>
                </a:lnTo>
                <a:lnTo>
                  <a:pt x="97785" y="284253"/>
                </a:lnTo>
                <a:lnTo>
                  <a:pt x="93028" y="260364"/>
                </a:lnTo>
                <a:lnTo>
                  <a:pt x="85872" y="236475"/>
                </a:lnTo>
                <a:lnTo>
                  <a:pt x="78716" y="212606"/>
                </a:lnTo>
                <a:lnTo>
                  <a:pt x="76317" y="188716"/>
                </a:lnTo>
                <a:lnTo>
                  <a:pt x="69161" y="164827"/>
                </a:lnTo>
                <a:lnTo>
                  <a:pt x="66783" y="138541"/>
                </a:lnTo>
                <a:lnTo>
                  <a:pt x="62005" y="112275"/>
                </a:lnTo>
                <a:lnTo>
                  <a:pt x="62005" y="54949"/>
                </a:lnTo>
                <a:lnTo>
                  <a:pt x="64404" y="21512"/>
                </a:lnTo>
                <a:lnTo>
                  <a:pt x="64404" y="16718"/>
                </a:lnTo>
                <a:lnTo>
                  <a:pt x="62005" y="11944"/>
                </a:lnTo>
                <a:lnTo>
                  <a:pt x="59627" y="11944"/>
                </a:lnTo>
                <a:lnTo>
                  <a:pt x="54849" y="7170"/>
                </a:lnTo>
                <a:lnTo>
                  <a:pt x="50092" y="4773"/>
                </a:lnTo>
                <a:lnTo>
                  <a:pt x="45314" y="2396"/>
                </a:lnTo>
                <a:lnTo>
                  <a:pt x="40537" y="2396"/>
                </a:lnTo>
                <a:lnTo>
                  <a:pt x="33381" y="0"/>
                </a:lnTo>
                <a:lnTo>
                  <a:pt x="16690" y="0"/>
                </a:lnTo>
                <a:lnTo>
                  <a:pt x="11913" y="2396"/>
                </a:lnTo>
                <a:lnTo>
                  <a:pt x="7156" y="2396"/>
                </a:lnTo>
                <a:lnTo>
                  <a:pt x="2378" y="7170"/>
                </a:lnTo>
                <a:lnTo>
                  <a:pt x="0" y="11944"/>
                </a:lnTo>
                <a:lnTo>
                  <a:pt x="0" y="102727"/>
                </a:lnTo>
                <a:lnTo>
                  <a:pt x="4757" y="131390"/>
                </a:lnTo>
                <a:lnTo>
                  <a:pt x="7156" y="155259"/>
                </a:lnTo>
                <a:lnTo>
                  <a:pt x="11913" y="181546"/>
                </a:lnTo>
                <a:lnTo>
                  <a:pt x="16690" y="207812"/>
                </a:lnTo>
                <a:lnTo>
                  <a:pt x="23846" y="234098"/>
                </a:lnTo>
                <a:lnTo>
                  <a:pt x="31002" y="260364"/>
                </a:lnTo>
                <a:lnTo>
                  <a:pt x="35780" y="284253"/>
                </a:lnTo>
                <a:lnTo>
                  <a:pt x="42936" y="310539"/>
                </a:lnTo>
                <a:lnTo>
                  <a:pt x="47693" y="339202"/>
                </a:lnTo>
                <a:lnTo>
                  <a:pt x="52470" y="367865"/>
                </a:lnTo>
                <a:lnTo>
                  <a:pt x="57248" y="394132"/>
                </a:lnTo>
                <a:lnTo>
                  <a:pt x="59627" y="425192"/>
                </a:lnTo>
                <a:lnTo>
                  <a:pt x="59627" y="563733"/>
                </a:lnTo>
                <a:lnTo>
                  <a:pt x="57248" y="585225"/>
                </a:lnTo>
                <a:lnTo>
                  <a:pt x="54849" y="606718"/>
                </a:lnTo>
                <a:lnTo>
                  <a:pt x="52470" y="630607"/>
                </a:lnTo>
                <a:lnTo>
                  <a:pt x="50092" y="652119"/>
                </a:lnTo>
                <a:lnTo>
                  <a:pt x="47693" y="673611"/>
                </a:lnTo>
                <a:lnTo>
                  <a:pt x="42936" y="695104"/>
                </a:lnTo>
                <a:lnTo>
                  <a:pt x="38158" y="716596"/>
                </a:lnTo>
                <a:lnTo>
                  <a:pt x="33381" y="740485"/>
                </a:lnTo>
                <a:lnTo>
                  <a:pt x="26225" y="761998"/>
                </a:lnTo>
                <a:lnTo>
                  <a:pt x="19069" y="788264"/>
                </a:lnTo>
                <a:lnTo>
                  <a:pt x="9534" y="814530"/>
                </a:lnTo>
                <a:lnTo>
                  <a:pt x="0" y="843203"/>
                </a:lnTo>
                <a:lnTo>
                  <a:pt x="0" y="864701"/>
                </a:lnTo>
                <a:lnTo>
                  <a:pt x="2378" y="869479"/>
                </a:lnTo>
                <a:lnTo>
                  <a:pt x="4757" y="876644"/>
                </a:lnTo>
                <a:lnTo>
                  <a:pt x="7156" y="879033"/>
                </a:lnTo>
                <a:lnTo>
                  <a:pt x="9534" y="883810"/>
                </a:lnTo>
                <a:lnTo>
                  <a:pt x="14312" y="886199"/>
                </a:lnTo>
                <a:lnTo>
                  <a:pt x="23846" y="886199"/>
                </a:lnTo>
                <a:lnTo>
                  <a:pt x="28624" y="881422"/>
                </a:lnTo>
                <a:lnTo>
                  <a:pt x="33381" y="874255"/>
                </a:lnTo>
                <a:lnTo>
                  <a:pt x="38158" y="867090"/>
                </a:lnTo>
                <a:lnTo>
                  <a:pt x="47693" y="840814"/>
                </a:lnTo>
                <a:lnTo>
                  <a:pt x="59627" y="814530"/>
                </a:lnTo>
                <a:lnTo>
                  <a:pt x="66783" y="790661"/>
                </a:lnTo>
                <a:lnTo>
                  <a:pt x="76317" y="766771"/>
                </a:lnTo>
                <a:lnTo>
                  <a:pt x="83473" y="742882"/>
                </a:lnTo>
                <a:lnTo>
                  <a:pt x="88251" y="716596"/>
                </a:lnTo>
                <a:lnTo>
                  <a:pt x="95407" y="692727"/>
                </a:lnTo>
                <a:lnTo>
                  <a:pt x="100184" y="668838"/>
                </a:lnTo>
                <a:lnTo>
                  <a:pt x="104941" y="644948"/>
                </a:lnTo>
                <a:lnTo>
                  <a:pt x="109719" y="6186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554868" y="5434940"/>
            <a:ext cx="164589" cy="1041447"/>
          </a:xfrm>
          <a:custGeom>
            <a:avLst/>
            <a:gdLst/>
            <a:ahLst/>
            <a:cxnLst/>
            <a:rect l="l" t="t" r="r" b="b"/>
            <a:pathLst>
              <a:path w="164589" h="1041447">
                <a:moveTo>
                  <a:pt x="159811" y="642551"/>
                </a:moveTo>
                <a:lnTo>
                  <a:pt x="162190" y="611491"/>
                </a:lnTo>
                <a:lnTo>
                  <a:pt x="162190" y="578054"/>
                </a:lnTo>
                <a:lnTo>
                  <a:pt x="164589" y="546994"/>
                </a:lnTo>
                <a:lnTo>
                  <a:pt x="164589" y="513558"/>
                </a:lnTo>
                <a:lnTo>
                  <a:pt x="159811" y="477724"/>
                </a:lnTo>
                <a:lnTo>
                  <a:pt x="155034" y="444287"/>
                </a:lnTo>
                <a:lnTo>
                  <a:pt x="150277" y="413227"/>
                </a:lnTo>
                <a:lnTo>
                  <a:pt x="140722" y="384564"/>
                </a:lnTo>
                <a:lnTo>
                  <a:pt x="133566" y="353504"/>
                </a:lnTo>
                <a:lnTo>
                  <a:pt x="124031" y="324841"/>
                </a:lnTo>
                <a:lnTo>
                  <a:pt x="116875" y="296178"/>
                </a:lnTo>
                <a:lnTo>
                  <a:pt x="109719" y="269912"/>
                </a:lnTo>
                <a:lnTo>
                  <a:pt x="100184" y="241249"/>
                </a:lnTo>
                <a:lnTo>
                  <a:pt x="93028" y="214962"/>
                </a:lnTo>
                <a:lnTo>
                  <a:pt x="85872" y="186299"/>
                </a:lnTo>
                <a:lnTo>
                  <a:pt x="81095" y="155259"/>
                </a:lnTo>
                <a:lnTo>
                  <a:pt x="73939" y="126596"/>
                </a:lnTo>
                <a:lnTo>
                  <a:pt x="71560" y="97933"/>
                </a:lnTo>
                <a:lnTo>
                  <a:pt x="69181" y="64476"/>
                </a:lnTo>
                <a:lnTo>
                  <a:pt x="66783" y="31039"/>
                </a:lnTo>
                <a:lnTo>
                  <a:pt x="66783" y="21492"/>
                </a:lnTo>
                <a:lnTo>
                  <a:pt x="64404" y="11944"/>
                </a:lnTo>
                <a:lnTo>
                  <a:pt x="59627" y="7150"/>
                </a:lnTo>
                <a:lnTo>
                  <a:pt x="57248" y="2376"/>
                </a:lnTo>
                <a:lnTo>
                  <a:pt x="50092" y="0"/>
                </a:lnTo>
                <a:lnTo>
                  <a:pt x="45314" y="0"/>
                </a:lnTo>
                <a:lnTo>
                  <a:pt x="40557" y="2376"/>
                </a:lnTo>
                <a:lnTo>
                  <a:pt x="33401" y="2376"/>
                </a:lnTo>
                <a:lnTo>
                  <a:pt x="26245" y="4773"/>
                </a:lnTo>
                <a:lnTo>
                  <a:pt x="21468" y="11944"/>
                </a:lnTo>
                <a:lnTo>
                  <a:pt x="14312" y="14321"/>
                </a:lnTo>
                <a:lnTo>
                  <a:pt x="9534" y="21492"/>
                </a:lnTo>
                <a:lnTo>
                  <a:pt x="4777" y="23869"/>
                </a:lnTo>
                <a:lnTo>
                  <a:pt x="2378" y="28663"/>
                </a:lnTo>
                <a:lnTo>
                  <a:pt x="0" y="33436"/>
                </a:lnTo>
                <a:lnTo>
                  <a:pt x="0" y="38210"/>
                </a:lnTo>
                <a:lnTo>
                  <a:pt x="2378" y="71647"/>
                </a:lnTo>
                <a:lnTo>
                  <a:pt x="7156" y="105084"/>
                </a:lnTo>
                <a:lnTo>
                  <a:pt x="14312" y="133747"/>
                </a:lnTo>
                <a:lnTo>
                  <a:pt x="21468" y="164807"/>
                </a:lnTo>
                <a:lnTo>
                  <a:pt x="26245" y="191093"/>
                </a:lnTo>
                <a:lnTo>
                  <a:pt x="35780" y="219756"/>
                </a:lnTo>
                <a:lnTo>
                  <a:pt x="42936" y="248419"/>
                </a:lnTo>
                <a:lnTo>
                  <a:pt x="52470" y="274685"/>
                </a:lnTo>
                <a:lnTo>
                  <a:pt x="59627" y="303348"/>
                </a:lnTo>
                <a:lnTo>
                  <a:pt x="69181" y="332012"/>
                </a:lnTo>
                <a:lnTo>
                  <a:pt x="76337" y="360675"/>
                </a:lnTo>
                <a:lnTo>
                  <a:pt x="83493" y="386961"/>
                </a:lnTo>
                <a:lnTo>
                  <a:pt x="90650" y="418001"/>
                </a:lnTo>
                <a:lnTo>
                  <a:pt x="97806" y="449061"/>
                </a:lnTo>
                <a:lnTo>
                  <a:pt x="100184" y="480121"/>
                </a:lnTo>
                <a:lnTo>
                  <a:pt x="107340" y="513558"/>
                </a:lnTo>
                <a:lnTo>
                  <a:pt x="104962" y="546994"/>
                </a:lnTo>
                <a:lnTo>
                  <a:pt x="104962" y="642551"/>
                </a:lnTo>
                <a:lnTo>
                  <a:pt x="102563" y="673591"/>
                </a:lnTo>
                <a:lnTo>
                  <a:pt x="100184" y="707028"/>
                </a:lnTo>
                <a:lnTo>
                  <a:pt x="97806" y="738088"/>
                </a:lnTo>
                <a:lnTo>
                  <a:pt x="95407" y="771525"/>
                </a:lnTo>
                <a:lnTo>
                  <a:pt x="90650" y="802585"/>
                </a:lnTo>
                <a:lnTo>
                  <a:pt x="85872" y="833625"/>
                </a:lnTo>
                <a:lnTo>
                  <a:pt x="78716" y="864685"/>
                </a:lnTo>
                <a:lnTo>
                  <a:pt x="71560" y="898128"/>
                </a:lnTo>
                <a:lnTo>
                  <a:pt x="64404" y="929182"/>
                </a:lnTo>
                <a:lnTo>
                  <a:pt x="54869" y="962623"/>
                </a:lnTo>
                <a:lnTo>
                  <a:pt x="40557" y="996064"/>
                </a:lnTo>
                <a:lnTo>
                  <a:pt x="31002" y="1029505"/>
                </a:lnTo>
                <a:lnTo>
                  <a:pt x="31002" y="1034282"/>
                </a:lnTo>
                <a:lnTo>
                  <a:pt x="33401" y="1036671"/>
                </a:lnTo>
                <a:lnTo>
                  <a:pt x="38158" y="1039060"/>
                </a:lnTo>
                <a:lnTo>
                  <a:pt x="45314" y="1039060"/>
                </a:lnTo>
                <a:lnTo>
                  <a:pt x="50092" y="1041447"/>
                </a:lnTo>
                <a:lnTo>
                  <a:pt x="59627" y="1041447"/>
                </a:lnTo>
                <a:lnTo>
                  <a:pt x="64404" y="1039060"/>
                </a:lnTo>
                <a:lnTo>
                  <a:pt x="73939" y="1039060"/>
                </a:lnTo>
                <a:lnTo>
                  <a:pt x="76337" y="1034282"/>
                </a:lnTo>
                <a:lnTo>
                  <a:pt x="78716" y="1034282"/>
                </a:lnTo>
                <a:lnTo>
                  <a:pt x="90650" y="996064"/>
                </a:lnTo>
                <a:lnTo>
                  <a:pt x="104962" y="962623"/>
                </a:lnTo>
                <a:lnTo>
                  <a:pt x="114496" y="926793"/>
                </a:lnTo>
                <a:lnTo>
                  <a:pt x="124031" y="893352"/>
                </a:lnTo>
                <a:lnTo>
                  <a:pt x="133566" y="862308"/>
                </a:lnTo>
                <a:lnTo>
                  <a:pt x="140722" y="828851"/>
                </a:lnTo>
                <a:lnTo>
                  <a:pt x="145499" y="797811"/>
                </a:lnTo>
                <a:lnTo>
                  <a:pt x="150277" y="766751"/>
                </a:lnTo>
                <a:lnTo>
                  <a:pt x="152655" y="733314"/>
                </a:lnTo>
                <a:lnTo>
                  <a:pt x="157433" y="704651"/>
                </a:lnTo>
                <a:lnTo>
                  <a:pt x="157433" y="673591"/>
                </a:lnTo>
                <a:lnTo>
                  <a:pt x="159811" y="6425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263869" y="3774840"/>
            <a:ext cx="195591" cy="109777"/>
          </a:xfrm>
          <a:custGeom>
            <a:avLst/>
            <a:gdLst/>
            <a:ahLst/>
            <a:cxnLst/>
            <a:rect l="l" t="t" r="r" b="b"/>
            <a:pathLst>
              <a:path w="195591" h="109777">
                <a:moveTo>
                  <a:pt x="169346" y="69290"/>
                </a:moveTo>
                <a:lnTo>
                  <a:pt x="166967" y="66873"/>
                </a:lnTo>
                <a:lnTo>
                  <a:pt x="162190" y="59622"/>
                </a:lnTo>
                <a:lnTo>
                  <a:pt x="157433" y="57205"/>
                </a:lnTo>
                <a:lnTo>
                  <a:pt x="152655" y="52572"/>
                </a:lnTo>
                <a:lnTo>
                  <a:pt x="152655" y="50155"/>
                </a:lnTo>
                <a:lnTo>
                  <a:pt x="147878" y="42903"/>
                </a:lnTo>
                <a:lnTo>
                  <a:pt x="143121" y="40486"/>
                </a:lnTo>
                <a:lnTo>
                  <a:pt x="140722" y="35853"/>
                </a:lnTo>
                <a:lnTo>
                  <a:pt x="135964" y="33436"/>
                </a:lnTo>
                <a:lnTo>
                  <a:pt x="131187" y="26185"/>
                </a:lnTo>
                <a:lnTo>
                  <a:pt x="126410" y="23768"/>
                </a:lnTo>
                <a:lnTo>
                  <a:pt x="121652" y="19135"/>
                </a:lnTo>
                <a:lnTo>
                  <a:pt x="116875" y="16718"/>
                </a:lnTo>
                <a:lnTo>
                  <a:pt x="109719" y="11884"/>
                </a:lnTo>
                <a:lnTo>
                  <a:pt x="102563" y="7049"/>
                </a:lnTo>
                <a:lnTo>
                  <a:pt x="97785" y="7049"/>
                </a:lnTo>
                <a:lnTo>
                  <a:pt x="93028" y="4834"/>
                </a:lnTo>
                <a:lnTo>
                  <a:pt x="85872" y="2417"/>
                </a:lnTo>
                <a:lnTo>
                  <a:pt x="78716" y="0"/>
                </a:lnTo>
                <a:lnTo>
                  <a:pt x="19069" y="0"/>
                </a:lnTo>
                <a:lnTo>
                  <a:pt x="11913" y="2417"/>
                </a:lnTo>
                <a:lnTo>
                  <a:pt x="7156" y="2417"/>
                </a:lnTo>
                <a:lnTo>
                  <a:pt x="2378" y="7049"/>
                </a:lnTo>
                <a:lnTo>
                  <a:pt x="0" y="11884"/>
                </a:lnTo>
                <a:lnTo>
                  <a:pt x="0" y="16718"/>
                </a:lnTo>
                <a:lnTo>
                  <a:pt x="2378" y="21552"/>
                </a:lnTo>
                <a:lnTo>
                  <a:pt x="4757" y="23768"/>
                </a:lnTo>
                <a:lnTo>
                  <a:pt x="47693" y="23768"/>
                </a:lnTo>
                <a:lnTo>
                  <a:pt x="52470" y="26185"/>
                </a:lnTo>
                <a:lnTo>
                  <a:pt x="59627" y="26185"/>
                </a:lnTo>
                <a:lnTo>
                  <a:pt x="62005" y="28602"/>
                </a:lnTo>
                <a:lnTo>
                  <a:pt x="66783" y="28602"/>
                </a:lnTo>
                <a:lnTo>
                  <a:pt x="73939" y="31019"/>
                </a:lnTo>
                <a:lnTo>
                  <a:pt x="76317" y="33436"/>
                </a:lnTo>
                <a:lnTo>
                  <a:pt x="83473" y="33436"/>
                </a:lnTo>
                <a:lnTo>
                  <a:pt x="88251" y="38271"/>
                </a:lnTo>
                <a:lnTo>
                  <a:pt x="93028" y="40486"/>
                </a:lnTo>
                <a:lnTo>
                  <a:pt x="100184" y="42903"/>
                </a:lnTo>
                <a:lnTo>
                  <a:pt x="104941" y="47738"/>
                </a:lnTo>
                <a:lnTo>
                  <a:pt x="109719" y="50155"/>
                </a:lnTo>
                <a:lnTo>
                  <a:pt x="114496" y="57205"/>
                </a:lnTo>
                <a:lnTo>
                  <a:pt x="119254" y="59622"/>
                </a:lnTo>
                <a:lnTo>
                  <a:pt x="124031" y="64456"/>
                </a:lnTo>
                <a:lnTo>
                  <a:pt x="126410" y="66873"/>
                </a:lnTo>
                <a:lnTo>
                  <a:pt x="131187" y="73923"/>
                </a:lnTo>
                <a:lnTo>
                  <a:pt x="135964" y="76340"/>
                </a:lnTo>
                <a:lnTo>
                  <a:pt x="138343" y="81175"/>
                </a:lnTo>
                <a:lnTo>
                  <a:pt x="143121" y="86009"/>
                </a:lnTo>
                <a:lnTo>
                  <a:pt x="145499" y="90642"/>
                </a:lnTo>
                <a:lnTo>
                  <a:pt x="152655" y="93059"/>
                </a:lnTo>
                <a:lnTo>
                  <a:pt x="155034" y="97893"/>
                </a:lnTo>
                <a:lnTo>
                  <a:pt x="162190" y="100310"/>
                </a:lnTo>
                <a:lnTo>
                  <a:pt x="166967" y="105144"/>
                </a:lnTo>
                <a:lnTo>
                  <a:pt x="174123" y="109777"/>
                </a:lnTo>
                <a:lnTo>
                  <a:pt x="183658" y="109777"/>
                </a:lnTo>
                <a:lnTo>
                  <a:pt x="188435" y="107561"/>
                </a:lnTo>
                <a:lnTo>
                  <a:pt x="193213" y="102727"/>
                </a:lnTo>
                <a:lnTo>
                  <a:pt x="195591" y="97893"/>
                </a:lnTo>
                <a:lnTo>
                  <a:pt x="195591" y="83592"/>
                </a:lnTo>
                <a:lnTo>
                  <a:pt x="193213" y="83592"/>
                </a:lnTo>
                <a:lnTo>
                  <a:pt x="188435" y="81175"/>
                </a:lnTo>
                <a:lnTo>
                  <a:pt x="186057" y="78757"/>
                </a:lnTo>
                <a:lnTo>
                  <a:pt x="178901" y="76340"/>
                </a:lnTo>
                <a:lnTo>
                  <a:pt x="176502" y="71707"/>
                </a:lnTo>
                <a:lnTo>
                  <a:pt x="169346" y="692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228089" y="4868810"/>
            <a:ext cx="64404" cy="453855"/>
          </a:xfrm>
          <a:custGeom>
            <a:avLst/>
            <a:gdLst/>
            <a:ahLst/>
            <a:cxnLst/>
            <a:rect l="l" t="t" r="r" b="b"/>
            <a:pathLst>
              <a:path w="64404" h="453855">
                <a:moveTo>
                  <a:pt x="64404" y="353524"/>
                </a:moveTo>
                <a:lnTo>
                  <a:pt x="62005" y="339202"/>
                </a:lnTo>
                <a:lnTo>
                  <a:pt x="62005" y="238872"/>
                </a:lnTo>
                <a:lnTo>
                  <a:pt x="59627" y="226927"/>
                </a:lnTo>
                <a:lnTo>
                  <a:pt x="59627" y="200661"/>
                </a:lnTo>
                <a:lnTo>
                  <a:pt x="57248" y="191093"/>
                </a:lnTo>
                <a:lnTo>
                  <a:pt x="57248" y="167224"/>
                </a:lnTo>
                <a:lnTo>
                  <a:pt x="54849" y="160053"/>
                </a:lnTo>
                <a:lnTo>
                  <a:pt x="54849" y="143335"/>
                </a:lnTo>
                <a:lnTo>
                  <a:pt x="52470" y="136164"/>
                </a:lnTo>
                <a:lnTo>
                  <a:pt x="52470" y="78838"/>
                </a:lnTo>
                <a:lnTo>
                  <a:pt x="50092" y="74064"/>
                </a:lnTo>
                <a:lnTo>
                  <a:pt x="47693" y="69270"/>
                </a:lnTo>
                <a:lnTo>
                  <a:pt x="47693" y="64496"/>
                </a:lnTo>
                <a:lnTo>
                  <a:pt x="45314" y="59723"/>
                </a:lnTo>
                <a:lnTo>
                  <a:pt x="45314" y="52552"/>
                </a:lnTo>
                <a:lnTo>
                  <a:pt x="40537" y="50175"/>
                </a:lnTo>
                <a:lnTo>
                  <a:pt x="38158" y="43004"/>
                </a:lnTo>
                <a:lnTo>
                  <a:pt x="35780" y="38230"/>
                </a:lnTo>
                <a:lnTo>
                  <a:pt x="35780" y="33457"/>
                </a:lnTo>
                <a:lnTo>
                  <a:pt x="33401" y="28683"/>
                </a:lnTo>
                <a:lnTo>
                  <a:pt x="31002" y="21512"/>
                </a:lnTo>
                <a:lnTo>
                  <a:pt x="28624" y="16738"/>
                </a:lnTo>
                <a:lnTo>
                  <a:pt x="26245" y="9567"/>
                </a:lnTo>
                <a:lnTo>
                  <a:pt x="23846" y="4793"/>
                </a:lnTo>
                <a:lnTo>
                  <a:pt x="21468" y="0"/>
                </a:lnTo>
                <a:lnTo>
                  <a:pt x="4777" y="0"/>
                </a:lnTo>
                <a:lnTo>
                  <a:pt x="2378" y="4793"/>
                </a:lnTo>
                <a:lnTo>
                  <a:pt x="0" y="9567"/>
                </a:lnTo>
                <a:lnTo>
                  <a:pt x="0" y="11944"/>
                </a:lnTo>
                <a:lnTo>
                  <a:pt x="2378" y="16738"/>
                </a:lnTo>
                <a:lnTo>
                  <a:pt x="2378" y="26286"/>
                </a:lnTo>
                <a:lnTo>
                  <a:pt x="4777" y="33457"/>
                </a:lnTo>
                <a:lnTo>
                  <a:pt x="7156" y="38230"/>
                </a:lnTo>
                <a:lnTo>
                  <a:pt x="9534" y="43004"/>
                </a:lnTo>
                <a:lnTo>
                  <a:pt x="9534" y="47778"/>
                </a:lnTo>
                <a:lnTo>
                  <a:pt x="11933" y="52552"/>
                </a:lnTo>
                <a:lnTo>
                  <a:pt x="14312" y="57346"/>
                </a:lnTo>
                <a:lnTo>
                  <a:pt x="16690" y="59723"/>
                </a:lnTo>
                <a:lnTo>
                  <a:pt x="19089" y="66893"/>
                </a:lnTo>
                <a:lnTo>
                  <a:pt x="19089" y="81215"/>
                </a:lnTo>
                <a:lnTo>
                  <a:pt x="21468" y="86009"/>
                </a:lnTo>
                <a:lnTo>
                  <a:pt x="21468" y="126616"/>
                </a:lnTo>
                <a:lnTo>
                  <a:pt x="23846" y="136164"/>
                </a:lnTo>
                <a:lnTo>
                  <a:pt x="23846" y="152883"/>
                </a:lnTo>
                <a:lnTo>
                  <a:pt x="26245" y="160053"/>
                </a:lnTo>
                <a:lnTo>
                  <a:pt x="26245" y="191093"/>
                </a:lnTo>
                <a:lnTo>
                  <a:pt x="28624" y="200661"/>
                </a:lnTo>
                <a:lnTo>
                  <a:pt x="28624" y="226927"/>
                </a:lnTo>
                <a:lnTo>
                  <a:pt x="31002" y="238872"/>
                </a:lnTo>
                <a:lnTo>
                  <a:pt x="31002" y="279479"/>
                </a:lnTo>
                <a:lnTo>
                  <a:pt x="33401" y="291424"/>
                </a:lnTo>
                <a:lnTo>
                  <a:pt x="35780" y="305766"/>
                </a:lnTo>
                <a:lnTo>
                  <a:pt x="35780" y="329635"/>
                </a:lnTo>
                <a:lnTo>
                  <a:pt x="40537" y="339202"/>
                </a:lnTo>
                <a:lnTo>
                  <a:pt x="40537" y="351147"/>
                </a:lnTo>
                <a:lnTo>
                  <a:pt x="42936" y="365469"/>
                </a:lnTo>
                <a:lnTo>
                  <a:pt x="45314" y="375036"/>
                </a:lnTo>
                <a:lnTo>
                  <a:pt x="45314" y="451458"/>
                </a:lnTo>
                <a:lnTo>
                  <a:pt x="50092" y="453855"/>
                </a:lnTo>
                <a:lnTo>
                  <a:pt x="54849" y="453855"/>
                </a:lnTo>
                <a:lnTo>
                  <a:pt x="59627" y="451458"/>
                </a:lnTo>
                <a:lnTo>
                  <a:pt x="62005" y="446684"/>
                </a:lnTo>
                <a:lnTo>
                  <a:pt x="64404" y="432362"/>
                </a:lnTo>
                <a:lnTo>
                  <a:pt x="64404" y="3535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271025" y="4190384"/>
            <a:ext cx="300533" cy="183902"/>
          </a:xfrm>
          <a:custGeom>
            <a:avLst/>
            <a:gdLst/>
            <a:ahLst/>
            <a:cxnLst/>
            <a:rect l="l" t="t" r="r" b="b"/>
            <a:pathLst>
              <a:path w="300533" h="183902">
                <a:moveTo>
                  <a:pt x="0" y="176852"/>
                </a:moveTo>
                <a:lnTo>
                  <a:pt x="0" y="183902"/>
                </a:lnTo>
                <a:lnTo>
                  <a:pt x="2378" y="183902"/>
                </a:lnTo>
                <a:lnTo>
                  <a:pt x="7156" y="181687"/>
                </a:lnTo>
                <a:lnTo>
                  <a:pt x="16690" y="176852"/>
                </a:lnTo>
                <a:lnTo>
                  <a:pt x="26225" y="167184"/>
                </a:lnTo>
                <a:lnTo>
                  <a:pt x="35780" y="157717"/>
                </a:lnTo>
                <a:lnTo>
                  <a:pt x="47693" y="148250"/>
                </a:lnTo>
                <a:lnTo>
                  <a:pt x="59627" y="138581"/>
                </a:lnTo>
                <a:lnTo>
                  <a:pt x="73939" y="126697"/>
                </a:lnTo>
                <a:lnTo>
                  <a:pt x="88251" y="119446"/>
                </a:lnTo>
                <a:lnTo>
                  <a:pt x="102563" y="107561"/>
                </a:lnTo>
                <a:lnTo>
                  <a:pt x="119254" y="97893"/>
                </a:lnTo>
                <a:lnTo>
                  <a:pt x="131187" y="86009"/>
                </a:lnTo>
                <a:lnTo>
                  <a:pt x="145499" y="76542"/>
                </a:lnTo>
                <a:lnTo>
                  <a:pt x="159811" y="66873"/>
                </a:lnTo>
                <a:lnTo>
                  <a:pt x="174123" y="59823"/>
                </a:lnTo>
                <a:lnTo>
                  <a:pt x="186057" y="52572"/>
                </a:lnTo>
                <a:lnTo>
                  <a:pt x="195591" y="45522"/>
                </a:lnTo>
                <a:lnTo>
                  <a:pt x="205126" y="40688"/>
                </a:lnTo>
                <a:lnTo>
                  <a:pt x="214661" y="35853"/>
                </a:lnTo>
                <a:lnTo>
                  <a:pt x="224216" y="33436"/>
                </a:lnTo>
                <a:lnTo>
                  <a:pt x="231372" y="31019"/>
                </a:lnTo>
                <a:lnTo>
                  <a:pt x="240906" y="26386"/>
                </a:lnTo>
                <a:lnTo>
                  <a:pt x="250441" y="23969"/>
                </a:lnTo>
                <a:lnTo>
                  <a:pt x="259996" y="23969"/>
                </a:lnTo>
                <a:lnTo>
                  <a:pt x="267152" y="21552"/>
                </a:lnTo>
                <a:lnTo>
                  <a:pt x="276687" y="19135"/>
                </a:lnTo>
                <a:lnTo>
                  <a:pt x="283843" y="16718"/>
                </a:lnTo>
                <a:lnTo>
                  <a:pt x="288620" y="16718"/>
                </a:lnTo>
                <a:lnTo>
                  <a:pt x="295776" y="14301"/>
                </a:lnTo>
                <a:lnTo>
                  <a:pt x="300533" y="9668"/>
                </a:lnTo>
                <a:lnTo>
                  <a:pt x="298155" y="4834"/>
                </a:lnTo>
                <a:lnTo>
                  <a:pt x="290999" y="2417"/>
                </a:lnTo>
                <a:lnTo>
                  <a:pt x="283843" y="0"/>
                </a:lnTo>
                <a:lnTo>
                  <a:pt x="252840" y="0"/>
                </a:lnTo>
                <a:lnTo>
                  <a:pt x="248062" y="2417"/>
                </a:lnTo>
                <a:lnTo>
                  <a:pt x="240906" y="4834"/>
                </a:lnTo>
                <a:lnTo>
                  <a:pt x="236129" y="4834"/>
                </a:lnTo>
                <a:lnTo>
                  <a:pt x="231372" y="7251"/>
                </a:lnTo>
                <a:lnTo>
                  <a:pt x="224216" y="7251"/>
                </a:lnTo>
                <a:lnTo>
                  <a:pt x="219438" y="12085"/>
                </a:lnTo>
                <a:lnTo>
                  <a:pt x="186057" y="26386"/>
                </a:lnTo>
                <a:lnTo>
                  <a:pt x="155034" y="43105"/>
                </a:lnTo>
                <a:lnTo>
                  <a:pt x="124031" y="59823"/>
                </a:lnTo>
                <a:lnTo>
                  <a:pt x="100184" y="76542"/>
                </a:lnTo>
                <a:lnTo>
                  <a:pt x="78716" y="93260"/>
                </a:lnTo>
                <a:lnTo>
                  <a:pt x="57248" y="109979"/>
                </a:lnTo>
                <a:lnTo>
                  <a:pt x="40537" y="124280"/>
                </a:lnTo>
                <a:lnTo>
                  <a:pt x="26225" y="138581"/>
                </a:lnTo>
                <a:lnTo>
                  <a:pt x="16690" y="152883"/>
                </a:lnTo>
                <a:lnTo>
                  <a:pt x="7156" y="162551"/>
                </a:lnTo>
                <a:lnTo>
                  <a:pt x="2378" y="172018"/>
                </a:lnTo>
                <a:lnTo>
                  <a:pt x="0" y="1768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7991939" y="4133178"/>
            <a:ext cx="245684" cy="379730"/>
          </a:xfrm>
          <a:custGeom>
            <a:avLst/>
            <a:gdLst/>
            <a:ahLst/>
            <a:cxnLst/>
            <a:rect l="l" t="t" r="r" b="b"/>
            <a:pathLst>
              <a:path w="245684" h="379730">
                <a:moveTo>
                  <a:pt x="2398" y="379730"/>
                </a:moveTo>
                <a:lnTo>
                  <a:pt x="7156" y="379730"/>
                </a:lnTo>
                <a:lnTo>
                  <a:pt x="9554" y="377333"/>
                </a:lnTo>
                <a:lnTo>
                  <a:pt x="14312" y="370222"/>
                </a:lnTo>
                <a:lnTo>
                  <a:pt x="16710" y="365388"/>
                </a:lnTo>
                <a:lnTo>
                  <a:pt x="23866" y="353504"/>
                </a:lnTo>
                <a:lnTo>
                  <a:pt x="28624" y="343835"/>
                </a:lnTo>
                <a:lnTo>
                  <a:pt x="33401" y="331951"/>
                </a:lnTo>
                <a:lnTo>
                  <a:pt x="40557" y="320067"/>
                </a:lnTo>
                <a:lnTo>
                  <a:pt x="45335" y="303348"/>
                </a:lnTo>
                <a:lnTo>
                  <a:pt x="52491" y="286630"/>
                </a:lnTo>
                <a:lnTo>
                  <a:pt x="57248" y="272329"/>
                </a:lnTo>
                <a:lnTo>
                  <a:pt x="62025" y="257826"/>
                </a:lnTo>
                <a:lnTo>
                  <a:pt x="69181" y="243525"/>
                </a:lnTo>
                <a:lnTo>
                  <a:pt x="76337" y="229223"/>
                </a:lnTo>
                <a:lnTo>
                  <a:pt x="81095" y="217339"/>
                </a:lnTo>
                <a:lnTo>
                  <a:pt x="85872" y="205455"/>
                </a:lnTo>
                <a:lnTo>
                  <a:pt x="95407" y="183902"/>
                </a:lnTo>
                <a:lnTo>
                  <a:pt x="107340" y="167184"/>
                </a:lnTo>
                <a:lnTo>
                  <a:pt x="119274" y="148048"/>
                </a:lnTo>
                <a:lnTo>
                  <a:pt x="128808" y="131330"/>
                </a:lnTo>
                <a:lnTo>
                  <a:pt x="140742" y="114611"/>
                </a:lnTo>
                <a:lnTo>
                  <a:pt x="152655" y="100310"/>
                </a:lnTo>
                <a:lnTo>
                  <a:pt x="162210" y="86009"/>
                </a:lnTo>
                <a:lnTo>
                  <a:pt x="176522" y="73923"/>
                </a:lnTo>
                <a:lnTo>
                  <a:pt x="186057" y="62039"/>
                </a:lnTo>
                <a:lnTo>
                  <a:pt x="195591" y="50155"/>
                </a:lnTo>
                <a:lnTo>
                  <a:pt x="205146" y="40486"/>
                </a:lnTo>
                <a:lnTo>
                  <a:pt x="214681" y="31019"/>
                </a:lnTo>
                <a:lnTo>
                  <a:pt x="224216" y="23768"/>
                </a:lnTo>
                <a:lnTo>
                  <a:pt x="228993" y="19135"/>
                </a:lnTo>
                <a:lnTo>
                  <a:pt x="238528" y="14301"/>
                </a:lnTo>
                <a:lnTo>
                  <a:pt x="240927" y="9467"/>
                </a:lnTo>
                <a:lnTo>
                  <a:pt x="245684" y="4632"/>
                </a:lnTo>
                <a:lnTo>
                  <a:pt x="243305" y="0"/>
                </a:lnTo>
                <a:lnTo>
                  <a:pt x="238528" y="0"/>
                </a:lnTo>
                <a:lnTo>
                  <a:pt x="236149" y="2417"/>
                </a:lnTo>
                <a:lnTo>
                  <a:pt x="231372" y="2417"/>
                </a:lnTo>
                <a:lnTo>
                  <a:pt x="228993" y="4632"/>
                </a:lnTo>
                <a:lnTo>
                  <a:pt x="217060" y="4632"/>
                </a:lnTo>
                <a:lnTo>
                  <a:pt x="212302" y="7049"/>
                </a:lnTo>
                <a:lnTo>
                  <a:pt x="183678" y="26185"/>
                </a:lnTo>
                <a:lnTo>
                  <a:pt x="157433" y="47738"/>
                </a:lnTo>
                <a:lnTo>
                  <a:pt x="133586" y="73923"/>
                </a:lnTo>
                <a:lnTo>
                  <a:pt x="109719" y="102727"/>
                </a:lnTo>
                <a:lnTo>
                  <a:pt x="90650" y="131330"/>
                </a:lnTo>
                <a:lnTo>
                  <a:pt x="71560" y="162350"/>
                </a:lnTo>
                <a:lnTo>
                  <a:pt x="57248" y="193369"/>
                </a:lnTo>
                <a:lnTo>
                  <a:pt x="42936" y="224389"/>
                </a:lnTo>
                <a:lnTo>
                  <a:pt x="31022" y="253193"/>
                </a:lnTo>
                <a:lnTo>
                  <a:pt x="21468" y="279379"/>
                </a:lnTo>
                <a:lnTo>
                  <a:pt x="14312" y="305766"/>
                </a:lnTo>
                <a:lnTo>
                  <a:pt x="9554" y="329534"/>
                </a:lnTo>
                <a:lnTo>
                  <a:pt x="2398" y="346252"/>
                </a:lnTo>
                <a:lnTo>
                  <a:pt x="0" y="362971"/>
                </a:lnTo>
                <a:lnTo>
                  <a:pt x="0" y="372559"/>
                </a:lnTo>
                <a:lnTo>
                  <a:pt x="2398" y="3797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337808" y="3984928"/>
            <a:ext cx="181279" cy="54989"/>
          </a:xfrm>
          <a:custGeom>
            <a:avLst/>
            <a:gdLst/>
            <a:ahLst/>
            <a:cxnLst/>
            <a:rect l="l" t="t" r="r" b="b"/>
            <a:pathLst>
              <a:path w="181279" h="54989">
                <a:moveTo>
                  <a:pt x="11933" y="7251"/>
                </a:moveTo>
                <a:lnTo>
                  <a:pt x="9534" y="2417"/>
                </a:lnTo>
                <a:lnTo>
                  <a:pt x="7156" y="0"/>
                </a:lnTo>
                <a:lnTo>
                  <a:pt x="2378" y="0"/>
                </a:lnTo>
                <a:lnTo>
                  <a:pt x="0" y="4834"/>
                </a:lnTo>
                <a:lnTo>
                  <a:pt x="2378" y="9668"/>
                </a:lnTo>
                <a:lnTo>
                  <a:pt x="2378" y="14502"/>
                </a:lnTo>
                <a:lnTo>
                  <a:pt x="4777" y="16718"/>
                </a:lnTo>
                <a:lnTo>
                  <a:pt x="11933" y="21552"/>
                </a:lnTo>
                <a:lnTo>
                  <a:pt x="16690" y="26386"/>
                </a:lnTo>
                <a:lnTo>
                  <a:pt x="21468" y="31221"/>
                </a:lnTo>
                <a:lnTo>
                  <a:pt x="28624" y="35853"/>
                </a:lnTo>
                <a:lnTo>
                  <a:pt x="31002" y="38271"/>
                </a:lnTo>
                <a:lnTo>
                  <a:pt x="35780" y="43105"/>
                </a:lnTo>
                <a:lnTo>
                  <a:pt x="42936" y="45522"/>
                </a:lnTo>
                <a:lnTo>
                  <a:pt x="47713" y="47939"/>
                </a:lnTo>
                <a:lnTo>
                  <a:pt x="52470" y="50155"/>
                </a:lnTo>
                <a:lnTo>
                  <a:pt x="59627" y="52572"/>
                </a:lnTo>
                <a:lnTo>
                  <a:pt x="71560" y="52572"/>
                </a:lnTo>
                <a:lnTo>
                  <a:pt x="78716" y="54989"/>
                </a:lnTo>
                <a:lnTo>
                  <a:pt x="119274" y="54989"/>
                </a:lnTo>
                <a:lnTo>
                  <a:pt x="121652" y="52572"/>
                </a:lnTo>
                <a:lnTo>
                  <a:pt x="133586" y="52572"/>
                </a:lnTo>
                <a:lnTo>
                  <a:pt x="138343" y="50155"/>
                </a:lnTo>
                <a:lnTo>
                  <a:pt x="140722" y="50155"/>
                </a:lnTo>
                <a:lnTo>
                  <a:pt x="145499" y="47939"/>
                </a:lnTo>
                <a:lnTo>
                  <a:pt x="147878" y="45522"/>
                </a:lnTo>
                <a:lnTo>
                  <a:pt x="157433" y="45522"/>
                </a:lnTo>
                <a:lnTo>
                  <a:pt x="162190" y="43105"/>
                </a:lnTo>
                <a:lnTo>
                  <a:pt x="171745" y="43105"/>
                </a:lnTo>
                <a:lnTo>
                  <a:pt x="176502" y="40688"/>
                </a:lnTo>
                <a:lnTo>
                  <a:pt x="178901" y="35853"/>
                </a:lnTo>
                <a:lnTo>
                  <a:pt x="181279" y="35853"/>
                </a:lnTo>
                <a:lnTo>
                  <a:pt x="181279" y="26386"/>
                </a:lnTo>
                <a:lnTo>
                  <a:pt x="178901" y="21552"/>
                </a:lnTo>
                <a:lnTo>
                  <a:pt x="174123" y="16718"/>
                </a:lnTo>
                <a:lnTo>
                  <a:pt x="169346" y="14502"/>
                </a:lnTo>
                <a:lnTo>
                  <a:pt x="155034" y="14502"/>
                </a:lnTo>
                <a:lnTo>
                  <a:pt x="152655" y="16718"/>
                </a:lnTo>
                <a:lnTo>
                  <a:pt x="147878" y="16718"/>
                </a:lnTo>
                <a:lnTo>
                  <a:pt x="145499" y="19135"/>
                </a:lnTo>
                <a:lnTo>
                  <a:pt x="135964" y="19135"/>
                </a:lnTo>
                <a:lnTo>
                  <a:pt x="131187" y="21552"/>
                </a:lnTo>
                <a:lnTo>
                  <a:pt x="128808" y="23969"/>
                </a:lnTo>
                <a:lnTo>
                  <a:pt x="124031" y="23969"/>
                </a:lnTo>
                <a:lnTo>
                  <a:pt x="121652" y="26386"/>
                </a:lnTo>
                <a:lnTo>
                  <a:pt x="47713" y="26386"/>
                </a:lnTo>
                <a:lnTo>
                  <a:pt x="42936" y="23969"/>
                </a:lnTo>
                <a:lnTo>
                  <a:pt x="35780" y="21552"/>
                </a:lnTo>
                <a:lnTo>
                  <a:pt x="33401" y="19135"/>
                </a:lnTo>
                <a:lnTo>
                  <a:pt x="28624" y="19135"/>
                </a:lnTo>
                <a:lnTo>
                  <a:pt x="21468" y="14502"/>
                </a:lnTo>
                <a:lnTo>
                  <a:pt x="19089" y="9668"/>
                </a:lnTo>
                <a:lnTo>
                  <a:pt x="11933" y="72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211398" y="3851181"/>
            <a:ext cx="178881" cy="155300"/>
          </a:xfrm>
          <a:custGeom>
            <a:avLst/>
            <a:gdLst/>
            <a:ahLst/>
            <a:cxnLst/>
            <a:rect l="l" t="t" r="r" b="b"/>
            <a:pathLst>
              <a:path w="178881" h="155300">
                <a:moveTo>
                  <a:pt x="128788" y="143415"/>
                </a:moveTo>
                <a:lnTo>
                  <a:pt x="128788" y="148250"/>
                </a:lnTo>
                <a:lnTo>
                  <a:pt x="131187" y="152883"/>
                </a:lnTo>
                <a:lnTo>
                  <a:pt x="135944" y="155300"/>
                </a:lnTo>
                <a:lnTo>
                  <a:pt x="140722" y="155300"/>
                </a:lnTo>
                <a:lnTo>
                  <a:pt x="145499" y="152883"/>
                </a:lnTo>
                <a:lnTo>
                  <a:pt x="147878" y="152883"/>
                </a:lnTo>
                <a:lnTo>
                  <a:pt x="152655" y="150465"/>
                </a:lnTo>
                <a:lnTo>
                  <a:pt x="159811" y="143415"/>
                </a:lnTo>
                <a:lnTo>
                  <a:pt x="166967" y="133747"/>
                </a:lnTo>
                <a:lnTo>
                  <a:pt x="171725" y="124280"/>
                </a:lnTo>
                <a:lnTo>
                  <a:pt x="176502" y="112396"/>
                </a:lnTo>
                <a:lnTo>
                  <a:pt x="178881" y="100310"/>
                </a:lnTo>
                <a:lnTo>
                  <a:pt x="178881" y="81376"/>
                </a:lnTo>
                <a:lnTo>
                  <a:pt x="176502" y="69290"/>
                </a:lnTo>
                <a:lnTo>
                  <a:pt x="171725" y="57406"/>
                </a:lnTo>
                <a:lnTo>
                  <a:pt x="169346" y="50155"/>
                </a:lnTo>
                <a:lnTo>
                  <a:pt x="162190" y="38271"/>
                </a:lnTo>
                <a:lnTo>
                  <a:pt x="155034" y="31221"/>
                </a:lnTo>
                <a:lnTo>
                  <a:pt x="147878" y="23969"/>
                </a:lnTo>
                <a:lnTo>
                  <a:pt x="140722" y="16718"/>
                </a:lnTo>
                <a:lnTo>
                  <a:pt x="133566" y="9668"/>
                </a:lnTo>
                <a:lnTo>
                  <a:pt x="124031" y="7251"/>
                </a:lnTo>
                <a:lnTo>
                  <a:pt x="116875" y="2417"/>
                </a:lnTo>
                <a:lnTo>
                  <a:pt x="107320" y="0"/>
                </a:lnTo>
                <a:lnTo>
                  <a:pt x="66783" y="0"/>
                </a:lnTo>
                <a:lnTo>
                  <a:pt x="59627" y="2417"/>
                </a:lnTo>
                <a:lnTo>
                  <a:pt x="52470" y="7251"/>
                </a:lnTo>
                <a:lnTo>
                  <a:pt x="42936" y="9668"/>
                </a:lnTo>
                <a:lnTo>
                  <a:pt x="35780" y="16718"/>
                </a:lnTo>
                <a:lnTo>
                  <a:pt x="28624" y="21552"/>
                </a:lnTo>
                <a:lnTo>
                  <a:pt x="21468" y="28804"/>
                </a:lnTo>
                <a:lnTo>
                  <a:pt x="16690" y="35853"/>
                </a:lnTo>
                <a:lnTo>
                  <a:pt x="9534" y="45522"/>
                </a:lnTo>
                <a:lnTo>
                  <a:pt x="2378" y="54989"/>
                </a:lnTo>
                <a:lnTo>
                  <a:pt x="2378" y="59823"/>
                </a:lnTo>
                <a:lnTo>
                  <a:pt x="0" y="64658"/>
                </a:lnTo>
                <a:lnTo>
                  <a:pt x="2378" y="66873"/>
                </a:lnTo>
                <a:lnTo>
                  <a:pt x="7156" y="66873"/>
                </a:lnTo>
                <a:lnTo>
                  <a:pt x="9534" y="62240"/>
                </a:lnTo>
                <a:lnTo>
                  <a:pt x="9534" y="59823"/>
                </a:lnTo>
                <a:lnTo>
                  <a:pt x="14312" y="57406"/>
                </a:lnTo>
                <a:lnTo>
                  <a:pt x="19069" y="50155"/>
                </a:lnTo>
                <a:lnTo>
                  <a:pt x="26225" y="45522"/>
                </a:lnTo>
                <a:lnTo>
                  <a:pt x="33381" y="40688"/>
                </a:lnTo>
                <a:lnTo>
                  <a:pt x="40537" y="33436"/>
                </a:lnTo>
                <a:lnTo>
                  <a:pt x="45314" y="31221"/>
                </a:lnTo>
                <a:lnTo>
                  <a:pt x="52470" y="26386"/>
                </a:lnTo>
                <a:lnTo>
                  <a:pt x="59627" y="23969"/>
                </a:lnTo>
                <a:lnTo>
                  <a:pt x="100164" y="23969"/>
                </a:lnTo>
                <a:lnTo>
                  <a:pt x="107320" y="26386"/>
                </a:lnTo>
                <a:lnTo>
                  <a:pt x="114476" y="31221"/>
                </a:lnTo>
                <a:lnTo>
                  <a:pt x="121632" y="33436"/>
                </a:lnTo>
                <a:lnTo>
                  <a:pt x="126410" y="35853"/>
                </a:lnTo>
                <a:lnTo>
                  <a:pt x="131187" y="40688"/>
                </a:lnTo>
                <a:lnTo>
                  <a:pt x="135944" y="45522"/>
                </a:lnTo>
                <a:lnTo>
                  <a:pt x="138343" y="50155"/>
                </a:lnTo>
                <a:lnTo>
                  <a:pt x="138343" y="57406"/>
                </a:lnTo>
                <a:lnTo>
                  <a:pt x="140722" y="66873"/>
                </a:lnTo>
                <a:lnTo>
                  <a:pt x="143100" y="74125"/>
                </a:lnTo>
                <a:lnTo>
                  <a:pt x="145499" y="81376"/>
                </a:lnTo>
                <a:lnTo>
                  <a:pt x="143100" y="88426"/>
                </a:lnTo>
                <a:lnTo>
                  <a:pt x="143100" y="105144"/>
                </a:lnTo>
                <a:lnTo>
                  <a:pt x="140722" y="112396"/>
                </a:lnTo>
                <a:lnTo>
                  <a:pt x="138343" y="119446"/>
                </a:lnTo>
                <a:lnTo>
                  <a:pt x="138343" y="126697"/>
                </a:lnTo>
                <a:lnTo>
                  <a:pt x="135944" y="133747"/>
                </a:lnTo>
                <a:lnTo>
                  <a:pt x="133566" y="140998"/>
                </a:lnTo>
                <a:lnTo>
                  <a:pt x="128788" y="1434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230467" y="3884617"/>
            <a:ext cx="135964" cy="195988"/>
          </a:xfrm>
          <a:custGeom>
            <a:avLst/>
            <a:gdLst/>
            <a:ahLst/>
            <a:cxnLst/>
            <a:rect l="l" t="t" r="r" b="b"/>
            <a:pathLst>
              <a:path w="135964" h="195988">
                <a:moveTo>
                  <a:pt x="40557" y="145833"/>
                </a:moveTo>
                <a:lnTo>
                  <a:pt x="33401" y="136164"/>
                </a:lnTo>
                <a:lnTo>
                  <a:pt x="31022" y="124280"/>
                </a:lnTo>
                <a:lnTo>
                  <a:pt x="26245" y="112396"/>
                </a:lnTo>
                <a:lnTo>
                  <a:pt x="23866" y="100310"/>
                </a:lnTo>
                <a:lnTo>
                  <a:pt x="23866" y="88426"/>
                </a:lnTo>
                <a:lnTo>
                  <a:pt x="21468" y="76542"/>
                </a:lnTo>
                <a:lnTo>
                  <a:pt x="21468" y="43105"/>
                </a:lnTo>
                <a:lnTo>
                  <a:pt x="23866" y="33436"/>
                </a:lnTo>
                <a:lnTo>
                  <a:pt x="23866" y="2417"/>
                </a:lnTo>
                <a:lnTo>
                  <a:pt x="19089" y="0"/>
                </a:lnTo>
                <a:lnTo>
                  <a:pt x="14312" y="0"/>
                </a:lnTo>
                <a:lnTo>
                  <a:pt x="9554" y="2417"/>
                </a:lnTo>
                <a:lnTo>
                  <a:pt x="9554" y="4834"/>
                </a:lnTo>
                <a:lnTo>
                  <a:pt x="7156" y="9668"/>
                </a:lnTo>
                <a:lnTo>
                  <a:pt x="7156" y="23969"/>
                </a:lnTo>
                <a:lnTo>
                  <a:pt x="4777" y="28804"/>
                </a:lnTo>
                <a:lnTo>
                  <a:pt x="4777" y="35853"/>
                </a:lnTo>
                <a:lnTo>
                  <a:pt x="2398" y="43105"/>
                </a:lnTo>
                <a:lnTo>
                  <a:pt x="2398" y="47939"/>
                </a:lnTo>
                <a:lnTo>
                  <a:pt x="0" y="52572"/>
                </a:lnTo>
                <a:lnTo>
                  <a:pt x="0" y="117029"/>
                </a:lnTo>
                <a:lnTo>
                  <a:pt x="2398" y="126697"/>
                </a:lnTo>
                <a:lnTo>
                  <a:pt x="4777" y="133747"/>
                </a:lnTo>
                <a:lnTo>
                  <a:pt x="7156" y="140998"/>
                </a:lnTo>
                <a:lnTo>
                  <a:pt x="9554" y="145833"/>
                </a:lnTo>
                <a:lnTo>
                  <a:pt x="14312" y="152883"/>
                </a:lnTo>
                <a:lnTo>
                  <a:pt x="16710" y="160134"/>
                </a:lnTo>
                <a:lnTo>
                  <a:pt x="23866" y="167184"/>
                </a:lnTo>
                <a:lnTo>
                  <a:pt x="26245" y="172018"/>
                </a:lnTo>
                <a:lnTo>
                  <a:pt x="33401" y="176852"/>
                </a:lnTo>
                <a:lnTo>
                  <a:pt x="40557" y="181687"/>
                </a:lnTo>
                <a:lnTo>
                  <a:pt x="47713" y="186319"/>
                </a:lnTo>
                <a:lnTo>
                  <a:pt x="54869" y="188737"/>
                </a:lnTo>
                <a:lnTo>
                  <a:pt x="64404" y="193571"/>
                </a:lnTo>
                <a:lnTo>
                  <a:pt x="69181" y="193571"/>
                </a:lnTo>
                <a:lnTo>
                  <a:pt x="73939" y="195988"/>
                </a:lnTo>
                <a:lnTo>
                  <a:pt x="93028" y="195988"/>
                </a:lnTo>
                <a:lnTo>
                  <a:pt x="97806" y="193571"/>
                </a:lnTo>
                <a:lnTo>
                  <a:pt x="100184" y="191154"/>
                </a:lnTo>
                <a:lnTo>
                  <a:pt x="104962" y="188737"/>
                </a:lnTo>
                <a:lnTo>
                  <a:pt x="109719" y="186319"/>
                </a:lnTo>
                <a:lnTo>
                  <a:pt x="112118" y="186319"/>
                </a:lnTo>
                <a:lnTo>
                  <a:pt x="119274" y="183902"/>
                </a:lnTo>
                <a:lnTo>
                  <a:pt x="119274" y="179269"/>
                </a:lnTo>
                <a:lnTo>
                  <a:pt x="126430" y="176852"/>
                </a:lnTo>
                <a:lnTo>
                  <a:pt x="128808" y="172018"/>
                </a:lnTo>
                <a:lnTo>
                  <a:pt x="133586" y="169601"/>
                </a:lnTo>
                <a:lnTo>
                  <a:pt x="135964" y="164968"/>
                </a:lnTo>
                <a:lnTo>
                  <a:pt x="135964" y="152883"/>
                </a:lnTo>
                <a:lnTo>
                  <a:pt x="131187" y="152883"/>
                </a:lnTo>
                <a:lnTo>
                  <a:pt x="126430" y="150465"/>
                </a:lnTo>
                <a:lnTo>
                  <a:pt x="121652" y="152883"/>
                </a:lnTo>
                <a:lnTo>
                  <a:pt x="119274" y="157717"/>
                </a:lnTo>
                <a:lnTo>
                  <a:pt x="114496" y="160134"/>
                </a:lnTo>
                <a:lnTo>
                  <a:pt x="109719" y="162551"/>
                </a:lnTo>
                <a:lnTo>
                  <a:pt x="107340" y="164968"/>
                </a:lnTo>
                <a:lnTo>
                  <a:pt x="102563" y="167184"/>
                </a:lnTo>
                <a:lnTo>
                  <a:pt x="97806" y="169601"/>
                </a:lnTo>
                <a:lnTo>
                  <a:pt x="93028" y="172018"/>
                </a:lnTo>
                <a:lnTo>
                  <a:pt x="88251" y="172018"/>
                </a:lnTo>
                <a:lnTo>
                  <a:pt x="83493" y="174435"/>
                </a:lnTo>
                <a:lnTo>
                  <a:pt x="73939" y="174435"/>
                </a:lnTo>
                <a:lnTo>
                  <a:pt x="71560" y="172018"/>
                </a:lnTo>
                <a:lnTo>
                  <a:pt x="62025" y="169601"/>
                </a:lnTo>
                <a:lnTo>
                  <a:pt x="52470" y="160134"/>
                </a:lnTo>
                <a:lnTo>
                  <a:pt x="45314" y="152883"/>
                </a:lnTo>
                <a:lnTo>
                  <a:pt x="40557" y="1458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313961" y="4068520"/>
            <a:ext cx="26225" cy="74125"/>
          </a:xfrm>
          <a:custGeom>
            <a:avLst/>
            <a:gdLst/>
            <a:ahLst/>
            <a:cxnLst/>
            <a:rect l="l" t="t" r="r" b="b"/>
            <a:pathLst>
              <a:path w="26225" h="74125">
                <a:moveTo>
                  <a:pt x="2378" y="12085"/>
                </a:moveTo>
                <a:lnTo>
                  <a:pt x="0" y="62240"/>
                </a:lnTo>
                <a:lnTo>
                  <a:pt x="0" y="67075"/>
                </a:lnTo>
                <a:lnTo>
                  <a:pt x="2378" y="71707"/>
                </a:lnTo>
                <a:lnTo>
                  <a:pt x="4757" y="71707"/>
                </a:lnTo>
                <a:lnTo>
                  <a:pt x="9534" y="74125"/>
                </a:lnTo>
                <a:lnTo>
                  <a:pt x="14312" y="71707"/>
                </a:lnTo>
                <a:lnTo>
                  <a:pt x="19069" y="69290"/>
                </a:lnTo>
                <a:lnTo>
                  <a:pt x="23846" y="64658"/>
                </a:lnTo>
                <a:lnTo>
                  <a:pt x="23846" y="62240"/>
                </a:lnTo>
                <a:lnTo>
                  <a:pt x="26225" y="12085"/>
                </a:lnTo>
                <a:lnTo>
                  <a:pt x="26225" y="7251"/>
                </a:lnTo>
                <a:lnTo>
                  <a:pt x="21468" y="2417"/>
                </a:lnTo>
                <a:lnTo>
                  <a:pt x="16690" y="2417"/>
                </a:lnTo>
                <a:lnTo>
                  <a:pt x="11913" y="0"/>
                </a:lnTo>
                <a:lnTo>
                  <a:pt x="7156" y="2417"/>
                </a:lnTo>
                <a:lnTo>
                  <a:pt x="2378" y="4834"/>
                </a:lnTo>
                <a:lnTo>
                  <a:pt x="2378" y="120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418903" y="4013732"/>
            <a:ext cx="45335" cy="100310"/>
          </a:xfrm>
          <a:custGeom>
            <a:avLst/>
            <a:gdLst/>
            <a:ahLst/>
            <a:cxnLst/>
            <a:rect l="l" t="t" r="r" b="b"/>
            <a:pathLst>
              <a:path w="45335" h="100310">
                <a:moveTo>
                  <a:pt x="33401" y="9467"/>
                </a:moveTo>
                <a:lnTo>
                  <a:pt x="31022" y="4632"/>
                </a:lnTo>
                <a:lnTo>
                  <a:pt x="26245" y="2417"/>
                </a:lnTo>
                <a:lnTo>
                  <a:pt x="21468" y="0"/>
                </a:lnTo>
                <a:lnTo>
                  <a:pt x="16710" y="0"/>
                </a:lnTo>
                <a:lnTo>
                  <a:pt x="11933" y="2417"/>
                </a:lnTo>
                <a:lnTo>
                  <a:pt x="7156" y="7049"/>
                </a:lnTo>
                <a:lnTo>
                  <a:pt x="4777" y="7049"/>
                </a:lnTo>
                <a:lnTo>
                  <a:pt x="4777" y="14301"/>
                </a:lnTo>
                <a:lnTo>
                  <a:pt x="2398" y="21351"/>
                </a:lnTo>
                <a:lnTo>
                  <a:pt x="2398" y="38069"/>
                </a:lnTo>
                <a:lnTo>
                  <a:pt x="0" y="42903"/>
                </a:lnTo>
                <a:lnTo>
                  <a:pt x="2398" y="47738"/>
                </a:lnTo>
                <a:lnTo>
                  <a:pt x="2398" y="62039"/>
                </a:lnTo>
                <a:lnTo>
                  <a:pt x="4777" y="66873"/>
                </a:lnTo>
                <a:lnTo>
                  <a:pt x="4777" y="71506"/>
                </a:lnTo>
                <a:lnTo>
                  <a:pt x="7156" y="73923"/>
                </a:lnTo>
                <a:lnTo>
                  <a:pt x="9554" y="81175"/>
                </a:lnTo>
                <a:lnTo>
                  <a:pt x="11933" y="86009"/>
                </a:lnTo>
                <a:lnTo>
                  <a:pt x="14312" y="90642"/>
                </a:lnTo>
                <a:lnTo>
                  <a:pt x="16710" y="95476"/>
                </a:lnTo>
                <a:lnTo>
                  <a:pt x="21468" y="100310"/>
                </a:lnTo>
                <a:lnTo>
                  <a:pt x="35780" y="100310"/>
                </a:lnTo>
                <a:lnTo>
                  <a:pt x="40557" y="97893"/>
                </a:lnTo>
                <a:lnTo>
                  <a:pt x="42936" y="95476"/>
                </a:lnTo>
                <a:lnTo>
                  <a:pt x="42936" y="90642"/>
                </a:lnTo>
                <a:lnTo>
                  <a:pt x="45335" y="90642"/>
                </a:lnTo>
                <a:lnTo>
                  <a:pt x="45335" y="81175"/>
                </a:lnTo>
                <a:lnTo>
                  <a:pt x="42936" y="76340"/>
                </a:lnTo>
                <a:lnTo>
                  <a:pt x="40557" y="73923"/>
                </a:lnTo>
                <a:lnTo>
                  <a:pt x="38179" y="69290"/>
                </a:lnTo>
                <a:lnTo>
                  <a:pt x="38179" y="66873"/>
                </a:lnTo>
                <a:lnTo>
                  <a:pt x="35780" y="62039"/>
                </a:lnTo>
                <a:lnTo>
                  <a:pt x="33401" y="57205"/>
                </a:lnTo>
                <a:lnTo>
                  <a:pt x="33401" y="50155"/>
                </a:lnTo>
                <a:lnTo>
                  <a:pt x="31022" y="45321"/>
                </a:lnTo>
                <a:lnTo>
                  <a:pt x="31022" y="38069"/>
                </a:lnTo>
                <a:lnTo>
                  <a:pt x="33401" y="33436"/>
                </a:lnTo>
                <a:lnTo>
                  <a:pt x="33401" y="94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213777" y="3781890"/>
            <a:ext cx="50092" cy="107561"/>
          </a:xfrm>
          <a:custGeom>
            <a:avLst/>
            <a:gdLst/>
            <a:ahLst/>
            <a:cxnLst/>
            <a:rect l="l" t="t" r="r" b="b"/>
            <a:pathLst>
              <a:path w="50092" h="107561">
                <a:moveTo>
                  <a:pt x="2378" y="107561"/>
                </a:moveTo>
                <a:lnTo>
                  <a:pt x="7156" y="107561"/>
                </a:lnTo>
                <a:lnTo>
                  <a:pt x="9534" y="102727"/>
                </a:lnTo>
                <a:lnTo>
                  <a:pt x="11933" y="100512"/>
                </a:lnTo>
                <a:lnTo>
                  <a:pt x="11933" y="95677"/>
                </a:lnTo>
                <a:lnTo>
                  <a:pt x="14312" y="90843"/>
                </a:lnTo>
                <a:lnTo>
                  <a:pt x="14312" y="86009"/>
                </a:lnTo>
                <a:lnTo>
                  <a:pt x="16690" y="81376"/>
                </a:lnTo>
                <a:lnTo>
                  <a:pt x="16690" y="69290"/>
                </a:lnTo>
                <a:lnTo>
                  <a:pt x="19089" y="62240"/>
                </a:lnTo>
                <a:lnTo>
                  <a:pt x="19089" y="59823"/>
                </a:lnTo>
                <a:lnTo>
                  <a:pt x="21468" y="52572"/>
                </a:lnTo>
                <a:lnTo>
                  <a:pt x="23846" y="47939"/>
                </a:lnTo>
                <a:lnTo>
                  <a:pt x="23846" y="43105"/>
                </a:lnTo>
                <a:lnTo>
                  <a:pt x="26245" y="38271"/>
                </a:lnTo>
                <a:lnTo>
                  <a:pt x="28624" y="33436"/>
                </a:lnTo>
                <a:lnTo>
                  <a:pt x="33401" y="28804"/>
                </a:lnTo>
                <a:lnTo>
                  <a:pt x="35780" y="23969"/>
                </a:lnTo>
                <a:lnTo>
                  <a:pt x="40557" y="19135"/>
                </a:lnTo>
                <a:lnTo>
                  <a:pt x="42936" y="16718"/>
                </a:lnTo>
                <a:lnTo>
                  <a:pt x="47713" y="14502"/>
                </a:lnTo>
                <a:lnTo>
                  <a:pt x="50092" y="9668"/>
                </a:lnTo>
                <a:lnTo>
                  <a:pt x="47713" y="4834"/>
                </a:lnTo>
                <a:lnTo>
                  <a:pt x="42936" y="0"/>
                </a:lnTo>
                <a:lnTo>
                  <a:pt x="38158" y="2417"/>
                </a:lnTo>
                <a:lnTo>
                  <a:pt x="35780" y="2417"/>
                </a:lnTo>
                <a:lnTo>
                  <a:pt x="31002" y="4834"/>
                </a:lnTo>
                <a:lnTo>
                  <a:pt x="26245" y="7251"/>
                </a:lnTo>
                <a:lnTo>
                  <a:pt x="21468" y="9668"/>
                </a:lnTo>
                <a:lnTo>
                  <a:pt x="16690" y="14502"/>
                </a:lnTo>
                <a:lnTo>
                  <a:pt x="16690" y="16718"/>
                </a:lnTo>
                <a:lnTo>
                  <a:pt x="11933" y="21552"/>
                </a:lnTo>
                <a:lnTo>
                  <a:pt x="9534" y="23969"/>
                </a:lnTo>
                <a:lnTo>
                  <a:pt x="7156" y="28804"/>
                </a:lnTo>
                <a:lnTo>
                  <a:pt x="4777" y="33436"/>
                </a:lnTo>
                <a:lnTo>
                  <a:pt x="4777" y="38271"/>
                </a:lnTo>
                <a:lnTo>
                  <a:pt x="2378" y="43105"/>
                </a:lnTo>
                <a:lnTo>
                  <a:pt x="0" y="50155"/>
                </a:lnTo>
                <a:lnTo>
                  <a:pt x="0" y="102727"/>
                </a:lnTo>
                <a:lnTo>
                  <a:pt x="2378" y="1075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509553" y="3824995"/>
            <a:ext cx="85872" cy="198204"/>
          </a:xfrm>
          <a:custGeom>
            <a:avLst/>
            <a:gdLst/>
            <a:ahLst/>
            <a:cxnLst/>
            <a:rect l="l" t="t" r="r" b="b"/>
            <a:pathLst>
              <a:path w="85872" h="198204">
                <a:moveTo>
                  <a:pt x="85872" y="186319"/>
                </a:moveTo>
                <a:lnTo>
                  <a:pt x="85872" y="181485"/>
                </a:lnTo>
                <a:lnTo>
                  <a:pt x="81095" y="179068"/>
                </a:lnTo>
                <a:lnTo>
                  <a:pt x="76317" y="179068"/>
                </a:lnTo>
                <a:lnTo>
                  <a:pt x="73939" y="174435"/>
                </a:lnTo>
                <a:lnTo>
                  <a:pt x="69161" y="174435"/>
                </a:lnTo>
                <a:lnTo>
                  <a:pt x="64404" y="169601"/>
                </a:lnTo>
                <a:lnTo>
                  <a:pt x="59627" y="167184"/>
                </a:lnTo>
                <a:lnTo>
                  <a:pt x="54849" y="162350"/>
                </a:lnTo>
                <a:lnTo>
                  <a:pt x="50092" y="159932"/>
                </a:lnTo>
                <a:lnTo>
                  <a:pt x="47693" y="152883"/>
                </a:lnTo>
                <a:lnTo>
                  <a:pt x="45314" y="145631"/>
                </a:lnTo>
                <a:lnTo>
                  <a:pt x="42936" y="136164"/>
                </a:lnTo>
                <a:lnTo>
                  <a:pt x="42936" y="95476"/>
                </a:lnTo>
                <a:lnTo>
                  <a:pt x="45314" y="86009"/>
                </a:lnTo>
                <a:lnTo>
                  <a:pt x="45314" y="42903"/>
                </a:lnTo>
                <a:lnTo>
                  <a:pt x="42936" y="33436"/>
                </a:lnTo>
                <a:lnTo>
                  <a:pt x="42936" y="26185"/>
                </a:lnTo>
                <a:lnTo>
                  <a:pt x="40537" y="19135"/>
                </a:lnTo>
                <a:lnTo>
                  <a:pt x="35780" y="11884"/>
                </a:lnTo>
                <a:lnTo>
                  <a:pt x="33381" y="7049"/>
                </a:lnTo>
                <a:lnTo>
                  <a:pt x="26225" y="2417"/>
                </a:lnTo>
                <a:lnTo>
                  <a:pt x="19069" y="0"/>
                </a:lnTo>
                <a:lnTo>
                  <a:pt x="7156" y="0"/>
                </a:lnTo>
                <a:lnTo>
                  <a:pt x="2378" y="2417"/>
                </a:lnTo>
                <a:lnTo>
                  <a:pt x="0" y="7049"/>
                </a:lnTo>
                <a:lnTo>
                  <a:pt x="2378" y="11884"/>
                </a:lnTo>
                <a:lnTo>
                  <a:pt x="2378" y="16718"/>
                </a:lnTo>
                <a:lnTo>
                  <a:pt x="4757" y="19135"/>
                </a:lnTo>
                <a:lnTo>
                  <a:pt x="4757" y="23768"/>
                </a:lnTo>
                <a:lnTo>
                  <a:pt x="7156" y="26185"/>
                </a:lnTo>
                <a:lnTo>
                  <a:pt x="9534" y="31019"/>
                </a:lnTo>
                <a:lnTo>
                  <a:pt x="9534" y="35853"/>
                </a:lnTo>
                <a:lnTo>
                  <a:pt x="14312" y="40486"/>
                </a:lnTo>
                <a:lnTo>
                  <a:pt x="16690" y="45321"/>
                </a:lnTo>
                <a:lnTo>
                  <a:pt x="16690" y="50155"/>
                </a:lnTo>
                <a:lnTo>
                  <a:pt x="19069" y="57406"/>
                </a:lnTo>
                <a:lnTo>
                  <a:pt x="19069" y="62039"/>
                </a:lnTo>
                <a:lnTo>
                  <a:pt x="21468" y="66873"/>
                </a:lnTo>
                <a:lnTo>
                  <a:pt x="23846" y="74125"/>
                </a:lnTo>
                <a:lnTo>
                  <a:pt x="23846" y="102727"/>
                </a:lnTo>
                <a:lnTo>
                  <a:pt x="21468" y="109777"/>
                </a:lnTo>
                <a:lnTo>
                  <a:pt x="21468" y="126496"/>
                </a:lnTo>
                <a:lnTo>
                  <a:pt x="19069" y="131330"/>
                </a:lnTo>
                <a:lnTo>
                  <a:pt x="19069" y="176651"/>
                </a:lnTo>
                <a:lnTo>
                  <a:pt x="21468" y="179068"/>
                </a:lnTo>
                <a:lnTo>
                  <a:pt x="21468" y="183902"/>
                </a:lnTo>
                <a:lnTo>
                  <a:pt x="23846" y="186319"/>
                </a:lnTo>
                <a:lnTo>
                  <a:pt x="26225" y="191154"/>
                </a:lnTo>
                <a:lnTo>
                  <a:pt x="26225" y="193369"/>
                </a:lnTo>
                <a:lnTo>
                  <a:pt x="31002" y="195786"/>
                </a:lnTo>
                <a:lnTo>
                  <a:pt x="38158" y="195786"/>
                </a:lnTo>
                <a:lnTo>
                  <a:pt x="42936" y="198204"/>
                </a:lnTo>
                <a:lnTo>
                  <a:pt x="62005" y="198204"/>
                </a:lnTo>
                <a:lnTo>
                  <a:pt x="69161" y="195786"/>
                </a:lnTo>
                <a:lnTo>
                  <a:pt x="76317" y="195786"/>
                </a:lnTo>
                <a:lnTo>
                  <a:pt x="81095" y="193369"/>
                </a:lnTo>
                <a:lnTo>
                  <a:pt x="83473" y="191154"/>
                </a:lnTo>
                <a:lnTo>
                  <a:pt x="85872" y="1863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97840" y="1085476"/>
            <a:ext cx="4906772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ectos</a:t>
            </a:r>
            <a:r>
              <a:rPr dirty="0" smtClean="0" sz="30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epidemio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ógicos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940" y="1634116"/>
            <a:ext cx="8149103" cy="42478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Outra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transmissão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através</a:t>
            </a:r>
            <a:r>
              <a:rPr dirty="0" smtClean="0" sz="30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pele</a:t>
            </a:r>
            <a:endParaRPr sz="3000">
              <a:latin typeface="Arial"/>
              <a:cs typeface="Arial"/>
            </a:endParaRPr>
          </a:p>
          <a:p>
            <a:pPr marL="355600" marR="57171">
              <a:lnSpc>
                <a:spcPct val="95825"/>
              </a:lnSpc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placenta.</a:t>
            </a:r>
            <a:endParaRPr sz="3000">
              <a:latin typeface="Arial"/>
              <a:cs typeface="Arial"/>
            </a:endParaRPr>
          </a:p>
          <a:p>
            <a:pPr marL="355600" marR="66638" indent="-342900">
              <a:lnSpc>
                <a:spcPct val="100041"/>
              </a:lnSpc>
              <a:spcBef>
                <a:spcPts val="870"/>
              </a:spcBef>
              <a:tabLst>
                <a:tab pos="457200" algn="l"/>
              </a:tabLst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0">
                <a:solidFill>
                  <a:srgbClr val="FF0000"/>
                </a:solidFill>
                <a:latin typeface="Times New Roman"/>
                <a:cs typeface="Times New Roman"/>
              </a:rPr>
              <a:t>		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aglomeração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pessoas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ambientes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pouco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vent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lados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0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fato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portantes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ransmissão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bacilos</a:t>
            </a:r>
            <a:endParaRPr sz="3000">
              <a:latin typeface="Arial"/>
              <a:cs typeface="Arial"/>
            </a:endParaRPr>
          </a:p>
          <a:p>
            <a:pPr marL="355600" marR="633566" indent="-342900">
              <a:lnSpc>
                <a:spcPct val="100041"/>
              </a:lnSpc>
              <a:spcBef>
                <a:spcPts val="722"/>
              </a:spcBef>
              <a:tabLst>
                <a:tab pos="355600" algn="l"/>
              </a:tabLst>
            </a:pPr>
            <a:r>
              <a:rPr dirty="0" smtClean="0" sz="30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Dese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volver</a:t>
            </a:r>
            <a:r>
              <a:rPr dirty="0" smtClean="0" sz="30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oença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infec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1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depe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grande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fatores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endó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enos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suscetibi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idade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inata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indiv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duo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26183" y="1267205"/>
            <a:ext cx="10363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5181600" y="2895600"/>
            <a:ext cx="3768725" cy="2619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02640" y="1165066"/>
            <a:ext cx="315574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Form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cl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ni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1750416"/>
            <a:ext cx="7785498" cy="39983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Tub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rcu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Pul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r: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teriz</a:t>
            </a:r>
            <a:r>
              <a:rPr dirty="0" smtClean="0" sz="32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200" spc="-4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  <a:p>
            <a:pPr marL="355600" marR="61104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apr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ntar:</a:t>
            </a:r>
            <a:endParaRPr sz="32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71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Tosse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bre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(ve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Emagre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ento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Torácica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Falta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peti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(anorexia)</a:t>
            </a:r>
            <a:endParaRPr sz="2400">
              <a:latin typeface="Arial"/>
              <a:cs typeface="Arial"/>
            </a:endParaRPr>
          </a:p>
          <a:p>
            <a:pPr marL="469900" marR="61104">
              <a:lnSpc>
                <a:spcPct val="95825"/>
              </a:lnSpc>
              <a:spcBef>
                <a:spcPts val="695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oraç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noturna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83464" y="1367789"/>
            <a:ext cx="110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553200" y="3548126"/>
            <a:ext cx="1892300" cy="2852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02640" y="1174606"/>
            <a:ext cx="354812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Formas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clín</a:t>
            </a:r>
            <a:r>
              <a:rPr dirty="0" smtClean="0" sz="3600" spc="-1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cas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1833108"/>
            <a:ext cx="7194756" cy="4830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Tu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erculose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Extra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pu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monar:</a:t>
            </a:r>
            <a:r>
              <a:rPr dirty="0" smtClean="0" sz="36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2640" y="2381995"/>
            <a:ext cx="5275427" cy="3959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diag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óstico</a:t>
            </a:r>
            <a:r>
              <a:rPr dirty="0" smtClean="0" sz="36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vezes</a:t>
            </a:r>
            <a:endParaRPr sz="3600">
              <a:latin typeface="Arial"/>
              <a:cs typeface="Arial"/>
            </a:endParaRPr>
          </a:p>
          <a:p>
            <a:pPr marL="12700" marR="23950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formas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freq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entes</a:t>
            </a:r>
            <a:endParaRPr sz="36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27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Ple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ral</a:t>
            </a:r>
            <a:endParaRPr sz="32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28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Gangl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onar</a:t>
            </a:r>
            <a:endParaRPr sz="32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31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endParaRPr sz="32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27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ning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30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Per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87277" y="2381995"/>
            <a:ext cx="1435998" cy="10315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6611">
              <a:lnSpc>
                <a:spcPts val="3779"/>
              </a:lnSpc>
              <a:spcBef>
                <a:spcPts val="189"/>
              </a:spcBef>
            </a:pP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ifíci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são: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57769" y="2381995"/>
            <a:ext cx="678281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466746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802640" y="1082085"/>
            <a:ext cx="72586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-10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ncia</a:t>
            </a:r>
            <a:r>
              <a:rPr dirty="0" smtClean="0" sz="2800" spc="-13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2640" y="1508805"/>
            <a:ext cx="682255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nça</a:t>
            </a:r>
            <a:r>
              <a:rPr dirty="0" smtClean="0" sz="2800" spc="-10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pré,</a:t>
            </a:r>
            <a:r>
              <a:rPr dirty="0" smtClean="0" sz="2800" spc="-51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intra</a:t>
            </a:r>
            <a:r>
              <a:rPr dirty="0" smtClean="0" sz="2800" spc="-5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3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l.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9740" y="2021135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2640" y="2021003"/>
            <a:ext cx="7234122" cy="8074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Base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identifi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bacilo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tuber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ulose</a:t>
            </a:r>
            <a:r>
              <a:rPr dirty="0" smtClean="0" sz="2800" spc="-1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02640" y="2874690"/>
            <a:ext cx="13619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84438" y="2874690"/>
            <a:ext cx="514021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mé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Zieh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9740" y="338714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02640" y="3387008"/>
            <a:ext cx="7878602" cy="32814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ame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bac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iológico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ú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-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mar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ico</a:t>
            </a:r>
            <a:r>
              <a:rPr dirty="0" smtClean="0" sz="28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tuberculose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lmo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prime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olhida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logo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imedi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gem</a:t>
            </a:r>
            <a:r>
              <a:rPr dirty="0" smtClean="0" sz="2800" spc="-8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labor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tório.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segu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amostra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ol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seguinte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ente</a:t>
            </a:r>
            <a:r>
              <a:rPr dirty="0" smtClean="0" sz="2800" spc="-2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orda</a:t>
            </a:r>
            <a:endParaRPr sz="2800">
              <a:latin typeface="Arial"/>
              <a:cs typeface="Arial"/>
            </a:endParaRPr>
          </a:p>
          <a:p>
            <a:pPr marL="1769872" marR="1881023" algn="ctr">
              <a:lnSpc>
                <a:spcPts val="1315"/>
              </a:lnSpc>
              <a:spcBef>
                <a:spcPts val="6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9740" y="475302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9740" y="5691816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47312" y="1242822"/>
            <a:ext cx="10297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968496" y="1242822"/>
            <a:ext cx="1008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483734" y="12428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695602" y="12428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3322289" y="1669541"/>
            <a:ext cx="10546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3861674" y="1669541"/>
            <a:ext cx="990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611983" y="16695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480183" y="1669541"/>
            <a:ext cx="997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777395" y="1669541"/>
            <a:ext cx="997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02640" y="1158285"/>
            <a:ext cx="42485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2800" spc="-3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enf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rmag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1670730"/>
            <a:ext cx="7936395" cy="17612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Repo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adequadas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endParaRPr sz="2800">
              <a:latin typeface="Arial"/>
              <a:cs typeface="Arial"/>
            </a:endParaRPr>
          </a:p>
          <a:p>
            <a:pPr marL="355600" marR="5328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tuber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ulose.</a:t>
            </a:r>
            <a:endParaRPr sz="2800">
              <a:latin typeface="Arial"/>
              <a:cs typeface="Arial"/>
            </a:endParaRPr>
          </a:p>
          <a:p>
            <a:pPr marL="12700" marR="5328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800" spc="-1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je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ivo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70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rar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TB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6940" y="3540537"/>
            <a:ext cx="1595504" cy="12085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655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enir</a:t>
            </a:r>
            <a:endParaRPr sz="2400">
              <a:latin typeface="Arial"/>
              <a:cs typeface="Arial"/>
            </a:endParaRPr>
          </a:p>
          <a:p>
            <a:pPr marL="12700" marR="18655">
              <a:lnSpc>
                <a:spcPct val="95825"/>
              </a:lnSpc>
              <a:spcBef>
                <a:spcPts val="56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enir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Diminuir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07996" y="3540537"/>
            <a:ext cx="6046727" cy="1208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5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mor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ativa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sequelas</a:t>
            </a:r>
            <a:endParaRPr sz="2400">
              <a:latin typeface="Arial"/>
              <a:cs typeface="Arial"/>
            </a:endParaRPr>
          </a:p>
          <a:p>
            <a:pPr marL="12700" marR="45765">
              <a:lnSpc>
                <a:spcPct val="95825"/>
              </a:lnSpc>
              <a:spcBef>
                <a:spcPts val="568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recaída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/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alências/recorrências</a:t>
            </a:r>
            <a:endParaRPr sz="2400">
              <a:latin typeface="Arial"/>
              <a:cs typeface="Arial"/>
            </a:endParaRPr>
          </a:p>
          <a:p>
            <a:pPr marL="28344">
              <a:lnSpc>
                <a:spcPct val="95825"/>
              </a:lnSpc>
              <a:spcBef>
                <a:spcPts val="699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transmis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ça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nid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4857654"/>
            <a:ext cx="6544000" cy="18107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141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progres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IV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6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enir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olvi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ento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resistência</a:t>
            </a:r>
            <a:endParaRPr sz="2400">
              <a:latin typeface="Arial"/>
              <a:cs typeface="Arial"/>
            </a:endParaRPr>
          </a:p>
          <a:p>
            <a:pPr marL="299516" marR="52573">
              <a:lnSpc>
                <a:spcPct val="95825"/>
              </a:lnSpc>
              <a:spcBef>
                <a:spcPts val="120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medic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tos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enir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seq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elas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TB.</a:t>
            </a:r>
            <a:endParaRPr sz="2400">
              <a:latin typeface="Arial"/>
              <a:cs typeface="Arial"/>
            </a:endParaRPr>
          </a:p>
          <a:p>
            <a:pPr marL="1679702" marR="52573">
              <a:lnSpc>
                <a:spcPct val="101277"/>
              </a:lnSpc>
              <a:spcBef>
                <a:spcPts val="39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52752" y="1319022"/>
            <a:ext cx="10439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771541" y="1319022"/>
            <a:ext cx="100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bject 128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8066719" y="494016"/>
            <a:ext cx="240380" cy="136988"/>
          </a:xfrm>
          <a:custGeom>
            <a:avLst/>
            <a:gdLst/>
            <a:ahLst/>
            <a:cxnLst/>
            <a:rect l="l" t="t" r="r" b="b"/>
            <a:pathLst>
              <a:path w="240380" h="136988">
                <a:moveTo>
                  <a:pt x="0" y="124755"/>
                </a:moveTo>
                <a:lnTo>
                  <a:pt x="0" y="130811"/>
                </a:lnTo>
                <a:lnTo>
                  <a:pt x="4159" y="135171"/>
                </a:lnTo>
                <a:lnTo>
                  <a:pt x="11646" y="136988"/>
                </a:lnTo>
                <a:lnTo>
                  <a:pt x="22460" y="136988"/>
                </a:lnTo>
                <a:lnTo>
                  <a:pt x="34927" y="135171"/>
                </a:lnTo>
                <a:lnTo>
                  <a:pt x="49901" y="131659"/>
                </a:lnTo>
                <a:lnTo>
                  <a:pt x="66539" y="127298"/>
                </a:lnTo>
                <a:lnTo>
                  <a:pt x="84008" y="122938"/>
                </a:lnTo>
                <a:lnTo>
                  <a:pt x="102310" y="116882"/>
                </a:lnTo>
                <a:lnTo>
                  <a:pt x="120611" y="110826"/>
                </a:lnTo>
                <a:lnTo>
                  <a:pt x="138901" y="104649"/>
                </a:lnTo>
                <a:lnTo>
                  <a:pt x="156371" y="98593"/>
                </a:lnTo>
                <a:lnTo>
                  <a:pt x="172177" y="93384"/>
                </a:lnTo>
                <a:lnTo>
                  <a:pt x="186319" y="88176"/>
                </a:lnTo>
                <a:lnTo>
                  <a:pt x="197965" y="84664"/>
                </a:lnTo>
                <a:lnTo>
                  <a:pt x="217099" y="78486"/>
                </a:lnTo>
                <a:lnTo>
                  <a:pt x="231229" y="71582"/>
                </a:lnTo>
                <a:lnTo>
                  <a:pt x="239548" y="65405"/>
                </a:lnTo>
                <a:lnTo>
                  <a:pt x="240380" y="58501"/>
                </a:lnTo>
                <a:lnTo>
                  <a:pt x="232061" y="49780"/>
                </a:lnTo>
                <a:lnTo>
                  <a:pt x="215435" y="39243"/>
                </a:lnTo>
                <a:lnTo>
                  <a:pt x="187983" y="26162"/>
                </a:lnTo>
                <a:lnTo>
                  <a:pt x="149716" y="9689"/>
                </a:lnTo>
                <a:lnTo>
                  <a:pt x="128098" y="2664"/>
                </a:lnTo>
                <a:lnTo>
                  <a:pt x="108965" y="0"/>
                </a:lnTo>
                <a:lnTo>
                  <a:pt x="92327" y="968"/>
                </a:lnTo>
                <a:lnTo>
                  <a:pt x="76521" y="5329"/>
                </a:lnTo>
                <a:lnTo>
                  <a:pt x="63211" y="12233"/>
                </a:lnTo>
                <a:lnTo>
                  <a:pt x="51565" y="21801"/>
                </a:lnTo>
                <a:lnTo>
                  <a:pt x="40750" y="32339"/>
                </a:lnTo>
                <a:lnTo>
                  <a:pt x="32443" y="43603"/>
                </a:lnTo>
                <a:lnTo>
                  <a:pt x="24956" y="56684"/>
                </a:lnTo>
                <a:lnTo>
                  <a:pt x="19133" y="68918"/>
                </a:lnTo>
                <a:lnTo>
                  <a:pt x="14142" y="81151"/>
                </a:lnTo>
                <a:lnTo>
                  <a:pt x="9982" y="91567"/>
                </a:lnTo>
                <a:lnTo>
                  <a:pt x="7486" y="101257"/>
                </a:lnTo>
                <a:lnTo>
                  <a:pt x="5823" y="109009"/>
                </a:lnTo>
                <a:lnTo>
                  <a:pt x="4159" y="113369"/>
                </a:lnTo>
                <a:lnTo>
                  <a:pt x="4159" y="115186"/>
                </a:lnTo>
                <a:lnTo>
                  <a:pt x="0" y="1247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8073374" y="498377"/>
            <a:ext cx="227070" cy="129115"/>
          </a:xfrm>
          <a:custGeom>
            <a:avLst/>
            <a:gdLst/>
            <a:ahLst/>
            <a:cxnLst/>
            <a:rect l="l" t="t" r="r" b="b"/>
            <a:pathLst>
              <a:path w="227070" h="129115">
                <a:moveTo>
                  <a:pt x="4159" y="108161"/>
                </a:moveTo>
                <a:lnTo>
                  <a:pt x="0" y="116882"/>
                </a:lnTo>
                <a:lnTo>
                  <a:pt x="831" y="122938"/>
                </a:lnTo>
                <a:lnTo>
                  <a:pt x="4159" y="127298"/>
                </a:lnTo>
                <a:lnTo>
                  <a:pt x="11646" y="129115"/>
                </a:lnTo>
                <a:lnTo>
                  <a:pt x="21629" y="129115"/>
                </a:lnTo>
                <a:lnTo>
                  <a:pt x="33263" y="127298"/>
                </a:lnTo>
                <a:lnTo>
                  <a:pt x="47405" y="123907"/>
                </a:lnTo>
                <a:lnTo>
                  <a:pt x="63211" y="120394"/>
                </a:lnTo>
                <a:lnTo>
                  <a:pt x="79849" y="115186"/>
                </a:lnTo>
                <a:lnTo>
                  <a:pt x="97319" y="109978"/>
                </a:lnTo>
                <a:lnTo>
                  <a:pt x="113956" y="104649"/>
                </a:lnTo>
                <a:lnTo>
                  <a:pt x="131414" y="98593"/>
                </a:lnTo>
                <a:lnTo>
                  <a:pt x="147220" y="92536"/>
                </a:lnTo>
                <a:lnTo>
                  <a:pt x="162194" y="87207"/>
                </a:lnTo>
                <a:lnTo>
                  <a:pt x="175504" y="82847"/>
                </a:lnTo>
                <a:lnTo>
                  <a:pt x="187151" y="79455"/>
                </a:lnTo>
                <a:lnTo>
                  <a:pt x="205452" y="73278"/>
                </a:lnTo>
                <a:lnTo>
                  <a:pt x="218762" y="68070"/>
                </a:lnTo>
                <a:lnTo>
                  <a:pt x="226238" y="62014"/>
                </a:lnTo>
                <a:lnTo>
                  <a:pt x="227070" y="54989"/>
                </a:lnTo>
                <a:lnTo>
                  <a:pt x="219594" y="46268"/>
                </a:lnTo>
                <a:lnTo>
                  <a:pt x="203788" y="36699"/>
                </a:lnTo>
                <a:lnTo>
                  <a:pt x="178000" y="24466"/>
                </a:lnTo>
                <a:lnTo>
                  <a:pt x="141397" y="8720"/>
                </a:lnTo>
                <a:lnTo>
                  <a:pt x="121443" y="2664"/>
                </a:lnTo>
                <a:lnTo>
                  <a:pt x="103142" y="0"/>
                </a:lnTo>
                <a:lnTo>
                  <a:pt x="87336" y="968"/>
                </a:lnTo>
                <a:lnTo>
                  <a:pt x="72362" y="5329"/>
                </a:lnTo>
                <a:lnTo>
                  <a:pt x="59884" y="11385"/>
                </a:lnTo>
                <a:lnTo>
                  <a:pt x="48237" y="20106"/>
                </a:lnTo>
                <a:lnTo>
                  <a:pt x="39087" y="30522"/>
                </a:lnTo>
                <a:lnTo>
                  <a:pt x="30768" y="41060"/>
                </a:lnTo>
                <a:lnTo>
                  <a:pt x="24124" y="53293"/>
                </a:lnTo>
                <a:lnTo>
                  <a:pt x="18301" y="64557"/>
                </a:lnTo>
                <a:lnTo>
                  <a:pt x="13310" y="75943"/>
                </a:lnTo>
                <a:lnTo>
                  <a:pt x="9982" y="86359"/>
                </a:lnTo>
                <a:lnTo>
                  <a:pt x="7486" y="95080"/>
                </a:lnTo>
                <a:lnTo>
                  <a:pt x="5823" y="102105"/>
                </a:lnTo>
                <a:lnTo>
                  <a:pt x="4159" y="106465"/>
                </a:lnTo>
                <a:lnTo>
                  <a:pt x="4159" y="108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8080861" y="502737"/>
            <a:ext cx="212107" cy="120394"/>
          </a:xfrm>
          <a:custGeom>
            <a:avLst/>
            <a:gdLst/>
            <a:ahLst/>
            <a:cxnLst/>
            <a:rect l="l" t="t" r="r" b="b"/>
            <a:pathLst>
              <a:path w="212107" h="120394">
                <a:moveTo>
                  <a:pt x="4159" y="101257"/>
                </a:moveTo>
                <a:lnTo>
                  <a:pt x="0" y="109009"/>
                </a:lnTo>
                <a:lnTo>
                  <a:pt x="0" y="115186"/>
                </a:lnTo>
                <a:lnTo>
                  <a:pt x="4159" y="118578"/>
                </a:lnTo>
                <a:lnTo>
                  <a:pt x="10814" y="120394"/>
                </a:lnTo>
                <a:lnTo>
                  <a:pt x="19953" y="120394"/>
                </a:lnTo>
                <a:lnTo>
                  <a:pt x="30768" y="118578"/>
                </a:lnTo>
                <a:lnTo>
                  <a:pt x="44078" y="116034"/>
                </a:lnTo>
                <a:lnTo>
                  <a:pt x="59052" y="112521"/>
                </a:lnTo>
                <a:lnTo>
                  <a:pt x="74026" y="108161"/>
                </a:lnTo>
                <a:lnTo>
                  <a:pt x="90663" y="102953"/>
                </a:lnTo>
                <a:lnTo>
                  <a:pt x="106469" y="97745"/>
                </a:lnTo>
                <a:lnTo>
                  <a:pt x="122264" y="92536"/>
                </a:lnTo>
                <a:lnTo>
                  <a:pt x="138069" y="87207"/>
                </a:lnTo>
                <a:lnTo>
                  <a:pt x="151380" y="81999"/>
                </a:lnTo>
                <a:lnTo>
                  <a:pt x="163858" y="77638"/>
                </a:lnTo>
                <a:lnTo>
                  <a:pt x="174672" y="74126"/>
                </a:lnTo>
                <a:lnTo>
                  <a:pt x="191310" y="68918"/>
                </a:lnTo>
                <a:lnTo>
                  <a:pt x="203788" y="62862"/>
                </a:lnTo>
                <a:lnTo>
                  <a:pt x="211275" y="57653"/>
                </a:lnTo>
                <a:lnTo>
                  <a:pt x="212107" y="51476"/>
                </a:lnTo>
                <a:lnTo>
                  <a:pt x="205452" y="43603"/>
                </a:lnTo>
                <a:lnTo>
                  <a:pt x="190478" y="34035"/>
                </a:lnTo>
                <a:lnTo>
                  <a:pt x="166353" y="22770"/>
                </a:lnTo>
                <a:lnTo>
                  <a:pt x="132246" y="7872"/>
                </a:lnTo>
                <a:lnTo>
                  <a:pt x="96487" y="0"/>
                </a:lnTo>
                <a:lnTo>
                  <a:pt x="68203" y="4360"/>
                </a:lnTo>
                <a:lnTo>
                  <a:pt x="45742" y="18410"/>
                </a:lnTo>
                <a:lnTo>
                  <a:pt x="29104" y="38395"/>
                </a:lnTo>
                <a:lnTo>
                  <a:pt x="17469" y="60197"/>
                </a:lnTo>
                <a:lnTo>
                  <a:pt x="9150" y="80303"/>
                </a:lnTo>
                <a:lnTo>
                  <a:pt x="4991" y="95080"/>
                </a:lnTo>
                <a:lnTo>
                  <a:pt x="4159" y="101257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8088348" y="506250"/>
            <a:ext cx="197965" cy="113369"/>
          </a:xfrm>
          <a:custGeom>
            <a:avLst/>
            <a:gdLst/>
            <a:ahLst/>
            <a:cxnLst/>
            <a:rect l="l" t="t" r="r" b="b"/>
            <a:pathLst>
              <a:path w="197965" h="113369">
                <a:moveTo>
                  <a:pt x="3327" y="95080"/>
                </a:moveTo>
                <a:lnTo>
                  <a:pt x="0" y="102953"/>
                </a:lnTo>
                <a:lnTo>
                  <a:pt x="0" y="108161"/>
                </a:lnTo>
                <a:lnTo>
                  <a:pt x="3327" y="111674"/>
                </a:lnTo>
                <a:lnTo>
                  <a:pt x="9150" y="113369"/>
                </a:lnTo>
                <a:lnTo>
                  <a:pt x="18289" y="113369"/>
                </a:lnTo>
                <a:lnTo>
                  <a:pt x="28272" y="111674"/>
                </a:lnTo>
                <a:lnTo>
                  <a:pt x="40750" y="109857"/>
                </a:lnTo>
                <a:lnTo>
                  <a:pt x="54892" y="105496"/>
                </a:lnTo>
                <a:lnTo>
                  <a:pt x="69034" y="102105"/>
                </a:lnTo>
                <a:lnTo>
                  <a:pt x="84008" y="96776"/>
                </a:lnTo>
                <a:lnTo>
                  <a:pt x="98982" y="91567"/>
                </a:lnTo>
                <a:lnTo>
                  <a:pt x="113945" y="86359"/>
                </a:lnTo>
                <a:lnTo>
                  <a:pt x="128087" y="81999"/>
                </a:lnTo>
                <a:lnTo>
                  <a:pt x="141397" y="76791"/>
                </a:lnTo>
                <a:lnTo>
                  <a:pt x="153043" y="73278"/>
                </a:lnTo>
                <a:lnTo>
                  <a:pt x="163026" y="69766"/>
                </a:lnTo>
                <a:lnTo>
                  <a:pt x="178832" y="64557"/>
                </a:lnTo>
                <a:lnTo>
                  <a:pt x="190478" y="59349"/>
                </a:lnTo>
                <a:lnTo>
                  <a:pt x="197133" y="54141"/>
                </a:lnTo>
                <a:lnTo>
                  <a:pt x="197965" y="47964"/>
                </a:lnTo>
                <a:lnTo>
                  <a:pt x="191310" y="41060"/>
                </a:lnTo>
                <a:lnTo>
                  <a:pt x="177168" y="32339"/>
                </a:lnTo>
                <a:lnTo>
                  <a:pt x="154707" y="21801"/>
                </a:lnTo>
                <a:lnTo>
                  <a:pt x="123095" y="7872"/>
                </a:lnTo>
                <a:lnTo>
                  <a:pt x="89832" y="0"/>
                </a:lnTo>
                <a:lnTo>
                  <a:pt x="63211" y="4360"/>
                </a:lnTo>
                <a:lnTo>
                  <a:pt x="42414" y="17441"/>
                </a:lnTo>
                <a:lnTo>
                  <a:pt x="26608" y="36699"/>
                </a:lnTo>
                <a:lnTo>
                  <a:pt x="14962" y="56684"/>
                </a:lnTo>
                <a:lnTo>
                  <a:pt x="8318" y="75943"/>
                </a:lnTo>
                <a:lnTo>
                  <a:pt x="4159" y="89872"/>
                </a:lnTo>
                <a:lnTo>
                  <a:pt x="3327" y="95080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8095003" y="510610"/>
            <a:ext cx="183823" cy="105496"/>
          </a:xfrm>
          <a:custGeom>
            <a:avLst/>
            <a:gdLst/>
            <a:ahLst/>
            <a:cxnLst/>
            <a:rect l="l" t="t" r="r" b="b"/>
            <a:pathLst>
              <a:path w="183823" h="105496">
                <a:moveTo>
                  <a:pt x="3327" y="88055"/>
                </a:moveTo>
                <a:lnTo>
                  <a:pt x="0" y="95080"/>
                </a:lnTo>
                <a:lnTo>
                  <a:pt x="0" y="100288"/>
                </a:lnTo>
                <a:lnTo>
                  <a:pt x="3327" y="103801"/>
                </a:lnTo>
                <a:lnTo>
                  <a:pt x="9139" y="105496"/>
                </a:lnTo>
                <a:lnTo>
                  <a:pt x="17458" y="105496"/>
                </a:lnTo>
                <a:lnTo>
                  <a:pt x="27440" y="103801"/>
                </a:lnTo>
                <a:lnTo>
                  <a:pt x="38255" y="101136"/>
                </a:lnTo>
                <a:lnTo>
                  <a:pt x="51565" y="98593"/>
                </a:lnTo>
                <a:lnTo>
                  <a:pt x="64875" y="94232"/>
                </a:lnTo>
                <a:lnTo>
                  <a:pt x="78185" y="89872"/>
                </a:lnTo>
                <a:lnTo>
                  <a:pt x="92327" y="85511"/>
                </a:lnTo>
                <a:lnTo>
                  <a:pt x="106458" y="80303"/>
                </a:lnTo>
                <a:lnTo>
                  <a:pt x="119768" y="75943"/>
                </a:lnTo>
                <a:lnTo>
                  <a:pt x="131414" y="71582"/>
                </a:lnTo>
                <a:lnTo>
                  <a:pt x="142229" y="68070"/>
                </a:lnTo>
                <a:lnTo>
                  <a:pt x="151380" y="64557"/>
                </a:lnTo>
                <a:lnTo>
                  <a:pt x="166353" y="60197"/>
                </a:lnTo>
                <a:lnTo>
                  <a:pt x="177168" y="54989"/>
                </a:lnTo>
                <a:lnTo>
                  <a:pt x="182991" y="50628"/>
                </a:lnTo>
                <a:lnTo>
                  <a:pt x="183823" y="44451"/>
                </a:lnTo>
                <a:lnTo>
                  <a:pt x="178000" y="38395"/>
                </a:lnTo>
                <a:lnTo>
                  <a:pt x="164690" y="29674"/>
                </a:lnTo>
                <a:lnTo>
                  <a:pt x="143893" y="20106"/>
                </a:lnTo>
                <a:lnTo>
                  <a:pt x="114777" y="7025"/>
                </a:lnTo>
                <a:lnTo>
                  <a:pt x="84008" y="0"/>
                </a:lnTo>
                <a:lnTo>
                  <a:pt x="59052" y="3512"/>
                </a:lnTo>
                <a:lnTo>
                  <a:pt x="39087" y="16593"/>
                </a:lnTo>
                <a:lnTo>
                  <a:pt x="24945" y="33187"/>
                </a:lnTo>
                <a:lnTo>
                  <a:pt x="14130" y="52324"/>
                </a:lnTo>
                <a:lnTo>
                  <a:pt x="7475" y="69766"/>
                </a:lnTo>
                <a:lnTo>
                  <a:pt x="4159" y="82847"/>
                </a:lnTo>
                <a:lnTo>
                  <a:pt x="3327" y="88055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101647" y="512427"/>
            <a:ext cx="169693" cy="97624"/>
          </a:xfrm>
          <a:custGeom>
            <a:avLst/>
            <a:gdLst/>
            <a:ahLst/>
            <a:cxnLst/>
            <a:rect l="l" t="t" r="r" b="b"/>
            <a:pathLst>
              <a:path w="169693" h="97624">
                <a:moveTo>
                  <a:pt x="3327" y="81878"/>
                </a:moveTo>
                <a:lnTo>
                  <a:pt x="0" y="88903"/>
                </a:lnTo>
                <a:lnTo>
                  <a:pt x="0" y="93263"/>
                </a:lnTo>
                <a:lnTo>
                  <a:pt x="3327" y="95928"/>
                </a:lnTo>
                <a:lnTo>
                  <a:pt x="8318" y="97624"/>
                </a:lnTo>
                <a:lnTo>
                  <a:pt x="15805" y="97624"/>
                </a:lnTo>
                <a:lnTo>
                  <a:pt x="24956" y="96776"/>
                </a:lnTo>
                <a:lnTo>
                  <a:pt x="35771" y="94111"/>
                </a:lnTo>
                <a:lnTo>
                  <a:pt x="47417" y="91567"/>
                </a:lnTo>
                <a:lnTo>
                  <a:pt x="59895" y="88055"/>
                </a:lnTo>
                <a:lnTo>
                  <a:pt x="72374" y="83695"/>
                </a:lnTo>
                <a:lnTo>
                  <a:pt x="85684" y="79334"/>
                </a:lnTo>
                <a:lnTo>
                  <a:pt x="98150" y="74974"/>
                </a:lnTo>
                <a:lnTo>
                  <a:pt x="110629" y="70613"/>
                </a:lnTo>
                <a:lnTo>
                  <a:pt x="122275" y="66253"/>
                </a:lnTo>
                <a:lnTo>
                  <a:pt x="132258" y="62741"/>
                </a:lnTo>
                <a:lnTo>
                  <a:pt x="140577" y="60076"/>
                </a:lnTo>
                <a:lnTo>
                  <a:pt x="153887" y="55715"/>
                </a:lnTo>
                <a:lnTo>
                  <a:pt x="163869" y="51355"/>
                </a:lnTo>
                <a:lnTo>
                  <a:pt x="168861" y="46995"/>
                </a:lnTo>
                <a:lnTo>
                  <a:pt x="169693" y="41786"/>
                </a:lnTo>
                <a:lnTo>
                  <a:pt x="164701" y="35730"/>
                </a:lnTo>
                <a:lnTo>
                  <a:pt x="152223" y="27857"/>
                </a:lnTo>
                <a:lnTo>
                  <a:pt x="133090" y="19137"/>
                </a:lnTo>
                <a:lnTo>
                  <a:pt x="106469" y="6903"/>
                </a:lnTo>
                <a:lnTo>
                  <a:pt x="78197" y="0"/>
                </a:lnTo>
                <a:lnTo>
                  <a:pt x="54904" y="4360"/>
                </a:lnTo>
                <a:lnTo>
                  <a:pt x="36602" y="15624"/>
                </a:lnTo>
                <a:lnTo>
                  <a:pt x="23292" y="31370"/>
                </a:lnTo>
                <a:lnTo>
                  <a:pt x="14142" y="48812"/>
                </a:lnTo>
                <a:lnTo>
                  <a:pt x="7486" y="65405"/>
                </a:lnTo>
                <a:lnTo>
                  <a:pt x="4159" y="77517"/>
                </a:lnTo>
                <a:lnTo>
                  <a:pt x="3327" y="81878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109966" y="516787"/>
            <a:ext cx="154719" cy="89751"/>
          </a:xfrm>
          <a:custGeom>
            <a:avLst/>
            <a:gdLst/>
            <a:ahLst/>
            <a:cxnLst/>
            <a:rect l="l" t="t" r="r" b="b"/>
            <a:pathLst>
              <a:path w="154719" h="89751">
                <a:moveTo>
                  <a:pt x="2495" y="75822"/>
                </a:moveTo>
                <a:lnTo>
                  <a:pt x="0" y="81878"/>
                </a:lnTo>
                <a:lnTo>
                  <a:pt x="0" y="86238"/>
                </a:lnTo>
                <a:lnTo>
                  <a:pt x="2495" y="88903"/>
                </a:lnTo>
                <a:lnTo>
                  <a:pt x="6655" y="89751"/>
                </a:lnTo>
                <a:lnTo>
                  <a:pt x="14142" y="89751"/>
                </a:lnTo>
                <a:lnTo>
                  <a:pt x="22460" y="88903"/>
                </a:lnTo>
                <a:lnTo>
                  <a:pt x="31611" y="87207"/>
                </a:lnTo>
                <a:lnTo>
                  <a:pt x="42426" y="83695"/>
                </a:lnTo>
                <a:lnTo>
                  <a:pt x="54072" y="81030"/>
                </a:lnTo>
                <a:lnTo>
                  <a:pt x="65718" y="76669"/>
                </a:lnTo>
                <a:lnTo>
                  <a:pt x="77365" y="73157"/>
                </a:lnTo>
                <a:lnTo>
                  <a:pt x="89000" y="68797"/>
                </a:lnTo>
                <a:lnTo>
                  <a:pt x="99814" y="65405"/>
                </a:lnTo>
                <a:lnTo>
                  <a:pt x="110629" y="61045"/>
                </a:lnTo>
                <a:lnTo>
                  <a:pt x="119779" y="58380"/>
                </a:lnTo>
                <a:lnTo>
                  <a:pt x="127266" y="55715"/>
                </a:lnTo>
                <a:lnTo>
                  <a:pt x="139745" y="51355"/>
                </a:lnTo>
                <a:lnTo>
                  <a:pt x="148895" y="46995"/>
                </a:lnTo>
                <a:lnTo>
                  <a:pt x="153887" y="43603"/>
                </a:lnTo>
                <a:lnTo>
                  <a:pt x="154719" y="38274"/>
                </a:lnTo>
                <a:lnTo>
                  <a:pt x="149727" y="33066"/>
                </a:lnTo>
                <a:lnTo>
                  <a:pt x="138913" y="26162"/>
                </a:lnTo>
                <a:lnTo>
                  <a:pt x="121443" y="16472"/>
                </a:lnTo>
                <a:lnTo>
                  <a:pt x="96487" y="6056"/>
                </a:lnTo>
                <a:lnTo>
                  <a:pt x="69878" y="0"/>
                </a:lnTo>
                <a:lnTo>
                  <a:pt x="49081" y="3391"/>
                </a:lnTo>
                <a:lnTo>
                  <a:pt x="32443" y="13928"/>
                </a:lnTo>
                <a:lnTo>
                  <a:pt x="20797" y="28705"/>
                </a:lnTo>
                <a:lnTo>
                  <a:pt x="11646" y="45299"/>
                </a:lnTo>
                <a:lnTo>
                  <a:pt x="6655" y="60076"/>
                </a:lnTo>
                <a:lnTo>
                  <a:pt x="3327" y="71461"/>
                </a:lnTo>
                <a:lnTo>
                  <a:pt x="2495" y="75822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116621" y="521147"/>
            <a:ext cx="140577" cy="81878"/>
          </a:xfrm>
          <a:custGeom>
            <a:avLst/>
            <a:gdLst/>
            <a:ahLst/>
            <a:cxnLst/>
            <a:rect l="l" t="t" r="r" b="b"/>
            <a:pathLst>
              <a:path w="140577" h="81878">
                <a:moveTo>
                  <a:pt x="5823" y="54868"/>
                </a:moveTo>
                <a:lnTo>
                  <a:pt x="3327" y="65405"/>
                </a:lnTo>
                <a:lnTo>
                  <a:pt x="2495" y="68797"/>
                </a:lnTo>
                <a:lnTo>
                  <a:pt x="0" y="74126"/>
                </a:lnTo>
                <a:lnTo>
                  <a:pt x="0" y="78486"/>
                </a:lnTo>
                <a:lnTo>
                  <a:pt x="2495" y="81030"/>
                </a:lnTo>
                <a:lnTo>
                  <a:pt x="6655" y="81878"/>
                </a:lnTo>
                <a:lnTo>
                  <a:pt x="12478" y="81878"/>
                </a:lnTo>
                <a:lnTo>
                  <a:pt x="20797" y="81030"/>
                </a:lnTo>
                <a:lnTo>
                  <a:pt x="29115" y="79334"/>
                </a:lnTo>
                <a:lnTo>
                  <a:pt x="39098" y="76669"/>
                </a:lnTo>
                <a:lnTo>
                  <a:pt x="49081" y="73157"/>
                </a:lnTo>
                <a:lnTo>
                  <a:pt x="59895" y="69766"/>
                </a:lnTo>
                <a:lnTo>
                  <a:pt x="70710" y="66253"/>
                </a:lnTo>
                <a:lnTo>
                  <a:pt x="81513" y="62741"/>
                </a:lnTo>
                <a:lnTo>
                  <a:pt x="91495" y="59228"/>
                </a:lnTo>
                <a:lnTo>
                  <a:pt x="100646" y="55715"/>
                </a:lnTo>
                <a:lnTo>
                  <a:pt x="108965" y="53172"/>
                </a:lnTo>
                <a:lnTo>
                  <a:pt x="116452" y="50507"/>
                </a:lnTo>
                <a:lnTo>
                  <a:pt x="127266" y="46995"/>
                </a:lnTo>
                <a:lnTo>
                  <a:pt x="135585" y="43603"/>
                </a:lnTo>
                <a:lnTo>
                  <a:pt x="140577" y="39243"/>
                </a:lnTo>
                <a:lnTo>
                  <a:pt x="140577" y="34883"/>
                </a:lnTo>
                <a:lnTo>
                  <a:pt x="136417" y="29553"/>
                </a:lnTo>
                <a:lnTo>
                  <a:pt x="126435" y="23497"/>
                </a:lnTo>
                <a:lnTo>
                  <a:pt x="109797" y="15624"/>
                </a:lnTo>
                <a:lnTo>
                  <a:pt x="87336" y="6056"/>
                </a:lnTo>
                <a:lnTo>
                  <a:pt x="64055" y="0"/>
                </a:lnTo>
                <a:lnTo>
                  <a:pt x="44921" y="3391"/>
                </a:lnTo>
                <a:lnTo>
                  <a:pt x="29947" y="13081"/>
                </a:lnTo>
                <a:lnTo>
                  <a:pt x="19133" y="26162"/>
                </a:lnTo>
                <a:lnTo>
                  <a:pt x="10814" y="40939"/>
                </a:lnTo>
                <a:lnTo>
                  <a:pt x="5823" y="54868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123276" y="525508"/>
            <a:ext cx="127266" cy="74126"/>
          </a:xfrm>
          <a:custGeom>
            <a:avLst/>
            <a:gdLst/>
            <a:ahLst/>
            <a:cxnLst/>
            <a:rect l="l" t="t" r="r" b="b"/>
            <a:pathLst>
              <a:path w="127266" h="74126">
                <a:moveTo>
                  <a:pt x="2495" y="61893"/>
                </a:moveTo>
                <a:lnTo>
                  <a:pt x="0" y="70613"/>
                </a:lnTo>
                <a:lnTo>
                  <a:pt x="6655" y="74126"/>
                </a:lnTo>
                <a:lnTo>
                  <a:pt x="19133" y="73157"/>
                </a:lnTo>
                <a:lnTo>
                  <a:pt x="35771" y="68797"/>
                </a:lnTo>
                <a:lnTo>
                  <a:pt x="54072" y="62741"/>
                </a:lnTo>
                <a:lnTo>
                  <a:pt x="74037" y="56684"/>
                </a:lnTo>
                <a:lnTo>
                  <a:pt x="90663" y="49659"/>
                </a:lnTo>
                <a:lnTo>
                  <a:pt x="104806" y="45299"/>
                </a:lnTo>
                <a:lnTo>
                  <a:pt x="114788" y="41786"/>
                </a:lnTo>
                <a:lnTo>
                  <a:pt x="122275" y="38274"/>
                </a:lnTo>
                <a:lnTo>
                  <a:pt x="126435" y="35730"/>
                </a:lnTo>
                <a:lnTo>
                  <a:pt x="127266" y="31370"/>
                </a:lnTo>
                <a:lnTo>
                  <a:pt x="123107" y="27010"/>
                </a:lnTo>
                <a:lnTo>
                  <a:pt x="113956" y="20832"/>
                </a:lnTo>
                <a:lnTo>
                  <a:pt x="99814" y="13928"/>
                </a:lnTo>
                <a:lnTo>
                  <a:pt x="79017" y="5208"/>
                </a:lnTo>
                <a:lnTo>
                  <a:pt x="58231" y="0"/>
                </a:lnTo>
                <a:lnTo>
                  <a:pt x="40762" y="2543"/>
                </a:lnTo>
                <a:lnTo>
                  <a:pt x="27452" y="11264"/>
                </a:lnTo>
                <a:lnTo>
                  <a:pt x="17469" y="23497"/>
                </a:lnTo>
                <a:lnTo>
                  <a:pt x="9982" y="37426"/>
                </a:lnTo>
                <a:lnTo>
                  <a:pt x="5823" y="49659"/>
                </a:lnTo>
                <a:lnTo>
                  <a:pt x="3327" y="58380"/>
                </a:lnTo>
                <a:lnTo>
                  <a:pt x="2495" y="61893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689089" y="1400091"/>
            <a:ext cx="240380" cy="75870"/>
          </a:xfrm>
          <a:custGeom>
            <a:avLst/>
            <a:gdLst/>
            <a:ahLst/>
            <a:cxnLst/>
            <a:rect l="l" t="t" r="r" b="b"/>
            <a:pathLst>
              <a:path w="240380" h="75870">
                <a:moveTo>
                  <a:pt x="240380" y="38371"/>
                </a:moveTo>
                <a:lnTo>
                  <a:pt x="237884" y="30522"/>
                </a:lnTo>
                <a:lnTo>
                  <a:pt x="231229" y="23546"/>
                </a:lnTo>
                <a:lnTo>
                  <a:pt x="219583" y="17441"/>
                </a:lnTo>
                <a:lnTo>
                  <a:pt x="205452" y="11336"/>
                </a:lnTo>
                <a:lnTo>
                  <a:pt x="187151" y="6976"/>
                </a:lnTo>
                <a:lnTo>
                  <a:pt x="166353" y="2616"/>
                </a:lnTo>
                <a:lnTo>
                  <a:pt x="143893" y="872"/>
                </a:lnTo>
                <a:lnTo>
                  <a:pt x="119768" y="0"/>
                </a:lnTo>
                <a:lnTo>
                  <a:pt x="95655" y="872"/>
                </a:lnTo>
                <a:lnTo>
                  <a:pt x="73194" y="2616"/>
                </a:lnTo>
                <a:lnTo>
                  <a:pt x="53229" y="6976"/>
                </a:lnTo>
                <a:lnTo>
                  <a:pt x="34927" y="11336"/>
                </a:lnTo>
                <a:lnTo>
                  <a:pt x="20785" y="17441"/>
                </a:lnTo>
                <a:lnTo>
                  <a:pt x="9150" y="23546"/>
                </a:lnTo>
                <a:lnTo>
                  <a:pt x="2495" y="30522"/>
                </a:lnTo>
                <a:lnTo>
                  <a:pt x="0" y="38371"/>
                </a:lnTo>
                <a:lnTo>
                  <a:pt x="2495" y="45347"/>
                </a:lnTo>
                <a:lnTo>
                  <a:pt x="9150" y="52324"/>
                </a:lnTo>
                <a:lnTo>
                  <a:pt x="20785" y="59301"/>
                </a:lnTo>
                <a:lnTo>
                  <a:pt x="34927" y="64533"/>
                </a:lnTo>
                <a:lnTo>
                  <a:pt x="53229" y="68893"/>
                </a:lnTo>
                <a:lnTo>
                  <a:pt x="73194" y="73254"/>
                </a:lnTo>
                <a:lnTo>
                  <a:pt x="95655" y="74998"/>
                </a:lnTo>
                <a:lnTo>
                  <a:pt x="119768" y="75870"/>
                </a:lnTo>
                <a:lnTo>
                  <a:pt x="143893" y="74998"/>
                </a:lnTo>
                <a:lnTo>
                  <a:pt x="166353" y="73254"/>
                </a:lnTo>
                <a:lnTo>
                  <a:pt x="187151" y="68893"/>
                </a:lnTo>
                <a:lnTo>
                  <a:pt x="205452" y="64533"/>
                </a:lnTo>
                <a:lnTo>
                  <a:pt x="219583" y="59301"/>
                </a:lnTo>
                <a:lnTo>
                  <a:pt x="231229" y="52324"/>
                </a:lnTo>
                <a:lnTo>
                  <a:pt x="237884" y="45347"/>
                </a:lnTo>
                <a:lnTo>
                  <a:pt x="240380" y="38371"/>
                </a:lnTo>
                <a:close/>
              </a:path>
            </a:pathLst>
          </a:custGeom>
          <a:solidFill>
            <a:srgbClr val="EE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697408" y="1402707"/>
            <a:ext cx="223742" cy="70638"/>
          </a:xfrm>
          <a:custGeom>
            <a:avLst/>
            <a:gdLst/>
            <a:ahLst/>
            <a:cxnLst/>
            <a:rect l="l" t="t" r="r" b="b"/>
            <a:pathLst>
              <a:path w="223742" h="70638">
                <a:moveTo>
                  <a:pt x="223742" y="35755"/>
                </a:moveTo>
                <a:lnTo>
                  <a:pt x="221246" y="28778"/>
                </a:lnTo>
                <a:lnTo>
                  <a:pt x="214591" y="21801"/>
                </a:lnTo>
                <a:lnTo>
                  <a:pt x="204609" y="15697"/>
                </a:lnTo>
                <a:lnTo>
                  <a:pt x="191310" y="10464"/>
                </a:lnTo>
                <a:lnTo>
                  <a:pt x="174672" y="6104"/>
                </a:lnTo>
                <a:lnTo>
                  <a:pt x="155539" y="2616"/>
                </a:lnTo>
                <a:lnTo>
                  <a:pt x="133910" y="872"/>
                </a:lnTo>
                <a:lnTo>
                  <a:pt x="111449" y="0"/>
                </a:lnTo>
                <a:lnTo>
                  <a:pt x="89000" y="872"/>
                </a:lnTo>
                <a:lnTo>
                  <a:pt x="68203" y="2616"/>
                </a:lnTo>
                <a:lnTo>
                  <a:pt x="49069" y="6104"/>
                </a:lnTo>
                <a:lnTo>
                  <a:pt x="32431" y="10464"/>
                </a:lnTo>
                <a:lnTo>
                  <a:pt x="19121" y="15697"/>
                </a:lnTo>
                <a:lnTo>
                  <a:pt x="9139" y="21801"/>
                </a:lnTo>
                <a:lnTo>
                  <a:pt x="2495" y="28778"/>
                </a:lnTo>
                <a:lnTo>
                  <a:pt x="0" y="35755"/>
                </a:lnTo>
                <a:lnTo>
                  <a:pt x="2495" y="42731"/>
                </a:lnTo>
                <a:lnTo>
                  <a:pt x="9139" y="49708"/>
                </a:lnTo>
                <a:lnTo>
                  <a:pt x="19121" y="54940"/>
                </a:lnTo>
                <a:lnTo>
                  <a:pt x="32431" y="60173"/>
                </a:lnTo>
                <a:lnTo>
                  <a:pt x="49069" y="64533"/>
                </a:lnTo>
                <a:lnTo>
                  <a:pt x="68203" y="68021"/>
                </a:lnTo>
                <a:lnTo>
                  <a:pt x="89000" y="69766"/>
                </a:lnTo>
                <a:lnTo>
                  <a:pt x="111449" y="70638"/>
                </a:lnTo>
                <a:lnTo>
                  <a:pt x="133910" y="69766"/>
                </a:lnTo>
                <a:lnTo>
                  <a:pt x="155539" y="68021"/>
                </a:lnTo>
                <a:lnTo>
                  <a:pt x="174672" y="64533"/>
                </a:lnTo>
                <a:lnTo>
                  <a:pt x="191310" y="60173"/>
                </a:lnTo>
                <a:lnTo>
                  <a:pt x="204609" y="54940"/>
                </a:lnTo>
                <a:lnTo>
                  <a:pt x="214591" y="49708"/>
                </a:lnTo>
                <a:lnTo>
                  <a:pt x="221246" y="42731"/>
                </a:lnTo>
                <a:lnTo>
                  <a:pt x="223742" y="35755"/>
                </a:lnTo>
                <a:close/>
              </a:path>
            </a:pathLst>
          </a:custGeom>
          <a:solidFill>
            <a:srgbClr val="E1ECE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704884" y="1405323"/>
            <a:ext cx="207948" cy="65405"/>
          </a:xfrm>
          <a:custGeom>
            <a:avLst/>
            <a:gdLst/>
            <a:ahLst/>
            <a:cxnLst/>
            <a:rect l="l" t="t" r="r" b="b"/>
            <a:pathLst>
              <a:path w="207948" h="65405">
                <a:moveTo>
                  <a:pt x="207948" y="33138"/>
                </a:moveTo>
                <a:lnTo>
                  <a:pt x="205452" y="26162"/>
                </a:lnTo>
                <a:lnTo>
                  <a:pt x="199629" y="20057"/>
                </a:lnTo>
                <a:lnTo>
                  <a:pt x="190490" y="14825"/>
                </a:lnTo>
                <a:lnTo>
                  <a:pt x="177180" y="9592"/>
                </a:lnTo>
                <a:lnTo>
                  <a:pt x="162206" y="5232"/>
                </a:lnTo>
                <a:lnTo>
                  <a:pt x="144736" y="2616"/>
                </a:lnTo>
                <a:lnTo>
                  <a:pt x="124771" y="872"/>
                </a:lnTo>
                <a:lnTo>
                  <a:pt x="103974" y="0"/>
                </a:lnTo>
                <a:lnTo>
                  <a:pt x="83188" y="872"/>
                </a:lnTo>
                <a:lnTo>
                  <a:pt x="63223" y="2616"/>
                </a:lnTo>
                <a:lnTo>
                  <a:pt x="45753" y="5232"/>
                </a:lnTo>
                <a:lnTo>
                  <a:pt x="30779" y="9592"/>
                </a:lnTo>
                <a:lnTo>
                  <a:pt x="17469" y="14825"/>
                </a:lnTo>
                <a:lnTo>
                  <a:pt x="8318" y="20057"/>
                </a:lnTo>
                <a:lnTo>
                  <a:pt x="2495" y="26162"/>
                </a:lnTo>
                <a:lnTo>
                  <a:pt x="0" y="33138"/>
                </a:lnTo>
                <a:lnTo>
                  <a:pt x="2495" y="39243"/>
                </a:lnTo>
                <a:lnTo>
                  <a:pt x="8318" y="45347"/>
                </a:lnTo>
                <a:lnTo>
                  <a:pt x="17469" y="50580"/>
                </a:lnTo>
                <a:lnTo>
                  <a:pt x="30779" y="55812"/>
                </a:lnTo>
                <a:lnTo>
                  <a:pt x="45753" y="60173"/>
                </a:lnTo>
                <a:lnTo>
                  <a:pt x="63223" y="62789"/>
                </a:lnTo>
                <a:lnTo>
                  <a:pt x="83188" y="64533"/>
                </a:lnTo>
                <a:lnTo>
                  <a:pt x="103974" y="65405"/>
                </a:lnTo>
                <a:lnTo>
                  <a:pt x="124771" y="64533"/>
                </a:lnTo>
                <a:lnTo>
                  <a:pt x="144736" y="62789"/>
                </a:lnTo>
                <a:lnTo>
                  <a:pt x="162206" y="60173"/>
                </a:lnTo>
                <a:lnTo>
                  <a:pt x="177180" y="55812"/>
                </a:lnTo>
                <a:lnTo>
                  <a:pt x="190490" y="50580"/>
                </a:lnTo>
                <a:lnTo>
                  <a:pt x="199629" y="45347"/>
                </a:lnTo>
                <a:lnTo>
                  <a:pt x="205452" y="39243"/>
                </a:lnTo>
                <a:lnTo>
                  <a:pt x="207948" y="33138"/>
                </a:lnTo>
                <a:close/>
              </a:path>
            </a:pathLst>
          </a:custGeom>
          <a:solidFill>
            <a:srgbClr val="D2DF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713202" y="1407940"/>
            <a:ext cx="192142" cy="60173"/>
          </a:xfrm>
          <a:custGeom>
            <a:avLst/>
            <a:gdLst/>
            <a:ahLst/>
            <a:cxnLst/>
            <a:rect l="l" t="t" r="r" b="b"/>
            <a:pathLst>
              <a:path w="192142" h="60173">
                <a:moveTo>
                  <a:pt x="192142" y="30522"/>
                </a:moveTo>
                <a:lnTo>
                  <a:pt x="190478" y="24418"/>
                </a:lnTo>
                <a:lnTo>
                  <a:pt x="184667" y="18313"/>
                </a:lnTo>
                <a:lnTo>
                  <a:pt x="175516" y="13081"/>
                </a:lnTo>
                <a:lnTo>
                  <a:pt x="163869" y="8720"/>
                </a:lnTo>
                <a:lnTo>
                  <a:pt x="149727" y="5232"/>
                </a:lnTo>
                <a:lnTo>
                  <a:pt x="133090" y="2616"/>
                </a:lnTo>
                <a:lnTo>
                  <a:pt x="114788" y="872"/>
                </a:lnTo>
                <a:lnTo>
                  <a:pt x="95655" y="0"/>
                </a:lnTo>
                <a:lnTo>
                  <a:pt x="76533" y="872"/>
                </a:lnTo>
                <a:lnTo>
                  <a:pt x="58231" y="2616"/>
                </a:lnTo>
                <a:lnTo>
                  <a:pt x="42426" y="5232"/>
                </a:lnTo>
                <a:lnTo>
                  <a:pt x="28284" y="8720"/>
                </a:lnTo>
                <a:lnTo>
                  <a:pt x="16637" y="13081"/>
                </a:lnTo>
                <a:lnTo>
                  <a:pt x="7486" y="18313"/>
                </a:lnTo>
                <a:lnTo>
                  <a:pt x="1663" y="24418"/>
                </a:lnTo>
                <a:lnTo>
                  <a:pt x="0" y="30522"/>
                </a:lnTo>
                <a:lnTo>
                  <a:pt x="1663" y="36627"/>
                </a:lnTo>
                <a:lnTo>
                  <a:pt x="7486" y="41859"/>
                </a:lnTo>
                <a:lnTo>
                  <a:pt x="16637" y="47092"/>
                </a:lnTo>
                <a:lnTo>
                  <a:pt x="28284" y="51452"/>
                </a:lnTo>
                <a:lnTo>
                  <a:pt x="42426" y="54940"/>
                </a:lnTo>
                <a:lnTo>
                  <a:pt x="58231" y="57557"/>
                </a:lnTo>
                <a:lnTo>
                  <a:pt x="76533" y="59301"/>
                </a:lnTo>
                <a:lnTo>
                  <a:pt x="95655" y="60173"/>
                </a:lnTo>
                <a:lnTo>
                  <a:pt x="114788" y="59301"/>
                </a:lnTo>
                <a:lnTo>
                  <a:pt x="133090" y="57557"/>
                </a:lnTo>
                <a:lnTo>
                  <a:pt x="149727" y="54940"/>
                </a:lnTo>
                <a:lnTo>
                  <a:pt x="163869" y="51452"/>
                </a:lnTo>
                <a:lnTo>
                  <a:pt x="175516" y="47092"/>
                </a:lnTo>
                <a:lnTo>
                  <a:pt x="184667" y="41859"/>
                </a:lnTo>
                <a:lnTo>
                  <a:pt x="190478" y="36627"/>
                </a:lnTo>
                <a:lnTo>
                  <a:pt x="192142" y="30522"/>
                </a:lnTo>
                <a:close/>
              </a:path>
            </a:pathLst>
          </a:custGeom>
          <a:solidFill>
            <a:srgbClr val="C4D7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720689" y="1410556"/>
            <a:ext cx="176348" cy="54940"/>
          </a:xfrm>
          <a:custGeom>
            <a:avLst/>
            <a:gdLst/>
            <a:ahLst/>
            <a:cxnLst/>
            <a:rect l="l" t="t" r="r" b="b"/>
            <a:pathLst>
              <a:path w="176348" h="54940">
                <a:moveTo>
                  <a:pt x="176348" y="27906"/>
                </a:moveTo>
                <a:lnTo>
                  <a:pt x="174684" y="21801"/>
                </a:lnTo>
                <a:lnTo>
                  <a:pt x="169693" y="16569"/>
                </a:lnTo>
                <a:lnTo>
                  <a:pt x="161374" y="12209"/>
                </a:lnTo>
                <a:lnTo>
                  <a:pt x="150559" y="7848"/>
                </a:lnTo>
                <a:lnTo>
                  <a:pt x="137249" y="4360"/>
                </a:lnTo>
                <a:lnTo>
                  <a:pt x="122275" y="1744"/>
                </a:lnTo>
                <a:lnTo>
                  <a:pt x="105637" y="872"/>
                </a:lnTo>
                <a:lnTo>
                  <a:pt x="88168" y="0"/>
                </a:lnTo>
                <a:lnTo>
                  <a:pt x="70710" y="872"/>
                </a:lnTo>
                <a:lnTo>
                  <a:pt x="54072" y="1744"/>
                </a:lnTo>
                <a:lnTo>
                  <a:pt x="39098" y="4360"/>
                </a:lnTo>
                <a:lnTo>
                  <a:pt x="25788" y="7848"/>
                </a:lnTo>
                <a:lnTo>
                  <a:pt x="14973" y="12209"/>
                </a:lnTo>
                <a:lnTo>
                  <a:pt x="6655" y="16569"/>
                </a:lnTo>
                <a:lnTo>
                  <a:pt x="1663" y="21801"/>
                </a:lnTo>
                <a:lnTo>
                  <a:pt x="0" y="27906"/>
                </a:lnTo>
                <a:lnTo>
                  <a:pt x="1663" y="33138"/>
                </a:lnTo>
                <a:lnTo>
                  <a:pt x="6655" y="38371"/>
                </a:lnTo>
                <a:lnTo>
                  <a:pt x="14973" y="42731"/>
                </a:lnTo>
                <a:lnTo>
                  <a:pt x="25788" y="47092"/>
                </a:lnTo>
                <a:lnTo>
                  <a:pt x="39098" y="50580"/>
                </a:lnTo>
                <a:lnTo>
                  <a:pt x="54072" y="53196"/>
                </a:lnTo>
                <a:lnTo>
                  <a:pt x="70710" y="54068"/>
                </a:lnTo>
                <a:lnTo>
                  <a:pt x="88168" y="54940"/>
                </a:lnTo>
                <a:lnTo>
                  <a:pt x="105637" y="54068"/>
                </a:lnTo>
                <a:lnTo>
                  <a:pt x="122275" y="53196"/>
                </a:lnTo>
                <a:lnTo>
                  <a:pt x="137249" y="50580"/>
                </a:lnTo>
                <a:lnTo>
                  <a:pt x="150559" y="47092"/>
                </a:lnTo>
                <a:lnTo>
                  <a:pt x="161374" y="42731"/>
                </a:lnTo>
                <a:lnTo>
                  <a:pt x="169693" y="38371"/>
                </a:lnTo>
                <a:lnTo>
                  <a:pt x="174684" y="33138"/>
                </a:lnTo>
                <a:lnTo>
                  <a:pt x="176348" y="27906"/>
                </a:lnTo>
                <a:close/>
              </a:path>
            </a:pathLst>
          </a:custGeom>
          <a:solidFill>
            <a:srgbClr val="B7D1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729008" y="1413172"/>
            <a:ext cx="160542" cy="49708"/>
          </a:xfrm>
          <a:custGeom>
            <a:avLst/>
            <a:gdLst/>
            <a:ahLst/>
            <a:cxnLst/>
            <a:rect l="l" t="t" r="r" b="b"/>
            <a:pathLst>
              <a:path w="160542" h="49708">
                <a:moveTo>
                  <a:pt x="160542" y="25290"/>
                </a:moveTo>
                <a:lnTo>
                  <a:pt x="158878" y="20057"/>
                </a:lnTo>
                <a:lnTo>
                  <a:pt x="153887" y="15697"/>
                </a:lnTo>
                <a:lnTo>
                  <a:pt x="146400" y="11336"/>
                </a:lnTo>
                <a:lnTo>
                  <a:pt x="136417" y="6976"/>
                </a:lnTo>
                <a:lnTo>
                  <a:pt x="124771" y="4360"/>
                </a:lnTo>
                <a:lnTo>
                  <a:pt x="111461" y="1744"/>
                </a:lnTo>
                <a:lnTo>
                  <a:pt x="95655" y="872"/>
                </a:lnTo>
                <a:lnTo>
                  <a:pt x="79849" y="0"/>
                </a:lnTo>
                <a:lnTo>
                  <a:pt x="64055" y="872"/>
                </a:lnTo>
                <a:lnTo>
                  <a:pt x="49081" y="1744"/>
                </a:lnTo>
                <a:lnTo>
                  <a:pt x="34939" y="4360"/>
                </a:lnTo>
                <a:lnTo>
                  <a:pt x="23292" y="6976"/>
                </a:lnTo>
                <a:lnTo>
                  <a:pt x="13310" y="11336"/>
                </a:lnTo>
                <a:lnTo>
                  <a:pt x="6655" y="15697"/>
                </a:lnTo>
                <a:lnTo>
                  <a:pt x="1663" y="20057"/>
                </a:lnTo>
                <a:lnTo>
                  <a:pt x="0" y="25290"/>
                </a:lnTo>
                <a:lnTo>
                  <a:pt x="1663" y="30522"/>
                </a:lnTo>
                <a:lnTo>
                  <a:pt x="6655" y="34883"/>
                </a:lnTo>
                <a:lnTo>
                  <a:pt x="13310" y="38371"/>
                </a:lnTo>
                <a:lnTo>
                  <a:pt x="23292" y="42731"/>
                </a:lnTo>
                <a:lnTo>
                  <a:pt x="34939" y="45347"/>
                </a:lnTo>
                <a:lnTo>
                  <a:pt x="49081" y="47964"/>
                </a:lnTo>
                <a:lnTo>
                  <a:pt x="64055" y="48836"/>
                </a:lnTo>
                <a:lnTo>
                  <a:pt x="79849" y="49708"/>
                </a:lnTo>
                <a:lnTo>
                  <a:pt x="95655" y="48836"/>
                </a:lnTo>
                <a:lnTo>
                  <a:pt x="111461" y="47964"/>
                </a:lnTo>
                <a:lnTo>
                  <a:pt x="124771" y="45347"/>
                </a:lnTo>
                <a:lnTo>
                  <a:pt x="136417" y="42731"/>
                </a:lnTo>
                <a:lnTo>
                  <a:pt x="146400" y="38371"/>
                </a:lnTo>
                <a:lnTo>
                  <a:pt x="153887" y="34883"/>
                </a:lnTo>
                <a:lnTo>
                  <a:pt x="158878" y="30522"/>
                </a:lnTo>
                <a:lnTo>
                  <a:pt x="160542" y="25290"/>
                </a:lnTo>
                <a:close/>
              </a:path>
            </a:pathLst>
          </a:custGeom>
          <a:solidFill>
            <a:srgbClr val="A8C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737327" y="1415788"/>
            <a:ext cx="143904" cy="44475"/>
          </a:xfrm>
          <a:custGeom>
            <a:avLst/>
            <a:gdLst/>
            <a:ahLst/>
            <a:cxnLst/>
            <a:rect l="l" t="t" r="r" b="b"/>
            <a:pathLst>
              <a:path w="143904" h="44475">
                <a:moveTo>
                  <a:pt x="143904" y="22673"/>
                </a:moveTo>
                <a:lnTo>
                  <a:pt x="142240" y="18313"/>
                </a:lnTo>
                <a:lnTo>
                  <a:pt x="138081" y="13953"/>
                </a:lnTo>
                <a:lnTo>
                  <a:pt x="131426" y="9592"/>
                </a:lnTo>
                <a:lnTo>
                  <a:pt x="123107" y="6104"/>
                </a:lnTo>
                <a:lnTo>
                  <a:pt x="112292" y="3488"/>
                </a:lnTo>
                <a:lnTo>
                  <a:pt x="99814" y="1744"/>
                </a:lnTo>
                <a:lnTo>
                  <a:pt x="86504" y="872"/>
                </a:lnTo>
                <a:lnTo>
                  <a:pt x="71530" y="0"/>
                </a:lnTo>
                <a:lnTo>
                  <a:pt x="57400" y="872"/>
                </a:lnTo>
                <a:lnTo>
                  <a:pt x="43258" y="1744"/>
                </a:lnTo>
                <a:lnTo>
                  <a:pt x="31611" y="3488"/>
                </a:lnTo>
                <a:lnTo>
                  <a:pt x="20797" y="6104"/>
                </a:lnTo>
                <a:lnTo>
                  <a:pt x="12478" y="9592"/>
                </a:lnTo>
                <a:lnTo>
                  <a:pt x="5823" y="13953"/>
                </a:lnTo>
                <a:lnTo>
                  <a:pt x="1663" y="18313"/>
                </a:lnTo>
                <a:lnTo>
                  <a:pt x="0" y="22673"/>
                </a:lnTo>
                <a:lnTo>
                  <a:pt x="1663" y="27034"/>
                </a:lnTo>
                <a:lnTo>
                  <a:pt x="5823" y="31394"/>
                </a:lnTo>
                <a:lnTo>
                  <a:pt x="12478" y="34883"/>
                </a:lnTo>
                <a:lnTo>
                  <a:pt x="20797" y="38371"/>
                </a:lnTo>
                <a:lnTo>
                  <a:pt x="31611" y="40987"/>
                </a:lnTo>
                <a:lnTo>
                  <a:pt x="43258" y="42731"/>
                </a:lnTo>
                <a:lnTo>
                  <a:pt x="57400" y="43603"/>
                </a:lnTo>
                <a:lnTo>
                  <a:pt x="71530" y="44475"/>
                </a:lnTo>
                <a:lnTo>
                  <a:pt x="86504" y="43603"/>
                </a:lnTo>
                <a:lnTo>
                  <a:pt x="99814" y="42731"/>
                </a:lnTo>
                <a:lnTo>
                  <a:pt x="112292" y="40987"/>
                </a:lnTo>
                <a:lnTo>
                  <a:pt x="123107" y="38371"/>
                </a:lnTo>
                <a:lnTo>
                  <a:pt x="131426" y="34883"/>
                </a:lnTo>
                <a:lnTo>
                  <a:pt x="138081" y="31394"/>
                </a:lnTo>
                <a:lnTo>
                  <a:pt x="142240" y="27034"/>
                </a:lnTo>
                <a:lnTo>
                  <a:pt x="143904" y="22673"/>
                </a:lnTo>
                <a:close/>
              </a:path>
            </a:pathLst>
          </a:custGeom>
          <a:solidFill>
            <a:srgbClr val="9B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744814" y="1418404"/>
            <a:ext cx="128098" cy="40115"/>
          </a:xfrm>
          <a:custGeom>
            <a:avLst/>
            <a:gdLst/>
            <a:ahLst/>
            <a:cxnLst/>
            <a:rect l="l" t="t" r="r" b="b"/>
            <a:pathLst>
              <a:path w="128098" h="40115">
                <a:moveTo>
                  <a:pt x="128098" y="20057"/>
                </a:moveTo>
                <a:lnTo>
                  <a:pt x="126435" y="15697"/>
                </a:lnTo>
                <a:lnTo>
                  <a:pt x="123107" y="12209"/>
                </a:lnTo>
                <a:lnTo>
                  <a:pt x="117284" y="8720"/>
                </a:lnTo>
                <a:lnTo>
                  <a:pt x="109797" y="6104"/>
                </a:lnTo>
                <a:lnTo>
                  <a:pt x="99814" y="3488"/>
                </a:lnTo>
                <a:lnTo>
                  <a:pt x="89000" y="1744"/>
                </a:lnTo>
                <a:lnTo>
                  <a:pt x="77353" y="0"/>
                </a:lnTo>
                <a:lnTo>
                  <a:pt x="51576" y="0"/>
                </a:lnTo>
                <a:lnTo>
                  <a:pt x="39098" y="1744"/>
                </a:lnTo>
                <a:lnTo>
                  <a:pt x="28284" y="3488"/>
                </a:lnTo>
                <a:lnTo>
                  <a:pt x="19133" y="6104"/>
                </a:lnTo>
                <a:lnTo>
                  <a:pt x="10814" y="8720"/>
                </a:lnTo>
                <a:lnTo>
                  <a:pt x="4991" y="12209"/>
                </a:lnTo>
                <a:lnTo>
                  <a:pt x="1663" y="15697"/>
                </a:lnTo>
                <a:lnTo>
                  <a:pt x="0" y="20057"/>
                </a:lnTo>
                <a:lnTo>
                  <a:pt x="1663" y="23546"/>
                </a:lnTo>
                <a:lnTo>
                  <a:pt x="4991" y="27906"/>
                </a:lnTo>
                <a:lnTo>
                  <a:pt x="10814" y="31394"/>
                </a:lnTo>
                <a:lnTo>
                  <a:pt x="19133" y="34010"/>
                </a:lnTo>
                <a:lnTo>
                  <a:pt x="28284" y="36627"/>
                </a:lnTo>
                <a:lnTo>
                  <a:pt x="39098" y="38371"/>
                </a:lnTo>
                <a:lnTo>
                  <a:pt x="51576" y="40115"/>
                </a:lnTo>
                <a:lnTo>
                  <a:pt x="77353" y="40115"/>
                </a:lnTo>
                <a:lnTo>
                  <a:pt x="89000" y="38371"/>
                </a:lnTo>
                <a:lnTo>
                  <a:pt x="99814" y="36627"/>
                </a:lnTo>
                <a:lnTo>
                  <a:pt x="109797" y="34010"/>
                </a:lnTo>
                <a:lnTo>
                  <a:pt x="117284" y="31394"/>
                </a:lnTo>
                <a:lnTo>
                  <a:pt x="123107" y="27906"/>
                </a:lnTo>
                <a:lnTo>
                  <a:pt x="126435" y="23546"/>
                </a:lnTo>
                <a:lnTo>
                  <a:pt x="128098" y="20057"/>
                </a:lnTo>
                <a:close/>
              </a:path>
            </a:pathLst>
          </a:custGeom>
          <a:solidFill>
            <a:srgbClr val="8BB1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609234" y="1471601"/>
            <a:ext cx="608865" cy="617393"/>
          </a:xfrm>
          <a:custGeom>
            <a:avLst/>
            <a:gdLst/>
            <a:ahLst/>
            <a:cxnLst/>
            <a:rect l="l" t="t" r="r" b="b"/>
            <a:pathLst>
              <a:path w="608865" h="617393">
                <a:moveTo>
                  <a:pt x="5822" y="113369"/>
                </a:moveTo>
                <a:lnTo>
                  <a:pt x="24121" y="156961"/>
                </a:lnTo>
                <a:lnTo>
                  <a:pt x="42420" y="190972"/>
                </a:lnTo>
                <a:lnTo>
                  <a:pt x="60719" y="215390"/>
                </a:lnTo>
                <a:lnTo>
                  <a:pt x="78191" y="232832"/>
                </a:lnTo>
                <a:lnTo>
                  <a:pt x="93165" y="244169"/>
                </a:lnTo>
                <a:lnTo>
                  <a:pt x="104800" y="250273"/>
                </a:lnTo>
                <a:lnTo>
                  <a:pt x="113119" y="252889"/>
                </a:lnTo>
                <a:lnTo>
                  <a:pt x="115614" y="253761"/>
                </a:lnTo>
                <a:lnTo>
                  <a:pt x="140571" y="272947"/>
                </a:lnTo>
                <a:lnTo>
                  <a:pt x="162200" y="293877"/>
                </a:lnTo>
                <a:lnTo>
                  <a:pt x="180501" y="317423"/>
                </a:lnTo>
                <a:lnTo>
                  <a:pt x="196296" y="342713"/>
                </a:lnTo>
                <a:lnTo>
                  <a:pt x="209606" y="369735"/>
                </a:lnTo>
                <a:lnTo>
                  <a:pt x="222084" y="399386"/>
                </a:lnTo>
                <a:lnTo>
                  <a:pt x="232067" y="432525"/>
                </a:lnTo>
                <a:lnTo>
                  <a:pt x="242049" y="468280"/>
                </a:lnTo>
                <a:lnTo>
                  <a:pt x="247041" y="486594"/>
                </a:lnTo>
                <a:lnTo>
                  <a:pt x="252864" y="502291"/>
                </a:lnTo>
                <a:lnTo>
                  <a:pt x="259519" y="517988"/>
                </a:lnTo>
                <a:lnTo>
                  <a:pt x="267006" y="531942"/>
                </a:lnTo>
                <a:lnTo>
                  <a:pt x="275325" y="544151"/>
                </a:lnTo>
                <a:lnTo>
                  <a:pt x="285307" y="555488"/>
                </a:lnTo>
                <a:lnTo>
                  <a:pt x="296942" y="565952"/>
                </a:lnTo>
                <a:lnTo>
                  <a:pt x="310252" y="574661"/>
                </a:lnTo>
                <a:lnTo>
                  <a:pt x="325226" y="583382"/>
                </a:lnTo>
                <a:lnTo>
                  <a:pt x="341864" y="590358"/>
                </a:lnTo>
                <a:lnTo>
                  <a:pt x="360997" y="596463"/>
                </a:lnTo>
                <a:lnTo>
                  <a:pt x="382626" y="602568"/>
                </a:lnTo>
                <a:lnTo>
                  <a:pt x="406740" y="606928"/>
                </a:lnTo>
                <a:lnTo>
                  <a:pt x="433360" y="610416"/>
                </a:lnTo>
                <a:lnTo>
                  <a:pt x="462476" y="613905"/>
                </a:lnTo>
                <a:lnTo>
                  <a:pt x="494908" y="616521"/>
                </a:lnTo>
                <a:lnTo>
                  <a:pt x="525688" y="617393"/>
                </a:lnTo>
                <a:lnTo>
                  <a:pt x="551476" y="616521"/>
                </a:lnTo>
                <a:lnTo>
                  <a:pt x="571441" y="613032"/>
                </a:lnTo>
                <a:lnTo>
                  <a:pt x="587247" y="606928"/>
                </a:lnTo>
                <a:lnTo>
                  <a:pt x="598050" y="599079"/>
                </a:lnTo>
                <a:lnTo>
                  <a:pt x="605537" y="588614"/>
                </a:lnTo>
                <a:lnTo>
                  <a:pt x="608865" y="575533"/>
                </a:lnTo>
                <a:lnTo>
                  <a:pt x="608865" y="560720"/>
                </a:lnTo>
                <a:lnTo>
                  <a:pt x="605537" y="544151"/>
                </a:lnTo>
                <a:lnTo>
                  <a:pt x="600546" y="524965"/>
                </a:lnTo>
                <a:lnTo>
                  <a:pt x="593059" y="504035"/>
                </a:lnTo>
                <a:lnTo>
                  <a:pt x="583920" y="480489"/>
                </a:lnTo>
                <a:lnTo>
                  <a:pt x="573105" y="456071"/>
                </a:lnTo>
                <a:lnTo>
                  <a:pt x="561459" y="429037"/>
                </a:lnTo>
                <a:lnTo>
                  <a:pt x="548980" y="399386"/>
                </a:lnTo>
                <a:lnTo>
                  <a:pt x="536502" y="368863"/>
                </a:lnTo>
                <a:lnTo>
                  <a:pt x="524024" y="337481"/>
                </a:lnTo>
                <a:lnTo>
                  <a:pt x="512377" y="305214"/>
                </a:lnTo>
                <a:lnTo>
                  <a:pt x="500731" y="274691"/>
                </a:lnTo>
                <a:lnTo>
                  <a:pt x="489928" y="243297"/>
                </a:lnTo>
                <a:lnTo>
                  <a:pt x="478282" y="213646"/>
                </a:lnTo>
                <a:lnTo>
                  <a:pt x="466635" y="184867"/>
                </a:lnTo>
                <a:lnTo>
                  <a:pt x="454989" y="157833"/>
                </a:lnTo>
                <a:lnTo>
                  <a:pt x="441679" y="131671"/>
                </a:lnTo>
                <a:lnTo>
                  <a:pt x="428369" y="108137"/>
                </a:lnTo>
                <a:lnTo>
                  <a:pt x="414226" y="86335"/>
                </a:lnTo>
                <a:lnTo>
                  <a:pt x="398421" y="66277"/>
                </a:lnTo>
                <a:lnTo>
                  <a:pt x="381795" y="48836"/>
                </a:lnTo>
                <a:lnTo>
                  <a:pt x="363493" y="34010"/>
                </a:lnTo>
                <a:lnTo>
                  <a:pt x="343528" y="22673"/>
                </a:lnTo>
                <a:lnTo>
                  <a:pt x="321067" y="14825"/>
                </a:lnTo>
                <a:lnTo>
                  <a:pt x="296942" y="9592"/>
                </a:lnTo>
                <a:lnTo>
                  <a:pt x="271165" y="6976"/>
                </a:lnTo>
                <a:lnTo>
                  <a:pt x="243713" y="4360"/>
                </a:lnTo>
                <a:lnTo>
                  <a:pt x="216261" y="1744"/>
                </a:lnTo>
                <a:lnTo>
                  <a:pt x="187988" y="872"/>
                </a:lnTo>
                <a:lnTo>
                  <a:pt x="160536" y="0"/>
                </a:lnTo>
                <a:lnTo>
                  <a:pt x="133916" y="872"/>
                </a:lnTo>
                <a:lnTo>
                  <a:pt x="108127" y="2616"/>
                </a:lnTo>
                <a:lnTo>
                  <a:pt x="84014" y="6104"/>
                </a:lnTo>
                <a:lnTo>
                  <a:pt x="61551" y="11336"/>
                </a:lnTo>
                <a:lnTo>
                  <a:pt x="42420" y="18313"/>
                </a:lnTo>
                <a:lnTo>
                  <a:pt x="25784" y="27034"/>
                </a:lnTo>
                <a:lnTo>
                  <a:pt x="13307" y="39243"/>
                </a:lnTo>
                <a:lnTo>
                  <a:pt x="4158" y="53196"/>
                </a:lnTo>
                <a:lnTo>
                  <a:pt x="0" y="70638"/>
                </a:lnTo>
                <a:lnTo>
                  <a:pt x="0" y="89823"/>
                </a:lnTo>
                <a:lnTo>
                  <a:pt x="5822" y="1133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625870" y="1478578"/>
            <a:ext cx="578087" cy="598207"/>
          </a:xfrm>
          <a:custGeom>
            <a:avLst/>
            <a:gdLst/>
            <a:ahLst/>
            <a:cxnLst/>
            <a:rect l="l" t="t" r="r" b="b"/>
            <a:pathLst>
              <a:path w="578087" h="598207">
                <a:moveTo>
                  <a:pt x="0" y="68893"/>
                </a:moveTo>
                <a:lnTo>
                  <a:pt x="831" y="88079"/>
                </a:lnTo>
                <a:lnTo>
                  <a:pt x="6653" y="110753"/>
                </a:lnTo>
                <a:lnTo>
                  <a:pt x="23290" y="151729"/>
                </a:lnTo>
                <a:lnTo>
                  <a:pt x="40757" y="183123"/>
                </a:lnTo>
                <a:lnTo>
                  <a:pt x="57396" y="206669"/>
                </a:lnTo>
                <a:lnTo>
                  <a:pt x="73202" y="224111"/>
                </a:lnTo>
                <a:lnTo>
                  <a:pt x="87332" y="235448"/>
                </a:lnTo>
                <a:lnTo>
                  <a:pt x="98147" y="241552"/>
                </a:lnTo>
                <a:lnTo>
                  <a:pt x="106466" y="245041"/>
                </a:lnTo>
                <a:lnTo>
                  <a:pt x="110625" y="246785"/>
                </a:lnTo>
                <a:lnTo>
                  <a:pt x="111457" y="246785"/>
                </a:lnTo>
                <a:lnTo>
                  <a:pt x="133918" y="266843"/>
                </a:lnTo>
                <a:lnTo>
                  <a:pt x="153883" y="287772"/>
                </a:lnTo>
                <a:lnTo>
                  <a:pt x="171353" y="309574"/>
                </a:lnTo>
                <a:lnTo>
                  <a:pt x="187147" y="333992"/>
                </a:lnTo>
                <a:lnTo>
                  <a:pt x="200457" y="360143"/>
                </a:lnTo>
                <a:lnTo>
                  <a:pt x="212104" y="388921"/>
                </a:lnTo>
                <a:lnTo>
                  <a:pt x="222086" y="420316"/>
                </a:lnTo>
                <a:lnTo>
                  <a:pt x="232069" y="455199"/>
                </a:lnTo>
                <a:lnTo>
                  <a:pt x="237060" y="472640"/>
                </a:lnTo>
                <a:lnTo>
                  <a:pt x="242883" y="488338"/>
                </a:lnTo>
                <a:lnTo>
                  <a:pt x="248707" y="503163"/>
                </a:lnTo>
                <a:lnTo>
                  <a:pt x="256194" y="516244"/>
                </a:lnTo>
                <a:lnTo>
                  <a:pt x="264513" y="528453"/>
                </a:lnTo>
                <a:lnTo>
                  <a:pt x="273663" y="539790"/>
                </a:lnTo>
                <a:lnTo>
                  <a:pt x="284466" y="549383"/>
                </a:lnTo>
                <a:lnTo>
                  <a:pt x="296944" y="558104"/>
                </a:lnTo>
                <a:lnTo>
                  <a:pt x="311087" y="565940"/>
                </a:lnTo>
                <a:lnTo>
                  <a:pt x="326892" y="572917"/>
                </a:lnTo>
                <a:lnTo>
                  <a:pt x="345194" y="579021"/>
                </a:lnTo>
                <a:lnTo>
                  <a:pt x="365159" y="584254"/>
                </a:lnTo>
                <a:lnTo>
                  <a:pt x="387608" y="588614"/>
                </a:lnTo>
                <a:lnTo>
                  <a:pt x="412565" y="592103"/>
                </a:lnTo>
                <a:lnTo>
                  <a:pt x="440017" y="594719"/>
                </a:lnTo>
                <a:lnTo>
                  <a:pt x="470797" y="597335"/>
                </a:lnTo>
                <a:lnTo>
                  <a:pt x="499901" y="598207"/>
                </a:lnTo>
                <a:lnTo>
                  <a:pt x="524026" y="597335"/>
                </a:lnTo>
                <a:lnTo>
                  <a:pt x="543159" y="592975"/>
                </a:lnTo>
                <a:lnTo>
                  <a:pt x="557302" y="587742"/>
                </a:lnTo>
                <a:lnTo>
                  <a:pt x="568116" y="579894"/>
                </a:lnTo>
                <a:lnTo>
                  <a:pt x="574760" y="569429"/>
                </a:lnTo>
                <a:lnTo>
                  <a:pt x="578087" y="557232"/>
                </a:lnTo>
                <a:lnTo>
                  <a:pt x="578087" y="542406"/>
                </a:lnTo>
                <a:lnTo>
                  <a:pt x="574760" y="526709"/>
                </a:lnTo>
                <a:lnTo>
                  <a:pt x="569780" y="507523"/>
                </a:lnTo>
                <a:lnTo>
                  <a:pt x="562293" y="487466"/>
                </a:lnTo>
                <a:lnTo>
                  <a:pt x="553142" y="464792"/>
                </a:lnTo>
                <a:lnTo>
                  <a:pt x="543159" y="440374"/>
                </a:lnTo>
                <a:lnTo>
                  <a:pt x="531513" y="414211"/>
                </a:lnTo>
                <a:lnTo>
                  <a:pt x="519867" y="386305"/>
                </a:lnTo>
                <a:lnTo>
                  <a:pt x="507388" y="356654"/>
                </a:lnTo>
                <a:lnTo>
                  <a:pt x="495742" y="326144"/>
                </a:lnTo>
                <a:lnTo>
                  <a:pt x="484096" y="294749"/>
                </a:lnTo>
                <a:lnTo>
                  <a:pt x="473293" y="264226"/>
                </a:lnTo>
                <a:lnTo>
                  <a:pt x="462478" y="234576"/>
                </a:lnTo>
                <a:lnTo>
                  <a:pt x="450832" y="205797"/>
                </a:lnTo>
                <a:lnTo>
                  <a:pt x="440017" y="177891"/>
                </a:lnTo>
                <a:lnTo>
                  <a:pt x="428371" y="151729"/>
                </a:lnTo>
                <a:lnTo>
                  <a:pt x="415893" y="126438"/>
                </a:lnTo>
                <a:lnTo>
                  <a:pt x="403414" y="102904"/>
                </a:lnTo>
                <a:lnTo>
                  <a:pt x="389272" y="81975"/>
                </a:lnTo>
                <a:lnTo>
                  <a:pt x="374310" y="62789"/>
                </a:lnTo>
                <a:lnTo>
                  <a:pt x="358504" y="46220"/>
                </a:lnTo>
                <a:lnTo>
                  <a:pt x="341034" y="32266"/>
                </a:lnTo>
                <a:lnTo>
                  <a:pt x="321901" y="20929"/>
                </a:lnTo>
                <a:lnTo>
                  <a:pt x="301104" y="13081"/>
                </a:lnTo>
                <a:lnTo>
                  <a:pt x="278643" y="8720"/>
                </a:lnTo>
                <a:lnTo>
                  <a:pt x="254530" y="6104"/>
                </a:lnTo>
                <a:lnTo>
                  <a:pt x="228741" y="3488"/>
                </a:lnTo>
                <a:lnTo>
                  <a:pt x="202953" y="1744"/>
                </a:lnTo>
                <a:lnTo>
                  <a:pt x="176344" y="0"/>
                </a:lnTo>
                <a:lnTo>
                  <a:pt x="150556" y="0"/>
                </a:lnTo>
                <a:lnTo>
                  <a:pt x="125599" y="872"/>
                </a:lnTo>
                <a:lnTo>
                  <a:pt x="100643" y="2616"/>
                </a:lnTo>
                <a:lnTo>
                  <a:pt x="78182" y="6104"/>
                </a:lnTo>
                <a:lnTo>
                  <a:pt x="57396" y="11336"/>
                </a:lnTo>
                <a:lnTo>
                  <a:pt x="39925" y="18313"/>
                </a:lnTo>
                <a:lnTo>
                  <a:pt x="24121" y="27034"/>
                </a:lnTo>
                <a:lnTo>
                  <a:pt x="12477" y="38371"/>
                </a:lnTo>
                <a:lnTo>
                  <a:pt x="4158" y="52324"/>
                </a:lnTo>
                <a:lnTo>
                  <a:pt x="0" y="68893"/>
                </a:lnTo>
                <a:close/>
              </a:path>
            </a:pathLst>
          </a:custGeom>
          <a:solidFill>
            <a:srgbClr val="F8F7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644169" y="1484682"/>
            <a:ext cx="544826" cy="579894"/>
          </a:xfrm>
          <a:custGeom>
            <a:avLst/>
            <a:gdLst/>
            <a:ahLst/>
            <a:cxnLst/>
            <a:rect l="l" t="t" r="r" b="b"/>
            <a:pathLst>
              <a:path w="544826" h="579894">
                <a:moveTo>
                  <a:pt x="54903" y="203181"/>
                </a:moveTo>
                <a:lnTo>
                  <a:pt x="69865" y="219750"/>
                </a:lnTo>
                <a:lnTo>
                  <a:pt x="83175" y="230215"/>
                </a:lnTo>
                <a:lnTo>
                  <a:pt x="93158" y="236320"/>
                </a:lnTo>
                <a:lnTo>
                  <a:pt x="101477" y="239808"/>
                </a:lnTo>
                <a:lnTo>
                  <a:pt x="104804" y="240680"/>
                </a:lnTo>
                <a:lnTo>
                  <a:pt x="105636" y="241552"/>
                </a:lnTo>
                <a:lnTo>
                  <a:pt x="127265" y="260738"/>
                </a:lnTo>
                <a:lnTo>
                  <a:pt x="146399" y="280796"/>
                </a:lnTo>
                <a:lnTo>
                  <a:pt x="163025" y="301726"/>
                </a:lnTo>
                <a:lnTo>
                  <a:pt x="177167" y="325272"/>
                </a:lnTo>
                <a:lnTo>
                  <a:pt x="189645" y="350550"/>
                </a:lnTo>
                <a:lnTo>
                  <a:pt x="201292" y="378456"/>
                </a:lnTo>
                <a:lnTo>
                  <a:pt x="211274" y="408979"/>
                </a:lnTo>
                <a:lnTo>
                  <a:pt x="221257" y="442118"/>
                </a:lnTo>
                <a:lnTo>
                  <a:pt x="226248" y="458687"/>
                </a:lnTo>
                <a:lnTo>
                  <a:pt x="231239" y="474384"/>
                </a:lnTo>
                <a:lnTo>
                  <a:pt x="237063" y="488338"/>
                </a:lnTo>
                <a:lnTo>
                  <a:pt x="244550" y="501419"/>
                </a:lnTo>
                <a:lnTo>
                  <a:pt x="252037" y="513628"/>
                </a:lnTo>
                <a:lnTo>
                  <a:pt x="261176" y="524093"/>
                </a:lnTo>
                <a:lnTo>
                  <a:pt x="271158" y="533686"/>
                </a:lnTo>
                <a:lnTo>
                  <a:pt x="282805" y="542406"/>
                </a:lnTo>
                <a:lnTo>
                  <a:pt x="296115" y="550255"/>
                </a:lnTo>
                <a:lnTo>
                  <a:pt x="311089" y="556360"/>
                </a:lnTo>
                <a:lnTo>
                  <a:pt x="328558" y="562452"/>
                </a:lnTo>
                <a:lnTo>
                  <a:pt x="346860" y="566812"/>
                </a:lnTo>
                <a:lnTo>
                  <a:pt x="368477" y="571173"/>
                </a:lnTo>
                <a:lnTo>
                  <a:pt x="391770" y="574661"/>
                </a:lnTo>
                <a:lnTo>
                  <a:pt x="417559" y="577277"/>
                </a:lnTo>
                <a:lnTo>
                  <a:pt x="445843" y="579021"/>
                </a:lnTo>
                <a:lnTo>
                  <a:pt x="473283" y="579894"/>
                </a:lnTo>
                <a:lnTo>
                  <a:pt x="495744" y="578149"/>
                </a:lnTo>
                <a:lnTo>
                  <a:pt x="513214" y="574661"/>
                </a:lnTo>
                <a:lnTo>
                  <a:pt x="526524" y="568557"/>
                </a:lnTo>
                <a:lnTo>
                  <a:pt x="536507" y="560708"/>
                </a:lnTo>
                <a:lnTo>
                  <a:pt x="542330" y="551127"/>
                </a:lnTo>
                <a:lnTo>
                  <a:pt x="544826" y="538918"/>
                </a:lnTo>
                <a:lnTo>
                  <a:pt x="544826" y="524965"/>
                </a:lnTo>
                <a:lnTo>
                  <a:pt x="541498" y="509268"/>
                </a:lnTo>
                <a:lnTo>
                  <a:pt x="536507" y="490954"/>
                </a:lnTo>
                <a:lnTo>
                  <a:pt x="529852" y="470896"/>
                </a:lnTo>
                <a:lnTo>
                  <a:pt x="521533" y="449094"/>
                </a:lnTo>
                <a:lnTo>
                  <a:pt x="511550" y="425548"/>
                </a:lnTo>
                <a:lnTo>
                  <a:pt x="500736" y="400258"/>
                </a:lnTo>
                <a:lnTo>
                  <a:pt x="489089" y="373224"/>
                </a:lnTo>
                <a:lnTo>
                  <a:pt x="477443" y="344445"/>
                </a:lnTo>
                <a:lnTo>
                  <a:pt x="465796" y="314807"/>
                </a:lnTo>
                <a:lnTo>
                  <a:pt x="454993" y="285156"/>
                </a:lnTo>
                <a:lnTo>
                  <a:pt x="444179" y="255506"/>
                </a:lnTo>
                <a:lnTo>
                  <a:pt x="433364" y="226727"/>
                </a:lnTo>
                <a:lnTo>
                  <a:pt x="422550" y="198821"/>
                </a:lnTo>
                <a:lnTo>
                  <a:pt x="411735" y="171786"/>
                </a:lnTo>
                <a:lnTo>
                  <a:pt x="400089" y="145624"/>
                </a:lnTo>
                <a:lnTo>
                  <a:pt x="388443" y="121206"/>
                </a:lnTo>
                <a:lnTo>
                  <a:pt x="375964" y="99416"/>
                </a:lnTo>
                <a:lnTo>
                  <a:pt x="363486" y="78486"/>
                </a:lnTo>
                <a:lnTo>
                  <a:pt x="349356" y="60173"/>
                </a:lnTo>
                <a:lnTo>
                  <a:pt x="333550" y="43603"/>
                </a:lnTo>
                <a:lnTo>
                  <a:pt x="316912" y="30522"/>
                </a:lnTo>
                <a:lnTo>
                  <a:pt x="299442" y="20057"/>
                </a:lnTo>
                <a:lnTo>
                  <a:pt x="280309" y="12209"/>
                </a:lnTo>
                <a:lnTo>
                  <a:pt x="258680" y="7848"/>
                </a:lnTo>
                <a:lnTo>
                  <a:pt x="236231" y="5232"/>
                </a:lnTo>
                <a:lnTo>
                  <a:pt x="212106" y="3488"/>
                </a:lnTo>
                <a:lnTo>
                  <a:pt x="187981" y="1744"/>
                </a:lnTo>
                <a:lnTo>
                  <a:pt x="163025" y="0"/>
                </a:lnTo>
                <a:lnTo>
                  <a:pt x="138912" y="0"/>
                </a:lnTo>
                <a:lnTo>
                  <a:pt x="115619" y="872"/>
                </a:lnTo>
                <a:lnTo>
                  <a:pt x="93158" y="3488"/>
                </a:lnTo>
                <a:lnTo>
                  <a:pt x="71529" y="6976"/>
                </a:lnTo>
                <a:lnTo>
                  <a:pt x="52407" y="12209"/>
                </a:lnTo>
                <a:lnTo>
                  <a:pt x="35769" y="19185"/>
                </a:lnTo>
                <a:lnTo>
                  <a:pt x="21626" y="27906"/>
                </a:lnTo>
                <a:lnTo>
                  <a:pt x="10813" y="39243"/>
                </a:lnTo>
                <a:lnTo>
                  <a:pt x="3327" y="53196"/>
                </a:lnTo>
                <a:lnTo>
                  <a:pt x="0" y="68893"/>
                </a:lnTo>
                <a:lnTo>
                  <a:pt x="831" y="88079"/>
                </a:lnTo>
                <a:lnTo>
                  <a:pt x="6653" y="109881"/>
                </a:lnTo>
                <a:lnTo>
                  <a:pt x="22458" y="149112"/>
                </a:lnTo>
                <a:lnTo>
                  <a:pt x="39097" y="180507"/>
                </a:lnTo>
                <a:lnTo>
                  <a:pt x="54903" y="203181"/>
                </a:lnTo>
                <a:close/>
              </a:path>
            </a:pathLst>
          </a:custGeom>
          <a:solidFill>
            <a:srgbClr val="F4EE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661636" y="1491659"/>
            <a:ext cx="512384" cy="559836"/>
          </a:xfrm>
          <a:custGeom>
            <a:avLst/>
            <a:gdLst/>
            <a:ahLst/>
            <a:cxnLst/>
            <a:rect l="l" t="t" r="r" b="b"/>
            <a:pathLst>
              <a:path w="512384" h="559836">
                <a:moveTo>
                  <a:pt x="0" y="68021"/>
                </a:moveTo>
                <a:lnTo>
                  <a:pt x="831" y="86335"/>
                </a:lnTo>
                <a:lnTo>
                  <a:pt x="6655" y="107265"/>
                </a:lnTo>
                <a:lnTo>
                  <a:pt x="22462" y="145624"/>
                </a:lnTo>
                <a:lnTo>
                  <a:pt x="38267" y="176147"/>
                </a:lnTo>
                <a:lnTo>
                  <a:pt x="53230" y="197949"/>
                </a:lnTo>
                <a:lnTo>
                  <a:pt x="67372" y="213646"/>
                </a:lnTo>
                <a:lnTo>
                  <a:pt x="79850" y="224111"/>
                </a:lnTo>
                <a:lnTo>
                  <a:pt x="89833" y="230215"/>
                </a:lnTo>
                <a:lnTo>
                  <a:pt x="96488" y="232832"/>
                </a:lnTo>
                <a:lnTo>
                  <a:pt x="99815" y="233704"/>
                </a:lnTo>
                <a:lnTo>
                  <a:pt x="101479" y="234576"/>
                </a:lnTo>
                <a:lnTo>
                  <a:pt x="121444" y="252889"/>
                </a:lnTo>
                <a:lnTo>
                  <a:pt x="138914" y="272075"/>
                </a:lnTo>
                <a:lnTo>
                  <a:pt x="154708" y="293005"/>
                </a:lnTo>
                <a:lnTo>
                  <a:pt x="168018" y="315679"/>
                </a:lnTo>
                <a:lnTo>
                  <a:pt x="180497" y="340085"/>
                </a:lnTo>
                <a:lnTo>
                  <a:pt x="191311" y="367119"/>
                </a:lnTo>
                <a:lnTo>
                  <a:pt x="201294" y="396770"/>
                </a:lnTo>
                <a:lnTo>
                  <a:pt x="210445" y="429037"/>
                </a:lnTo>
                <a:lnTo>
                  <a:pt x="215436" y="445606"/>
                </a:lnTo>
                <a:lnTo>
                  <a:pt x="220427" y="460431"/>
                </a:lnTo>
                <a:lnTo>
                  <a:pt x="226250" y="473512"/>
                </a:lnTo>
                <a:lnTo>
                  <a:pt x="232905" y="486594"/>
                </a:lnTo>
                <a:lnTo>
                  <a:pt x="240381" y="497931"/>
                </a:lnTo>
                <a:lnTo>
                  <a:pt x="248700" y="507523"/>
                </a:lnTo>
                <a:lnTo>
                  <a:pt x="258682" y="517116"/>
                </a:lnTo>
                <a:lnTo>
                  <a:pt x="269497" y="524965"/>
                </a:lnTo>
                <a:lnTo>
                  <a:pt x="281975" y="532814"/>
                </a:lnTo>
                <a:lnTo>
                  <a:pt x="296117" y="538918"/>
                </a:lnTo>
                <a:lnTo>
                  <a:pt x="311923" y="544151"/>
                </a:lnTo>
                <a:lnTo>
                  <a:pt x="329393" y="548499"/>
                </a:lnTo>
                <a:lnTo>
                  <a:pt x="348514" y="552859"/>
                </a:lnTo>
                <a:lnTo>
                  <a:pt x="370975" y="555475"/>
                </a:lnTo>
                <a:lnTo>
                  <a:pt x="394268" y="558092"/>
                </a:lnTo>
                <a:lnTo>
                  <a:pt x="420888" y="559836"/>
                </a:lnTo>
                <a:lnTo>
                  <a:pt x="445834" y="559836"/>
                </a:lnTo>
                <a:lnTo>
                  <a:pt x="466631" y="558964"/>
                </a:lnTo>
                <a:lnTo>
                  <a:pt x="483268" y="554603"/>
                </a:lnTo>
                <a:lnTo>
                  <a:pt x="495747" y="549383"/>
                </a:lnTo>
                <a:lnTo>
                  <a:pt x="504897" y="541534"/>
                </a:lnTo>
                <a:lnTo>
                  <a:pt x="509889" y="531942"/>
                </a:lnTo>
                <a:lnTo>
                  <a:pt x="512384" y="519732"/>
                </a:lnTo>
                <a:lnTo>
                  <a:pt x="512384" y="506651"/>
                </a:lnTo>
                <a:lnTo>
                  <a:pt x="509057" y="490954"/>
                </a:lnTo>
                <a:lnTo>
                  <a:pt x="504065" y="473512"/>
                </a:lnTo>
                <a:lnTo>
                  <a:pt x="497410" y="454327"/>
                </a:lnTo>
                <a:lnTo>
                  <a:pt x="489092" y="433397"/>
                </a:lnTo>
                <a:lnTo>
                  <a:pt x="479941" y="410723"/>
                </a:lnTo>
                <a:lnTo>
                  <a:pt x="469958" y="385433"/>
                </a:lnTo>
                <a:lnTo>
                  <a:pt x="458312" y="359270"/>
                </a:lnTo>
                <a:lnTo>
                  <a:pt x="447497" y="331364"/>
                </a:lnTo>
                <a:lnTo>
                  <a:pt x="436694" y="302598"/>
                </a:lnTo>
                <a:lnTo>
                  <a:pt x="425880" y="273819"/>
                </a:lnTo>
                <a:lnTo>
                  <a:pt x="415065" y="245913"/>
                </a:lnTo>
                <a:lnTo>
                  <a:pt x="405083" y="218006"/>
                </a:lnTo>
                <a:lnTo>
                  <a:pt x="394268" y="190972"/>
                </a:lnTo>
                <a:lnTo>
                  <a:pt x="384286" y="164810"/>
                </a:lnTo>
                <a:lnTo>
                  <a:pt x="373471" y="139520"/>
                </a:lnTo>
                <a:lnTo>
                  <a:pt x="362657" y="115973"/>
                </a:lnTo>
                <a:lnTo>
                  <a:pt x="350178" y="94184"/>
                </a:lnTo>
                <a:lnTo>
                  <a:pt x="337712" y="74126"/>
                </a:lnTo>
                <a:lnTo>
                  <a:pt x="324401" y="56684"/>
                </a:lnTo>
                <a:lnTo>
                  <a:pt x="310259" y="40987"/>
                </a:lnTo>
                <a:lnTo>
                  <a:pt x="294453" y="27906"/>
                </a:lnTo>
                <a:lnTo>
                  <a:pt x="277816" y="18313"/>
                </a:lnTo>
                <a:lnTo>
                  <a:pt x="259514" y="11336"/>
                </a:lnTo>
                <a:lnTo>
                  <a:pt x="239561" y="6976"/>
                </a:lnTo>
                <a:lnTo>
                  <a:pt x="217932" y="4360"/>
                </a:lnTo>
                <a:lnTo>
                  <a:pt x="196303" y="2616"/>
                </a:lnTo>
                <a:lnTo>
                  <a:pt x="173010" y="872"/>
                </a:lnTo>
                <a:lnTo>
                  <a:pt x="150549" y="0"/>
                </a:lnTo>
                <a:lnTo>
                  <a:pt x="128099" y="0"/>
                </a:lnTo>
                <a:lnTo>
                  <a:pt x="106470" y="872"/>
                </a:lnTo>
                <a:lnTo>
                  <a:pt x="84841" y="3488"/>
                </a:lnTo>
                <a:lnTo>
                  <a:pt x="65708" y="6976"/>
                </a:lnTo>
                <a:lnTo>
                  <a:pt x="48238" y="12209"/>
                </a:lnTo>
                <a:lnTo>
                  <a:pt x="32444" y="19185"/>
                </a:lnTo>
                <a:lnTo>
                  <a:pt x="19966" y="27906"/>
                </a:lnTo>
                <a:lnTo>
                  <a:pt x="9981" y="39243"/>
                </a:lnTo>
                <a:lnTo>
                  <a:pt x="3327" y="52324"/>
                </a:lnTo>
                <a:lnTo>
                  <a:pt x="0" y="68021"/>
                </a:lnTo>
                <a:close/>
              </a:path>
            </a:pathLst>
          </a:custGeom>
          <a:solidFill>
            <a:srgbClr val="F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679107" y="1498635"/>
            <a:ext cx="480772" cy="540662"/>
          </a:xfrm>
          <a:custGeom>
            <a:avLst/>
            <a:gdLst/>
            <a:ahLst/>
            <a:cxnLst/>
            <a:rect l="l" t="t" r="r" b="b"/>
            <a:pathLst>
              <a:path w="480772" h="540662">
                <a:moveTo>
                  <a:pt x="0" y="67149"/>
                </a:moveTo>
                <a:lnTo>
                  <a:pt x="831" y="84591"/>
                </a:lnTo>
                <a:lnTo>
                  <a:pt x="6655" y="105509"/>
                </a:lnTo>
                <a:lnTo>
                  <a:pt x="21629" y="143008"/>
                </a:lnTo>
                <a:lnTo>
                  <a:pt x="36591" y="171786"/>
                </a:lnTo>
                <a:lnTo>
                  <a:pt x="50733" y="193588"/>
                </a:lnTo>
                <a:lnTo>
                  <a:pt x="64043" y="208413"/>
                </a:lnTo>
                <a:lnTo>
                  <a:pt x="75690" y="218006"/>
                </a:lnTo>
                <a:lnTo>
                  <a:pt x="84840" y="224111"/>
                </a:lnTo>
                <a:lnTo>
                  <a:pt x="91495" y="226727"/>
                </a:lnTo>
                <a:lnTo>
                  <a:pt x="94823" y="227599"/>
                </a:lnTo>
                <a:lnTo>
                  <a:pt x="96487" y="228471"/>
                </a:lnTo>
                <a:lnTo>
                  <a:pt x="115620" y="245913"/>
                </a:lnTo>
                <a:lnTo>
                  <a:pt x="131414" y="264226"/>
                </a:lnTo>
                <a:lnTo>
                  <a:pt x="146388" y="284284"/>
                </a:lnTo>
                <a:lnTo>
                  <a:pt x="159698" y="306086"/>
                </a:lnTo>
                <a:lnTo>
                  <a:pt x="170513" y="329620"/>
                </a:lnTo>
                <a:lnTo>
                  <a:pt x="181327" y="355782"/>
                </a:lnTo>
                <a:lnTo>
                  <a:pt x="190478" y="383689"/>
                </a:lnTo>
                <a:lnTo>
                  <a:pt x="199629" y="415083"/>
                </a:lnTo>
                <a:lnTo>
                  <a:pt x="203788" y="430781"/>
                </a:lnTo>
                <a:lnTo>
                  <a:pt x="208780" y="445606"/>
                </a:lnTo>
                <a:lnTo>
                  <a:pt x="214603" y="458687"/>
                </a:lnTo>
                <a:lnTo>
                  <a:pt x="221258" y="470896"/>
                </a:lnTo>
                <a:lnTo>
                  <a:pt x="227901" y="482233"/>
                </a:lnTo>
                <a:lnTo>
                  <a:pt x="236220" y="491826"/>
                </a:lnTo>
                <a:lnTo>
                  <a:pt x="245371" y="500547"/>
                </a:lnTo>
                <a:lnTo>
                  <a:pt x="255354" y="508395"/>
                </a:lnTo>
                <a:lnTo>
                  <a:pt x="267000" y="515372"/>
                </a:lnTo>
                <a:lnTo>
                  <a:pt x="280310" y="521477"/>
                </a:lnTo>
                <a:lnTo>
                  <a:pt x="295284" y="526709"/>
                </a:lnTo>
                <a:lnTo>
                  <a:pt x="311090" y="531069"/>
                </a:lnTo>
                <a:lnTo>
                  <a:pt x="329380" y="534558"/>
                </a:lnTo>
                <a:lnTo>
                  <a:pt x="350177" y="537174"/>
                </a:lnTo>
                <a:lnTo>
                  <a:pt x="371806" y="538918"/>
                </a:lnTo>
                <a:lnTo>
                  <a:pt x="396763" y="540662"/>
                </a:lnTo>
                <a:lnTo>
                  <a:pt x="420055" y="540662"/>
                </a:lnTo>
                <a:lnTo>
                  <a:pt x="439177" y="538918"/>
                </a:lnTo>
                <a:lnTo>
                  <a:pt x="454151" y="535430"/>
                </a:lnTo>
                <a:lnTo>
                  <a:pt x="465798" y="529325"/>
                </a:lnTo>
                <a:lnTo>
                  <a:pt x="474116" y="521477"/>
                </a:lnTo>
                <a:lnTo>
                  <a:pt x="478276" y="512756"/>
                </a:lnTo>
                <a:lnTo>
                  <a:pt x="480772" y="501419"/>
                </a:lnTo>
                <a:lnTo>
                  <a:pt x="479940" y="487466"/>
                </a:lnTo>
                <a:lnTo>
                  <a:pt x="477444" y="472640"/>
                </a:lnTo>
                <a:lnTo>
                  <a:pt x="472453" y="456071"/>
                </a:lnTo>
                <a:lnTo>
                  <a:pt x="465798" y="437757"/>
                </a:lnTo>
                <a:lnTo>
                  <a:pt x="458311" y="416827"/>
                </a:lnTo>
                <a:lnTo>
                  <a:pt x="449160" y="395026"/>
                </a:lnTo>
                <a:lnTo>
                  <a:pt x="439177" y="371480"/>
                </a:lnTo>
                <a:lnTo>
                  <a:pt x="428363" y="346189"/>
                </a:lnTo>
                <a:lnTo>
                  <a:pt x="417560" y="319167"/>
                </a:lnTo>
                <a:lnTo>
                  <a:pt x="406745" y="291261"/>
                </a:lnTo>
                <a:lnTo>
                  <a:pt x="396763" y="263354"/>
                </a:lnTo>
                <a:lnTo>
                  <a:pt x="386780" y="235448"/>
                </a:lnTo>
                <a:lnTo>
                  <a:pt x="376797" y="208413"/>
                </a:lnTo>
                <a:lnTo>
                  <a:pt x="366815" y="182251"/>
                </a:lnTo>
                <a:lnTo>
                  <a:pt x="356832" y="156961"/>
                </a:lnTo>
                <a:lnTo>
                  <a:pt x="346018" y="133415"/>
                </a:lnTo>
                <a:lnTo>
                  <a:pt x="335203" y="110741"/>
                </a:lnTo>
                <a:lnTo>
                  <a:pt x="324389" y="89823"/>
                </a:lnTo>
                <a:lnTo>
                  <a:pt x="312754" y="70638"/>
                </a:lnTo>
                <a:lnTo>
                  <a:pt x="299444" y="53196"/>
                </a:lnTo>
                <a:lnTo>
                  <a:pt x="286133" y="38371"/>
                </a:lnTo>
                <a:lnTo>
                  <a:pt x="271991" y="25290"/>
                </a:lnTo>
                <a:lnTo>
                  <a:pt x="256186" y="15697"/>
                </a:lnTo>
                <a:lnTo>
                  <a:pt x="238716" y="8720"/>
                </a:lnTo>
                <a:lnTo>
                  <a:pt x="220426" y="5232"/>
                </a:lnTo>
                <a:lnTo>
                  <a:pt x="200461" y="3488"/>
                </a:lnTo>
                <a:lnTo>
                  <a:pt x="180496" y="1744"/>
                </a:lnTo>
                <a:lnTo>
                  <a:pt x="158867" y="0"/>
                </a:lnTo>
                <a:lnTo>
                  <a:pt x="117284" y="0"/>
                </a:lnTo>
                <a:lnTo>
                  <a:pt x="97319" y="872"/>
                </a:lnTo>
                <a:lnTo>
                  <a:pt x="78185" y="3488"/>
                </a:lnTo>
                <a:lnTo>
                  <a:pt x="59884" y="6976"/>
                </a:lnTo>
                <a:lnTo>
                  <a:pt x="43246" y="12209"/>
                </a:lnTo>
                <a:lnTo>
                  <a:pt x="29104" y="19185"/>
                </a:lnTo>
                <a:lnTo>
                  <a:pt x="17469" y="27906"/>
                </a:lnTo>
                <a:lnTo>
                  <a:pt x="8318" y="39243"/>
                </a:lnTo>
                <a:lnTo>
                  <a:pt x="2495" y="52324"/>
                </a:lnTo>
                <a:lnTo>
                  <a:pt x="0" y="67149"/>
                </a:lnTo>
                <a:close/>
              </a:path>
            </a:pathLst>
          </a:custGeom>
          <a:solidFill>
            <a:srgbClr val="ECE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696576" y="1504740"/>
            <a:ext cx="448328" cy="522349"/>
          </a:xfrm>
          <a:custGeom>
            <a:avLst/>
            <a:gdLst/>
            <a:ahLst/>
            <a:cxnLst/>
            <a:rect l="l" t="t" r="r" b="b"/>
            <a:pathLst>
              <a:path w="448328" h="522349">
                <a:moveTo>
                  <a:pt x="0" y="67149"/>
                </a:moveTo>
                <a:lnTo>
                  <a:pt x="1663" y="83719"/>
                </a:lnTo>
                <a:lnTo>
                  <a:pt x="6655" y="103764"/>
                </a:lnTo>
                <a:lnTo>
                  <a:pt x="20785" y="140392"/>
                </a:lnTo>
                <a:lnTo>
                  <a:pt x="35759" y="168298"/>
                </a:lnTo>
                <a:lnTo>
                  <a:pt x="49069" y="189228"/>
                </a:lnTo>
                <a:lnTo>
                  <a:pt x="61547" y="204053"/>
                </a:lnTo>
                <a:lnTo>
                  <a:pt x="72362" y="213646"/>
                </a:lnTo>
                <a:lnTo>
                  <a:pt x="81513" y="218878"/>
                </a:lnTo>
                <a:lnTo>
                  <a:pt x="87336" y="220623"/>
                </a:lnTo>
                <a:lnTo>
                  <a:pt x="89832" y="221495"/>
                </a:lnTo>
                <a:lnTo>
                  <a:pt x="91495" y="223239"/>
                </a:lnTo>
                <a:lnTo>
                  <a:pt x="108953" y="238936"/>
                </a:lnTo>
                <a:lnTo>
                  <a:pt x="124759" y="257250"/>
                </a:lnTo>
                <a:lnTo>
                  <a:pt x="138069" y="276435"/>
                </a:lnTo>
                <a:lnTo>
                  <a:pt x="150548" y="297365"/>
                </a:lnTo>
                <a:lnTo>
                  <a:pt x="161362" y="320027"/>
                </a:lnTo>
                <a:lnTo>
                  <a:pt x="171345" y="345317"/>
                </a:lnTo>
                <a:lnTo>
                  <a:pt x="180496" y="373224"/>
                </a:lnTo>
                <a:lnTo>
                  <a:pt x="189646" y="402874"/>
                </a:lnTo>
                <a:lnTo>
                  <a:pt x="193806" y="417700"/>
                </a:lnTo>
                <a:lnTo>
                  <a:pt x="198797" y="432525"/>
                </a:lnTo>
                <a:lnTo>
                  <a:pt x="203788" y="444734"/>
                </a:lnTo>
                <a:lnTo>
                  <a:pt x="209600" y="456943"/>
                </a:lnTo>
                <a:lnTo>
                  <a:pt x="216255" y="467408"/>
                </a:lnTo>
                <a:lnTo>
                  <a:pt x="223742" y="477001"/>
                </a:lnTo>
                <a:lnTo>
                  <a:pt x="232893" y="484849"/>
                </a:lnTo>
                <a:lnTo>
                  <a:pt x="242044" y="492698"/>
                </a:lnTo>
                <a:lnTo>
                  <a:pt x="252858" y="499675"/>
                </a:lnTo>
                <a:lnTo>
                  <a:pt x="264504" y="504907"/>
                </a:lnTo>
                <a:lnTo>
                  <a:pt x="278646" y="510140"/>
                </a:lnTo>
                <a:lnTo>
                  <a:pt x="293620" y="513628"/>
                </a:lnTo>
                <a:lnTo>
                  <a:pt x="310247" y="517116"/>
                </a:lnTo>
                <a:lnTo>
                  <a:pt x="328548" y="519732"/>
                </a:lnTo>
                <a:lnTo>
                  <a:pt x="349345" y="521477"/>
                </a:lnTo>
                <a:lnTo>
                  <a:pt x="371806" y="522349"/>
                </a:lnTo>
                <a:lnTo>
                  <a:pt x="410893" y="520605"/>
                </a:lnTo>
                <a:lnTo>
                  <a:pt x="435850" y="511012"/>
                </a:lnTo>
                <a:lnTo>
                  <a:pt x="446664" y="494442"/>
                </a:lnTo>
                <a:lnTo>
                  <a:pt x="448328" y="470024"/>
                </a:lnTo>
                <a:lnTo>
                  <a:pt x="440841" y="439501"/>
                </a:lnTo>
                <a:lnTo>
                  <a:pt x="426699" y="402002"/>
                </a:lnTo>
                <a:lnTo>
                  <a:pt x="408398" y="357526"/>
                </a:lnTo>
                <a:lnTo>
                  <a:pt x="387612" y="306958"/>
                </a:lnTo>
                <a:lnTo>
                  <a:pt x="377629" y="279924"/>
                </a:lnTo>
                <a:lnTo>
                  <a:pt x="367647" y="252889"/>
                </a:lnTo>
                <a:lnTo>
                  <a:pt x="357664" y="226727"/>
                </a:lnTo>
                <a:lnTo>
                  <a:pt x="348513" y="200565"/>
                </a:lnTo>
                <a:lnTo>
                  <a:pt x="338531" y="175275"/>
                </a:lnTo>
                <a:lnTo>
                  <a:pt x="328548" y="150856"/>
                </a:lnTo>
                <a:lnTo>
                  <a:pt x="319397" y="127310"/>
                </a:lnTo>
                <a:lnTo>
                  <a:pt x="308583" y="105509"/>
                </a:lnTo>
                <a:lnTo>
                  <a:pt x="297780" y="84591"/>
                </a:lnTo>
                <a:lnTo>
                  <a:pt x="286965" y="66277"/>
                </a:lnTo>
                <a:lnTo>
                  <a:pt x="275319" y="49708"/>
                </a:lnTo>
                <a:lnTo>
                  <a:pt x="262009" y="35755"/>
                </a:lnTo>
                <a:lnTo>
                  <a:pt x="248699" y="23546"/>
                </a:lnTo>
                <a:lnTo>
                  <a:pt x="233725" y="13953"/>
                </a:lnTo>
                <a:lnTo>
                  <a:pt x="217919" y="7848"/>
                </a:lnTo>
                <a:lnTo>
                  <a:pt x="201293" y="4360"/>
                </a:lnTo>
                <a:lnTo>
                  <a:pt x="182991" y="2616"/>
                </a:lnTo>
                <a:lnTo>
                  <a:pt x="164690" y="872"/>
                </a:lnTo>
                <a:lnTo>
                  <a:pt x="144724" y="0"/>
                </a:lnTo>
                <a:lnTo>
                  <a:pt x="125591" y="0"/>
                </a:lnTo>
                <a:lnTo>
                  <a:pt x="106458" y="872"/>
                </a:lnTo>
                <a:lnTo>
                  <a:pt x="88168" y="1744"/>
                </a:lnTo>
                <a:lnTo>
                  <a:pt x="70698" y="4360"/>
                </a:lnTo>
                <a:lnTo>
                  <a:pt x="54061" y="7848"/>
                </a:lnTo>
                <a:lnTo>
                  <a:pt x="39087" y="13953"/>
                </a:lnTo>
                <a:lnTo>
                  <a:pt x="26608" y="20057"/>
                </a:lnTo>
                <a:lnTo>
                  <a:pt x="15794" y="28778"/>
                </a:lnTo>
                <a:lnTo>
                  <a:pt x="7475" y="39243"/>
                </a:lnTo>
                <a:lnTo>
                  <a:pt x="1663" y="52324"/>
                </a:lnTo>
                <a:lnTo>
                  <a:pt x="0" y="67149"/>
                </a:lnTo>
                <a:close/>
              </a:path>
            </a:pathLst>
          </a:custGeom>
          <a:solidFill>
            <a:srgbClr val="E8DD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714034" y="1511717"/>
            <a:ext cx="415896" cy="503163"/>
          </a:xfrm>
          <a:custGeom>
            <a:avLst/>
            <a:gdLst/>
            <a:ahLst/>
            <a:cxnLst/>
            <a:rect l="l" t="t" r="r" b="b"/>
            <a:pathLst>
              <a:path w="415896" h="503163">
                <a:moveTo>
                  <a:pt x="5823" y="39243"/>
                </a:moveTo>
                <a:lnTo>
                  <a:pt x="1663" y="51452"/>
                </a:lnTo>
                <a:lnTo>
                  <a:pt x="0" y="66277"/>
                </a:lnTo>
                <a:lnTo>
                  <a:pt x="1663" y="82847"/>
                </a:lnTo>
                <a:lnTo>
                  <a:pt x="6655" y="102020"/>
                </a:lnTo>
                <a:lnTo>
                  <a:pt x="20797" y="137775"/>
                </a:lnTo>
                <a:lnTo>
                  <a:pt x="34107" y="164810"/>
                </a:lnTo>
                <a:lnTo>
                  <a:pt x="47417" y="183995"/>
                </a:lnTo>
                <a:lnTo>
                  <a:pt x="59063" y="197949"/>
                </a:lnTo>
                <a:lnTo>
                  <a:pt x="69046" y="206669"/>
                </a:lnTo>
                <a:lnTo>
                  <a:pt x="77365" y="211902"/>
                </a:lnTo>
                <a:lnTo>
                  <a:pt x="82356" y="213646"/>
                </a:lnTo>
                <a:lnTo>
                  <a:pt x="84852" y="214518"/>
                </a:lnTo>
                <a:lnTo>
                  <a:pt x="86516" y="216262"/>
                </a:lnTo>
                <a:lnTo>
                  <a:pt x="103142" y="231960"/>
                </a:lnTo>
                <a:lnTo>
                  <a:pt x="117284" y="248529"/>
                </a:lnTo>
                <a:lnTo>
                  <a:pt x="130594" y="266843"/>
                </a:lnTo>
                <a:lnTo>
                  <a:pt x="141408" y="286900"/>
                </a:lnTo>
                <a:lnTo>
                  <a:pt x="152223" y="309562"/>
                </a:lnTo>
                <a:lnTo>
                  <a:pt x="161374" y="333980"/>
                </a:lnTo>
                <a:lnTo>
                  <a:pt x="170524" y="360143"/>
                </a:lnTo>
                <a:lnTo>
                  <a:pt x="178843" y="388921"/>
                </a:lnTo>
                <a:lnTo>
                  <a:pt x="183003" y="403746"/>
                </a:lnTo>
                <a:lnTo>
                  <a:pt x="187983" y="416827"/>
                </a:lnTo>
                <a:lnTo>
                  <a:pt x="192974" y="429909"/>
                </a:lnTo>
                <a:lnTo>
                  <a:pt x="198797" y="441246"/>
                </a:lnTo>
                <a:lnTo>
                  <a:pt x="204620" y="450838"/>
                </a:lnTo>
                <a:lnTo>
                  <a:pt x="212107" y="460431"/>
                </a:lnTo>
                <a:lnTo>
                  <a:pt x="219594" y="468280"/>
                </a:lnTo>
                <a:lnTo>
                  <a:pt x="228745" y="476129"/>
                </a:lnTo>
                <a:lnTo>
                  <a:pt x="238728" y="482233"/>
                </a:lnTo>
                <a:lnTo>
                  <a:pt x="249542" y="487466"/>
                </a:lnTo>
                <a:lnTo>
                  <a:pt x="262020" y="491826"/>
                </a:lnTo>
                <a:lnTo>
                  <a:pt x="276162" y="495314"/>
                </a:lnTo>
                <a:lnTo>
                  <a:pt x="291125" y="498803"/>
                </a:lnTo>
                <a:lnTo>
                  <a:pt x="308594" y="500547"/>
                </a:lnTo>
                <a:lnTo>
                  <a:pt x="326896" y="502291"/>
                </a:lnTo>
                <a:lnTo>
                  <a:pt x="347693" y="503163"/>
                </a:lnTo>
                <a:lnTo>
                  <a:pt x="383464" y="500547"/>
                </a:lnTo>
                <a:lnTo>
                  <a:pt x="405082" y="490954"/>
                </a:lnTo>
                <a:lnTo>
                  <a:pt x="415896" y="474384"/>
                </a:lnTo>
                <a:lnTo>
                  <a:pt x="415896" y="451711"/>
                </a:lnTo>
                <a:lnTo>
                  <a:pt x="408409" y="422060"/>
                </a:lnTo>
                <a:lnTo>
                  <a:pt x="395099" y="385433"/>
                </a:lnTo>
                <a:lnTo>
                  <a:pt x="377641" y="342701"/>
                </a:lnTo>
                <a:lnTo>
                  <a:pt x="357676" y="293877"/>
                </a:lnTo>
                <a:lnTo>
                  <a:pt x="347693" y="267715"/>
                </a:lnTo>
                <a:lnTo>
                  <a:pt x="338542" y="241552"/>
                </a:lnTo>
                <a:lnTo>
                  <a:pt x="328560" y="216262"/>
                </a:lnTo>
                <a:lnTo>
                  <a:pt x="319409" y="190972"/>
                </a:lnTo>
                <a:lnTo>
                  <a:pt x="310258" y="166554"/>
                </a:lnTo>
                <a:lnTo>
                  <a:pt x="301107" y="143008"/>
                </a:lnTo>
                <a:lnTo>
                  <a:pt x="291957" y="120334"/>
                </a:lnTo>
                <a:lnTo>
                  <a:pt x="281986" y="99404"/>
                </a:lnTo>
                <a:lnTo>
                  <a:pt x="272003" y="80230"/>
                </a:lnTo>
                <a:lnTo>
                  <a:pt x="261188" y="61917"/>
                </a:lnTo>
                <a:lnTo>
                  <a:pt x="250374" y="46220"/>
                </a:lnTo>
                <a:lnTo>
                  <a:pt x="238728" y="32266"/>
                </a:lnTo>
                <a:lnTo>
                  <a:pt x="226249" y="20929"/>
                </a:lnTo>
                <a:lnTo>
                  <a:pt x="212107" y="12209"/>
                </a:lnTo>
                <a:lnTo>
                  <a:pt x="197965" y="6104"/>
                </a:lnTo>
                <a:lnTo>
                  <a:pt x="182171" y="3488"/>
                </a:lnTo>
                <a:lnTo>
                  <a:pt x="165533" y="1744"/>
                </a:lnTo>
                <a:lnTo>
                  <a:pt x="148064" y="872"/>
                </a:lnTo>
                <a:lnTo>
                  <a:pt x="130594" y="0"/>
                </a:lnTo>
                <a:lnTo>
                  <a:pt x="113124" y="0"/>
                </a:lnTo>
                <a:lnTo>
                  <a:pt x="95655" y="872"/>
                </a:lnTo>
                <a:lnTo>
                  <a:pt x="79029" y="1744"/>
                </a:lnTo>
                <a:lnTo>
                  <a:pt x="63223" y="4360"/>
                </a:lnTo>
                <a:lnTo>
                  <a:pt x="48249" y="8720"/>
                </a:lnTo>
                <a:lnTo>
                  <a:pt x="34107" y="13953"/>
                </a:lnTo>
                <a:lnTo>
                  <a:pt x="22460" y="20929"/>
                </a:lnTo>
                <a:lnTo>
                  <a:pt x="13310" y="28778"/>
                </a:lnTo>
                <a:lnTo>
                  <a:pt x="5823" y="39243"/>
                </a:lnTo>
                <a:close/>
              </a:path>
            </a:pathLst>
          </a:custGeom>
          <a:solidFill>
            <a:srgbClr val="E1D7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731504" y="1517821"/>
            <a:ext cx="383452" cy="484849"/>
          </a:xfrm>
          <a:custGeom>
            <a:avLst/>
            <a:gdLst/>
            <a:ahLst/>
            <a:cxnLst/>
            <a:rect l="l" t="t" r="r" b="b"/>
            <a:pathLst>
              <a:path w="383452" h="484849">
                <a:moveTo>
                  <a:pt x="1663" y="81975"/>
                </a:moveTo>
                <a:lnTo>
                  <a:pt x="6655" y="100276"/>
                </a:lnTo>
                <a:lnTo>
                  <a:pt x="19965" y="134287"/>
                </a:lnTo>
                <a:lnTo>
                  <a:pt x="33275" y="161321"/>
                </a:lnTo>
                <a:lnTo>
                  <a:pt x="45753" y="180507"/>
                </a:lnTo>
                <a:lnTo>
                  <a:pt x="56568" y="193588"/>
                </a:lnTo>
                <a:lnTo>
                  <a:pt x="65718" y="201437"/>
                </a:lnTo>
                <a:lnTo>
                  <a:pt x="73194" y="206669"/>
                </a:lnTo>
                <a:lnTo>
                  <a:pt x="78185" y="208413"/>
                </a:lnTo>
                <a:lnTo>
                  <a:pt x="81513" y="211030"/>
                </a:lnTo>
                <a:lnTo>
                  <a:pt x="96487" y="225855"/>
                </a:lnTo>
                <a:lnTo>
                  <a:pt x="110629" y="241552"/>
                </a:lnTo>
                <a:lnTo>
                  <a:pt x="122275" y="258994"/>
                </a:lnTo>
                <a:lnTo>
                  <a:pt x="133090" y="278180"/>
                </a:lnTo>
                <a:lnTo>
                  <a:pt x="142240" y="299981"/>
                </a:lnTo>
                <a:lnTo>
                  <a:pt x="151391" y="323515"/>
                </a:lnTo>
                <a:lnTo>
                  <a:pt x="159710" y="348806"/>
                </a:lnTo>
                <a:lnTo>
                  <a:pt x="168029" y="376712"/>
                </a:lnTo>
                <a:lnTo>
                  <a:pt x="172177" y="390665"/>
                </a:lnTo>
                <a:lnTo>
                  <a:pt x="177168" y="403746"/>
                </a:lnTo>
                <a:lnTo>
                  <a:pt x="182159" y="415955"/>
                </a:lnTo>
                <a:lnTo>
                  <a:pt x="187151" y="427292"/>
                </a:lnTo>
                <a:lnTo>
                  <a:pt x="192974" y="436885"/>
                </a:lnTo>
                <a:lnTo>
                  <a:pt x="199629" y="445606"/>
                </a:lnTo>
                <a:lnTo>
                  <a:pt x="207116" y="453455"/>
                </a:lnTo>
                <a:lnTo>
                  <a:pt x="215435" y="460431"/>
                </a:lnTo>
                <a:lnTo>
                  <a:pt x="224585" y="466536"/>
                </a:lnTo>
                <a:lnTo>
                  <a:pt x="234568" y="470896"/>
                </a:lnTo>
                <a:lnTo>
                  <a:pt x="246214" y="475257"/>
                </a:lnTo>
                <a:lnTo>
                  <a:pt x="258693" y="478745"/>
                </a:lnTo>
                <a:lnTo>
                  <a:pt x="272823" y="481361"/>
                </a:lnTo>
                <a:lnTo>
                  <a:pt x="287797" y="483105"/>
                </a:lnTo>
                <a:lnTo>
                  <a:pt x="305267" y="483977"/>
                </a:lnTo>
                <a:lnTo>
                  <a:pt x="323568" y="484849"/>
                </a:lnTo>
                <a:lnTo>
                  <a:pt x="355180" y="482233"/>
                </a:lnTo>
                <a:lnTo>
                  <a:pt x="375134" y="472640"/>
                </a:lnTo>
                <a:lnTo>
                  <a:pt x="383452" y="456071"/>
                </a:lnTo>
                <a:lnTo>
                  <a:pt x="383452" y="434269"/>
                </a:lnTo>
                <a:lnTo>
                  <a:pt x="375966" y="405491"/>
                </a:lnTo>
                <a:lnTo>
                  <a:pt x="363499" y="370607"/>
                </a:lnTo>
                <a:lnTo>
                  <a:pt x="346861" y="329620"/>
                </a:lnTo>
                <a:lnTo>
                  <a:pt x="327728" y="282540"/>
                </a:lnTo>
                <a:lnTo>
                  <a:pt x="318577" y="257250"/>
                </a:lnTo>
                <a:lnTo>
                  <a:pt x="309426" y="231960"/>
                </a:lnTo>
                <a:lnTo>
                  <a:pt x="300276" y="207541"/>
                </a:lnTo>
                <a:lnTo>
                  <a:pt x="291125" y="183123"/>
                </a:lnTo>
                <a:lnTo>
                  <a:pt x="282806" y="159577"/>
                </a:lnTo>
                <a:lnTo>
                  <a:pt x="273655" y="136903"/>
                </a:lnTo>
                <a:lnTo>
                  <a:pt x="264516" y="115101"/>
                </a:lnTo>
                <a:lnTo>
                  <a:pt x="255365" y="95044"/>
                </a:lnTo>
                <a:lnTo>
                  <a:pt x="246214" y="75870"/>
                </a:lnTo>
                <a:lnTo>
                  <a:pt x="236232" y="58429"/>
                </a:lnTo>
                <a:lnTo>
                  <a:pt x="225417" y="43603"/>
                </a:lnTo>
                <a:lnTo>
                  <a:pt x="214603" y="30522"/>
                </a:lnTo>
                <a:lnTo>
                  <a:pt x="202956" y="19185"/>
                </a:lnTo>
                <a:lnTo>
                  <a:pt x="191310" y="11336"/>
                </a:lnTo>
                <a:lnTo>
                  <a:pt x="178000" y="5232"/>
                </a:lnTo>
                <a:lnTo>
                  <a:pt x="163869" y="2616"/>
                </a:lnTo>
                <a:lnTo>
                  <a:pt x="148895" y="1744"/>
                </a:lnTo>
                <a:lnTo>
                  <a:pt x="133090" y="872"/>
                </a:lnTo>
                <a:lnTo>
                  <a:pt x="117284" y="0"/>
                </a:lnTo>
                <a:lnTo>
                  <a:pt x="101478" y="0"/>
                </a:lnTo>
                <a:lnTo>
                  <a:pt x="85672" y="872"/>
                </a:lnTo>
                <a:lnTo>
                  <a:pt x="69878" y="2616"/>
                </a:lnTo>
                <a:lnTo>
                  <a:pt x="55736" y="5232"/>
                </a:lnTo>
                <a:lnTo>
                  <a:pt x="42426" y="9592"/>
                </a:lnTo>
                <a:lnTo>
                  <a:pt x="29947" y="14825"/>
                </a:lnTo>
                <a:lnTo>
                  <a:pt x="19965" y="21801"/>
                </a:lnTo>
                <a:lnTo>
                  <a:pt x="10814" y="29650"/>
                </a:lnTo>
                <a:lnTo>
                  <a:pt x="4991" y="40115"/>
                </a:lnTo>
                <a:lnTo>
                  <a:pt x="831" y="51452"/>
                </a:lnTo>
                <a:lnTo>
                  <a:pt x="0" y="65405"/>
                </a:lnTo>
                <a:lnTo>
                  <a:pt x="1663" y="81975"/>
                </a:lnTo>
                <a:close/>
              </a:path>
            </a:pathLst>
          </a:custGeom>
          <a:solidFill>
            <a:srgbClr val="DDD1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746478" y="1524798"/>
            <a:ext cx="352684" cy="465664"/>
          </a:xfrm>
          <a:custGeom>
            <a:avLst/>
            <a:gdLst/>
            <a:ahLst/>
            <a:cxnLst/>
            <a:rect l="l" t="t" r="r" b="b"/>
            <a:pathLst>
              <a:path w="352684" h="465664">
                <a:moveTo>
                  <a:pt x="2495" y="81090"/>
                </a:moveTo>
                <a:lnTo>
                  <a:pt x="7486" y="98532"/>
                </a:lnTo>
                <a:lnTo>
                  <a:pt x="20797" y="131671"/>
                </a:lnTo>
                <a:lnTo>
                  <a:pt x="32443" y="156961"/>
                </a:lnTo>
                <a:lnTo>
                  <a:pt x="44089" y="175275"/>
                </a:lnTo>
                <a:lnTo>
                  <a:pt x="54072" y="188356"/>
                </a:lnTo>
                <a:lnTo>
                  <a:pt x="62379" y="196204"/>
                </a:lnTo>
                <a:lnTo>
                  <a:pt x="69034" y="200565"/>
                </a:lnTo>
                <a:lnTo>
                  <a:pt x="73194" y="202309"/>
                </a:lnTo>
                <a:lnTo>
                  <a:pt x="74858" y="202309"/>
                </a:lnTo>
                <a:lnTo>
                  <a:pt x="89000" y="216262"/>
                </a:lnTo>
                <a:lnTo>
                  <a:pt x="102310" y="231087"/>
                </a:lnTo>
                <a:lnTo>
                  <a:pt x="113124" y="248529"/>
                </a:lnTo>
                <a:lnTo>
                  <a:pt x="123939" y="266843"/>
                </a:lnTo>
                <a:lnTo>
                  <a:pt x="133090" y="287772"/>
                </a:lnTo>
                <a:lnTo>
                  <a:pt x="141408" y="311306"/>
                </a:lnTo>
                <a:lnTo>
                  <a:pt x="149727" y="335724"/>
                </a:lnTo>
                <a:lnTo>
                  <a:pt x="158035" y="363631"/>
                </a:lnTo>
                <a:lnTo>
                  <a:pt x="162194" y="377584"/>
                </a:lnTo>
                <a:lnTo>
                  <a:pt x="166353" y="389793"/>
                </a:lnTo>
                <a:lnTo>
                  <a:pt x="171345" y="401130"/>
                </a:lnTo>
                <a:lnTo>
                  <a:pt x="176336" y="411595"/>
                </a:lnTo>
                <a:lnTo>
                  <a:pt x="181327" y="421188"/>
                </a:lnTo>
                <a:lnTo>
                  <a:pt x="187983" y="429037"/>
                </a:lnTo>
                <a:lnTo>
                  <a:pt x="194638" y="436885"/>
                </a:lnTo>
                <a:lnTo>
                  <a:pt x="202125" y="442990"/>
                </a:lnTo>
                <a:lnTo>
                  <a:pt x="210443" y="449094"/>
                </a:lnTo>
                <a:lnTo>
                  <a:pt x="219594" y="453455"/>
                </a:lnTo>
                <a:lnTo>
                  <a:pt x="229577" y="456943"/>
                </a:lnTo>
                <a:lnTo>
                  <a:pt x="241223" y="460431"/>
                </a:lnTo>
                <a:lnTo>
                  <a:pt x="253701" y="463048"/>
                </a:lnTo>
                <a:lnTo>
                  <a:pt x="267832" y="464792"/>
                </a:lnTo>
                <a:lnTo>
                  <a:pt x="282806" y="465664"/>
                </a:lnTo>
                <a:lnTo>
                  <a:pt x="299444" y="465664"/>
                </a:lnTo>
                <a:lnTo>
                  <a:pt x="327728" y="462175"/>
                </a:lnTo>
                <a:lnTo>
                  <a:pt x="345197" y="453455"/>
                </a:lnTo>
                <a:lnTo>
                  <a:pt x="352684" y="437757"/>
                </a:lnTo>
                <a:lnTo>
                  <a:pt x="351852" y="415955"/>
                </a:lnTo>
                <a:lnTo>
                  <a:pt x="345197" y="388049"/>
                </a:lnTo>
                <a:lnTo>
                  <a:pt x="332719" y="354910"/>
                </a:lnTo>
                <a:lnTo>
                  <a:pt x="316913" y="314795"/>
                </a:lnTo>
                <a:lnTo>
                  <a:pt x="298612" y="269459"/>
                </a:lnTo>
                <a:lnTo>
                  <a:pt x="289461" y="245041"/>
                </a:lnTo>
                <a:lnTo>
                  <a:pt x="281142" y="221495"/>
                </a:lnTo>
                <a:lnTo>
                  <a:pt x="271991" y="197077"/>
                </a:lnTo>
                <a:lnTo>
                  <a:pt x="263673" y="173530"/>
                </a:lnTo>
                <a:lnTo>
                  <a:pt x="255354" y="150856"/>
                </a:lnTo>
                <a:lnTo>
                  <a:pt x="247046" y="129055"/>
                </a:lnTo>
                <a:lnTo>
                  <a:pt x="237896" y="108997"/>
                </a:lnTo>
                <a:lnTo>
                  <a:pt x="229577" y="88939"/>
                </a:lnTo>
                <a:lnTo>
                  <a:pt x="220426" y="71510"/>
                </a:lnTo>
                <a:lnTo>
                  <a:pt x="211275" y="54940"/>
                </a:lnTo>
                <a:lnTo>
                  <a:pt x="201293" y="40115"/>
                </a:lnTo>
                <a:lnTo>
                  <a:pt x="191310" y="27906"/>
                </a:lnTo>
                <a:lnTo>
                  <a:pt x="180496" y="17441"/>
                </a:lnTo>
                <a:lnTo>
                  <a:pt x="169681" y="9592"/>
                </a:lnTo>
                <a:lnTo>
                  <a:pt x="157203" y="4360"/>
                </a:lnTo>
                <a:lnTo>
                  <a:pt x="144736" y="1744"/>
                </a:lnTo>
                <a:lnTo>
                  <a:pt x="131426" y="872"/>
                </a:lnTo>
                <a:lnTo>
                  <a:pt x="117284" y="0"/>
                </a:lnTo>
                <a:lnTo>
                  <a:pt x="89000" y="0"/>
                </a:lnTo>
                <a:lnTo>
                  <a:pt x="74858" y="872"/>
                </a:lnTo>
                <a:lnTo>
                  <a:pt x="61547" y="2616"/>
                </a:lnTo>
                <a:lnTo>
                  <a:pt x="49081" y="6104"/>
                </a:lnTo>
                <a:lnTo>
                  <a:pt x="36602" y="9592"/>
                </a:lnTo>
                <a:lnTo>
                  <a:pt x="25788" y="14825"/>
                </a:lnTo>
                <a:lnTo>
                  <a:pt x="16637" y="21801"/>
                </a:lnTo>
                <a:lnTo>
                  <a:pt x="9150" y="29650"/>
                </a:lnTo>
                <a:lnTo>
                  <a:pt x="4159" y="40115"/>
                </a:lnTo>
                <a:lnTo>
                  <a:pt x="831" y="51452"/>
                </a:lnTo>
                <a:lnTo>
                  <a:pt x="0" y="65405"/>
                </a:lnTo>
                <a:lnTo>
                  <a:pt x="2495" y="81090"/>
                </a:lnTo>
                <a:close/>
              </a:path>
            </a:pathLst>
          </a:custGeom>
          <a:solidFill>
            <a:srgbClr val="D7C8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638347" y="1741932"/>
            <a:ext cx="177166" cy="210158"/>
          </a:xfrm>
          <a:custGeom>
            <a:avLst/>
            <a:gdLst/>
            <a:ahLst/>
            <a:cxnLst/>
            <a:rect l="l" t="t" r="r" b="b"/>
            <a:pathLst>
              <a:path w="177166" h="210158">
                <a:moveTo>
                  <a:pt x="163867" y="66277"/>
                </a:moveTo>
                <a:lnTo>
                  <a:pt x="153053" y="47092"/>
                </a:lnTo>
                <a:lnTo>
                  <a:pt x="140574" y="31394"/>
                </a:lnTo>
                <a:lnTo>
                  <a:pt x="125600" y="18313"/>
                </a:lnTo>
                <a:lnTo>
                  <a:pt x="109795" y="8720"/>
                </a:lnTo>
                <a:lnTo>
                  <a:pt x="92325" y="2616"/>
                </a:lnTo>
                <a:lnTo>
                  <a:pt x="75687" y="0"/>
                </a:lnTo>
                <a:lnTo>
                  <a:pt x="58229" y="1744"/>
                </a:lnTo>
                <a:lnTo>
                  <a:pt x="42423" y="7848"/>
                </a:lnTo>
                <a:lnTo>
                  <a:pt x="28280" y="17441"/>
                </a:lnTo>
                <a:lnTo>
                  <a:pt x="16635" y="30522"/>
                </a:lnTo>
                <a:lnTo>
                  <a:pt x="8317" y="46220"/>
                </a:lnTo>
                <a:lnTo>
                  <a:pt x="2494" y="63661"/>
                </a:lnTo>
                <a:lnTo>
                  <a:pt x="0" y="82835"/>
                </a:lnTo>
                <a:lnTo>
                  <a:pt x="831" y="102892"/>
                </a:lnTo>
                <a:lnTo>
                  <a:pt x="5822" y="123822"/>
                </a:lnTo>
                <a:lnTo>
                  <a:pt x="13307" y="143880"/>
                </a:lnTo>
                <a:lnTo>
                  <a:pt x="24121" y="163066"/>
                </a:lnTo>
                <a:lnTo>
                  <a:pt x="36598" y="178763"/>
                </a:lnTo>
                <a:lnTo>
                  <a:pt x="51574" y="191844"/>
                </a:lnTo>
                <a:lnTo>
                  <a:pt x="67368" y="201437"/>
                </a:lnTo>
                <a:lnTo>
                  <a:pt x="84006" y="207541"/>
                </a:lnTo>
                <a:lnTo>
                  <a:pt x="101476" y="210158"/>
                </a:lnTo>
                <a:lnTo>
                  <a:pt x="118113" y="208413"/>
                </a:lnTo>
                <a:lnTo>
                  <a:pt x="134751" y="202309"/>
                </a:lnTo>
                <a:lnTo>
                  <a:pt x="148893" y="192716"/>
                </a:lnTo>
                <a:lnTo>
                  <a:pt x="160540" y="179635"/>
                </a:lnTo>
                <a:lnTo>
                  <a:pt x="168847" y="163938"/>
                </a:lnTo>
                <a:lnTo>
                  <a:pt x="174670" y="145624"/>
                </a:lnTo>
                <a:lnTo>
                  <a:pt x="177166" y="127310"/>
                </a:lnTo>
                <a:lnTo>
                  <a:pt x="176334" y="107253"/>
                </a:lnTo>
                <a:lnTo>
                  <a:pt x="171342" y="86323"/>
                </a:lnTo>
                <a:lnTo>
                  <a:pt x="163867" y="662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644169" y="1748037"/>
            <a:ext cx="165520" cy="197949"/>
          </a:xfrm>
          <a:custGeom>
            <a:avLst/>
            <a:gdLst/>
            <a:ahLst/>
            <a:cxnLst/>
            <a:rect l="l" t="t" r="r" b="b"/>
            <a:pathLst>
              <a:path w="165520" h="197949">
                <a:moveTo>
                  <a:pt x="153054" y="61917"/>
                </a:moveTo>
                <a:lnTo>
                  <a:pt x="143071" y="44475"/>
                </a:lnTo>
                <a:lnTo>
                  <a:pt x="131425" y="28778"/>
                </a:lnTo>
                <a:lnTo>
                  <a:pt x="117283" y="17441"/>
                </a:lnTo>
                <a:lnTo>
                  <a:pt x="102309" y="7848"/>
                </a:lnTo>
                <a:lnTo>
                  <a:pt x="86503" y="2616"/>
                </a:lnTo>
                <a:lnTo>
                  <a:pt x="70697" y="0"/>
                </a:lnTo>
                <a:lnTo>
                  <a:pt x="54903" y="1744"/>
                </a:lnTo>
                <a:lnTo>
                  <a:pt x="39929" y="6976"/>
                </a:lnTo>
                <a:lnTo>
                  <a:pt x="26616" y="16569"/>
                </a:lnTo>
                <a:lnTo>
                  <a:pt x="15803" y="28778"/>
                </a:lnTo>
                <a:lnTo>
                  <a:pt x="7485" y="43603"/>
                </a:lnTo>
                <a:lnTo>
                  <a:pt x="2495" y="60173"/>
                </a:lnTo>
                <a:lnTo>
                  <a:pt x="0" y="78474"/>
                </a:lnTo>
                <a:lnTo>
                  <a:pt x="831" y="97660"/>
                </a:lnTo>
                <a:lnTo>
                  <a:pt x="4991" y="116846"/>
                </a:lnTo>
                <a:lnTo>
                  <a:pt x="12477" y="136031"/>
                </a:lnTo>
                <a:lnTo>
                  <a:pt x="22458" y="153473"/>
                </a:lnTo>
                <a:lnTo>
                  <a:pt x="34106" y="169170"/>
                </a:lnTo>
                <a:lnTo>
                  <a:pt x="48248" y="180507"/>
                </a:lnTo>
                <a:lnTo>
                  <a:pt x="63210" y="190100"/>
                </a:lnTo>
                <a:lnTo>
                  <a:pt x="79016" y="195332"/>
                </a:lnTo>
                <a:lnTo>
                  <a:pt x="94822" y="197949"/>
                </a:lnTo>
                <a:lnTo>
                  <a:pt x="110628" y="196204"/>
                </a:lnTo>
                <a:lnTo>
                  <a:pt x="125602" y="190972"/>
                </a:lnTo>
                <a:lnTo>
                  <a:pt x="138912" y="181379"/>
                </a:lnTo>
                <a:lnTo>
                  <a:pt x="149726" y="169170"/>
                </a:lnTo>
                <a:lnTo>
                  <a:pt x="158045" y="154345"/>
                </a:lnTo>
                <a:lnTo>
                  <a:pt x="163025" y="137775"/>
                </a:lnTo>
                <a:lnTo>
                  <a:pt x="165520" y="119462"/>
                </a:lnTo>
                <a:lnTo>
                  <a:pt x="164689" y="100276"/>
                </a:lnTo>
                <a:lnTo>
                  <a:pt x="160529" y="81090"/>
                </a:lnTo>
                <a:lnTo>
                  <a:pt x="153054" y="61917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649991" y="1754142"/>
            <a:ext cx="153875" cy="186612"/>
          </a:xfrm>
          <a:custGeom>
            <a:avLst/>
            <a:gdLst/>
            <a:ahLst/>
            <a:cxnLst/>
            <a:rect l="l" t="t" r="r" b="b"/>
            <a:pathLst>
              <a:path w="153875" h="186612">
                <a:moveTo>
                  <a:pt x="143072" y="58429"/>
                </a:moveTo>
                <a:lnTo>
                  <a:pt x="133922" y="41859"/>
                </a:lnTo>
                <a:lnTo>
                  <a:pt x="122275" y="27034"/>
                </a:lnTo>
                <a:lnTo>
                  <a:pt x="108965" y="15697"/>
                </a:lnTo>
                <a:lnTo>
                  <a:pt x="94823" y="7848"/>
                </a:lnTo>
                <a:lnTo>
                  <a:pt x="80681" y="1744"/>
                </a:lnTo>
                <a:lnTo>
                  <a:pt x="65707" y="0"/>
                </a:lnTo>
                <a:lnTo>
                  <a:pt x="50745" y="1744"/>
                </a:lnTo>
                <a:lnTo>
                  <a:pt x="36602" y="6976"/>
                </a:lnTo>
                <a:lnTo>
                  <a:pt x="24122" y="15697"/>
                </a:lnTo>
                <a:lnTo>
                  <a:pt x="14140" y="27034"/>
                </a:lnTo>
                <a:lnTo>
                  <a:pt x="6655" y="40987"/>
                </a:lnTo>
                <a:lnTo>
                  <a:pt x="2495" y="56684"/>
                </a:lnTo>
                <a:lnTo>
                  <a:pt x="0" y="73242"/>
                </a:lnTo>
                <a:lnTo>
                  <a:pt x="831" y="91555"/>
                </a:lnTo>
                <a:lnTo>
                  <a:pt x="4159" y="108997"/>
                </a:lnTo>
                <a:lnTo>
                  <a:pt x="10813" y="127310"/>
                </a:lnTo>
                <a:lnTo>
                  <a:pt x="19962" y="143880"/>
                </a:lnTo>
                <a:lnTo>
                  <a:pt x="31611" y="158705"/>
                </a:lnTo>
                <a:lnTo>
                  <a:pt x="44921" y="170042"/>
                </a:lnTo>
                <a:lnTo>
                  <a:pt x="59052" y="178763"/>
                </a:lnTo>
                <a:lnTo>
                  <a:pt x="73194" y="183995"/>
                </a:lnTo>
                <a:lnTo>
                  <a:pt x="88168" y="186612"/>
                </a:lnTo>
                <a:lnTo>
                  <a:pt x="103142" y="184867"/>
                </a:lnTo>
                <a:lnTo>
                  <a:pt x="117284" y="179635"/>
                </a:lnTo>
                <a:lnTo>
                  <a:pt x="129762" y="170914"/>
                </a:lnTo>
                <a:lnTo>
                  <a:pt x="139745" y="158705"/>
                </a:lnTo>
                <a:lnTo>
                  <a:pt x="147232" y="144752"/>
                </a:lnTo>
                <a:lnTo>
                  <a:pt x="151391" y="129055"/>
                </a:lnTo>
                <a:lnTo>
                  <a:pt x="153875" y="112485"/>
                </a:lnTo>
                <a:lnTo>
                  <a:pt x="153043" y="94172"/>
                </a:lnTo>
                <a:lnTo>
                  <a:pt x="149727" y="76730"/>
                </a:lnTo>
                <a:lnTo>
                  <a:pt x="143072" y="5842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654982" y="1760246"/>
            <a:ext cx="143904" cy="173530"/>
          </a:xfrm>
          <a:custGeom>
            <a:avLst/>
            <a:gdLst/>
            <a:ahLst/>
            <a:cxnLst/>
            <a:rect l="l" t="t" r="r" b="b"/>
            <a:pathLst>
              <a:path w="143904" h="173530">
                <a:moveTo>
                  <a:pt x="133090" y="54068"/>
                </a:moveTo>
                <a:lnTo>
                  <a:pt x="123939" y="38371"/>
                </a:lnTo>
                <a:lnTo>
                  <a:pt x="113956" y="25290"/>
                </a:lnTo>
                <a:lnTo>
                  <a:pt x="101478" y="14825"/>
                </a:lnTo>
                <a:lnTo>
                  <a:pt x="89000" y="6104"/>
                </a:lnTo>
                <a:lnTo>
                  <a:pt x="74858" y="1744"/>
                </a:lnTo>
                <a:lnTo>
                  <a:pt x="61547" y="0"/>
                </a:lnTo>
                <a:lnTo>
                  <a:pt x="48249" y="872"/>
                </a:lnTo>
                <a:lnTo>
                  <a:pt x="34939" y="6104"/>
                </a:lnTo>
                <a:lnTo>
                  <a:pt x="23292" y="13953"/>
                </a:lnTo>
                <a:lnTo>
                  <a:pt x="14140" y="25290"/>
                </a:lnTo>
                <a:lnTo>
                  <a:pt x="6653" y="37499"/>
                </a:lnTo>
                <a:lnTo>
                  <a:pt x="2495" y="52324"/>
                </a:lnTo>
                <a:lnTo>
                  <a:pt x="0" y="68881"/>
                </a:lnTo>
                <a:lnTo>
                  <a:pt x="831" y="85451"/>
                </a:lnTo>
                <a:lnTo>
                  <a:pt x="4159" y="102892"/>
                </a:lnTo>
                <a:lnTo>
                  <a:pt x="10813" y="119462"/>
                </a:lnTo>
                <a:lnTo>
                  <a:pt x="19962" y="135159"/>
                </a:lnTo>
                <a:lnTo>
                  <a:pt x="29947" y="148240"/>
                </a:lnTo>
                <a:lnTo>
                  <a:pt x="42426" y="158705"/>
                </a:lnTo>
                <a:lnTo>
                  <a:pt x="54892" y="166554"/>
                </a:lnTo>
                <a:lnTo>
                  <a:pt x="69034" y="171786"/>
                </a:lnTo>
                <a:lnTo>
                  <a:pt x="82345" y="173530"/>
                </a:lnTo>
                <a:lnTo>
                  <a:pt x="95655" y="172658"/>
                </a:lnTo>
                <a:lnTo>
                  <a:pt x="108965" y="167426"/>
                </a:lnTo>
                <a:lnTo>
                  <a:pt x="120611" y="159577"/>
                </a:lnTo>
                <a:lnTo>
                  <a:pt x="129762" y="148240"/>
                </a:lnTo>
                <a:lnTo>
                  <a:pt x="137249" y="136031"/>
                </a:lnTo>
                <a:lnTo>
                  <a:pt x="141408" y="121206"/>
                </a:lnTo>
                <a:lnTo>
                  <a:pt x="143904" y="104636"/>
                </a:lnTo>
                <a:lnTo>
                  <a:pt x="143072" y="88067"/>
                </a:lnTo>
                <a:lnTo>
                  <a:pt x="139745" y="70626"/>
                </a:lnTo>
                <a:lnTo>
                  <a:pt x="133090" y="54068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660804" y="1765479"/>
            <a:ext cx="132259" cy="163066"/>
          </a:xfrm>
          <a:custGeom>
            <a:avLst/>
            <a:gdLst/>
            <a:ahLst/>
            <a:cxnLst/>
            <a:rect l="l" t="t" r="r" b="b"/>
            <a:pathLst>
              <a:path w="132259" h="163066">
                <a:moveTo>
                  <a:pt x="122276" y="51452"/>
                </a:moveTo>
                <a:lnTo>
                  <a:pt x="114789" y="36627"/>
                </a:lnTo>
                <a:lnTo>
                  <a:pt x="104807" y="24418"/>
                </a:lnTo>
                <a:lnTo>
                  <a:pt x="93992" y="13953"/>
                </a:lnTo>
                <a:lnTo>
                  <a:pt x="82346" y="6976"/>
                </a:lnTo>
                <a:lnTo>
                  <a:pt x="69036" y="1744"/>
                </a:lnTo>
                <a:lnTo>
                  <a:pt x="56557" y="0"/>
                </a:lnTo>
                <a:lnTo>
                  <a:pt x="44079" y="1744"/>
                </a:lnTo>
                <a:lnTo>
                  <a:pt x="31612" y="6104"/>
                </a:lnTo>
                <a:lnTo>
                  <a:pt x="20798" y="13953"/>
                </a:lnTo>
                <a:lnTo>
                  <a:pt x="12477" y="23546"/>
                </a:lnTo>
                <a:lnTo>
                  <a:pt x="5823" y="35755"/>
                </a:lnTo>
                <a:lnTo>
                  <a:pt x="2495" y="49708"/>
                </a:lnTo>
                <a:lnTo>
                  <a:pt x="0" y="64521"/>
                </a:lnTo>
                <a:lnTo>
                  <a:pt x="831" y="80218"/>
                </a:lnTo>
                <a:lnTo>
                  <a:pt x="4159" y="96788"/>
                </a:lnTo>
                <a:lnTo>
                  <a:pt x="9981" y="112485"/>
                </a:lnTo>
                <a:lnTo>
                  <a:pt x="17470" y="127310"/>
                </a:lnTo>
                <a:lnTo>
                  <a:pt x="27453" y="139520"/>
                </a:lnTo>
                <a:lnTo>
                  <a:pt x="38267" y="149112"/>
                </a:lnTo>
                <a:lnTo>
                  <a:pt x="50734" y="156961"/>
                </a:lnTo>
                <a:lnTo>
                  <a:pt x="63212" y="161321"/>
                </a:lnTo>
                <a:lnTo>
                  <a:pt x="75691" y="163066"/>
                </a:lnTo>
                <a:lnTo>
                  <a:pt x="88169" y="161321"/>
                </a:lnTo>
                <a:lnTo>
                  <a:pt x="100647" y="156961"/>
                </a:lnTo>
                <a:lnTo>
                  <a:pt x="111462" y="149112"/>
                </a:lnTo>
                <a:lnTo>
                  <a:pt x="119781" y="139520"/>
                </a:lnTo>
                <a:lnTo>
                  <a:pt x="126436" y="127310"/>
                </a:lnTo>
                <a:lnTo>
                  <a:pt x="130595" y="113357"/>
                </a:lnTo>
                <a:lnTo>
                  <a:pt x="132259" y="98532"/>
                </a:lnTo>
                <a:lnTo>
                  <a:pt x="131427" y="82835"/>
                </a:lnTo>
                <a:lnTo>
                  <a:pt x="128099" y="67137"/>
                </a:lnTo>
                <a:lnTo>
                  <a:pt x="122276" y="51452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666627" y="1771583"/>
            <a:ext cx="120612" cy="150856"/>
          </a:xfrm>
          <a:custGeom>
            <a:avLst/>
            <a:gdLst/>
            <a:ahLst/>
            <a:cxnLst/>
            <a:rect l="l" t="t" r="r" b="b"/>
            <a:pathLst>
              <a:path w="120612" h="150856">
                <a:moveTo>
                  <a:pt x="112294" y="47092"/>
                </a:moveTo>
                <a:lnTo>
                  <a:pt x="104807" y="34010"/>
                </a:lnTo>
                <a:lnTo>
                  <a:pt x="95656" y="21801"/>
                </a:lnTo>
                <a:lnTo>
                  <a:pt x="85673" y="13081"/>
                </a:lnTo>
                <a:lnTo>
                  <a:pt x="74859" y="6104"/>
                </a:lnTo>
                <a:lnTo>
                  <a:pt x="63212" y="1744"/>
                </a:lnTo>
                <a:lnTo>
                  <a:pt x="51566" y="0"/>
                </a:lnTo>
                <a:lnTo>
                  <a:pt x="39920" y="872"/>
                </a:lnTo>
                <a:lnTo>
                  <a:pt x="29117" y="5232"/>
                </a:lnTo>
                <a:lnTo>
                  <a:pt x="19134" y="12209"/>
                </a:lnTo>
                <a:lnTo>
                  <a:pt x="11647" y="21801"/>
                </a:lnTo>
                <a:lnTo>
                  <a:pt x="4990" y="33138"/>
                </a:lnTo>
                <a:lnTo>
                  <a:pt x="1663" y="46220"/>
                </a:lnTo>
                <a:lnTo>
                  <a:pt x="0" y="60161"/>
                </a:lnTo>
                <a:lnTo>
                  <a:pt x="831" y="74114"/>
                </a:lnTo>
                <a:lnTo>
                  <a:pt x="3326" y="88939"/>
                </a:lnTo>
                <a:lnTo>
                  <a:pt x="8317" y="103764"/>
                </a:lnTo>
                <a:lnTo>
                  <a:pt x="15806" y="117718"/>
                </a:lnTo>
                <a:lnTo>
                  <a:pt x="24957" y="129055"/>
                </a:lnTo>
                <a:lnTo>
                  <a:pt x="34940" y="138647"/>
                </a:lnTo>
                <a:lnTo>
                  <a:pt x="45743" y="145624"/>
                </a:lnTo>
                <a:lnTo>
                  <a:pt x="57389" y="149984"/>
                </a:lnTo>
                <a:lnTo>
                  <a:pt x="69036" y="150856"/>
                </a:lnTo>
                <a:lnTo>
                  <a:pt x="80682" y="149984"/>
                </a:lnTo>
                <a:lnTo>
                  <a:pt x="91497" y="145624"/>
                </a:lnTo>
                <a:lnTo>
                  <a:pt x="101479" y="138647"/>
                </a:lnTo>
                <a:lnTo>
                  <a:pt x="108966" y="129055"/>
                </a:lnTo>
                <a:lnTo>
                  <a:pt x="114789" y="117718"/>
                </a:lnTo>
                <a:lnTo>
                  <a:pt x="118949" y="105509"/>
                </a:lnTo>
                <a:lnTo>
                  <a:pt x="120612" y="91555"/>
                </a:lnTo>
                <a:lnTo>
                  <a:pt x="119781" y="76730"/>
                </a:lnTo>
                <a:lnTo>
                  <a:pt x="117285" y="61905"/>
                </a:lnTo>
                <a:lnTo>
                  <a:pt x="112294" y="47092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671617" y="1776815"/>
            <a:ext cx="110631" cy="140392"/>
          </a:xfrm>
          <a:custGeom>
            <a:avLst/>
            <a:gdLst/>
            <a:ahLst/>
            <a:cxnLst/>
            <a:rect l="l" t="t" r="r" b="b"/>
            <a:pathLst>
              <a:path w="110631" h="140392">
                <a:moveTo>
                  <a:pt x="102312" y="44463"/>
                </a:moveTo>
                <a:lnTo>
                  <a:pt x="95657" y="31394"/>
                </a:lnTo>
                <a:lnTo>
                  <a:pt x="87338" y="20929"/>
                </a:lnTo>
                <a:lnTo>
                  <a:pt x="78187" y="12209"/>
                </a:lnTo>
                <a:lnTo>
                  <a:pt x="68205" y="6104"/>
                </a:lnTo>
                <a:lnTo>
                  <a:pt x="57390" y="1744"/>
                </a:lnTo>
                <a:lnTo>
                  <a:pt x="47408" y="0"/>
                </a:lnTo>
                <a:lnTo>
                  <a:pt x="36593" y="1744"/>
                </a:lnTo>
                <a:lnTo>
                  <a:pt x="26622" y="5232"/>
                </a:lnTo>
                <a:lnTo>
                  <a:pt x="17471" y="12209"/>
                </a:lnTo>
                <a:lnTo>
                  <a:pt x="10816" y="20929"/>
                </a:lnTo>
                <a:lnTo>
                  <a:pt x="4991" y="31394"/>
                </a:lnTo>
                <a:lnTo>
                  <a:pt x="1663" y="42731"/>
                </a:lnTo>
                <a:lnTo>
                  <a:pt x="0" y="55800"/>
                </a:lnTo>
                <a:lnTo>
                  <a:pt x="831" y="68881"/>
                </a:lnTo>
                <a:lnTo>
                  <a:pt x="3327" y="82835"/>
                </a:lnTo>
                <a:lnTo>
                  <a:pt x="8321" y="96788"/>
                </a:lnTo>
                <a:lnTo>
                  <a:pt x="14976" y="108997"/>
                </a:lnTo>
                <a:lnTo>
                  <a:pt x="23295" y="119462"/>
                </a:lnTo>
                <a:lnTo>
                  <a:pt x="32434" y="128183"/>
                </a:lnTo>
                <a:lnTo>
                  <a:pt x="42416" y="134287"/>
                </a:lnTo>
                <a:lnTo>
                  <a:pt x="53231" y="138647"/>
                </a:lnTo>
                <a:lnTo>
                  <a:pt x="63214" y="140392"/>
                </a:lnTo>
                <a:lnTo>
                  <a:pt x="74028" y="138647"/>
                </a:lnTo>
                <a:lnTo>
                  <a:pt x="84011" y="135159"/>
                </a:lnTo>
                <a:lnTo>
                  <a:pt x="93161" y="128183"/>
                </a:lnTo>
                <a:lnTo>
                  <a:pt x="99817" y="119462"/>
                </a:lnTo>
                <a:lnTo>
                  <a:pt x="105640" y="108997"/>
                </a:lnTo>
                <a:lnTo>
                  <a:pt x="108967" y="97660"/>
                </a:lnTo>
                <a:lnTo>
                  <a:pt x="110631" y="84579"/>
                </a:lnTo>
                <a:lnTo>
                  <a:pt x="109799" y="71498"/>
                </a:lnTo>
                <a:lnTo>
                  <a:pt x="107303" y="58416"/>
                </a:lnTo>
                <a:lnTo>
                  <a:pt x="102312" y="44463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677443" y="1782920"/>
            <a:ext cx="98982" cy="128183"/>
          </a:xfrm>
          <a:custGeom>
            <a:avLst/>
            <a:gdLst/>
            <a:ahLst/>
            <a:cxnLst/>
            <a:rect l="l" t="t" r="r" b="b"/>
            <a:pathLst>
              <a:path w="98982" h="128183">
                <a:moveTo>
                  <a:pt x="91495" y="40103"/>
                </a:moveTo>
                <a:lnTo>
                  <a:pt x="85672" y="28778"/>
                </a:lnTo>
                <a:lnTo>
                  <a:pt x="78185" y="18313"/>
                </a:lnTo>
                <a:lnTo>
                  <a:pt x="69866" y="10464"/>
                </a:lnTo>
                <a:lnTo>
                  <a:pt x="61547" y="5232"/>
                </a:lnTo>
                <a:lnTo>
                  <a:pt x="51565" y="872"/>
                </a:lnTo>
                <a:lnTo>
                  <a:pt x="42414" y="0"/>
                </a:lnTo>
                <a:lnTo>
                  <a:pt x="33263" y="872"/>
                </a:lnTo>
                <a:lnTo>
                  <a:pt x="24124" y="4360"/>
                </a:lnTo>
                <a:lnTo>
                  <a:pt x="15805" y="10464"/>
                </a:lnTo>
                <a:lnTo>
                  <a:pt x="9982" y="18313"/>
                </a:lnTo>
                <a:lnTo>
                  <a:pt x="4991" y="27906"/>
                </a:lnTo>
                <a:lnTo>
                  <a:pt x="1663" y="38359"/>
                </a:lnTo>
                <a:lnTo>
                  <a:pt x="0" y="50568"/>
                </a:lnTo>
                <a:lnTo>
                  <a:pt x="831" y="62777"/>
                </a:lnTo>
                <a:lnTo>
                  <a:pt x="3327" y="75858"/>
                </a:lnTo>
                <a:lnTo>
                  <a:pt x="7486" y="88067"/>
                </a:lnTo>
                <a:lnTo>
                  <a:pt x="13310" y="99404"/>
                </a:lnTo>
                <a:lnTo>
                  <a:pt x="20797" y="109869"/>
                </a:lnTo>
                <a:lnTo>
                  <a:pt x="29104" y="117718"/>
                </a:lnTo>
                <a:lnTo>
                  <a:pt x="37423" y="122950"/>
                </a:lnTo>
                <a:lnTo>
                  <a:pt x="47405" y="127310"/>
                </a:lnTo>
                <a:lnTo>
                  <a:pt x="56556" y="128183"/>
                </a:lnTo>
                <a:lnTo>
                  <a:pt x="65707" y="127310"/>
                </a:lnTo>
                <a:lnTo>
                  <a:pt x="74858" y="123822"/>
                </a:lnTo>
                <a:lnTo>
                  <a:pt x="83176" y="117718"/>
                </a:lnTo>
                <a:lnTo>
                  <a:pt x="89000" y="109869"/>
                </a:lnTo>
                <a:lnTo>
                  <a:pt x="93991" y="100276"/>
                </a:lnTo>
                <a:lnTo>
                  <a:pt x="97319" y="89811"/>
                </a:lnTo>
                <a:lnTo>
                  <a:pt x="98982" y="77602"/>
                </a:lnTo>
                <a:lnTo>
                  <a:pt x="98150" y="65393"/>
                </a:lnTo>
                <a:lnTo>
                  <a:pt x="95655" y="52312"/>
                </a:lnTo>
                <a:lnTo>
                  <a:pt x="91495" y="40103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683266" y="1789025"/>
            <a:ext cx="87336" cy="115973"/>
          </a:xfrm>
          <a:custGeom>
            <a:avLst/>
            <a:gdLst/>
            <a:ahLst/>
            <a:cxnLst/>
            <a:rect l="l" t="t" r="r" b="b"/>
            <a:pathLst>
              <a:path w="87336" h="115973">
                <a:moveTo>
                  <a:pt x="80681" y="35742"/>
                </a:moveTo>
                <a:lnTo>
                  <a:pt x="75690" y="25290"/>
                </a:lnTo>
                <a:lnTo>
                  <a:pt x="69034" y="16569"/>
                </a:lnTo>
                <a:lnTo>
                  <a:pt x="61547" y="9592"/>
                </a:lnTo>
                <a:lnTo>
                  <a:pt x="54061" y="4360"/>
                </a:lnTo>
                <a:lnTo>
                  <a:pt x="45742" y="872"/>
                </a:lnTo>
                <a:lnTo>
                  <a:pt x="37423" y="0"/>
                </a:lnTo>
                <a:lnTo>
                  <a:pt x="29104" y="0"/>
                </a:lnTo>
                <a:lnTo>
                  <a:pt x="20785" y="3488"/>
                </a:lnTo>
                <a:lnTo>
                  <a:pt x="13310" y="8720"/>
                </a:lnTo>
                <a:lnTo>
                  <a:pt x="8318" y="16569"/>
                </a:lnTo>
                <a:lnTo>
                  <a:pt x="3327" y="25290"/>
                </a:lnTo>
                <a:lnTo>
                  <a:pt x="831" y="34870"/>
                </a:lnTo>
                <a:lnTo>
                  <a:pt x="0" y="45335"/>
                </a:lnTo>
                <a:lnTo>
                  <a:pt x="0" y="56672"/>
                </a:lnTo>
                <a:lnTo>
                  <a:pt x="2495" y="68881"/>
                </a:lnTo>
                <a:lnTo>
                  <a:pt x="6655" y="80218"/>
                </a:lnTo>
                <a:lnTo>
                  <a:pt x="11646" y="90683"/>
                </a:lnTo>
                <a:lnTo>
                  <a:pt x="18301" y="99404"/>
                </a:lnTo>
                <a:lnTo>
                  <a:pt x="25776" y="106381"/>
                </a:lnTo>
                <a:lnTo>
                  <a:pt x="33263" y="111613"/>
                </a:lnTo>
                <a:lnTo>
                  <a:pt x="41582" y="115101"/>
                </a:lnTo>
                <a:lnTo>
                  <a:pt x="49901" y="115973"/>
                </a:lnTo>
                <a:lnTo>
                  <a:pt x="58220" y="115973"/>
                </a:lnTo>
                <a:lnTo>
                  <a:pt x="66539" y="112485"/>
                </a:lnTo>
                <a:lnTo>
                  <a:pt x="74026" y="107253"/>
                </a:lnTo>
                <a:lnTo>
                  <a:pt x="79017" y="99404"/>
                </a:lnTo>
                <a:lnTo>
                  <a:pt x="83176" y="90683"/>
                </a:lnTo>
                <a:lnTo>
                  <a:pt x="86504" y="81090"/>
                </a:lnTo>
                <a:lnTo>
                  <a:pt x="87336" y="70626"/>
                </a:lnTo>
                <a:lnTo>
                  <a:pt x="86504" y="59289"/>
                </a:lnTo>
                <a:lnTo>
                  <a:pt x="84840" y="47079"/>
                </a:lnTo>
                <a:lnTo>
                  <a:pt x="80681" y="35742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203125" y="1870988"/>
            <a:ext cx="644607" cy="293004"/>
          </a:xfrm>
          <a:custGeom>
            <a:avLst/>
            <a:gdLst/>
            <a:ahLst/>
            <a:cxnLst/>
            <a:rect l="l" t="t" r="r" b="b"/>
            <a:pathLst>
              <a:path w="644607" h="293004">
                <a:moveTo>
                  <a:pt x="103974" y="122090"/>
                </a:moveTo>
                <a:lnTo>
                  <a:pt x="138081" y="146508"/>
                </a:lnTo>
                <a:lnTo>
                  <a:pt x="173852" y="170914"/>
                </a:lnTo>
                <a:lnTo>
                  <a:pt x="212107" y="194460"/>
                </a:lnTo>
                <a:lnTo>
                  <a:pt x="249542" y="216262"/>
                </a:lnTo>
                <a:lnTo>
                  <a:pt x="286977" y="237194"/>
                </a:lnTo>
                <a:lnTo>
                  <a:pt x="323568" y="254635"/>
                </a:lnTo>
                <a:lnTo>
                  <a:pt x="356844" y="269460"/>
                </a:lnTo>
                <a:lnTo>
                  <a:pt x="387623" y="280796"/>
                </a:lnTo>
                <a:lnTo>
                  <a:pt x="415896" y="287772"/>
                </a:lnTo>
                <a:lnTo>
                  <a:pt x="443348" y="292132"/>
                </a:lnTo>
                <a:lnTo>
                  <a:pt x="469137" y="293004"/>
                </a:lnTo>
                <a:lnTo>
                  <a:pt x="494082" y="291261"/>
                </a:lnTo>
                <a:lnTo>
                  <a:pt x="517398" y="286900"/>
                </a:lnTo>
                <a:lnTo>
                  <a:pt x="539004" y="279924"/>
                </a:lnTo>
                <a:lnTo>
                  <a:pt x="558992" y="271203"/>
                </a:lnTo>
                <a:lnTo>
                  <a:pt x="577247" y="261611"/>
                </a:lnTo>
                <a:lnTo>
                  <a:pt x="593885" y="249402"/>
                </a:lnTo>
                <a:lnTo>
                  <a:pt x="608096" y="236322"/>
                </a:lnTo>
                <a:lnTo>
                  <a:pt x="619650" y="222370"/>
                </a:lnTo>
                <a:lnTo>
                  <a:pt x="637097" y="192716"/>
                </a:lnTo>
                <a:lnTo>
                  <a:pt x="644607" y="163078"/>
                </a:lnTo>
                <a:lnTo>
                  <a:pt x="643798" y="148252"/>
                </a:lnTo>
                <a:lnTo>
                  <a:pt x="634670" y="122090"/>
                </a:lnTo>
                <a:lnTo>
                  <a:pt x="617224" y="98544"/>
                </a:lnTo>
                <a:lnTo>
                  <a:pt x="592267" y="80230"/>
                </a:lnTo>
                <a:lnTo>
                  <a:pt x="559801" y="66277"/>
                </a:lnTo>
                <a:lnTo>
                  <a:pt x="541545" y="60173"/>
                </a:lnTo>
                <a:lnTo>
                  <a:pt x="521557" y="55812"/>
                </a:lnTo>
                <a:lnTo>
                  <a:pt x="499905" y="53196"/>
                </a:lnTo>
                <a:lnTo>
                  <a:pt x="477456" y="51452"/>
                </a:lnTo>
                <a:lnTo>
                  <a:pt x="454163" y="50580"/>
                </a:lnTo>
                <a:lnTo>
                  <a:pt x="429206" y="50580"/>
                </a:lnTo>
                <a:lnTo>
                  <a:pt x="402586" y="52324"/>
                </a:lnTo>
                <a:lnTo>
                  <a:pt x="375977" y="55812"/>
                </a:lnTo>
                <a:lnTo>
                  <a:pt x="347693" y="58429"/>
                </a:lnTo>
                <a:lnTo>
                  <a:pt x="319409" y="59301"/>
                </a:lnTo>
                <a:lnTo>
                  <a:pt x="289473" y="58429"/>
                </a:lnTo>
                <a:lnTo>
                  <a:pt x="259525" y="55812"/>
                </a:lnTo>
                <a:lnTo>
                  <a:pt x="230409" y="51452"/>
                </a:lnTo>
                <a:lnTo>
                  <a:pt x="201293" y="47092"/>
                </a:lnTo>
                <a:lnTo>
                  <a:pt x="173020" y="41859"/>
                </a:lnTo>
                <a:lnTo>
                  <a:pt x="145568" y="35755"/>
                </a:lnTo>
                <a:lnTo>
                  <a:pt x="120611" y="28778"/>
                </a:lnTo>
                <a:lnTo>
                  <a:pt x="97319" y="22673"/>
                </a:lnTo>
                <a:lnTo>
                  <a:pt x="77365" y="16569"/>
                </a:lnTo>
                <a:lnTo>
                  <a:pt x="59063" y="11336"/>
                </a:lnTo>
                <a:lnTo>
                  <a:pt x="44921" y="6976"/>
                </a:lnTo>
                <a:lnTo>
                  <a:pt x="34107" y="3488"/>
                </a:lnTo>
                <a:lnTo>
                  <a:pt x="27452" y="872"/>
                </a:lnTo>
                <a:lnTo>
                  <a:pt x="24956" y="0"/>
                </a:lnTo>
                <a:lnTo>
                  <a:pt x="7486" y="2616"/>
                </a:lnTo>
                <a:lnTo>
                  <a:pt x="0" y="10464"/>
                </a:lnTo>
                <a:lnTo>
                  <a:pt x="831" y="21801"/>
                </a:lnTo>
                <a:lnTo>
                  <a:pt x="9982" y="37499"/>
                </a:lnTo>
                <a:lnTo>
                  <a:pt x="25788" y="55812"/>
                </a:lnTo>
                <a:lnTo>
                  <a:pt x="47417" y="75870"/>
                </a:lnTo>
                <a:lnTo>
                  <a:pt x="74037" y="98544"/>
                </a:lnTo>
                <a:lnTo>
                  <a:pt x="103974" y="1220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218931" y="1879708"/>
            <a:ext cx="611354" cy="276435"/>
          </a:xfrm>
          <a:custGeom>
            <a:avLst/>
            <a:gdLst/>
            <a:ahLst/>
            <a:cxnLst/>
            <a:rect l="l" t="t" r="r" b="b"/>
            <a:pathLst>
              <a:path w="611354" h="276435">
                <a:moveTo>
                  <a:pt x="71542" y="14825"/>
                </a:moveTo>
                <a:lnTo>
                  <a:pt x="59895" y="11336"/>
                </a:lnTo>
                <a:lnTo>
                  <a:pt x="49081" y="8720"/>
                </a:lnTo>
                <a:lnTo>
                  <a:pt x="40762" y="5232"/>
                </a:lnTo>
                <a:lnTo>
                  <a:pt x="33275" y="3488"/>
                </a:lnTo>
                <a:lnTo>
                  <a:pt x="28284" y="1744"/>
                </a:lnTo>
                <a:lnTo>
                  <a:pt x="24956" y="0"/>
                </a:lnTo>
                <a:lnTo>
                  <a:pt x="24124" y="0"/>
                </a:lnTo>
                <a:lnTo>
                  <a:pt x="7486" y="2616"/>
                </a:lnTo>
                <a:lnTo>
                  <a:pt x="0" y="9592"/>
                </a:lnTo>
                <a:lnTo>
                  <a:pt x="1663" y="20929"/>
                </a:lnTo>
                <a:lnTo>
                  <a:pt x="9982" y="34883"/>
                </a:lnTo>
                <a:lnTo>
                  <a:pt x="24956" y="52324"/>
                </a:lnTo>
                <a:lnTo>
                  <a:pt x="45753" y="71510"/>
                </a:lnTo>
                <a:lnTo>
                  <a:pt x="71542" y="93312"/>
                </a:lnTo>
                <a:lnTo>
                  <a:pt x="100646" y="115114"/>
                </a:lnTo>
                <a:lnTo>
                  <a:pt x="133090" y="138660"/>
                </a:lnTo>
                <a:lnTo>
                  <a:pt x="168029" y="161334"/>
                </a:lnTo>
                <a:lnTo>
                  <a:pt x="204620" y="183123"/>
                </a:lnTo>
                <a:lnTo>
                  <a:pt x="240391" y="204925"/>
                </a:lnTo>
                <a:lnTo>
                  <a:pt x="276983" y="224113"/>
                </a:lnTo>
                <a:lnTo>
                  <a:pt x="311922" y="240682"/>
                </a:lnTo>
                <a:lnTo>
                  <a:pt x="344365" y="254635"/>
                </a:lnTo>
                <a:lnTo>
                  <a:pt x="373481" y="265098"/>
                </a:lnTo>
                <a:lnTo>
                  <a:pt x="399258" y="271203"/>
                </a:lnTo>
                <a:lnTo>
                  <a:pt x="423383" y="275563"/>
                </a:lnTo>
                <a:lnTo>
                  <a:pt x="447508" y="276435"/>
                </a:lnTo>
                <a:lnTo>
                  <a:pt x="469969" y="274691"/>
                </a:lnTo>
                <a:lnTo>
                  <a:pt x="491586" y="270331"/>
                </a:lnTo>
                <a:lnTo>
                  <a:pt x="510719" y="265098"/>
                </a:lnTo>
                <a:lnTo>
                  <a:pt x="529899" y="257251"/>
                </a:lnTo>
                <a:lnTo>
                  <a:pt x="546537" y="248530"/>
                </a:lnTo>
                <a:lnTo>
                  <a:pt x="561441" y="238066"/>
                </a:lnTo>
                <a:lnTo>
                  <a:pt x="574728" y="226730"/>
                </a:lnTo>
                <a:lnTo>
                  <a:pt x="586398" y="214522"/>
                </a:lnTo>
                <a:lnTo>
                  <a:pt x="595526" y="201437"/>
                </a:lnTo>
                <a:lnTo>
                  <a:pt x="603036" y="188356"/>
                </a:lnTo>
                <a:lnTo>
                  <a:pt x="608004" y="175275"/>
                </a:lnTo>
                <a:lnTo>
                  <a:pt x="611354" y="162193"/>
                </a:lnTo>
                <a:lnTo>
                  <a:pt x="611354" y="149124"/>
                </a:lnTo>
                <a:lnTo>
                  <a:pt x="605577" y="124706"/>
                </a:lnTo>
                <a:lnTo>
                  <a:pt x="592290" y="104649"/>
                </a:lnTo>
                <a:lnTo>
                  <a:pt x="583047" y="95928"/>
                </a:lnTo>
                <a:lnTo>
                  <a:pt x="571493" y="88079"/>
                </a:lnTo>
                <a:lnTo>
                  <a:pt x="559015" y="81103"/>
                </a:lnTo>
                <a:lnTo>
                  <a:pt x="544804" y="74998"/>
                </a:lnTo>
                <a:lnTo>
                  <a:pt x="528975" y="69766"/>
                </a:lnTo>
                <a:lnTo>
                  <a:pt x="512337" y="65405"/>
                </a:lnTo>
                <a:lnTo>
                  <a:pt x="494082" y="62789"/>
                </a:lnTo>
                <a:lnTo>
                  <a:pt x="474116" y="60173"/>
                </a:lnTo>
                <a:lnTo>
                  <a:pt x="454163" y="58429"/>
                </a:lnTo>
                <a:lnTo>
                  <a:pt x="432534" y="57557"/>
                </a:lnTo>
                <a:lnTo>
                  <a:pt x="409241" y="58429"/>
                </a:lnTo>
                <a:lnTo>
                  <a:pt x="385948" y="59301"/>
                </a:lnTo>
                <a:lnTo>
                  <a:pt x="376797" y="59301"/>
                </a:lnTo>
                <a:lnTo>
                  <a:pt x="368490" y="60173"/>
                </a:lnTo>
                <a:lnTo>
                  <a:pt x="358507" y="60173"/>
                </a:lnTo>
                <a:lnTo>
                  <a:pt x="349357" y="59301"/>
                </a:lnTo>
                <a:lnTo>
                  <a:pt x="339374" y="59301"/>
                </a:lnTo>
                <a:lnTo>
                  <a:pt x="329391" y="58429"/>
                </a:lnTo>
                <a:lnTo>
                  <a:pt x="318577" y="57557"/>
                </a:lnTo>
                <a:lnTo>
                  <a:pt x="308594" y="56684"/>
                </a:lnTo>
                <a:lnTo>
                  <a:pt x="297780" y="55812"/>
                </a:lnTo>
                <a:lnTo>
                  <a:pt x="286965" y="54940"/>
                </a:lnTo>
                <a:lnTo>
                  <a:pt x="276162" y="53196"/>
                </a:lnTo>
                <a:lnTo>
                  <a:pt x="265348" y="52324"/>
                </a:lnTo>
                <a:lnTo>
                  <a:pt x="253701" y="51452"/>
                </a:lnTo>
                <a:lnTo>
                  <a:pt x="242887" y="49708"/>
                </a:lnTo>
                <a:lnTo>
                  <a:pt x="231241" y="48836"/>
                </a:lnTo>
                <a:lnTo>
                  <a:pt x="220426" y="47092"/>
                </a:lnTo>
                <a:lnTo>
                  <a:pt x="201293" y="44475"/>
                </a:lnTo>
                <a:lnTo>
                  <a:pt x="182991" y="41859"/>
                </a:lnTo>
                <a:lnTo>
                  <a:pt x="164701" y="38371"/>
                </a:lnTo>
                <a:lnTo>
                  <a:pt x="147232" y="34883"/>
                </a:lnTo>
                <a:lnTo>
                  <a:pt x="129762" y="30522"/>
                </a:lnTo>
                <a:lnTo>
                  <a:pt x="113956" y="27034"/>
                </a:lnTo>
                <a:lnTo>
                  <a:pt x="98150" y="22673"/>
                </a:lnTo>
                <a:lnTo>
                  <a:pt x="84008" y="19185"/>
                </a:lnTo>
                <a:lnTo>
                  <a:pt x="71542" y="14825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235569" y="1888429"/>
            <a:ext cx="578079" cy="258994"/>
          </a:xfrm>
          <a:custGeom>
            <a:avLst/>
            <a:gdLst/>
            <a:ahLst/>
            <a:cxnLst/>
            <a:rect l="l" t="t" r="r" b="b"/>
            <a:pathLst>
              <a:path w="578079" h="258994">
                <a:moveTo>
                  <a:pt x="73194" y="15697"/>
                </a:moveTo>
                <a:lnTo>
                  <a:pt x="60727" y="12209"/>
                </a:lnTo>
                <a:lnTo>
                  <a:pt x="49913" y="8720"/>
                </a:lnTo>
                <a:lnTo>
                  <a:pt x="40762" y="6104"/>
                </a:lnTo>
                <a:lnTo>
                  <a:pt x="33275" y="3488"/>
                </a:lnTo>
                <a:lnTo>
                  <a:pt x="27452" y="1744"/>
                </a:lnTo>
                <a:lnTo>
                  <a:pt x="24124" y="0"/>
                </a:lnTo>
                <a:lnTo>
                  <a:pt x="23292" y="0"/>
                </a:lnTo>
                <a:lnTo>
                  <a:pt x="7486" y="2616"/>
                </a:lnTo>
                <a:lnTo>
                  <a:pt x="0" y="8720"/>
                </a:lnTo>
                <a:lnTo>
                  <a:pt x="1663" y="19185"/>
                </a:lnTo>
                <a:lnTo>
                  <a:pt x="24124" y="48836"/>
                </a:lnTo>
                <a:lnTo>
                  <a:pt x="44089" y="67149"/>
                </a:lnTo>
                <a:lnTo>
                  <a:pt x="68203" y="87207"/>
                </a:lnTo>
                <a:lnTo>
                  <a:pt x="96487" y="108137"/>
                </a:lnTo>
                <a:lnTo>
                  <a:pt x="128098" y="129067"/>
                </a:lnTo>
                <a:lnTo>
                  <a:pt x="161362" y="150869"/>
                </a:lnTo>
                <a:lnTo>
                  <a:pt x="196301" y="171786"/>
                </a:lnTo>
                <a:lnTo>
                  <a:pt x="231241" y="190972"/>
                </a:lnTo>
                <a:lnTo>
                  <a:pt x="265336" y="209288"/>
                </a:lnTo>
                <a:lnTo>
                  <a:pt x="298612" y="224985"/>
                </a:lnTo>
                <a:lnTo>
                  <a:pt x="330223" y="238937"/>
                </a:lnTo>
                <a:lnTo>
                  <a:pt x="358496" y="248530"/>
                </a:lnTo>
                <a:lnTo>
                  <a:pt x="381789" y="254634"/>
                </a:lnTo>
                <a:lnTo>
                  <a:pt x="404250" y="258122"/>
                </a:lnTo>
                <a:lnTo>
                  <a:pt x="425047" y="258994"/>
                </a:lnTo>
                <a:lnTo>
                  <a:pt x="445844" y="257250"/>
                </a:lnTo>
                <a:lnTo>
                  <a:pt x="464966" y="254634"/>
                </a:lnTo>
                <a:lnTo>
                  <a:pt x="499859" y="243298"/>
                </a:lnTo>
                <a:lnTo>
                  <a:pt x="528975" y="226730"/>
                </a:lnTo>
                <a:lnTo>
                  <a:pt x="552314" y="205801"/>
                </a:lnTo>
                <a:lnTo>
                  <a:pt x="568143" y="183123"/>
                </a:lnTo>
                <a:lnTo>
                  <a:pt x="577270" y="159577"/>
                </a:lnTo>
                <a:lnTo>
                  <a:pt x="578079" y="148252"/>
                </a:lnTo>
                <a:lnTo>
                  <a:pt x="577270" y="136915"/>
                </a:lnTo>
                <a:lnTo>
                  <a:pt x="570569" y="115986"/>
                </a:lnTo>
                <a:lnTo>
                  <a:pt x="558091" y="97672"/>
                </a:lnTo>
                <a:lnTo>
                  <a:pt x="539027" y="81975"/>
                </a:lnTo>
                <a:lnTo>
                  <a:pt x="514879" y="68893"/>
                </a:lnTo>
                <a:lnTo>
                  <a:pt x="485763" y="61045"/>
                </a:lnTo>
                <a:lnTo>
                  <a:pt x="451667" y="57557"/>
                </a:lnTo>
                <a:lnTo>
                  <a:pt x="414232" y="59301"/>
                </a:lnTo>
                <a:lnTo>
                  <a:pt x="394267" y="61917"/>
                </a:lnTo>
                <a:lnTo>
                  <a:pt x="386780" y="62789"/>
                </a:lnTo>
                <a:lnTo>
                  <a:pt x="378461" y="63661"/>
                </a:lnTo>
                <a:lnTo>
                  <a:pt x="360992" y="63661"/>
                </a:lnTo>
                <a:lnTo>
                  <a:pt x="351021" y="62789"/>
                </a:lnTo>
                <a:lnTo>
                  <a:pt x="341038" y="61045"/>
                </a:lnTo>
                <a:lnTo>
                  <a:pt x="331055" y="60173"/>
                </a:lnTo>
                <a:lnTo>
                  <a:pt x="320241" y="58429"/>
                </a:lnTo>
                <a:lnTo>
                  <a:pt x="309426" y="56684"/>
                </a:lnTo>
                <a:lnTo>
                  <a:pt x="297780" y="54068"/>
                </a:lnTo>
                <a:lnTo>
                  <a:pt x="286133" y="52324"/>
                </a:lnTo>
                <a:lnTo>
                  <a:pt x="274487" y="50580"/>
                </a:lnTo>
                <a:lnTo>
                  <a:pt x="262841" y="48836"/>
                </a:lnTo>
                <a:lnTo>
                  <a:pt x="250374" y="47092"/>
                </a:lnTo>
                <a:lnTo>
                  <a:pt x="238728" y="45347"/>
                </a:lnTo>
                <a:lnTo>
                  <a:pt x="226249" y="44475"/>
                </a:lnTo>
                <a:lnTo>
                  <a:pt x="207116" y="42731"/>
                </a:lnTo>
                <a:lnTo>
                  <a:pt x="187983" y="40115"/>
                </a:lnTo>
                <a:lnTo>
                  <a:pt x="169681" y="37499"/>
                </a:lnTo>
                <a:lnTo>
                  <a:pt x="151391" y="34010"/>
                </a:lnTo>
                <a:lnTo>
                  <a:pt x="133922" y="30522"/>
                </a:lnTo>
                <a:lnTo>
                  <a:pt x="117284" y="27034"/>
                </a:lnTo>
                <a:lnTo>
                  <a:pt x="101478" y="23546"/>
                </a:lnTo>
                <a:lnTo>
                  <a:pt x="86504" y="19185"/>
                </a:lnTo>
                <a:lnTo>
                  <a:pt x="73194" y="15697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252206" y="1896278"/>
            <a:ext cx="546537" cy="241554"/>
          </a:xfrm>
          <a:custGeom>
            <a:avLst/>
            <a:gdLst/>
            <a:ahLst/>
            <a:cxnLst/>
            <a:rect l="l" t="t" r="r" b="b"/>
            <a:pathLst>
              <a:path w="546537" h="241554">
                <a:moveTo>
                  <a:pt x="0" y="8720"/>
                </a:moveTo>
                <a:lnTo>
                  <a:pt x="8318" y="30522"/>
                </a:lnTo>
                <a:lnTo>
                  <a:pt x="22460" y="46220"/>
                </a:lnTo>
                <a:lnTo>
                  <a:pt x="41594" y="62789"/>
                </a:lnTo>
                <a:lnTo>
                  <a:pt x="64875" y="81975"/>
                </a:lnTo>
                <a:lnTo>
                  <a:pt x="92327" y="101160"/>
                </a:lnTo>
                <a:lnTo>
                  <a:pt x="122275" y="121218"/>
                </a:lnTo>
                <a:lnTo>
                  <a:pt x="154707" y="141276"/>
                </a:lnTo>
                <a:lnTo>
                  <a:pt x="187983" y="161321"/>
                </a:lnTo>
                <a:lnTo>
                  <a:pt x="221258" y="179635"/>
                </a:lnTo>
                <a:lnTo>
                  <a:pt x="254522" y="196208"/>
                </a:lnTo>
                <a:lnTo>
                  <a:pt x="286133" y="211032"/>
                </a:lnTo>
                <a:lnTo>
                  <a:pt x="316081" y="223240"/>
                </a:lnTo>
                <a:lnTo>
                  <a:pt x="343522" y="232833"/>
                </a:lnTo>
                <a:lnTo>
                  <a:pt x="364319" y="238065"/>
                </a:lnTo>
                <a:lnTo>
                  <a:pt x="384284" y="240682"/>
                </a:lnTo>
                <a:lnTo>
                  <a:pt x="402586" y="241554"/>
                </a:lnTo>
                <a:lnTo>
                  <a:pt x="420887" y="240682"/>
                </a:lnTo>
                <a:lnTo>
                  <a:pt x="454983" y="234577"/>
                </a:lnTo>
                <a:lnTo>
                  <a:pt x="484145" y="222368"/>
                </a:lnTo>
                <a:lnTo>
                  <a:pt x="508178" y="206672"/>
                </a:lnTo>
                <a:lnTo>
                  <a:pt x="527357" y="188356"/>
                </a:lnTo>
                <a:lnTo>
                  <a:pt x="539835" y="169170"/>
                </a:lnTo>
                <a:lnTo>
                  <a:pt x="545612" y="149112"/>
                </a:lnTo>
                <a:lnTo>
                  <a:pt x="546537" y="139532"/>
                </a:lnTo>
                <a:lnTo>
                  <a:pt x="544804" y="129067"/>
                </a:lnTo>
                <a:lnTo>
                  <a:pt x="539027" y="110753"/>
                </a:lnTo>
                <a:lnTo>
                  <a:pt x="527357" y="94184"/>
                </a:lnTo>
                <a:lnTo>
                  <a:pt x="511528" y="80230"/>
                </a:lnTo>
                <a:lnTo>
                  <a:pt x="490731" y="69766"/>
                </a:lnTo>
                <a:lnTo>
                  <a:pt x="464966" y="62789"/>
                </a:lnTo>
                <a:lnTo>
                  <a:pt x="435861" y="61045"/>
                </a:lnTo>
                <a:lnTo>
                  <a:pt x="403418" y="65405"/>
                </a:lnTo>
                <a:lnTo>
                  <a:pt x="396763" y="66277"/>
                </a:lnTo>
                <a:lnTo>
                  <a:pt x="389276" y="67149"/>
                </a:lnTo>
                <a:lnTo>
                  <a:pt x="380957" y="66277"/>
                </a:lnTo>
                <a:lnTo>
                  <a:pt x="371806" y="65405"/>
                </a:lnTo>
                <a:lnTo>
                  <a:pt x="362655" y="64533"/>
                </a:lnTo>
                <a:lnTo>
                  <a:pt x="352673" y="62789"/>
                </a:lnTo>
                <a:lnTo>
                  <a:pt x="342690" y="60173"/>
                </a:lnTo>
                <a:lnTo>
                  <a:pt x="331887" y="57557"/>
                </a:lnTo>
                <a:lnTo>
                  <a:pt x="320241" y="55812"/>
                </a:lnTo>
                <a:lnTo>
                  <a:pt x="308594" y="53196"/>
                </a:lnTo>
                <a:lnTo>
                  <a:pt x="296116" y="50580"/>
                </a:lnTo>
                <a:lnTo>
                  <a:pt x="284470" y="48836"/>
                </a:lnTo>
                <a:lnTo>
                  <a:pt x="271160" y="46220"/>
                </a:lnTo>
                <a:lnTo>
                  <a:pt x="258681" y="44475"/>
                </a:lnTo>
                <a:lnTo>
                  <a:pt x="245371" y="43603"/>
                </a:lnTo>
                <a:lnTo>
                  <a:pt x="232072" y="42731"/>
                </a:lnTo>
                <a:lnTo>
                  <a:pt x="212939" y="41859"/>
                </a:lnTo>
                <a:lnTo>
                  <a:pt x="193806" y="39243"/>
                </a:lnTo>
                <a:lnTo>
                  <a:pt x="175504" y="37499"/>
                </a:lnTo>
                <a:lnTo>
                  <a:pt x="156371" y="34010"/>
                </a:lnTo>
                <a:lnTo>
                  <a:pt x="138913" y="30522"/>
                </a:lnTo>
                <a:lnTo>
                  <a:pt x="121443" y="27034"/>
                </a:lnTo>
                <a:lnTo>
                  <a:pt x="104806" y="23546"/>
                </a:lnTo>
                <a:lnTo>
                  <a:pt x="89000" y="20057"/>
                </a:lnTo>
                <a:lnTo>
                  <a:pt x="74858" y="15697"/>
                </a:lnTo>
                <a:lnTo>
                  <a:pt x="61547" y="12209"/>
                </a:lnTo>
                <a:lnTo>
                  <a:pt x="49901" y="8720"/>
                </a:lnTo>
                <a:lnTo>
                  <a:pt x="40762" y="6104"/>
                </a:lnTo>
                <a:lnTo>
                  <a:pt x="32443" y="3488"/>
                </a:lnTo>
                <a:lnTo>
                  <a:pt x="26620" y="1744"/>
                </a:lnTo>
                <a:lnTo>
                  <a:pt x="23292" y="0"/>
                </a:lnTo>
                <a:lnTo>
                  <a:pt x="21629" y="0"/>
                </a:lnTo>
                <a:lnTo>
                  <a:pt x="6655" y="1744"/>
                </a:lnTo>
                <a:lnTo>
                  <a:pt x="0" y="8720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268012" y="1904999"/>
            <a:ext cx="515711" cy="224112"/>
          </a:xfrm>
          <a:custGeom>
            <a:avLst/>
            <a:gdLst/>
            <a:ahLst/>
            <a:cxnLst/>
            <a:rect l="l" t="t" r="r" b="b"/>
            <a:pathLst>
              <a:path w="515711" h="224112">
                <a:moveTo>
                  <a:pt x="40750" y="6976"/>
                </a:moveTo>
                <a:lnTo>
                  <a:pt x="32431" y="4360"/>
                </a:lnTo>
                <a:lnTo>
                  <a:pt x="25788" y="1744"/>
                </a:lnTo>
                <a:lnTo>
                  <a:pt x="22460" y="872"/>
                </a:lnTo>
                <a:lnTo>
                  <a:pt x="20797" y="0"/>
                </a:lnTo>
                <a:lnTo>
                  <a:pt x="6655" y="1744"/>
                </a:lnTo>
                <a:lnTo>
                  <a:pt x="0" y="7848"/>
                </a:lnTo>
                <a:lnTo>
                  <a:pt x="831" y="16569"/>
                </a:lnTo>
                <a:lnTo>
                  <a:pt x="21629" y="42731"/>
                </a:lnTo>
                <a:lnTo>
                  <a:pt x="39918" y="58429"/>
                </a:lnTo>
                <a:lnTo>
                  <a:pt x="62379" y="75870"/>
                </a:lnTo>
                <a:lnTo>
                  <a:pt x="89000" y="94184"/>
                </a:lnTo>
                <a:lnTo>
                  <a:pt x="117284" y="112497"/>
                </a:lnTo>
                <a:lnTo>
                  <a:pt x="148052" y="131683"/>
                </a:lnTo>
                <a:lnTo>
                  <a:pt x="179664" y="149112"/>
                </a:lnTo>
                <a:lnTo>
                  <a:pt x="212107" y="166554"/>
                </a:lnTo>
                <a:lnTo>
                  <a:pt x="243707" y="182251"/>
                </a:lnTo>
                <a:lnTo>
                  <a:pt x="274487" y="196207"/>
                </a:lnTo>
                <a:lnTo>
                  <a:pt x="303603" y="207544"/>
                </a:lnTo>
                <a:lnTo>
                  <a:pt x="329380" y="216263"/>
                </a:lnTo>
                <a:lnTo>
                  <a:pt x="347681" y="220624"/>
                </a:lnTo>
                <a:lnTo>
                  <a:pt x="365151" y="223240"/>
                </a:lnTo>
                <a:lnTo>
                  <a:pt x="381789" y="224112"/>
                </a:lnTo>
                <a:lnTo>
                  <a:pt x="397595" y="224112"/>
                </a:lnTo>
                <a:lnTo>
                  <a:pt x="427531" y="218880"/>
                </a:lnTo>
                <a:lnTo>
                  <a:pt x="453319" y="209288"/>
                </a:lnTo>
                <a:lnTo>
                  <a:pt x="475734" y="196207"/>
                </a:lnTo>
                <a:lnTo>
                  <a:pt x="493296" y="181379"/>
                </a:lnTo>
                <a:lnTo>
                  <a:pt x="505774" y="164810"/>
                </a:lnTo>
                <a:lnTo>
                  <a:pt x="513169" y="149112"/>
                </a:lnTo>
                <a:lnTo>
                  <a:pt x="515711" y="132555"/>
                </a:lnTo>
                <a:lnTo>
                  <a:pt x="514093" y="117730"/>
                </a:lnTo>
                <a:lnTo>
                  <a:pt x="496531" y="92440"/>
                </a:lnTo>
                <a:lnTo>
                  <a:pt x="481627" y="82847"/>
                </a:lnTo>
                <a:lnTo>
                  <a:pt x="462447" y="74998"/>
                </a:lnTo>
                <a:lnTo>
                  <a:pt x="440009" y="70638"/>
                </a:lnTo>
                <a:lnTo>
                  <a:pt x="413400" y="68021"/>
                </a:lnTo>
                <a:lnTo>
                  <a:pt x="407577" y="64533"/>
                </a:lnTo>
                <a:lnTo>
                  <a:pt x="400090" y="61917"/>
                </a:lnTo>
                <a:lnTo>
                  <a:pt x="392603" y="59301"/>
                </a:lnTo>
                <a:lnTo>
                  <a:pt x="384284" y="56684"/>
                </a:lnTo>
                <a:lnTo>
                  <a:pt x="375134" y="54068"/>
                </a:lnTo>
                <a:lnTo>
                  <a:pt x="365151" y="51452"/>
                </a:lnTo>
                <a:lnTo>
                  <a:pt x="355168" y="48836"/>
                </a:lnTo>
                <a:lnTo>
                  <a:pt x="343522" y="47092"/>
                </a:lnTo>
                <a:lnTo>
                  <a:pt x="331876" y="45347"/>
                </a:lnTo>
                <a:lnTo>
                  <a:pt x="320241" y="43603"/>
                </a:lnTo>
                <a:lnTo>
                  <a:pt x="306931" y="41859"/>
                </a:lnTo>
                <a:lnTo>
                  <a:pt x="294452" y="40987"/>
                </a:lnTo>
                <a:lnTo>
                  <a:pt x="280310" y="40115"/>
                </a:lnTo>
                <a:lnTo>
                  <a:pt x="218762" y="40115"/>
                </a:lnTo>
                <a:lnTo>
                  <a:pt x="199629" y="39243"/>
                </a:lnTo>
                <a:lnTo>
                  <a:pt x="180496" y="37499"/>
                </a:lnTo>
                <a:lnTo>
                  <a:pt x="161362" y="34883"/>
                </a:lnTo>
                <a:lnTo>
                  <a:pt x="142229" y="32266"/>
                </a:lnTo>
                <a:lnTo>
                  <a:pt x="124771" y="28778"/>
                </a:lnTo>
                <a:lnTo>
                  <a:pt x="107301" y="25290"/>
                </a:lnTo>
                <a:lnTo>
                  <a:pt x="91495" y="20929"/>
                </a:lnTo>
                <a:lnTo>
                  <a:pt x="76521" y="17441"/>
                </a:lnTo>
                <a:lnTo>
                  <a:pt x="62379" y="13953"/>
                </a:lnTo>
                <a:lnTo>
                  <a:pt x="50733" y="9592"/>
                </a:lnTo>
                <a:lnTo>
                  <a:pt x="40750" y="6976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281322" y="1913719"/>
            <a:ext cx="487380" cy="206671"/>
          </a:xfrm>
          <a:custGeom>
            <a:avLst/>
            <a:gdLst/>
            <a:ahLst/>
            <a:cxnLst/>
            <a:rect l="l" t="t" r="r" b="b"/>
            <a:pathLst>
              <a:path w="487380" h="206671">
                <a:moveTo>
                  <a:pt x="0" y="6976"/>
                </a:moveTo>
                <a:lnTo>
                  <a:pt x="7486" y="26162"/>
                </a:lnTo>
                <a:lnTo>
                  <a:pt x="19953" y="39243"/>
                </a:lnTo>
                <a:lnTo>
                  <a:pt x="37423" y="54068"/>
                </a:lnTo>
                <a:lnTo>
                  <a:pt x="59052" y="69766"/>
                </a:lnTo>
                <a:lnTo>
                  <a:pt x="84008" y="86335"/>
                </a:lnTo>
                <a:lnTo>
                  <a:pt x="111461" y="103777"/>
                </a:lnTo>
                <a:lnTo>
                  <a:pt x="140565" y="121218"/>
                </a:lnTo>
                <a:lnTo>
                  <a:pt x="171345" y="137775"/>
                </a:lnTo>
                <a:lnTo>
                  <a:pt x="202125" y="153473"/>
                </a:lnTo>
                <a:lnTo>
                  <a:pt x="232893" y="168298"/>
                </a:lnTo>
                <a:lnTo>
                  <a:pt x="262009" y="181382"/>
                </a:lnTo>
                <a:lnTo>
                  <a:pt x="289461" y="191846"/>
                </a:lnTo>
                <a:lnTo>
                  <a:pt x="314406" y="199695"/>
                </a:lnTo>
                <a:lnTo>
                  <a:pt x="330212" y="203183"/>
                </a:lnTo>
                <a:lnTo>
                  <a:pt x="345186" y="205798"/>
                </a:lnTo>
                <a:lnTo>
                  <a:pt x="359328" y="206671"/>
                </a:lnTo>
                <a:lnTo>
                  <a:pt x="373470" y="206671"/>
                </a:lnTo>
                <a:lnTo>
                  <a:pt x="399258" y="203183"/>
                </a:lnTo>
                <a:lnTo>
                  <a:pt x="422540" y="196207"/>
                </a:lnTo>
                <a:lnTo>
                  <a:pt x="441627" y="185742"/>
                </a:lnTo>
                <a:lnTo>
                  <a:pt x="450870" y="180511"/>
                </a:lnTo>
                <a:lnTo>
                  <a:pt x="458264" y="174403"/>
                </a:lnTo>
                <a:lnTo>
                  <a:pt x="464966" y="168298"/>
                </a:lnTo>
                <a:lnTo>
                  <a:pt x="471667" y="162193"/>
                </a:lnTo>
                <a:lnTo>
                  <a:pt x="475826" y="155217"/>
                </a:lnTo>
                <a:lnTo>
                  <a:pt x="479986" y="149112"/>
                </a:lnTo>
                <a:lnTo>
                  <a:pt x="485763" y="134287"/>
                </a:lnTo>
                <a:lnTo>
                  <a:pt x="487380" y="121218"/>
                </a:lnTo>
                <a:lnTo>
                  <a:pt x="485763" y="109009"/>
                </a:lnTo>
                <a:lnTo>
                  <a:pt x="479986" y="97672"/>
                </a:lnTo>
                <a:lnTo>
                  <a:pt x="470743" y="88951"/>
                </a:lnTo>
                <a:lnTo>
                  <a:pt x="458264" y="81103"/>
                </a:lnTo>
                <a:lnTo>
                  <a:pt x="441627" y="74998"/>
                </a:lnTo>
                <a:lnTo>
                  <a:pt x="421708" y="70638"/>
                </a:lnTo>
                <a:lnTo>
                  <a:pt x="416716" y="66277"/>
                </a:lnTo>
                <a:lnTo>
                  <a:pt x="410905" y="62789"/>
                </a:lnTo>
                <a:lnTo>
                  <a:pt x="403418" y="59301"/>
                </a:lnTo>
                <a:lnTo>
                  <a:pt x="395931" y="55812"/>
                </a:lnTo>
                <a:lnTo>
                  <a:pt x="386780" y="52324"/>
                </a:lnTo>
                <a:lnTo>
                  <a:pt x="376797" y="49708"/>
                </a:lnTo>
                <a:lnTo>
                  <a:pt x="366815" y="47092"/>
                </a:lnTo>
                <a:lnTo>
                  <a:pt x="355168" y="44475"/>
                </a:lnTo>
                <a:lnTo>
                  <a:pt x="343522" y="42731"/>
                </a:lnTo>
                <a:lnTo>
                  <a:pt x="330212" y="40987"/>
                </a:lnTo>
                <a:lnTo>
                  <a:pt x="317734" y="39243"/>
                </a:lnTo>
                <a:lnTo>
                  <a:pt x="303603" y="38371"/>
                </a:lnTo>
                <a:lnTo>
                  <a:pt x="289461" y="37499"/>
                </a:lnTo>
                <a:lnTo>
                  <a:pt x="224574" y="37499"/>
                </a:lnTo>
                <a:lnTo>
                  <a:pt x="204620" y="36627"/>
                </a:lnTo>
                <a:lnTo>
                  <a:pt x="185487" y="34883"/>
                </a:lnTo>
                <a:lnTo>
                  <a:pt x="166353" y="32266"/>
                </a:lnTo>
                <a:lnTo>
                  <a:pt x="147220" y="29650"/>
                </a:lnTo>
                <a:lnTo>
                  <a:pt x="128087" y="26162"/>
                </a:lnTo>
                <a:lnTo>
                  <a:pt x="110629" y="22673"/>
                </a:lnTo>
                <a:lnTo>
                  <a:pt x="93991" y="19185"/>
                </a:lnTo>
                <a:lnTo>
                  <a:pt x="78185" y="15697"/>
                </a:lnTo>
                <a:lnTo>
                  <a:pt x="64043" y="12209"/>
                </a:lnTo>
                <a:lnTo>
                  <a:pt x="51565" y="8720"/>
                </a:lnTo>
                <a:lnTo>
                  <a:pt x="40750" y="6104"/>
                </a:lnTo>
                <a:lnTo>
                  <a:pt x="31600" y="3488"/>
                </a:lnTo>
                <a:lnTo>
                  <a:pt x="25776" y="1744"/>
                </a:lnTo>
                <a:lnTo>
                  <a:pt x="21617" y="872"/>
                </a:lnTo>
                <a:lnTo>
                  <a:pt x="19953" y="0"/>
                </a:lnTo>
                <a:lnTo>
                  <a:pt x="5823" y="1744"/>
                </a:lnTo>
                <a:lnTo>
                  <a:pt x="0" y="6976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292137" y="1921568"/>
            <a:ext cx="465821" cy="190974"/>
          </a:xfrm>
          <a:custGeom>
            <a:avLst/>
            <a:gdLst/>
            <a:ahLst/>
            <a:cxnLst/>
            <a:rect l="l" t="t" r="r" b="b"/>
            <a:pathLst>
              <a:path w="465821" h="190974">
                <a:moveTo>
                  <a:pt x="0" y="6976"/>
                </a:moveTo>
                <a:lnTo>
                  <a:pt x="831" y="13953"/>
                </a:lnTo>
                <a:lnTo>
                  <a:pt x="7475" y="24418"/>
                </a:lnTo>
                <a:lnTo>
                  <a:pt x="19953" y="35755"/>
                </a:lnTo>
                <a:lnTo>
                  <a:pt x="36591" y="49708"/>
                </a:lnTo>
                <a:lnTo>
                  <a:pt x="57388" y="64533"/>
                </a:lnTo>
                <a:lnTo>
                  <a:pt x="80681" y="80230"/>
                </a:lnTo>
                <a:lnTo>
                  <a:pt x="107290" y="95928"/>
                </a:lnTo>
                <a:lnTo>
                  <a:pt x="134742" y="111625"/>
                </a:lnTo>
                <a:lnTo>
                  <a:pt x="163858" y="127310"/>
                </a:lnTo>
                <a:lnTo>
                  <a:pt x="192974" y="141264"/>
                </a:lnTo>
                <a:lnTo>
                  <a:pt x="222078" y="155217"/>
                </a:lnTo>
                <a:lnTo>
                  <a:pt x="250362" y="166554"/>
                </a:lnTo>
                <a:lnTo>
                  <a:pt x="276151" y="177021"/>
                </a:lnTo>
                <a:lnTo>
                  <a:pt x="300276" y="183998"/>
                </a:lnTo>
                <a:lnTo>
                  <a:pt x="313574" y="187486"/>
                </a:lnTo>
                <a:lnTo>
                  <a:pt x="326052" y="189230"/>
                </a:lnTo>
                <a:lnTo>
                  <a:pt x="337699" y="190102"/>
                </a:lnTo>
                <a:lnTo>
                  <a:pt x="349345" y="190974"/>
                </a:lnTo>
                <a:lnTo>
                  <a:pt x="360992" y="190102"/>
                </a:lnTo>
                <a:lnTo>
                  <a:pt x="371806" y="188358"/>
                </a:lnTo>
                <a:lnTo>
                  <a:pt x="381789" y="186614"/>
                </a:lnTo>
                <a:lnTo>
                  <a:pt x="391771" y="183998"/>
                </a:lnTo>
                <a:lnTo>
                  <a:pt x="400911" y="180509"/>
                </a:lnTo>
                <a:lnTo>
                  <a:pt x="410061" y="177021"/>
                </a:lnTo>
                <a:lnTo>
                  <a:pt x="417548" y="172662"/>
                </a:lnTo>
                <a:lnTo>
                  <a:pt x="425035" y="168298"/>
                </a:lnTo>
                <a:lnTo>
                  <a:pt x="431737" y="163938"/>
                </a:lnTo>
                <a:lnTo>
                  <a:pt x="437514" y="159577"/>
                </a:lnTo>
                <a:lnTo>
                  <a:pt x="443290" y="154345"/>
                </a:lnTo>
                <a:lnTo>
                  <a:pt x="447450" y="149984"/>
                </a:lnTo>
                <a:lnTo>
                  <a:pt x="456693" y="137775"/>
                </a:lnTo>
                <a:lnTo>
                  <a:pt x="463279" y="126438"/>
                </a:lnTo>
                <a:lnTo>
                  <a:pt x="465821" y="115114"/>
                </a:lnTo>
                <a:lnTo>
                  <a:pt x="465821" y="104649"/>
                </a:lnTo>
                <a:lnTo>
                  <a:pt x="461661" y="95928"/>
                </a:lnTo>
                <a:lnTo>
                  <a:pt x="454960" y="87207"/>
                </a:lnTo>
                <a:lnTo>
                  <a:pt x="445024" y="80230"/>
                </a:lnTo>
                <a:lnTo>
                  <a:pt x="431737" y="74126"/>
                </a:lnTo>
                <a:lnTo>
                  <a:pt x="427577" y="68893"/>
                </a:lnTo>
                <a:lnTo>
                  <a:pt x="422540" y="63661"/>
                </a:lnTo>
                <a:lnTo>
                  <a:pt x="415884" y="59301"/>
                </a:lnTo>
                <a:lnTo>
                  <a:pt x="408398" y="54940"/>
                </a:lnTo>
                <a:lnTo>
                  <a:pt x="399258" y="51452"/>
                </a:lnTo>
                <a:lnTo>
                  <a:pt x="390108" y="47964"/>
                </a:lnTo>
                <a:lnTo>
                  <a:pt x="379293" y="44475"/>
                </a:lnTo>
                <a:lnTo>
                  <a:pt x="367647" y="41859"/>
                </a:lnTo>
                <a:lnTo>
                  <a:pt x="355168" y="40115"/>
                </a:lnTo>
                <a:lnTo>
                  <a:pt x="342690" y="37499"/>
                </a:lnTo>
                <a:lnTo>
                  <a:pt x="328548" y="36627"/>
                </a:lnTo>
                <a:lnTo>
                  <a:pt x="314406" y="34883"/>
                </a:lnTo>
                <a:lnTo>
                  <a:pt x="298612" y="34010"/>
                </a:lnTo>
                <a:lnTo>
                  <a:pt x="267000" y="34010"/>
                </a:lnTo>
                <a:lnTo>
                  <a:pt x="250362" y="34883"/>
                </a:lnTo>
                <a:lnTo>
                  <a:pt x="231229" y="35755"/>
                </a:lnTo>
                <a:lnTo>
                  <a:pt x="211264" y="34883"/>
                </a:lnTo>
                <a:lnTo>
                  <a:pt x="191310" y="34010"/>
                </a:lnTo>
                <a:lnTo>
                  <a:pt x="171345" y="32266"/>
                </a:lnTo>
                <a:lnTo>
                  <a:pt x="151380" y="29650"/>
                </a:lnTo>
                <a:lnTo>
                  <a:pt x="132246" y="26162"/>
                </a:lnTo>
                <a:lnTo>
                  <a:pt x="113945" y="23546"/>
                </a:lnTo>
                <a:lnTo>
                  <a:pt x="96487" y="20057"/>
                </a:lnTo>
                <a:lnTo>
                  <a:pt x="80681" y="16569"/>
                </a:lnTo>
                <a:lnTo>
                  <a:pt x="65707" y="13081"/>
                </a:lnTo>
                <a:lnTo>
                  <a:pt x="52397" y="9592"/>
                </a:lnTo>
                <a:lnTo>
                  <a:pt x="40750" y="6104"/>
                </a:lnTo>
                <a:lnTo>
                  <a:pt x="31600" y="3488"/>
                </a:lnTo>
                <a:lnTo>
                  <a:pt x="24945" y="1744"/>
                </a:lnTo>
                <a:lnTo>
                  <a:pt x="20785" y="872"/>
                </a:lnTo>
                <a:lnTo>
                  <a:pt x="19121" y="0"/>
                </a:lnTo>
                <a:lnTo>
                  <a:pt x="5811" y="1744"/>
                </a:lnTo>
                <a:lnTo>
                  <a:pt x="0" y="6976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298781" y="1931161"/>
            <a:ext cx="452476" cy="174405"/>
          </a:xfrm>
          <a:custGeom>
            <a:avLst/>
            <a:gdLst/>
            <a:ahLst/>
            <a:cxnLst/>
            <a:rect l="l" t="t" r="r" b="b"/>
            <a:pathLst>
              <a:path w="452476" h="174405">
                <a:moveTo>
                  <a:pt x="41594" y="6104"/>
                </a:moveTo>
                <a:lnTo>
                  <a:pt x="31611" y="3488"/>
                </a:lnTo>
                <a:lnTo>
                  <a:pt x="24124" y="1744"/>
                </a:lnTo>
                <a:lnTo>
                  <a:pt x="19965" y="872"/>
                </a:lnTo>
                <a:lnTo>
                  <a:pt x="18301" y="0"/>
                </a:lnTo>
                <a:lnTo>
                  <a:pt x="5823" y="1744"/>
                </a:lnTo>
                <a:lnTo>
                  <a:pt x="0" y="6104"/>
                </a:lnTo>
                <a:lnTo>
                  <a:pt x="831" y="13081"/>
                </a:lnTo>
                <a:lnTo>
                  <a:pt x="7486" y="21801"/>
                </a:lnTo>
                <a:lnTo>
                  <a:pt x="19133" y="33138"/>
                </a:lnTo>
                <a:lnTo>
                  <a:pt x="34939" y="45347"/>
                </a:lnTo>
                <a:lnTo>
                  <a:pt x="54072" y="59301"/>
                </a:lnTo>
                <a:lnTo>
                  <a:pt x="77365" y="73254"/>
                </a:lnTo>
                <a:lnTo>
                  <a:pt x="102310" y="87207"/>
                </a:lnTo>
                <a:lnTo>
                  <a:pt x="128930" y="102032"/>
                </a:lnTo>
                <a:lnTo>
                  <a:pt x="156382" y="115973"/>
                </a:lnTo>
                <a:lnTo>
                  <a:pt x="184667" y="129055"/>
                </a:lnTo>
                <a:lnTo>
                  <a:pt x="212107" y="142136"/>
                </a:lnTo>
                <a:lnTo>
                  <a:pt x="238728" y="152601"/>
                </a:lnTo>
                <a:lnTo>
                  <a:pt x="263684" y="161325"/>
                </a:lnTo>
                <a:lnTo>
                  <a:pt x="286145" y="168300"/>
                </a:lnTo>
                <a:lnTo>
                  <a:pt x="306931" y="172661"/>
                </a:lnTo>
                <a:lnTo>
                  <a:pt x="326896" y="174405"/>
                </a:lnTo>
                <a:lnTo>
                  <a:pt x="345197" y="173533"/>
                </a:lnTo>
                <a:lnTo>
                  <a:pt x="361835" y="170917"/>
                </a:lnTo>
                <a:lnTo>
                  <a:pt x="377641" y="166556"/>
                </a:lnTo>
                <a:lnTo>
                  <a:pt x="391783" y="162197"/>
                </a:lnTo>
                <a:lnTo>
                  <a:pt x="404250" y="156089"/>
                </a:lnTo>
                <a:lnTo>
                  <a:pt x="415064" y="149984"/>
                </a:lnTo>
                <a:lnTo>
                  <a:pt x="427519" y="141264"/>
                </a:lnTo>
                <a:lnTo>
                  <a:pt x="438380" y="131671"/>
                </a:lnTo>
                <a:lnTo>
                  <a:pt x="445890" y="122078"/>
                </a:lnTo>
                <a:lnTo>
                  <a:pt x="450858" y="112485"/>
                </a:lnTo>
                <a:lnTo>
                  <a:pt x="452476" y="102904"/>
                </a:lnTo>
                <a:lnTo>
                  <a:pt x="451667" y="93312"/>
                </a:lnTo>
                <a:lnTo>
                  <a:pt x="448316" y="85463"/>
                </a:lnTo>
                <a:lnTo>
                  <a:pt x="441731" y="77614"/>
                </a:lnTo>
                <a:lnTo>
                  <a:pt x="438380" y="71510"/>
                </a:lnTo>
                <a:lnTo>
                  <a:pt x="433412" y="65405"/>
                </a:lnTo>
                <a:lnTo>
                  <a:pt x="427519" y="60173"/>
                </a:lnTo>
                <a:lnTo>
                  <a:pt x="420009" y="54940"/>
                </a:lnTo>
                <a:lnTo>
                  <a:pt x="411737" y="50580"/>
                </a:lnTo>
                <a:lnTo>
                  <a:pt x="402586" y="46220"/>
                </a:lnTo>
                <a:lnTo>
                  <a:pt x="391783" y="42731"/>
                </a:lnTo>
                <a:lnTo>
                  <a:pt x="380137" y="39243"/>
                </a:lnTo>
                <a:lnTo>
                  <a:pt x="367658" y="36627"/>
                </a:lnTo>
                <a:lnTo>
                  <a:pt x="353516" y="34883"/>
                </a:lnTo>
                <a:lnTo>
                  <a:pt x="339374" y="33138"/>
                </a:lnTo>
                <a:lnTo>
                  <a:pt x="324400" y="32266"/>
                </a:lnTo>
                <a:lnTo>
                  <a:pt x="308594" y="31394"/>
                </a:lnTo>
                <a:lnTo>
                  <a:pt x="291968" y="31394"/>
                </a:lnTo>
                <a:lnTo>
                  <a:pt x="274499" y="32266"/>
                </a:lnTo>
                <a:lnTo>
                  <a:pt x="257029" y="33138"/>
                </a:lnTo>
                <a:lnTo>
                  <a:pt x="237896" y="34010"/>
                </a:lnTo>
                <a:lnTo>
                  <a:pt x="217930" y="34010"/>
                </a:lnTo>
                <a:lnTo>
                  <a:pt x="197133" y="33138"/>
                </a:lnTo>
                <a:lnTo>
                  <a:pt x="177180" y="31394"/>
                </a:lnTo>
                <a:lnTo>
                  <a:pt x="156382" y="28778"/>
                </a:lnTo>
                <a:lnTo>
                  <a:pt x="137249" y="26162"/>
                </a:lnTo>
                <a:lnTo>
                  <a:pt x="118116" y="22673"/>
                </a:lnTo>
                <a:lnTo>
                  <a:pt x="99814" y="19185"/>
                </a:lnTo>
                <a:lnTo>
                  <a:pt x="82356" y="15697"/>
                </a:lnTo>
                <a:lnTo>
                  <a:pt x="67382" y="12209"/>
                </a:lnTo>
                <a:lnTo>
                  <a:pt x="53240" y="9592"/>
                </a:lnTo>
                <a:lnTo>
                  <a:pt x="41594" y="6104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299612" y="1938137"/>
            <a:ext cx="450835" cy="158708"/>
          </a:xfrm>
          <a:custGeom>
            <a:avLst/>
            <a:gdLst/>
            <a:ahLst/>
            <a:cxnLst/>
            <a:rect l="l" t="t" r="r" b="b"/>
            <a:pathLst>
              <a:path w="450835" h="158708">
                <a:moveTo>
                  <a:pt x="5823" y="1744"/>
                </a:moveTo>
                <a:lnTo>
                  <a:pt x="0" y="5232"/>
                </a:lnTo>
                <a:lnTo>
                  <a:pt x="831" y="11336"/>
                </a:lnTo>
                <a:lnTo>
                  <a:pt x="6655" y="20057"/>
                </a:lnTo>
                <a:lnTo>
                  <a:pt x="17469" y="29650"/>
                </a:lnTo>
                <a:lnTo>
                  <a:pt x="33275" y="40987"/>
                </a:lnTo>
                <a:lnTo>
                  <a:pt x="51576" y="53196"/>
                </a:lnTo>
                <a:lnTo>
                  <a:pt x="73205" y="66277"/>
                </a:lnTo>
                <a:lnTo>
                  <a:pt x="96498" y="79358"/>
                </a:lnTo>
                <a:lnTo>
                  <a:pt x="121443" y="92440"/>
                </a:lnTo>
                <a:lnTo>
                  <a:pt x="148064" y="104636"/>
                </a:lnTo>
                <a:lnTo>
                  <a:pt x="174684" y="116846"/>
                </a:lnTo>
                <a:lnTo>
                  <a:pt x="200461" y="128183"/>
                </a:lnTo>
                <a:lnTo>
                  <a:pt x="226249" y="137775"/>
                </a:lnTo>
                <a:lnTo>
                  <a:pt x="249542" y="145624"/>
                </a:lnTo>
                <a:lnTo>
                  <a:pt x="271171" y="151729"/>
                </a:lnTo>
                <a:lnTo>
                  <a:pt x="291136" y="156093"/>
                </a:lnTo>
                <a:lnTo>
                  <a:pt x="310258" y="157837"/>
                </a:lnTo>
                <a:lnTo>
                  <a:pt x="328560" y="158708"/>
                </a:lnTo>
                <a:lnTo>
                  <a:pt x="345197" y="156963"/>
                </a:lnTo>
                <a:lnTo>
                  <a:pt x="361835" y="155221"/>
                </a:lnTo>
                <a:lnTo>
                  <a:pt x="376809" y="151729"/>
                </a:lnTo>
                <a:lnTo>
                  <a:pt x="390951" y="146496"/>
                </a:lnTo>
                <a:lnTo>
                  <a:pt x="404250" y="141264"/>
                </a:lnTo>
                <a:lnTo>
                  <a:pt x="415896" y="135159"/>
                </a:lnTo>
                <a:lnTo>
                  <a:pt x="425879" y="128183"/>
                </a:lnTo>
                <a:lnTo>
                  <a:pt x="434198" y="120334"/>
                </a:lnTo>
                <a:lnTo>
                  <a:pt x="440899" y="112485"/>
                </a:lnTo>
                <a:lnTo>
                  <a:pt x="445867" y="104636"/>
                </a:lnTo>
                <a:lnTo>
                  <a:pt x="450026" y="95928"/>
                </a:lnTo>
                <a:lnTo>
                  <a:pt x="450835" y="88079"/>
                </a:lnTo>
                <a:lnTo>
                  <a:pt x="450835" y="80230"/>
                </a:lnTo>
                <a:lnTo>
                  <a:pt x="448293" y="72382"/>
                </a:lnTo>
                <a:lnTo>
                  <a:pt x="444134" y="66277"/>
                </a:lnTo>
                <a:lnTo>
                  <a:pt x="439166" y="59301"/>
                </a:lnTo>
                <a:lnTo>
                  <a:pt x="432580" y="53196"/>
                </a:lnTo>
                <a:lnTo>
                  <a:pt x="424261" y="47964"/>
                </a:lnTo>
                <a:lnTo>
                  <a:pt x="415064" y="43603"/>
                </a:lnTo>
                <a:lnTo>
                  <a:pt x="404250" y="39243"/>
                </a:lnTo>
                <a:lnTo>
                  <a:pt x="391783" y="35755"/>
                </a:lnTo>
                <a:lnTo>
                  <a:pt x="379305" y="33138"/>
                </a:lnTo>
                <a:lnTo>
                  <a:pt x="365163" y="30522"/>
                </a:lnTo>
                <a:lnTo>
                  <a:pt x="350189" y="28778"/>
                </a:lnTo>
                <a:lnTo>
                  <a:pt x="334383" y="27906"/>
                </a:lnTo>
                <a:lnTo>
                  <a:pt x="317745" y="27034"/>
                </a:lnTo>
                <a:lnTo>
                  <a:pt x="300276" y="27906"/>
                </a:lnTo>
                <a:lnTo>
                  <a:pt x="281986" y="28778"/>
                </a:lnTo>
                <a:lnTo>
                  <a:pt x="262852" y="30522"/>
                </a:lnTo>
                <a:lnTo>
                  <a:pt x="243719" y="32266"/>
                </a:lnTo>
                <a:lnTo>
                  <a:pt x="222922" y="32266"/>
                </a:lnTo>
                <a:lnTo>
                  <a:pt x="202125" y="31394"/>
                </a:lnTo>
                <a:lnTo>
                  <a:pt x="181339" y="30522"/>
                </a:lnTo>
                <a:lnTo>
                  <a:pt x="161374" y="27906"/>
                </a:lnTo>
                <a:lnTo>
                  <a:pt x="140577" y="25290"/>
                </a:lnTo>
                <a:lnTo>
                  <a:pt x="120611" y="22673"/>
                </a:lnTo>
                <a:lnTo>
                  <a:pt x="102310" y="19185"/>
                </a:lnTo>
                <a:lnTo>
                  <a:pt x="84852" y="15697"/>
                </a:lnTo>
                <a:lnTo>
                  <a:pt x="68214" y="12209"/>
                </a:lnTo>
                <a:lnTo>
                  <a:pt x="54072" y="9592"/>
                </a:lnTo>
                <a:lnTo>
                  <a:pt x="41594" y="6104"/>
                </a:lnTo>
                <a:lnTo>
                  <a:pt x="31611" y="3488"/>
                </a:lnTo>
                <a:lnTo>
                  <a:pt x="24124" y="1744"/>
                </a:lnTo>
                <a:lnTo>
                  <a:pt x="19133" y="872"/>
                </a:lnTo>
                <a:lnTo>
                  <a:pt x="17469" y="0"/>
                </a:lnTo>
                <a:lnTo>
                  <a:pt x="5823" y="1744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019302" y="1152446"/>
            <a:ext cx="1032242" cy="728134"/>
          </a:xfrm>
          <a:custGeom>
            <a:avLst/>
            <a:gdLst/>
            <a:ahLst/>
            <a:cxnLst/>
            <a:rect l="l" t="t" r="r" b="b"/>
            <a:pathLst>
              <a:path w="1032242" h="728134">
                <a:moveTo>
                  <a:pt x="2495" y="315667"/>
                </a:moveTo>
                <a:lnTo>
                  <a:pt x="7486" y="334852"/>
                </a:lnTo>
                <a:lnTo>
                  <a:pt x="14142" y="356654"/>
                </a:lnTo>
                <a:lnTo>
                  <a:pt x="23292" y="380200"/>
                </a:lnTo>
                <a:lnTo>
                  <a:pt x="34107" y="406363"/>
                </a:lnTo>
                <a:lnTo>
                  <a:pt x="46585" y="433397"/>
                </a:lnTo>
                <a:lnTo>
                  <a:pt x="60727" y="461291"/>
                </a:lnTo>
                <a:lnTo>
                  <a:pt x="76533" y="489198"/>
                </a:lnTo>
                <a:lnTo>
                  <a:pt x="93991" y="517104"/>
                </a:lnTo>
                <a:lnTo>
                  <a:pt x="112292" y="545011"/>
                </a:lnTo>
                <a:lnTo>
                  <a:pt x="132258" y="572045"/>
                </a:lnTo>
                <a:lnTo>
                  <a:pt x="153055" y="597335"/>
                </a:lnTo>
                <a:lnTo>
                  <a:pt x="174684" y="620881"/>
                </a:lnTo>
                <a:lnTo>
                  <a:pt x="197133" y="642683"/>
                </a:lnTo>
                <a:lnTo>
                  <a:pt x="208780" y="652276"/>
                </a:lnTo>
                <a:lnTo>
                  <a:pt x="221258" y="660997"/>
                </a:lnTo>
                <a:lnTo>
                  <a:pt x="234568" y="668833"/>
                </a:lnTo>
                <a:lnTo>
                  <a:pt x="247878" y="676682"/>
                </a:lnTo>
                <a:lnTo>
                  <a:pt x="262020" y="682786"/>
                </a:lnTo>
                <a:lnTo>
                  <a:pt x="276162" y="688891"/>
                </a:lnTo>
                <a:lnTo>
                  <a:pt x="291125" y="694123"/>
                </a:lnTo>
                <a:lnTo>
                  <a:pt x="306931" y="698484"/>
                </a:lnTo>
                <a:lnTo>
                  <a:pt x="322736" y="702844"/>
                </a:lnTo>
                <a:lnTo>
                  <a:pt x="338542" y="706332"/>
                </a:lnTo>
                <a:lnTo>
                  <a:pt x="355180" y="708949"/>
                </a:lnTo>
                <a:lnTo>
                  <a:pt x="371818" y="711565"/>
                </a:lnTo>
                <a:lnTo>
                  <a:pt x="389276" y="713309"/>
                </a:lnTo>
                <a:lnTo>
                  <a:pt x="406745" y="715053"/>
                </a:lnTo>
                <a:lnTo>
                  <a:pt x="424215" y="716797"/>
                </a:lnTo>
                <a:lnTo>
                  <a:pt x="442516" y="717669"/>
                </a:lnTo>
                <a:lnTo>
                  <a:pt x="460818" y="718541"/>
                </a:lnTo>
                <a:lnTo>
                  <a:pt x="479108" y="718541"/>
                </a:lnTo>
                <a:lnTo>
                  <a:pt x="497409" y="719414"/>
                </a:lnTo>
                <a:lnTo>
                  <a:pt x="534844" y="719414"/>
                </a:lnTo>
                <a:lnTo>
                  <a:pt x="553146" y="720286"/>
                </a:lnTo>
                <a:lnTo>
                  <a:pt x="628836" y="720286"/>
                </a:lnTo>
                <a:lnTo>
                  <a:pt x="647969" y="721158"/>
                </a:lnTo>
                <a:lnTo>
                  <a:pt x="666270" y="721158"/>
                </a:lnTo>
                <a:lnTo>
                  <a:pt x="684560" y="722030"/>
                </a:lnTo>
                <a:lnTo>
                  <a:pt x="702839" y="722902"/>
                </a:lnTo>
                <a:lnTo>
                  <a:pt x="721210" y="724646"/>
                </a:lnTo>
                <a:lnTo>
                  <a:pt x="739465" y="726390"/>
                </a:lnTo>
                <a:lnTo>
                  <a:pt x="773549" y="728134"/>
                </a:lnTo>
                <a:lnTo>
                  <a:pt x="806016" y="726390"/>
                </a:lnTo>
                <a:lnTo>
                  <a:pt x="835132" y="721158"/>
                </a:lnTo>
                <a:lnTo>
                  <a:pt x="861706" y="711565"/>
                </a:lnTo>
                <a:lnTo>
                  <a:pt x="885854" y="699356"/>
                </a:lnTo>
                <a:lnTo>
                  <a:pt x="907459" y="682786"/>
                </a:lnTo>
                <a:lnTo>
                  <a:pt x="927448" y="662741"/>
                </a:lnTo>
                <a:lnTo>
                  <a:pt x="944894" y="640067"/>
                </a:lnTo>
                <a:lnTo>
                  <a:pt x="960723" y="613032"/>
                </a:lnTo>
                <a:lnTo>
                  <a:pt x="974819" y="583382"/>
                </a:lnTo>
                <a:lnTo>
                  <a:pt x="987297" y="549371"/>
                </a:lnTo>
                <a:lnTo>
                  <a:pt x="998967" y="512744"/>
                </a:lnTo>
                <a:lnTo>
                  <a:pt x="1008095" y="472628"/>
                </a:lnTo>
                <a:lnTo>
                  <a:pt x="1016413" y="429909"/>
                </a:lnTo>
                <a:lnTo>
                  <a:pt x="1023923" y="383689"/>
                </a:lnTo>
                <a:lnTo>
                  <a:pt x="1029700" y="333980"/>
                </a:lnTo>
                <a:lnTo>
                  <a:pt x="1032242" y="286016"/>
                </a:lnTo>
                <a:lnTo>
                  <a:pt x="1028083" y="242412"/>
                </a:lnTo>
                <a:lnTo>
                  <a:pt x="1018146" y="204925"/>
                </a:lnTo>
                <a:lnTo>
                  <a:pt x="1002318" y="170914"/>
                </a:lnTo>
                <a:lnTo>
                  <a:pt x="982329" y="142136"/>
                </a:lnTo>
                <a:lnTo>
                  <a:pt x="959106" y="116846"/>
                </a:lnTo>
                <a:lnTo>
                  <a:pt x="931607" y="95044"/>
                </a:lnTo>
                <a:lnTo>
                  <a:pt x="901682" y="75858"/>
                </a:lnTo>
                <a:lnTo>
                  <a:pt x="870025" y="60161"/>
                </a:lnTo>
                <a:lnTo>
                  <a:pt x="836749" y="47079"/>
                </a:lnTo>
                <a:lnTo>
                  <a:pt x="803474" y="36615"/>
                </a:lnTo>
                <a:lnTo>
                  <a:pt x="770198" y="27022"/>
                </a:lnTo>
                <a:lnTo>
                  <a:pt x="736923" y="19173"/>
                </a:lnTo>
                <a:lnTo>
                  <a:pt x="705381" y="13069"/>
                </a:lnTo>
                <a:lnTo>
                  <a:pt x="675410" y="6976"/>
                </a:lnTo>
                <a:lnTo>
                  <a:pt x="647969" y="1744"/>
                </a:lnTo>
                <a:lnTo>
                  <a:pt x="623012" y="0"/>
                </a:lnTo>
                <a:lnTo>
                  <a:pt x="599720" y="4360"/>
                </a:lnTo>
                <a:lnTo>
                  <a:pt x="578091" y="13941"/>
                </a:lnTo>
                <a:lnTo>
                  <a:pt x="558137" y="28766"/>
                </a:lnTo>
                <a:lnTo>
                  <a:pt x="539004" y="47952"/>
                </a:lnTo>
                <a:lnTo>
                  <a:pt x="520702" y="69753"/>
                </a:lnTo>
                <a:lnTo>
                  <a:pt x="503232" y="95916"/>
                </a:lnTo>
                <a:lnTo>
                  <a:pt x="487427" y="123822"/>
                </a:lnTo>
                <a:lnTo>
                  <a:pt x="471632" y="153473"/>
                </a:lnTo>
                <a:lnTo>
                  <a:pt x="455827" y="183995"/>
                </a:lnTo>
                <a:lnTo>
                  <a:pt x="440853" y="214518"/>
                </a:lnTo>
                <a:lnTo>
                  <a:pt x="425047" y="245901"/>
                </a:lnTo>
                <a:lnTo>
                  <a:pt x="410073" y="275551"/>
                </a:lnTo>
                <a:lnTo>
                  <a:pt x="394267" y="304330"/>
                </a:lnTo>
                <a:lnTo>
                  <a:pt x="378461" y="330492"/>
                </a:lnTo>
                <a:lnTo>
                  <a:pt x="361835" y="354038"/>
                </a:lnTo>
                <a:lnTo>
                  <a:pt x="345197" y="371480"/>
                </a:lnTo>
                <a:lnTo>
                  <a:pt x="331055" y="381072"/>
                </a:lnTo>
                <a:lnTo>
                  <a:pt x="317745" y="383689"/>
                </a:lnTo>
                <a:lnTo>
                  <a:pt x="306099" y="379328"/>
                </a:lnTo>
                <a:lnTo>
                  <a:pt x="295284" y="369735"/>
                </a:lnTo>
                <a:lnTo>
                  <a:pt x="286133" y="355782"/>
                </a:lnTo>
                <a:lnTo>
                  <a:pt x="277815" y="337469"/>
                </a:lnTo>
                <a:lnTo>
                  <a:pt x="269507" y="316539"/>
                </a:lnTo>
                <a:lnTo>
                  <a:pt x="262852" y="292993"/>
                </a:lnTo>
                <a:lnTo>
                  <a:pt x="255365" y="268575"/>
                </a:lnTo>
                <a:lnTo>
                  <a:pt x="248710" y="243284"/>
                </a:lnTo>
                <a:lnTo>
                  <a:pt x="242055" y="218006"/>
                </a:lnTo>
                <a:lnTo>
                  <a:pt x="235400" y="194460"/>
                </a:lnTo>
                <a:lnTo>
                  <a:pt x="227913" y="172658"/>
                </a:lnTo>
                <a:lnTo>
                  <a:pt x="220426" y="153473"/>
                </a:lnTo>
                <a:lnTo>
                  <a:pt x="212107" y="137775"/>
                </a:lnTo>
                <a:lnTo>
                  <a:pt x="202125" y="127310"/>
                </a:lnTo>
                <a:lnTo>
                  <a:pt x="189646" y="122950"/>
                </a:lnTo>
                <a:lnTo>
                  <a:pt x="175516" y="123822"/>
                </a:lnTo>
                <a:lnTo>
                  <a:pt x="159710" y="129055"/>
                </a:lnTo>
                <a:lnTo>
                  <a:pt x="143072" y="138647"/>
                </a:lnTo>
                <a:lnTo>
                  <a:pt x="125603" y="150856"/>
                </a:lnTo>
                <a:lnTo>
                  <a:pt x="108133" y="164810"/>
                </a:lnTo>
                <a:lnTo>
                  <a:pt x="89832" y="180507"/>
                </a:lnTo>
                <a:lnTo>
                  <a:pt x="73205" y="197077"/>
                </a:lnTo>
                <a:lnTo>
                  <a:pt x="56568" y="214518"/>
                </a:lnTo>
                <a:lnTo>
                  <a:pt x="41594" y="230203"/>
                </a:lnTo>
                <a:lnTo>
                  <a:pt x="29115" y="245029"/>
                </a:lnTo>
                <a:lnTo>
                  <a:pt x="18301" y="258110"/>
                </a:lnTo>
                <a:lnTo>
                  <a:pt x="9982" y="268575"/>
                </a:lnTo>
                <a:lnTo>
                  <a:pt x="4159" y="274679"/>
                </a:lnTo>
                <a:lnTo>
                  <a:pt x="2495" y="277295"/>
                </a:lnTo>
                <a:lnTo>
                  <a:pt x="0" y="286016"/>
                </a:lnTo>
                <a:lnTo>
                  <a:pt x="0" y="299097"/>
                </a:lnTo>
                <a:lnTo>
                  <a:pt x="2495" y="31566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032612" y="1176852"/>
            <a:ext cx="1003103" cy="690647"/>
          </a:xfrm>
          <a:custGeom>
            <a:avLst/>
            <a:gdLst/>
            <a:ahLst/>
            <a:cxnLst/>
            <a:rect l="l" t="t" r="r" b="b"/>
            <a:pathLst>
              <a:path w="1003103" h="690647">
                <a:moveTo>
                  <a:pt x="3327" y="263354"/>
                </a:moveTo>
                <a:lnTo>
                  <a:pt x="2495" y="264226"/>
                </a:lnTo>
                <a:lnTo>
                  <a:pt x="1663" y="266843"/>
                </a:lnTo>
                <a:lnTo>
                  <a:pt x="0" y="275563"/>
                </a:lnTo>
                <a:lnTo>
                  <a:pt x="831" y="287772"/>
                </a:lnTo>
                <a:lnTo>
                  <a:pt x="8318" y="320911"/>
                </a:lnTo>
                <a:lnTo>
                  <a:pt x="15805" y="341841"/>
                </a:lnTo>
                <a:lnTo>
                  <a:pt x="24956" y="364515"/>
                </a:lnTo>
                <a:lnTo>
                  <a:pt x="35771" y="388061"/>
                </a:lnTo>
                <a:lnTo>
                  <a:pt x="48249" y="413351"/>
                </a:lnTo>
                <a:lnTo>
                  <a:pt x="62391" y="439501"/>
                </a:lnTo>
                <a:lnTo>
                  <a:pt x="78185" y="465664"/>
                </a:lnTo>
                <a:lnTo>
                  <a:pt x="94823" y="492698"/>
                </a:lnTo>
                <a:lnTo>
                  <a:pt x="113124" y="517988"/>
                </a:lnTo>
                <a:lnTo>
                  <a:pt x="132258" y="543278"/>
                </a:lnTo>
                <a:lnTo>
                  <a:pt x="152223" y="567697"/>
                </a:lnTo>
                <a:lnTo>
                  <a:pt x="173009" y="590371"/>
                </a:lnTo>
                <a:lnTo>
                  <a:pt x="194638" y="610428"/>
                </a:lnTo>
                <a:lnTo>
                  <a:pt x="217930" y="628742"/>
                </a:lnTo>
                <a:lnTo>
                  <a:pt x="242887" y="642695"/>
                </a:lnTo>
                <a:lnTo>
                  <a:pt x="270328" y="654892"/>
                </a:lnTo>
                <a:lnTo>
                  <a:pt x="300276" y="663613"/>
                </a:lnTo>
                <a:lnTo>
                  <a:pt x="331055" y="670589"/>
                </a:lnTo>
                <a:lnTo>
                  <a:pt x="362667" y="675822"/>
                </a:lnTo>
                <a:lnTo>
                  <a:pt x="396763" y="679310"/>
                </a:lnTo>
                <a:lnTo>
                  <a:pt x="430870" y="681054"/>
                </a:lnTo>
                <a:lnTo>
                  <a:pt x="466629" y="682798"/>
                </a:lnTo>
                <a:lnTo>
                  <a:pt x="611366" y="682798"/>
                </a:lnTo>
                <a:lnTo>
                  <a:pt x="647137" y="683671"/>
                </a:lnTo>
                <a:lnTo>
                  <a:pt x="682897" y="686287"/>
                </a:lnTo>
                <a:lnTo>
                  <a:pt x="717836" y="688903"/>
                </a:lnTo>
                <a:lnTo>
                  <a:pt x="751111" y="690647"/>
                </a:lnTo>
                <a:lnTo>
                  <a:pt x="781845" y="688903"/>
                </a:lnTo>
                <a:lnTo>
                  <a:pt x="809343" y="684543"/>
                </a:lnTo>
                <a:lnTo>
                  <a:pt x="835109" y="675822"/>
                </a:lnTo>
                <a:lnTo>
                  <a:pt x="859256" y="664485"/>
                </a:lnTo>
                <a:lnTo>
                  <a:pt x="880053" y="648788"/>
                </a:lnTo>
                <a:lnTo>
                  <a:pt x="899118" y="630486"/>
                </a:lnTo>
                <a:lnTo>
                  <a:pt x="916680" y="608684"/>
                </a:lnTo>
                <a:lnTo>
                  <a:pt x="932393" y="583394"/>
                </a:lnTo>
                <a:lnTo>
                  <a:pt x="946604" y="555488"/>
                </a:lnTo>
                <a:lnTo>
                  <a:pt x="959083" y="524093"/>
                </a:lnTo>
                <a:lnTo>
                  <a:pt x="969828" y="489210"/>
                </a:lnTo>
                <a:lnTo>
                  <a:pt x="979071" y="450838"/>
                </a:lnTo>
                <a:lnTo>
                  <a:pt x="987390" y="409863"/>
                </a:lnTo>
                <a:lnTo>
                  <a:pt x="994784" y="365387"/>
                </a:lnTo>
                <a:lnTo>
                  <a:pt x="1000677" y="317423"/>
                </a:lnTo>
                <a:lnTo>
                  <a:pt x="1003103" y="278180"/>
                </a:lnTo>
                <a:lnTo>
                  <a:pt x="1000677" y="243297"/>
                </a:lnTo>
                <a:lnTo>
                  <a:pt x="994784" y="211030"/>
                </a:lnTo>
                <a:lnTo>
                  <a:pt x="984848" y="182263"/>
                </a:lnTo>
                <a:lnTo>
                  <a:pt x="971561" y="156101"/>
                </a:lnTo>
                <a:lnTo>
                  <a:pt x="955732" y="133427"/>
                </a:lnTo>
                <a:lnTo>
                  <a:pt x="936552" y="112497"/>
                </a:lnTo>
                <a:lnTo>
                  <a:pt x="915755" y="94184"/>
                </a:lnTo>
                <a:lnTo>
                  <a:pt x="893341" y="78486"/>
                </a:lnTo>
                <a:lnTo>
                  <a:pt x="869193" y="64533"/>
                </a:lnTo>
                <a:lnTo>
                  <a:pt x="843427" y="52324"/>
                </a:lnTo>
                <a:lnTo>
                  <a:pt x="817662" y="41859"/>
                </a:lnTo>
                <a:lnTo>
                  <a:pt x="790164" y="33138"/>
                </a:lnTo>
                <a:lnTo>
                  <a:pt x="763590" y="25290"/>
                </a:lnTo>
                <a:lnTo>
                  <a:pt x="737015" y="18313"/>
                </a:lnTo>
                <a:lnTo>
                  <a:pt x="711135" y="12209"/>
                </a:lnTo>
                <a:lnTo>
                  <a:pt x="699581" y="10464"/>
                </a:lnTo>
                <a:lnTo>
                  <a:pt x="688720" y="7848"/>
                </a:lnTo>
                <a:lnTo>
                  <a:pt x="677073" y="6104"/>
                </a:lnTo>
                <a:lnTo>
                  <a:pt x="666259" y="4360"/>
                </a:lnTo>
                <a:lnTo>
                  <a:pt x="656288" y="3488"/>
                </a:lnTo>
                <a:lnTo>
                  <a:pt x="645473" y="1744"/>
                </a:lnTo>
                <a:lnTo>
                  <a:pt x="635491" y="872"/>
                </a:lnTo>
                <a:lnTo>
                  <a:pt x="626340" y="0"/>
                </a:lnTo>
                <a:lnTo>
                  <a:pt x="607207" y="0"/>
                </a:lnTo>
                <a:lnTo>
                  <a:pt x="588905" y="3488"/>
                </a:lnTo>
                <a:lnTo>
                  <a:pt x="571436" y="11336"/>
                </a:lnTo>
                <a:lnTo>
                  <a:pt x="554809" y="20929"/>
                </a:lnTo>
                <a:lnTo>
                  <a:pt x="539004" y="34010"/>
                </a:lnTo>
                <a:lnTo>
                  <a:pt x="524030" y="49708"/>
                </a:lnTo>
                <a:lnTo>
                  <a:pt x="509888" y="68021"/>
                </a:lnTo>
                <a:lnTo>
                  <a:pt x="495745" y="87207"/>
                </a:lnTo>
                <a:lnTo>
                  <a:pt x="482435" y="108137"/>
                </a:lnTo>
                <a:lnTo>
                  <a:pt x="469957" y="129939"/>
                </a:lnTo>
                <a:lnTo>
                  <a:pt x="457490" y="153485"/>
                </a:lnTo>
                <a:lnTo>
                  <a:pt x="445012" y="177031"/>
                </a:lnTo>
                <a:lnTo>
                  <a:pt x="432534" y="200577"/>
                </a:lnTo>
                <a:lnTo>
                  <a:pt x="420887" y="224111"/>
                </a:lnTo>
                <a:lnTo>
                  <a:pt x="409241" y="247657"/>
                </a:lnTo>
                <a:lnTo>
                  <a:pt x="396763" y="270331"/>
                </a:lnTo>
                <a:lnTo>
                  <a:pt x="390939" y="280796"/>
                </a:lnTo>
                <a:lnTo>
                  <a:pt x="384284" y="291261"/>
                </a:lnTo>
                <a:lnTo>
                  <a:pt x="378461" y="300854"/>
                </a:lnTo>
                <a:lnTo>
                  <a:pt x="371806" y="309574"/>
                </a:lnTo>
                <a:lnTo>
                  <a:pt x="365151" y="318295"/>
                </a:lnTo>
                <a:lnTo>
                  <a:pt x="358507" y="326144"/>
                </a:lnTo>
                <a:lnTo>
                  <a:pt x="351852" y="333992"/>
                </a:lnTo>
                <a:lnTo>
                  <a:pt x="345197" y="340969"/>
                </a:lnTo>
                <a:lnTo>
                  <a:pt x="328560" y="354922"/>
                </a:lnTo>
                <a:lnTo>
                  <a:pt x="313586" y="361027"/>
                </a:lnTo>
                <a:lnTo>
                  <a:pt x="300276" y="361027"/>
                </a:lnTo>
                <a:lnTo>
                  <a:pt x="288629" y="355794"/>
                </a:lnTo>
                <a:lnTo>
                  <a:pt x="277815" y="345329"/>
                </a:lnTo>
                <a:lnTo>
                  <a:pt x="267832" y="331376"/>
                </a:lnTo>
                <a:lnTo>
                  <a:pt x="259525" y="313935"/>
                </a:lnTo>
                <a:lnTo>
                  <a:pt x="251206" y="293877"/>
                </a:lnTo>
                <a:lnTo>
                  <a:pt x="242887" y="272075"/>
                </a:lnTo>
                <a:lnTo>
                  <a:pt x="236232" y="248529"/>
                </a:lnTo>
                <a:lnTo>
                  <a:pt x="228745" y="224983"/>
                </a:lnTo>
                <a:lnTo>
                  <a:pt x="222090" y="202321"/>
                </a:lnTo>
                <a:lnTo>
                  <a:pt x="215435" y="179647"/>
                </a:lnTo>
                <a:lnTo>
                  <a:pt x="207948" y="159589"/>
                </a:lnTo>
                <a:lnTo>
                  <a:pt x="200461" y="142148"/>
                </a:lnTo>
                <a:lnTo>
                  <a:pt x="192142" y="128195"/>
                </a:lnTo>
                <a:lnTo>
                  <a:pt x="182991" y="118602"/>
                </a:lnTo>
                <a:lnTo>
                  <a:pt x="172177" y="114241"/>
                </a:lnTo>
                <a:lnTo>
                  <a:pt x="159710" y="114241"/>
                </a:lnTo>
                <a:lnTo>
                  <a:pt x="145568" y="118602"/>
                </a:lnTo>
                <a:lnTo>
                  <a:pt x="131426" y="126450"/>
                </a:lnTo>
                <a:lnTo>
                  <a:pt x="116452" y="136915"/>
                </a:lnTo>
                <a:lnTo>
                  <a:pt x="101478" y="149124"/>
                </a:lnTo>
                <a:lnTo>
                  <a:pt x="86504" y="163078"/>
                </a:lnTo>
                <a:lnTo>
                  <a:pt x="72362" y="178775"/>
                </a:lnTo>
                <a:lnTo>
                  <a:pt x="58231" y="194472"/>
                </a:lnTo>
                <a:lnTo>
                  <a:pt x="44921" y="209286"/>
                </a:lnTo>
                <a:lnTo>
                  <a:pt x="33275" y="224111"/>
                </a:lnTo>
                <a:lnTo>
                  <a:pt x="22460" y="237192"/>
                </a:lnTo>
                <a:lnTo>
                  <a:pt x="14142" y="248529"/>
                </a:lnTo>
                <a:lnTo>
                  <a:pt x="7486" y="257250"/>
                </a:lnTo>
                <a:lnTo>
                  <a:pt x="3327" y="2633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045922" y="1199526"/>
            <a:ext cx="973155" cy="654020"/>
          </a:xfrm>
          <a:custGeom>
            <a:avLst/>
            <a:gdLst/>
            <a:ahLst/>
            <a:cxnLst/>
            <a:rect l="l" t="t" r="r" b="b"/>
            <a:pathLst>
              <a:path w="973155" h="654020">
                <a:moveTo>
                  <a:pt x="831" y="257250"/>
                </a:moveTo>
                <a:lnTo>
                  <a:pt x="0" y="265971"/>
                </a:lnTo>
                <a:lnTo>
                  <a:pt x="831" y="277307"/>
                </a:lnTo>
                <a:lnTo>
                  <a:pt x="4159" y="292133"/>
                </a:lnTo>
                <a:lnTo>
                  <a:pt x="9982" y="309574"/>
                </a:lnTo>
                <a:lnTo>
                  <a:pt x="17469" y="328760"/>
                </a:lnTo>
                <a:lnTo>
                  <a:pt x="26620" y="349690"/>
                </a:lnTo>
                <a:lnTo>
                  <a:pt x="37434" y="372364"/>
                </a:lnTo>
                <a:lnTo>
                  <a:pt x="49913" y="395910"/>
                </a:lnTo>
                <a:lnTo>
                  <a:pt x="64043" y="420316"/>
                </a:lnTo>
                <a:lnTo>
                  <a:pt x="79017" y="444734"/>
                </a:lnTo>
                <a:lnTo>
                  <a:pt x="95655" y="470024"/>
                </a:lnTo>
                <a:lnTo>
                  <a:pt x="113124" y="494442"/>
                </a:lnTo>
                <a:lnTo>
                  <a:pt x="131426" y="517988"/>
                </a:lnTo>
                <a:lnTo>
                  <a:pt x="150559" y="540662"/>
                </a:lnTo>
                <a:lnTo>
                  <a:pt x="170513" y="561592"/>
                </a:lnTo>
                <a:lnTo>
                  <a:pt x="191310" y="580778"/>
                </a:lnTo>
                <a:lnTo>
                  <a:pt x="213771" y="598219"/>
                </a:lnTo>
                <a:lnTo>
                  <a:pt x="237896" y="612172"/>
                </a:lnTo>
                <a:lnTo>
                  <a:pt x="264504" y="622625"/>
                </a:lnTo>
                <a:lnTo>
                  <a:pt x="292789" y="631346"/>
                </a:lnTo>
                <a:lnTo>
                  <a:pt x="322736" y="638323"/>
                </a:lnTo>
                <a:lnTo>
                  <a:pt x="354337" y="642683"/>
                </a:lnTo>
                <a:lnTo>
                  <a:pt x="385948" y="645299"/>
                </a:lnTo>
                <a:lnTo>
                  <a:pt x="420055" y="647043"/>
                </a:lnTo>
                <a:lnTo>
                  <a:pt x="453319" y="647915"/>
                </a:lnTo>
                <a:lnTo>
                  <a:pt x="488259" y="647915"/>
                </a:lnTo>
                <a:lnTo>
                  <a:pt x="523198" y="647043"/>
                </a:lnTo>
                <a:lnTo>
                  <a:pt x="593065" y="647043"/>
                </a:lnTo>
                <a:lnTo>
                  <a:pt x="628004" y="647915"/>
                </a:lnTo>
                <a:lnTo>
                  <a:pt x="662099" y="649660"/>
                </a:lnTo>
                <a:lnTo>
                  <a:pt x="695398" y="652276"/>
                </a:lnTo>
                <a:lnTo>
                  <a:pt x="726940" y="654020"/>
                </a:lnTo>
                <a:lnTo>
                  <a:pt x="756981" y="653148"/>
                </a:lnTo>
                <a:lnTo>
                  <a:pt x="784364" y="648788"/>
                </a:lnTo>
                <a:lnTo>
                  <a:pt x="809320" y="640939"/>
                </a:lnTo>
                <a:lnTo>
                  <a:pt x="831735" y="630474"/>
                </a:lnTo>
                <a:lnTo>
                  <a:pt x="852532" y="616533"/>
                </a:lnTo>
                <a:lnTo>
                  <a:pt x="871712" y="599091"/>
                </a:lnTo>
                <a:lnTo>
                  <a:pt x="889158" y="579034"/>
                </a:lnTo>
                <a:lnTo>
                  <a:pt x="904178" y="555488"/>
                </a:lnTo>
                <a:lnTo>
                  <a:pt x="917465" y="529325"/>
                </a:lnTo>
                <a:lnTo>
                  <a:pt x="929943" y="499675"/>
                </a:lnTo>
                <a:lnTo>
                  <a:pt x="940804" y="466536"/>
                </a:lnTo>
                <a:lnTo>
                  <a:pt x="949932" y="430781"/>
                </a:lnTo>
                <a:lnTo>
                  <a:pt x="958251" y="391549"/>
                </a:lnTo>
                <a:lnTo>
                  <a:pt x="964836" y="348818"/>
                </a:lnTo>
                <a:lnTo>
                  <a:pt x="970729" y="303470"/>
                </a:lnTo>
                <a:lnTo>
                  <a:pt x="973155" y="265098"/>
                </a:lnTo>
                <a:lnTo>
                  <a:pt x="970729" y="230215"/>
                </a:lnTo>
                <a:lnTo>
                  <a:pt x="964836" y="198821"/>
                </a:lnTo>
                <a:lnTo>
                  <a:pt x="954900" y="170926"/>
                </a:lnTo>
                <a:lnTo>
                  <a:pt x="941613" y="145636"/>
                </a:lnTo>
                <a:lnTo>
                  <a:pt x="925784" y="123834"/>
                </a:lnTo>
                <a:lnTo>
                  <a:pt x="907529" y="103777"/>
                </a:lnTo>
                <a:lnTo>
                  <a:pt x="886732" y="86335"/>
                </a:lnTo>
                <a:lnTo>
                  <a:pt x="864201" y="70638"/>
                </a:lnTo>
                <a:lnTo>
                  <a:pt x="840978" y="57557"/>
                </a:lnTo>
                <a:lnTo>
                  <a:pt x="816021" y="45347"/>
                </a:lnTo>
                <a:lnTo>
                  <a:pt x="790256" y="35755"/>
                </a:lnTo>
                <a:lnTo>
                  <a:pt x="764375" y="27034"/>
                </a:lnTo>
                <a:lnTo>
                  <a:pt x="738610" y="20057"/>
                </a:lnTo>
                <a:lnTo>
                  <a:pt x="712844" y="13081"/>
                </a:lnTo>
                <a:lnTo>
                  <a:pt x="687888" y="7848"/>
                </a:lnTo>
                <a:lnTo>
                  <a:pt x="677027" y="5232"/>
                </a:lnTo>
                <a:lnTo>
                  <a:pt x="665427" y="3488"/>
                </a:lnTo>
                <a:lnTo>
                  <a:pt x="654613" y="1744"/>
                </a:lnTo>
                <a:lnTo>
                  <a:pt x="644641" y="872"/>
                </a:lnTo>
                <a:lnTo>
                  <a:pt x="633827" y="0"/>
                </a:lnTo>
                <a:lnTo>
                  <a:pt x="604711" y="0"/>
                </a:lnTo>
                <a:lnTo>
                  <a:pt x="586409" y="2616"/>
                </a:lnTo>
                <a:lnTo>
                  <a:pt x="568940" y="8720"/>
                </a:lnTo>
                <a:lnTo>
                  <a:pt x="552302" y="18313"/>
                </a:lnTo>
                <a:lnTo>
                  <a:pt x="536508" y="29650"/>
                </a:lnTo>
                <a:lnTo>
                  <a:pt x="521534" y="43603"/>
                </a:lnTo>
                <a:lnTo>
                  <a:pt x="507392" y="59301"/>
                </a:lnTo>
                <a:lnTo>
                  <a:pt x="493250" y="76742"/>
                </a:lnTo>
                <a:lnTo>
                  <a:pt x="479940" y="95928"/>
                </a:lnTo>
                <a:lnTo>
                  <a:pt x="467461" y="115986"/>
                </a:lnTo>
                <a:lnTo>
                  <a:pt x="454151" y="137787"/>
                </a:lnTo>
                <a:lnTo>
                  <a:pt x="442516" y="159589"/>
                </a:lnTo>
                <a:lnTo>
                  <a:pt x="430038" y="181391"/>
                </a:lnTo>
                <a:lnTo>
                  <a:pt x="418392" y="204053"/>
                </a:lnTo>
                <a:lnTo>
                  <a:pt x="406745" y="225855"/>
                </a:lnTo>
                <a:lnTo>
                  <a:pt x="395099" y="247657"/>
                </a:lnTo>
                <a:lnTo>
                  <a:pt x="383452" y="268587"/>
                </a:lnTo>
                <a:lnTo>
                  <a:pt x="376797" y="279052"/>
                </a:lnTo>
                <a:lnTo>
                  <a:pt x="370142" y="288644"/>
                </a:lnTo>
                <a:lnTo>
                  <a:pt x="363487" y="296493"/>
                </a:lnTo>
                <a:lnTo>
                  <a:pt x="356832" y="304342"/>
                </a:lnTo>
                <a:lnTo>
                  <a:pt x="350189" y="312191"/>
                </a:lnTo>
                <a:lnTo>
                  <a:pt x="342702" y="318295"/>
                </a:lnTo>
                <a:lnTo>
                  <a:pt x="336047" y="324400"/>
                </a:lnTo>
                <a:lnTo>
                  <a:pt x="328560" y="330504"/>
                </a:lnTo>
                <a:lnTo>
                  <a:pt x="311922" y="340097"/>
                </a:lnTo>
                <a:lnTo>
                  <a:pt x="296948" y="343585"/>
                </a:lnTo>
                <a:lnTo>
                  <a:pt x="283638" y="341841"/>
                </a:lnTo>
                <a:lnTo>
                  <a:pt x="271991" y="334864"/>
                </a:lnTo>
                <a:lnTo>
                  <a:pt x="260345" y="324400"/>
                </a:lnTo>
                <a:lnTo>
                  <a:pt x="250374" y="309574"/>
                </a:lnTo>
                <a:lnTo>
                  <a:pt x="241223" y="292133"/>
                </a:lnTo>
                <a:lnTo>
                  <a:pt x="232072" y="272947"/>
                </a:lnTo>
                <a:lnTo>
                  <a:pt x="223754" y="252017"/>
                </a:lnTo>
                <a:lnTo>
                  <a:pt x="216267" y="230215"/>
                </a:lnTo>
                <a:lnTo>
                  <a:pt x="208780" y="208413"/>
                </a:lnTo>
                <a:lnTo>
                  <a:pt x="201293" y="187484"/>
                </a:lnTo>
                <a:lnTo>
                  <a:pt x="194638" y="166566"/>
                </a:lnTo>
                <a:lnTo>
                  <a:pt x="187151" y="148252"/>
                </a:lnTo>
                <a:lnTo>
                  <a:pt x="179664" y="132555"/>
                </a:lnTo>
                <a:lnTo>
                  <a:pt x="171345" y="119474"/>
                </a:lnTo>
                <a:lnTo>
                  <a:pt x="162194" y="109881"/>
                </a:lnTo>
                <a:lnTo>
                  <a:pt x="151391" y="106393"/>
                </a:lnTo>
                <a:lnTo>
                  <a:pt x="139745" y="106393"/>
                </a:lnTo>
                <a:lnTo>
                  <a:pt x="127266" y="110753"/>
                </a:lnTo>
                <a:lnTo>
                  <a:pt x="113956" y="118602"/>
                </a:lnTo>
                <a:lnTo>
                  <a:pt x="100646" y="129067"/>
                </a:lnTo>
                <a:lnTo>
                  <a:pt x="87336" y="141276"/>
                </a:lnTo>
                <a:lnTo>
                  <a:pt x="74858" y="155229"/>
                </a:lnTo>
                <a:lnTo>
                  <a:pt x="61547" y="170054"/>
                </a:lnTo>
                <a:lnTo>
                  <a:pt x="49081" y="185740"/>
                </a:lnTo>
                <a:lnTo>
                  <a:pt x="38266" y="201437"/>
                </a:lnTo>
                <a:lnTo>
                  <a:pt x="28284" y="215390"/>
                </a:lnTo>
                <a:lnTo>
                  <a:pt x="19133" y="228471"/>
                </a:lnTo>
                <a:lnTo>
                  <a:pt x="11646" y="238936"/>
                </a:lnTo>
                <a:lnTo>
                  <a:pt x="5823" y="247657"/>
                </a:lnTo>
                <a:lnTo>
                  <a:pt x="2495" y="252889"/>
                </a:lnTo>
                <a:lnTo>
                  <a:pt x="1663" y="253761"/>
                </a:lnTo>
                <a:lnTo>
                  <a:pt x="831" y="257250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059232" y="1220455"/>
            <a:ext cx="944132" cy="619137"/>
          </a:xfrm>
          <a:custGeom>
            <a:avLst/>
            <a:gdLst/>
            <a:ahLst/>
            <a:cxnLst/>
            <a:rect l="l" t="t" r="r" b="b"/>
            <a:pathLst>
              <a:path w="944132" h="619137">
                <a:moveTo>
                  <a:pt x="11646" y="299109"/>
                </a:moveTo>
                <a:lnTo>
                  <a:pt x="19133" y="317423"/>
                </a:lnTo>
                <a:lnTo>
                  <a:pt x="28284" y="336609"/>
                </a:lnTo>
                <a:lnTo>
                  <a:pt x="39098" y="357538"/>
                </a:lnTo>
                <a:lnTo>
                  <a:pt x="52397" y="380212"/>
                </a:lnTo>
                <a:lnTo>
                  <a:pt x="65707" y="402874"/>
                </a:lnTo>
                <a:lnTo>
                  <a:pt x="80681" y="425548"/>
                </a:lnTo>
                <a:lnTo>
                  <a:pt x="97319" y="448222"/>
                </a:lnTo>
                <a:lnTo>
                  <a:pt x="113956" y="470896"/>
                </a:lnTo>
                <a:lnTo>
                  <a:pt x="131426" y="493570"/>
                </a:lnTo>
                <a:lnTo>
                  <a:pt x="150548" y="514500"/>
                </a:lnTo>
                <a:lnTo>
                  <a:pt x="169681" y="534558"/>
                </a:lnTo>
                <a:lnTo>
                  <a:pt x="188814" y="552871"/>
                </a:lnTo>
                <a:lnTo>
                  <a:pt x="210443" y="569441"/>
                </a:lnTo>
                <a:lnTo>
                  <a:pt x="233736" y="582522"/>
                </a:lnTo>
                <a:lnTo>
                  <a:pt x="259513" y="592987"/>
                </a:lnTo>
                <a:lnTo>
                  <a:pt x="286965" y="600823"/>
                </a:lnTo>
                <a:lnTo>
                  <a:pt x="315249" y="606928"/>
                </a:lnTo>
                <a:lnTo>
                  <a:pt x="345186" y="610416"/>
                </a:lnTo>
                <a:lnTo>
                  <a:pt x="376797" y="613032"/>
                </a:lnTo>
                <a:lnTo>
                  <a:pt x="408409" y="614777"/>
                </a:lnTo>
                <a:lnTo>
                  <a:pt x="474116" y="614777"/>
                </a:lnTo>
                <a:lnTo>
                  <a:pt x="508224" y="613905"/>
                </a:lnTo>
                <a:lnTo>
                  <a:pt x="541488" y="613032"/>
                </a:lnTo>
                <a:lnTo>
                  <a:pt x="575595" y="613032"/>
                </a:lnTo>
                <a:lnTo>
                  <a:pt x="608870" y="613905"/>
                </a:lnTo>
                <a:lnTo>
                  <a:pt x="641302" y="614777"/>
                </a:lnTo>
                <a:lnTo>
                  <a:pt x="673769" y="617393"/>
                </a:lnTo>
                <a:lnTo>
                  <a:pt x="704503" y="619137"/>
                </a:lnTo>
                <a:lnTo>
                  <a:pt x="732810" y="618265"/>
                </a:lnTo>
                <a:lnTo>
                  <a:pt x="759384" y="614777"/>
                </a:lnTo>
                <a:lnTo>
                  <a:pt x="783532" y="607800"/>
                </a:lnTo>
                <a:lnTo>
                  <a:pt x="805138" y="598219"/>
                </a:lnTo>
                <a:lnTo>
                  <a:pt x="825935" y="585138"/>
                </a:lnTo>
                <a:lnTo>
                  <a:pt x="844306" y="570313"/>
                </a:lnTo>
                <a:lnTo>
                  <a:pt x="860943" y="551127"/>
                </a:lnTo>
                <a:lnTo>
                  <a:pt x="875848" y="529325"/>
                </a:lnTo>
                <a:lnTo>
                  <a:pt x="889135" y="504907"/>
                </a:lnTo>
                <a:lnTo>
                  <a:pt x="901613" y="477001"/>
                </a:lnTo>
                <a:lnTo>
                  <a:pt x="911665" y="446478"/>
                </a:lnTo>
                <a:lnTo>
                  <a:pt x="921602" y="412467"/>
                </a:lnTo>
                <a:lnTo>
                  <a:pt x="929112" y="374980"/>
                </a:lnTo>
                <a:lnTo>
                  <a:pt x="935813" y="333992"/>
                </a:lnTo>
                <a:lnTo>
                  <a:pt x="941590" y="290389"/>
                </a:lnTo>
                <a:lnTo>
                  <a:pt x="944132" y="252889"/>
                </a:lnTo>
                <a:lnTo>
                  <a:pt x="941590" y="218878"/>
                </a:lnTo>
                <a:lnTo>
                  <a:pt x="934889" y="188356"/>
                </a:lnTo>
                <a:lnTo>
                  <a:pt x="925761" y="161321"/>
                </a:lnTo>
                <a:lnTo>
                  <a:pt x="912474" y="136915"/>
                </a:lnTo>
                <a:lnTo>
                  <a:pt x="896645" y="115114"/>
                </a:lnTo>
                <a:lnTo>
                  <a:pt x="878390" y="95928"/>
                </a:lnTo>
                <a:lnTo>
                  <a:pt x="858401" y="78486"/>
                </a:lnTo>
                <a:lnTo>
                  <a:pt x="835987" y="63661"/>
                </a:lnTo>
                <a:lnTo>
                  <a:pt x="812648" y="51452"/>
                </a:lnTo>
                <a:lnTo>
                  <a:pt x="788500" y="40115"/>
                </a:lnTo>
                <a:lnTo>
                  <a:pt x="762735" y="30522"/>
                </a:lnTo>
                <a:lnTo>
                  <a:pt x="737778" y="22673"/>
                </a:lnTo>
                <a:lnTo>
                  <a:pt x="712821" y="15697"/>
                </a:lnTo>
                <a:lnTo>
                  <a:pt x="687865" y="9592"/>
                </a:lnTo>
                <a:lnTo>
                  <a:pt x="663717" y="4360"/>
                </a:lnTo>
                <a:lnTo>
                  <a:pt x="642134" y="872"/>
                </a:lnTo>
                <a:lnTo>
                  <a:pt x="632163" y="0"/>
                </a:lnTo>
                <a:lnTo>
                  <a:pt x="611366" y="0"/>
                </a:lnTo>
                <a:lnTo>
                  <a:pt x="601383" y="872"/>
                </a:lnTo>
                <a:lnTo>
                  <a:pt x="592233" y="1744"/>
                </a:lnTo>
                <a:lnTo>
                  <a:pt x="583082" y="2616"/>
                </a:lnTo>
                <a:lnTo>
                  <a:pt x="565612" y="6104"/>
                </a:lnTo>
                <a:lnTo>
                  <a:pt x="549806" y="13081"/>
                </a:lnTo>
                <a:lnTo>
                  <a:pt x="534012" y="22673"/>
                </a:lnTo>
                <a:lnTo>
                  <a:pt x="518206" y="34883"/>
                </a:lnTo>
                <a:lnTo>
                  <a:pt x="504064" y="48836"/>
                </a:lnTo>
                <a:lnTo>
                  <a:pt x="489922" y="65405"/>
                </a:lnTo>
                <a:lnTo>
                  <a:pt x="476612" y="82847"/>
                </a:lnTo>
                <a:lnTo>
                  <a:pt x="464134" y="102032"/>
                </a:lnTo>
                <a:lnTo>
                  <a:pt x="450824" y="122090"/>
                </a:lnTo>
                <a:lnTo>
                  <a:pt x="439177" y="143020"/>
                </a:lnTo>
                <a:lnTo>
                  <a:pt x="426711" y="164810"/>
                </a:lnTo>
                <a:lnTo>
                  <a:pt x="415064" y="186612"/>
                </a:lnTo>
                <a:lnTo>
                  <a:pt x="403418" y="207541"/>
                </a:lnTo>
                <a:lnTo>
                  <a:pt x="391771" y="229343"/>
                </a:lnTo>
                <a:lnTo>
                  <a:pt x="380957" y="249401"/>
                </a:lnTo>
                <a:lnTo>
                  <a:pt x="369310" y="269459"/>
                </a:lnTo>
                <a:lnTo>
                  <a:pt x="362655" y="279052"/>
                </a:lnTo>
                <a:lnTo>
                  <a:pt x="356000" y="287772"/>
                </a:lnTo>
                <a:lnTo>
                  <a:pt x="349345" y="295621"/>
                </a:lnTo>
                <a:lnTo>
                  <a:pt x="342690" y="301726"/>
                </a:lnTo>
                <a:lnTo>
                  <a:pt x="335215" y="306958"/>
                </a:lnTo>
                <a:lnTo>
                  <a:pt x="327728" y="312191"/>
                </a:lnTo>
                <a:lnTo>
                  <a:pt x="320241" y="316551"/>
                </a:lnTo>
                <a:lnTo>
                  <a:pt x="312754" y="320911"/>
                </a:lnTo>
                <a:lnTo>
                  <a:pt x="296948" y="327016"/>
                </a:lnTo>
                <a:lnTo>
                  <a:pt x="281974" y="327016"/>
                </a:lnTo>
                <a:lnTo>
                  <a:pt x="268664" y="322655"/>
                </a:lnTo>
                <a:lnTo>
                  <a:pt x="256186" y="314807"/>
                </a:lnTo>
                <a:lnTo>
                  <a:pt x="244539" y="303470"/>
                </a:lnTo>
                <a:lnTo>
                  <a:pt x="233736" y="288644"/>
                </a:lnTo>
                <a:lnTo>
                  <a:pt x="223754" y="272075"/>
                </a:lnTo>
                <a:lnTo>
                  <a:pt x="214603" y="253761"/>
                </a:lnTo>
                <a:lnTo>
                  <a:pt x="206284" y="234576"/>
                </a:lnTo>
                <a:lnTo>
                  <a:pt x="197965" y="213646"/>
                </a:lnTo>
                <a:lnTo>
                  <a:pt x="189646" y="193588"/>
                </a:lnTo>
                <a:lnTo>
                  <a:pt x="182159" y="174403"/>
                </a:lnTo>
                <a:lnTo>
                  <a:pt x="174672" y="156101"/>
                </a:lnTo>
                <a:lnTo>
                  <a:pt x="167185" y="139532"/>
                </a:lnTo>
                <a:lnTo>
                  <a:pt x="158867" y="124706"/>
                </a:lnTo>
                <a:lnTo>
                  <a:pt x="151380" y="113369"/>
                </a:lnTo>
                <a:lnTo>
                  <a:pt x="141397" y="104649"/>
                </a:lnTo>
                <a:lnTo>
                  <a:pt x="131426" y="100288"/>
                </a:lnTo>
                <a:lnTo>
                  <a:pt x="120611" y="101160"/>
                </a:lnTo>
                <a:lnTo>
                  <a:pt x="108965" y="105521"/>
                </a:lnTo>
                <a:lnTo>
                  <a:pt x="97319" y="113369"/>
                </a:lnTo>
                <a:lnTo>
                  <a:pt x="85672" y="123834"/>
                </a:lnTo>
                <a:lnTo>
                  <a:pt x="73194" y="136043"/>
                </a:lnTo>
                <a:lnTo>
                  <a:pt x="62379" y="149997"/>
                </a:lnTo>
                <a:lnTo>
                  <a:pt x="51565" y="164810"/>
                </a:lnTo>
                <a:lnTo>
                  <a:pt x="40750" y="179635"/>
                </a:lnTo>
                <a:lnTo>
                  <a:pt x="31611" y="194460"/>
                </a:lnTo>
                <a:lnTo>
                  <a:pt x="22460" y="208413"/>
                </a:lnTo>
                <a:lnTo>
                  <a:pt x="14973" y="220623"/>
                </a:lnTo>
                <a:lnTo>
                  <a:pt x="9150" y="231087"/>
                </a:lnTo>
                <a:lnTo>
                  <a:pt x="4991" y="239808"/>
                </a:lnTo>
                <a:lnTo>
                  <a:pt x="1663" y="244169"/>
                </a:lnTo>
                <a:lnTo>
                  <a:pt x="0" y="246785"/>
                </a:lnTo>
                <a:lnTo>
                  <a:pt x="0" y="258122"/>
                </a:lnTo>
                <a:lnTo>
                  <a:pt x="1663" y="269459"/>
                </a:lnTo>
                <a:lnTo>
                  <a:pt x="4991" y="283412"/>
                </a:lnTo>
                <a:lnTo>
                  <a:pt x="11646" y="299109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071710" y="1241385"/>
            <a:ext cx="915016" cy="586870"/>
          </a:xfrm>
          <a:custGeom>
            <a:avLst/>
            <a:gdLst/>
            <a:ahLst/>
            <a:cxnLst/>
            <a:rect l="l" t="t" r="r" b="b"/>
            <a:pathLst>
              <a:path w="915016" h="586870">
                <a:moveTo>
                  <a:pt x="2495" y="263354"/>
                </a:moveTo>
                <a:lnTo>
                  <a:pt x="6655" y="276435"/>
                </a:lnTo>
                <a:lnTo>
                  <a:pt x="13310" y="291261"/>
                </a:lnTo>
                <a:lnTo>
                  <a:pt x="20797" y="307830"/>
                </a:lnTo>
                <a:lnTo>
                  <a:pt x="30768" y="326144"/>
                </a:lnTo>
                <a:lnTo>
                  <a:pt x="41582" y="346201"/>
                </a:lnTo>
                <a:lnTo>
                  <a:pt x="54061" y="366247"/>
                </a:lnTo>
                <a:lnTo>
                  <a:pt x="68203" y="387177"/>
                </a:lnTo>
                <a:lnTo>
                  <a:pt x="82345" y="408107"/>
                </a:lnTo>
                <a:lnTo>
                  <a:pt x="98150" y="429909"/>
                </a:lnTo>
                <a:lnTo>
                  <a:pt x="114788" y="450838"/>
                </a:lnTo>
                <a:lnTo>
                  <a:pt x="132246" y="470896"/>
                </a:lnTo>
                <a:lnTo>
                  <a:pt x="150548" y="490954"/>
                </a:lnTo>
                <a:lnTo>
                  <a:pt x="168849" y="509268"/>
                </a:lnTo>
                <a:lnTo>
                  <a:pt x="187151" y="526709"/>
                </a:lnTo>
                <a:lnTo>
                  <a:pt x="207948" y="542406"/>
                </a:lnTo>
                <a:lnTo>
                  <a:pt x="230397" y="554615"/>
                </a:lnTo>
                <a:lnTo>
                  <a:pt x="254522" y="565080"/>
                </a:lnTo>
                <a:lnTo>
                  <a:pt x="281142" y="572057"/>
                </a:lnTo>
                <a:lnTo>
                  <a:pt x="308594" y="577289"/>
                </a:lnTo>
                <a:lnTo>
                  <a:pt x="336867" y="581638"/>
                </a:lnTo>
                <a:lnTo>
                  <a:pt x="366815" y="583382"/>
                </a:lnTo>
                <a:lnTo>
                  <a:pt x="397595" y="584254"/>
                </a:lnTo>
                <a:lnTo>
                  <a:pt x="429195" y="584254"/>
                </a:lnTo>
                <a:lnTo>
                  <a:pt x="461638" y="583382"/>
                </a:lnTo>
                <a:lnTo>
                  <a:pt x="493250" y="582510"/>
                </a:lnTo>
                <a:lnTo>
                  <a:pt x="525682" y="581638"/>
                </a:lnTo>
                <a:lnTo>
                  <a:pt x="558125" y="580766"/>
                </a:lnTo>
                <a:lnTo>
                  <a:pt x="590569" y="581638"/>
                </a:lnTo>
                <a:lnTo>
                  <a:pt x="622169" y="582510"/>
                </a:lnTo>
                <a:lnTo>
                  <a:pt x="652972" y="585126"/>
                </a:lnTo>
                <a:lnTo>
                  <a:pt x="682088" y="586870"/>
                </a:lnTo>
                <a:lnTo>
                  <a:pt x="709471" y="585998"/>
                </a:lnTo>
                <a:lnTo>
                  <a:pt x="735352" y="583382"/>
                </a:lnTo>
                <a:lnTo>
                  <a:pt x="758575" y="577289"/>
                </a:lnTo>
                <a:lnTo>
                  <a:pt x="780181" y="568569"/>
                </a:lnTo>
                <a:lnTo>
                  <a:pt x="799361" y="557232"/>
                </a:lnTo>
                <a:lnTo>
                  <a:pt x="817616" y="542406"/>
                </a:lnTo>
                <a:lnTo>
                  <a:pt x="834254" y="525837"/>
                </a:lnTo>
                <a:lnTo>
                  <a:pt x="848465" y="505779"/>
                </a:lnTo>
                <a:lnTo>
                  <a:pt x="861752" y="483105"/>
                </a:lnTo>
                <a:lnTo>
                  <a:pt x="873421" y="456943"/>
                </a:lnTo>
                <a:lnTo>
                  <a:pt x="884167" y="428164"/>
                </a:lnTo>
                <a:lnTo>
                  <a:pt x="892486" y="395898"/>
                </a:lnTo>
                <a:lnTo>
                  <a:pt x="900804" y="360155"/>
                </a:lnTo>
                <a:lnTo>
                  <a:pt x="907506" y="321783"/>
                </a:lnTo>
                <a:lnTo>
                  <a:pt x="912474" y="279924"/>
                </a:lnTo>
                <a:lnTo>
                  <a:pt x="915016" y="243297"/>
                </a:lnTo>
                <a:lnTo>
                  <a:pt x="912474" y="210158"/>
                </a:lnTo>
                <a:lnTo>
                  <a:pt x="906697" y="180507"/>
                </a:lnTo>
                <a:lnTo>
                  <a:pt x="896645" y="153473"/>
                </a:lnTo>
                <a:lnTo>
                  <a:pt x="884167" y="129939"/>
                </a:lnTo>
                <a:lnTo>
                  <a:pt x="868338" y="109009"/>
                </a:lnTo>
                <a:lnTo>
                  <a:pt x="850082" y="90695"/>
                </a:lnTo>
                <a:lnTo>
                  <a:pt x="830094" y="74126"/>
                </a:lnTo>
                <a:lnTo>
                  <a:pt x="808488" y="60173"/>
                </a:lnTo>
                <a:lnTo>
                  <a:pt x="785149" y="47964"/>
                </a:lnTo>
                <a:lnTo>
                  <a:pt x="761926" y="37499"/>
                </a:lnTo>
                <a:lnTo>
                  <a:pt x="736969" y="28778"/>
                </a:lnTo>
                <a:lnTo>
                  <a:pt x="712821" y="20929"/>
                </a:lnTo>
                <a:lnTo>
                  <a:pt x="687865" y="13953"/>
                </a:lnTo>
                <a:lnTo>
                  <a:pt x="664641" y="8720"/>
                </a:lnTo>
                <a:lnTo>
                  <a:pt x="641302" y="3488"/>
                </a:lnTo>
                <a:lnTo>
                  <a:pt x="620517" y="872"/>
                </a:lnTo>
                <a:lnTo>
                  <a:pt x="610534" y="0"/>
                </a:lnTo>
                <a:lnTo>
                  <a:pt x="600552" y="872"/>
                </a:lnTo>
                <a:lnTo>
                  <a:pt x="590569" y="1744"/>
                </a:lnTo>
                <a:lnTo>
                  <a:pt x="580586" y="2616"/>
                </a:lnTo>
                <a:lnTo>
                  <a:pt x="571436" y="5232"/>
                </a:lnTo>
                <a:lnTo>
                  <a:pt x="562285" y="6976"/>
                </a:lnTo>
                <a:lnTo>
                  <a:pt x="546479" y="12209"/>
                </a:lnTo>
                <a:lnTo>
                  <a:pt x="530673" y="20929"/>
                </a:lnTo>
                <a:lnTo>
                  <a:pt x="515711" y="31394"/>
                </a:lnTo>
                <a:lnTo>
                  <a:pt x="501569" y="44475"/>
                </a:lnTo>
                <a:lnTo>
                  <a:pt x="487427" y="59301"/>
                </a:lnTo>
                <a:lnTo>
                  <a:pt x="474116" y="75870"/>
                </a:lnTo>
                <a:lnTo>
                  <a:pt x="460806" y="93312"/>
                </a:lnTo>
                <a:lnTo>
                  <a:pt x="448328" y="112497"/>
                </a:lnTo>
                <a:lnTo>
                  <a:pt x="435850" y="132555"/>
                </a:lnTo>
                <a:lnTo>
                  <a:pt x="424203" y="152601"/>
                </a:lnTo>
                <a:lnTo>
                  <a:pt x="412568" y="173530"/>
                </a:lnTo>
                <a:lnTo>
                  <a:pt x="400922" y="194460"/>
                </a:lnTo>
                <a:lnTo>
                  <a:pt x="390108" y="214518"/>
                </a:lnTo>
                <a:lnTo>
                  <a:pt x="378461" y="234576"/>
                </a:lnTo>
                <a:lnTo>
                  <a:pt x="367647" y="253761"/>
                </a:lnTo>
                <a:lnTo>
                  <a:pt x="356832" y="272075"/>
                </a:lnTo>
                <a:lnTo>
                  <a:pt x="350177" y="281668"/>
                </a:lnTo>
                <a:lnTo>
                  <a:pt x="343522" y="289517"/>
                </a:lnTo>
                <a:lnTo>
                  <a:pt x="336035" y="295621"/>
                </a:lnTo>
                <a:lnTo>
                  <a:pt x="328548" y="300854"/>
                </a:lnTo>
                <a:lnTo>
                  <a:pt x="321073" y="305214"/>
                </a:lnTo>
                <a:lnTo>
                  <a:pt x="312754" y="308702"/>
                </a:lnTo>
                <a:lnTo>
                  <a:pt x="305267" y="311318"/>
                </a:lnTo>
                <a:lnTo>
                  <a:pt x="296948" y="313935"/>
                </a:lnTo>
                <a:lnTo>
                  <a:pt x="281974" y="316551"/>
                </a:lnTo>
                <a:lnTo>
                  <a:pt x="267000" y="313935"/>
                </a:lnTo>
                <a:lnTo>
                  <a:pt x="253690" y="307830"/>
                </a:lnTo>
                <a:lnTo>
                  <a:pt x="241212" y="299109"/>
                </a:lnTo>
                <a:lnTo>
                  <a:pt x="229565" y="286900"/>
                </a:lnTo>
                <a:lnTo>
                  <a:pt x="218762" y="272075"/>
                </a:lnTo>
                <a:lnTo>
                  <a:pt x="207948" y="255506"/>
                </a:lnTo>
                <a:lnTo>
                  <a:pt x="197965" y="238064"/>
                </a:lnTo>
                <a:lnTo>
                  <a:pt x="188814" y="219750"/>
                </a:lnTo>
                <a:lnTo>
                  <a:pt x="179664" y="200565"/>
                </a:lnTo>
                <a:lnTo>
                  <a:pt x="171345" y="182251"/>
                </a:lnTo>
                <a:lnTo>
                  <a:pt x="163026" y="163938"/>
                </a:lnTo>
                <a:lnTo>
                  <a:pt x="154707" y="147368"/>
                </a:lnTo>
                <a:lnTo>
                  <a:pt x="146388" y="132555"/>
                </a:lnTo>
                <a:lnTo>
                  <a:pt x="138901" y="119474"/>
                </a:lnTo>
                <a:lnTo>
                  <a:pt x="131414" y="109009"/>
                </a:lnTo>
                <a:lnTo>
                  <a:pt x="111461" y="96800"/>
                </a:lnTo>
                <a:lnTo>
                  <a:pt x="90663" y="102032"/>
                </a:lnTo>
                <a:lnTo>
                  <a:pt x="69866" y="120346"/>
                </a:lnTo>
                <a:lnTo>
                  <a:pt x="50733" y="146496"/>
                </a:lnTo>
                <a:lnTo>
                  <a:pt x="32431" y="176147"/>
                </a:lnTo>
                <a:lnTo>
                  <a:pt x="18301" y="204053"/>
                </a:lnTo>
                <a:lnTo>
                  <a:pt x="6655" y="226727"/>
                </a:lnTo>
                <a:lnTo>
                  <a:pt x="831" y="238064"/>
                </a:lnTo>
                <a:lnTo>
                  <a:pt x="0" y="240680"/>
                </a:lnTo>
                <a:lnTo>
                  <a:pt x="0" y="252017"/>
                </a:lnTo>
                <a:lnTo>
                  <a:pt x="2495" y="263354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084189" y="1263187"/>
            <a:ext cx="885900" cy="553743"/>
          </a:xfrm>
          <a:custGeom>
            <a:avLst/>
            <a:gdLst/>
            <a:ahLst/>
            <a:cxnLst/>
            <a:rect l="l" t="t" r="r" b="b"/>
            <a:pathLst>
              <a:path w="885900" h="553743">
                <a:moveTo>
                  <a:pt x="1663" y="246785"/>
                </a:moveTo>
                <a:lnTo>
                  <a:pt x="4991" y="257250"/>
                </a:lnTo>
                <a:lnTo>
                  <a:pt x="9982" y="269459"/>
                </a:lnTo>
                <a:lnTo>
                  <a:pt x="17458" y="283412"/>
                </a:lnTo>
                <a:lnTo>
                  <a:pt x="25776" y="299109"/>
                </a:lnTo>
                <a:lnTo>
                  <a:pt x="34927" y="315679"/>
                </a:lnTo>
                <a:lnTo>
                  <a:pt x="46574" y="333992"/>
                </a:lnTo>
                <a:lnTo>
                  <a:pt x="59052" y="352294"/>
                </a:lnTo>
                <a:lnTo>
                  <a:pt x="71530" y="371480"/>
                </a:lnTo>
                <a:lnTo>
                  <a:pt x="86504" y="390665"/>
                </a:lnTo>
                <a:lnTo>
                  <a:pt x="101478" y="410723"/>
                </a:lnTo>
                <a:lnTo>
                  <a:pt x="117272" y="429909"/>
                </a:lnTo>
                <a:lnTo>
                  <a:pt x="133078" y="449094"/>
                </a:lnTo>
                <a:lnTo>
                  <a:pt x="149716" y="467408"/>
                </a:lnTo>
                <a:lnTo>
                  <a:pt x="167185" y="483977"/>
                </a:lnTo>
                <a:lnTo>
                  <a:pt x="184655" y="500547"/>
                </a:lnTo>
                <a:lnTo>
                  <a:pt x="204620" y="515372"/>
                </a:lnTo>
                <a:lnTo>
                  <a:pt x="226238" y="527581"/>
                </a:lnTo>
                <a:lnTo>
                  <a:pt x="249530" y="536302"/>
                </a:lnTo>
                <a:lnTo>
                  <a:pt x="274487" y="543278"/>
                </a:lnTo>
                <a:lnTo>
                  <a:pt x="301107" y="548511"/>
                </a:lnTo>
                <a:lnTo>
                  <a:pt x="329380" y="551127"/>
                </a:lnTo>
                <a:lnTo>
                  <a:pt x="357664" y="552871"/>
                </a:lnTo>
                <a:lnTo>
                  <a:pt x="387612" y="553743"/>
                </a:lnTo>
                <a:lnTo>
                  <a:pt x="417548" y="552871"/>
                </a:lnTo>
                <a:lnTo>
                  <a:pt x="448328" y="551999"/>
                </a:lnTo>
                <a:lnTo>
                  <a:pt x="479108" y="551127"/>
                </a:lnTo>
                <a:lnTo>
                  <a:pt x="510708" y="549383"/>
                </a:lnTo>
                <a:lnTo>
                  <a:pt x="541488" y="549383"/>
                </a:lnTo>
                <a:lnTo>
                  <a:pt x="571436" y="548511"/>
                </a:lnTo>
                <a:lnTo>
                  <a:pt x="602215" y="549383"/>
                </a:lnTo>
                <a:lnTo>
                  <a:pt x="631320" y="551999"/>
                </a:lnTo>
                <a:lnTo>
                  <a:pt x="659558" y="553743"/>
                </a:lnTo>
                <a:lnTo>
                  <a:pt x="686247" y="553743"/>
                </a:lnTo>
                <a:lnTo>
                  <a:pt x="710395" y="551127"/>
                </a:lnTo>
                <a:lnTo>
                  <a:pt x="732810" y="545895"/>
                </a:lnTo>
                <a:lnTo>
                  <a:pt x="753607" y="538046"/>
                </a:lnTo>
                <a:lnTo>
                  <a:pt x="772671" y="528453"/>
                </a:lnTo>
                <a:lnTo>
                  <a:pt x="791042" y="515372"/>
                </a:lnTo>
                <a:lnTo>
                  <a:pt x="806871" y="499675"/>
                </a:lnTo>
                <a:lnTo>
                  <a:pt x="820966" y="481361"/>
                </a:lnTo>
                <a:lnTo>
                  <a:pt x="834254" y="460431"/>
                </a:lnTo>
                <a:lnTo>
                  <a:pt x="845923" y="436885"/>
                </a:lnTo>
                <a:lnTo>
                  <a:pt x="855859" y="408979"/>
                </a:lnTo>
                <a:lnTo>
                  <a:pt x="865103" y="379328"/>
                </a:lnTo>
                <a:lnTo>
                  <a:pt x="872497" y="346189"/>
                </a:lnTo>
                <a:lnTo>
                  <a:pt x="879198" y="309574"/>
                </a:lnTo>
                <a:lnTo>
                  <a:pt x="884167" y="269459"/>
                </a:lnTo>
                <a:lnTo>
                  <a:pt x="885900" y="233704"/>
                </a:lnTo>
                <a:lnTo>
                  <a:pt x="884167" y="201437"/>
                </a:lnTo>
                <a:lnTo>
                  <a:pt x="877581" y="171786"/>
                </a:lnTo>
                <a:lnTo>
                  <a:pt x="868338" y="145624"/>
                </a:lnTo>
                <a:lnTo>
                  <a:pt x="855051" y="122950"/>
                </a:lnTo>
                <a:lnTo>
                  <a:pt x="839222" y="102032"/>
                </a:lnTo>
                <a:lnTo>
                  <a:pt x="821775" y="84591"/>
                </a:lnTo>
                <a:lnTo>
                  <a:pt x="801787" y="68893"/>
                </a:lnTo>
                <a:lnTo>
                  <a:pt x="780181" y="54940"/>
                </a:lnTo>
                <a:lnTo>
                  <a:pt x="757766" y="43603"/>
                </a:lnTo>
                <a:lnTo>
                  <a:pt x="734427" y="34010"/>
                </a:lnTo>
                <a:lnTo>
                  <a:pt x="710395" y="25290"/>
                </a:lnTo>
                <a:lnTo>
                  <a:pt x="686247" y="18313"/>
                </a:lnTo>
                <a:lnTo>
                  <a:pt x="662908" y="11336"/>
                </a:lnTo>
                <a:lnTo>
                  <a:pt x="639685" y="6104"/>
                </a:lnTo>
                <a:lnTo>
                  <a:pt x="618010" y="1744"/>
                </a:lnTo>
                <a:lnTo>
                  <a:pt x="608038" y="0"/>
                </a:lnTo>
                <a:lnTo>
                  <a:pt x="588073" y="0"/>
                </a:lnTo>
                <a:lnTo>
                  <a:pt x="578922" y="872"/>
                </a:lnTo>
                <a:lnTo>
                  <a:pt x="568940" y="2616"/>
                </a:lnTo>
                <a:lnTo>
                  <a:pt x="559789" y="4360"/>
                </a:lnTo>
                <a:lnTo>
                  <a:pt x="550638" y="6976"/>
                </a:lnTo>
                <a:lnTo>
                  <a:pt x="541488" y="10464"/>
                </a:lnTo>
                <a:lnTo>
                  <a:pt x="526514" y="17441"/>
                </a:lnTo>
                <a:lnTo>
                  <a:pt x="511540" y="27034"/>
                </a:lnTo>
                <a:lnTo>
                  <a:pt x="497409" y="39243"/>
                </a:lnTo>
                <a:lnTo>
                  <a:pt x="483267" y="53196"/>
                </a:lnTo>
                <a:lnTo>
                  <a:pt x="469957" y="68021"/>
                </a:lnTo>
                <a:lnTo>
                  <a:pt x="457479" y="85463"/>
                </a:lnTo>
                <a:lnTo>
                  <a:pt x="445000" y="103777"/>
                </a:lnTo>
                <a:lnTo>
                  <a:pt x="432522" y="122078"/>
                </a:lnTo>
                <a:lnTo>
                  <a:pt x="420876" y="142136"/>
                </a:lnTo>
                <a:lnTo>
                  <a:pt x="409241" y="162193"/>
                </a:lnTo>
                <a:lnTo>
                  <a:pt x="397595" y="182251"/>
                </a:lnTo>
                <a:lnTo>
                  <a:pt x="386780" y="201437"/>
                </a:lnTo>
                <a:lnTo>
                  <a:pt x="375134" y="221495"/>
                </a:lnTo>
                <a:lnTo>
                  <a:pt x="364319" y="239808"/>
                </a:lnTo>
                <a:lnTo>
                  <a:pt x="354337" y="258122"/>
                </a:lnTo>
                <a:lnTo>
                  <a:pt x="343522" y="274691"/>
                </a:lnTo>
                <a:lnTo>
                  <a:pt x="336867" y="283412"/>
                </a:lnTo>
                <a:lnTo>
                  <a:pt x="329380" y="291261"/>
                </a:lnTo>
                <a:lnTo>
                  <a:pt x="321893" y="298237"/>
                </a:lnTo>
                <a:lnTo>
                  <a:pt x="314406" y="302598"/>
                </a:lnTo>
                <a:lnTo>
                  <a:pt x="306099" y="306086"/>
                </a:lnTo>
                <a:lnTo>
                  <a:pt x="298612" y="307830"/>
                </a:lnTo>
                <a:lnTo>
                  <a:pt x="289461" y="308702"/>
                </a:lnTo>
                <a:lnTo>
                  <a:pt x="281142" y="306958"/>
                </a:lnTo>
                <a:lnTo>
                  <a:pt x="267000" y="301726"/>
                </a:lnTo>
                <a:lnTo>
                  <a:pt x="253690" y="294749"/>
                </a:lnTo>
                <a:lnTo>
                  <a:pt x="240380" y="284284"/>
                </a:lnTo>
                <a:lnTo>
                  <a:pt x="227901" y="272947"/>
                </a:lnTo>
                <a:lnTo>
                  <a:pt x="216255" y="259866"/>
                </a:lnTo>
                <a:lnTo>
                  <a:pt x="204620" y="245041"/>
                </a:lnTo>
                <a:lnTo>
                  <a:pt x="192974" y="230215"/>
                </a:lnTo>
                <a:lnTo>
                  <a:pt x="182991" y="213646"/>
                </a:lnTo>
                <a:lnTo>
                  <a:pt x="172177" y="197949"/>
                </a:lnTo>
                <a:lnTo>
                  <a:pt x="162194" y="181379"/>
                </a:lnTo>
                <a:lnTo>
                  <a:pt x="153043" y="165682"/>
                </a:lnTo>
                <a:lnTo>
                  <a:pt x="143893" y="150856"/>
                </a:lnTo>
                <a:lnTo>
                  <a:pt x="134742" y="136031"/>
                </a:lnTo>
                <a:lnTo>
                  <a:pt x="127255" y="123822"/>
                </a:lnTo>
                <a:lnTo>
                  <a:pt x="118936" y="112497"/>
                </a:lnTo>
                <a:lnTo>
                  <a:pt x="111461" y="103777"/>
                </a:lnTo>
                <a:lnTo>
                  <a:pt x="92327" y="92440"/>
                </a:lnTo>
                <a:lnTo>
                  <a:pt x="73194" y="98544"/>
                </a:lnTo>
                <a:lnTo>
                  <a:pt x="54892" y="116858"/>
                </a:lnTo>
                <a:lnTo>
                  <a:pt x="39087" y="143008"/>
                </a:lnTo>
                <a:lnTo>
                  <a:pt x="24945" y="171786"/>
                </a:lnTo>
                <a:lnTo>
                  <a:pt x="13310" y="199693"/>
                </a:lnTo>
                <a:lnTo>
                  <a:pt x="4991" y="220623"/>
                </a:lnTo>
                <a:lnTo>
                  <a:pt x="831" y="231087"/>
                </a:lnTo>
                <a:lnTo>
                  <a:pt x="0" y="234576"/>
                </a:lnTo>
                <a:lnTo>
                  <a:pt x="0" y="238936"/>
                </a:lnTo>
                <a:lnTo>
                  <a:pt x="1663" y="246785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096667" y="1282373"/>
            <a:ext cx="856784" cy="523221"/>
          </a:xfrm>
          <a:custGeom>
            <a:avLst/>
            <a:gdLst/>
            <a:ahLst/>
            <a:cxnLst/>
            <a:rect l="l" t="t" r="r" b="b"/>
            <a:pathLst>
              <a:path w="856784" h="523221">
                <a:moveTo>
                  <a:pt x="831" y="225855"/>
                </a:moveTo>
                <a:lnTo>
                  <a:pt x="0" y="229343"/>
                </a:lnTo>
                <a:lnTo>
                  <a:pt x="0" y="233704"/>
                </a:lnTo>
                <a:lnTo>
                  <a:pt x="1663" y="241552"/>
                </a:lnTo>
                <a:lnTo>
                  <a:pt x="5811" y="251145"/>
                </a:lnTo>
                <a:lnTo>
                  <a:pt x="11634" y="263354"/>
                </a:lnTo>
                <a:lnTo>
                  <a:pt x="18289" y="275563"/>
                </a:lnTo>
                <a:lnTo>
                  <a:pt x="27440" y="290389"/>
                </a:lnTo>
                <a:lnTo>
                  <a:pt x="37423" y="306086"/>
                </a:lnTo>
                <a:lnTo>
                  <a:pt x="48237" y="321771"/>
                </a:lnTo>
                <a:lnTo>
                  <a:pt x="60716" y="339213"/>
                </a:lnTo>
                <a:lnTo>
                  <a:pt x="74026" y="356654"/>
                </a:lnTo>
                <a:lnTo>
                  <a:pt x="88168" y="374096"/>
                </a:lnTo>
                <a:lnTo>
                  <a:pt x="102298" y="392409"/>
                </a:lnTo>
                <a:lnTo>
                  <a:pt x="118104" y="409851"/>
                </a:lnTo>
                <a:lnTo>
                  <a:pt x="133910" y="427292"/>
                </a:lnTo>
                <a:lnTo>
                  <a:pt x="149716" y="443862"/>
                </a:lnTo>
                <a:lnTo>
                  <a:pt x="166353" y="460431"/>
                </a:lnTo>
                <a:lnTo>
                  <a:pt x="182991" y="475257"/>
                </a:lnTo>
                <a:lnTo>
                  <a:pt x="202113" y="489210"/>
                </a:lnTo>
                <a:lnTo>
                  <a:pt x="222910" y="500547"/>
                </a:lnTo>
                <a:lnTo>
                  <a:pt x="245371" y="509268"/>
                </a:lnTo>
                <a:lnTo>
                  <a:pt x="268664" y="515372"/>
                </a:lnTo>
                <a:lnTo>
                  <a:pt x="294452" y="519732"/>
                </a:lnTo>
                <a:lnTo>
                  <a:pt x="321061" y="522349"/>
                </a:lnTo>
                <a:lnTo>
                  <a:pt x="348513" y="523221"/>
                </a:lnTo>
                <a:lnTo>
                  <a:pt x="376797" y="523221"/>
                </a:lnTo>
                <a:lnTo>
                  <a:pt x="405902" y="522349"/>
                </a:lnTo>
                <a:lnTo>
                  <a:pt x="435018" y="521477"/>
                </a:lnTo>
                <a:lnTo>
                  <a:pt x="464966" y="519732"/>
                </a:lnTo>
                <a:lnTo>
                  <a:pt x="494914" y="518860"/>
                </a:lnTo>
                <a:lnTo>
                  <a:pt x="524018" y="517988"/>
                </a:lnTo>
                <a:lnTo>
                  <a:pt x="553134" y="517988"/>
                </a:lnTo>
                <a:lnTo>
                  <a:pt x="582250" y="518860"/>
                </a:lnTo>
                <a:lnTo>
                  <a:pt x="610523" y="520605"/>
                </a:lnTo>
                <a:lnTo>
                  <a:pt x="637143" y="522349"/>
                </a:lnTo>
                <a:lnTo>
                  <a:pt x="662908" y="522349"/>
                </a:lnTo>
                <a:lnTo>
                  <a:pt x="686247" y="520605"/>
                </a:lnTo>
                <a:lnTo>
                  <a:pt x="707853" y="516244"/>
                </a:lnTo>
                <a:lnTo>
                  <a:pt x="727842" y="509268"/>
                </a:lnTo>
                <a:lnTo>
                  <a:pt x="746906" y="500547"/>
                </a:lnTo>
                <a:lnTo>
                  <a:pt x="763543" y="489210"/>
                </a:lnTo>
                <a:lnTo>
                  <a:pt x="779372" y="475257"/>
                </a:lnTo>
                <a:lnTo>
                  <a:pt x="793468" y="458687"/>
                </a:lnTo>
                <a:lnTo>
                  <a:pt x="806871" y="439501"/>
                </a:lnTo>
                <a:lnTo>
                  <a:pt x="817616" y="416827"/>
                </a:lnTo>
                <a:lnTo>
                  <a:pt x="827668" y="391537"/>
                </a:lnTo>
                <a:lnTo>
                  <a:pt x="836795" y="363631"/>
                </a:lnTo>
                <a:lnTo>
                  <a:pt x="844306" y="332236"/>
                </a:lnTo>
                <a:lnTo>
                  <a:pt x="850082" y="297365"/>
                </a:lnTo>
                <a:lnTo>
                  <a:pt x="855051" y="259866"/>
                </a:lnTo>
                <a:lnTo>
                  <a:pt x="856784" y="224983"/>
                </a:lnTo>
                <a:lnTo>
                  <a:pt x="855051" y="192716"/>
                </a:lnTo>
                <a:lnTo>
                  <a:pt x="848465" y="164810"/>
                </a:lnTo>
                <a:lnTo>
                  <a:pt x="839222" y="138647"/>
                </a:lnTo>
                <a:lnTo>
                  <a:pt x="826743" y="116846"/>
                </a:lnTo>
                <a:lnTo>
                  <a:pt x="811030" y="96800"/>
                </a:lnTo>
                <a:lnTo>
                  <a:pt x="793468" y="79358"/>
                </a:lnTo>
                <a:lnTo>
                  <a:pt x="774404" y="64533"/>
                </a:lnTo>
                <a:lnTo>
                  <a:pt x="752798" y="51452"/>
                </a:lnTo>
                <a:lnTo>
                  <a:pt x="731192" y="40987"/>
                </a:lnTo>
                <a:lnTo>
                  <a:pt x="707853" y="31394"/>
                </a:lnTo>
                <a:lnTo>
                  <a:pt x="684514" y="23546"/>
                </a:lnTo>
                <a:lnTo>
                  <a:pt x="661291" y="16569"/>
                </a:lnTo>
                <a:lnTo>
                  <a:pt x="638760" y="11336"/>
                </a:lnTo>
                <a:lnTo>
                  <a:pt x="616346" y="6104"/>
                </a:lnTo>
                <a:lnTo>
                  <a:pt x="595560" y="1744"/>
                </a:lnTo>
                <a:lnTo>
                  <a:pt x="585578" y="0"/>
                </a:lnTo>
                <a:lnTo>
                  <a:pt x="576427" y="0"/>
                </a:lnTo>
                <a:lnTo>
                  <a:pt x="566444" y="872"/>
                </a:lnTo>
                <a:lnTo>
                  <a:pt x="557293" y="1744"/>
                </a:lnTo>
                <a:lnTo>
                  <a:pt x="548143" y="4360"/>
                </a:lnTo>
                <a:lnTo>
                  <a:pt x="538992" y="7848"/>
                </a:lnTo>
                <a:lnTo>
                  <a:pt x="530673" y="11336"/>
                </a:lnTo>
                <a:lnTo>
                  <a:pt x="521522" y="15697"/>
                </a:lnTo>
                <a:lnTo>
                  <a:pt x="507380" y="24418"/>
                </a:lnTo>
                <a:lnTo>
                  <a:pt x="493250" y="34883"/>
                </a:lnTo>
                <a:lnTo>
                  <a:pt x="479940" y="47964"/>
                </a:lnTo>
                <a:lnTo>
                  <a:pt x="466629" y="62789"/>
                </a:lnTo>
                <a:lnTo>
                  <a:pt x="454151" y="78486"/>
                </a:lnTo>
                <a:lnTo>
                  <a:pt x="440841" y="95928"/>
                </a:lnTo>
                <a:lnTo>
                  <a:pt x="429195" y="114229"/>
                </a:lnTo>
                <a:lnTo>
                  <a:pt x="417548" y="132543"/>
                </a:lnTo>
                <a:lnTo>
                  <a:pt x="405902" y="151729"/>
                </a:lnTo>
                <a:lnTo>
                  <a:pt x="394267" y="171786"/>
                </a:lnTo>
                <a:lnTo>
                  <a:pt x="382621" y="190972"/>
                </a:lnTo>
                <a:lnTo>
                  <a:pt x="371806" y="210158"/>
                </a:lnTo>
                <a:lnTo>
                  <a:pt x="360992" y="228471"/>
                </a:lnTo>
                <a:lnTo>
                  <a:pt x="351009" y="245913"/>
                </a:lnTo>
                <a:lnTo>
                  <a:pt x="340194" y="262482"/>
                </a:lnTo>
                <a:lnTo>
                  <a:pt x="330212" y="278180"/>
                </a:lnTo>
                <a:lnTo>
                  <a:pt x="323557" y="286900"/>
                </a:lnTo>
                <a:lnTo>
                  <a:pt x="316070" y="293005"/>
                </a:lnTo>
                <a:lnTo>
                  <a:pt x="308583" y="297365"/>
                </a:lnTo>
                <a:lnTo>
                  <a:pt x="301096" y="299981"/>
                </a:lnTo>
                <a:lnTo>
                  <a:pt x="292789" y="301726"/>
                </a:lnTo>
                <a:lnTo>
                  <a:pt x="284470" y="302598"/>
                </a:lnTo>
                <a:lnTo>
                  <a:pt x="275319" y="301726"/>
                </a:lnTo>
                <a:lnTo>
                  <a:pt x="266168" y="300854"/>
                </a:lnTo>
                <a:lnTo>
                  <a:pt x="252858" y="297365"/>
                </a:lnTo>
                <a:lnTo>
                  <a:pt x="239548" y="290389"/>
                </a:lnTo>
                <a:lnTo>
                  <a:pt x="226238" y="280796"/>
                </a:lnTo>
                <a:lnTo>
                  <a:pt x="213759" y="269459"/>
                </a:lnTo>
                <a:lnTo>
                  <a:pt x="201281" y="256378"/>
                </a:lnTo>
                <a:lnTo>
                  <a:pt x="188814" y="241552"/>
                </a:lnTo>
                <a:lnTo>
                  <a:pt x="177168" y="225855"/>
                </a:lnTo>
                <a:lnTo>
                  <a:pt x="165522" y="209286"/>
                </a:lnTo>
                <a:lnTo>
                  <a:pt x="154707" y="192716"/>
                </a:lnTo>
                <a:lnTo>
                  <a:pt x="144724" y="176147"/>
                </a:lnTo>
                <a:lnTo>
                  <a:pt x="134742" y="160449"/>
                </a:lnTo>
                <a:lnTo>
                  <a:pt x="124759" y="144752"/>
                </a:lnTo>
                <a:lnTo>
                  <a:pt x="115608" y="130799"/>
                </a:lnTo>
                <a:lnTo>
                  <a:pt x="107290" y="117718"/>
                </a:lnTo>
                <a:lnTo>
                  <a:pt x="99814" y="107253"/>
                </a:lnTo>
                <a:lnTo>
                  <a:pt x="92327" y="99404"/>
                </a:lnTo>
                <a:lnTo>
                  <a:pt x="72362" y="88951"/>
                </a:lnTo>
                <a:lnTo>
                  <a:pt x="54892" y="95928"/>
                </a:lnTo>
                <a:lnTo>
                  <a:pt x="39918" y="114229"/>
                </a:lnTo>
                <a:lnTo>
                  <a:pt x="27440" y="140392"/>
                </a:lnTo>
                <a:lnTo>
                  <a:pt x="16626" y="169170"/>
                </a:lnTo>
                <a:lnTo>
                  <a:pt x="9139" y="195332"/>
                </a:lnTo>
                <a:lnTo>
                  <a:pt x="3315" y="216262"/>
                </a:lnTo>
                <a:lnTo>
                  <a:pt x="831" y="225855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108302" y="1301558"/>
            <a:ext cx="829320" cy="494442"/>
          </a:xfrm>
          <a:custGeom>
            <a:avLst/>
            <a:gdLst/>
            <a:ahLst/>
            <a:cxnLst/>
            <a:rect l="l" t="t" r="r" b="b"/>
            <a:pathLst>
              <a:path w="829320" h="494442">
                <a:moveTo>
                  <a:pt x="831" y="230215"/>
                </a:moveTo>
                <a:lnTo>
                  <a:pt x="3327" y="238064"/>
                </a:lnTo>
                <a:lnTo>
                  <a:pt x="7486" y="246785"/>
                </a:lnTo>
                <a:lnTo>
                  <a:pt x="13310" y="258122"/>
                </a:lnTo>
                <a:lnTo>
                  <a:pt x="20797" y="269459"/>
                </a:lnTo>
                <a:lnTo>
                  <a:pt x="29947" y="282540"/>
                </a:lnTo>
                <a:lnTo>
                  <a:pt x="39930" y="296493"/>
                </a:lnTo>
                <a:lnTo>
                  <a:pt x="50745" y="311306"/>
                </a:lnTo>
                <a:lnTo>
                  <a:pt x="63223" y="327004"/>
                </a:lnTo>
                <a:lnTo>
                  <a:pt x="76533" y="342701"/>
                </a:lnTo>
                <a:lnTo>
                  <a:pt x="90663" y="358398"/>
                </a:lnTo>
                <a:lnTo>
                  <a:pt x="104806" y="374968"/>
                </a:lnTo>
                <a:lnTo>
                  <a:pt x="119779" y="390665"/>
                </a:lnTo>
                <a:lnTo>
                  <a:pt x="135585" y="406363"/>
                </a:lnTo>
                <a:lnTo>
                  <a:pt x="151391" y="422060"/>
                </a:lnTo>
                <a:lnTo>
                  <a:pt x="166365" y="436885"/>
                </a:lnTo>
                <a:lnTo>
                  <a:pt x="182171" y="450838"/>
                </a:lnTo>
                <a:lnTo>
                  <a:pt x="199629" y="463920"/>
                </a:lnTo>
                <a:lnTo>
                  <a:pt x="219594" y="474384"/>
                </a:lnTo>
                <a:lnTo>
                  <a:pt x="241223" y="482233"/>
                </a:lnTo>
                <a:lnTo>
                  <a:pt x="263684" y="488338"/>
                </a:lnTo>
                <a:lnTo>
                  <a:pt x="287809" y="491826"/>
                </a:lnTo>
                <a:lnTo>
                  <a:pt x="313586" y="493570"/>
                </a:lnTo>
                <a:lnTo>
                  <a:pt x="340206" y="494442"/>
                </a:lnTo>
                <a:lnTo>
                  <a:pt x="366826" y="494442"/>
                </a:lnTo>
                <a:lnTo>
                  <a:pt x="395099" y="492698"/>
                </a:lnTo>
                <a:lnTo>
                  <a:pt x="422551" y="491826"/>
                </a:lnTo>
                <a:lnTo>
                  <a:pt x="451667" y="490082"/>
                </a:lnTo>
                <a:lnTo>
                  <a:pt x="479951" y="488338"/>
                </a:lnTo>
                <a:lnTo>
                  <a:pt x="508224" y="486594"/>
                </a:lnTo>
                <a:lnTo>
                  <a:pt x="536508" y="486594"/>
                </a:lnTo>
                <a:lnTo>
                  <a:pt x="563960" y="487466"/>
                </a:lnTo>
                <a:lnTo>
                  <a:pt x="590569" y="489210"/>
                </a:lnTo>
                <a:lnTo>
                  <a:pt x="616380" y="490954"/>
                </a:lnTo>
                <a:lnTo>
                  <a:pt x="640528" y="491826"/>
                </a:lnTo>
                <a:lnTo>
                  <a:pt x="662943" y="490082"/>
                </a:lnTo>
                <a:lnTo>
                  <a:pt x="683740" y="486594"/>
                </a:lnTo>
                <a:lnTo>
                  <a:pt x="703728" y="481361"/>
                </a:lnTo>
                <a:lnTo>
                  <a:pt x="721175" y="473512"/>
                </a:lnTo>
                <a:lnTo>
                  <a:pt x="737813" y="463048"/>
                </a:lnTo>
                <a:lnTo>
                  <a:pt x="753642" y="450838"/>
                </a:lnTo>
                <a:lnTo>
                  <a:pt x="766929" y="436013"/>
                </a:lnTo>
                <a:lnTo>
                  <a:pt x="780216" y="418572"/>
                </a:lnTo>
                <a:lnTo>
                  <a:pt x="791076" y="398514"/>
                </a:lnTo>
                <a:lnTo>
                  <a:pt x="801013" y="374968"/>
                </a:lnTo>
                <a:lnTo>
                  <a:pt x="809332" y="348806"/>
                </a:lnTo>
                <a:lnTo>
                  <a:pt x="816842" y="319155"/>
                </a:lnTo>
                <a:lnTo>
                  <a:pt x="822619" y="286900"/>
                </a:lnTo>
                <a:lnTo>
                  <a:pt x="827587" y="251145"/>
                </a:lnTo>
                <a:lnTo>
                  <a:pt x="829320" y="216262"/>
                </a:lnTo>
                <a:lnTo>
                  <a:pt x="826778" y="185740"/>
                </a:lnTo>
                <a:lnTo>
                  <a:pt x="821001" y="157833"/>
                </a:lnTo>
                <a:lnTo>
                  <a:pt x="810949" y="133415"/>
                </a:lnTo>
                <a:lnTo>
                  <a:pt x="798471" y="111613"/>
                </a:lnTo>
                <a:lnTo>
                  <a:pt x="783566" y="92427"/>
                </a:lnTo>
                <a:lnTo>
                  <a:pt x="766120" y="75870"/>
                </a:lnTo>
                <a:lnTo>
                  <a:pt x="746940" y="61045"/>
                </a:lnTo>
                <a:lnTo>
                  <a:pt x="726143" y="48836"/>
                </a:lnTo>
                <a:lnTo>
                  <a:pt x="704537" y="38371"/>
                </a:lnTo>
                <a:lnTo>
                  <a:pt x="682122" y="29650"/>
                </a:lnTo>
                <a:lnTo>
                  <a:pt x="658783" y="21801"/>
                </a:lnTo>
                <a:lnTo>
                  <a:pt x="636369" y="15697"/>
                </a:lnTo>
                <a:lnTo>
                  <a:pt x="614647" y="10464"/>
                </a:lnTo>
                <a:lnTo>
                  <a:pt x="593065" y="6104"/>
                </a:lnTo>
                <a:lnTo>
                  <a:pt x="573111" y="1744"/>
                </a:lnTo>
                <a:lnTo>
                  <a:pt x="563960" y="0"/>
                </a:lnTo>
                <a:lnTo>
                  <a:pt x="554809" y="0"/>
                </a:lnTo>
                <a:lnTo>
                  <a:pt x="545659" y="1744"/>
                </a:lnTo>
                <a:lnTo>
                  <a:pt x="536508" y="3488"/>
                </a:lnTo>
                <a:lnTo>
                  <a:pt x="527357" y="6976"/>
                </a:lnTo>
                <a:lnTo>
                  <a:pt x="519038" y="10464"/>
                </a:lnTo>
                <a:lnTo>
                  <a:pt x="509888" y="15697"/>
                </a:lnTo>
                <a:lnTo>
                  <a:pt x="501569" y="20929"/>
                </a:lnTo>
                <a:lnTo>
                  <a:pt x="488259" y="31394"/>
                </a:lnTo>
                <a:lnTo>
                  <a:pt x="474960" y="43603"/>
                </a:lnTo>
                <a:lnTo>
                  <a:pt x="462482" y="57557"/>
                </a:lnTo>
                <a:lnTo>
                  <a:pt x="450003" y="72382"/>
                </a:lnTo>
                <a:lnTo>
                  <a:pt x="437525" y="88939"/>
                </a:lnTo>
                <a:lnTo>
                  <a:pt x="425047" y="106381"/>
                </a:lnTo>
                <a:lnTo>
                  <a:pt x="413400" y="124694"/>
                </a:lnTo>
                <a:lnTo>
                  <a:pt x="401754" y="143880"/>
                </a:lnTo>
                <a:lnTo>
                  <a:pt x="390939" y="163066"/>
                </a:lnTo>
                <a:lnTo>
                  <a:pt x="379305" y="181379"/>
                </a:lnTo>
                <a:lnTo>
                  <a:pt x="369322" y="200565"/>
                </a:lnTo>
                <a:lnTo>
                  <a:pt x="358507" y="218878"/>
                </a:lnTo>
                <a:lnTo>
                  <a:pt x="347693" y="236320"/>
                </a:lnTo>
                <a:lnTo>
                  <a:pt x="337710" y="252889"/>
                </a:lnTo>
                <a:lnTo>
                  <a:pt x="328560" y="267715"/>
                </a:lnTo>
                <a:lnTo>
                  <a:pt x="318577" y="281668"/>
                </a:lnTo>
                <a:lnTo>
                  <a:pt x="311922" y="289517"/>
                </a:lnTo>
                <a:lnTo>
                  <a:pt x="304435" y="295621"/>
                </a:lnTo>
                <a:lnTo>
                  <a:pt x="296116" y="299109"/>
                </a:lnTo>
                <a:lnTo>
                  <a:pt x="287809" y="300841"/>
                </a:lnTo>
                <a:lnTo>
                  <a:pt x="279490" y="301713"/>
                </a:lnTo>
                <a:lnTo>
                  <a:pt x="270339" y="300841"/>
                </a:lnTo>
                <a:lnTo>
                  <a:pt x="261188" y="298237"/>
                </a:lnTo>
                <a:lnTo>
                  <a:pt x="251206" y="294749"/>
                </a:lnTo>
                <a:lnTo>
                  <a:pt x="237896" y="288644"/>
                </a:lnTo>
                <a:lnTo>
                  <a:pt x="225417" y="279924"/>
                </a:lnTo>
                <a:lnTo>
                  <a:pt x="212107" y="269459"/>
                </a:lnTo>
                <a:lnTo>
                  <a:pt x="199629" y="257250"/>
                </a:lnTo>
                <a:lnTo>
                  <a:pt x="186330" y="243297"/>
                </a:lnTo>
                <a:lnTo>
                  <a:pt x="173852" y="228471"/>
                </a:lnTo>
                <a:lnTo>
                  <a:pt x="161374" y="213646"/>
                </a:lnTo>
                <a:lnTo>
                  <a:pt x="149727" y="197077"/>
                </a:lnTo>
                <a:lnTo>
                  <a:pt x="138081" y="181379"/>
                </a:lnTo>
                <a:lnTo>
                  <a:pt x="127266" y="165682"/>
                </a:lnTo>
                <a:lnTo>
                  <a:pt x="116452" y="150856"/>
                </a:lnTo>
                <a:lnTo>
                  <a:pt x="106469" y="136903"/>
                </a:lnTo>
                <a:lnTo>
                  <a:pt x="97319" y="123822"/>
                </a:lnTo>
                <a:lnTo>
                  <a:pt x="88179" y="113357"/>
                </a:lnTo>
                <a:lnTo>
                  <a:pt x="80692" y="103764"/>
                </a:lnTo>
                <a:lnTo>
                  <a:pt x="73205" y="96788"/>
                </a:lnTo>
                <a:lnTo>
                  <a:pt x="53240" y="87195"/>
                </a:lnTo>
                <a:lnTo>
                  <a:pt x="37434" y="94172"/>
                </a:lnTo>
                <a:lnTo>
                  <a:pt x="25788" y="112485"/>
                </a:lnTo>
                <a:lnTo>
                  <a:pt x="16637" y="137775"/>
                </a:lnTo>
                <a:lnTo>
                  <a:pt x="9982" y="166554"/>
                </a:lnTo>
                <a:lnTo>
                  <a:pt x="5823" y="192716"/>
                </a:lnTo>
                <a:lnTo>
                  <a:pt x="3327" y="211902"/>
                </a:lnTo>
                <a:lnTo>
                  <a:pt x="1663" y="220623"/>
                </a:lnTo>
                <a:lnTo>
                  <a:pt x="831" y="222367"/>
                </a:lnTo>
                <a:lnTo>
                  <a:pt x="0" y="224983"/>
                </a:lnTo>
                <a:lnTo>
                  <a:pt x="0" y="227599"/>
                </a:lnTo>
                <a:lnTo>
                  <a:pt x="831" y="230215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121612" y="1321616"/>
            <a:ext cx="799372" cy="464792"/>
          </a:xfrm>
          <a:custGeom>
            <a:avLst/>
            <a:gdLst/>
            <a:ahLst/>
            <a:cxnLst/>
            <a:rect l="l" t="t" r="r" b="b"/>
            <a:pathLst>
              <a:path w="799372" h="464792">
                <a:moveTo>
                  <a:pt x="0" y="220623"/>
                </a:moveTo>
                <a:lnTo>
                  <a:pt x="831" y="227599"/>
                </a:lnTo>
                <a:lnTo>
                  <a:pt x="4991" y="237192"/>
                </a:lnTo>
                <a:lnTo>
                  <a:pt x="10814" y="247657"/>
                </a:lnTo>
                <a:lnTo>
                  <a:pt x="19133" y="258994"/>
                </a:lnTo>
                <a:lnTo>
                  <a:pt x="29115" y="272075"/>
                </a:lnTo>
                <a:lnTo>
                  <a:pt x="39930" y="286016"/>
                </a:lnTo>
                <a:lnTo>
                  <a:pt x="52408" y="300841"/>
                </a:lnTo>
                <a:lnTo>
                  <a:pt x="66550" y="316539"/>
                </a:lnTo>
                <a:lnTo>
                  <a:pt x="81513" y="332236"/>
                </a:lnTo>
                <a:lnTo>
                  <a:pt x="97319" y="347934"/>
                </a:lnTo>
                <a:lnTo>
                  <a:pt x="113124" y="364503"/>
                </a:lnTo>
                <a:lnTo>
                  <a:pt x="129762" y="380200"/>
                </a:lnTo>
                <a:lnTo>
                  <a:pt x="146400" y="395898"/>
                </a:lnTo>
                <a:lnTo>
                  <a:pt x="162206" y="410723"/>
                </a:lnTo>
                <a:lnTo>
                  <a:pt x="178832" y="425548"/>
                </a:lnTo>
                <a:lnTo>
                  <a:pt x="195469" y="437757"/>
                </a:lnTo>
                <a:lnTo>
                  <a:pt x="214603" y="448222"/>
                </a:lnTo>
                <a:lnTo>
                  <a:pt x="235400" y="455199"/>
                </a:lnTo>
                <a:lnTo>
                  <a:pt x="257029" y="460431"/>
                </a:lnTo>
                <a:lnTo>
                  <a:pt x="280310" y="463048"/>
                </a:lnTo>
                <a:lnTo>
                  <a:pt x="304435" y="464792"/>
                </a:lnTo>
                <a:lnTo>
                  <a:pt x="329391" y="464792"/>
                </a:lnTo>
                <a:lnTo>
                  <a:pt x="355180" y="463920"/>
                </a:lnTo>
                <a:lnTo>
                  <a:pt x="381789" y="462175"/>
                </a:lnTo>
                <a:lnTo>
                  <a:pt x="408409" y="460431"/>
                </a:lnTo>
                <a:lnTo>
                  <a:pt x="435861" y="458687"/>
                </a:lnTo>
                <a:lnTo>
                  <a:pt x="462482" y="456943"/>
                </a:lnTo>
                <a:lnTo>
                  <a:pt x="489922" y="455199"/>
                </a:lnTo>
                <a:lnTo>
                  <a:pt x="516543" y="454327"/>
                </a:lnTo>
                <a:lnTo>
                  <a:pt x="542331" y="455199"/>
                </a:lnTo>
                <a:lnTo>
                  <a:pt x="568120" y="456943"/>
                </a:lnTo>
                <a:lnTo>
                  <a:pt x="592233" y="458687"/>
                </a:lnTo>
                <a:lnTo>
                  <a:pt x="615549" y="459559"/>
                </a:lnTo>
                <a:lnTo>
                  <a:pt x="637154" y="458687"/>
                </a:lnTo>
                <a:lnTo>
                  <a:pt x="657143" y="456071"/>
                </a:lnTo>
                <a:lnTo>
                  <a:pt x="676207" y="451711"/>
                </a:lnTo>
                <a:lnTo>
                  <a:pt x="693769" y="444734"/>
                </a:lnTo>
                <a:lnTo>
                  <a:pt x="710407" y="436885"/>
                </a:lnTo>
                <a:lnTo>
                  <a:pt x="725311" y="425548"/>
                </a:lnTo>
                <a:lnTo>
                  <a:pt x="738598" y="412467"/>
                </a:lnTo>
                <a:lnTo>
                  <a:pt x="751077" y="396770"/>
                </a:lnTo>
                <a:lnTo>
                  <a:pt x="761937" y="378456"/>
                </a:lnTo>
                <a:lnTo>
                  <a:pt x="771874" y="356654"/>
                </a:lnTo>
                <a:lnTo>
                  <a:pt x="780193" y="333108"/>
                </a:lnTo>
                <a:lnTo>
                  <a:pt x="786894" y="305202"/>
                </a:lnTo>
                <a:lnTo>
                  <a:pt x="792671" y="274691"/>
                </a:lnTo>
                <a:lnTo>
                  <a:pt x="797639" y="240680"/>
                </a:lnTo>
                <a:lnTo>
                  <a:pt x="799372" y="206669"/>
                </a:lnTo>
                <a:lnTo>
                  <a:pt x="796830" y="177019"/>
                </a:lnTo>
                <a:lnTo>
                  <a:pt x="791053" y="149984"/>
                </a:lnTo>
                <a:lnTo>
                  <a:pt x="781926" y="125566"/>
                </a:lnTo>
                <a:lnTo>
                  <a:pt x="769447" y="104636"/>
                </a:lnTo>
                <a:lnTo>
                  <a:pt x="753618" y="86323"/>
                </a:lnTo>
                <a:lnTo>
                  <a:pt x="736981" y="70626"/>
                </a:lnTo>
                <a:lnTo>
                  <a:pt x="717801" y="56684"/>
                </a:lnTo>
                <a:lnTo>
                  <a:pt x="697004" y="45347"/>
                </a:lnTo>
                <a:lnTo>
                  <a:pt x="675398" y="35755"/>
                </a:lnTo>
                <a:lnTo>
                  <a:pt x="653792" y="27034"/>
                </a:lnTo>
                <a:lnTo>
                  <a:pt x="631377" y="20057"/>
                </a:lnTo>
                <a:lnTo>
                  <a:pt x="609656" y="13953"/>
                </a:lnTo>
                <a:lnTo>
                  <a:pt x="588073" y="8720"/>
                </a:lnTo>
                <a:lnTo>
                  <a:pt x="568120" y="4360"/>
                </a:lnTo>
                <a:lnTo>
                  <a:pt x="548986" y="872"/>
                </a:lnTo>
                <a:lnTo>
                  <a:pt x="530685" y="0"/>
                </a:lnTo>
                <a:lnTo>
                  <a:pt x="513215" y="4360"/>
                </a:lnTo>
                <a:lnTo>
                  <a:pt x="495745" y="13081"/>
                </a:lnTo>
                <a:lnTo>
                  <a:pt x="479108" y="25290"/>
                </a:lnTo>
                <a:lnTo>
                  <a:pt x="462482" y="41859"/>
                </a:lnTo>
                <a:lnTo>
                  <a:pt x="445844" y="61033"/>
                </a:lnTo>
                <a:lnTo>
                  <a:pt x="430038" y="81963"/>
                </a:lnTo>
                <a:lnTo>
                  <a:pt x="414232" y="104636"/>
                </a:lnTo>
                <a:lnTo>
                  <a:pt x="399258" y="129055"/>
                </a:lnTo>
                <a:lnTo>
                  <a:pt x="384284" y="154345"/>
                </a:lnTo>
                <a:lnTo>
                  <a:pt x="370154" y="178763"/>
                </a:lnTo>
                <a:lnTo>
                  <a:pt x="356012" y="203181"/>
                </a:lnTo>
                <a:lnTo>
                  <a:pt x="342702" y="226727"/>
                </a:lnTo>
                <a:lnTo>
                  <a:pt x="329391" y="248529"/>
                </a:lnTo>
                <a:lnTo>
                  <a:pt x="316913" y="268587"/>
                </a:lnTo>
                <a:lnTo>
                  <a:pt x="304435" y="285144"/>
                </a:lnTo>
                <a:lnTo>
                  <a:pt x="291957" y="296481"/>
                </a:lnTo>
                <a:lnTo>
                  <a:pt x="276983" y="301713"/>
                </a:lnTo>
                <a:lnTo>
                  <a:pt x="262020" y="300841"/>
                </a:lnTo>
                <a:lnTo>
                  <a:pt x="244551" y="294737"/>
                </a:lnTo>
                <a:lnTo>
                  <a:pt x="227081" y="283400"/>
                </a:lnTo>
                <a:lnTo>
                  <a:pt x="208780" y="269459"/>
                </a:lnTo>
                <a:lnTo>
                  <a:pt x="190478" y="252017"/>
                </a:lnTo>
                <a:lnTo>
                  <a:pt x="172188" y="232832"/>
                </a:lnTo>
                <a:lnTo>
                  <a:pt x="153887" y="211902"/>
                </a:lnTo>
                <a:lnTo>
                  <a:pt x="135585" y="190972"/>
                </a:lnTo>
                <a:lnTo>
                  <a:pt x="118948" y="170042"/>
                </a:lnTo>
                <a:lnTo>
                  <a:pt x="102310" y="149112"/>
                </a:lnTo>
                <a:lnTo>
                  <a:pt x="87336" y="130799"/>
                </a:lnTo>
                <a:lnTo>
                  <a:pt x="74037" y="114229"/>
                </a:lnTo>
                <a:lnTo>
                  <a:pt x="62391" y="101148"/>
                </a:lnTo>
                <a:lnTo>
                  <a:pt x="52408" y="92427"/>
                </a:lnTo>
                <a:lnTo>
                  <a:pt x="32443" y="84579"/>
                </a:lnTo>
                <a:lnTo>
                  <a:pt x="19133" y="91555"/>
                </a:lnTo>
                <a:lnTo>
                  <a:pt x="9150" y="110741"/>
                </a:lnTo>
                <a:lnTo>
                  <a:pt x="4159" y="136031"/>
                </a:lnTo>
                <a:lnTo>
                  <a:pt x="831" y="163066"/>
                </a:lnTo>
                <a:lnTo>
                  <a:pt x="0" y="189228"/>
                </a:lnTo>
                <a:lnTo>
                  <a:pt x="831" y="207541"/>
                </a:lnTo>
                <a:lnTo>
                  <a:pt x="831" y="214518"/>
                </a:lnTo>
                <a:lnTo>
                  <a:pt x="0" y="220623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077534" y="767024"/>
            <a:ext cx="437514" cy="723762"/>
          </a:xfrm>
          <a:custGeom>
            <a:avLst/>
            <a:gdLst/>
            <a:ahLst/>
            <a:cxnLst/>
            <a:rect l="l" t="t" r="r" b="b"/>
            <a:pathLst>
              <a:path w="437514" h="723762">
                <a:moveTo>
                  <a:pt x="2495" y="72309"/>
                </a:moveTo>
                <a:lnTo>
                  <a:pt x="8318" y="88055"/>
                </a:lnTo>
                <a:lnTo>
                  <a:pt x="18301" y="112521"/>
                </a:lnTo>
                <a:lnTo>
                  <a:pt x="33263" y="144740"/>
                </a:lnTo>
                <a:lnTo>
                  <a:pt x="50733" y="181319"/>
                </a:lnTo>
                <a:lnTo>
                  <a:pt x="73194" y="222379"/>
                </a:lnTo>
                <a:lnTo>
                  <a:pt x="98982" y="265074"/>
                </a:lnTo>
                <a:lnTo>
                  <a:pt x="128087" y="308678"/>
                </a:lnTo>
                <a:lnTo>
                  <a:pt x="156371" y="348793"/>
                </a:lnTo>
                <a:lnTo>
                  <a:pt x="178000" y="383677"/>
                </a:lnTo>
                <a:lnTo>
                  <a:pt x="195469" y="414187"/>
                </a:lnTo>
                <a:lnTo>
                  <a:pt x="207948" y="442093"/>
                </a:lnTo>
                <a:lnTo>
                  <a:pt x="217099" y="469128"/>
                </a:lnTo>
                <a:lnTo>
                  <a:pt x="223742" y="496162"/>
                </a:lnTo>
                <a:lnTo>
                  <a:pt x="228733" y="523197"/>
                </a:lnTo>
                <a:lnTo>
                  <a:pt x="232061" y="553719"/>
                </a:lnTo>
                <a:lnTo>
                  <a:pt x="234557" y="588602"/>
                </a:lnTo>
                <a:lnTo>
                  <a:pt x="236220" y="626089"/>
                </a:lnTo>
                <a:lnTo>
                  <a:pt x="238716" y="663589"/>
                </a:lnTo>
                <a:lnTo>
                  <a:pt x="243707" y="694983"/>
                </a:lnTo>
                <a:lnTo>
                  <a:pt x="252026" y="716785"/>
                </a:lnTo>
                <a:lnTo>
                  <a:pt x="266168" y="723762"/>
                </a:lnTo>
                <a:lnTo>
                  <a:pt x="286133" y="713297"/>
                </a:lnTo>
                <a:lnTo>
                  <a:pt x="314418" y="680158"/>
                </a:lnTo>
                <a:lnTo>
                  <a:pt x="330212" y="656612"/>
                </a:lnTo>
                <a:lnTo>
                  <a:pt x="346018" y="632194"/>
                </a:lnTo>
                <a:lnTo>
                  <a:pt x="360992" y="607788"/>
                </a:lnTo>
                <a:lnTo>
                  <a:pt x="375966" y="581626"/>
                </a:lnTo>
                <a:lnTo>
                  <a:pt x="389276" y="555463"/>
                </a:lnTo>
                <a:lnTo>
                  <a:pt x="400922" y="528429"/>
                </a:lnTo>
                <a:lnTo>
                  <a:pt x="411737" y="501395"/>
                </a:lnTo>
                <a:lnTo>
                  <a:pt x="420876" y="473488"/>
                </a:lnTo>
                <a:lnTo>
                  <a:pt x="428363" y="445582"/>
                </a:lnTo>
                <a:lnTo>
                  <a:pt x="433354" y="416803"/>
                </a:lnTo>
                <a:lnTo>
                  <a:pt x="436682" y="388037"/>
                </a:lnTo>
                <a:lnTo>
                  <a:pt x="437514" y="359258"/>
                </a:lnTo>
                <a:lnTo>
                  <a:pt x="435850" y="330480"/>
                </a:lnTo>
                <a:lnTo>
                  <a:pt x="431690" y="301701"/>
                </a:lnTo>
                <a:lnTo>
                  <a:pt x="424203" y="272923"/>
                </a:lnTo>
                <a:lnTo>
                  <a:pt x="413400" y="244144"/>
                </a:lnTo>
                <a:lnTo>
                  <a:pt x="400090" y="216202"/>
                </a:lnTo>
                <a:lnTo>
                  <a:pt x="385948" y="190039"/>
                </a:lnTo>
                <a:lnTo>
                  <a:pt x="370974" y="166542"/>
                </a:lnTo>
                <a:lnTo>
                  <a:pt x="354337" y="143892"/>
                </a:lnTo>
                <a:lnTo>
                  <a:pt x="337699" y="122938"/>
                </a:lnTo>
                <a:lnTo>
                  <a:pt x="320229" y="103801"/>
                </a:lnTo>
                <a:lnTo>
                  <a:pt x="285302" y="70613"/>
                </a:lnTo>
                <a:lnTo>
                  <a:pt x="250362" y="44451"/>
                </a:lnTo>
                <a:lnTo>
                  <a:pt x="216267" y="24345"/>
                </a:lnTo>
                <a:lnTo>
                  <a:pt x="184655" y="10416"/>
                </a:lnTo>
                <a:lnTo>
                  <a:pt x="157203" y="2543"/>
                </a:lnTo>
                <a:lnTo>
                  <a:pt x="131414" y="0"/>
                </a:lnTo>
                <a:lnTo>
                  <a:pt x="117284" y="847"/>
                </a:lnTo>
                <a:lnTo>
                  <a:pt x="103974" y="2543"/>
                </a:lnTo>
                <a:lnTo>
                  <a:pt x="90663" y="5208"/>
                </a:lnTo>
                <a:lnTo>
                  <a:pt x="77353" y="9568"/>
                </a:lnTo>
                <a:lnTo>
                  <a:pt x="64043" y="13081"/>
                </a:lnTo>
                <a:lnTo>
                  <a:pt x="52397" y="18289"/>
                </a:lnTo>
                <a:lnTo>
                  <a:pt x="40750" y="23497"/>
                </a:lnTo>
                <a:lnTo>
                  <a:pt x="30768" y="29674"/>
                </a:lnTo>
                <a:lnTo>
                  <a:pt x="21629" y="35730"/>
                </a:lnTo>
                <a:lnTo>
                  <a:pt x="13310" y="41786"/>
                </a:lnTo>
                <a:lnTo>
                  <a:pt x="7486" y="47964"/>
                </a:lnTo>
                <a:lnTo>
                  <a:pt x="2495" y="54020"/>
                </a:lnTo>
                <a:lnTo>
                  <a:pt x="0" y="60197"/>
                </a:lnTo>
                <a:lnTo>
                  <a:pt x="0" y="66253"/>
                </a:lnTo>
                <a:lnTo>
                  <a:pt x="2495" y="723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088348" y="780106"/>
            <a:ext cx="421708" cy="695855"/>
          </a:xfrm>
          <a:custGeom>
            <a:avLst/>
            <a:gdLst/>
            <a:ahLst/>
            <a:cxnLst/>
            <a:rect l="l" t="t" r="r" b="b"/>
            <a:pathLst>
              <a:path w="421708" h="695855">
                <a:moveTo>
                  <a:pt x="1663" y="67949"/>
                </a:moveTo>
                <a:lnTo>
                  <a:pt x="8318" y="83695"/>
                </a:lnTo>
                <a:lnTo>
                  <a:pt x="18289" y="107192"/>
                </a:lnTo>
                <a:lnTo>
                  <a:pt x="32431" y="137715"/>
                </a:lnTo>
                <a:lnTo>
                  <a:pt x="49901" y="173567"/>
                </a:lnTo>
                <a:lnTo>
                  <a:pt x="70698" y="212810"/>
                </a:lnTo>
                <a:lnTo>
                  <a:pt x="95655" y="253737"/>
                </a:lnTo>
                <a:lnTo>
                  <a:pt x="123927" y="295597"/>
                </a:lnTo>
                <a:lnTo>
                  <a:pt x="150548" y="333968"/>
                </a:lnTo>
                <a:lnTo>
                  <a:pt x="172177" y="367107"/>
                </a:lnTo>
                <a:lnTo>
                  <a:pt x="188814" y="397618"/>
                </a:lnTo>
                <a:lnTo>
                  <a:pt x="200461" y="424652"/>
                </a:lnTo>
                <a:lnTo>
                  <a:pt x="209600" y="450814"/>
                </a:lnTo>
                <a:lnTo>
                  <a:pt x="216255" y="476104"/>
                </a:lnTo>
                <a:lnTo>
                  <a:pt x="220414" y="503139"/>
                </a:lnTo>
                <a:lnTo>
                  <a:pt x="223742" y="531917"/>
                </a:lnTo>
                <a:lnTo>
                  <a:pt x="226238" y="565056"/>
                </a:lnTo>
                <a:lnTo>
                  <a:pt x="227901" y="601671"/>
                </a:lnTo>
                <a:lnTo>
                  <a:pt x="230397" y="637426"/>
                </a:lnTo>
                <a:lnTo>
                  <a:pt x="235388" y="667077"/>
                </a:lnTo>
                <a:lnTo>
                  <a:pt x="243707" y="688879"/>
                </a:lnTo>
                <a:lnTo>
                  <a:pt x="257017" y="695855"/>
                </a:lnTo>
                <a:lnTo>
                  <a:pt x="276151" y="686263"/>
                </a:lnTo>
                <a:lnTo>
                  <a:pt x="303603" y="653996"/>
                </a:lnTo>
                <a:lnTo>
                  <a:pt x="318565" y="631322"/>
                </a:lnTo>
                <a:lnTo>
                  <a:pt x="333539" y="607776"/>
                </a:lnTo>
                <a:lnTo>
                  <a:pt x="348513" y="584242"/>
                </a:lnTo>
                <a:lnTo>
                  <a:pt x="361823" y="559824"/>
                </a:lnTo>
                <a:lnTo>
                  <a:pt x="375134" y="533661"/>
                </a:lnTo>
                <a:lnTo>
                  <a:pt x="386780" y="508371"/>
                </a:lnTo>
                <a:lnTo>
                  <a:pt x="396763" y="482209"/>
                </a:lnTo>
                <a:lnTo>
                  <a:pt x="405913" y="455175"/>
                </a:lnTo>
                <a:lnTo>
                  <a:pt x="412557" y="428140"/>
                </a:lnTo>
                <a:lnTo>
                  <a:pt x="417548" y="400234"/>
                </a:lnTo>
                <a:lnTo>
                  <a:pt x="420876" y="373212"/>
                </a:lnTo>
                <a:lnTo>
                  <a:pt x="421708" y="345305"/>
                </a:lnTo>
                <a:lnTo>
                  <a:pt x="420044" y="317399"/>
                </a:lnTo>
                <a:lnTo>
                  <a:pt x="415053" y="289492"/>
                </a:lnTo>
                <a:lnTo>
                  <a:pt x="408398" y="262458"/>
                </a:lnTo>
                <a:lnTo>
                  <a:pt x="397595" y="234552"/>
                </a:lnTo>
                <a:lnTo>
                  <a:pt x="385116" y="207481"/>
                </a:lnTo>
                <a:lnTo>
                  <a:pt x="371806" y="183135"/>
                </a:lnTo>
                <a:lnTo>
                  <a:pt x="356832" y="159517"/>
                </a:lnTo>
                <a:lnTo>
                  <a:pt x="341858" y="137715"/>
                </a:lnTo>
                <a:lnTo>
                  <a:pt x="325221" y="117730"/>
                </a:lnTo>
                <a:lnTo>
                  <a:pt x="308583" y="99440"/>
                </a:lnTo>
                <a:lnTo>
                  <a:pt x="291957" y="82847"/>
                </a:lnTo>
                <a:lnTo>
                  <a:pt x="274487" y="67101"/>
                </a:lnTo>
                <a:lnTo>
                  <a:pt x="257849" y="54020"/>
                </a:lnTo>
                <a:lnTo>
                  <a:pt x="240380" y="41786"/>
                </a:lnTo>
                <a:lnTo>
                  <a:pt x="223742" y="31370"/>
                </a:lnTo>
                <a:lnTo>
                  <a:pt x="192142" y="14776"/>
                </a:lnTo>
                <a:lnTo>
                  <a:pt x="163858" y="4360"/>
                </a:lnTo>
                <a:lnTo>
                  <a:pt x="138901" y="0"/>
                </a:lnTo>
                <a:lnTo>
                  <a:pt x="113945" y="0"/>
                </a:lnTo>
                <a:lnTo>
                  <a:pt x="87336" y="4360"/>
                </a:lnTo>
                <a:lnTo>
                  <a:pt x="62379" y="12233"/>
                </a:lnTo>
                <a:lnTo>
                  <a:pt x="39918" y="21801"/>
                </a:lnTo>
                <a:lnTo>
                  <a:pt x="29936" y="27857"/>
                </a:lnTo>
                <a:lnTo>
                  <a:pt x="20785" y="33066"/>
                </a:lnTo>
                <a:lnTo>
                  <a:pt x="13298" y="39243"/>
                </a:lnTo>
                <a:lnTo>
                  <a:pt x="7486" y="45299"/>
                </a:lnTo>
                <a:lnTo>
                  <a:pt x="3327" y="51476"/>
                </a:lnTo>
                <a:lnTo>
                  <a:pt x="831" y="57532"/>
                </a:lnTo>
                <a:lnTo>
                  <a:pt x="0" y="62741"/>
                </a:lnTo>
                <a:lnTo>
                  <a:pt x="1663" y="67949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099983" y="792339"/>
            <a:ext cx="405082" cy="668797"/>
          </a:xfrm>
          <a:custGeom>
            <a:avLst/>
            <a:gdLst/>
            <a:ahLst/>
            <a:cxnLst/>
            <a:rect l="l" t="t" r="r" b="b"/>
            <a:pathLst>
              <a:path w="405082" h="668797">
                <a:moveTo>
                  <a:pt x="1663" y="65405"/>
                </a:moveTo>
                <a:lnTo>
                  <a:pt x="7486" y="80182"/>
                </a:lnTo>
                <a:lnTo>
                  <a:pt x="17469" y="102832"/>
                </a:lnTo>
                <a:lnTo>
                  <a:pt x="30779" y="132507"/>
                </a:lnTo>
                <a:lnTo>
                  <a:pt x="47417" y="167390"/>
                </a:lnTo>
                <a:lnTo>
                  <a:pt x="68214" y="204937"/>
                </a:lnTo>
                <a:lnTo>
                  <a:pt x="91507" y="244120"/>
                </a:lnTo>
                <a:lnTo>
                  <a:pt x="118948" y="284236"/>
                </a:lnTo>
                <a:lnTo>
                  <a:pt x="144736" y="320863"/>
                </a:lnTo>
                <a:lnTo>
                  <a:pt x="165533" y="353130"/>
                </a:lnTo>
                <a:lnTo>
                  <a:pt x="180507" y="381896"/>
                </a:lnTo>
                <a:lnTo>
                  <a:pt x="192985" y="408058"/>
                </a:lnTo>
                <a:lnTo>
                  <a:pt x="201293" y="432476"/>
                </a:lnTo>
                <a:lnTo>
                  <a:pt x="207116" y="456895"/>
                </a:lnTo>
                <a:lnTo>
                  <a:pt x="211275" y="483057"/>
                </a:lnTo>
                <a:lnTo>
                  <a:pt x="214603" y="510963"/>
                </a:lnTo>
                <a:lnTo>
                  <a:pt x="217099" y="543230"/>
                </a:lnTo>
                <a:lnTo>
                  <a:pt x="218762" y="578113"/>
                </a:lnTo>
                <a:lnTo>
                  <a:pt x="220426" y="612112"/>
                </a:lnTo>
                <a:lnTo>
                  <a:pt x="225417" y="640890"/>
                </a:lnTo>
                <a:lnTo>
                  <a:pt x="233736" y="661820"/>
                </a:lnTo>
                <a:lnTo>
                  <a:pt x="246214" y="668797"/>
                </a:lnTo>
                <a:lnTo>
                  <a:pt x="265348" y="659204"/>
                </a:lnTo>
                <a:lnTo>
                  <a:pt x="291136" y="627809"/>
                </a:lnTo>
                <a:lnTo>
                  <a:pt x="306099" y="606007"/>
                </a:lnTo>
                <a:lnTo>
                  <a:pt x="320241" y="584218"/>
                </a:lnTo>
                <a:lnTo>
                  <a:pt x="334383" y="560672"/>
                </a:lnTo>
                <a:lnTo>
                  <a:pt x="347693" y="537126"/>
                </a:lnTo>
                <a:lnTo>
                  <a:pt x="360171" y="512707"/>
                </a:lnTo>
                <a:lnTo>
                  <a:pt x="370986" y="488289"/>
                </a:lnTo>
                <a:lnTo>
                  <a:pt x="380968" y="462999"/>
                </a:lnTo>
                <a:lnTo>
                  <a:pt x="389287" y="436837"/>
                </a:lnTo>
                <a:lnTo>
                  <a:pt x="395931" y="411547"/>
                </a:lnTo>
                <a:lnTo>
                  <a:pt x="400922" y="384512"/>
                </a:lnTo>
                <a:lnTo>
                  <a:pt x="404250" y="358362"/>
                </a:lnTo>
                <a:lnTo>
                  <a:pt x="405082" y="331328"/>
                </a:lnTo>
                <a:lnTo>
                  <a:pt x="403418" y="305165"/>
                </a:lnTo>
                <a:lnTo>
                  <a:pt x="399258" y="278131"/>
                </a:lnTo>
                <a:lnTo>
                  <a:pt x="391783" y="251097"/>
                </a:lnTo>
                <a:lnTo>
                  <a:pt x="381800" y="224934"/>
                </a:lnTo>
                <a:lnTo>
                  <a:pt x="370154" y="199608"/>
                </a:lnTo>
                <a:lnTo>
                  <a:pt x="356844" y="175263"/>
                </a:lnTo>
                <a:lnTo>
                  <a:pt x="342702" y="152613"/>
                </a:lnTo>
                <a:lnTo>
                  <a:pt x="327728" y="131659"/>
                </a:lnTo>
                <a:lnTo>
                  <a:pt x="312754" y="112400"/>
                </a:lnTo>
                <a:lnTo>
                  <a:pt x="296948" y="94959"/>
                </a:lnTo>
                <a:lnTo>
                  <a:pt x="280322" y="79334"/>
                </a:lnTo>
                <a:lnTo>
                  <a:pt x="263684" y="64436"/>
                </a:lnTo>
                <a:lnTo>
                  <a:pt x="231241" y="40091"/>
                </a:lnTo>
                <a:lnTo>
                  <a:pt x="199629" y="21801"/>
                </a:lnTo>
                <a:lnTo>
                  <a:pt x="170524" y="8720"/>
                </a:lnTo>
                <a:lnTo>
                  <a:pt x="145568" y="1695"/>
                </a:lnTo>
                <a:lnTo>
                  <a:pt x="133922" y="0"/>
                </a:lnTo>
                <a:lnTo>
                  <a:pt x="108965" y="0"/>
                </a:lnTo>
                <a:lnTo>
                  <a:pt x="84020" y="4360"/>
                </a:lnTo>
                <a:lnTo>
                  <a:pt x="59063" y="11264"/>
                </a:lnTo>
                <a:lnTo>
                  <a:pt x="37434" y="20832"/>
                </a:lnTo>
                <a:lnTo>
                  <a:pt x="28284" y="26162"/>
                </a:lnTo>
                <a:lnTo>
                  <a:pt x="19133" y="31370"/>
                </a:lnTo>
                <a:lnTo>
                  <a:pt x="12478" y="37426"/>
                </a:lnTo>
                <a:lnTo>
                  <a:pt x="6655" y="43603"/>
                </a:lnTo>
                <a:lnTo>
                  <a:pt x="2495" y="48812"/>
                </a:lnTo>
                <a:lnTo>
                  <a:pt x="0" y="54868"/>
                </a:lnTo>
                <a:lnTo>
                  <a:pt x="0" y="60076"/>
                </a:lnTo>
                <a:lnTo>
                  <a:pt x="1663" y="65405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11629" y="803603"/>
            <a:ext cx="387612" cy="642707"/>
          </a:xfrm>
          <a:custGeom>
            <a:avLst/>
            <a:gdLst/>
            <a:ahLst/>
            <a:cxnLst/>
            <a:rect l="l" t="t" r="r" b="b"/>
            <a:pathLst>
              <a:path w="387612" h="642707">
                <a:moveTo>
                  <a:pt x="1663" y="63709"/>
                </a:moveTo>
                <a:lnTo>
                  <a:pt x="7486" y="77638"/>
                </a:lnTo>
                <a:lnTo>
                  <a:pt x="16637" y="99440"/>
                </a:lnTo>
                <a:lnTo>
                  <a:pt x="29115" y="127298"/>
                </a:lnTo>
                <a:lnTo>
                  <a:pt x="45753" y="160486"/>
                </a:lnTo>
                <a:lnTo>
                  <a:pt x="64887" y="197064"/>
                </a:lnTo>
                <a:lnTo>
                  <a:pt x="88168" y="234600"/>
                </a:lnTo>
                <a:lnTo>
                  <a:pt x="113956" y="272971"/>
                </a:lnTo>
                <a:lnTo>
                  <a:pt x="138913" y="308726"/>
                </a:lnTo>
                <a:lnTo>
                  <a:pt x="158046" y="339249"/>
                </a:lnTo>
                <a:lnTo>
                  <a:pt x="173020" y="366271"/>
                </a:lnTo>
                <a:lnTo>
                  <a:pt x="184667" y="391562"/>
                </a:lnTo>
                <a:lnTo>
                  <a:pt x="192142" y="415980"/>
                </a:lnTo>
                <a:lnTo>
                  <a:pt x="197965" y="439526"/>
                </a:lnTo>
                <a:lnTo>
                  <a:pt x="202125" y="463944"/>
                </a:lnTo>
                <a:lnTo>
                  <a:pt x="205452" y="490978"/>
                </a:lnTo>
                <a:lnTo>
                  <a:pt x="207948" y="522373"/>
                </a:lnTo>
                <a:lnTo>
                  <a:pt x="209612" y="555512"/>
                </a:lnTo>
                <a:lnTo>
                  <a:pt x="212107" y="588639"/>
                </a:lnTo>
                <a:lnTo>
                  <a:pt x="216267" y="616545"/>
                </a:lnTo>
                <a:lnTo>
                  <a:pt x="223754" y="635731"/>
                </a:lnTo>
                <a:lnTo>
                  <a:pt x="236232" y="642707"/>
                </a:lnTo>
                <a:lnTo>
                  <a:pt x="253701" y="633114"/>
                </a:lnTo>
                <a:lnTo>
                  <a:pt x="278658" y="603464"/>
                </a:lnTo>
                <a:lnTo>
                  <a:pt x="292789" y="582534"/>
                </a:lnTo>
                <a:lnTo>
                  <a:pt x="306931" y="561616"/>
                </a:lnTo>
                <a:lnTo>
                  <a:pt x="320241" y="538942"/>
                </a:lnTo>
                <a:lnTo>
                  <a:pt x="332719" y="516268"/>
                </a:lnTo>
                <a:lnTo>
                  <a:pt x="344365" y="492722"/>
                </a:lnTo>
                <a:lnTo>
                  <a:pt x="355180" y="469176"/>
                </a:lnTo>
                <a:lnTo>
                  <a:pt x="365163" y="444758"/>
                </a:lnTo>
                <a:lnTo>
                  <a:pt x="373481" y="420340"/>
                </a:lnTo>
                <a:lnTo>
                  <a:pt x="379305" y="395050"/>
                </a:lnTo>
                <a:lnTo>
                  <a:pt x="384284" y="369760"/>
                </a:lnTo>
                <a:lnTo>
                  <a:pt x="387612" y="344482"/>
                </a:lnTo>
                <a:lnTo>
                  <a:pt x="387612" y="319191"/>
                </a:lnTo>
                <a:lnTo>
                  <a:pt x="386780" y="293029"/>
                </a:lnTo>
                <a:lnTo>
                  <a:pt x="382632" y="267739"/>
                </a:lnTo>
                <a:lnTo>
                  <a:pt x="375977" y="241577"/>
                </a:lnTo>
                <a:lnTo>
                  <a:pt x="365994" y="216286"/>
                </a:lnTo>
                <a:lnTo>
                  <a:pt x="354348" y="191856"/>
                </a:lnTo>
                <a:lnTo>
                  <a:pt x="341870" y="168359"/>
                </a:lnTo>
                <a:lnTo>
                  <a:pt x="328560" y="147405"/>
                </a:lnTo>
                <a:lnTo>
                  <a:pt x="314418" y="127298"/>
                </a:lnTo>
                <a:lnTo>
                  <a:pt x="299444" y="109009"/>
                </a:lnTo>
                <a:lnTo>
                  <a:pt x="284481" y="91567"/>
                </a:lnTo>
                <a:lnTo>
                  <a:pt x="268675" y="76791"/>
                </a:lnTo>
                <a:lnTo>
                  <a:pt x="252870" y="62862"/>
                </a:lnTo>
                <a:lnTo>
                  <a:pt x="237064" y="49780"/>
                </a:lnTo>
                <a:lnTo>
                  <a:pt x="221258" y="39243"/>
                </a:lnTo>
                <a:lnTo>
                  <a:pt x="191310" y="20954"/>
                </a:lnTo>
                <a:lnTo>
                  <a:pt x="163869" y="8720"/>
                </a:lnTo>
                <a:lnTo>
                  <a:pt x="139745" y="1816"/>
                </a:lnTo>
                <a:lnTo>
                  <a:pt x="128098" y="0"/>
                </a:lnTo>
                <a:lnTo>
                  <a:pt x="116452" y="0"/>
                </a:lnTo>
                <a:lnTo>
                  <a:pt x="92327" y="1816"/>
                </a:lnTo>
                <a:lnTo>
                  <a:pt x="68214" y="7872"/>
                </a:lnTo>
                <a:lnTo>
                  <a:pt x="46585" y="15745"/>
                </a:lnTo>
                <a:lnTo>
                  <a:pt x="26620" y="26162"/>
                </a:lnTo>
                <a:lnTo>
                  <a:pt x="6655" y="42755"/>
                </a:lnTo>
                <a:lnTo>
                  <a:pt x="0" y="53172"/>
                </a:lnTo>
                <a:lnTo>
                  <a:pt x="0" y="58501"/>
                </a:lnTo>
                <a:lnTo>
                  <a:pt x="1663" y="63709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22444" y="815836"/>
            <a:ext cx="371818" cy="614777"/>
          </a:xfrm>
          <a:custGeom>
            <a:avLst/>
            <a:gdLst/>
            <a:ahLst/>
            <a:cxnLst/>
            <a:rect l="l" t="t" r="r" b="b"/>
            <a:pathLst>
              <a:path w="371818" h="614777">
                <a:moveTo>
                  <a:pt x="1663" y="61045"/>
                </a:moveTo>
                <a:lnTo>
                  <a:pt x="7486" y="74126"/>
                </a:lnTo>
                <a:lnTo>
                  <a:pt x="15805" y="95080"/>
                </a:lnTo>
                <a:lnTo>
                  <a:pt x="28284" y="122090"/>
                </a:lnTo>
                <a:lnTo>
                  <a:pt x="44089" y="154308"/>
                </a:lnTo>
                <a:lnTo>
                  <a:pt x="62391" y="188356"/>
                </a:lnTo>
                <a:lnTo>
                  <a:pt x="84008" y="224983"/>
                </a:lnTo>
                <a:lnTo>
                  <a:pt x="108965" y="261610"/>
                </a:lnTo>
                <a:lnTo>
                  <a:pt x="133090" y="295621"/>
                </a:lnTo>
                <a:lnTo>
                  <a:pt x="151391" y="325272"/>
                </a:lnTo>
                <a:lnTo>
                  <a:pt x="166365" y="351422"/>
                </a:lnTo>
                <a:lnTo>
                  <a:pt x="177168" y="374968"/>
                </a:lnTo>
                <a:lnTo>
                  <a:pt x="184655" y="398514"/>
                </a:lnTo>
                <a:lnTo>
                  <a:pt x="190478" y="421188"/>
                </a:lnTo>
                <a:lnTo>
                  <a:pt x="194638" y="444734"/>
                </a:lnTo>
                <a:lnTo>
                  <a:pt x="197133" y="470024"/>
                </a:lnTo>
                <a:lnTo>
                  <a:pt x="199629" y="499675"/>
                </a:lnTo>
                <a:lnTo>
                  <a:pt x="201293" y="531942"/>
                </a:lnTo>
                <a:lnTo>
                  <a:pt x="202956" y="563336"/>
                </a:lnTo>
                <a:lnTo>
                  <a:pt x="207948" y="590358"/>
                </a:lnTo>
                <a:lnTo>
                  <a:pt x="214603" y="608672"/>
                </a:lnTo>
                <a:lnTo>
                  <a:pt x="226249" y="614777"/>
                </a:lnTo>
                <a:lnTo>
                  <a:pt x="243719" y="606056"/>
                </a:lnTo>
                <a:lnTo>
                  <a:pt x="267844" y="577277"/>
                </a:lnTo>
                <a:lnTo>
                  <a:pt x="281142" y="557232"/>
                </a:lnTo>
                <a:lnTo>
                  <a:pt x="294452" y="537174"/>
                </a:lnTo>
                <a:lnTo>
                  <a:pt x="307762" y="515372"/>
                </a:lnTo>
                <a:lnTo>
                  <a:pt x="319409" y="493570"/>
                </a:lnTo>
                <a:lnTo>
                  <a:pt x="331055" y="471768"/>
                </a:lnTo>
                <a:lnTo>
                  <a:pt x="341038" y="449094"/>
                </a:lnTo>
                <a:lnTo>
                  <a:pt x="350189" y="425548"/>
                </a:lnTo>
                <a:lnTo>
                  <a:pt x="358507" y="402002"/>
                </a:lnTo>
                <a:lnTo>
                  <a:pt x="364331" y="377584"/>
                </a:lnTo>
                <a:lnTo>
                  <a:pt x="368490" y="354038"/>
                </a:lnTo>
                <a:lnTo>
                  <a:pt x="371818" y="329632"/>
                </a:lnTo>
                <a:lnTo>
                  <a:pt x="371818" y="305214"/>
                </a:lnTo>
                <a:lnTo>
                  <a:pt x="370986" y="280796"/>
                </a:lnTo>
                <a:lnTo>
                  <a:pt x="366826" y="256378"/>
                </a:lnTo>
                <a:lnTo>
                  <a:pt x="360171" y="231960"/>
                </a:lnTo>
                <a:lnTo>
                  <a:pt x="351021" y="207541"/>
                </a:lnTo>
                <a:lnTo>
                  <a:pt x="340206" y="183983"/>
                </a:lnTo>
                <a:lnTo>
                  <a:pt x="327728" y="162181"/>
                </a:lnTo>
                <a:lnTo>
                  <a:pt x="315249" y="141227"/>
                </a:lnTo>
                <a:lnTo>
                  <a:pt x="301939" y="122090"/>
                </a:lnTo>
                <a:lnTo>
                  <a:pt x="286965" y="104649"/>
                </a:lnTo>
                <a:lnTo>
                  <a:pt x="272835" y="88055"/>
                </a:lnTo>
                <a:lnTo>
                  <a:pt x="257861" y="73278"/>
                </a:lnTo>
                <a:lnTo>
                  <a:pt x="242887" y="60197"/>
                </a:lnTo>
                <a:lnTo>
                  <a:pt x="227913" y="47964"/>
                </a:lnTo>
                <a:lnTo>
                  <a:pt x="212939" y="37547"/>
                </a:lnTo>
                <a:lnTo>
                  <a:pt x="197965" y="27857"/>
                </a:lnTo>
                <a:lnTo>
                  <a:pt x="183823" y="20106"/>
                </a:lnTo>
                <a:lnTo>
                  <a:pt x="170524" y="13081"/>
                </a:lnTo>
                <a:lnTo>
                  <a:pt x="157214" y="7872"/>
                </a:lnTo>
                <a:lnTo>
                  <a:pt x="144736" y="4360"/>
                </a:lnTo>
                <a:lnTo>
                  <a:pt x="133922" y="1695"/>
                </a:lnTo>
                <a:lnTo>
                  <a:pt x="123107" y="0"/>
                </a:lnTo>
                <a:lnTo>
                  <a:pt x="111461" y="0"/>
                </a:lnTo>
                <a:lnTo>
                  <a:pt x="100646" y="847"/>
                </a:lnTo>
                <a:lnTo>
                  <a:pt x="89000" y="2664"/>
                </a:lnTo>
                <a:lnTo>
                  <a:pt x="77353" y="4360"/>
                </a:lnTo>
                <a:lnTo>
                  <a:pt x="65718" y="7872"/>
                </a:lnTo>
                <a:lnTo>
                  <a:pt x="54904" y="11385"/>
                </a:lnTo>
                <a:lnTo>
                  <a:pt x="44921" y="15745"/>
                </a:lnTo>
                <a:lnTo>
                  <a:pt x="34939" y="20106"/>
                </a:lnTo>
                <a:lnTo>
                  <a:pt x="25788" y="24466"/>
                </a:lnTo>
                <a:lnTo>
                  <a:pt x="18301" y="29674"/>
                </a:lnTo>
                <a:lnTo>
                  <a:pt x="11646" y="34883"/>
                </a:lnTo>
                <a:lnTo>
                  <a:pt x="6655" y="40091"/>
                </a:lnTo>
                <a:lnTo>
                  <a:pt x="2495" y="46268"/>
                </a:lnTo>
                <a:lnTo>
                  <a:pt x="0" y="50628"/>
                </a:lnTo>
                <a:lnTo>
                  <a:pt x="0" y="55837"/>
                </a:lnTo>
                <a:lnTo>
                  <a:pt x="1663" y="61045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134090" y="828070"/>
            <a:ext cx="355180" cy="587718"/>
          </a:xfrm>
          <a:custGeom>
            <a:avLst/>
            <a:gdLst/>
            <a:ahLst/>
            <a:cxnLst/>
            <a:rect l="l" t="t" r="r" b="b"/>
            <a:pathLst>
              <a:path w="355180" h="587718">
                <a:moveTo>
                  <a:pt x="26620" y="116882"/>
                </a:moveTo>
                <a:lnTo>
                  <a:pt x="41594" y="146436"/>
                </a:lnTo>
                <a:lnTo>
                  <a:pt x="59063" y="179611"/>
                </a:lnTo>
                <a:lnTo>
                  <a:pt x="79849" y="214494"/>
                </a:lnTo>
                <a:lnTo>
                  <a:pt x="103974" y="249377"/>
                </a:lnTo>
                <a:lnTo>
                  <a:pt x="126435" y="281644"/>
                </a:lnTo>
                <a:lnTo>
                  <a:pt x="144736" y="310422"/>
                </a:lnTo>
                <a:lnTo>
                  <a:pt x="158046" y="335700"/>
                </a:lnTo>
                <a:lnTo>
                  <a:pt x="168849" y="358374"/>
                </a:lnTo>
                <a:lnTo>
                  <a:pt x="176336" y="380176"/>
                </a:lnTo>
                <a:lnTo>
                  <a:pt x="181327" y="401978"/>
                </a:lnTo>
                <a:lnTo>
                  <a:pt x="185487" y="424652"/>
                </a:lnTo>
                <a:lnTo>
                  <a:pt x="187983" y="449070"/>
                </a:lnTo>
                <a:lnTo>
                  <a:pt x="189646" y="476977"/>
                </a:lnTo>
                <a:lnTo>
                  <a:pt x="191310" y="508371"/>
                </a:lnTo>
                <a:lnTo>
                  <a:pt x="193806" y="538022"/>
                </a:lnTo>
                <a:lnTo>
                  <a:pt x="197965" y="563300"/>
                </a:lnTo>
                <a:lnTo>
                  <a:pt x="204620" y="581613"/>
                </a:lnTo>
                <a:lnTo>
                  <a:pt x="216267" y="587718"/>
                </a:lnTo>
                <a:lnTo>
                  <a:pt x="232072" y="578997"/>
                </a:lnTo>
                <a:lnTo>
                  <a:pt x="255365" y="551975"/>
                </a:lnTo>
                <a:lnTo>
                  <a:pt x="268664" y="532789"/>
                </a:lnTo>
                <a:lnTo>
                  <a:pt x="281142" y="513604"/>
                </a:lnTo>
                <a:lnTo>
                  <a:pt x="293620" y="492674"/>
                </a:lnTo>
                <a:lnTo>
                  <a:pt x="305267" y="471744"/>
                </a:lnTo>
                <a:lnTo>
                  <a:pt x="316081" y="450814"/>
                </a:lnTo>
                <a:lnTo>
                  <a:pt x="325232" y="429012"/>
                </a:lnTo>
                <a:lnTo>
                  <a:pt x="334383" y="406338"/>
                </a:lnTo>
                <a:lnTo>
                  <a:pt x="341870" y="383664"/>
                </a:lnTo>
                <a:lnTo>
                  <a:pt x="347693" y="360990"/>
                </a:lnTo>
                <a:lnTo>
                  <a:pt x="351852" y="338316"/>
                </a:lnTo>
                <a:lnTo>
                  <a:pt x="354348" y="314783"/>
                </a:lnTo>
                <a:lnTo>
                  <a:pt x="355180" y="291236"/>
                </a:lnTo>
                <a:lnTo>
                  <a:pt x="353516" y="267690"/>
                </a:lnTo>
                <a:lnTo>
                  <a:pt x="350189" y="245016"/>
                </a:lnTo>
                <a:lnTo>
                  <a:pt x="344365" y="221470"/>
                </a:lnTo>
                <a:lnTo>
                  <a:pt x="335215" y="197924"/>
                </a:lnTo>
                <a:lnTo>
                  <a:pt x="324400" y="175250"/>
                </a:lnTo>
                <a:lnTo>
                  <a:pt x="313586" y="154308"/>
                </a:lnTo>
                <a:lnTo>
                  <a:pt x="301107" y="134323"/>
                </a:lnTo>
                <a:lnTo>
                  <a:pt x="287797" y="115913"/>
                </a:lnTo>
                <a:lnTo>
                  <a:pt x="274487" y="99440"/>
                </a:lnTo>
                <a:lnTo>
                  <a:pt x="260357" y="83695"/>
                </a:lnTo>
                <a:lnTo>
                  <a:pt x="246214" y="69766"/>
                </a:lnTo>
                <a:lnTo>
                  <a:pt x="217099" y="45299"/>
                </a:lnTo>
                <a:lnTo>
                  <a:pt x="188814" y="26162"/>
                </a:lnTo>
                <a:lnTo>
                  <a:pt x="162206" y="13081"/>
                </a:lnTo>
                <a:lnTo>
                  <a:pt x="138913" y="4360"/>
                </a:lnTo>
                <a:lnTo>
                  <a:pt x="107301" y="0"/>
                </a:lnTo>
                <a:lnTo>
                  <a:pt x="84840" y="1695"/>
                </a:lnTo>
                <a:lnTo>
                  <a:pt x="63223" y="6903"/>
                </a:lnTo>
                <a:lnTo>
                  <a:pt x="42426" y="13928"/>
                </a:lnTo>
                <a:lnTo>
                  <a:pt x="24956" y="23497"/>
                </a:lnTo>
                <a:lnTo>
                  <a:pt x="2495" y="43603"/>
                </a:lnTo>
                <a:lnTo>
                  <a:pt x="0" y="53172"/>
                </a:lnTo>
                <a:lnTo>
                  <a:pt x="1663" y="57532"/>
                </a:lnTo>
                <a:lnTo>
                  <a:pt x="6655" y="70613"/>
                </a:lnTo>
                <a:lnTo>
                  <a:pt x="14973" y="90720"/>
                </a:lnTo>
                <a:lnTo>
                  <a:pt x="26620" y="116882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144905" y="839334"/>
            <a:ext cx="339374" cy="561628"/>
          </a:xfrm>
          <a:custGeom>
            <a:avLst/>
            <a:gdLst/>
            <a:ahLst/>
            <a:cxnLst/>
            <a:rect l="l" t="t" r="r" b="b"/>
            <a:pathLst>
              <a:path w="339374" h="561628">
                <a:moveTo>
                  <a:pt x="25788" y="112521"/>
                </a:moveTo>
                <a:lnTo>
                  <a:pt x="39930" y="141348"/>
                </a:lnTo>
                <a:lnTo>
                  <a:pt x="57388" y="172707"/>
                </a:lnTo>
                <a:lnTo>
                  <a:pt x="77353" y="205846"/>
                </a:lnTo>
                <a:lnTo>
                  <a:pt x="99814" y="238985"/>
                </a:lnTo>
                <a:lnTo>
                  <a:pt x="121443" y="269507"/>
                </a:lnTo>
                <a:lnTo>
                  <a:pt x="138913" y="296542"/>
                </a:lnTo>
                <a:lnTo>
                  <a:pt x="151391" y="320948"/>
                </a:lnTo>
                <a:lnTo>
                  <a:pt x="161362" y="342750"/>
                </a:lnTo>
                <a:lnTo>
                  <a:pt x="168849" y="363679"/>
                </a:lnTo>
                <a:lnTo>
                  <a:pt x="173840" y="383737"/>
                </a:lnTo>
                <a:lnTo>
                  <a:pt x="178000" y="405539"/>
                </a:lnTo>
                <a:lnTo>
                  <a:pt x="180496" y="429085"/>
                </a:lnTo>
                <a:lnTo>
                  <a:pt x="182159" y="456119"/>
                </a:lnTo>
                <a:lnTo>
                  <a:pt x="183823" y="485770"/>
                </a:lnTo>
                <a:lnTo>
                  <a:pt x="185487" y="514548"/>
                </a:lnTo>
                <a:lnTo>
                  <a:pt x="189646" y="538967"/>
                </a:lnTo>
                <a:lnTo>
                  <a:pt x="196301" y="555524"/>
                </a:lnTo>
                <a:lnTo>
                  <a:pt x="207116" y="561628"/>
                </a:lnTo>
                <a:lnTo>
                  <a:pt x="222922" y="553780"/>
                </a:lnTo>
                <a:lnTo>
                  <a:pt x="244551" y="527630"/>
                </a:lnTo>
                <a:lnTo>
                  <a:pt x="268664" y="491002"/>
                </a:lnTo>
                <a:lnTo>
                  <a:pt x="291957" y="451759"/>
                </a:lnTo>
                <a:lnTo>
                  <a:pt x="311090" y="409899"/>
                </a:lnTo>
                <a:lnTo>
                  <a:pt x="326896" y="367168"/>
                </a:lnTo>
                <a:lnTo>
                  <a:pt x="336878" y="323564"/>
                </a:lnTo>
                <a:lnTo>
                  <a:pt x="339374" y="279100"/>
                </a:lnTo>
                <a:lnTo>
                  <a:pt x="334383" y="233752"/>
                </a:lnTo>
                <a:lnTo>
                  <a:pt x="320241" y="189276"/>
                </a:lnTo>
                <a:lnTo>
                  <a:pt x="310258" y="167474"/>
                </a:lnTo>
                <a:lnTo>
                  <a:pt x="299444" y="147405"/>
                </a:lnTo>
                <a:lnTo>
                  <a:pt x="287797" y="129115"/>
                </a:lnTo>
                <a:lnTo>
                  <a:pt x="275319" y="111674"/>
                </a:lnTo>
                <a:lnTo>
                  <a:pt x="262009" y="95080"/>
                </a:lnTo>
                <a:lnTo>
                  <a:pt x="248710" y="80303"/>
                </a:lnTo>
                <a:lnTo>
                  <a:pt x="221258" y="54989"/>
                </a:lnTo>
                <a:lnTo>
                  <a:pt x="193806" y="34035"/>
                </a:lnTo>
                <a:lnTo>
                  <a:pt x="168017" y="19258"/>
                </a:lnTo>
                <a:lnTo>
                  <a:pt x="143904" y="7872"/>
                </a:lnTo>
                <a:lnTo>
                  <a:pt x="122275" y="1816"/>
                </a:lnTo>
                <a:lnTo>
                  <a:pt x="102310" y="0"/>
                </a:lnTo>
                <a:lnTo>
                  <a:pt x="80681" y="1816"/>
                </a:lnTo>
                <a:lnTo>
                  <a:pt x="59884" y="7025"/>
                </a:lnTo>
                <a:lnTo>
                  <a:pt x="40762" y="14050"/>
                </a:lnTo>
                <a:lnTo>
                  <a:pt x="24124" y="22770"/>
                </a:lnTo>
                <a:lnTo>
                  <a:pt x="2495" y="41908"/>
                </a:lnTo>
                <a:lnTo>
                  <a:pt x="0" y="51476"/>
                </a:lnTo>
                <a:lnTo>
                  <a:pt x="1663" y="55837"/>
                </a:lnTo>
                <a:lnTo>
                  <a:pt x="6655" y="68070"/>
                </a:lnTo>
                <a:lnTo>
                  <a:pt x="14973" y="87207"/>
                </a:lnTo>
                <a:lnTo>
                  <a:pt x="25788" y="112521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156551" y="851567"/>
            <a:ext cx="322736" cy="534570"/>
          </a:xfrm>
          <a:custGeom>
            <a:avLst/>
            <a:gdLst/>
            <a:ahLst/>
            <a:cxnLst/>
            <a:rect l="l" t="t" r="r" b="b"/>
            <a:pathLst>
              <a:path w="322736" h="534570">
                <a:moveTo>
                  <a:pt x="24124" y="106465"/>
                </a:moveTo>
                <a:lnTo>
                  <a:pt x="37434" y="134323"/>
                </a:lnTo>
                <a:lnTo>
                  <a:pt x="54061" y="163962"/>
                </a:lnTo>
                <a:lnTo>
                  <a:pt x="73194" y="195357"/>
                </a:lnTo>
                <a:lnTo>
                  <a:pt x="94823" y="227623"/>
                </a:lnTo>
                <a:lnTo>
                  <a:pt x="115620" y="257274"/>
                </a:lnTo>
                <a:lnTo>
                  <a:pt x="131426" y="282564"/>
                </a:lnTo>
                <a:lnTo>
                  <a:pt x="143893" y="305238"/>
                </a:lnTo>
                <a:lnTo>
                  <a:pt x="153043" y="326156"/>
                </a:lnTo>
                <a:lnTo>
                  <a:pt x="160530" y="346214"/>
                </a:lnTo>
                <a:lnTo>
                  <a:pt x="165522" y="365399"/>
                </a:lnTo>
                <a:lnTo>
                  <a:pt x="168849" y="386329"/>
                </a:lnTo>
                <a:lnTo>
                  <a:pt x="171345" y="408131"/>
                </a:lnTo>
                <a:lnTo>
                  <a:pt x="173009" y="434293"/>
                </a:lnTo>
                <a:lnTo>
                  <a:pt x="174672" y="462200"/>
                </a:lnTo>
                <a:lnTo>
                  <a:pt x="176336" y="489234"/>
                </a:lnTo>
                <a:lnTo>
                  <a:pt x="179664" y="512780"/>
                </a:lnTo>
                <a:lnTo>
                  <a:pt x="186319" y="528477"/>
                </a:lnTo>
                <a:lnTo>
                  <a:pt x="196301" y="534570"/>
                </a:lnTo>
                <a:lnTo>
                  <a:pt x="211275" y="526733"/>
                </a:lnTo>
                <a:lnTo>
                  <a:pt x="232072" y="502315"/>
                </a:lnTo>
                <a:lnTo>
                  <a:pt x="255354" y="467432"/>
                </a:lnTo>
                <a:lnTo>
                  <a:pt x="276983" y="429933"/>
                </a:lnTo>
                <a:lnTo>
                  <a:pt x="295284" y="390689"/>
                </a:lnTo>
                <a:lnTo>
                  <a:pt x="310258" y="349702"/>
                </a:lnTo>
                <a:lnTo>
                  <a:pt x="319409" y="307854"/>
                </a:lnTo>
                <a:lnTo>
                  <a:pt x="322736" y="265123"/>
                </a:lnTo>
                <a:lnTo>
                  <a:pt x="317745" y="222391"/>
                </a:lnTo>
                <a:lnTo>
                  <a:pt x="304435" y="179659"/>
                </a:lnTo>
                <a:lnTo>
                  <a:pt x="294452" y="159601"/>
                </a:lnTo>
                <a:lnTo>
                  <a:pt x="284470" y="140379"/>
                </a:lnTo>
                <a:lnTo>
                  <a:pt x="272823" y="122090"/>
                </a:lnTo>
                <a:lnTo>
                  <a:pt x="261177" y="105496"/>
                </a:lnTo>
                <a:lnTo>
                  <a:pt x="248699" y="90720"/>
                </a:lnTo>
                <a:lnTo>
                  <a:pt x="236232" y="76791"/>
                </a:lnTo>
                <a:lnTo>
                  <a:pt x="222922" y="63709"/>
                </a:lnTo>
                <a:lnTo>
                  <a:pt x="197133" y="41908"/>
                </a:lnTo>
                <a:lnTo>
                  <a:pt x="171345" y="24466"/>
                </a:lnTo>
                <a:lnTo>
                  <a:pt x="147220" y="12233"/>
                </a:lnTo>
                <a:lnTo>
                  <a:pt x="125603" y="4360"/>
                </a:lnTo>
                <a:lnTo>
                  <a:pt x="97319" y="0"/>
                </a:lnTo>
                <a:lnTo>
                  <a:pt x="77353" y="1816"/>
                </a:lnTo>
                <a:lnTo>
                  <a:pt x="57388" y="7025"/>
                </a:lnTo>
                <a:lnTo>
                  <a:pt x="38266" y="13081"/>
                </a:lnTo>
                <a:lnTo>
                  <a:pt x="22460" y="21801"/>
                </a:lnTo>
                <a:lnTo>
                  <a:pt x="1663" y="40091"/>
                </a:lnTo>
                <a:lnTo>
                  <a:pt x="0" y="48812"/>
                </a:lnTo>
                <a:lnTo>
                  <a:pt x="1663" y="53172"/>
                </a:lnTo>
                <a:lnTo>
                  <a:pt x="5823" y="64557"/>
                </a:lnTo>
                <a:lnTo>
                  <a:pt x="14142" y="82847"/>
                </a:lnTo>
                <a:lnTo>
                  <a:pt x="24124" y="106465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168198" y="863801"/>
            <a:ext cx="306099" cy="506651"/>
          </a:xfrm>
          <a:custGeom>
            <a:avLst/>
            <a:gdLst/>
            <a:ahLst/>
            <a:cxnLst/>
            <a:rect l="l" t="t" r="r" b="b"/>
            <a:pathLst>
              <a:path w="306099" h="506651">
                <a:moveTo>
                  <a:pt x="23292" y="101136"/>
                </a:moveTo>
                <a:lnTo>
                  <a:pt x="35759" y="127298"/>
                </a:lnTo>
                <a:lnTo>
                  <a:pt x="51565" y="155217"/>
                </a:lnTo>
                <a:lnTo>
                  <a:pt x="69034" y="185740"/>
                </a:lnTo>
                <a:lnTo>
                  <a:pt x="89832" y="215390"/>
                </a:lnTo>
                <a:lnTo>
                  <a:pt x="108965" y="243297"/>
                </a:lnTo>
                <a:lnTo>
                  <a:pt x="124771" y="267715"/>
                </a:lnTo>
                <a:lnTo>
                  <a:pt x="136406" y="289517"/>
                </a:lnTo>
                <a:lnTo>
                  <a:pt x="145556" y="308690"/>
                </a:lnTo>
                <a:lnTo>
                  <a:pt x="152211" y="327876"/>
                </a:lnTo>
                <a:lnTo>
                  <a:pt x="156371" y="346189"/>
                </a:lnTo>
                <a:lnTo>
                  <a:pt x="159698" y="366247"/>
                </a:lnTo>
                <a:lnTo>
                  <a:pt x="162194" y="387177"/>
                </a:lnTo>
                <a:lnTo>
                  <a:pt x="163858" y="411595"/>
                </a:lnTo>
                <a:lnTo>
                  <a:pt x="164690" y="437757"/>
                </a:lnTo>
                <a:lnTo>
                  <a:pt x="167185" y="463920"/>
                </a:lnTo>
                <a:lnTo>
                  <a:pt x="170513" y="485721"/>
                </a:lnTo>
                <a:lnTo>
                  <a:pt x="176336" y="501419"/>
                </a:lnTo>
                <a:lnTo>
                  <a:pt x="186319" y="506651"/>
                </a:lnTo>
                <a:lnTo>
                  <a:pt x="200461" y="499675"/>
                </a:lnTo>
                <a:lnTo>
                  <a:pt x="220426" y="476129"/>
                </a:lnTo>
                <a:lnTo>
                  <a:pt x="242044" y="442990"/>
                </a:lnTo>
                <a:lnTo>
                  <a:pt x="262841" y="407235"/>
                </a:lnTo>
                <a:lnTo>
                  <a:pt x="280310" y="369735"/>
                </a:lnTo>
                <a:lnTo>
                  <a:pt x="294452" y="331364"/>
                </a:lnTo>
                <a:lnTo>
                  <a:pt x="303603" y="292133"/>
                </a:lnTo>
                <a:lnTo>
                  <a:pt x="306099" y="251145"/>
                </a:lnTo>
                <a:lnTo>
                  <a:pt x="301939" y="211030"/>
                </a:lnTo>
                <a:lnTo>
                  <a:pt x="288629" y="170914"/>
                </a:lnTo>
                <a:lnTo>
                  <a:pt x="279478" y="151729"/>
                </a:lnTo>
                <a:lnTo>
                  <a:pt x="269496" y="133476"/>
                </a:lnTo>
                <a:lnTo>
                  <a:pt x="258681" y="116034"/>
                </a:lnTo>
                <a:lnTo>
                  <a:pt x="247867" y="100288"/>
                </a:lnTo>
                <a:lnTo>
                  <a:pt x="236220" y="86359"/>
                </a:lnTo>
                <a:lnTo>
                  <a:pt x="223754" y="72430"/>
                </a:lnTo>
                <a:lnTo>
                  <a:pt x="211275" y="60197"/>
                </a:lnTo>
                <a:lnTo>
                  <a:pt x="187151" y="39243"/>
                </a:lnTo>
                <a:lnTo>
                  <a:pt x="162194" y="23497"/>
                </a:lnTo>
                <a:lnTo>
                  <a:pt x="150548" y="16593"/>
                </a:lnTo>
                <a:lnTo>
                  <a:pt x="139733" y="11385"/>
                </a:lnTo>
                <a:lnTo>
                  <a:pt x="128919" y="7025"/>
                </a:lnTo>
                <a:lnTo>
                  <a:pt x="118948" y="3512"/>
                </a:lnTo>
                <a:lnTo>
                  <a:pt x="109797" y="1695"/>
                </a:lnTo>
                <a:lnTo>
                  <a:pt x="91495" y="0"/>
                </a:lnTo>
                <a:lnTo>
                  <a:pt x="72362" y="1695"/>
                </a:lnTo>
                <a:lnTo>
                  <a:pt x="54061" y="6056"/>
                </a:lnTo>
                <a:lnTo>
                  <a:pt x="36591" y="13081"/>
                </a:lnTo>
                <a:lnTo>
                  <a:pt x="20797" y="20954"/>
                </a:lnTo>
                <a:lnTo>
                  <a:pt x="9150" y="28826"/>
                </a:lnTo>
                <a:lnTo>
                  <a:pt x="1663" y="38395"/>
                </a:lnTo>
                <a:lnTo>
                  <a:pt x="0" y="46268"/>
                </a:lnTo>
                <a:lnTo>
                  <a:pt x="1663" y="50628"/>
                </a:lnTo>
                <a:lnTo>
                  <a:pt x="5823" y="61893"/>
                </a:lnTo>
                <a:lnTo>
                  <a:pt x="13310" y="78486"/>
                </a:lnTo>
                <a:lnTo>
                  <a:pt x="23292" y="101136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7995189" y="535076"/>
            <a:ext cx="505717" cy="274703"/>
          </a:xfrm>
          <a:custGeom>
            <a:avLst/>
            <a:gdLst/>
            <a:ahLst/>
            <a:cxnLst/>
            <a:rect l="l" t="t" r="r" b="b"/>
            <a:pathLst>
              <a:path w="505717" h="274703">
                <a:moveTo>
                  <a:pt x="60716" y="126450"/>
                </a:moveTo>
                <a:lnTo>
                  <a:pt x="37423" y="141227"/>
                </a:lnTo>
                <a:lnTo>
                  <a:pt x="20785" y="155156"/>
                </a:lnTo>
                <a:lnTo>
                  <a:pt x="9139" y="168237"/>
                </a:lnTo>
                <a:lnTo>
                  <a:pt x="2495" y="180471"/>
                </a:lnTo>
                <a:lnTo>
                  <a:pt x="0" y="191856"/>
                </a:lnTo>
                <a:lnTo>
                  <a:pt x="1663" y="202273"/>
                </a:lnTo>
                <a:lnTo>
                  <a:pt x="6643" y="211841"/>
                </a:lnTo>
                <a:lnTo>
                  <a:pt x="13298" y="220562"/>
                </a:lnTo>
                <a:lnTo>
                  <a:pt x="21617" y="228435"/>
                </a:lnTo>
                <a:lnTo>
                  <a:pt x="30768" y="235460"/>
                </a:lnTo>
                <a:lnTo>
                  <a:pt x="40750" y="240668"/>
                </a:lnTo>
                <a:lnTo>
                  <a:pt x="50733" y="245876"/>
                </a:lnTo>
                <a:lnTo>
                  <a:pt x="59052" y="249389"/>
                </a:lnTo>
                <a:lnTo>
                  <a:pt x="65707" y="251933"/>
                </a:lnTo>
                <a:lnTo>
                  <a:pt x="70698" y="253749"/>
                </a:lnTo>
                <a:lnTo>
                  <a:pt x="72362" y="254597"/>
                </a:lnTo>
                <a:lnTo>
                  <a:pt x="83176" y="262470"/>
                </a:lnTo>
                <a:lnTo>
                  <a:pt x="93991" y="267678"/>
                </a:lnTo>
                <a:lnTo>
                  <a:pt x="104794" y="271191"/>
                </a:lnTo>
                <a:lnTo>
                  <a:pt x="115608" y="272887"/>
                </a:lnTo>
                <a:lnTo>
                  <a:pt x="126423" y="272887"/>
                </a:lnTo>
                <a:lnTo>
                  <a:pt x="138069" y="271191"/>
                </a:lnTo>
                <a:lnTo>
                  <a:pt x="148884" y="268526"/>
                </a:lnTo>
                <a:lnTo>
                  <a:pt x="159698" y="264166"/>
                </a:lnTo>
                <a:lnTo>
                  <a:pt x="170513" y="259805"/>
                </a:lnTo>
                <a:lnTo>
                  <a:pt x="181327" y="254597"/>
                </a:lnTo>
                <a:lnTo>
                  <a:pt x="192142" y="249389"/>
                </a:lnTo>
                <a:lnTo>
                  <a:pt x="202945" y="244181"/>
                </a:lnTo>
                <a:lnTo>
                  <a:pt x="213759" y="238851"/>
                </a:lnTo>
                <a:lnTo>
                  <a:pt x="223742" y="233643"/>
                </a:lnTo>
                <a:lnTo>
                  <a:pt x="234557" y="229283"/>
                </a:lnTo>
                <a:lnTo>
                  <a:pt x="244539" y="225770"/>
                </a:lnTo>
                <a:lnTo>
                  <a:pt x="254522" y="224075"/>
                </a:lnTo>
                <a:lnTo>
                  <a:pt x="263673" y="223227"/>
                </a:lnTo>
                <a:lnTo>
                  <a:pt x="273655" y="223227"/>
                </a:lnTo>
                <a:lnTo>
                  <a:pt x="282806" y="224922"/>
                </a:lnTo>
                <a:lnTo>
                  <a:pt x="292789" y="227587"/>
                </a:lnTo>
                <a:lnTo>
                  <a:pt x="301928" y="231100"/>
                </a:lnTo>
                <a:lnTo>
                  <a:pt x="311910" y="235460"/>
                </a:lnTo>
                <a:lnTo>
                  <a:pt x="322725" y="239820"/>
                </a:lnTo>
                <a:lnTo>
                  <a:pt x="333539" y="245029"/>
                </a:lnTo>
                <a:lnTo>
                  <a:pt x="345186" y="249389"/>
                </a:lnTo>
                <a:lnTo>
                  <a:pt x="357664" y="254597"/>
                </a:lnTo>
                <a:lnTo>
                  <a:pt x="370974" y="259805"/>
                </a:lnTo>
                <a:lnTo>
                  <a:pt x="385116" y="264166"/>
                </a:lnTo>
                <a:lnTo>
                  <a:pt x="400922" y="268526"/>
                </a:lnTo>
                <a:lnTo>
                  <a:pt x="417548" y="272039"/>
                </a:lnTo>
                <a:lnTo>
                  <a:pt x="435018" y="274703"/>
                </a:lnTo>
                <a:lnTo>
                  <a:pt x="466629" y="270343"/>
                </a:lnTo>
                <a:lnTo>
                  <a:pt x="489090" y="250237"/>
                </a:lnTo>
                <a:lnTo>
                  <a:pt x="501557" y="218866"/>
                </a:lnTo>
                <a:lnTo>
                  <a:pt x="505717" y="180471"/>
                </a:lnTo>
                <a:lnTo>
                  <a:pt x="502389" y="138563"/>
                </a:lnTo>
                <a:lnTo>
                  <a:pt x="492418" y="96776"/>
                </a:lnTo>
                <a:lnTo>
                  <a:pt x="475780" y="59228"/>
                </a:lnTo>
                <a:lnTo>
                  <a:pt x="454151" y="29674"/>
                </a:lnTo>
                <a:lnTo>
                  <a:pt x="430858" y="10416"/>
                </a:lnTo>
                <a:lnTo>
                  <a:pt x="408398" y="847"/>
                </a:lnTo>
                <a:lnTo>
                  <a:pt x="390108" y="0"/>
                </a:lnTo>
                <a:lnTo>
                  <a:pt x="374302" y="5208"/>
                </a:lnTo>
                <a:lnTo>
                  <a:pt x="363487" y="15624"/>
                </a:lnTo>
                <a:lnTo>
                  <a:pt x="358496" y="31370"/>
                </a:lnTo>
                <a:lnTo>
                  <a:pt x="359328" y="49659"/>
                </a:lnTo>
                <a:lnTo>
                  <a:pt x="366815" y="69766"/>
                </a:lnTo>
                <a:lnTo>
                  <a:pt x="370142" y="78486"/>
                </a:lnTo>
                <a:lnTo>
                  <a:pt x="370142" y="83695"/>
                </a:lnTo>
                <a:lnTo>
                  <a:pt x="365983" y="86238"/>
                </a:lnTo>
                <a:lnTo>
                  <a:pt x="358496" y="87207"/>
                </a:lnTo>
                <a:lnTo>
                  <a:pt x="347681" y="86238"/>
                </a:lnTo>
                <a:lnTo>
                  <a:pt x="333539" y="83695"/>
                </a:lnTo>
                <a:lnTo>
                  <a:pt x="316902" y="81030"/>
                </a:lnTo>
                <a:lnTo>
                  <a:pt x="296948" y="78486"/>
                </a:lnTo>
                <a:lnTo>
                  <a:pt x="274487" y="76669"/>
                </a:lnTo>
                <a:lnTo>
                  <a:pt x="249530" y="75822"/>
                </a:lnTo>
                <a:lnTo>
                  <a:pt x="222910" y="76669"/>
                </a:lnTo>
                <a:lnTo>
                  <a:pt x="193806" y="79334"/>
                </a:lnTo>
                <a:lnTo>
                  <a:pt x="163026" y="85390"/>
                </a:lnTo>
                <a:lnTo>
                  <a:pt x="129751" y="94959"/>
                </a:lnTo>
                <a:lnTo>
                  <a:pt x="95655" y="108040"/>
                </a:lnTo>
                <a:lnTo>
                  <a:pt x="60716" y="1264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002664" y="545493"/>
            <a:ext cx="494082" cy="258958"/>
          </a:xfrm>
          <a:custGeom>
            <a:avLst/>
            <a:gdLst/>
            <a:ahLst/>
            <a:cxnLst/>
            <a:rect l="l" t="t" r="r" b="b"/>
            <a:pathLst>
              <a:path w="494082" h="258958">
                <a:moveTo>
                  <a:pt x="396763" y="0"/>
                </a:moveTo>
                <a:lnTo>
                  <a:pt x="387623" y="847"/>
                </a:lnTo>
                <a:lnTo>
                  <a:pt x="379305" y="3512"/>
                </a:lnTo>
                <a:lnTo>
                  <a:pt x="372650" y="8720"/>
                </a:lnTo>
                <a:lnTo>
                  <a:pt x="366826" y="14897"/>
                </a:lnTo>
                <a:lnTo>
                  <a:pt x="361003" y="25314"/>
                </a:lnTo>
                <a:lnTo>
                  <a:pt x="357676" y="38395"/>
                </a:lnTo>
                <a:lnTo>
                  <a:pt x="357676" y="53172"/>
                </a:lnTo>
                <a:lnTo>
                  <a:pt x="361003" y="68918"/>
                </a:lnTo>
                <a:lnTo>
                  <a:pt x="362667" y="76791"/>
                </a:lnTo>
                <a:lnTo>
                  <a:pt x="360171" y="81151"/>
                </a:lnTo>
                <a:lnTo>
                  <a:pt x="355180" y="83695"/>
                </a:lnTo>
                <a:lnTo>
                  <a:pt x="346029" y="84542"/>
                </a:lnTo>
                <a:lnTo>
                  <a:pt x="334383" y="83695"/>
                </a:lnTo>
                <a:lnTo>
                  <a:pt x="319409" y="81151"/>
                </a:lnTo>
                <a:lnTo>
                  <a:pt x="301939" y="79334"/>
                </a:lnTo>
                <a:lnTo>
                  <a:pt x="281986" y="76791"/>
                </a:lnTo>
                <a:lnTo>
                  <a:pt x="260357" y="74974"/>
                </a:lnTo>
                <a:lnTo>
                  <a:pt x="236232" y="74126"/>
                </a:lnTo>
                <a:lnTo>
                  <a:pt x="209612" y="74974"/>
                </a:lnTo>
                <a:lnTo>
                  <a:pt x="182171" y="78486"/>
                </a:lnTo>
                <a:lnTo>
                  <a:pt x="153055" y="83695"/>
                </a:lnTo>
                <a:lnTo>
                  <a:pt x="123107" y="91567"/>
                </a:lnTo>
                <a:lnTo>
                  <a:pt x="91507" y="103801"/>
                </a:lnTo>
                <a:lnTo>
                  <a:pt x="59063" y="119425"/>
                </a:lnTo>
                <a:lnTo>
                  <a:pt x="36602" y="133476"/>
                </a:lnTo>
                <a:lnTo>
                  <a:pt x="19965" y="146557"/>
                </a:lnTo>
                <a:lnTo>
                  <a:pt x="8318" y="158669"/>
                </a:lnTo>
                <a:lnTo>
                  <a:pt x="1663" y="170902"/>
                </a:lnTo>
                <a:lnTo>
                  <a:pt x="0" y="181440"/>
                </a:lnTo>
                <a:lnTo>
                  <a:pt x="831" y="191008"/>
                </a:lnTo>
                <a:lnTo>
                  <a:pt x="11646" y="207602"/>
                </a:lnTo>
                <a:lnTo>
                  <a:pt x="19965" y="215354"/>
                </a:lnTo>
                <a:lnTo>
                  <a:pt x="29115" y="221531"/>
                </a:lnTo>
                <a:lnTo>
                  <a:pt x="39098" y="226739"/>
                </a:lnTo>
                <a:lnTo>
                  <a:pt x="48249" y="231100"/>
                </a:lnTo>
                <a:lnTo>
                  <a:pt x="63223" y="237156"/>
                </a:lnTo>
                <a:lnTo>
                  <a:pt x="67382" y="238125"/>
                </a:lnTo>
                <a:lnTo>
                  <a:pt x="69046" y="238972"/>
                </a:lnTo>
                <a:lnTo>
                  <a:pt x="79861" y="246845"/>
                </a:lnTo>
                <a:lnTo>
                  <a:pt x="89843" y="252054"/>
                </a:lnTo>
                <a:lnTo>
                  <a:pt x="100646" y="255566"/>
                </a:lnTo>
                <a:lnTo>
                  <a:pt x="111461" y="256414"/>
                </a:lnTo>
                <a:lnTo>
                  <a:pt x="122275" y="256414"/>
                </a:lnTo>
                <a:lnTo>
                  <a:pt x="133090" y="255566"/>
                </a:lnTo>
                <a:lnTo>
                  <a:pt x="143904" y="252901"/>
                </a:lnTo>
                <a:lnTo>
                  <a:pt x="154719" y="248541"/>
                </a:lnTo>
                <a:lnTo>
                  <a:pt x="164701" y="245029"/>
                </a:lnTo>
                <a:lnTo>
                  <a:pt x="175516" y="239820"/>
                </a:lnTo>
                <a:lnTo>
                  <a:pt x="186330" y="234612"/>
                </a:lnTo>
                <a:lnTo>
                  <a:pt x="196301" y="229404"/>
                </a:lnTo>
                <a:lnTo>
                  <a:pt x="207116" y="224075"/>
                </a:lnTo>
                <a:lnTo>
                  <a:pt x="217099" y="219714"/>
                </a:lnTo>
                <a:lnTo>
                  <a:pt x="227081" y="215354"/>
                </a:lnTo>
                <a:lnTo>
                  <a:pt x="237064" y="211962"/>
                </a:lnTo>
                <a:lnTo>
                  <a:pt x="247046" y="210146"/>
                </a:lnTo>
                <a:lnTo>
                  <a:pt x="256197" y="209298"/>
                </a:lnTo>
                <a:lnTo>
                  <a:pt x="265348" y="209298"/>
                </a:lnTo>
                <a:lnTo>
                  <a:pt x="274499" y="210993"/>
                </a:lnTo>
                <a:lnTo>
                  <a:pt x="283649" y="213658"/>
                </a:lnTo>
                <a:lnTo>
                  <a:pt x="293632" y="217171"/>
                </a:lnTo>
                <a:lnTo>
                  <a:pt x="302771" y="220683"/>
                </a:lnTo>
                <a:lnTo>
                  <a:pt x="313586" y="225043"/>
                </a:lnTo>
                <a:lnTo>
                  <a:pt x="323568" y="230252"/>
                </a:lnTo>
                <a:lnTo>
                  <a:pt x="335215" y="234612"/>
                </a:lnTo>
                <a:lnTo>
                  <a:pt x="347693" y="239820"/>
                </a:lnTo>
                <a:lnTo>
                  <a:pt x="360171" y="244181"/>
                </a:lnTo>
                <a:lnTo>
                  <a:pt x="374313" y="248541"/>
                </a:lnTo>
                <a:lnTo>
                  <a:pt x="389287" y="252901"/>
                </a:lnTo>
                <a:lnTo>
                  <a:pt x="405082" y="256414"/>
                </a:lnTo>
                <a:lnTo>
                  <a:pt x="422551" y="258958"/>
                </a:lnTo>
                <a:lnTo>
                  <a:pt x="454163" y="254597"/>
                </a:lnTo>
                <a:lnTo>
                  <a:pt x="475792" y="236308"/>
                </a:lnTo>
                <a:lnTo>
                  <a:pt x="489102" y="206633"/>
                </a:lnTo>
                <a:lnTo>
                  <a:pt x="494082" y="169206"/>
                </a:lnTo>
                <a:lnTo>
                  <a:pt x="491598" y="129115"/>
                </a:lnTo>
                <a:lnTo>
                  <a:pt x="482447" y="89872"/>
                </a:lnTo>
                <a:lnTo>
                  <a:pt x="466641" y="53172"/>
                </a:lnTo>
                <a:lnTo>
                  <a:pt x="445012" y="25314"/>
                </a:lnTo>
                <a:lnTo>
                  <a:pt x="431702" y="13928"/>
                </a:lnTo>
                <a:lnTo>
                  <a:pt x="419224" y="6177"/>
                </a:lnTo>
                <a:lnTo>
                  <a:pt x="407577" y="1816"/>
                </a:lnTo>
                <a:lnTo>
                  <a:pt x="396763" y="0"/>
                </a:lnTo>
                <a:close/>
              </a:path>
            </a:pathLst>
          </a:custGeom>
          <a:solidFill>
            <a:srgbClr val="FB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009319" y="555062"/>
            <a:ext cx="483279" cy="243333"/>
          </a:xfrm>
          <a:custGeom>
            <a:avLst/>
            <a:gdLst/>
            <a:ahLst/>
            <a:cxnLst/>
            <a:rect l="l" t="t" r="r" b="b"/>
            <a:pathLst>
              <a:path w="483279" h="243333">
                <a:moveTo>
                  <a:pt x="0" y="171871"/>
                </a:moveTo>
                <a:lnTo>
                  <a:pt x="1663" y="181440"/>
                </a:lnTo>
                <a:lnTo>
                  <a:pt x="5823" y="189313"/>
                </a:lnTo>
                <a:lnTo>
                  <a:pt x="11646" y="197064"/>
                </a:lnTo>
                <a:lnTo>
                  <a:pt x="19133" y="203242"/>
                </a:lnTo>
                <a:lnTo>
                  <a:pt x="28284" y="209298"/>
                </a:lnTo>
                <a:lnTo>
                  <a:pt x="37434" y="213658"/>
                </a:lnTo>
                <a:lnTo>
                  <a:pt x="46585" y="218018"/>
                </a:lnTo>
                <a:lnTo>
                  <a:pt x="54072" y="220683"/>
                </a:lnTo>
                <a:lnTo>
                  <a:pt x="60727" y="223227"/>
                </a:lnTo>
                <a:lnTo>
                  <a:pt x="64887" y="224196"/>
                </a:lnTo>
                <a:lnTo>
                  <a:pt x="66550" y="225043"/>
                </a:lnTo>
                <a:lnTo>
                  <a:pt x="76533" y="231947"/>
                </a:lnTo>
                <a:lnTo>
                  <a:pt x="87347" y="237277"/>
                </a:lnTo>
                <a:lnTo>
                  <a:pt x="97319" y="240668"/>
                </a:lnTo>
                <a:lnTo>
                  <a:pt x="108133" y="241637"/>
                </a:lnTo>
                <a:lnTo>
                  <a:pt x="118948" y="241637"/>
                </a:lnTo>
                <a:lnTo>
                  <a:pt x="128930" y="239820"/>
                </a:lnTo>
                <a:lnTo>
                  <a:pt x="139745" y="237277"/>
                </a:lnTo>
                <a:lnTo>
                  <a:pt x="149727" y="233764"/>
                </a:lnTo>
                <a:lnTo>
                  <a:pt x="160542" y="230252"/>
                </a:lnTo>
                <a:lnTo>
                  <a:pt x="170524" y="225043"/>
                </a:lnTo>
                <a:lnTo>
                  <a:pt x="181339" y="220683"/>
                </a:lnTo>
                <a:lnTo>
                  <a:pt x="191310" y="215475"/>
                </a:lnTo>
                <a:lnTo>
                  <a:pt x="201293" y="210146"/>
                </a:lnTo>
                <a:lnTo>
                  <a:pt x="211275" y="205785"/>
                </a:lnTo>
                <a:lnTo>
                  <a:pt x="220426" y="202394"/>
                </a:lnTo>
                <a:lnTo>
                  <a:pt x="230409" y="198881"/>
                </a:lnTo>
                <a:lnTo>
                  <a:pt x="239559" y="197064"/>
                </a:lnTo>
                <a:lnTo>
                  <a:pt x="248710" y="196217"/>
                </a:lnTo>
                <a:lnTo>
                  <a:pt x="257861" y="196217"/>
                </a:lnTo>
                <a:lnTo>
                  <a:pt x="267012" y="198033"/>
                </a:lnTo>
                <a:lnTo>
                  <a:pt x="276162" y="200577"/>
                </a:lnTo>
                <a:lnTo>
                  <a:pt x="285313" y="203242"/>
                </a:lnTo>
                <a:lnTo>
                  <a:pt x="295284" y="206754"/>
                </a:lnTo>
                <a:lnTo>
                  <a:pt x="305267" y="211115"/>
                </a:lnTo>
                <a:lnTo>
                  <a:pt x="315249" y="215475"/>
                </a:lnTo>
                <a:lnTo>
                  <a:pt x="326064" y="220683"/>
                </a:lnTo>
                <a:lnTo>
                  <a:pt x="338542" y="225043"/>
                </a:lnTo>
                <a:lnTo>
                  <a:pt x="351021" y="229404"/>
                </a:lnTo>
                <a:lnTo>
                  <a:pt x="364331" y="233764"/>
                </a:lnTo>
                <a:lnTo>
                  <a:pt x="379305" y="237277"/>
                </a:lnTo>
                <a:lnTo>
                  <a:pt x="395099" y="240668"/>
                </a:lnTo>
                <a:lnTo>
                  <a:pt x="411737" y="243333"/>
                </a:lnTo>
                <a:lnTo>
                  <a:pt x="442516" y="239820"/>
                </a:lnTo>
                <a:lnTo>
                  <a:pt x="464145" y="221531"/>
                </a:lnTo>
                <a:lnTo>
                  <a:pt x="477456" y="193673"/>
                </a:lnTo>
                <a:lnTo>
                  <a:pt x="483279" y="158790"/>
                </a:lnTo>
                <a:lnTo>
                  <a:pt x="481615" y="121242"/>
                </a:lnTo>
                <a:lnTo>
                  <a:pt x="472464" y="82847"/>
                </a:lnTo>
                <a:lnTo>
                  <a:pt x="458322" y="48933"/>
                </a:lnTo>
                <a:lnTo>
                  <a:pt x="437525" y="21801"/>
                </a:lnTo>
                <a:lnTo>
                  <a:pt x="424215" y="10537"/>
                </a:lnTo>
                <a:lnTo>
                  <a:pt x="412568" y="4360"/>
                </a:lnTo>
                <a:lnTo>
                  <a:pt x="401754" y="968"/>
                </a:lnTo>
                <a:lnTo>
                  <a:pt x="392603" y="0"/>
                </a:lnTo>
                <a:lnTo>
                  <a:pt x="383464" y="1816"/>
                </a:lnTo>
                <a:lnTo>
                  <a:pt x="370986" y="12233"/>
                </a:lnTo>
                <a:lnTo>
                  <a:pt x="361835" y="28826"/>
                </a:lnTo>
                <a:lnTo>
                  <a:pt x="357676" y="41060"/>
                </a:lnTo>
                <a:lnTo>
                  <a:pt x="356012" y="54141"/>
                </a:lnTo>
                <a:lnTo>
                  <a:pt x="356012" y="68070"/>
                </a:lnTo>
                <a:lnTo>
                  <a:pt x="355180" y="74974"/>
                </a:lnTo>
                <a:lnTo>
                  <a:pt x="351021" y="79334"/>
                </a:lnTo>
                <a:lnTo>
                  <a:pt x="344365" y="81151"/>
                </a:lnTo>
                <a:lnTo>
                  <a:pt x="334383" y="81999"/>
                </a:lnTo>
                <a:lnTo>
                  <a:pt x="321073" y="81151"/>
                </a:lnTo>
                <a:lnTo>
                  <a:pt x="306099" y="79334"/>
                </a:lnTo>
                <a:lnTo>
                  <a:pt x="287797" y="77638"/>
                </a:lnTo>
                <a:lnTo>
                  <a:pt x="268675" y="75943"/>
                </a:lnTo>
                <a:lnTo>
                  <a:pt x="247046" y="74126"/>
                </a:lnTo>
                <a:lnTo>
                  <a:pt x="222922" y="74126"/>
                </a:lnTo>
                <a:lnTo>
                  <a:pt x="198797" y="74974"/>
                </a:lnTo>
                <a:lnTo>
                  <a:pt x="172188" y="77638"/>
                </a:lnTo>
                <a:lnTo>
                  <a:pt x="144736" y="81999"/>
                </a:lnTo>
                <a:lnTo>
                  <a:pt x="117284" y="89872"/>
                </a:lnTo>
                <a:lnTo>
                  <a:pt x="88179" y="100288"/>
                </a:lnTo>
                <a:lnTo>
                  <a:pt x="59063" y="114217"/>
                </a:lnTo>
                <a:lnTo>
                  <a:pt x="36602" y="127298"/>
                </a:lnTo>
                <a:lnTo>
                  <a:pt x="19965" y="139532"/>
                </a:lnTo>
                <a:lnTo>
                  <a:pt x="9150" y="151765"/>
                </a:lnTo>
                <a:lnTo>
                  <a:pt x="2495" y="162181"/>
                </a:lnTo>
                <a:lnTo>
                  <a:pt x="0" y="171871"/>
                </a:lnTo>
                <a:close/>
              </a:path>
            </a:pathLst>
          </a:custGeom>
          <a:solidFill>
            <a:srgbClr val="F7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016806" y="563782"/>
            <a:ext cx="471632" cy="228556"/>
          </a:xfrm>
          <a:custGeom>
            <a:avLst/>
            <a:gdLst/>
            <a:ahLst/>
            <a:cxnLst/>
            <a:rect l="l" t="t" r="r" b="b"/>
            <a:pathLst>
              <a:path w="471632" h="228556">
                <a:moveTo>
                  <a:pt x="19133" y="133476"/>
                </a:moveTo>
                <a:lnTo>
                  <a:pt x="8318" y="143892"/>
                </a:lnTo>
                <a:lnTo>
                  <a:pt x="2495" y="154430"/>
                </a:lnTo>
                <a:lnTo>
                  <a:pt x="0" y="163150"/>
                </a:lnTo>
                <a:lnTo>
                  <a:pt x="831" y="171871"/>
                </a:lnTo>
                <a:lnTo>
                  <a:pt x="4159" y="178775"/>
                </a:lnTo>
                <a:lnTo>
                  <a:pt x="10814" y="185800"/>
                </a:lnTo>
                <a:lnTo>
                  <a:pt x="17469" y="191856"/>
                </a:lnTo>
                <a:lnTo>
                  <a:pt x="26620" y="197064"/>
                </a:lnTo>
                <a:lnTo>
                  <a:pt x="34939" y="201425"/>
                </a:lnTo>
                <a:lnTo>
                  <a:pt x="43258" y="204937"/>
                </a:lnTo>
                <a:lnTo>
                  <a:pt x="51576" y="207602"/>
                </a:lnTo>
                <a:lnTo>
                  <a:pt x="57400" y="209298"/>
                </a:lnTo>
                <a:lnTo>
                  <a:pt x="61559" y="211115"/>
                </a:lnTo>
                <a:lnTo>
                  <a:pt x="63223" y="211115"/>
                </a:lnTo>
                <a:lnTo>
                  <a:pt x="73205" y="218018"/>
                </a:lnTo>
                <a:lnTo>
                  <a:pt x="83176" y="222379"/>
                </a:lnTo>
                <a:lnTo>
                  <a:pt x="93159" y="225891"/>
                </a:lnTo>
                <a:lnTo>
                  <a:pt x="103974" y="226739"/>
                </a:lnTo>
                <a:lnTo>
                  <a:pt x="113956" y="226739"/>
                </a:lnTo>
                <a:lnTo>
                  <a:pt x="123939" y="225891"/>
                </a:lnTo>
                <a:lnTo>
                  <a:pt x="133922" y="223227"/>
                </a:lnTo>
                <a:lnTo>
                  <a:pt x="144736" y="219835"/>
                </a:lnTo>
                <a:lnTo>
                  <a:pt x="154719" y="215475"/>
                </a:lnTo>
                <a:lnTo>
                  <a:pt x="164701" y="211115"/>
                </a:lnTo>
                <a:lnTo>
                  <a:pt x="174684" y="206754"/>
                </a:lnTo>
                <a:lnTo>
                  <a:pt x="184655" y="201425"/>
                </a:lnTo>
                <a:lnTo>
                  <a:pt x="193806" y="197064"/>
                </a:lnTo>
                <a:lnTo>
                  <a:pt x="203788" y="192704"/>
                </a:lnTo>
                <a:lnTo>
                  <a:pt x="213771" y="189313"/>
                </a:lnTo>
                <a:lnTo>
                  <a:pt x="222922" y="185800"/>
                </a:lnTo>
                <a:lnTo>
                  <a:pt x="232072" y="183983"/>
                </a:lnTo>
                <a:lnTo>
                  <a:pt x="241223" y="183135"/>
                </a:lnTo>
                <a:lnTo>
                  <a:pt x="250374" y="183983"/>
                </a:lnTo>
                <a:lnTo>
                  <a:pt x="258693" y="184952"/>
                </a:lnTo>
                <a:lnTo>
                  <a:pt x="267844" y="187496"/>
                </a:lnTo>
                <a:lnTo>
                  <a:pt x="276994" y="190160"/>
                </a:lnTo>
                <a:lnTo>
                  <a:pt x="286133" y="193673"/>
                </a:lnTo>
                <a:lnTo>
                  <a:pt x="296116" y="198033"/>
                </a:lnTo>
                <a:lnTo>
                  <a:pt x="306099" y="202394"/>
                </a:lnTo>
                <a:lnTo>
                  <a:pt x="316913" y="206754"/>
                </a:lnTo>
                <a:lnTo>
                  <a:pt x="328560" y="211115"/>
                </a:lnTo>
                <a:lnTo>
                  <a:pt x="341038" y="215475"/>
                </a:lnTo>
                <a:lnTo>
                  <a:pt x="354348" y="219835"/>
                </a:lnTo>
                <a:lnTo>
                  <a:pt x="368490" y="223227"/>
                </a:lnTo>
                <a:lnTo>
                  <a:pt x="383452" y="225891"/>
                </a:lnTo>
                <a:lnTo>
                  <a:pt x="400090" y="228556"/>
                </a:lnTo>
                <a:lnTo>
                  <a:pt x="430038" y="225043"/>
                </a:lnTo>
                <a:lnTo>
                  <a:pt x="451667" y="208450"/>
                </a:lnTo>
                <a:lnTo>
                  <a:pt x="465809" y="181440"/>
                </a:lnTo>
                <a:lnTo>
                  <a:pt x="471632" y="149100"/>
                </a:lnTo>
                <a:lnTo>
                  <a:pt x="470800" y="113369"/>
                </a:lnTo>
                <a:lnTo>
                  <a:pt x="463314" y="77638"/>
                </a:lnTo>
                <a:lnTo>
                  <a:pt x="449171" y="44572"/>
                </a:lnTo>
                <a:lnTo>
                  <a:pt x="429206" y="19258"/>
                </a:lnTo>
                <a:lnTo>
                  <a:pt x="416728" y="8720"/>
                </a:lnTo>
                <a:lnTo>
                  <a:pt x="405082" y="2664"/>
                </a:lnTo>
                <a:lnTo>
                  <a:pt x="395099" y="0"/>
                </a:lnTo>
                <a:lnTo>
                  <a:pt x="385948" y="968"/>
                </a:lnTo>
                <a:lnTo>
                  <a:pt x="378473" y="4360"/>
                </a:lnTo>
                <a:lnTo>
                  <a:pt x="372650" y="9689"/>
                </a:lnTo>
                <a:lnTo>
                  <a:pt x="368490" y="16593"/>
                </a:lnTo>
                <a:lnTo>
                  <a:pt x="365163" y="23618"/>
                </a:lnTo>
                <a:lnTo>
                  <a:pt x="361835" y="33187"/>
                </a:lnTo>
                <a:lnTo>
                  <a:pt x="357676" y="44572"/>
                </a:lnTo>
                <a:lnTo>
                  <a:pt x="353516" y="55837"/>
                </a:lnTo>
                <a:lnTo>
                  <a:pt x="351021" y="68070"/>
                </a:lnTo>
                <a:lnTo>
                  <a:pt x="347693" y="74126"/>
                </a:lnTo>
                <a:lnTo>
                  <a:pt x="341870" y="77638"/>
                </a:lnTo>
                <a:lnTo>
                  <a:pt x="332719" y="79334"/>
                </a:lnTo>
                <a:lnTo>
                  <a:pt x="321905" y="80303"/>
                </a:lnTo>
                <a:lnTo>
                  <a:pt x="307762" y="79334"/>
                </a:lnTo>
                <a:lnTo>
                  <a:pt x="291125" y="78486"/>
                </a:lnTo>
                <a:lnTo>
                  <a:pt x="273667" y="76791"/>
                </a:lnTo>
                <a:lnTo>
                  <a:pt x="253701" y="74974"/>
                </a:lnTo>
                <a:lnTo>
                  <a:pt x="232072" y="74126"/>
                </a:lnTo>
                <a:lnTo>
                  <a:pt x="209612" y="74126"/>
                </a:lnTo>
                <a:lnTo>
                  <a:pt x="185487" y="74974"/>
                </a:lnTo>
                <a:lnTo>
                  <a:pt x="160542" y="77638"/>
                </a:lnTo>
                <a:lnTo>
                  <a:pt x="135585" y="81999"/>
                </a:lnTo>
                <a:lnTo>
                  <a:pt x="109797" y="88055"/>
                </a:lnTo>
                <a:lnTo>
                  <a:pt x="83176" y="96776"/>
                </a:lnTo>
                <a:lnTo>
                  <a:pt x="57400" y="109009"/>
                </a:lnTo>
                <a:lnTo>
                  <a:pt x="35771" y="121242"/>
                </a:lnTo>
                <a:lnTo>
                  <a:pt x="19133" y="133476"/>
                </a:lnTo>
                <a:close/>
              </a:path>
            </a:pathLst>
          </a:custGeom>
          <a:solidFill>
            <a:srgbClr val="F1D5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023461" y="573472"/>
            <a:ext cx="460818" cy="213537"/>
          </a:xfrm>
          <a:custGeom>
            <a:avLst/>
            <a:gdLst/>
            <a:ahLst/>
            <a:cxnLst/>
            <a:rect l="l" t="t" r="r" b="b"/>
            <a:pathLst>
              <a:path w="460818" h="213537">
                <a:moveTo>
                  <a:pt x="0" y="154308"/>
                </a:moveTo>
                <a:lnTo>
                  <a:pt x="831" y="161212"/>
                </a:lnTo>
                <a:lnTo>
                  <a:pt x="4159" y="168237"/>
                </a:lnTo>
                <a:lnTo>
                  <a:pt x="9982" y="174294"/>
                </a:lnTo>
                <a:lnTo>
                  <a:pt x="17469" y="179623"/>
                </a:lnTo>
                <a:lnTo>
                  <a:pt x="24956" y="183983"/>
                </a:lnTo>
                <a:lnTo>
                  <a:pt x="33275" y="188344"/>
                </a:lnTo>
                <a:lnTo>
                  <a:pt x="41594" y="190887"/>
                </a:lnTo>
                <a:lnTo>
                  <a:pt x="49081" y="193552"/>
                </a:lnTo>
                <a:lnTo>
                  <a:pt x="54904" y="195248"/>
                </a:lnTo>
                <a:lnTo>
                  <a:pt x="59063" y="196095"/>
                </a:lnTo>
                <a:lnTo>
                  <a:pt x="60727" y="196095"/>
                </a:lnTo>
                <a:lnTo>
                  <a:pt x="70710" y="203120"/>
                </a:lnTo>
                <a:lnTo>
                  <a:pt x="79849" y="207481"/>
                </a:lnTo>
                <a:lnTo>
                  <a:pt x="89832" y="210146"/>
                </a:lnTo>
                <a:lnTo>
                  <a:pt x="99814" y="211841"/>
                </a:lnTo>
                <a:lnTo>
                  <a:pt x="109797" y="211841"/>
                </a:lnTo>
                <a:lnTo>
                  <a:pt x="119779" y="210146"/>
                </a:lnTo>
                <a:lnTo>
                  <a:pt x="129762" y="208329"/>
                </a:lnTo>
                <a:lnTo>
                  <a:pt x="139745" y="204816"/>
                </a:lnTo>
                <a:lnTo>
                  <a:pt x="149727" y="201425"/>
                </a:lnTo>
                <a:lnTo>
                  <a:pt x="159710" y="197064"/>
                </a:lnTo>
                <a:lnTo>
                  <a:pt x="168861" y="192704"/>
                </a:lnTo>
                <a:lnTo>
                  <a:pt x="178832" y="188344"/>
                </a:lnTo>
                <a:lnTo>
                  <a:pt x="188814" y="183014"/>
                </a:lnTo>
                <a:lnTo>
                  <a:pt x="197965" y="179623"/>
                </a:lnTo>
                <a:lnTo>
                  <a:pt x="207116" y="175263"/>
                </a:lnTo>
                <a:lnTo>
                  <a:pt x="216267" y="172598"/>
                </a:lnTo>
                <a:lnTo>
                  <a:pt x="225417" y="170902"/>
                </a:lnTo>
                <a:lnTo>
                  <a:pt x="233736" y="169933"/>
                </a:lnTo>
                <a:lnTo>
                  <a:pt x="242887" y="169933"/>
                </a:lnTo>
                <a:lnTo>
                  <a:pt x="251206" y="171750"/>
                </a:lnTo>
                <a:lnTo>
                  <a:pt x="260357" y="173446"/>
                </a:lnTo>
                <a:lnTo>
                  <a:pt x="268675" y="176958"/>
                </a:lnTo>
                <a:lnTo>
                  <a:pt x="277815" y="180471"/>
                </a:lnTo>
                <a:lnTo>
                  <a:pt x="287797" y="183983"/>
                </a:lnTo>
                <a:lnTo>
                  <a:pt x="296948" y="188344"/>
                </a:lnTo>
                <a:lnTo>
                  <a:pt x="307762" y="192704"/>
                </a:lnTo>
                <a:lnTo>
                  <a:pt x="318577" y="197064"/>
                </a:lnTo>
                <a:lnTo>
                  <a:pt x="331055" y="200456"/>
                </a:lnTo>
                <a:lnTo>
                  <a:pt x="343534" y="204816"/>
                </a:lnTo>
                <a:lnTo>
                  <a:pt x="357676" y="208329"/>
                </a:lnTo>
                <a:lnTo>
                  <a:pt x="372650" y="210993"/>
                </a:lnTo>
                <a:lnTo>
                  <a:pt x="388444" y="213537"/>
                </a:lnTo>
                <a:lnTo>
                  <a:pt x="418392" y="210146"/>
                </a:lnTo>
                <a:lnTo>
                  <a:pt x="440021" y="194400"/>
                </a:lnTo>
                <a:lnTo>
                  <a:pt x="454163" y="169933"/>
                </a:lnTo>
                <a:lnTo>
                  <a:pt x="460818" y="138563"/>
                </a:lnTo>
                <a:lnTo>
                  <a:pt x="460818" y="104527"/>
                </a:lnTo>
                <a:lnTo>
                  <a:pt x="453331" y="70613"/>
                </a:lnTo>
                <a:lnTo>
                  <a:pt x="440853" y="40091"/>
                </a:lnTo>
                <a:lnTo>
                  <a:pt x="421719" y="15624"/>
                </a:lnTo>
                <a:lnTo>
                  <a:pt x="409241" y="6056"/>
                </a:lnTo>
                <a:lnTo>
                  <a:pt x="398426" y="847"/>
                </a:lnTo>
                <a:lnTo>
                  <a:pt x="389276" y="0"/>
                </a:lnTo>
                <a:lnTo>
                  <a:pt x="380957" y="1695"/>
                </a:lnTo>
                <a:lnTo>
                  <a:pt x="375134" y="6056"/>
                </a:lnTo>
                <a:lnTo>
                  <a:pt x="370154" y="12112"/>
                </a:lnTo>
                <a:lnTo>
                  <a:pt x="366826" y="19985"/>
                </a:lnTo>
                <a:lnTo>
                  <a:pt x="365163" y="27857"/>
                </a:lnTo>
                <a:lnTo>
                  <a:pt x="362667" y="37426"/>
                </a:lnTo>
                <a:lnTo>
                  <a:pt x="358507" y="46995"/>
                </a:lnTo>
                <a:lnTo>
                  <a:pt x="352684" y="57532"/>
                </a:lnTo>
                <a:lnTo>
                  <a:pt x="346029" y="67101"/>
                </a:lnTo>
                <a:lnTo>
                  <a:pt x="341038" y="72309"/>
                </a:lnTo>
                <a:lnTo>
                  <a:pt x="332719" y="75822"/>
                </a:lnTo>
                <a:lnTo>
                  <a:pt x="322736" y="77517"/>
                </a:lnTo>
                <a:lnTo>
                  <a:pt x="309426" y="78365"/>
                </a:lnTo>
                <a:lnTo>
                  <a:pt x="294452" y="77517"/>
                </a:lnTo>
                <a:lnTo>
                  <a:pt x="277815" y="77517"/>
                </a:lnTo>
                <a:lnTo>
                  <a:pt x="259525" y="75822"/>
                </a:lnTo>
                <a:lnTo>
                  <a:pt x="239559" y="74974"/>
                </a:lnTo>
                <a:lnTo>
                  <a:pt x="218762" y="74005"/>
                </a:lnTo>
                <a:lnTo>
                  <a:pt x="196301" y="74005"/>
                </a:lnTo>
                <a:lnTo>
                  <a:pt x="173852" y="74974"/>
                </a:lnTo>
                <a:lnTo>
                  <a:pt x="150559" y="76669"/>
                </a:lnTo>
                <a:lnTo>
                  <a:pt x="127266" y="80182"/>
                </a:lnTo>
                <a:lnTo>
                  <a:pt x="103142" y="86238"/>
                </a:lnTo>
                <a:lnTo>
                  <a:pt x="79849" y="93263"/>
                </a:lnTo>
                <a:lnTo>
                  <a:pt x="56568" y="103680"/>
                </a:lnTo>
                <a:lnTo>
                  <a:pt x="34939" y="115913"/>
                </a:lnTo>
                <a:lnTo>
                  <a:pt x="19133" y="126329"/>
                </a:lnTo>
                <a:lnTo>
                  <a:pt x="9150" y="136867"/>
                </a:lnTo>
                <a:lnTo>
                  <a:pt x="2495" y="145588"/>
                </a:lnTo>
                <a:lnTo>
                  <a:pt x="0" y="154308"/>
                </a:lnTo>
                <a:close/>
              </a:path>
            </a:pathLst>
          </a:custGeom>
          <a:solidFill>
            <a:srgbClr val="F1CCB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030948" y="583041"/>
            <a:ext cx="449171" cy="199608"/>
          </a:xfrm>
          <a:custGeom>
            <a:avLst/>
            <a:gdLst/>
            <a:ahLst/>
            <a:cxnLst/>
            <a:rect l="l" t="t" r="r" b="b"/>
            <a:pathLst>
              <a:path w="449171" h="199608">
                <a:moveTo>
                  <a:pt x="39098" y="178775"/>
                </a:moveTo>
                <a:lnTo>
                  <a:pt x="52408" y="182166"/>
                </a:lnTo>
                <a:lnTo>
                  <a:pt x="57400" y="183135"/>
                </a:lnTo>
                <a:lnTo>
                  <a:pt x="66550" y="189191"/>
                </a:lnTo>
                <a:lnTo>
                  <a:pt x="76521" y="193552"/>
                </a:lnTo>
                <a:lnTo>
                  <a:pt x="86504" y="197064"/>
                </a:lnTo>
                <a:lnTo>
                  <a:pt x="95655" y="197912"/>
                </a:lnTo>
                <a:lnTo>
                  <a:pt x="105637" y="197912"/>
                </a:lnTo>
                <a:lnTo>
                  <a:pt x="115620" y="197064"/>
                </a:lnTo>
                <a:lnTo>
                  <a:pt x="124771" y="194400"/>
                </a:lnTo>
                <a:lnTo>
                  <a:pt x="134753" y="190887"/>
                </a:lnTo>
                <a:lnTo>
                  <a:pt x="143904" y="187496"/>
                </a:lnTo>
                <a:lnTo>
                  <a:pt x="153887" y="183983"/>
                </a:lnTo>
                <a:lnTo>
                  <a:pt x="163038" y="179623"/>
                </a:lnTo>
                <a:lnTo>
                  <a:pt x="173009" y="175263"/>
                </a:lnTo>
                <a:lnTo>
                  <a:pt x="182159" y="170902"/>
                </a:lnTo>
                <a:lnTo>
                  <a:pt x="191310" y="166542"/>
                </a:lnTo>
                <a:lnTo>
                  <a:pt x="199629" y="163029"/>
                </a:lnTo>
                <a:lnTo>
                  <a:pt x="208780" y="160365"/>
                </a:lnTo>
                <a:lnTo>
                  <a:pt x="217930" y="158669"/>
                </a:lnTo>
                <a:lnTo>
                  <a:pt x="226249" y="157821"/>
                </a:lnTo>
                <a:lnTo>
                  <a:pt x="234568" y="158669"/>
                </a:lnTo>
                <a:lnTo>
                  <a:pt x="242887" y="159517"/>
                </a:lnTo>
                <a:lnTo>
                  <a:pt x="251206" y="161334"/>
                </a:lnTo>
                <a:lnTo>
                  <a:pt x="260357" y="163877"/>
                </a:lnTo>
                <a:lnTo>
                  <a:pt x="268664" y="167390"/>
                </a:lnTo>
                <a:lnTo>
                  <a:pt x="277815" y="170902"/>
                </a:lnTo>
                <a:lnTo>
                  <a:pt x="287797" y="175263"/>
                </a:lnTo>
                <a:lnTo>
                  <a:pt x="297780" y="179623"/>
                </a:lnTo>
                <a:lnTo>
                  <a:pt x="309426" y="183135"/>
                </a:lnTo>
                <a:lnTo>
                  <a:pt x="321073" y="187496"/>
                </a:lnTo>
                <a:lnTo>
                  <a:pt x="333551" y="190887"/>
                </a:lnTo>
                <a:lnTo>
                  <a:pt x="346861" y="194400"/>
                </a:lnTo>
                <a:lnTo>
                  <a:pt x="361003" y="197064"/>
                </a:lnTo>
                <a:lnTo>
                  <a:pt x="376797" y="199608"/>
                </a:lnTo>
                <a:lnTo>
                  <a:pt x="405913" y="196217"/>
                </a:lnTo>
                <a:lnTo>
                  <a:pt x="427542" y="182166"/>
                </a:lnTo>
                <a:lnTo>
                  <a:pt x="441684" y="158669"/>
                </a:lnTo>
                <a:lnTo>
                  <a:pt x="449171" y="129842"/>
                </a:lnTo>
                <a:lnTo>
                  <a:pt x="449171" y="97624"/>
                </a:lnTo>
                <a:lnTo>
                  <a:pt x="443348" y="65405"/>
                </a:lnTo>
                <a:lnTo>
                  <a:pt x="430870" y="36578"/>
                </a:lnTo>
                <a:lnTo>
                  <a:pt x="412568" y="13081"/>
                </a:lnTo>
                <a:lnTo>
                  <a:pt x="400922" y="4360"/>
                </a:lnTo>
                <a:lnTo>
                  <a:pt x="390108" y="0"/>
                </a:lnTo>
                <a:lnTo>
                  <a:pt x="381789" y="0"/>
                </a:lnTo>
                <a:lnTo>
                  <a:pt x="375134" y="3512"/>
                </a:lnTo>
                <a:lnTo>
                  <a:pt x="370142" y="8720"/>
                </a:lnTo>
                <a:lnTo>
                  <a:pt x="365983" y="16593"/>
                </a:lnTo>
                <a:lnTo>
                  <a:pt x="364331" y="24345"/>
                </a:lnTo>
                <a:lnTo>
                  <a:pt x="364331" y="37426"/>
                </a:lnTo>
                <a:lnTo>
                  <a:pt x="362667" y="41786"/>
                </a:lnTo>
                <a:lnTo>
                  <a:pt x="360171" y="46995"/>
                </a:lnTo>
                <a:lnTo>
                  <a:pt x="357676" y="51355"/>
                </a:lnTo>
                <a:lnTo>
                  <a:pt x="353516" y="55715"/>
                </a:lnTo>
                <a:lnTo>
                  <a:pt x="349357" y="60076"/>
                </a:lnTo>
                <a:lnTo>
                  <a:pt x="345197" y="63588"/>
                </a:lnTo>
                <a:lnTo>
                  <a:pt x="340206" y="67949"/>
                </a:lnTo>
                <a:lnTo>
                  <a:pt x="332719" y="72309"/>
                </a:lnTo>
                <a:lnTo>
                  <a:pt x="322736" y="74974"/>
                </a:lnTo>
                <a:lnTo>
                  <a:pt x="310258" y="76669"/>
                </a:lnTo>
                <a:lnTo>
                  <a:pt x="262852" y="76669"/>
                </a:lnTo>
                <a:lnTo>
                  <a:pt x="244551" y="75822"/>
                </a:lnTo>
                <a:lnTo>
                  <a:pt x="224585" y="74974"/>
                </a:lnTo>
                <a:lnTo>
                  <a:pt x="203788" y="74126"/>
                </a:lnTo>
                <a:lnTo>
                  <a:pt x="182991" y="74126"/>
                </a:lnTo>
                <a:lnTo>
                  <a:pt x="161374" y="74974"/>
                </a:lnTo>
                <a:lnTo>
                  <a:pt x="139745" y="77517"/>
                </a:lnTo>
                <a:lnTo>
                  <a:pt x="118116" y="80182"/>
                </a:lnTo>
                <a:lnTo>
                  <a:pt x="96487" y="84542"/>
                </a:lnTo>
                <a:lnTo>
                  <a:pt x="75690" y="91567"/>
                </a:lnTo>
                <a:lnTo>
                  <a:pt x="55736" y="99319"/>
                </a:lnTo>
                <a:lnTo>
                  <a:pt x="19133" y="120273"/>
                </a:lnTo>
                <a:lnTo>
                  <a:pt x="2495" y="138563"/>
                </a:lnTo>
                <a:lnTo>
                  <a:pt x="0" y="152613"/>
                </a:lnTo>
                <a:lnTo>
                  <a:pt x="9150" y="163877"/>
                </a:lnTo>
                <a:lnTo>
                  <a:pt x="23292" y="172598"/>
                </a:lnTo>
                <a:lnTo>
                  <a:pt x="39098" y="178775"/>
                </a:lnTo>
                <a:close/>
              </a:path>
            </a:pathLst>
          </a:custGeom>
          <a:solidFill>
            <a:srgbClr val="ECBE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037603" y="591761"/>
            <a:ext cx="439189" cy="185679"/>
          </a:xfrm>
          <a:custGeom>
            <a:avLst/>
            <a:gdLst/>
            <a:ahLst/>
            <a:cxnLst/>
            <a:rect l="l" t="t" r="r" b="b"/>
            <a:pathLst>
              <a:path w="439189" h="185679">
                <a:moveTo>
                  <a:pt x="2495" y="130811"/>
                </a:moveTo>
                <a:lnTo>
                  <a:pt x="0" y="143892"/>
                </a:lnTo>
                <a:lnTo>
                  <a:pt x="8318" y="154308"/>
                </a:lnTo>
                <a:lnTo>
                  <a:pt x="21629" y="162181"/>
                </a:lnTo>
                <a:lnTo>
                  <a:pt x="37434" y="167390"/>
                </a:lnTo>
                <a:lnTo>
                  <a:pt x="49913" y="170054"/>
                </a:lnTo>
                <a:lnTo>
                  <a:pt x="54904" y="170902"/>
                </a:lnTo>
                <a:lnTo>
                  <a:pt x="64043" y="176958"/>
                </a:lnTo>
                <a:lnTo>
                  <a:pt x="73194" y="181319"/>
                </a:lnTo>
                <a:lnTo>
                  <a:pt x="83176" y="183135"/>
                </a:lnTo>
                <a:lnTo>
                  <a:pt x="92327" y="184831"/>
                </a:lnTo>
                <a:lnTo>
                  <a:pt x="101478" y="184831"/>
                </a:lnTo>
                <a:lnTo>
                  <a:pt x="111461" y="183135"/>
                </a:lnTo>
                <a:lnTo>
                  <a:pt x="120611" y="181319"/>
                </a:lnTo>
                <a:lnTo>
                  <a:pt x="130594" y="177806"/>
                </a:lnTo>
                <a:lnTo>
                  <a:pt x="139745" y="175263"/>
                </a:lnTo>
                <a:lnTo>
                  <a:pt x="148895" y="170902"/>
                </a:lnTo>
                <a:lnTo>
                  <a:pt x="158046" y="166542"/>
                </a:lnTo>
                <a:lnTo>
                  <a:pt x="167185" y="163029"/>
                </a:lnTo>
                <a:lnTo>
                  <a:pt x="176336" y="158669"/>
                </a:lnTo>
                <a:lnTo>
                  <a:pt x="185487" y="155156"/>
                </a:lnTo>
                <a:lnTo>
                  <a:pt x="194638" y="151644"/>
                </a:lnTo>
                <a:lnTo>
                  <a:pt x="202956" y="149100"/>
                </a:lnTo>
                <a:lnTo>
                  <a:pt x="211275" y="147283"/>
                </a:lnTo>
                <a:lnTo>
                  <a:pt x="219594" y="146436"/>
                </a:lnTo>
                <a:lnTo>
                  <a:pt x="227913" y="146436"/>
                </a:lnTo>
                <a:lnTo>
                  <a:pt x="235400" y="148252"/>
                </a:lnTo>
                <a:lnTo>
                  <a:pt x="243719" y="149948"/>
                </a:lnTo>
                <a:lnTo>
                  <a:pt x="252038" y="152613"/>
                </a:lnTo>
                <a:lnTo>
                  <a:pt x="261177" y="156004"/>
                </a:lnTo>
                <a:lnTo>
                  <a:pt x="269496" y="159517"/>
                </a:lnTo>
                <a:lnTo>
                  <a:pt x="279478" y="163029"/>
                </a:lnTo>
                <a:lnTo>
                  <a:pt x="289461" y="166542"/>
                </a:lnTo>
                <a:lnTo>
                  <a:pt x="299444" y="170902"/>
                </a:lnTo>
                <a:lnTo>
                  <a:pt x="311090" y="174415"/>
                </a:lnTo>
                <a:lnTo>
                  <a:pt x="323568" y="177806"/>
                </a:lnTo>
                <a:lnTo>
                  <a:pt x="336878" y="181319"/>
                </a:lnTo>
                <a:lnTo>
                  <a:pt x="351021" y="183983"/>
                </a:lnTo>
                <a:lnTo>
                  <a:pt x="365983" y="185679"/>
                </a:lnTo>
                <a:lnTo>
                  <a:pt x="394267" y="183135"/>
                </a:lnTo>
                <a:lnTo>
                  <a:pt x="415896" y="169085"/>
                </a:lnTo>
                <a:lnTo>
                  <a:pt x="430038" y="148252"/>
                </a:lnTo>
                <a:lnTo>
                  <a:pt x="438357" y="120273"/>
                </a:lnTo>
                <a:lnTo>
                  <a:pt x="439189" y="90598"/>
                </a:lnTo>
                <a:lnTo>
                  <a:pt x="434198" y="61045"/>
                </a:lnTo>
                <a:lnTo>
                  <a:pt x="422551" y="33066"/>
                </a:lnTo>
                <a:lnTo>
                  <a:pt x="405082" y="11264"/>
                </a:lnTo>
                <a:lnTo>
                  <a:pt x="393435" y="3512"/>
                </a:lnTo>
                <a:lnTo>
                  <a:pt x="383452" y="0"/>
                </a:lnTo>
                <a:lnTo>
                  <a:pt x="375966" y="847"/>
                </a:lnTo>
                <a:lnTo>
                  <a:pt x="370142" y="5208"/>
                </a:lnTo>
                <a:lnTo>
                  <a:pt x="365983" y="12233"/>
                </a:lnTo>
                <a:lnTo>
                  <a:pt x="363487" y="20832"/>
                </a:lnTo>
                <a:lnTo>
                  <a:pt x="362655" y="30522"/>
                </a:lnTo>
                <a:lnTo>
                  <a:pt x="363487" y="39243"/>
                </a:lnTo>
                <a:lnTo>
                  <a:pt x="364319" y="43603"/>
                </a:lnTo>
                <a:lnTo>
                  <a:pt x="362655" y="47964"/>
                </a:lnTo>
                <a:lnTo>
                  <a:pt x="360992" y="52324"/>
                </a:lnTo>
                <a:lnTo>
                  <a:pt x="357676" y="55715"/>
                </a:lnTo>
                <a:lnTo>
                  <a:pt x="352684" y="59228"/>
                </a:lnTo>
                <a:lnTo>
                  <a:pt x="347693" y="62741"/>
                </a:lnTo>
                <a:lnTo>
                  <a:pt x="341870" y="66253"/>
                </a:lnTo>
                <a:lnTo>
                  <a:pt x="335215" y="68797"/>
                </a:lnTo>
                <a:lnTo>
                  <a:pt x="325232" y="72309"/>
                </a:lnTo>
                <a:lnTo>
                  <a:pt x="313586" y="74126"/>
                </a:lnTo>
                <a:lnTo>
                  <a:pt x="299444" y="75822"/>
                </a:lnTo>
                <a:lnTo>
                  <a:pt x="230409" y="75822"/>
                </a:lnTo>
                <a:lnTo>
                  <a:pt x="210443" y="74974"/>
                </a:lnTo>
                <a:lnTo>
                  <a:pt x="169681" y="74974"/>
                </a:lnTo>
                <a:lnTo>
                  <a:pt x="148895" y="75822"/>
                </a:lnTo>
                <a:lnTo>
                  <a:pt x="128930" y="77517"/>
                </a:lnTo>
                <a:lnTo>
                  <a:pt x="108965" y="80182"/>
                </a:lnTo>
                <a:lnTo>
                  <a:pt x="89832" y="83695"/>
                </a:lnTo>
                <a:lnTo>
                  <a:pt x="71530" y="88903"/>
                </a:lnTo>
                <a:lnTo>
                  <a:pt x="54904" y="94959"/>
                </a:lnTo>
                <a:lnTo>
                  <a:pt x="19133" y="114217"/>
                </a:lnTo>
                <a:lnTo>
                  <a:pt x="2495" y="130811"/>
                </a:lnTo>
                <a:close/>
              </a:path>
            </a:pathLst>
          </a:custGeom>
          <a:solidFill>
            <a:srgbClr val="E8A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045090" y="600482"/>
            <a:ext cx="429206" cy="172598"/>
          </a:xfrm>
          <a:custGeom>
            <a:avLst/>
            <a:gdLst/>
            <a:ahLst/>
            <a:cxnLst/>
            <a:rect l="l" t="t" r="r" b="b"/>
            <a:pathLst>
              <a:path w="429206" h="172598">
                <a:moveTo>
                  <a:pt x="396763" y="9568"/>
                </a:moveTo>
                <a:lnTo>
                  <a:pt x="385948" y="1695"/>
                </a:lnTo>
                <a:lnTo>
                  <a:pt x="375966" y="0"/>
                </a:lnTo>
                <a:lnTo>
                  <a:pt x="368479" y="1695"/>
                </a:lnTo>
                <a:lnTo>
                  <a:pt x="363487" y="7872"/>
                </a:lnTo>
                <a:lnTo>
                  <a:pt x="360160" y="15624"/>
                </a:lnTo>
                <a:lnTo>
                  <a:pt x="358496" y="26162"/>
                </a:lnTo>
                <a:lnTo>
                  <a:pt x="359328" y="35730"/>
                </a:lnTo>
                <a:lnTo>
                  <a:pt x="362655" y="45299"/>
                </a:lnTo>
                <a:lnTo>
                  <a:pt x="363487" y="49659"/>
                </a:lnTo>
                <a:lnTo>
                  <a:pt x="360160" y="56684"/>
                </a:lnTo>
                <a:lnTo>
                  <a:pt x="351841" y="63588"/>
                </a:lnTo>
                <a:lnTo>
                  <a:pt x="345197" y="66253"/>
                </a:lnTo>
                <a:lnTo>
                  <a:pt x="338542" y="68797"/>
                </a:lnTo>
                <a:lnTo>
                  <a:pt x="330223" y="70613"/>
                </a:lnTo>
                <a:lnTo>
                  <a:pt x="317745" y="73157"/>
                </a:lnTo>
                <a:lnTo>
                  <a:pt x="304435" y="74126"/>
                </a:lnTo>
                <a:lnTo>
                  <a:pt x="288629" y="74974"/>
                </a:lnTo>
                <a:lnTo>
                  <a:pt x="271991" y="75822"/>
                </a:lnTo>
                <a:lnTo>
                  <a:pt x="175504" y="75822"/>
                </a:lnTo>
                <a:lnTo>
                  <a:pt x="155539" y="76669"/>
                </a:lnTo>
                <a:lnTo>
                  <a:pt x="136417" y="76669"/>
                </a:lnTo>
                <a:lnTo>
                  <a:pt x="117284" y="78486"/>
                </a:lnTo>
                <a:lnTo>
                  <a:pt x="99814" y="80182"/>
                </a:lnTo>
                <a:lnTo>
                  <a:pt x="83176" y="82847"/>
                </a:lnTo>
                <a:lnTo>
                  <a:pt x="67371" y="87207"/>
                </a:lnTo>
                <a:lnTo>
                  <a:pt x="54072" y="91567"/>
                </a:lnTo>
                <a:lnTo>
                  <a:pt x="19133" y="109009"/>
                </a:lnTo>
                <a:lnTo>
                  <a:pt x="2495" y="123786"/>
                </a:lnTo>
                <a:lnTo>
                  <a:pt x="0" y="135171"/>
                </a:lnTo>
                <a:lnTo>
                  <a:pt x="7486" y="143892"/>
                </a:lnTo>
                <a:lnTo>
                  <a:pt x="20797" y="150796"/>
                </a:lnTo>
                <a:lnTo>
                  <a:pt x="35771" y="154308"/>
                </a:lnTo>
                <a:lnTo>
                  <a:pt x="47417" y="156973"/>
                </a:lnTo>
                <a:lnTo>
                  <a:pt x="52408" y="157821"/>
                </a:lnTo>
                <a:lnTo>
                  <a:pt x="61547" y="163877"/>
                </a:lnTo>
                <a:lnTo>
                  <a:pt x="70698" y="167390"/>
                </a:lnTo>
                <a:lnTo>
                  <a:pt x="79017" y="170054"/>
                </a:lnTo>
                <a:lnTo>
                  <a:pt x="88168" y="171750"/>
                </a:lnTo>
                <a:lnTo>
                  <a:pt x="97319" y="170902"/>
                </a:lnTo>
                <a:lnTo>
                  <a:pt x="106469" y="170054"/>
                </a:lnTo>
                <a:lnTo>
                  <a:pt x="115620" y="168237"/>
                </a:lnTo>
                <a:lnTo>
                  <a:pt x="124771" y="165694"/>
                </a:lnTo>
                <a:lnTo>
                  <a:pt x="133922" y="162181"/>
                </a:lnTo>
                <a:lnTo>
                  <a:pt x="143072" y="158669"/>
                </a:lnTo>
                <a:lnTo>
                  <a:pt x="152223" y="154308"/>
                </a:lnTo>
                <a:lnTo>
                  <a:pt x="160530" y="149948"/>
                </a:lnTo>
                <a:lnTo>
                  <a:pt x="169681" y="146436"/>
                </a:lnTo>
                <a:lnTo>
                  <a:pt x="178000" y="142923"/>
                </a:lnTo>
                <a:lnTo>
                  <a:pt x="187151" y="139532"/>
                </a:lnTo>
                <a:lnTo>
                  <a:pt x="195469" y="136867"/>
                </a:lnTo>
                <a:lnTo>
                  <a:pt x="203788" y="135171"/>
                </a:lnTo>
                <a:lnTo>
                  <a:pt x="219594" y="135171"/>
                </a:lnTo>
                <a:lnTo>
                  <a:pt x="227913" y="136867"/>
                </a:lnTo>
                <a:lnTo>
                  <a:pt x="235400" y="138563"/>
                </a:lnTo>
                <a:lnTo>
                  <a:pt x="243719" y="141227"/>
                </a:lnTo>
                <a:lnTo>
                  <a:pt x="252026" y="143892"/>
                </a:lnTo>
                <a:lnTo>
                  <a:pt x="261177" y="147283"/>
                </a:lnTo>
                <a:lnTo>
                  <a:pt x="270328" y="150796"/>
                </a:lnTo>
                <a:lnTo>
                  <a:pt x="279478" y="154308"/>
                </a:lnTo>
                <a:lnTo>
                  <a:pt x="290293" y="157821"/>
                </a:lnTo>
                <a:lnTo>
                  <a:pt x="301107" y="162181"/>
                </a:lnTo>
                <a:lnTo>
                  <a:pt x="312754" y="164725"/>
                </a:lnTo>
                <a:lnTo>
                  <a:pt x="326064" y="168237"/>
                </a:lnTo>
                <a:lnTo>
                  <a:pt x="339374" y="170902"/>
                </a:lnTo>
                <a:lnTo>
                  <a:pt x="354337" y="172598"/>
                </a:lnTo>
                <a:lnTo>
                  <a:pt x="381789" y="170054"/>
                </a:lnTo>
                <a:lnTo>
                  <a:pt x="403418" y="157821"/>
                </a:lnTo>
                <a:lnTo>
                  <a:pt x="418392" y="136867"/>
                </a:lnTo>
                <a:lnTo>
                  <a:pt x="426711" y="111553"/>
                </a:lnTo>
                <a:lnTo>
                  <a:pt x="429206" y="84542"/>
                </a:lnTo>
                <a:lnTo>
                  <a:pt x="424215" y="55715"/>
                </a:lnTo>
                <a:lnTo>
                  <a:pt x="414232" y="30522"/>
                </a:lnTo>
                <a:lnTo>
                  <a:pt x="396763" y="9568"/>
                </a:lnTo>
                <a:close/>
              </a:path>
            </a:pathLst>
          </a:custGeom>
          <a:solidFill>
            <a:srgbClr val="E4A2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050913" y="609203"/>
            <a:ext cx="420055" cy="159517"/>
          </a:xfrm>
          <a:custGeom>
            <a:avLst/>
            <a:gdLst/>
            <a:ahLst/>
            <a:cxnLst/>
            <a:rect l="l" t="t" r="r" b="b"/>
            <a:pathLst>
              <a:path w="420055" h="159517">
                <a:moveTo>
                  <a:pt x="19965" y="102832"/>
                </a:moveTo>
                <a:lnTo>
                  <a:pt x="3327" y="115913"/>
                </a:lnTo>
                <a:lnTo>
                  <a:pt x="0" y="125482"/>
                </a:lnTo>
                <a:lnTo>
                  <a:pt x="7486" y="133354"/>
                </a:lnTo>
                <a:lnTo>
                  <a:pt x="19965" y="139532"/>
                </a:lnTo>
                <a:lnTo>
                  <a:pt x="34107" y="142923"/>
                </a:lnTo>
                <a:lnTo>
                  <a:pt x="45753" y="144740"/>
                </a:lnTo>
                <a:lnTo>
                  <a:pt x="50733" y="145588"/>
                </a:lnTo>
                <a:lnTo>
                  <a:pt x="59884" y="150796"/>
                </a:lnTo>
                <a:lnTo>
                  <a:pt x="68203" y="154308"/>
                </a:lnTo>
                <a:lnTo>
                  <a:pt x="77353" y="156973"/>
                </a:lnTo>
                <a:lnTo>
                  <a:pt x="85672" y="157821"/>
                </a:lnTo>
                <a:lnTo>
                  <a:pt x="94823" y="157821"/>
                </a:lnTo>
                <a:lnTo>
                  <a:pt x="103974" y="156973"/>
                </a:lnTo>
                <a:lnTo>
                  <a:pt x="112292" y="155156"/>
                </a:lnTo>
                <a:lnTo>
                  <a:pt x="121443" y="152613"/>
                </a:lnTo>
                <a:lnTo>
                  <a:pt x="130594" y="149100"/>
                </a:lnTo>
                <a:lnTo>
                  <a:pt x="138913" y="145588"/>
                </a:lnTo>
                <a:lnTo>
                  <a:pt x="148052" y="142075"/>
                </a:lnTo>
                <a:lnTo>
                  <a:pt x="156371" y="137715"/>
                </a:lnTo>
                <a:lnTo>
                  <a:pt x="165522" y="134202"/>
                </a:lnTo>
                <a:lnTo>
                  <a:pt x="173840" y="130811"/>
                </a:lnTo>
                <a:lnTo>
                  <a:pt x="182159" y="128146"/>
                </a:lnTo>
                <a:lnTo>
                  <a:pt x="190478" y="125482"/>
                </a:lnTo>
                <a:lnTo>
                  <a:pt x="198797" y="123786"/>
                </a:lnTo>
                <a:lnTo>
                  <a:pt x="213771" y="123786"/>
                </a:lnTo>
                <a:lnTo>
                  <a:pt x="221258" y="124634"/>
                </a:lnTo>
                <a:lnTo>
                  <a:pt x="229577" y="126450"/>
                </a:lnTo>
                <a:lnTo>
                  <a:pt x="237064" y="128994"/>
                </a:lnTo>
                <a:lnTo>
                  <a:pt x="245383" y="131659"/>
                </a:lnTo>
                <a:lnTo>
                  <a:pt x="253690" y="135171"/>
                </a:lnTo>
                <a:lnTo>
                  <a:pt x="262841" y="138563"/>
                </a:lnTo>
                <a:lnTo>
                  <a:pt x="271991" y="142075"/>
                </a:lnTo>
                <a:lnTo>
                  <a:pt x="281974" y="145588"/>
                </a:lnTo>
                <a:lnTo>
                  <a:pt x="292789" y="149100"/>
                </a:lnTo>
                <a:lnTo>
                  <a:pt x="304435" y="152613"/>
                </a:lnTo>
                <a:lnTo>
                  <a:pt x="316913" y="155156"/>
                </a:lnTo>
                <a:lnTo>
                  <a:pt x="330223" y="157821"/>
                </a:lnTo>
                <a:lnTo>
                  <a:pt x="345197" y="159517"/>
                </a:lnTo>
                <a:lnTo>
                  <a:pt x="372638" y="156973"/>
                </a:lnTo>
                <a:lnTo>
                  <a:pt x="393435" y="145588"/>
                </a:lnTo>
                <a:lnTo>
                  <a:pt x="408409" y="126450"/>
                </a:lnTo>
                <a:lnTo>
                  <a:pt x="417560" y="102832"/>
                </a:lnTo>
                <a:lnTo>
                  <a:pt x="420055" y="77517"/>
                </a:lnTo>
                <a:lnTo>
                  <a:pt x="416728" y="51355"/>
                </a:lnTo>
                <a:lnTo>
                  <a:pt x="406745" y="27010"/>
                </a:lnTo>
                <a:lnTo>
                  <a:pt x="390108" y="7751"/>
                </a:lnTo>
                <a:lnTo>
                  <a:pt x="379293" y="847"/>
                </a:lnTo>
                <a:lnTo>
                  <a:pt x="370142" y="0"/>
                </a:lnTo>
                <a:lnTo>
                  <a:pt x="363487" y="3391"/>
                </a:lnTo>
                <a:lnTo>
                  <a:pt x="359328" y="10416"/>
                </a:lnTo>
                <a:lnTo>
                  <a:pt x="356832" y="19985"/>
                </a:lnTo>
                <a:lnTo>
                  <a:pt x="356832" y="31370"/>
                </a:lnTo>
                <a:lnTo>
                  <a:pt x="359328" y="41786"/>
                </a:lnTo>
                <a:lnTo>
                  <a:pt x="363487" y="52324"/>
                </a:lnTo>
                <a:lnTo>
                  <a:pt x="365151" y="59228"/>
                </a:lnTo>
                <a:lnTo>
                  <a:pt x="360160" y="63588"/>
                </a:lnTo>
                <a:lnTo>
                  <a:pt x="350177" y="67949"/>
                </a:lnTo>
                <a:lnTo>
                  <a:pt x="335215" y="70613"/>
                </a:lnTo>
                <a:lnTo>
                  <a:pt x="316913" y="72309"/>
                </a:lnTo>
                <a:lnTo>
                  <a:pt x="295284" y="74126"/>
                </a:lnTo>
                <a:lnTo>
                  <a:pt x="270328" y="74974"/>
                </a:lnTo>
                <a:lnTo>
                  <a:pt x="217099" y="74974"/>
                </a:lnTo>
                <a:lnTo>
                  <a:pt x="189646" y="75822"/>
                </a:lnTo>
                <a:lnTo>
                  <a:pt x="162194" y="75822"/>
                </a:lnTo>
                <a:lnTo>
                  <a:pt x="135585" y="76669"/>
                </a:lnTo>
                <a:lnTo>
                  <a:pt x="111461" y="78486"/>
                </a:lnTo>
                <a:lnTo>
                  <a:pt x="89000" y="80182"/>
                </a:lnTo>
                <a:lnTo>
                  <a:pt x="69866" y="83695"/>
                </a:lnTo>
                <a:lnTo>
                  <a:pt x="54892" y="88055"/>
                </a:lnTo>
                <a:lnTo>
                  <a:pt x="19965" y="102832"/>
                </a:lnTo>
                <a:close/>
              </a:path>
            </a:pathLst>
          </a:custGeom>
          <a:solidFill>
            <a:srgbClr val="DF956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126603" y="938775"/>
            <a:ext cx="165533" cy="247669"/>
          </a:xfrm>
          <a:custGeom>
            <a:avLst/>
            <a:gdLst/>
            <a:ahLst/>
            <a:cxnLst/>
            <a:rect l="l" t="t" r="r" b="b"/>
            <a:pathLst>
              <a:path w="165533" h="247669">
                <a:moveTo>
                  <a:pt x="49081" y="134311"/>
                </a:moveTo>
                <a:lnTo>
                  <a:pt x="42426" y="128207"/>
                </a:lnTo>
                <a:lnTo>
                  <a:pt x="35771" y="121230"/>
                </a:lnTo>
                <a:lnTo>
                  <a:pt x="30779" y="114254"/>
                </a:lnTo>
                <a:lnTo>
                  <a:pt x="25788" y="106405"/>
                </a:lnTo>
                <a:lnTo>
                  <a:pt x="20797" y="98556"/>
                </a:lnTo>
                <a:lnTo>
                  <a:pt x="17469" y="89835"/>
                </a:lnTo>
                <a:lnTo>
                  <a:pt x="14142" y="81115"/>
                </a:lnTo>
                <a:lnTo>
                  <a:pt x="11646" y="70650"/>
                </a:lnTo>
                <a:lnTo>
                  <a:pt x="9150" y="60197"/>
                </a:lnTo>
                <a:lnTo>
                  <a:pt x="6655" y="49780"/>
                </a:lnTo>
                <a:lnTo>
                  <a:pt x="4991" y="39243"/>
                </a:lnTo>
                <a:lnTo>
                  <a:pt x="4159" y="34035"/>
                </a:lnTo>
                <a:lnTo>
                  <a:pt x="4159" y="28826"/>
                </a:lnTo>
                <a:lnTo>
                  <a:pt x="3327" y="23618"/>
                </a:lnTo>
                <a:lnTo>
                  <a:pt x="3327" y="18289"/>
                </a:lnTo>
                <a:lnTo>
                  <a:pt x="2495" y="13928"/>
                </a:lnTo>
                <a:lnTo>
                  <a:pt x="1663" y="8720"/>
                </a:lnTo>
                <a:lnTo>
                  <a:pt x="831" y="4360"/>
                </a:lnTo>
                <a:lnTo>
                  <a:pt x="0" y="0"/>
                </a:lnTo>
                <a:lnTo>
                  <a:pt x="0" y="847"/>
                </a:lnTo>
                <a:lnTo>
                  <a:pt x="831" y="5208"/>
                </a:lnTo>
                <a:lnTo>
                  <a:pt x="831" y="10537"/>
                </a:lnTo>
                <a:lnTo>
                  <a:pt x="1663" y="15745"/>
                </a:lnTo>
                <a:lnTo>
                  <a:pt x="1663" y="26162"/>
                </a:lnTo>
                <a:lnTo>
                  <a:pt x="831" y="31370"/>
                </a:lnTo>
                <a:lnTo>
                  <a:pt x="831" y="41060"/>
                </a:lnTo>
                <a:lnTo>
                  <a:pt x="2495" y="52324"/>
                </a:lnTo>
                <a:lnTo>
                  <a:pt x="3327" y="62862"/>
                </a:lnTo>
                <a:lnTo>
                  <a:pt x="4991" y="73266"/>
                </a:lnTo>
                <a:lnTo>
                  <a:pt x="7486" y="83731"/>
                </a:lnTo>
                <a:lnTo>
                  <a:pt x="9982" y="93324"/>
                </a:lnTo>
                <a:lnTo>
                  <a:pt x="13310" y="102044"/>
                </a:lnTo>
                <a:lnTo>
                  <a:pt x="17469" y="109893"/>
                </a:lnTo>
                <a:lnTo>
                  <a:pt x="21629" y="117742"/>
                </a:lnTo>
                <a:lnTo>
                  <a:pt x="26620" y="125591"/>
                </a:lnTo>
                <a:lnTo>
                  <a:pt x="32443" y="132567"/>
                </a:lnTo>
                <a:lnTo>
                  <a:pt x="39098" y="139544"/>
                </a:lnTo>
                <a:lnTo>
                  <a:pt x="45753" y="146520"/>
                </a:lnTo>
                <a:lnTo>
                  <a:pt x="49081" y="149137"/>
                </a:lnTo>
                <a:lnTo>
                  <a:pt x="52408" y="151753"/>
                </a:lnTo>
                <a:lnTo>
                  <a:pt x="55736" y="154369"/>
                </a:lnTo>
                <a:lnTo>
                  <a:pt x="59063" y="156985"/>
                </a:lnTo>
                <a:lnTo>
                  <a:pt x="62391" y="159601"/>
                </a:lnTo>
                <a:lnTo>
                  <a:pt x="66550" y="162218"/>
                </a:lnTo>
                <a:lnTo>
                  <a:pt x="69878" y="164834"/>
                </a:lnTo>
                <a:lnTo>
                  <a:pt x="73194" y="167450"/>
                </a:lnTo>
                <a:lnTo>
                  <a:pt x="77353" y="170066"/>
                </a:lnTo>
                <a:lnTo>
                  <a:pt x="81513" y="173555"/>
                </a:lnTo>
                <a:lnTo>
                  <a:pt x="84840" y="177043"/>
                </a:lnTo>
                <a:lnTo>
                  <a:pt x="89000" y="180531"/>
                </a:lnTo>
                <a:lnTo>
                  <a:pt x="93159" y="184020"/>
                </a:lnTo>
                <a:lnTo>
                  <a:pt x="97319" y="186636"/>
                </a:lnTo>
                <a:lnTo>
                  <a:pt x="100646" y="189252"/>
                </a:lnTo>
                <a:lnTo>
                  <a:pt x="104806" y="192740"/>
                </a:lnTo>
                <a:lnTo>
                  <a:pt x="112292" y="198845"/>
                </a:lnTo>
                <a:lnTo>
                  <a:pt x="120611" y="205821"/>
                </a:lnTo>
                <a:lnTo>
                  <a:pt x="128098" y="211926"/>
                </a:lnTo>
                <a:lnTo>
                  <a:pt x="135585" y="218903"/>
                </a:lnTo>
                <a:lnTo>
                  <a:pt x="142240" y="225867"/>
                </a:lnTo>
                <a:lnTo>
                  <a:pt x="149727" y="232844"/>
                </a:lnTo>
                <a:lnTo>
                  <a:pt x="156382" y="239820"/>
                </a:lnTo>
                <a:lnTo>
                  <a:pt x="163038" y="247669"/>
                </a:lnTo>
                <a:lnTo>
                  <a:pt x="165533" y="247669"/>
                </a:lnTo>
                <a:lnTo>
                  <a:pt x="165533" y="245053"/>
                </a:lnTo>
                <a:lnTo>
                  <a:pt x="159710" y="237204"/>
                </a:lnTo>
                <a:lnTo>
                  <a:pt x="153887" y="229355"/>
                </a:lnTo>
                <a:lnTo>
                  <a:pt x="147232" y="222391"/>
                </a:lnTo>
                <a:lnTo>
                  <a:pt x="140577" y="214542"/>
                </a:lnTo>
                <a:lnTo>
                  <a:pt x="133922" y="207566"/>
                </a:lnTo>
                <a:lnTo>
                  <a:pt x="127266" y="200589"/>
                </a:lnTo>
                <a:lnTo>
                  <a:pt x="120611" y="194485"/>
                </a:lnTo>
                <a:lnTo>
                  <a:pt x="113124" y="187508"/>
                </a:lnTo>
                <a:lnTo>
                  <a:pt x="109797" y="184892"/>
                </a:lnTo>
                <a:lnTo>
                  <a:pt x="105637" y="181403"/>
                </a:lnTo>
                <a:lnTo>
                  <a:pt x="102310" y="178787"/>
                </a:lnTo>
                <a:lnTo>
                  <a:pt x="98982" y="175299"/>
                </a:lnTo>
                <a:lnTo>
                  <a:pt x="94823" y="171811"/>
                </a:lnTo>
                <a:lnTo>
                  <a:pt x="91495" y="168322"/>
                </a:lnTo>
                <a:lnTo>
                  <a:pt x="87336" y="165706"/>
                </a:lnTo>
                <a:lnTo>
                  <a:pt x="84008" y="162218"/>
                </a:lnTo>
                <a:lnTo>
                  <a:pt x="80681" y="159601"/>
                </a:lnTo>
                <a:lnTo>
                  <a:pt x="77353" y="156985"/>
                </a:lnTo>
                <a:lnTo>
                  <a:pt x="73194" y="154369"/>
                </a:lnTo>
                <a:lnTo>
                  <a:pt x="69878" y="150881"/>
                </a:lnTo>
                <a:lnTo>
                  <a:pt x="66550" y="148264"/>
                </a:lnTo>
                <a:lnTo>
                  <a:pt x="62391" y="145648"/>
                </a:lnTo>
                <a:lnTo>
                  <a:pt x="59063" y="143032"/>
                </a:lnTo>
                <a:lnTo>
                  <a:pt x="55736" y="140416"/>
                </a:lnTo>
                <a:lnTo>
                  <a:pt x="49081" y="13431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296296" y="922181"/>
            <a:ext cx="123927" cy="269495"/>
          </a:xfrm>
          <a:custGeom>
            <a:avLst/>
            <a:gdLst/>
            <a:ahLst/>
            <a:cxnLst/>
            <a:rect l="l" t="t" r="r" b="b"/>
            <a:pathLst>
              <a:path w="123927" h="269495">
                <a:moveTo>
                  <a:pt x="0" y="266007"/>
                </a:moveTo>
                <a:lnTo>
                  <a:pt x="2484" y="267751"/>
                </a:lnTo>
                <a:lnTo>
                  <a:pt x="4979" y="268623"/>
                </a:lnTo>
                <a:lnTo>
                  <a:pt x="8307" y="269495"/>
                </a:lnTo>
                <a:lnTo>
                  <a:pt x="12466" y="269495"/>
                </a:lnTo>
                <a:lnTo>
                  <a:pt x="18289" y="268623"/>
                </a:lnTo>
                <a:lnTo>
                  <a:pt x="24113" y="266007"/>
                </a:lnTo>
                <a:lnTo>
                  <a:pt x="31600" y="260774"/>
                </a:lnTo>
                <a:lnTo>
                  <a:pt x="35759" y="258158"/>
                </a:lnTo>
                <a:lnTo>
                  <a:pt x="39087" y="254670"/>
                </a:lnTo>
                <a:lnTo>
                  <a:pt x="43246" y="252054"/>
                </a:lnTo>
                <a:lnTo>
                  <a:pt x="46574" y="249437"/>
                </a:lnTo>
                <a:lnTo>
                  <a:pt x="50733" y="245949"/>
                </a:lnTo>
                <a:lnTo>
                  <a:pt x="54061" y="243333"/>
                </a:lnTo>
                <a:lnTo>
                  <a:pt x="58220" y="239845"/>
                </a:lnTo>
                <a:lnTo>
                  <a:pt x="61547" y="236368"/>
                </a:lnTo>
                <a:lnTo>
                  <a:pt x="64875" y="232880"/>
                </a:lnTo>
                <a:lnTo>
                  <a:pt x="68203" y="229392"/>
                </a:lnTo>
                <a:lnTo>
                  <a:pt x="71530" y="225903"/>
                </a:lnTo>
                <a:lnTo>
                  <a:pt x="74858" y="221543"/>
                </a:lnTo>
                <a:lnTo>
                  <a:pt x="78185" y="218055"/>
                </a:lnTo>
                <a:lnTo>
                  <a:pt x="80681" y="213694"/>
                </a:lnTo>
                <a:lnTo>
                  <a:pt x="84008" y="210206"/>
                </a:lnTo>
                <a:lnTo>
                  <a:pt x="86504" y="205846"/>
                </a:lnTo>
                <a:lnTo>
                  <a:pt x="91495" y="197125"/>
                </a:lnTo>
                <a:lnTo>
                  <a:pt x="95655" y="188404"/>
                </a:lnTo>
                <a:lnTo>
                  <a:pt x="98982" y="179683"/>
                </a:lnTo>
                <a:lnTo>
                  <a:pt x="102298" y="170963"/>
                </a:lnTo>
                <a:lnTo>
                  <a:pt x="108953" y="151777"/>
                </a:lnTo>
                <a:lnTo>
                  <a:pt x="114777" y="131719"/>
                </a:lnTo>
                <a:lnTo>
                  <a:pt x="118104" y="111662"/>
                </a:lnTo>
                <a:lnTo>
                  <a:pt x="121432" y="91604"/>
                </a:lnTo>
                <a:lnTo>
                  <a:pt x="123095" y="68918"/>
                </a:lnTo>
                <a:lnTo>
                  <a:pt x="123927" y="47116"/>
                </a:lnTo>
                <a:lnTo>
                  <a:pt x="123927" y="24466"/>
                </a:lnTo>
                <a:lnTo>
                  <a:pt x="121432" y="2664"/>
                </a:lnTo>
                <a:lnTo>
                  <a:pt x="118936" y="0"/>
                </a:lnTo>
                <a:lnTo>
                  <a:pt x="120600" y="20106"/>
                </a:lnTo>
                <a:lnTo>
                  <a:pt x="121432" y="40212"/>
                </a:lnTo>
                <a:lnTo>
                  <a:pt x="120600" y="60197"/>
                </a:lnTo>
                <a:lnTo>
                  <a:pt x="118104" y="81139"/>
                </a:lnTo>
                <a:lnTo>
                  <a:pt x="115608" y="101197"/>
                </a:lnTo>
                <a:lnTo>
                  <a:pt x="111449" y="121254"/>
                </a:lnTo>
                <a:lnTo>
                  <a:pt x="105626" y="140440"/>
                </a:lnTo>
                <a:lnTo>
                  <a:pt x="99814" y="159626"/>
                </a:lnTo>
                <a:lnTo>
                  <a:pt x="96487" y="168346"/>
                </a:lnTo>
                <a:lnTo>
                  <a:pt x="93159" y="177067"/>
                </a:lnTo>
                <a:lnTo>
                  <a:pt x="89832" y="184916"/>
                </a:lnTo>
                <a:lnTo>
                  <a:pt x="85672" y="193637"/>
                </a:lnTo>
                <a:lnTo>
                  <a:pt x="81513" y="201485"/>
                </a:lnTo>
                <a:lnTo>
                  <a:pt x="76521" y="209334"/>
                </a:lnTo>
                <a:lnTo>
                  <a:pt x="70698" y="217183"/>
                </a:lnTo>
                <a:lnTo>
                  <a:pt x="64875" y="224159"/>
                </a:lnTo>
                <a:lnTo>
                  <a:pt x="61547" y="227648"/>
                </a:lnTo>
                <a:lnTo>
                  <a:pt x="58220" y="231136"/>
                </a:lnTo>
                <a:lnTo>
                  <a:pt x="54892" y="234624"/>
                </a:lnTo>
                <a:lnTo>
                  <a:pt x="51565" y="238100"/>
                </a:lnTo>
                <a:lnTo>
                  <a:pt x="48237" y="241589"/>
                </a:lnTo>
                <a:lnTo>
                  <a:pt x="44910" y="245077"/>
                </a:lnTo>
                <a:lnTo>
                  <a:pt x="41582" y="248565"/>
                </a:lnTo>
                <a:lnTo>
                  <a:pt x="38255" y="251182"/>
                </a:lnTo>
                <a:lnTo>
                  <a:pt x="34927" y="254670"/>
                </a:lnTo>
                <a:lnTo>
                  <a:pt x="30768" y="257286"/>
                </a:lnTo>
                <a:lnTo>
                  <a:pt x="27440" y="259902"/>
                </a:lnTo>
                <a:lnTo>
                  <a:pt x="23281" y="262519"/>
                </a:lnTo>
                <a:lnTo>
                  <a:pt x="14962" y="266879"/>
                </a:lnTo>
                <a:lnTo>
                  <a:pt x="7475" y="267751"/>
                </a:lnTo>
                <a:lnTo>
                  <a:pt x="2484" y="266879"/>
                </a:lnTo>
                <a:lnTo>
                  <a:pt x="0" y="26600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7682434" y="1843953"/>
            <a:ext cx="153043" cy="54068"/>
          </a:xfrm>
          <a:custGeom>
            <a:avLst/>
            <a:gdLst/>
            <a:ahLst/>
            <a:cxnLst/>
            <a:rect l="l" t="t" r="r" b="b"/>
            <a:pathLst>
              <a:path w="153043" h="54068">
                <a:moveTo>
                  <a:pt x="831" y="27034"/>
                </a:moveTo>
                <a:lnTo>
                  <a:pt x="3327" y="38371"/>
                </a:lnTo>
                <a:lnTo>
                  <a:pt x="5823" y="43603"/>
                </a:lnTo>
                <a:lnTo>
                  <a:pt x="9982" y="47092"/>
                </a:lnTo>
                <a:lnTo>
                  <a:pt x="14142" y="49708"/>
                </a:lnTo>
                <a:lnTo>
                  <a:pt x="19133" y="52324"/>
                </a:lnTo>
                <a:lnTo>
                  <a:pt x="24113" y="53196"/>
                </a:lnTo>
                <a:lnTo>
                  <a:pt x="29104" y="54068"/>
                </a:lnTo>
                <a:lnTo>
                  <a:pt x="44078" y="54068"/>
                </a:lnTo>
                <a:lnTo>
                  <a:pt x="50733" y="53196"/>
                </a:lnTo>
                <a:lnTo>
                  <a:pt x="58220" y="51452"/>
                </a:lnTo>
                <a:lnTo>
                  <a:pt x="66539" y="50580"/>
                </a:lnTo>
                <a:lnTo>
                  <a:pt x="74026" y="48836"/>
                </a:lnTo>
                <a:lnTo>
                  <a:pt x="81513" y="47092"/>
                </a:lnTo>
                <a:lnTo>
                  <a:pt x="88168" y="46220"/>
                </a:lnTo>
                <a:lnTo>
                  <a:pt x="92327" y="45347"/>
                </a:lnTo>
                <a:lnTo>
                  <a:pt x="99814" y="44475"/>
                </a:lnTo>
                <a:lnTo>
                  <a:pt x="106469" y="43603"/>
                </a:lnTo>
                <a:lnTo>
                  <a:pt x="113956" y="41859"/>
                </a:lnTo>
                <a:lnTo>
                  <a:pt x="121432" y="40987"/>
                </a:lnTo>
                <a:lnTo>
                  <a:pt x="128087" y="40115"/>
                </a:lnTo>
                <a:lnTo>
                  <a:pt x="135574" y="39243"/>
                </a:lnTo>
                <a:lnTo>
                  <a:pt x="142229" y="38371"/>
                </a:lnTo>
                <a:lnTo>
                  <a:pt x="149716" y="37499"/>
                </a:lnTo>
                <a:lnTo>
                  <a:pt x="153043" y="34883"/>
                </a:lnTo>
                <a:lnTo>
                  <a:pt x="151380" y="32266"/>
                </a:lnTo>
                <a:lnTo>
                  <a:pt x="144724" y="31394"/>
                </a:lnTo>
                <a:lnTo>
                  <a:pt x="118948" y="31394"/>
                </a:lnTo>
                <a:lnTo>
                  <a:pt x="113124" y="32266"/>
                </a:lnTo>
                <a:lnTo>
                  <a:pt x="106469" y="32266"/>
                </a:lnTo>
                <a:lnTo>
                  <a:pt x="99814" y="33138"/>
                </a:lnTo>
                <a:lnTo>
                  <a:pt x="95655" y="34010"/>
                </a:lnTo>
                <a:lnTo>
                  <a:pt x="89832" y="34883"/>
                </a:lnTo>
                <a:lnTo>
                  <a:pt x="82345" y="35755"/>
                </a:lnTo>
                <a:lnTo>
                  <a:pt x="74858" y="36627"/>
                </a:lnTo>
                <a:lnTo>
                  <a:pt x="67371" y="38371"/>
                </a:lnTo>
                <a:lnTo>
                  <a:pt x="59884" y="39243"/>
                </a:lnTo>
                <a:lnTo>
                  <a:pt x="54061" y="40115"/>
                </a:lnTo>
                <a:lnTo>
                  <a:pt x="49901" y="40987"/>
                </a:lnTo>
                <a:lnTo>
                  <a:pt x="44910" y="41859"/>
                </a:lnTo>
                <a:lnTo>
                  <a:pt x="29104" y="41859"/>
                </a:lnTo>
                <a:lnTo>
                  <a:pt x="23281" y="40987"/>
                </a:lnTo>
                <a:lnTo>
                  <a:pt x="18301" y="39243"/>
                </a:lnTo>
                <a:lnTo>
                  <a:pt x="14142" y="36627"/>
                </a:lnTo>
                <a:lnTo>
                  <a:pt x="10814" y="32266"/>
                </a:lnTo>
                <a:lnTo>
                  <a:pt x="9150" y="28778"/>
                </a:lnTo>
                <a:lnTo>
                  <a:pt x="7486" y="24418"/>
                </a:lnTo>
                <a:lnTo>
                  <a:pt x="5823" y="20929"/>
                </a:lnTo>
                <a:lnTo>
                  <a:pt x="4991" y="16569"/>
                </a:lnTo>
                <a:lnTo>
                  <a:pt x="4159" y="11336"/>
                </a:lnTo>
                <a:lnTo>
                  <a:pt x="2495" y="6104"/>
                </a:lnTo>
                <a:lnTo>
                  <a:pt x="831" y="1744"/>
                </a:lnTo>
                <a:lnTo>
                  <a:pt x="0" y="0"/>
                </a:lnTo>
                <a:lnTo>
                  <a:pt x="0" y="14825"/>
                </a:lnTo>
                <a:lnTo>
                  <a:pt x="831" y="2703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661636" y="1805594"/>
            <a:ext cx="153876" cy="54928"/>
          </a:xfrm>
          <a:custGeom>
            <a:avLst/>
            <a:gdLst/>
            <a:ahLst/>
            <a:cxnLst/>
            <a:rect l="l" t="t" r="r" b="b"/>
            <a:pathLst>
              <a:path w="153876" h="54928">
                <a:moveTo>
                  <a:pt x="6655" y="43591"/>
                </a:moveTo>
                <a:lnTo>
                  <a:pt x="10813" y="47079"/>
                </a:lnTo>
                <a:lnTo>
                  <a:pt x="14972" y="49696"/>
                </a:lnTo>
                <a:lnTo>
                  <a:pt x="19966" y="52312"/>
                </a:lnTo>
                <a:lnTo>
                  <a:pt x="24957" y="53184"/>
                </a:lnTo>
                <a:lnTo>
                  <a:pt x="29949" y="54056"/>
                </a:lnTo>
                <a:lnTo>
                  <a:pt x="35772" y="54928"/>
                </a:lnTo>
                <a:lnTo>
                  <a:pt x="44911" y="54928"/>
                </a:lnTo>
                <a:lnTo>
                  <a:pt x="51566" y="54056"/>
                </a:lnTo>
                <a:lnTo>
                  <a:pt x="58221" y="52312"/>
                </a:lnTo>
                <a:lnTo>
                  <a:pt x="66540" y="51440"/>
                </a:lnTo>
                <a:lnTo>
                  <a:pt x="74859" y="49696"/>
                </a:lnTo>
                <a:lnTo>
                  <a:pt x="82346" y="47952"/>
                </a:lnTo>
                <a:lnTo>
                  <a:pt x="89001" y="47079"/>
                </a:lnTo>
                <a:lnTo>
                  <a:pt x="93160" y="46207"/>
                </a:lnTo>
                <a:lnTo>
                  <a:pt x="100647" y="45335"/>
                </a:lnTo>
                <a:lnTo>
                  <a:pt x="107302" y="43591"/>
                </a:lnTo>
                <a:lnTo>
                  <a:pt x="114789" y="42719"/>
                </a:lnTo>
                <a:lnTo>
                  <a:pt x="121444" y="40975"/>
                </a:lnTo>
                <a:lnTo>
                  <a:pt x="128931" y="40103"/>
                </a:lnTo>
                <a:lnTo>
                  <a:pt x="135586" y="39231"/>
                </a:lnTo>
                <a:lnTo>
                  <a:pt x="143062" y="39231"/>
                </a:lnTo>
                <a:lnTo>
                  <a:pt x="150549" y="38359"/>
                </a:lnTo>
                <a:lnTo>
                  <a:pt x="153876" y="34870"/>
                </a:lnTo>
                <a:lnTo>
                  <a:pt x="151381" y="32254"/>
                </a:lnTo>
                <a:lnTo>
                  <a:pt x="113126" y="32254"/>
                </a:lnTo>
                <a:lnTo>
                  <a:pt x="107302" y="33126"/>
                </a:lnTo>
                <a:lnTo>
                  <a:pt x="100647" y="33126"/>
                </a:lnTo>
                <a:lnTo>
                  <a:pt x="96488" y="33998"/>
                </a:lnTo>
                <a:lnTo>
                  <a:pt x="89833" y="34870"/>
                </a:lnTo>
                <a:lnTo>
                  <a:pt x="83178" y="35742"/>
                </a:lnTo>
                <a:lnTo>
                  <a:pt x="74859" y="37487"/>
                </a:lnTo>
                <a:lnTo>
                  <a:pt x="67372" y="38359"/>
                </a:lnTo>
                <a:lnTo>
                  <a:pt x="60717" y="40103"/>
                </a:lnTo>
                <a:lnTo>
                  <a:pt x="54894" y="40975"/>
                </a:lnTo>
                <a:lnTo>
                  <a:pt x="50734" y="41847"/>
                </a:lnTo>
                <a:lnTo>
                  <a:pt x="45743" y="42719"/>
                </a:lnTo>
                <a:lnTo>
                  <a:pt x="29117" y="42719"/>
                </a:lnTo>
                <a:lnTo>
                  <a:pt x="24125" y="41847"/>
                </a:lnTo>
                <a:lnTo>
                  <a:pt x="19134" y="40103"/>
                </a:lnTo>
                <a:lnTo>
                  <a:pt x="14140" y="37487"/>
                </a:lnTo>
                <a:lnTo>
                  <a:pt x="10813" y="33126"/>
                </a:lnTo>
                <a:lnTo>
                  <a:pt x="9149" y="28766"/>
                </a:lnTo>
                <a:lnTo>
                  <a:pt x="7486" y="25278"/>
                </a:lnTo>
                <a:lnTo>
                  <a:pt x="6655" y="20917"/>
                </a:lnTo>
                <a:lnTo>
                  <a:pt x="5823" y="17429"/>
                </a:lnTo>
                <a:lnTo>
                  <a:pt x="4159" y="12209"/>
                </a:lnTo>
                <a:lnTo>
                  <a:pt x="2495" y="6104"/>
                </a:lnTo>
                <a:lnTo>
                  <a:pt x="831" y="1744"/>
                </a:lnTo>
                <a:lnTo>
                  <a:pt x="0" y="0"/>
                </a:lnTo>
                <a:lnTo>
                  <a:pt x="0" y="14825"/>
                </a:lnTo>
                <a:lnTo>
                  <a:pt x="1663" y="27022"/>
                </a:lnTo>
                <a:lnTo>
                  <a:pt x="4159" y="38359"/>
                </a:lnTo>
                <a:lnTo>
                  <a:pt x="6655" y="4359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8242224" y="1105353"/>
            <a:ext cx="79849" cy="17441"/>
          </a:xfrm>
          <a:custGeom>
            <a:avLst/>
            <a:gdLst/>
            <a:ahLst/>
            <a:cxnLst/>
            <a:rect l="l" t="t" r="r" b="b"/>
            <a:pathLst>
              <a:path w="79849" h="17441">
                <a:moveTo>
                  <a:pt x="0" y="4360"/>
                </a:moveTo>
                <a:lnTo>
                  <a:pt x="1663" y="6104"/>
                </a:lnTo>
                <a:lnTo>
                  <a:pt x="4991" y="10464"/>
                </a:lnTo>
                <a:lnTo>
                  <a:pt x="9982" y="14825"/>
                </a:lnTo>
                <a:lnTo>
                  <a:pt x="15805" y="17441"/>
                </a:lnTo>
                <a:lnTo>
                  <a:pt x="20797" y="17441"/>
                </a:lnTo>
                <a:lnTo>
                  <a:pt x="23292" y="15697"/>
                </a:lnTo>
                <a:lnTo>
                  <a:pt x="25788" y="14825"/>
                </a:lnTo>
                <a:lnTo>
                  <a:pt x="29115" y="12209"/>
                </a:lnTo>
                <a:lnTo>
                  <a:pt x="32443" y="9592"/>
                </a:lnTo>
                <a:lnTo>
                  <a:pt x="35771" y="8720"/>
                </a:lnTo>
                <a:lnTo>
                  <a:pt x="39098" y="8720"/>
                </a:lnTo>
                <a:lnTo>
                  <a:pt x="42426" y="9592"/>
                </a:lnTo>
                <a:lnTo>
                  <a:pt x="45753" y="10464"/>
                </a:lnTo>
                <a:lnTo>
                  <a:pt x="49081" y="10464"/>
                </a:lnTo>
                <a:lnTo>
                  <a:pt x="52408" y="9592"/>
                </a:lnTo>
                <a:lnTo>
                  <a:pt x="58220" y="9592"/>
                </a:lnTo>
                <a:lnTo>
                  <a:pt x="61547" y="8720"/>
                </a:lnTo>
                <a:lnTo>
                  <a:pt x="64043" y="7848"/>
                </a:lnTo>
                <a:lnTo>
                  <a:pt x="67371" y="6976"/>
                </a:lnTo>
                <a:lnTo>
                  <a:pt x="69866" y="6104"/>
                </a:lnTo>
                <a:lnTo>
                  <a:pt x="72362" y="4360"/>
                </a:lnTo>
                <a:lnTo>
                  <a:pt x="74858" y="2616"/>
                </a:lnTo>
                <a:lnTo>
                  <a:pt x="77353" y="1744"/>
                </a:lnTo>
                <a:lnTo>
                  <a:pt x="79849" y="0"/>
                </a:lnTo>
                <a:lnTo>
                  <a:pt x="79017" y="0"/>
                </a:lnTo>
                <a:lnTo>
                  <a:pt x="74858" y="872"/>
                </a:lnTo>
                <a:lnTo>
                  <a:pt x="69866" y="1744"/>
                </a:lnTo>
                <a:lnTo>
                  <a:pt x="65707" y="2616"/>
                </a:lnTo>
                <a:lnTo>
                  <a:pt x="60716" y="3488"/>
                </a:lnTo>
                <a:lnTo>
                  <a:pt x="56556" y="3488"/>
                </a:lnTo>
                <a:lnTo>
                  <a:pt x="51576" y="2616"/>
                </a:lnTo>
                <a:lnTo>
                  <a:pt x="46585" y="1744"/>
                </a:lnTo>
                <a:lnTo>
                  <a:pt x="41594" y="872"/>
                </a:lnTo>
                <a:lnTo>
                  <a:pt x="37434" y="0"/>
                </a:lnTo>
                <a:lnTo>
                  <a:pt x="33275" y="872"/>
                </a:lnTo>
                <a:lnTo>
                  <a:pt x="29115" y="2616"/>
                </a:lnTo>
                <a:lnTo>
                  <a:pt x="26620" y="4360"/>
                </a:lnTo>
                <a:lnTo>
                  <a:pt x="24956" y="6976"/>
                </a:lnTo>
                <a:lnTo>
                  <a:pt x="21629" y="8720"/>
                </a:lnTo>
                <a:lnTo>
                  <a:pt x="17469" y="9592"/>
                </a:lnTo>
                <a:lnTo>
                  <a:pt x="13310" y="9592"/>
                </a:lnTo>
                <a:lnTo>
                  <a:pt x="9150" y="8720"/>
                </a:lnTo>
                <a:lnTo>
                  <a:pt x="5823" y="6976"/>
                </a:lnTo>
                <a:lnTo>
                  <a:pt x="2495" y="6104"/>
                </a:lnTo>
                <a:lnTo>
                  <a:pt x="0" y="436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270508" y="1133260"/>
            <a:ext cx="39087" cy="13953"/>
          </a:xfrm>
          <a:custGeom>
            <a:avLst/>
            <a:gdLst/>
            <a:ahLst/>
            <a:cxnLst/>
            <a:rect l="l" t="t" r="r" b="b"/>
            <a:pathLst>
              <a:path w="39087" h="13953">
                <a:moveTo>
                  <a:pt x="14142" y="13953"/>
                </a:moveTo>
                <a:lnTo>
                  <a:pt x="20797" y="13953"/>
                </a:lnTo>
                <a:lnTo>
                  <a:pt x="26608" y="11336"/>
                </a:lnTo>
                <a:lnTo>
                  <a:pt x="33263" y="8720"/>
                </a:lnTo>
                <a:lnTo>
                  <a:pt x="38255" y="4360"/>
                </a:lnTo>
                <a:lnTo>
                  <a:pt x="39087" y="1744"/>
                </a:lnTo>
                <a:lnTo>
                  <a:pt x="37423" y="0"/>
                </a:lnTo>
                <a:lnTo>
                  <a:pt x="32431" y="1744"/>
                </a:lnTo>
                <a:lnTo>
                  <a:pt x="27440" y="3488"/>
                </a:lnTo>
                <a:lnTo>
                  <a:pt x="21629" y="5232"/>
                </a:lnTo>
                <a:lnTo>
                  <a:pt x="16637" y="6104"/>
                </a:lnTo>
                <a:lnTo>
                  <a:pt x="11646" y="6104"/>
                </a:lnTo>
                <a:lnTo>
                  <a:pt x="4991" y="4360"/>
                </a:lnTo>
                <a:lnTo>
                  <a:pt x="0" y="3488"/>
                </a:lnTo>
                <a:lnTo>
                  <a:pt x="0" y="4360"/>
                </a:lnTo>
                <a:lnTo>
                  <a:pt x="4159" y="7848"/>
                </a:lnTo>
                <a:lnTo>
                  <a:pt x="9150" y="11336"/>
                </a:lnTo>
                <a:lnTo>
                  <a:pt x="14142" y="1395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045090" y="479239"/>
            <a:ext cx="321905" cy="168237"/>
          </a:xfrm>
          <a:custGeom>
            <a:avLst/>
            <a:gdLst/>
            <a:ahLst/>
            <a:cxnLst/>
            <a:rect l="l" t="t" r="r" b="b"/>
            <a:pathLst>
              <a:path w="321905" h="168237">
                <a:moveTo>
                  <a:pt x="1663" y="162181"/>
                </a:moveTo>
                <a:lnTo>
                  <a:pt x="4991" y="154308"/>
                </a:lnTo>
                <a:lnTo>
                  <a:pt x="8318" y="144740"/>
                </a:lnTo>
                <a:lnTo>
                  <a:pt x="13310" y="133354"/>
                </a:lnTo>
                <a:lnTo>
                  <a:pt x="19133" y="121242"/>
                </a:lnTo>
                <a:lnTo>
                  <a:pt x="25788" y="107313"/>
                </a:lnTo>
                <a:lnTo>
                  <a:pt x="34107" y="93263"/>
                </a:lnTo>
                <a:lnTo>
                  <a:pt x="43258" y="79334"/>
                </a:lnTo>
                <a:lnTo>
                  <a:pt x="53240" y="65405"/>
                </a:lnTo>
                <a:lnTo>
                  <a:pt x="64043" y="53172"/>
                </a:lnTo>
                <a:lnTo>
                  <a:pt x="76521" y="40939"/>
                </a:lnTo>
                <a:lnTo>
                  <a:pt x="90663" y="31370"/>
                </a:lnTo>
                <a:lnTo>
                  <a:pt x="104806" y="23497"/>
                </a:lnTo>
                <a:lnTo>
                  <a:pt x="121443" y="18289"/>
                </a:lnTo>
                <a:lnTo>
                  <a:pt x="138081" y="16593"/>
                </a:lnTo>
                <a:lnTo>
                  <a:pt x="155539" y="17441"/>
                </a:lnTo>
                <a:lnTo>
                  <a:pt x="172177" y="20106"/>
                </a:lnTo>
                <a:lnTo>
                  <a:pt x="187983" y="24466"/>
                </a:lnTo>
                <a:lnTo>
                  <a:pt x="202956" y="30522"/>
                </a:lnTo>
                <a:lnTo>
                  <a:pt x="217930" y="38395"/>
                </a:lnTo>
                <a:lnTo>
                  <a:pt x="232072" y="47116"/>
                </a:lnTo>
                <a:lnTo>
                  <a:pt x="244551" y="57532"/>
                </a:lnTo>
                <a:lnTo>
                  <a:pt x="257017" y="68070"/>
                </a:lnTo>
                <a:lnTo>
                  <a:pt x="267832" y="79334"/>
                </a:lnTo>
                <a:lnTo>
                  <a:pt x="277815" y="90720"/>
                </a:lnTo>
                <a:lnTo>
                  <a:pt x="287797" y="102953"/>
                </a:lnTo>
                <a:lnTo>
                  <a:pt x="296116" y="114217"/>
                </a:lnTo>
                <a:lnTo>
                  <a:pt x="302771" y="126450"/>
                </a:lnTo>
                <a:lnTo>
                  <a:pt x="309426" y="136867"/>
                </a:lnTo>
                <a:lnTo>
                  <a:pt x="314418" y="147405"/>
                </a:lnTo>
                <a:lnTo>
                  <a:pt x="318577" y="156125"/>
                </a:lnTo>
                <a:lnTo>
                  <a:pt x="321073" y="156973"/>
                </a:lnTo>
                <a:lnTo>
                  <a:pt x="321905" y="151765"/>
                </a:lnTo>
                <a:lnTo>
                  <a:pt x="318577" y="137715"/>
                </a:lnTo>
                <a:lnTo>
                  <a:pt x="313586" y="126450"/>
                </a:lnTo>
                <a:lnTo>
                  <a:pt x="303603" y="110705"/>
                </a:lnTo>
                <a:lnTo>
                  <a:pt x="290293" y="93263"/>
                </a:lnTo>
                <a:lnTo>
                  <a:pt x="274487" y="74974"/>
                </a:lnTo>
                <a:lnTo>
                  <a:pt x="256186" y="55837"/>
                </a:lnTo>
                <a:lnTo>
                  <a:pt x="236232" y="38395"/>
                </a:lnTo>
                <a:lnTo>
                  <a:pt x="215435" y="22649"/>
                </a:lnTo>
                <a:lnTo>
                  <a:pt x="193806" y="10416"/>
                </a:lnTo>
                <a:lnTo>
                  <a:pt x="188814" y="8720"/>
                </a:lnTo>
                <a:lnTo>
                  <a:pt x="182991" y="6056"/>
                </a:lnTo>
                <a:lnTo>
                  <a:pt x="175504" y="4360"/>
                </a:lnTo>
                <a:lnTo>
                  <a:pt x="166353" y="2664"/>
                </a:lnTo>
                <a:lnTo>
                  <a:pt x="156371" y="847"/>
                </a:lnTo>
                <a:lnTo>
                  <a:pt x="146400" y="0"/>
                </a:lnTo>
                <a:lnTo>
                  <a:pt x="135585" y="847"/>
                </a:lnTo>
                <a:lnTo>
                  <a:pt x="129762" y="1695"/>
                </a:lnTo>
                <a:lnTo>
                  <a:pt x="123107" y="3512"/>
                </a:lnTo>
                <a:lnTo>
                  <a:pt x="114788" y="5208"/>
                </a:lnTo>
                <a:lnTo>
                  <a:pt x="107301" y="8720"/>
                </a:lnTo>
                <a:lnTo>
                  <a:pt x="98150" y="13081"/>
                </a:lnTo>
                <a:lnTo>
                  <a:pt x="89000" y="18289"/>
                </a:lnTo>
                <a:lnTo>
                  <a:pt x="79017" y="25314"/>
                </a:lnTo>
                <a:lnTo>
                  <a:pt x="69866" y="33187"/>
                </a:lnTo>
                <a:lnTo>
                  <a:pt x="59884" y="42755"/>
                </a:lnTo>
                <a:lnTo>
                  <a:pt x="49913" y="54989"/>
                </a:lnTo>
                <a:lnTo>
                  <a:pt x="40762" y="68070"/>
                </a:lnTo>
                <a:lnTo>
                  <a:pt x="31611" y="83695"/>
                </a:lnTo>
                <a:lnTo>
                  <a:pt x="22460" y="101136"/>
                </a:lnTo>
                <a:lnTo>
                  <a:pt x="14142" y="121242"/>
                </a:lnTo>
                <a:lnTo>
                  <a:pt x="6655" y="143892"/>
                </a:lnTo>
                <a:lnTo>
                  <a:pt x="0" y="168237"/>
                </a:lnTo>
                <a:lnTo>
                  <a:pt x="831" y="166542"/>
                </a:lnTo>
                <a:lnTo>
                  <a:pt x="1663" y="16218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7956090" y="633548"/>
            <a:ext cx="152211" cy="182288"/>
          </a:xfrm>
          <a:custGeom>
            <a:avLst/>
            <a:gdLst/>
            <a:ahLst/>
            <a:cxnLst/>
            <a:rect l="l" t="t" r="r" b="b"/>
            <a:pathLst>
              <a:path w="152211" h="182288">
                <a:moveTo>
                  <a:pt x="14142" y="30522"/>
                </a:moveTo>
                <a:lnTo>
                  <a:pt x="4991" y="47964"/>
                </a:lnTo>
                <a:lnTo>
                  <a:pt x="0" y="68070"/>
                </a:lnTo>
                <a:lnTo>
                  <a:pt x="0" y="89024"/>
                </a:lnTo>
                <a:lnTo>
                  <a:pt x="4991" y="110826"/>
                </a:lnTo>
                <a:lnTo>
                  <a:pt x="14142" y="131659"/>
                </a:lnTo>
                <a:lnTo>
                  <a:pt x="29115" y="150069"/>
                </a:lnTo>
                <a:lnTo>
                  <a:pt x="46574" y="164846"/>
                </a:lnTo>
                <a:lnTo>
                  <a:pt x="63211" y="174415"/>
                </a:lnTo>
                <a:lnTo>
                  <a:pt x="79017" y="179623"/>
                </a:lnTo>
                <a:lnTo>
                  <a:pt x="93991" y="182288"/>
                </a:lnTo>
                <a:lnTo>
                  <a:pt x="105637" y="182288"/>
                </a:lnTo>
                <a:lnTo>
                  <a:pt x="114788" y="181440"/>
                </a:lnTo>
                <a:lnTo>
                  <a:pt x="120611" y="180592"/>
                </a:lnTo>
                <a:lnTo>
                  <a:pt x="123107" y="179623"/>
                </a:lnTo>
                <a:lnTo>
                  <a:pt x="103974" y="178775"/>
                </a:lnTo>
                <a:lnTo>
                  <a:pt x="85672" y="176231"/>
                </a:lnTo>
                <a:lnTo>
                  <a:pt x="69866" y="171871"/>
                </a:lnTo>
                <a:lnTo>
                  <a:pt x="56556" y="164846"/>
                </a:lnTo>
                <a:lnTo>
                  <a:pt x="44089" y="156125"/>
                </a:lnTo>
                <a:lnTo>
                  <a:pt x="34107" y="146557"/>
                </a:lnTo>
                <a:lnTo>
                  <a:pt x="24956" y="136019"/>
                </a:lnTo>
                <a:lnTo>
                  <a:pt x="18301" y="124755"/>
                </a:lnTo>
                <a:lnTo>
                  <a:pt x="13310" y="112521"/>
                </a:lnTo>
                <a:lnTo>
                  <a:pt x="9982" y="99440"/>
                </a:lnTo>
                <a:lnTo>
                  <a:pt x="8318" y="87207"/>
                </a:lnTo>
                <a:lnTo>
                  <a:pt x="8318" y="74126"/>
                </a:lnTo>
                <a:lnTo>
                  <a:pt x="9982" y="61893"/>
                </a:lnTo>
                <a:lnTo>
                  <a:pt x="13310" y="50628"/>
                </a:lnTo>
                <a:lnTo>
                  <a:pt x="18301" y="40091"/>
                </a:lnTo>
                <a:lnTo>
                  <a:pt x="24956" y="30522"/>
                </a:lnTo>
                <a:lnTo>
                  <a:pt x="41594" y="16593"/>
                </a:lnTo>
                <a:lnTo>
                  <a:pt x="61547" y="9568"/>
                </a:lnTo>
                <a:lnTo>
                  <a:pt x="83176" y="7025"/>
                </a:lnTo>
                <a:lnTo>
                  <a:pt x="103974" y="8720"/>
                </a:lnTo>
                <a:lnTo>
                  <a:pt x="122275" y="12233"/>
                </a:lnTo>
                <a:lnTo>
                  <a:pt x="138081" y="16593"/>
                </a:lnTo>
                <a:lnTo>
                  <a:pt x="148052" y="20106"/>
                </a:lnTo>
                <a:lnTo>
                  <a:pt x="152211" y="21801"/>
                </a:lnTo>
                <a:lnTo>
                  <a:pt x="151380" y="18289"/>
                </a:lnTo>
                <a:lnTo>
                  <a:pt x="143893" y="13081"/>
                </a:lnTo>
                <a:lnTo>
                  <a:pt x="133090" y="8720"/>
                </a:lnTo>
                <a:lnTo>
                  <a:pt x="118116" y="4360"/>
                </a:lnTo>
                <a:lnTo>
                  <a:pt x="100646" y="847"/>
                </a:lnTo>
                <a:lnTo>
                  <a:pt x="81513" y="0"/>
                </a:lnTo>
                <a:lnTo>
                  <a:pt x="62379" y="847"/>
                </a:lnTo>
                <a:lnTo>
                  <a:pt x="43258" y="6177"/>
                </a:lnTo>
                <a:lnTo>
                  <a:pt x="26620" y="15745"/>
                </a:lnTo>
                <a:lnTo>
                  <a:pt x="14142" y="3052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8106638" y="585584"/>
            <a:ext cx="299444" cy="180592"/>
          </a:xfrm>
          <a:custGeom>
            <a:avLst/>
            <a:gdLst/>
            <a:ahLst/>
            <a:cxnLst/>
            <a:rect l="l" t="t" r="r" b="b"/>
            <a:pathLst>
              <a:path w="299444" h="180592">
                <a:moveTo>
                  <a:pt x="29947" y="166542"/>
                </a:moveTo>
                <a:lnTo>
                  <a:pt x="34939" y="170902"/>
                </a:lnTo>
                <a:lnTo>
                  <a:pt x="36602" y="171871"/>
                </a:lnTo>
                <a:lnTo>
                  <a:pt x="39098" y="174415"/>
                </a:lnTo>
                <a:lnTo>
                  <a:pt x="45753" y="178775"/>
                </a:lnTo>
                <a:lnTo>
                  <a:pt x="49913" y="180592"/>
                </a:lnTo>
                <a:lnTo>
                  <a:pt x="49913" y="175263"/>
                </a:lnTo>
                <a:lnTo>
                  <a:pt x="47417" y="173567"/>
                </a:lnTo>
                <a:lnTo>
                  <a:pt x="42426" y="169206"/>
                </a:lnTo>
                <a:lnTo>
                  <a:pt x="34939" y="162181"/>
                </a:lnTo>
                <a:lnTo>
                  <a:pt x="26620" y="151765"/>
                </a:lnTo>
                <a:lnTo>
                  <a:pt x="18301" y="138684"/>
                </a:lnTo>
                <a:lnTo>
                  <a:pt x="12478" y="122938"/>
                </a:lnTo>
                <a:lnTo>
                  <a:pt x="9982" y="103801"/>
                </a:lnTo>
                <a:lnTo>
                  <a:pt x="12478" y="82847"/>
                </a:lnTo>
                <a:lnTo>
                  <a:pt x="17469" y="71582"/>
                </a:lnTo>
                <a:lnTo>
                  <a:pt x="26620" y="59349"/>
                </a:lnTo>
                <a:lnTo>
                  <a:pt x="39098" y="47964"/>
                </a:lnTo>
                <a:lnTo>
                  <a:pt x="54904" y="37547"/>
                </a:lnTo>
                <a:lnTo>
                  <a:pt x="73205" y="27979"/>
                </a:lnTo>
                <a:lnTo>
                  <a:pt x="93991" y="20106"/>
                </a:lnTo>
                <a:lnTo>
                  <a:pt x="116452" y="14050"/>
                </a:lnTo>
                <a:lnTo>
                  <a:pt x="139745" y="10537"/>
                </a:lnTo>
                <a:lnTo>
                  <a:pt x="163869" y="9689"/>
                </a:lnTo>
                <a:lnTo>
                  <a:pt x="187162" y="11385"/>
                </a:lnTo>
                <a:lnTo>
                  <a:pt x="210443" y="17441"/>
                </a:lnTo>
                <a:lnTo>
                  <a:pt x="232904" y="27979"/>
                </a:lnTo>
                <a:lnTo>
                  <a:pt x="252870" y="42755"/>
                </a:lnTo>
                <a:lnTo>
                  <a:pt x="271171" y="62862"/>
                </a:lnTo>
                <a:lnTo>
                  <a:pt x="286977" y="88055"/>
                </a:lnTo>
                <a:lnTo>
                  <a:pt x="299444" y="118578"/>
                </a:lnTo>
                <a:lnTo>
                  <a:pt x="298612" y="114217"/>
                </a:lnTo>
                <a:lnTo>
                  <a:pt x="295284" y="102105"/>
                </a:lnTo>
                <a:lnTo>
                  <a:pt x="288641" y="84664"/>
                </a:lnTo>
                <a:lnTo>
                  <a:pt x="278658" y="64557"/>
                </a:lnTo>
                <a:lnTo>
                  <a:pt x="262852" y="44451"/>
                </a:lnTo>
                <a:lnTo>
                  <a:pt x="242055" y="25314"/>
                </a:lnTo>
                <a:lnTo>
                  <a:pt x="214603" y="10537"/>
                </a:lnTo>
                <a:lnTo>
                  <a:pt x="180507" y="1816"/>
                </a:lnTo>
                <a:lnTo>
                  <a:pt x="161374" y="0"/>
                </a:lnTo>
                <a:lnTo>
                  <a:pt x="143904" y="0"/>
                </a:lnTo>
                <a:lnTo>
                  <a:pt x="126435" y="1816"/>
                </a:lnTo>
                <a:lnTo>
                  <a:pt x="109797" y="4360"/>
                </a:lnTo>
                <a:lnTo>
                  <a:pt x="94823" y="7872"/>
                </a:lnTo>
                <a:lnTo>
                  <a:pt x="79861" y="13081"/>
                </a:lnTo>
                <a:lnTo>
                  <a:pt x="66550" y="19258"/>
                </a:lnTo>
                <a:lnTo>
                  <a:pt x="54072" y="25314"/>
                </a:lnTo>
                <a:lnTo>
                  <a:pt x="43258" y="33187"/>
                </a:lnTo>
                <a:lnTo>
                  <a:pt x="33275" y="41060"/>
                </a:lnTo>
                <a:lnTo>
                  <a:pt x="24124" y="49780"/>
                </a:lnTo>
                <a:lnTo>
                  <a:pt x="16637" y="58501"/>
                </a:lnTo>
                <a:lnTo>
                  <a:pt x="9982" y="68070"/>
                </a:lnTo>
                <a:lnTo>
                  <a:pt x="5823" y="77638"/>
                </a:lnTo>
                <a:lnTo>
                  <a:pt x="1663" y="86359"/>
                </a:lnTo>
                <a:lnTo>
                  <a:pt x="0" y="95928"/>
                </a:lnTo>
                <a:lnTo>
                  <a:pt x="0" y="113369"/>
                </a:lnTo>
                <a:lnTo>
                  <a:pt x="3327" y="128267"/>
                </a:lnTo>
                <a:lnTo>
                  <a:pt x="8318" y="141348"/>
                </a:lnTo>
                <a:lnTo>
                  <a:pt x="15805" y="151765"/>
                </a:lnTo>
                <a:lnTo>
                  <a:pt x="23292" y="160486"/>
                </a:lnTo>
                <a:lnTo>
                  <a:pt x="29947" y="16654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8179844" y="675456"/>
            <a:ext cx="308594" cy="140379"/>
          </a:xfrm>
          <a:custGeom>
            <a:avLst/>
            <a:gdLst/>
            <a:ahLst/>
            <a:cxnLst/>
            <a:rect l="l" t="t" r="r" b="b"/>
            <a:pathLst>
              <a:path w="308594" h="140379">
                <a:moveTo>
                  <a:pt x="9982" y="40091"/>
                </a:moveTo>
                <a:lnTo>
                  <a:pt x="14142" y="35730"/>
                </a:lnTo>
                <a:lnTo>
                  <a:pt x="18289" y="33066"/>
                </a:lnTo>
                <a:lnTo>
                  <a:pt x="24113" y="30522"/>
                </a:lnTo>
                <a:lnTo>
                  <a:pt x="29104" y="28705"/>
                </a:lnTo>
                <a:lnTo>
                  <a:pt x="34927" y="28705"/>
                </a:lnTo>
                <a:lnTo>
                  <a:pt x="40750" y="29674"/>
                </a:lnTo>
                <a:lnTo>
                  <a:pt x="48237" y="34035"/>
                </a:lnTo>
                <a:lnTo>
                  <a:pt x="58220" y="40091"/>
                </a:lnTo>
                <a:lnTo>
                  <a:pt x="70698" y="49659"/>
                </a:lnTo>
                <a:lnTo>
                  <a:pt x="86504" y="62741"/>
                </a:lnTo>
                <a:lnTo>
                  <a:pt x="107301" y="79334"/>
                </a:lnTo>
                <a:lnTo>
                  <a:pt x="118936" y="88055"/>
                </a:lnTo>
                <a:lnTo>
                  <a:pt x="130582" y="96776"/>
                </a:lnTo>
                <a:lnTo>
                  <a:pt x="142229" y="105496"/>
                </a:lnTo>
                <a:lnTo>
                  <a:pt x="154707" y="112521"/>
                </a:lnTo>
                <a:lnTo>
                  <a:pt x="166353" y="119425"/>
                </a:lnTo>
                <a:lnTo>
                  <a:pt x="178832" y="125603"/>
                </a:lnTo>
                <a:lnTo>
                  <a:pt x="190478" y="130811"/>
                </a:lnTo>
                <a:lnTo>
                  <a:pt x="202956" y="134323"/>
                </a:lnTo>
                <a:lnTo>
                  <a:pt x="214603" y="137715"/>
                </a:lnTo>
                <a:lnTo>
                  <a:pt x="225406" y="139532"/>
                </a:lnTo>
                <a:lnTo>
                  <a:pt x="237052" y="140379"/>
                </a:lnTo>
                <a:lnTo>
                  <a:pt x="247867" y="139532"/>
                </a:lnTo>
                <a:lnTo>
                  <a:pt x="257849" y="137715"/>
                </a:lnTo>
                <a:lnTo>
                  <a:pt x="267832" y="134323"/>
                </a:lnTo>
                <a:lnTo>
                  <a:pt x="276983" y="128994"/>
                </a:lnTo>
                <a:lnTo>
                  <a:pt x="286133" y="122938"/>
                </a:lnTo>
                <a:lnTo>
                  <a:pt x="299444" y="107192"/>
                </a:lnTo>
                <a:lnTo>
                  <a:pt x="306931" y="90720"/>
                </a:lnTo>
                <a:lnTo>
                  <a:pt x="308594" y="74126"/>
                </a:lnTo>
                <a:lnTo>
                  <a:pt x="306931" y="56684"/>
                </a:lnTo>
                <a:lnTo>
                  <a:pt x="302771" y="40939"/>
                </a:lnTo>
                <a:lnTo>
                  <a:pt x="297780" y="27010"/>
                </a:lnTo>
                <a:lnTo>
                  <a:pt x="292789" y="15624"/>
                </a:lnTo>
                <a:lnTo>
                  <a:pt x="288629" y="7872"/>
                </a:lnTo>
                <a:lnTo>
                  <a:pt x="284470" y="847"/>
                </a:lnTo>
                <a:lnTo>
                  <a:pt x="282806" y="0"/>
                </a:lnTo>
                <a:lnTo>
                  <a:pt x="281142" y="3512"/>
                </a:lnTo>
                <a:lnTo>
                  <a:pt x="291957" y="31370"/>
                </a:lnTo>
                <a:lnTo>
                  <a:pt x="297780" y="54020"/>
                </a:lnTo>
                <a:lnTo>
                  <a:pt x="299444" y="73278"/>
                </a:lnTo>
                <a:lnTo>
                  <a:pt x="297780" y="89751"/>
                </a:lnTo>
                <a:lnTo>
                  <a:pt x="292789" y="101984"/>
                </a:lnTo>
                <a:lnTo>
                  <a:pt x="285302" y="111553"/>
                </a:lnTo>
                <a:lnTo>
                  <a:pt x="275319" y="118578"/>
                </a:lnTo>
                <a:lnTo>
                  <a:pt x="263673" y="122938"/>
                </a:lnTo>
                <a:lnTo>
                  <a:pt x="252026" y="125603"/>
                </a:lnTo>
                <a:lnTo>
                  <a:pt x="238716" y="126450"/>
                </a:lnTo>
                <a:lnTo>
                  <a:pt x="225406" y="125603"/>
                </a:lnTo>
                <a:lnTo>
                  <a:pt x="212939" y="123786"/>
                </a:lnTo>
                <a:lnTo>
                  <a:pt x="201293" y="122090"/>
                </a:lnTo>
                <a:lnTo>
                  <a:pt x="190478" y="118578"/>
                </a:lnTo>
                <a:lnTo>
                  <a:pt x="182159" y="115913"/>
                </a:lnTo>
                <a:lnTo>
                  <a:pt x="176336" y="113369"/>
                </a:lnTo>
                <a:lnTo>
                  <a:pt x="171345" y="109857"/>
                </a:lnTo>
                <a:lnTo>
                  <a:pt x="164690" y="105496"/>
                </a:lnTo>
                <a:lnTo>
                  <a:pt x="158035" y="99440"/>
                </a:lnTo>
                <a:lnTo>
                  <a:pt x="149716" y="93263"/>
                </a:lnTo>
                <a:lnTo>
                  <a:pt x="141397" y="85390"/>
                </a:lnTo>
                <a:lnTo>
                  <a:pt x="132246" y="77638"/>
                </a:lnTo>
                <a:lnTo>
                  <a:pt x="122264" y="69766"/>
                </a:lnTo>
                <a:lnTo>
                  <a:pt x="111461" y="61893"/>
                </a:lnTo>
                <a:lnTo>
                  <a:pt x="100646" y="54020"/>
                </a:lnTo>
                <a:lnTo>
                  <a:pt x="89832" y="46147"/>
                </a:lnTo>
                <a:lnTo>
                  <a:pt x="79017" y="40091"/>
                </a:lnTo>
                <a:lnTo>
                  <a:pt x="67371" y="34035"/>
                </a:lnTo>
                <a:lnTo>
                  <a:pt x="56556" y="28705"/>
                </a:lnTo>
                <a:lnTo>
                  <a:pt x="45742" y="25314"/>
                </a:lnTo>
                <a:lnTo>
                  <a:pt x="34927" y="23497"/>
                </a:lnTo>
                <a:lnTo>
                  <a:pt x="24945" y="23497"/>
                </a:lnTo>
                <a:lnTo>
                  <a:pt x="9150" y="27010"/>
                </a:lnTo>
                <a:lnTo>
                  <a:pt x="1663" y="34883"/>
                </a:lnTo>
                <a:lnTo>
                  <a:pt x="0" y="44451"/>
                </a:lnTo>
                <a:lnTo>
                  <a:pt x="3327" y="54868"/>
                </a:lnTo>
                <a:lnTo>
                  <a:pt x="8318" y="65405"/>
                </a:lnTo>
                <a:lnTo>
                  <a:pt x="14142" y="74974"/>
                </a:lnTo>
                <a:lnTo>
                  <a:pt x="19121" y="81030"/>
                </a:lnTo>
                <a:lnTo>
                  <a:pt x="20785" y="83695"/>
                </a:lnTo>
                <a:lnTo>
                  <a:pt x="13310" y="71461"/>
                </a:lnTo>
                <a:lnTo>
                  <a:pt x="9150" y="61045"/>
                </a:lnTo>
                <a:lnTo>
                  <a:pt x="7486" y="52324"/>
                </a:lnTo>
                <a:lnTo>
                  <a:pt x="7486" y="45299"/>
                </a:lnTo>
                <a:lnTo>
                  <a:pt x="9982" y="4009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349526" y="774897"/>
            <a:ext cx="57388" cy="158669"/>
          </a:xfrm>
          <a:custGeom>
            <a:avLst/>
            <a:gdLst/>
            <a:ahLst/>
            <a:cxnLst/>
            <a:rect l="l" t="t" r="r" b="b"/>
            <a:pathLst>
              <a:path w="57388" h="158669">
                <a:moveTo>
                  <a:pt x="3327" y="3391"/>
                </a:moveTo>
                <a:lnTo>
                  <a:pt x="0" y="0"/>
                </a:lnTo>
                <a:lnTo>
                  <a:pt x="12633" y="14827"/>
                </a:lnTo>
                <a:lnTo>
                  <a:pt x="10814" y="12112"/>
                </a:lnTo>
                <a:lnTo>
                  <a:pt x="3327" y="3391"/>
                </a:lnTo>
                <a:close/>
              </a:path>
              <a:path w="57388" h="158669">
                <a:moveTo>
                  <a:pt x="54061" y="88903"/>
                </a:moveTo>
                <a:lnTo>
                  <a:pt x="44921" y="61893"/>
                </a:lnTo>
                <a:lnTo>
                  <a:pt x="27452" y="32218"/>
                </a:lnTo>
                <a:lnTo>
                  <a:pt x="12633" y="14827"/>
                </a:lnTo>
                <a:lnTo>
                  <a:pt x="20797" y="27010"/>
                </a:lnTo>
                <a:lnTo>
                  <a:pt x="32443" y="46147"/>
                </a:lnTo>
                <a:lnTo>
                  <a:pt x="42426" y="69766"/>
                </a:lnTo>
                <a:lnTo>
                  <a:pt x="49901" y="96776"/>
                </a:lnTo>
                <a:lnTo>
                  <a:pt x="52397" y="126450"/>
                </a:lnTo>
                <a:lnTo>
                  <a:pt x="48237" y="158669"/>
                </a:lnTo>
                <a:lnTo>
                  <a:pt x="49901" y="155156"/>
                </a:lnTo>
                <a:lnTo>
                  <a:pt x="53229" y="146436"/>
                </a:lnTo>
                <a:lnTo>
                  <a:pt x="56556" y="131659"/>
                </a:lnTo>
                <a:lnTo>
                  <a:pt x="57388" y="112400"/>
                </a:lnTo>
                <a:lnTo>
                  <a:pt x="54061" y="8890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385297" y="780106"/>
            <a:ext cx="74026" cy="143044"/>
          </a:xfrm>
          <a:custGeom>
            <a:avLst/>
            <a:gdLst/>
            <a:ahLst/>
            <a:cxnLst/>
            <a:rect l="l" t="t" r="r" b="b"/>
            <a:pathLst>
              <a:path w="74026" h="143044">
                <a:moveTo>
                  <a:pt x="59884" y="123786"/>
                </a:moveTo>
                <a:lnTo>
                  <a:pt x="48237" y="143044"/>
                </a:lnTo>
                <a:lnTo>
                  <a:pt x="49901" y="142075"/>
                </a:lnTo>
                <a:lnTo>
                  <a:pt x="53229" y="139532"/>
                </a:lnTo>
                <a:lnTo>
                  <a:pt x="58220" y="134323"/>
                </a:lnTo>
                <a:lnTo>
                  <a:pt x="64043" y="126450"/>
                </a:lnTo>
                <a:lnTo>
                  <a:pt x="69034" y="115065"/>
                </a:lnTo>
                <a:lnTo>
                  <a:pt x="73194" y="101136"/>
                </a:lnTo>
                <a:lnTo>
                  <a:pt x="74026" y="83695"/>
                </a:lnTo>
                <a:lnTo>
                  <a:pt x="72362" y="62741"/>
                </a:lnTo>
                <a:lnTo>
                  <a:pt x="68203" y="42755"/>
                </a:lnTo>
                <a:lnTo>
                  <a:pt x="63211" y="27010"/>
                </a:lnTo>
                <a:lnTo>
                  <a:pt x="58220" y="14776"/>
                </a:lnTo>
                <a:lnTo>
                  <a:pt x="51565" y="6903"/>
                </a:lnTo>
                <a:lnTo>
                  <a:pt x="44910" y="2543"/>
                </a:lnTo>
                <a:lnTo>
                  <a:pt x="37423" y="0"/>
                </a:lnTo>
                <a:lnTo>
                  <a:pt x="30768" y="0"/>
                </a:lnTo>
                <a:lnTo>
                  <a:pt x="23281" y="1695"/>
                </a:lnTo>
                <a:lnTo>
                  <a:pt x="16626" y="5208"/>
                </a:lnTo>
                <a:lnTo>
                  <a:pt x="11634" y="11264"/>
                </a:lnTo>
                <a:lnTo>
                  <a:pt x="7486" y="19137"/>
                </a:lnTo>
                <a:lnTo>
                  <a:pt x="4159" y="28705"/>
                </a:lnTo>
                <a:lnTo>
                  <a:pt x="1663" y="40091"/>
                </a:lnTo>
                <a:lnTo>
                  <a:pt x="0" y="53172"/>
                </a:lnTo>
                <a:lnTo>
                  <a:pt x="0" y="77638"/>
                </a:lnTo>
                <a:lnTo>
                  <a:pt x="1663" y="70613"/>
                </a:lnTo>
                <a:lnTo>
                  <a:pt x="3327" y="60197"/>
                </a:lnTo>
                <a:lnTo>
                  <a:pt x="6655" y="47964"/>
                </a:lnTo>
                <a:lnTo>
                  <a:pt x="9982" y="35730"/>
                </a:lnTo>
                <a:lnTo>
                  <a:pt x="15794" y="24345"/>
                </a:lnTo>
                <a:lnTo>
                  <a:pt x="21617" y="15624"/>
                </a:lnTo>
                <a:lnTo>
                  <a:pt x="29936" y="11264"/>
                </a:lnTo>
                <a:lnTo>
                  <a:pt x="39087" y="13928"/>
                </a:lnTo>
                <a:lnTo>
                  <a:pt x="49069" y="23497"/>
                </a:lnTo>
                <a:lnTo>
                  <a:pt x="57388" y="38395"/>
                </a:lnTo>
                <a:lnTo>
                  <a:pt x="63211" y="58380"/>
                </a:lnTo>
                <a:lnTo>
                  <a:pt x="66539" y="80182"/>
                </a:lnTo>
                <a:lnTo>
                  <a:pt x="65707" y="102832"/>
                </a:lnTo>
                <a:lnTo>
                  <a:pt x="59884" y="12378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065055" y="806268"/>
            <a:ext cx="64875" cy="147405"/>
          </a:xfrm>
          <a:custGeom>
            <a:avLst/>
            <a:gdLst/>
            <a:ahLst/>
            <a:cxnLst/>
            <a:rect l="l" t="t" r="r" b="b"/>
            <a:pathLst>
              <a:path w="64875" h="147405">
                <a:moveTo>
                  <a:pt x="4159" y="14776"/>
                </a:moveTo>
                <a:lnTo>
                  <a:pt x="4159" y="0"/>
                </a:lnTo>
                <a:lnTo>
                  <a:pt x="0" y="19137"/>
                </a:lnTo>
                <a:lnTo>
                  <a:pt x="831" y="40091"/>
                </a:lnTo>
                <a:lnTo>
                  <a:pt x="4991" y="61045"/>
                </a:lnTo>
                <a:lnTo>
                  <a:pt x="12478" y="81999"/>
                </a:lnTo>
                <a:lnTo>
                  <a:pt x="21629" y="101136"/>
                </a:lnTo>
                <a:lnTo>
                  <a:pt x="31611" y="117730"/>
                </a:lnTo>
                <a:lnTo>
                  <a:pt x="41582" y="130811"/>
                </a:lnTo>
                <a:lnTo>
                  <a:pt x="49901" y="139532"/>
                </a:lnTo>
                <a:lnTo>
                  <a:pt x="60716" y="146436"/>
                </a:lnTo>
                <a:lnTo>
                  <a:pt x="64875" y="147405"/>
                </a:lnTo>
                <a:lnTo>
                  <a:pt x="64875" y="143892"/>
                </a:lnTo>
                <a:lnTo>
                  <a:pt x="43246" y="122090"/>
                </a:lnTo>
                <a:lnTo>
                  <a:pt x="27452" y="98471"/>
                </a:lnTo>
                <a:lnTo>
                  <a:pt x="16637" y="74126"/>
                </a:lnTo>
                <a:lnTo>
                  <a:pt x="9982" y="51476"/>
                </a:lnTo>
                <a:lnTo>
                  <a:pt x="5823" y="31370"/>
                </a:lnTo>
                <a:lnTo>
                  <a:pt x="4159" y="1477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110798" y="945800"/>
            <a:ext cx="63223" cy="24345"/>
          </a:xfrm>
          <a:custGeom>
            <a:avLst/>
            <a:gdLst/>
            <a:ahLst/>
            <a:cxnLst/>
            <a:rect l="l" t="t" r="r" b="b"/>
            <a:pathLst>
              <a:path w="63223" h="24345">
                <a:moveTo>
                  <a:pt x="6655" y="14776"/>
                </a:moveTo>
                <a:lnTo>
                  <a:pt x="14142" y="19137"/>
                </a:lnTo>
                <a:lnTo>
                  <a:pt x="21629" y="22649"/>
                </a:lnTo>
                <a:lnTo>
                  <a:pt x="28284" y="24345"/>
                </a:lnTo>
                <a:lnTo>
                  <a:pt x="40762" y="24345"/>
                </a:lnTo>
                <a:lnTo>
                  <a:pt x="45753" y="23497"/>
                </a:lnTo>
                <a:lnTo>
                  <a:pt x="49081" y="21801"/>
                </a:lnTo>
                <a:lnTo>
                  <a:pt x="52408" y="19137"/>
                </a:lnTo>
                <a:lnTo>
                  <a:pt x="55736" y="14776"/>
                </a:lnTo>
                <a:lnTo>
                  <a:pt x="59063" y="9568"/>
                </a:lnTo>
                <a:lnTo>
                  <a:pt x="62391" y="5208"/>
                </a:lnTo>
                <a:lnTo>
                  <a:pt x="63223" y="1695"/>
                </a:lnTo>
                <a:lnTo>
                  <a:pt x="62391" y="0"/>
                </a:lnTo>
                <a:lnTo>
                  <a:pt x="59063" y="1695"/>
                </a:lnTo>
                <a:lnTo>
                  <a:pt x="51576" y="7872"/>
                </a:lnTo>
                <a:lnTo>
                  <a:pt x="42426" y="13928"/>
                </a:lnTo>
                <a:lnTo>
                  <a:pt x="33275" y="16593"/>
                </a:lnTo>
                <a:lnTo>
                  <a:pt x="24956" y="17441"/>
                </a:lnTo>
                <a:lnTo>
                  <a:pt x="16637" y="15624"/>
                </a:lnTo>
                <a:lnTo>
                  <a:pt x="9982" y="13081"/>
                </a:lnTo>
                <a:lnTo>
                  <a:pt x="4991" y="10416"/>
                </a:lnTo>
                <a:lnTo>
                  <a:pt x="831" y="8720"/>
                </a:lnTo>
                <a:lnTo>
                  <a:pt x="0" y="7872"/>
                </a:lnTo>
                <a:lnTo>
                  <a:pt x="6655" y="1477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085021" y="897836"/>
            <a:ext cx="127255" cy="164785"/>
          </a:xfrm>
          <a:custGeom>
            <a:avLst/>
            <a:gdLst/>
            <a:ahLst/>
            <a:cxnLst/>
            <a:rect l="l" t="t" r="r" b="b"/>
            <a:pathLst>
              <a:path w="127255" h="164785">
                <a:moveTo>
                  <a:pt x="15794" y="0"/>
                </a:moveTo>
                <a:lnTo>
                  <a:pt x="0" y="4360"/>
                </a:lnTo>
                <a:lnTo>
                  <a:pt x="1663" y="4360"/>
                </a:lnTo>
                <a:lnTo>
                  <a:pt x="7486" y="3512"/>
                </a:lnTo>
                <a:lnTo>
                  <a:pt x="14962" y="4360"/>
                </a:lnTo>
                <a:lnTo>
                  <a:pt x="24945" y="5208"/>
                </a:lnTo>
                <a:lnTo>
                  <a:pt x="35759" y="8720"/>
                </a:lnTo>
                <a:lnTo>
                  <a:pt x="46574" y="14776"/>
                </a:lnTo>
                <a:lnTo>
                  <a:pt x="56556" y="23497"/>
                </a:lnTo>
                <a:lnTo>
                  <a:pt x="65707" y="36578"/>
                </a:lnTo>
                <a:lnTo>
                  <a:pt x="73194" y="53172"/>
                </a:lnTo>
                <a:lnTo>
                  <a:pt x="81513" y="71461"/>
                </a:lnTo>
                <a:lnTo>
                  <a:pt x="89832" y="91567"/>
                </a:lnTo>
                <a:lnTo>
                  <a:pt x="98982" y="110717"/>
                </a:lnTo>
                <a:lnTo>
                  <a:pt x="106469" y="129030"/>
                </a:lnTo>
                <a:lnTo>
                  <a:pt x="114777" y="144728"/>
                </a:lnTo>
                <a:lnTo>
                  <a:pt x="121432" y="156937"/>
                </a:lnTo>
                <a:lnTo>
                  <a:pt x="127255" y="164785"/>
                </a:lnTo>
                <a:lnTo>
                  <a:pt x="126423" y="162169"/>
                </a:lnTo>
                <a:lnTo>
                  <a:pt x="123095" y="156065"/>
                </a:lnTo>
                <a:lnTo>
                  <a:pt x="118936" y="145600"/>
                </a:lnTo>
                <a:lnTo>
                  <a:pt x="113945" y="132519"/>
                </a:lnTo>
                <a:lnTo>
                  <a:pt x="107301" y="117693"/>
                </a:lnTo>
                <a:lnTo>
                  <a:pt x="100646" y="101136"/>
                </a:lnTo>
                <a:lnTo>
                  <a:pt x="93991" y="84542"/>
                </a:lnTo>
                <a:lnTo>
                  <a:pt x="87336" y="67949"/>
                </a:lnTo>
                <a:lnTo>
                  <a:pt x="80681" y="52324"/>
                </a:lnTo>
                <a:lnTo>
                  <a:pt x="73194" y="37426"/>
                </a:lnTo>
                <a:lnTo>
                  <a:pt x="64043" y="24345"/>
                </a:lnTo>
                <a:lnTo>
                  <a:pt x="54061" y="13928"/>
                </a:lnTo>
                <a:lnTo>
                  <a:pt x="43246" y="5208"/>
                </a:lnTo>
                <a:lnTo>
                  <a:pt x="29936" y="847"/>
                </a:lnTo>
                <a:lnTo>
                  <a:pt x="15794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208117" y="845511"/>
            <a:ext cx="159710" cy="61893"/>
          </a:xfrm>
          <a:custGeom>
            <a:avLst/>
            <a:gdLst/>
            <a:ahLst/>
            <a:cxnLst/>
            <a:rect l="l" t="t" r="r" b="b"/>
            <a:pathLst>
              <a:path w="159710" h="61893">
                <a:moveTo>
                  <a:pt x="831" y="58380"/>
                </a:moveTo>
                <a:lnTo>
                  <a:pt x="0" y="61045"/>
                </a:lnTo>
                <a:lnTo>
                  <a:pt x="2495" y="61893"/>
                </a:lnTo>
                <a:lnTo>
                  <a:pt x="3327" y="60197"/>
                </a:lnTo>
                <a:lnTo>
                  <a:pt x="5823" y="56684"/>
                </a:lnTo>
                <a:lnTo>
                  <a:pt x="9150" y="52324"/>
                </a:lnTo>
                <a:lnTo>
                  <a:pt x="12478" y="47116"/>
                </a:lnTo>
                <a:lnTo>
                  <a:pt x="18301" y="40939"/>
                </a:lnTo>
                <a:lnTo>
                  <a:pt x="24124" y="34883"/>
                </a:lnTo>
                <a:lnTo>
                  <a:pt x="31611" y="27857"/>
                </a:lnTo>
                <a:lnTo>
                  <a:pt x="39930" y="21801"/>
                </a:lnTo>
                <a:lnTo>
                  <a:pt x="49081" y="16593"/>
                </a:lnTo>
                <a:lnTo>
                  <a:pt x="60727" y="13081"/>
                </a:lnTo>
                <a:lnTo>
                  <a:pt x="72374" y="9568"/>
                </a:lnTo>
                <a:lnTo>
                  <a:pt x="86516" y="8720"/>
                </a:lnTo>
                <a:lnTo>
                  <a:pt x="101478" y="9568"/>
                </a:lnTo>
                <a:lnTo>
                  <a:pt x="118116" y="12233"/>
                </a:lnTo>
                <a:lnTo>
                  <a:pt x="135585" y="18289"/>
                </a:lnTo>
                <a:lnTo>
                  <a:pt x="155551" y="27010"/>
                </a:lnTo>
                <a:lnTo>
                  <a:pt x="157214" y="26162"/>
                </a:lnTo>
                <a:lnTo>
                  <a:pt x="159710" y="24345"/>
                </a:lnTo>
                <a:lnTo>
                  <a:pt x="158878" y="20954"/>
                </a:lnTo>
                <a:lnTo>
                  <a:pt x="151391" y="16593"/>
                </a:lnTo>
                <a:lnTo>
                  <a:pt x="147232" y="14776"/>
                </a:lnTo>
                <a:lnTo>
                  <a:pt x="142240" y="12233"/>
                </a:lnTo>
                <a:lnTo>
                  <a:pt x="136417" y="9568"/>
                </a:lnTo>
                <a:lnTo>
                  <a:pt x="128930" y="6903"/>
                </a:lnTo>
                <a:lnTo>
                  <a:pt x="119779" y="4360"/>
                </a:lnTo>
                <a:lnTo>
                  <a:pt x="110629" y="1695"/>
                </a:lnTo>
                <a:lnTo>
                  <a:pt x="100646" y="0"/>
                </a:lnTo>
                <a:lnTo>
                  <a:pt x="79861" y="0"/>
                </a:lnTo>
                <a:lnTo>
                  <a:pt x="68214" y="2543"/>
                </a:lnTo>
                <a:lnTo>
                  <a:pt x="56568" y="6056"/>
                </a:lnTo>
                <a:lnTo>
                  <a:pt x="44921" y="11264"/>
                </a:lnTo>
                <a:lnTo>
                  <a:pt x="33275" y="19137"/>
                </a:lnTo>
                <a:lnTo>
                  <a:pt x="22460" y="28705"/>
                </a:lnTo>
                <a:lnTo>
                  <a:pt x="11646" y="41786"/>
                </a:lnTo>
                <a:lnTo>
                  <a:pt x="831" y="57532"/>
                </a:lnTo>
                <a:lnTo>
                  <a:pt x="831" y="5838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233905" y="901348"/>
            <a:ext cx="115620" cy="50507"/>
          </a:xfrm>
          <a:custGeom>
            <a:avLst/>
            <a:gdLst/>
            <a:ahLst/>
            <a:cxnLst/>
            <a:rect l="l" t="t" r="r" b="b"/>
            <a:pathLst>
              <a:path w="115620" h="50507">
                <a:moveTo>
                  <a:pt x="4991" y="27857"/>
                </a:moveTo>
                <a:lnTo>
                  <a:pt x="9150" y="32218"/>
                </a:lnTo>
                <a:lnTo>
                  <a:pt x="13310" y="36578"/>
                </a:lnTo>
                <a:lnTo>
                  <a:pt x="18301" y="40939"/>
                </a:lnTo>
                <a:lnTo>
                  <a:pt x="24124" y="44451"/>
                </a:lnTo>
                <a:lnTo>
                  <a:pt x="31611" y="46995"/>
                </a:lnTo>
                <a:lnTo>
                  <a:pt x="41594" y="49659"/>
                </a:lnTo>
                <a:lnTo>
                  <a:pt x="54072" y="50507"/>
                </a:lnTo>
                <a:lnTo>
                  <a:pt x="67371" y="49659"/>
                </a:lnTo>
                <a:lnTo>
                  <a:pt x="77353" y="46995"/>
                </a:lnTo>
                <a:lnTo>
                  <a:pt x="85672" y="42634"/>
                </a:lnTo>
                <a:lnTo>
                  <a:pt x="91495" y="36578"/>
                </a:lnTo>
                <a:lnTo>
                  <a:pt x="96487" y="30522"/>
                </a:lnTo>
                <a:lnTo>
                  <a:pt x="100646" y="24345"/>
                </a:lnTo>
                <a:lnTo>
                  <a:pt x="103974" y="19137"/>
                </a:lnTo>
                <a:lnTo>
                  <a:pt x="106469" y="14776"/>
                </a:lnTo>
                <a:lnTo>
                  <a:pt x="111461" y="7751"/>
                </a:lnTo>
                <a:lnTo>
                  <a:pt x="114788" y="2543"/>
                </a:lnTo>
                <a:lnTo>
                  <a:pt x="115620" y="0"/>
                </a:lnTo>
                <a:lnTo>
                  <a:pt x="113124" y="847"/>
                </a:lnTo>
                <a:lnTo>
                  <a:pt x="107301" y="5208"/>
                </a:lnTo>
                <a:lnTo>
                  <a:pt x="100646" y="12112"/>
                </a:lnTo>
                <a:lnTo>
                  <a:pt x="94823" y="18289"/>
                </a:lnTo>
                <a:lnTo>
                  <a:pt x="92327" y="20832"/>
                </a:lnTo>
                <a:lnTo>
                  <a:pt x="79849" y="32218"/>
                </a:lnTo>
                <a:lnTo>
                  <a:pt x="64875" y="37426"/>
                </a:lnTo>
                <a:lnTo>
                  <a:pt x="49913" y="38274"/>
                </a:lnTo>
                <a:lnTo>
                  <a:pt x="34939" y="36578"/>
                </a:lnTo>
                <a:lnTo>
                  <a:pt x="20797" y="33066"/>
                </a:lnTo>
                <a:lnTo>
                  <a:pt x="9982" y="28705"/>
                </a:lnTo>
                <a:lnTo>
                  <a:pt x="2495" y="25193"/>
                </a:lnTo>
                <a:lnTo>
                  <a:pt x="0" y="23497"/>
                </a:lnTo>
                <a:lnTo>
                  <a:pt x="4991" y="2785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316250" y="495833"/>
            <a:ext cx="204620" cy="364455"/>
          </a:xfrm>
          <a:custGeom>
            <a:avLst/>
            <a:gdLst/>
            <a:ahLst/>
            <a:cxnLst/>
            <a:rect l="l" t="t" r="r" b="b"/>
            <a:pathLst>
              <a:path w="204620" h="364455">
                <a:moveTo>
                  <a:pt x="128098" y="362759"/>
                </a:moveTo>
                <a:lnTo>
                  <a:pt x="138913" y="355734"/>
                </a:lnTo>
                <a:lnTo>
                  <a:pt x="153887" y="343500"/>
                </a:lnTo>
                <a:lnTo>
                  <a:pt x="170524" y="326059"/>
                </a:lnTo>
                <a:lnTo>
                  <a:pt x="186319" y="300866"/>
                </a:lnTo>
                <a:lnTo>
                  <a:pt x="197965" y="267678"/>
                </a:lnTo>
                <a:lnTo>
                  <a:pt x="204620" y="225770"/>
                </a:lnTo>
                <a:lnTo>
                  <a:pt x="202956" y="175263"/>
                </a:lnTo>
                <a:lnTo>
                  <a:pt x="198797" y="149100"/>
                </a:lnTo>
                <a:lnTo>
                  <a:pt x="193806" y="124634"/>
                </a:lnTo>
                <a:lnTo>
                  <a:pt x="188814" y="103801"/>
                </a:lnTo>
                <a:lnTo>
                  <a:pt x="182159" y="84542"/>
                </a:lnTo>
                <a:lnTo>
                  <a:pt x="174684" y="68918"/>
                </a:lnTo>
                <a:lnTo>
                  <a:pt x="167197" y="54020"/>
                </a:lnTo>
                <a:lnTo>
                  <a:pt x="158878" y="41786"/>
                </a:lnTo>
                <a:lnTo>
                  <a:pt x="149727" y="31370"/>
                </a:lnTo>
                <a:lnTo>
                  <a:pt x="140577" y="23497"/>
                </a:lnTo>
                <a:lnTo>
                  <a:pt x="130594" y="16593"/>
                </a:lnTo>
                <a:lnTo>
                  <a:pt x="109797" y="6056"/>
                </a:lnTo>
                <a:lnTo>
                  <a:pt x="89000" y="1695"/>
                </a:lnTo>
                <a:lnTo>
                  <a:pt x="79029" y="0"/>
                </a:lnTo>
                <a:lnTo>
                  <a:pt x="68214" y="0"/>
                </a:lnTo>
                <a:lnTo>
                  <a:pt x="49081" y="1695"/>
                </a:lnTo>
                <a:lnTo>
                  <a:pt x="32443" y="7872"/>
                </a:lnTo>
                <a:lnTo>
                  <a:pt x="19965" y="16593"/>
                </a:lnTo>
                <a:lnTo>
                  <a:pt x="9982" y="27010"/>
                </a:lnTo>
                <a:lnTo>
                  <a:pt x="3327" y="40091"/>
                </a:lnTo>
                <a:lnTo>
                  <a:pt x="0" y="54020"/>
                </a:lnTo>
                <a:lnTo>
                  <a:pt x="0" y="68918"/>
                </a:lnTo>
                <a:lnTo>
                  <a:pt x="2495" y="82847"/>
                </a:lnTo>
                <a:lnTo>
                  <a:pt x="2495" y="80182"/>
                </a:lnTo>
                <a:lnTo>
                  <a:pt x="3327" y="71461"/>
                </a:lnTo>
                <a:lnTo>
                  <a:pt x="9982" y="47964"/>
                </a:lnTo>
                <a:lnTo>
                  <a:pt x="19133" y="36578"/>
                </a:lnTo>
                <a:lnTo>
                  <a:pt x="32443" y="26162"/>
                </a:lnTo>
                <a:lnTo>
                  <a:pt x="51576" y="19985"/>
                </a:lnTo>
                <a:lnTo>
                  <a:pt x="77365" y="19137"/>
                </a:lnTo>
                <a:lnTo>
                  <a:pt x="92327" y="22649"/>
                </a:lnTo>
                <a:lnTo>
                  <a:pt x="108133" y="30522"/>
                </a:lnTo>
                <a:lnTo>
                  <a:pt x="123939" y="41786"/>
                </a:lnTo>
                <a:lnTo>
                  <a:pt x="138913" y="57532"/>
                </a:lnTo>
                <a:lnTo>
                  <a:pt x="153887" y="75822"/>
                </a:lnTo>
                <a:lnTo>
                  <a:pt x="167197" y="96776"/>
                </a:lnTo>
                <a:lnTo>
                  <a:pt x="178843" y="119425"/>
                </a:lnTo>
                <a:lnTo>
                  <a:pt x="187983" y="144740"/>
                </a:lnTo>
                <a:lnTo>
                  <a:pt x="193806" y="170902"/>
                </a:lnTo>
                <a:lnTo>
                  <a:pt x="197133" y="198760"/>
                </a:lnTo>
                <a:lnTo>
                  <a:pt x="197133" y="226739"/>
                </a:lnTo>
                <a:lnTo>
                  <a:pt x="192974" y="255445"/>
                </a:lnTo>
                <a:lnTo>
                  <a:pt x="183823" y="284272"/>
                </a:lnTo>
                <a:lnTo>
                  <a:pt x="169693" y="312130"/>
                </a:lnTo>
                <a:lnTo>
                  <a:pt x="149727" y="339140"/>
                </a:lnTo>
                <a:lnTo>
                  <a:pt x="123939" y="364455"/>
                </a:lnTo>
                <a:lnTo>
                  <a:pt x="128098" y="36275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449340" y="904740"/>
            <a:ext cx="606363" cy="417748"/>
          </a:xfrm>
          <a:custGeom>
            <a:avLst/>
            <a:gdLst/>
            <a:ahLst/>
            <a:cxnLst/>
            <a:rect l="l" t="t" r="r" b="b"/>
            <a:pathLst>
              <a:path w="606363" h="417748">
                <a:moveTo>
                  <a:pt x="1663" y="5329"/>
                </a:moveTo>
                <a:lnTo>
                  <a:pt x="4159" y="11385"/>
                </a:lnTo>
                <a:lnTo>
                  <a:pt x="6655" y="19258"/>
                </a:lnTo>
                <a:lnTo>
                  <a:pt x="11646" y="28826"/>
                </a:lnTo>
                <a:lnTo>
                  <a:pt x="16637" y="40212"/>
                </a:lnTo>
                <a:lnTo>
                  <a:pt x="23292" y="52324"/>
                </a:lnTo>
                <a:lnTo>
                  <a:pt x="31611" y="65405"/>
                </a:lnTo>
                <a:lnTo>
                  <a:pt x="41594" y="80303"/>
                </a:lnTo>
                <a:lnTo>
                  <a:pt x="53229" y="95080"/>
                </a:lnTo>
                <a:lnTo>
                  <a:pt x="66539" y="109917"/>
                </a:lnTo>
                <a:lnTo>
                  <a:pt x="80681" y="125615"/>
                </a:lnTo>
                <a:lnTo>
                  <a:pt x="98150" y="140440"/>
                </a:lnTo>
                <a:lnTo>
                  <a:pt x="116452" y="155265"/>
                </a:lnTo>
                <a:lnTo>
                  <a:pt x="137249" y="170091"/>
                </a:lnTo>
                <a:lnTo>
                  <a:pt x="160530" y="183172"/>
                </a:lnTo>
                <a:lnTo>
                  <a:pt x="185487" y="195381"/>
                </a:lnTo>
                <a:lnTo>
                  <a:pt x="211275" y="207590"/>
                </a:lnTo>
                <a:lnTo>
                  <a:pt x="237896" y="218055"/>
                </a:lnTo>
                <a:lnTo>
                  <a:pt x="266168" y="228520"/>
                </a:lnTo>
                <a:lnTo>
                  <a:pt x="295330" y="238985"/>
                </a:lnTo>
                <a:lnTo>
                  <a:pt x="324446" y="249450"/>
                </a:lnTo>
                <a:lnTo>
                  <a:pt x="353562" y="260774"/>
                </a:lnTo>
                <a:lnTo>
                  <a:pt x="383487" y="272111"/>
                </a:lnTo>
                <a:lnTo>
                  <a:pt x="412603" y="285193"/>
                </a:lnTo>
                <a:lnTo>
                  <a:pt x="441719" y="298274"/>
                </a:lnTo>
                <a:lnTo>
                  <a:pt x="470835" y="313099"/>
                </a:lnTo>
                <a:lnTo>
                  <a:pt x="498218" y="329668"/>
                </a:lnTo>
                <a:lnTo>
                  <a:pt x="525716" y="347982"/>
                </a:lnTo>
                <a:lnTo>
                  <a:pt x="552291" y="368040"/>
                </a:lnTo>
                <a:lnTo>
                  <a:pt x="577247" y="390714"/>
                </a:lnTo>
                <a:lnTo>
                  <a:pt x="600586" y="416004"/>
                </a:lnTo>
                <a:lnTo>
                  <a:pt x="603012" y="417748"/>
                </a:lnTo>
                <a:lnTo>
                  <a:pt x="606363" y="417748"/>
                </a:lnTo>
                <a:lnTo>
                  <a:pt x="606363" y="416876"/>
                </a:lnTo>
                <a:lnTo>
                  <a:pt x="604746" y="412516"/>
                </a:lnTo>
                <a:lnTo>
                  <a:pt x="599662" y="406411"/>
                </a:lnTo>
                <a:lnTo>
                  <a:pt x="591343" y="395946"/>
                </a:lnTo>
                <a:lnTo>
                  <a:pt x="585566" y="388970"/>
                </a:lnTo>
                <a:lnTo>
                  <a:pt x="578056" y="381121"/>
                </a:lnTo>
                <a:lnTo>
                  <a:pt x="568928" y="372400"/>
                </a:lnTo>
                <a:lnTo>
                  <a:pt x="558992" y="363679"/>
                </a:lnTo>
                <a:lnTo>
                  <a:pt x="548131" y="353214"/>
                </a:lnTo>
                <a:lnTo>
                  <a:pt x="535653" y="342750"/>
                </a:lnTo>
                <a:lnTo>
                  <a:pt x="522366" y="332285"/>
                </a:lnTo>
                <a:lnTo>
                  <a:pt x="507346" y="320948"/>
                </a:lnTo>
                <a:lnTo>
                  <a:pt x="491632" y="309611"/>
                </a:lnTo>
                <a:lnTo>
                  <a:pt x="474070" y="299146"/>
                </a:lnTo>
                <a:lnTo>
                  <a:pt x="455815" y="287809"/>
                </a:lnTo>
                <a:lnTo>
                  <a:pt x="435827" y="277344"/>
                </a:lnTo>
                <a:lnTo>
                  <a:pt x="415029" y="267751"/>
                </a:lnTo>
                <a:lnTo>
                  <a:pt x="392615" y="258158"/>
                </a:lnTo>
                <a:lnTo>
                  <a:pt x="369276" y="250322"/>
                </a:lnTo>
                <a:lnTo>
                  <a:pt x="345244" y="242473"/>
                </a:lnTo>
                <a:lnTo>
                  <a:pt x="320287" y="234624"/>
                </a:lnTo>
                <a:lnTo>
                  <a:pt x="295330" y="226776"/>
                </a:lnTo>
                <a:lnTo>
                  <a:pt x="269450" y="217183"/>
                </a:lnTo>
                <a:lnTo>
                  <a:pt x="244539" y="206718"/>
                </a:lnTo>
                <a:lnTo>
                  <a:pt x="220426" y="196253"/>
                </a:lnTo>
                <a:lnTo>
                  <a:pt x="196301" y="184044"/>
                </a:lnTo>
                <a:lnTo>
                  <a:pt x="172177" y="170963"/>
                </a:lnTo>
                <a:lnTo>
                  <a:pt x="148884" y="156137"/>
                </a:lnTo>
                <a:lnTo>
                  <a:pt x="126435" y="141312"/>
                </a:lnTo>
                <a:lnTo>
                  <a:pt x="104806" y="124743"/>
                </a:lnTo>
                <a:lnTo>
                  <a:pt x="84008" y="107301"/>
                </a:lnTo>
                <a:lnTo>
                  <a:pt x="64875" y="88176"/>
                </a:lnTo>
                <a:lnTo>
                  <a:pt x="46574" y="68070"/>
                </a:lnTo>
                <a:lnTo>
                  <a:pt x="29115" y="47116"/>
                </a:lnTo>
                <a:lnTo>
                  <a:pt x="14142" y="24466"/>
                </a:lnTo>
                <a:lnTo>
                  <a:pt x="0" y="0"/>
                </a:lnTo>
                <a:lnTo>
                  <a:pt x="0" y="968"/>
                </a:lnTo>
                <a:lnTo>
                  <a:pt x="1663" y="532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564961" y="1014658"/>
            <a:ext cx="64875" cy="387177"/>
          </a:xfrm>
          <a:custGeom>
            <a:avLst/>
            <a:gdLst/>
            <a:ahLst/>
            <a:cxnLst/>
            <a:rect l="l" t="t" r="r" b="b"/>
            <a:pathLst>
              <a:path w="64875" h="387177">
                <a:moveTo>
                  <a:pt x="54061" y="279924"/>
                </a:moveTo>
                <a:lnTo>
                  <a:pt x="64875" y="192716"/>
                </a:lnTo>
                <a:lnTo>
                  <a:pt x="63211" y="125578"/>
                </a:lnTo>
                <a:lnTo>
                  <a:pt x="52397" y="74998"/>
                </a:lnTo>
                <a:lnTo>
                  <a:pt x="35759" y="39243"/>
                </a:lnTo>
                <a:lnTo>
                  <a:pt x="19133" y="15697"/>
                </a:lnTo>
                <a:lnTo>
                  <a:pt x="4991" y="3488"/>
                </a:lnTo>
                <a:lnTo>
                  <a:pt x="0" y="0"/>
                </a:lnTo>
                <a:lnTo>
                  <a:pt x="34095" y="47964"/>
                </a:lnTo>
                <a:lnTo>
                  <a:pt x="52397" y="106393"/>
                </a:lnTo>
                <a:lnTo>
                  <a:pt x="58220" y="170042"/>
                </a:lnTo>
                <a:lnTo>
                  <a:pt x="54892" y="234576"/>
                </a:lnTo>
                <a:lnTo>
                  <a:pt x="46574" y="293005"/>
                </a:lnTo>
                <a:lnTo>
                  <a:pt x="36591" y="341841"/>
                </a:lnTo>
                <a:lnTo>
                  <a:pt x="27452" y="374968"/>
                </a:lnTo>
                <a:lnTo>
                  <a:pt x="24124" y="387177"/>
                </a:lnTo>
                <a:lnTo>
                  <a:pt x="54061" y="27992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406082" y="1407940"/>
            <a:ext cx="185498" cy="43603"/>
          </a:xfrm>
          <a:custGeom>
            <a:avLst/>
            <a:gdLst/>
            <a:ahLst/>
            <a:cxnLst/>
            <a:rect l="l" t="t" r="r" b="b"/>
            <a:pathLst>
              <a:path w="185498" h="43603">
                <a:moveTo>
                  <a:pt x="1247" y="42513"/>
                </a:moveTo>
                <a:lnTo>
                  <a:pt x="831" y="42731"/>
                </a:lnTo>
                <a:lnTo>
                  <a:pt x="0" y="43603"/>
                </a:lnTo>
                <a:lnTo>
                  <a:pt x="1247" y="42513"/>
                </a:lnTo>
                <a:close/>
              </a:path>
              <a:path w="185498" h="43603">
                <a:moveTo>
                  <a:pt x="4159" y="40987"/>
                </a:moveTo>
                <a:lnTo>
                  <a:pt x="9150" y="38371"/>
                </a:lnTo>
                <a:lnTo>
                  <a:pt x="15805" y="34883"/>
                </a:lnTo>
                <a:lnTo>
                  <a:pt x="24124" y="31394"/>
                </a:lnTo>
                <a:lnTo>
                  <a:pt x="33275" y="27906"/>
                </a:lnTo>
                <a:lnTo>
                  <a:pt x="44921" y="23546"/>
                </a:lnTo>
                <a:lnTo>
                  <a:pt x="56568" y="20057"/>
                </a:lnTo>
                <a:lnTo>
                  <a:pt x="69878" y="16569"/>
                </a:lnTo>
                <a:lnTo>
                  <a:pt x="84852" y="13953"/>
                </a:lnTo>
                <a:lnTo>
                  <a:pt x="99814" y="11336"/>
                </a:lnTo>
                <a:lnTo>
                  <a:pt x="115620" y="10464"/>
                </a:lnTo>
                <a:lnTo>
                  <a:pt x="131426" y="11336"/>
                </a:lnTo>
                <a:lnTo>
                  <a:pt x="148895" y="13081"/>
                </a:lnTo>
                <a:lnTo>
                  <a:pt x="165533" y="17441"/>
                </a:lnTo>
                <a:lnTo>
                  <a:pt x="183003" y="22673"/>
                </a:lnTo>
                <a:lnTo>
                  <a:pt x="184667" y="20929"/>
                </a:lnTo>
                <a:lnTo>
                  <a:pt x="185498" y="18313"/>
                </a:lnTo>
                <a:lnTo>
                  <a:pt x="184667" y="15697"/>
                </a:lnTo>
                <a:lnTo>
                  <a:pt x="182171" y="12209"/>
                </a:lnTo>
                <a:lnTo>
                  <a:pt x="177180" y="9592"/>
                </a:lnTo>
                <a:lnTo>
                  <a:pt x="168861" y="6104"/>
                </a:lnTo>
                <a:lnTo>
                  <a:pt x="156382" y="3488"/>
                </a:lnTo>
                <a:lnTo>
                  <a:pt x="148895" y="2616"/>
                </a:lnTo>
                <a:lnTo>
                  <a:pt x="140577" y="872"/>
                </a:lnTo>
                <a:lnTo>
                  <a:pt x="131426" y="872"/>
                </a:lnTo>
                <a:lnTo>
                  <a:pt x="122275" y="0"/>
                </a:lnTo>
                <a:lnTo>
                  <a:pt x="113124" y="0"/>
                </a:lnTo>
                <a:lnTo>
                  <a:pt x="103142" y="872"/>
                </a:lnTo>
                <a:lnTo>
                  <a:pt x="93159" y="1744"/>
                </a:lnTo>
                <a:lnTo>
                  <a:pt x="83188" y="3488"/>
                </a:lnTo>
                <a:lnTo>
                  <a:pt x="73205" y="5232"/>
                </a:lnTo>
                <a:lnTo>
                  <a:pt x="62391" y="8720"/>
                </a:lnTo>
                <a:lnTo>
                  <a:pt x="52408" y="12209"/>
                </a:lnTo>
                <a:lnTo>
                  <a:pt x="41594" y="16569"/>
                </a:lnTo>
                <a:lnTo>
                  <a:pt x="30779" y="21801"/>
                </a:lnTo>
                <a:lnTo>
                  <a:pt x="20797" y="27906"/>
                </a:lnTo>
                <a:lnTo>
                  <a:pt x="9982" y="34883"/>
                </a:lnTo>
                <a:lnTo>
                  <a:pt x="1247" y="42513"/>
                </a:lnTo>
                <a:lnTo>
                  <a:pt x="4159" y="4098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393615" y="1458520"/>
            <a:ext cx="154707" cy="104649"/>
          </a:xfrm>
          <a:custGeom>
            <a:avLst/>
            <a:gdLst/>
            <a:ahLst/>
            <a:cxnLst/>
            <a:rect l="l" t="t" r="r" b="b"/>
            <a:pathLst>
              <a:path w="154707" h="104649">
                <a:moveTo>
                  <a:pt x="9971" y="3488"/>
                </a:moveTo>
                <a:lnTo>
                  <a:pt x="4147" y="1744"/>
                </a:lnTo>
                <a:lnTo>
                  <a:pt x="831" y="0"/>
                </a:lnTo>
                <a:lnTo>
                  <a:pt x="0" y="0"/>
                </a:lnTo>
                <a:lnTo>
                  <a:pt x="12466" y="6104"/>
                </a:lnTo>
                <a:lnTo>
                  <a:pt x="24945" y="13081"/>
                </a:lnTo>
                <a:lnTo>
                  <a:pt x="38255" y="20057"/>
                </a:lnTo>
                <a:lnTo>
                  <a:pt x="51565" y="28778"/>
                </a:lnTo>
                <a:lnTo>
                  <a:pt x="64875" y="36627"/>
                </a:lnTo>
                <a:lnTo>
                  <a:pt x="77353" y="45347"/>
                </a:lnTo>
                <a:lnTo>
                  <a:pt x="89832" y="54940"/>
                </a:lnTo>
                <a:lnTo>
                  <a:pt x="101478" y="62789"/>
                </a:lnTo>
                <a:lnTo>
                  <a:pt x="113113" y="71510"/>
                </a:lnTo>
                <a:lnTo>
                  <a:pt x="123095" y="79358"/>
                </a:lnTo>
                <a:lnTo>
                  <a:pt x="132246" y="86335"/>
                </a:lnTo>
                <a:lnTo>
                  <a:pt x="139733" y="92440"/>
                </a:lnTo>
                <a:lnTo>
                  <a:pt x="146388" y="97672"/>
                </a:lnTo>
                <a:lnTo>
                  <a:pt x="150548" y="101160"/>
                </a:lnTo>
                <a:lnTo>
                  <a:pt x="153875" y="103777"/>
                </a:lnTo>
                <a:lnTo>
                  <a:pt x="143893" y="92440"/>
                </a:lnTo>
                <a:lnTo>
                  <a:pt x="132246" y="80230"/>
                </a:lnTo>
                <a:lnTo>
                  <a:pt x="120600" y="69766"/>
                </a:lnTo>
                <a:lnTo>
                  <a:pt x="108122" y="59301"/>
                </a:lnTo>
                <a:lnTo>
                  <a:pt x="94823" y="49708"/>
                </a:lnTo>
                <a:lnTo>
                  <a:pt x="82345" y="40987"/>
                </a:lnTo>
                <a:lnTo>
                  <a:pt x="69034" y="33138"/>
                </a:lnTo>
                <a:lnTo>
                  <a:pt x="57388" y="26162"/>
                </a:lnTo>
                <a:lnTo>
                  <a:pt x="45742" y="20057"/>
                </a:lnTo>
                <a:lnTo>
                  <a:pt x="34927" y="14825"/>
                </a:lnTo>
                <a:lnTo>
                  <a:pt x="24945" y="10464"/>
                </a:lnTo>
                <a:lnTo>
                  <a:pt x="16626" y="6976"/>
                </a:lnTo>
                <a:lnTo>
                  <a:pt x="9971" y="348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331224" y="1550088"/>
            <a:ext cx="233736" cy="306074"/>
          </a:xfrm>
          <a:custGeom>
            <a:avLst/>
            <a:gdLst/>
            <a:ahLst/>
            <a:cxnLst/>
            <a:rect l="l" t="t" r="r" b="b"/>
            <a:pathLst>
              <a:path w="233736" h="306074">
                <a:moveTo>
                  <a:pt x="8318" y="267715"/>
                </a:moveTo>
                <a:lnTo>
                  <a:pt x="13310" y="249401"/>
                </a:lnTo>
                <a:lnTo>
                  <a:pt x="20797" y="227599"/>
                </a:lnTo>
                <a:lnTo>
                  <a:pt x="29115" y="204053"/>
                </a:lnTo>
                <a:lnTo>
                  <a:pt x="39930" y="179635"/>
                </a:lnTo>
                <a:lnTo>
                  <a:pt x="53240" y="154345"/>
                </a:lnTo>
                <a:lnTo>
                  <a:pt x="68203" y="129927"/>
                </a:lnTo>
                <a:lnTo>
                  <a:pt x="85672" y="104636"/>
                </a:lnTo>
                <a:lnTo>
                  <a:pt x="106469" y="81963"/>
                </a:lnTo>
                <a:lnTo>
                  <a:pt x="129762" y="60161"/>
                </a:lnTo>
                <a:lnTo>
                  <a:pt x="155551" y="40987"/>
                </a:lnTo>
                <a:lnTo>
                  <a:pt x="184655" y="25290"/>
                </a:lnTo>
                <a:lnTo>
                  <a:pt x="217099" y="13081"/>
                </a:lnTo>
                <a:lnTo>
                  <a:pt x="218762" y="13081"/>
                </a:lnTo>
                <a:lnTo>
                  <a:pt x="221258" y="12209"/>
                </a:lnTo>
                <a:lnTo>
                  <a:pt x="225417" y="11336"/>
                </a:lnTo>
                <a:lnTo>
                  <a:pt x="229577" y="9592"/>
                </a:lnTo>
                <a:lnTo>
                  <a:pt x="232904" y="7848"/>
                </a:lnTo>
                <a:lnTo>
                  <a:pt x="233736" y="5232"/>
                </a:lnTo>
                <a:lnTo>
                  <a:pt x="232072" y="2616"/>
                </a:lnTo>
                <a:lnTo>
                  <a:pt x="226249" y="0"/>
                </a:lnTo>
                <a:lnTo>
                  <a:pt x="223754" y="872"/>
                </a:lnTo>
                <a:lnTo>
                  <a:pt x="217099" y="2616"/>
                </a:lnTo>
                <a:lnTo>
                  <a:pt x="207116" y="6104"/>
                </a:lnTo>
                <a:lnTo>
                  <a:pt x="192974" y="10464"/>
                </a:lnTo>
                <a:lnTo>
                  <a:pt x="177168" y="18313"/>
                </a:lnTo>
                <a:lnTo>
                  <a:pt x="158878" y="27034"/>
                </a:lnTo>
                <a:lnTo>
                  <a:pt x="139745" y="39243"/>
                </a:lnTo>
                <a:lnTo>
                  <a:pt x="119779" y="54056"/>
                </a:lnTo>
                <a:lnTo>
                  <a:pt x="98982" y="72370"/>
                </a:lnTo>
                <a:lnTo>
                  <a:pt x="79017" y="93299"/>
                </a:lnTo>
                <a:lnTo>
                  <a:pt x="59895" y="118590"/>
                </a:lnTo>
                <a:lnTo>
                  <a:pt x="42426" y="147368"/>
                </a:lnTo>
                <a:lnTo>
                  <a:pt x="27452" y="179635"/>
                </a:lnTo>
                <a:lnTo>
                  <a:pt x="14142" y="217134"/>
                </a:lnTo>
                <a:lnTo>
                  <a:pt x="4991" y="258994"/>
                </a:lnTo>
                <a:lnTo>
                  <a:pt x="0" y="306074"/>
                </a:lnTo>
                <a:lnTo>
                  <a:pt x="831" y="303458"/>
                </a:lnTo>
                <a:lnTo>
                  <a:pt x="1663" y="295609"/>
                </a:lnTo>
                <a:lnTo>
                  <a:pt x="4159" y="283400"/>
                </a:lnTo>
                <a:lnTo>
                  <a:pt x="8318" y="26771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589085" y="1318128"/>
            <a:ext cx="410928" cy="549371"/>
          </a:xfrm>
          <a:custGeom>
            <a:avLst/>
            <a:gdLst/>
            <a:ahLst/>
            <a:cxnLst/>
            <a:rect l="l" t="t" r="r" b="b"/>
            <a:pathLst>
              <a:path w="410928" h="549371">
                <a:moveTo>
                  <a:pt x="39918" y="440374"/>
                </a:moveTo>
                <a:lnTo>
                  <a:pt x="51565" y="459559"/>
                </a:lnTo>
                <a:lnTo>
                  <a:pt x="66539" y="472640"/>
                </a:lnTo>
                <a:lnTo>
                  <a:pt x="83176" y="479617"/>
                </a:lnTo>
                <a:lnTo>
                  <a:pt x="88168" y="479617"/>
                </a:lnTo>
                <a:lnTo>
                  <a:pt x="93159" y="480489"/>
                </a:lnTo>
                <a:lnTo>
                  <a:pt x="97319" y="482233"/>
                </a:lnTo>
                <a:lnTo>
                  <a:pt x="100646" y="484849"/>
                </a:lnTo>
                <a:lnTo>
                  <a:pt x="101478" y="490082"/>
                </a:lnTo>
                <a:lnTo>
                  <a:pt x="98982" y="497058"/>
                </a:lnTo>
                <a:lnTo>
                  <a:pt x="91495" y="506639"/>
                </a:lnTo>
                <a:lnTo>
                  <a:pt x="79849" y="517104"/>
                </a:lnTo>
                <a:lnTo>
                  <a:pt x="66539" y="526697"/>
                </a:lnTo>
                <a:lnTo>
                  <a:pt x="51565" y="532801"/>
                </a:lnTo>
                <a:lnTo>
                  <a:pt x="36591" y="534546"/>
                </a:lnTo>
                <a:lnTo>
                  <a:pt x="24113" y="531057"/>
                </a:lnTo>
                <a:lnTo>
                  <a:pt x="13298" y="520592"/>
                </a:lnTo>
                <a:lnTo>
                  <a:pt x="7475" y="502291"/>
                </a:lnTo>
                <a:lnTo>
                  <a:pt x="6643" y="474384"/>
                </a:lnTo>
                <a:lnTo>
                  <a:pt x="5811" y="476129"/>
                </a:lnTo>
                <a:lnTo>
                  <a:pt x="3327" y="481361"/>
                </a:lnTo>
                <a:lnTo>
                  <a:pt x="831" y="489210"/>
                </a:lnTo>
                <a:lnTo>
                  <a:pt x="0" y="499675"/>
                </a:lnTo>
                <a:lnTo>
                  <a:pt x="0" y="510127"/>
                </a:lnTo>
                <a:lnTo>
                  <a:pt x="3327" y="521464"/>
                </a:lnTo>
                <a:lnTo>
                  <a:pt x="9971" y="532801"/>
                </a:lnTo>
                <a:lnTo>
                  <a:pt x="22449" y="543266"/>
                </a:lnTo>
                <a:lnTo>
                  <a:pt x="38255" y="549371"/>
                </a:lnTo>
                <a:lnTo>
                  <a:pt x="54892" y="548499"/>
                </a:lnTo>
                <a:lnTo>
                  <a:pt x="71530" y="542394"/>
                </a:lnTo>
                <a:lnTo>
                  <a:pt x="87336" y="532801"/>
                </a:lnTo>
                <a:lnTo>
                  <a:pt x="100646" y="521464"/>
                </a:lnTo>
                <a:lnTo>
                  <a:pt x="110617" y="509255"/>
                </a:lnTo>
                <a:lnTo>
                  <a:pt x="116440" y="497058"/>
                </a:lnTo>
                <a:lnTo>
                  <a:pt x="117272" y="486594"/>
                </a:lnTo>
                <a:lnTo>
                  <a:pt x="113945" y="478745"/>
                </a:lnTo>
                <a:lnTo>
                  <a:pt x="108953" y="473512"/>
                </a:lnTo>
                <a:lnTo>
                  <a:pt x="102310" y="469152"/>
                </a:lnTo>
                <a:lnTo>
                  <a:pt x="95655" y="465664"/>
                </a:lnTo>
                <a:lnTo>
                  <a:pt x="89000" y="463920"/>
                </a:lnTo>
                <a:lnTo>
                  <a:pt x="82345" y="462175"/>
                </a:lnTo>
                <a:lnTo>
                  <a:pt x="76521" y="460431"/>
                </a:lnTo>
                <a:lnTo>
                  <a:pt x="67371" y="453455"/>
                </a:lnTo>
                <a:lnTo>
                  <a:pt x="59884" y="442990"/>
                </a:lnTo>
                <a:lnTo>
                  <a:pt x="54061" y="426420"/>
                </a:lnTo>
                <a:lnTo>
                  <a:pt x="51565" y="402002"/>
                </a:lnTo>
                <a:lnTo>
                  <a:pt x="55724" y="367991"/>
                </a:lnTo>
                <a:lnTo>
                  <a:pt x="68203" y="323515"/>
                </a:lnTo>
                <a:lnTo>
                  <a:pt x="92327" y="265971"/>
                </a:lnTo>
                <a:lnTo>
                  <a:pt x="131437" y="195332"/>
                </a:lnTo>
                <a:lnTo>
                  <a:pt x="132246" y="193588"/>
                </a:lnTo>
                <a:lnTo>
                  <a:pt x="136406" y="187484"/>
                </a:lnTo>
                <a:lnTo>
                  <a:pt x="141374" y="178763"/>
                </a:lnTo>
                <a:lnTo>
                  <a:pt x="149693" y="168298"/>
                </a:lnTo>
                <a:lnTo>
                  <a:pt x="159745" y="154345"/>
                </a:lnTo>
                <a:lnTo>
                  <a:pt x="172223" y="139520"/>
                </a:lnTo>
                <a:lnTo>
                  <a:pt x="187128" y="122950"/>
                </a:lnTo>
                <a:lnTo>
                  <a:pt x="203765" y="105509"/>
                </a:lnTo>
                <a:lnTo>
                  <a:pt x="222136" y="88067"/>
                </a:lnTo>
                <a:lnTo>
                  <a:pt x="242933" y="71498"/>
                </a:lnTo>
                <a:lnTo>
                  <a:pt x="266157" y="54940"/>
                </a:lnTo>
                <a:lnTo>
                  <a:pt x="291113" y="40115"/>
                </a:lnTo>
                <a:lnTo>
                  <a:pt x="317687" y="26162"/>
                </a:lnTo>
                <a:lnTo>
                  <a:pt x="346803" y="14825"/>
                </a:lnTo>
                <a:lnTo>
                  <a:pt x="377652" y="6104"/>
                </a:lnTo>
                <a:lnTo>
                  <a:pt x="410928" y="0"/>
                </a:lnTo>
                <a:lnTo>
                  <a:pt x="409195" y="0"/>
                </a:lnTo>
                <a:lnTo>
                  <a:pt x="402609" y="872"/>
                </a:lnTo>
                <a:lnTo>
                  <a:pt x="393481" y="1744"/>
                </a:lnTo>
                <a:lnTo>
                  <a:pt x="381003" y="3488"/>
                </a:lnTo>
                <a:lnTo>
                  <a:pt x="365174" y="6976"/>
                </a:lnTo>
                <a:lnTo>
                  <a:pt x="347728" y="12209"/>
                </a:lnTo>
                <a:lnTo>
                  <a:pt x="327739" y="18313"/>
                </a:lnTo>
                <a:lnTo>
                  <a:pt x="306133" y="27034"/>
                </a:lnTo>
                <a:lnTo>
                  <a:pt x="282794" y="38371"/>
                </a:lnTo>
                <a:lnTo>
                  <a:pt x="258647" y="52324"/>
                </a:lnTo>
                <a:lnTo>
                  <a:pt x="233690" y="68881"/>
                </a:lnTo>
                <a:lnTo>
                  <a:pt x="207925" y="88067"/>
                </a:lnTo>
                <a:lnTo>
                  <a:pt x="182968" y="111613"/>
                </a:lnTo>
                <a:lnTo>
                  <a:pt x="158012" y="138647"/>
                </a:lnTo>
                <a:lnTo>
                  <a:pt x="133864" y="169170"/>
                </a:lnTo>
                <a:lnTo>
                  <a:pt x="110617" y="204925"/>
                </a:lnTo>
                <a:lnTo>
                  <a:pt x="73194" y="273819"/>
                </a:lnTo>
                <a:lnTo>
                  <a:pt x="49069" y="331364"/>
                </a:lnTo>
                <a:lnTo>
                  <a:pt x="37423" y="376712"/>
                </a:lnTo>
                <a:lnTo>
                  <a:pt x="34927" y="412467"/>
                </a:lnTo>
                <a:lnTo>
                  <a:pt x="39918" y="44037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756225" y="1328593"/>
            <a:ext cx="317734" cy="866792"/>
          </a:xfrm>
          <a:custGeom>
            <a:avLst/>
            <a:gdLst/>
            <a:ahLst/>
            <a:cxnLst/>
            <a:rect l="l" t="t" r="r" b="b"/>
            <a:pathLst>
              <a:path w="317734" h="866792">
                <a:moveTo>
                  <a:pt x="924" y="860687"/>
                </a:moveTo>
                <a:lnTo>
                  <a:pt x="0" y="864176"/>
                </a:lnTo>
                <a:lnTo>
                  <a:pt x="2541" y="866792"/>
                </a:lnTo>
                <a:lnTo>
                  <a:pt x="10860" y="864176"/>
                </a:lnTo>
                <a:lnTo>
                  <a:pt x="50837" y="831039"/>
                </a:lnTo>
                <a:lnTo>
                  <a:pt x="75794" y="806622"/>
                </a:lnTo>
                <a:lnTo>
                  <a:pt x="103176" y="776973"/>
                </a:lnTo>
                <a:lnTo>
                  <a:pt x="133101" y="739471"/>
                </a:lnTo>
                <a:lnTo>
                  <a:pt x="164759" y="696752"/>
                </a:lnTo>
                <a:lnTo>
                  <a:pt x="195493" y="646171"/>
                </a:lnTo>
                <a:lnTo>
                  <a:pt x="225417" y="589486"/>
                </a:lnTo>
                <a:lnTo>
                  <a:pt x="253725" y="525825"/>
                </a:lnTo>
                <a:lnTo>
                  <a:pt x="277872" y="456071"/>
                </a:lnTo>
                <a:lnTo>
                  <a:pt x="296936" y="378456"/>
                </a:lnTo>
                <a:lnTo>
                  <a:pt x="311148" y="294737"/>
                </a:lnTo>
                <a:lnTo>
                  <a:pt x="317734" y="203181"/>
                </a:lnTo>
                <a:lnTo>
                  <a:pt x="316925" y="105509"/>
                </a:lnTo>
                <a:lnTo>
                  <a:pt x="310015" y="37663"/>
                </a:lnTo>
                <a:lnTo>
                  <a:pt x="311148" y="49708"/>
                </a:lnTo>
                <a:lnTo>
                  <a:pt x="312765" y="85451"/>
                </a:lnTo>
                <a:lnTo>
                  <a:pt x="313574" y="129927"/>
                </a:lnTo>
                <a:lnTo>
                  <a:pt x="311957" y="181379"/>
                </a:lnTo>
                <a:lnTo>
                  <a:pt x="306988" y="238064"/>
                </a:lnTo>
                <a:lnTo>
                  <a:pt x="298670" y="300841"/>
                </a:lnTo>
                <a:lnTo>
                  <a:pt x="286191" y="367119"/>
                </a:lnTo>
                <a:lnTo>
                  <a:pt x="267936" y="436013"/>
                </a:lnTo>
                <a:lnTo>
                  <a:pt x="242979" y="507511"/>
                </a:lnTo>
                <a:lnTo>
                  <a:pt x="212130" y="579894"/>
                </a:lnTo>
                <a:lnTo>
                  <a:pt x="173078" y="652276"/>
                </a:lnTo>
                <a:lnTo>
                  <a:pt x="125591" y="723774"/>
                </a:lnTo>
                <a:lnTo>
                  <a:pt x="69092" y="792669"/>
                </a:lnTo>
                <a:lnTo>
                  <a:pt x="1733" y="858943"/>
                </a:lnTo>
                <a:lnTo>
                  <a:pt x="924" y="860687"/>
                </a:lnTo>
                <a:close/>
              </a:path>
              <a:path w="317734" h="866792">
                <a:moveTo>
                  <a:pt x="306988" y="6104"/>
                </a:moveTo>
                <a:lnTo>
                  <a:pt x="306180" y="0"/>
                </a:lnTo>
                <a:lnTo>
                  <a:pt x="310015" y="37663"/>
                </a:lnTo>
                <a:lnTo>
                  <a:pt x="308606" y="22673"/>
                </a:lnTo>
                <a:lnTo>
                  <a:pt x="306988" y="610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652297" y="1864883"/>
            <a:ext cx="316058" cy="155229"/>
          </a:xfrm>
          <a:custGeom>
            <a:avLst/>
            <a:gdLst/>
            <a:ahLst/>
            <a:cxnLst/>
            <a:rect l="l" t="t" r="r" b="b"/>
            <a:pathLst>
              <a:path w="316058" h="155229">
                <a:moveTo>
                  <a:pt x="311899" y="147380"/>
                </a:moveTo>
                <a:lnTo>
                  <a:pt x="309530" y="144162"/>
                </a:lnTo>
                <a:lnTo>
                  <a:pt x="316058" y="155229"/>
                </a:lnTo>
                <a:lnTo>
                  <a:pt x="315249" y="153485"/>
                </a:lnTo>
                <a:lnTo>
                  <a:pt x="311899" y="147380"/>
                </a:lnTo>
                <a:close/>
              </a:path>
              <a:path w="316058" h="155229">
                <a:moveTo>
                  <a:pt x="51565" y="872"/>
                </a:moveTo>
                <a:lnTo>
                  <a:pt x="34107" y="3488"/>
                </a:lnTo>
                <a:lnTo>
                  <a:pt x="19965" y="5232"/>
                </a:lnTo>
                <a:lnTo>
                  <a:pt x="9150" y="7848"/>
                </a:lnTo>
                <a:lnTo>
                  <a:pt x="2495" y="9592"/>
                </a:lnTo>
                <a:lnTo>
                  <a:pt x="0" y="10464"/>
                </a:lnTo>
                <a:lnTo>
                  <a:pt x="40750" y="6976"/>
                </a:lnTo>
                <a:lnTo>
                  <a:pt x="78971" y="7848"/>
                </a:lnTo>
                <a:lnTo>
                  <a:pt x="113979" y="12209"/>
                </a:lnTo>
                <a:lnTo>
                  <a:pt x="145522" y="20057"/>
                </a:lnTo>
                <a:lnTo>
                  <a:pt x="174638" y="30522"/>
                </a:lnTo>
                <a:lnTo>
                  <a:pt x="200403" y="42731"/>
                </a:lnTo>
                <a:lnTo>
                  <a:pt x="222933" y="56684"/>
                </a:lnTo>
                <a:lnTo>
                  <a:pt x="243730" y="71510"/>
                </a:lnTo>
                <a:lnTo>
                  <a:pt x="261177" y="86335"/>
                </a:lnTo>
                <a:lnTo>
                  <a:pt x="276197" y="101160"/>
                </a:lnTo>
                <a:lnTo>
                  <a:pt x="288675" y="115114"/>
                </a:lnTo>
                <a:lnTo>
                  <a:pt x="298612" y="128195"/>
                </a:lnTo>
                <a:lnTo>
                  <a:pt x="306122" y="139532"/>
                </a:lnTo>
                <a:lnTo>
                  <a:pt x="309530" y="144162"/>
                </a:lnTo>
                <a:lnTo>
                  <a:pt x="294452" y="118602"/>
                </a:lnTo>
                <a:lnTo>
                  <a:pt x="271113" y="88079"/>
                </a:lnTo>
                <a:lnTo>
                  <a:pt x="247081" y="62789"/>
                </a:lnTo>
                <a:lnTo>
                  <a:pt x="221200" y="42731"/>
                </a:lnTo>
                <a:lnTo>
                  <a:pt x="194626" y="27034"/>
                </a:lnTo>
                <a:lnTo>
                  <a:pt x="168861" y="15697"/>
                </a:lnTo>
                <a:lnTo>
                  <a:pt x="142287" y="7848"/>
                </a:lnTo>
                <a:lnTo>
                  <a:pt x="117330" y="2616"/>
                </a:lnTo>
                <a:lnTo>
                  <a:pt x="93991" y="872"/>
                </a:lnTo>
                <a:lnTo>
                  <a:pt x="71576" y="0"/>
                </a:lnTo>
                <a:lnTo>
                  <a:pt x="51565" y="87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693048" y="1809082"/>
            <a:ext cx="321061" cy="85451"/>
          </a:xfrm>
          <a:custGeom>
            <a:avLst/>
            <a:gdLst/>
            <a:ahLst/>
            <a:cxnLst/>
            <a:rect l="l" t="t" r="r" b="b"/>
            <a:pathLst>
              <a:path w="321061" h="85451">
                <a:moveTo>
                  <a:pt x="316093" y="80218"/>
                </a:moveTo>
                <a:lnTo>
                  <a:pt x="314418" y="78692"/>
                </a:lnTo>
                <a:lnTo>
                  <a:pt x="321061" y="85451"/>
                </a:lnTo>
                <a:lnTo>
                  <a:pt x="319444" y="83707"/>
                </a:lnTo>
                <a:lnTo>
                  <a:pt x="316093" y="80218"/>
                </a:lnTo>
                <a:close/>
              </a:path>
              <a:path w="321061" h="85451">
                <a:moveTo>
                  <a:pt x="46539" y="17429"/>
                </a:moveTo>
                <a:lnTo>
                  <a:pt x="30825" y="23533"/>
                </a:lnTo>
                <a:lnTo>
                  <a:pt x="17469" y="28766"/>
                </a:lnTo>
                <a:lnTo>
                  <a:pt x="8318" y="33998"/>
                </a:lnTo>
                <a:lnTo>
                  <a:pt x="2755" y="37331"/>
                </a:lnTo>
                <a:lnTo>
                  <a:pt x="37411" y="24406"/>
                </a:lnTo>
                <a:lnTo>
                  <a:pt x="73229" y="15685"/>
                </a:lnTo>
                <a:lnTo>
                  <a:pt x="105695" y="11336"/>
                </a:lnTo>
                <a:lnTo>
                  <a:pt x="137237" y="9592"/>
                </a:lnTo>
                <a:lnTo>
                  <a:pt x="165545" y="11336"/>
                </a:lnTo>
                <a:lnTo>
                  <a:pt x="192119" y="15685"/>
                </a:lnTo>
                <a:lnTo>
                  <a:pt x="216267" y="21789"/>
                </a:lnTo>
                <a:lnTo>
                  <a:pt x="237873" y="29638"/>
                </a:lnTo>
                <a:lnTo>
                  <a:pt x="257052" y="38359"/>
                </a:lnTo>
                <a:lnTo>
                  <a:pt x="273690" y="47952"/>
                </a:lnTo>
                <a:lnTo>
                  <a:pt x="287786" y="57544"/>
                </a:lnTo>
                <a:lnTo>
                  <a:pt x="299455" y="66265"/>
                </a:lnTo>
                <a:lnTo>
                  <a:pt x="309392" y="74114"/>
                </a:lnTo>
                <a:lnTo>
                  <a:pt x="314418" y="78692"/>
                </a:lnTo>
                <a:lnTo>
                  <a:pt x="294487" y="58416"/>
                </a:lnTo>
                <a:lnTo>
                  <a:pt x="267797" y="37487"/>
                </a:lnTo>
                <a:lnTo>
                  <a:pt x="240414" y="21789"/>
                </a:lnTo>
                <a:lnTo>
                  <a:pt x="212916" y="11336"/>
                </a:lnTo>
                <a:lnTo>
                  <a:pt x="185533" y="4360"/>
                </a:lnTo>
                <a:lnTo>
                  <a:pt x="158843" y="872"/>
                </a:lnTo>
                <a:lnTo>
                  <a:pt x="133078" y="0"/>
                </a:lnTo>
                <a:lnTo>
                  <a:pt x="108930" y="2616"/>
                </a:lnTo>
                <a:lnTo>
                  <a:pt x="85707" y="6104"/>
                </a:lnTo>
                <a:lnTo>
                  <a:pt x="64910" y="11336"/>
                </a:lnTo>
                <a:lnTo>
                  <a:pt x="46539" y="17429"/>
                </a:lnTo>
                <a:close/>
              </a:path>
              <a:path w="321061" h="85451">
                <a:moveTo>
                  <a:pt x="2755" y="37331"/>
                </a:moveTo>
                <a:lnTo>
                  <a:pt x="0" y="38359"/>
                </a:lnTo>
                <a:lnTo>
                  <a:pt x="2495" y="37487"/>
                </a:lnTo>
                <a:lnTo>
                  <a:pt x="2755" y="3733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8219763" y="1849186"/>
            <a:ext cx="623001" cy="140404"/>
          </a:xfrm>
          <a:custGeom>
            <a:avLst/>
            <a:gdLst/>
            <a:ahLst/>
            <a:cxnLst/>
            <a:rect l="l" t="t" r="r" b="b"/>
            <a:pathLst>
              <a:path w="623001" h="140404">
                <a:moveTo>
                  <a:pt x="623001" y="140404"/>
                </a:moveTo>
                <a:lnTo>
                  <a:pt x="622151" y="139354"/>
                </a:lnTo>
                <a:lnTo>
                  <a:pt x="622192" y="139532"/>
                </a:lnTo>
                <a:lnTo>
                  <a:pt x="623001" y="140404"/>
                </a:lnTo>
                <a:close/>
              </a:path>
              <a:path w="623001" h="140404">
                <a:moveTo>
                  <a:pt x="45753" y="18313"/>
                </a:moveTo>
                <a:lnTo>
                  <a:pt x="0" y="0"/>
                </a:lnTo>
                <a:lnTo>
                  <a:pt x="1663" y="872"/>
                </a:lnTo>
                <a:lnTo>
                  <a:pt x="5823" y="3488"/>
                </a:lnTo>
                <a:lnTo>
                  <a:pt x="12478" y="6976"/>
                </a:lnTo>
                <a:lnTo>
                  <a:pt x="22460" y="11336"/>
                </a:lnTo>
                <a:lnTo>
                  <a:pt x="34107" y="16569"/>
                </a:lnTo>
                <a:lnTo>
                  <a:pt x="47417" y="22673"/>
                </a:lnTo>
                <a:lnTo>
                  <a:pt x="63223" y="28778"/>
                </a:lnTo>
                <a:lnTo>
                  <a:pt x="79849" y="35755"/>
                </a:lnTo>
                <a:lnTo>
                  <a:pt x="98982" y="41859"/>
                </a:lnTo>
                <a:lnTo>
                  <a:pt x="118948" y="47964"/>
                </a:lnTo>
                <a:lnTo>
                  <a:pt x="139745" y="54068"/>
                </a:lnTo>
                <a:lnTo>
                  <a:pt x="161374" y="59301"/>
                </a:lnTo>
                <a:lnTo>
                  <a:pt x="184655" y="63661"/>
                </a:lnTo>
                <a:lnTo>
                  <a:pt x="207116" y="66277"/>
                </a:lnTo>
                <a:lnTo>
                  <a:pt x="231241" y="68893"/>
                </a:lnTo>
                <a:lnTo>
                  <a:pt x="254533" y="68893"/>
                </a:lnTo>
                <a:lnTo>
                  <a:pt x="278646" y="68021"/>
                </a:lnTo>
                <a:lnTo>
                  <a:pt x="302771" y="65405"/>
                </a:lnTo>
                <a:lnTo>
                  <a:pt x="326896" y="62789"/>
                </a:lnTo>
                <a:lnTo>
                  <a:pt x="351021" y="59301"/>
                </a:lnTo>
                <a:lnTo>
                  <a:pt x="375966" y="56684"/>
                </a:lnTo>
                <a:lnTo>
                  <a:pt x="400090" y="54068"/>
                </a:lnTo>
                <a:lnTo>
                  <a:pt x="424215" y="52324"/>
                </a:lnTo>
                <a:lnTo>
                  <a:pt x="448340" y="52324"/>
                </a:lnTo>
                <a:lnTo>
                  <a:pt x="471632" y="53196"/>
                </a:lnTo>
                <a:lnTo>
                  <a:pt x="494914" y="56684"/>
                </a:lnTo>
                <a:lnTo>
                  <a:pt x="518206" y="62789"/>
                </a:lnTo>
                <a:lnTo>
                  <a:pt x="540621" y="71510"/>
                </a:lnTo>
                <a:lnTo>
                  <a:pt x="562343" y="82847"/>
                </a:lnTo>
                <a:lnTo>
                  <a:pt x="583140" y="97672"/>
                </a:lnTo>
                <a:lnTo>
                  <a:pt x="603937" y="116858"/>
                </a:lnTo>
                <a:lnTo>
                  <a:pt x="622151" y="139354"/>
                </a:lnTo>
                <a:lnTo>
                  <a:pt x="621383" y="136043"/>
                </a:lnTo>
                <a:lnTo>
                  <a:pt x="618841" y="130811"/>
                </a:lnTo>
                <a:lnTo>
                  <a:pt x="614682" y="123834"/>
                </a:lnTo>
                <a:lnTo>
                  <a:pt x="610523" y="115986"/>
                </a:lnTo>
                <a:lnTo>
                  <a:pt x="603937" y="107265"/>
                </a:lnTo>
                <a:lnTo>
                  <a:pt x="596427" y="98544"/>
                </a:lnTo>
                <a:lnTo>
                  <a:pt x="588108" y="88079"/>
                </a:lnTo>
                <a:lnTo>
                  <a:pt x="577247" y="78486"/>
                </a:lnTo>
                <a:lnTo>
                  <a:pt x="565578" y="68893"/>
                </a:lnTo>
                <a:lnTo>
                  <a:pt x="552291" y="60173"/>
                </a:lnTo>
                <a:lnTo>
                  <a:pt x="536462" y="51452"/>
                </a:lnTo>
                <a:lnTo>
                  <a:pt x="519824" y="44475"/>
                </a:lnTo>
                <a:lnTo>
                  <a:pt x="500760" y="39243"/>
                </a:lnTo>
                <a:lnTo>
                  <a:pt x="479940" y="34883"/>
                </a:lnTo>
                <a:lnTo>
                  <a:pt x="456658" y="33138"/>
                </a:lnTo>
                <a:lnTo>
                  <a:pt x="433366" y="33138"/>
                </a:lnTo>
                <a:lnTo>
                  <a:pt x="410905" y="34883"/>
                </a:lnTo>
                <a:lnTo>
                  <a:pt x="389276" y="37499"/>
                </a:lnTo>
                <a:lnTo>
                  <a:pt x="367658" y="41859"/>
                </a:lnTo>
                <a:lnTo>
                  <a:pt x="345197" y="45347"/>
                </a:lnTo>
                <a:lnTo>
                  <a:pt x="323568" y="49708"/>
                </a:lnTo>
                <a:lnTo>
                  <a:pt x="300276" y="53196"/>
                </a:lnTo>
                <a:lnTo>
                  <a:pt x="276151" y="55812"/>
                </a:lnTo>
                <a:lnTo>
                  <a:pt x="250374" y="57557"/>
                </a:lnTo>
                <a:lnTo>
                  <a:pt x="222922" y="57557"/>
                </a:lnTo>
                <a:lnTo>
                  <a:pt x="193806" y="54940"/>
                </a:lnTo>
                <a:lnTo>
                  <a:pt x="161374" y="50580"/>
                </a:lnTo>
                <a:lnTo>
                  <a:pt x="126435" y="42731"/>
                </a:lnTo>
                <a:lnTo>
                  <a:pt x="88168" y="32266"/>
                </a:lnTo>
                <a:lnTo>
                  <a:pt x="45753" y="1831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231409" y="1946858"/>
            <a:ext cx="541453" cy="261607"/>
          </a:xfrm>
          <a:custGeom>
            <a:avLst/>
            <a:gdLst/>
            <a:ahLst/>
            <a:cxnLst/>
            <a:rect l="l" t="t" r="r" b="b"/>
            <a:pathLst>
              <a:path w="541453" h="261607">
                <a:moveTo>
                  <a:pt x="57400" y="52324"/>
                </a:moveTo>
                <a:lnTo>
                  <a:pt x="36602" y="34010"/>
                </a:lnTo>
                <a:lnTo>
                  <a:pt x="19965" y="19185"/>
                </a:lnTo>
                <a:lnTo>
                  <a:pt x="7486" y="7848"/>
                </a:lnTo>
                <a:lnTo>
                  <a:pt x="0" y="0"/>
                </a:lnTo>
                <a:lnTo>
                  <a:pt x="40762" y="42731"/>
                </a:lnTo>
                <a:lnTo>
                  <a:pt x="84840" y="82847"/>
                </a:lnTo>
                <a:lnTo>
                  <a:pt x="128098" y="117718"/>
                </a:lnTo>
                <a:lnTo>
                  <a:pt x="171345" y="148243"/>
                </a:lnTo>
                <a:lnTo>
                  <a:pt x="213771" y="173532"/>
                </a:lnTo>
                <a:lnTo>
                  <a:pt x="255365" y="195332"/>
                </a:lnTo>
                <a:lnTo>
                  <a:pt x="294452" y="212774"/>
                </a:lnTo>
                <a:lnTo>
                  <a:pt x="332719" y="226726"/>
                </a:lnTo>
                <a:lnTo>
                  <a:pt x="368479" y="238062"/>
                </a:lnTo>
                <a:lnTo>
                  <a:pt x="400922" y="246782"/>
                </a:lnTo>
                <a:lnTo>
                  <a:pt x="431702" y="252887"/>
                </a:lnTo>
                <a:lnTo>
                  <a:pt x="458322" y="257247"/>
                </a:lnTo>
                <a:lnTo>
                  <a:pt x="480772" y="259863"/>
                </a:lnTo>
                <a:lnTo>
                  <a:pt x="499859" y="260735"/>
                </a:lnTo>
                <a:lnTo>
                  <a:pt x="514070" y="261607"/>
                </a:lnTo>
                <a:lnTo>
                  <a:pt x="523198" y="260735"/>
                </a:lnTo>
                <a:lnTo>
                  <a:pt x="534058" y="259863"/>
                </a:lnTo>
                <a:lnTo>
                  <a:pt x="540644" y="258119"/>
                </a:lnTo>
                <a:lnTo>
                  <a:pt x="541453" y="256375"/>
                </a:lnTo>
                <a:lnTo>
                  <a:pt x="539027" y="256375"/>
                </a:lnTo>
                <a:lnTo>
                  <a:pt x="535676" y="255503"/>
                </a:lnTo>
                <a:lnTo>
                  <a:pt x="531517" y="255503"/>
                </a:lnTo>
                <a:lnTo>
                  <a:pt x="473285" y="248527"/>
                </a:lnTo>
                <a:lnTo>
                  <a:pt x="417560" y="238062"/>
                </a:lnTo>
                <a:lnTo>
                  <a:pt x="365151" y="223238"/>
                </a:lnTo>
                <a:lnTo>
                  <a:pt x="314418" y="204925"/>
                </a:lnTo>
                <a:lnTo>
                  <a:pt x="267832" y="184869"/>
                </a:lnTo>
                <a:lnTo>
                  <a:pt x="223754" y="163068"/>
                </a:lnTo>
                <a:lnTo>
                  <a:pt x="182991" y="140392"/>
                </a:lnTo>
                <a:lnTo>
                  <a:pt x="146400" y="117718"/>
                </a:lnTo>
                <a:lnTo>
                  <a:pt x="112292" y="95044"/>
                </a:lnTo>
                <a:lnTo>
                  <a:pt x="83176" y="73254"/>
                </a:lnTo>
                <a:lnTo>
                  <a:pt x="57400" y="5232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284650" y="1216095"/>
            <a:ext cx="37423" cy="360155"/>
          </a:xfrm>
          <a:custGeom>
            <a:avLst/>
            <a:gdLst/>
            <a:ahLst/>
            <a:cxnLst/>
            <a:rect l="l" t="t" r="r" b="b"/>
            <a:pathLst>
              <a:path w="37423" h="360155">
                <a:moveTo>
                  <a:pt x="15794" y="293005"/>
                </a:moveTo>
                <a:lnTo>
                  <a:pt x="37423" y="360155"/>
                </a:lnTo>
                <a:lnTo>
                  <a:pt x="34927" y="352306"/>
                </a:lnTo>
                <a:lnTo>
                  <a:pt x="29936" y="330504"/>
                </a:lnTo>
                <a:lnTo>
                  <a:pt x="23281" y="295621"/>
                </a:lnTo>
                <a:lnTo>
                  <a:pt x="16626" y="250273"/>
                </a:lnTo>
                <a:lnTo>
                  <a:pt x="10814" y="197077"/>
                </a:lnTo>
                <a:lnTo>
                  <a:pt x="9150" y="136043"/>
                </a:lnTo>
                <a:lnTo>
                  <a:pt x="11646" y="69766"/>
                </a:lnTo>
                <a:lnTo>
                  <a:pt x="20785" y="0"/>
                </a:lnTo>
                <a:lnTo>
                  <a:pt x="18289" y="7848"/>
                </a:lnTo>
                <a:lnTo>
                  <a:pt x="13298" y="30522"/>
                </a:lnTo>
                <a:lnTo>
                  <a:pt x="6655" y="66277"/>
                </a:lnTo>
                <a:lnTo>
                  <a:pt x="1663" y="111625"/>
                </a:lnTo>
                <a:lnTo>
                  <a:pt x="0" y="166554"/>
                </a:lnTo>
                <a:lnTo>
                  <a:pt x="3327" y="227599"/>
                </a:lnTo>
                <a:lnTo>
                  <a:pt x="15794" y="29300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179844" y="1196909"/>
            <a:ext cx="112292" cy="242424"/>
          </a:xfrm>
          <a:custGeom>
            <a:avLst/>
            <a:gdLst/>
            <a:ahLst/>
            <a:cxnLst/>
            <a:rect l="l" t="t" r="r" b="b"/>
            <a:pathLst>
              <a:path w="112292" h="242424">
                <a:moveTo>
                  <a:pt x="831" y="235448"/>
                </a:moveTo>
                <a:lnTo>
                  <a:pt x="0" y="242424"/>
                </a:lnTo>
                <a:lnTo>
                  <a:pt x="10814" y="192716"/>
                </a:lnTo>
                <a:lnTo>
                  <a:pt x="25776" y="146508"/>
                </a:lnTo>
                <a:lnTo>
                  <a:pt x="44078" y="105521"/>
                </a:lnTo>
                <a:lnTo>
                  <a:pt x="64043" y="69766"/>
                </a:lnTo>
                <a:lnTo>
                  <a:pt x="82345" y="40115"/>
                </a:lnTo>
                <a:lnTo>
                  <a:pt x="97319" y="18313"/>
                </a:lnTo>
                <a:lnTo>
                  <a:pt x="108133" y="4360"/>
                </a:lnTo>
                <a:lnTo>
                  <a:pt x="112292" y="0"/>
                </a:lnTo>
                <a:lnTo>
                  <a:pt x="76521" y="32266"/>
                </a:lnTo>
                <a:lnTo>
                  <a:pt x="49901" y="69766"/>
                </a:lnTo>
                <a:lnTo>
                  <a:pt x="29936" y="109881"/>
                </a:lnTo>
                <a:lnTo>
                  <a:pt x="16637" y="149997"/>
                </a:lnTo>
                <a:lnTo>
                  <a:pt x="7486" y="185740"/>
                </a:lnTo>
                <a:lnTo>
                  <a:pt x="2495" y="215390"/>
                </a:lnTo>
                <a:lnTo>
                  <a:pt x="831" y="23544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163206" y="1421893"/>
            <a:ext cx="126435" cy="27906"/>
          </a:xfrm>
          <a:custGeom>
            <a:avLst/>
            <a:gdLst/>
            <a:ahLst/>
            <a:cxnLst/>
            <a:rect l="l" t="t" r="r" b="b"/>
            <a:pathLst>
              <a:path w="126435" h="27906">
                <a:moveTo>
                  <a:pt x="126435" y="27906"/>
                </a:moveTo>
                <a:lnTo>
                  <a:pt x="123107" y="26162"/>
                </a:lnTo>
                <a:lnTo>
                  <a:pt x="122671" y="26037"/>
                </a:lnTo>
                <a:lnTo>
                  <a:pt x="126435" y="27906"/>
                </a:lnTo>
                <a:close/>
              </a:path>
              <a:path w="126435" h="27906">
                <a:moveTo>
                  <a:pt x="113956" y="23546"/>
                </a:moveTo>
                <a:lnTo>
                  <a:pt x="122671" y="26037"/>
                </a:lnTo>
                <a:lnTo>
                  <a:pt x="94823" y="12209"/>
                </a:lnTo>
                <a:lnTo>
                  <a:pt x="67371" y="3488"/>
                </a:lnTo>
                <a:lnTo>
                  <a:pt x="45742" y="0"/>
                </a:lnTo>
                <a:lnTo>
                  <a:pt x="28284" y="0"/>
                </a:lnTo>
                <a:lnTo>
                  <a:pt x="15805" y="2616"/>
                </a:lnTo>
                <a:lnTo>
                  <a:pt x="6655" y="6976"/>
                </a:lnTo>
                <a:lnTo>
                  <a:pt x="1663" y="9592"/>
                </a:lnTo>
                <a:lnTo>
                  <a:pt x="0" y="11336"/>
                </a:lnTo>
                <a:lnTo>
                  <a:pt x="20797" y="7848"/>
                </a:lnTo>
                <a:lnTo>
                  <a:pt x="42414" y="7848"/>
                </a:lnTo>
                <a:lnTo>
                  <a:pt x="64043" y="10464"/>
                </a:lnTo>
                <a:lnTo>
                  <a:pt x="83176" y="13953"/>
                </a:lnTo>
                <a:lnTo>
                  <a:pt x="100646" y="19185"/>
                </a:lnTo>
                <a:lnTo>
                  <a:pt x="113956" y="2354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185667" y="1449799"/>
            <a:ext cx="103974" cy="101160"/>
          </a:xfrm>
          <a:custGeom>
            <a:avLst/>
            <a:gdLst/>
            <a:ahLst/>
            <a:cxnLst/>
            <a:rect l="l" t="t" r="r" b="b"/>
            <a:pathLst>
              <a:path w="103974" h="101160">
                <a:moveTo>
                  <a:pt x="16626" y="70638"/>
                </a:moveTo>
                <a:lnTo>
                  <a:pt x="34095" y="46220"/>
                </a:lnTo>
                <a:lnTo>
                  <a:pt x="51565" y="28778"/>
                </a:lnTo>
                <a:lnTo>
                  <a:pt x="68203" y="15697"/>
                </a:lnTo>
                <a:lnTo>
                  <a:pt x="82345" y="7848"/>
                </a:lnTo>
                <a:lnTo>
                  <a:pt x="93991" y="2616"/>
                </a:lnTo>
                <a:lnTo>
                  <a:pt x="101478" y="872"/>
                </a:lnTo>
                <a:lnTo>
                  <a:pt x="103974" y="0"/>
                </a:lnTo>
                <a:lnTo>
                  <a:pt x="73194" y="6104"/>
                </a:lnTo>
                <a:lnTo>
                  <a:pt x="49069" y="18313"/>
                </a:lnTo>
                <a:lnTo>
                  <a:pt x="30768" y="34883"/>
                </a:lnTo>
                <a:lnTo>
                  <a:pt x="17458" y="53196"/>
                </a:lnTo>
                <a:lnTo>
                  <a:pt x="8318" y="70638"/>
                </a:lnTo>
                <a:lnTo>
                  <a:pt x="3327" y="86335"/>
                </a:lnTo>
                <a:lnTo>
                  <a:pt x="831" y="96800"/>
                </a:lnTo>
                <a:lnTo>
                  <a:pt x="0" y="101160"/>
                </a:lnTo>
                <a:lnTo>
                  <a:pt x="16626" y="7063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179012" y="1501252"/>
            <a:ext cx="133078" cy="244169"/>
          </a:xfrm>
          <a:custGeom>
            <a:avLst/>
            <a:gdLst/>
            <a:ahLst/>
            <a:cxnLst/>
            <a:rect l="l" t="t" r="r" b="b"/>
            <a:pathLst>
              <a:path w="133078" h="244169">
                <a:moveTo>
                  <a:pt x="9982" y="23546"/>
                </a:moveTo>
                <a:lnTo>
                  <a:pt x="887" y="2092"/>
                </a:lnTo>
                <a:lnTo>
                  <a:pt x="1663" y="6976"/>
                </a:lnTo>
                <a:lnTo>
                  <a:pt x="4159" y="14825"/>
                </a:lnTo>
                <a:lnTo>
                  <a:pt x="8318" y="26162"/>
                </a:lnTo>
                <a:lnTo>
                  <a:pt x="12478" y="39243"/>
                </a:lnTo>
                <a:lnTo>
                  <a:pt x="18301" y="54068"/>
                </a:lnTo>
                <a:lnTo>
                  <a:pt x="24945" y="71510"/>
                </a:lnTo>
                <a:lnTo>
                  <a:pt x="32431" y="88951"/>
                </a:lnTo>
                <a:lnTo>
                  <a:pt x="41582" y="108997"/>
                </a:lnTo>
                <a:lnTo>
                  <a:pt x="50733" y="128183"/>
                </a:lnTo>
                <a:lnTo>
                  <a:pt x="62379" y="149112"/>
                </a:lnTo>
                <a:lnTo>
                  <a:pt x="74026" y="169170"/>
                </a:lnTo>
                <a:lnTo>
                  <a:pt x="87336" y="189228"/>
                </a:lnTo>
                <a:lnTo>
                  <a:pt x="101478" y="208413"/>
                </a:lnTo>
                <a:lnTo>
                  <a:pt x="116452" y="226727"/>
                </a:lnTo>
                <a:lnTo>
                  <a:pt x="133078" y="244169"/>
                </a:lnTo>
                <a:lnTo>
                  <a:pt x="132246" y="242424"/>
                </a:lnTo>
                <a:lnTo>
                  <a:pt x="129751" y="238936"/>
                </a:lnTo>
                <a:lnTo>
                  <a:pt x="124759" y="232832"/>
                </a:lnTo>
                <a:lnTo>
                  <a:pt x="118936" y="224111"/>
                </a:lnTo>
                <a:lnTo>
                  <a:pt x="112292" y="213646"/>
                </a:lnTo>
                <a:lnTo>
                  <a:pt x="103974" y="200565"/>
                </a:lnTo>
                <a:lnTo>
                  <a:pt x="94823" y="186612"/>
                </a:lnTo>
                <a:lnTo>
                  <a:pt x="85672" y="170042"/>
                </a:lnTo>
                <a:lnTo>
                  <a:pt x="74858" y="152601"/>
                </a:lnTo>
                <a:lnTo>
                  <a:pt x="64043" y="133415"/>
                </a:lnTo>
                <a:lnTo>
                  <a:pt x="53229" y="113357"/>
                </a:lnTo>
                <a:lnTo>
                  <a:pt x="41582" y="92440"/>
                </a:lnTo>
                <a:lnTo>
                  <a:pt x="30768" y="69766"/>
                </a:lnTo>
                <a:lnTo>
                  <a:pt x="19953" y="47092"/>
                </a:lnTo>
                <a:lnTo>
                  <a:pt x="9982" y="23546"/>
                </a:lnTo>
                <a:close/>
              </a:path>
              <a:path w="133078" h="244169">
                <a:moveTo>
                  <a:pt x="887" y="2092"/>
                </a:moveTo>
                <a:lnTo>
                  <a:pt x="831" y="1744"/>
                </a:lnTo>
                <a:lnTo>
                  <a:pt x="0" y="0"/>
                </a:lnTo>
                <a:lnTo>
                  <a:pt x="887" y="209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7993525" y="1210863"/>
            <a:ext cx="267000" cy="193588"/>
          </a:xfrm>
          <a:custGeom>
            <a:avLst/>
            <a:gdLst/>
            <a:ahLst/>
            <a:cxnLst/>
            <a:rect l="l" t="t" r="r" b="b"/>
            <a:pathLst>
              <a:path w="267000" h="193588">
                <a:moveTo>
                  <a:pt x="11634" y="170914"/>
                </a:moveTo>
                <a:lnTo>
                  <a:pt x="8307" y="175275"/>
                </a:lnTo>
                <a:lnTo>
                  <a:pt x="6655" y="177019"/>
                </a:lnTo>
                <a:lnTo>
                  <a:pt x="0" y="190100"/>
                </a:lnTo>
                <a:lnTo>
                  <a:pt x="1663" y="193588"/>
                </a:lnTo>
                <a:lnTo>
                  <a:pt x="6655" y="192716"/>
                </a:lnTo>
                <a:lnTo>
                  <a:pt x="9139" y="190972"/>
                </a:lnTo>
                <a:lnTo>
                  <a:pt x="27440" y="169182"/>
                </a:lnTo>
                <a:lnTo>
                  <a:pt x="46574" y="148252"/>
                </a:lnTo>
                <a:lnTo>
                  <a:pt x="67371" y="129067"/>
                </a:lnTo>
                <a:lnTo>
                  <a:pt x="88168" y="110753"/>
                </a:lnTo>
                <a:lnTo>
                  <a:pt x="109785" y="93312"/>
                </a:lnTo>
                <a:lnTo>
                  <a:pt x="131414" y="78486"/>
                </a:lnTo>
                <a:lnTo>
                  <a:pt x="152211" y="63661"/>
                </a:lnTo>
                <a:lnTo>
                  <a:pt x="173009" y="50580"/>
                </a:lnTo>
                <a:lnTo>
                  <a:pt x="192142" y="39243"/>
                </a:lnTo>
                <a:lnTo>
                  <a:pt x="209600" y="28778"/>
                </a:lnTo>
                <a:lnTo>
                  <a:pt x="225406" y="20057"/>
                </a:lnTo>
                <a:lnTo>
                  <a:pt x="239548" y="13081"/>
                </a:lnTo>
                <a:lnTo>
                  <a:pt x="251194" y="6976"/>
                </a:lnTo>
                <a:lnTo>
                  <a:pt x="259513" y="3488"/>
                </a:lnTo>
                <a:lnTo>
                  <a:pt x="265336" y="872"/>
                </a:lnTo>
                <a:lnTo>
                  <a:pt x="267000" y="0"/>
                </a:lnTo>
                <a:lnTo>
                  <a:pt x="240380" y="8720"/>
                </a:lnTo>
                <a:lnTo>
                  <a:pt x="214591" y="18313"/>
                </a:lnTo>
                <a:lnTo>
                  <a:pt x="189646" y="30522"/>
                </a:lnTo>
                <a:lnTo>
                  <a:pt x="165522" y="43603"/>
                </a:lnTo>
                <a:lnTo>
                  <a:pt x="142229" y="58429"/>
                </a:lnTo>
                <a:lnTo>
                  <a:pt x="121432" y="73254"/>
                </a:lnTo>
                <a:lnTo>
                  <a:pt x="100646" y="88079"/>
                </a:lnTo>
                <a:lnTo>
                  <a:pt x="82345" y="102904"/>
                </a:lnTo>
                <a:lnTo>
                  <a:pt x="65707" y="117730"/>
                </a:lnTo>
                <a:lnTo>
                  <a:pt x="50733" y="130811"/>
                </a:lnTo>
                <a:lnTo>
                  <a:pt x="38255" y="143892"/>
                </a:lnTo>
                <a:lnTo>
                  <a:pt x="26608" y="154357"/>
                </a:lnTo>
                <a:lnTo>
                  <a:pt x="18289" y="163950"/>
                </a:lnTo>
                <a:lnTo>
                  <a:pt x="11634" y="17091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7660804" y="1378301"/>
            <a:ext cx="272824" cy="137775"/>
          </a:xfrm>
          <a:custGeom>
            <a:avLst/>
            <a:gdLst/>
            <a:ahLst/>
            <a:cxnLst/>
            <a:rect l="l" t="t" r="r" b="b"/>
            <a:pathLst>
              <a:path w="272824" h="137775">
                <a:moveTo>
                  <a:pt x="9149" y="63649"/>
                </a:moveTo>
                <a:lnTo>
                  <a:pt x="9149" y="54928"/>
                </a:lnTo>
                <a:lnTo>
                  <a:pt x="13309" y="50568"/>
                </a:lnTo>
                <a:lnTo>
                  <a:pt x="20798" y="49696"/>
                </a:lnTo>
                <a:lnTo>
                  <a:pt x="30780" y="51440"/>
                </a:lnTo>
                <a:lnTo>
                  <a:pt x="42427" y="55800"/>
                </a:lnTo>
                <a:lnTo>
                  <a:pt x="54062" y="60161"/>
                </a:lnTo>
                <a:lnTo>
                  <a:pt x="66540" y="63649"/>
                </a:lnTo>
                <a:lnTo>
                  <a:pt x="77354" y="66265"/>
                </a:lnTo>
                <a:lnTo>
                  <a:pt x="86505" y="67137"/>
                </a:lnTo>
                <a:lnTo>
                  <a:pt x="93992" y="65393"/>
                </a:lnTo>
                <a:lnTo>
                  <a:pt x="99815" y="62777"/>
                </a:lnTo>
                <a:lnTo>
                  <a:pt x="103975" y="57544"/>
                </a:lnTo>
                <a:lnTo>
                  <a:pt x="107302" y="50568"/>
                </a:lnTo>
                <a:lnTo>
                  <a:pt x="109798" y="41847"/>
                </a:lnTo>
                <a:lnTo>
                  <a:pt x="110630" y="31382"/>
                </a:lnTo>
                <a:lnTo>
                  <a:pt x="111462" y="22661"/>
                </a:lnTo>
                <a:lnTo>
                  <a:pt x="114789" y="20045"/>
                </a:lnTo>
                <a:lnTo>
                  <a:pt x="118949" y="20917"/>
                </a:lnTo>
                <a:lnTo>
                  <a:pt x="123940" y="25278"/>
                </a:lnTo>
                <a:lnTo>
                  <a:pt x="129763" y="31382"/>
                </a:lnTo>
                <a:lnTo>
                  <a:pt x="135586" y="40103"/>
                </a:lnTo>
                <a:lnTo>
                  <a:pt x="142230" y="47952"/>
                </a:lnTo>
                <a:lnTo>
                  <a:pt x="148053" y="56672"/>
                </a:lnTo>
                <a:lnTo>
                  <a:pt x="153876" y="63649"/>
                </a:lnTo>
                <a:lnTo>
                  <a:pt x="160531" y="68009"/>
                </a:lnTo>
                <a:lnTo>
                  <a:pt x="167187" y="70626"/>
                </a:lnTo>
                <a:lnTo>
                  <a:pt x="174674" y="70626"/>
                </a:lnTo>
                <a:lnTo>
                  <a:pt x="182992" y="69753"/>
                </a:lnTo>
                <a:lnTo>
                  <a:pt x="192975" y="67137"/>
                </a:lnTo>
                <a:lnTo>
                  <a:pt x="203789" y="63649"/>
                </a:lnTo>
                <a:lnTo>
                  <a:pt x="215436" y="59289"/>
                </a:lnTo>
                <a:lnTo>
                  <a:pt x="227082" y="56672"/>
                </a:lnTo>
                <a:lnTo>
                  <a:pt x="237065" y="55800"/>
                </a:lnTo>
                <a:lnTo>
                  <a:pt x="245372" y="58416"/>
                </a:lnTo>
                <a:lnTo>
                  <a:pt x="251195" y="61905"/>
                </a:lnTo>
                <a:lnTo>
                  <a:pt x="255355" y="68009"/>
                </a:lnTo>
                <a:lnTo>
                  <a:pt x="257019" y="74986"/>
                </a:lnTo>
                <a:lnTo>
                  <a:pt x="255355" y="82835"/>
                </a:lnTo>
                <a:lnTo>
                  <a:pt x="252027" y="91555"/>
                </a:lnTo>
                <a:lnTo>
                  <a:pt x="247036" y="108125"/>
                </a:lnTo>
                <a:lnTo>
                  <a:pt x="249532" y="122950"/>
                </a:lnTo>
                <a:lnTo>
                  <a:pt x="253691" y="133415"/>
                </a:lnTo>
                <a:lnTo>
                  <a:pt x="256187" y="137775"/>
                </a:lnTo>
                <a:lnTo>
                  <a:pt x="256187" y="132543"/>
                </a:lnTo>
                <a:lnTo>
                  <a:pt x="257019" y="119462"/>
                </a:lnTo>
                <a:lnTo>
                  <a:pt x="260346" y="101148"/>
                </a:lnTo>
                <a:lnTo>
                  <a:pt x="269497" y="80218"/>
                </a:lnTo>
                <a:lnTo>
                  <a:pt x="272824" y="70626"/>
                </a:lnTo>
                <a:lnTo>
                  <a:pt x="270329" y="62777"/>
                </a:lnTo>
                <a:lnTo>
                  <a:pt x="264506" y="56672"/>
                </a:lnTo>
                <a:lnTo>
                  <a:pt x="254523" y="52312"/>
                </a:lnTo>
                <a:lnTo>
                  <a:pt x="242045" y="50568"/>
                </a:lnTo>
                <a:lnTo>
                  <a:pt x="227914" y="49696"/>
                </a:lnTo>
                <a:lnTo>
                  <a:pt x="212108" y="51440"/>
                </a:lnTo>
                <a:lnTo>
                  <a:pt x="195471" y="54928"/>
                </a:lnTo>
                <a:lnTo>
                  <a:pt x="181329" y="58416"/>
                </a:lnTo>
                <a:lnTo>
                  <a:pt x="171346" y="59289"/>
                </a:lnTo>
                <a:lnTo>
                  <a:pt x="163859" y="58416"/>
                </a:lnTo>
                <a:lnTo>
                  <a:pt x="158868" y="55800"/>
                </a:lnTo>
                <a:lnTo>
                  <a:pt x="153876" y="49696"/>
                </a:lnTo>
                <a:lnTo>
                  <a:pt x="149717" y="41847"/>
                </a:lnTo>
                <a:lnTo>
                  <a:pt x="143894" y="30510"/>
                </a:lnTo>
                <a:lnTo>
                  <a:pt x="136418" y="16557"/>
                </a:lnTo>
                <a:lnTo>
                  <a:pt x="127268" y="5220"/>
                </a:lnTo>
                <a:lnTo>
                  <a:pt x="118949" y="0"/>
                </a:lnTo>
                <a:lnTo>
                  <a:pt x="110630" y="0"/>
                </a:lnTo>
                <a:lnTo>
                  <a:pt x="103975" y="3476"/>
                </a:lnTo>
                <a:lnTo>
                  <a:pt x="98983" y="11324"/>
                </a:lnTo>
                <a:lnTo>
                  <a:pt x="95656" y="20917"/>
                </a:lnTo>
                <a:lnTo>
                  <a:pt x="95656" y="31382"/>
                </a:lnTo>
                <a:lnTo>
                  <a:pt x="98152" y="42719"/>
                </a:lnTo>
                <a:lnTo>
                  <a:pt x="98983" y="51440"/>
                </a:lnTo>
                <a:lnTo>
                  <a:pt x="95656" y="55800"/>
                </a:lnTo>
                <a:lnTo>
                  <a:pt x="87337" y="56672"/>
                </a:lnTo>
                <a:lnTo>
                  <a:pt x="76523" y="54928"/>
                </a:lnTo>
                <a:lnTo>
                  <a:pt x="63212" y="51440"/>
                </a:lnTo>
                <a:lnTo>
                  <a:pt x="48238" y="47079"/>
                </a:lnTo>
                <a:lnTo>
                  <a:pt x="33276" y="42719"/>
                </a:lnTo>
                <a:lnTo>
                  <a:pt x="18302" y="38359"/>
                </a:lnTo>
                <a:lnTo>
                  <a:pt x="7486" y="37487"/>
                </a:lnTo>
                <a:lnTo>
                  <a:pt x="1663" y="40975"/>
                </a:lnTo>
                <a:lnTo>
                  <a:pt x="0" y="47079"/>
                </a:lnTo>
                <a:lnTo>
                  <a:pt x="1663" y="54928"/>
                </a:lnTo>
                <a:lnTo>
                  <a:pt x="4991" y="63649"/>
                </a:lnTo>
                <a:lnTo>
                  <a:pt x="9149" y="70626"/>
                </a:lnTo>
                <a:lnTo>
                  <a:pt x="12477" y="76730"/>
                </a:lnTo>
                <a:lnTo>
                  <a:pt x="14140" y="78474"/>
                </a:lnTo>
                <a:lnTo>
                  <a:pt x="9149" y="6364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7648328" y="1453287"/>
            <a:ext cx="304434" cy="43603"/>
          </a:xfrm>
          <a:custGeom>
            <a:avLst/>
            <a:gdLst/>
            <a:ahLst/>
            <a:cxnLst/>
            <a:rect l="l" t="t" r="r" b="b"/>
            <a:pathLst>
              <a:path w="304434" h="43603">
                <a:moveTo>
                  <a:pt x="18299" y="16569"/>
                </a:moveTo>
                <a:lnTo>
                  <a:pt x="31610" y="15697"/>
                </a:lnTo>
                <a:lnTo>
                  <a:pt x="47416" y="15697"/>
                </a:lnTo>
                <a:lnTo>
                  <a:pt x="65706" y="14825"/>
                </a:lnTo>
                <a:lnTo>
                  <a:pt x="85671" y="14825"/>
                </a:lnTo>
                <a:lnTo>
                  <a:pt x="108132" y="15697"/>
                </a:lnTo>
                <a:lnTo>
                  <a:pt x="131425" y="16569"/>
                </a:lnTo>
                <a:lnTo>
                  <a:pt x="155538" y="17441"/>
                </a:lnTo>
                <a:lnTo>
                  <a:pt x="179663" y="20057"/>
                </a:lnTo>
                <a:lnTo>
                  <a:pt x="204619" y="22673"/>
                </a:lnTo>
                <a:lnTo>
                  <a:pt x="228744" y="26162"/>
                </a:lnTo>
                <a:lnTo>
                  <a:pt x="252037" y="31394"/>
                </a:lnTo>
                <a:lnTo>
                  <a:pt x="274486" y="36627"/>
                </a:lnTo>
                <a:lnTo>
                  <a:pt x="295283" y="43603"/>
                </a:lnTo>
                <a:lnTo>
                  <a:pt x="296115" y="43603"/>
                </a:lnTo>
                <a:lnTo>
                  <a:pt x="299442" y="42731"/>
                </a:lnTo>
                <a:lnTo>
                  <a:pt x="301938" y="40987"/>
                </a:lnTo>
                <a:lnTo>
                  <a:pt x="304434" y="39243"/>
                </a:lnTo>
                <a:lnTo>
                  <a:pt x="304434" y="37499"/>
                </a:lnTo>
                <a:lnTo>
                  <a:pt x="301106" y="34883"/>
                </a:lnTo>
                <a:lnTo>
                  <a:pt x="293619" y="32266"/>
                </a:lnTo>
                <a:lnTo>
                  <a:pt x="279477" y="29650"/>
                </a:lnTo>
                <a:lnTo>
                  <a:pt x="269495" y="27906"/>
                </a:lnTo>
                <a:lnTo>
                  <a:pt x="257848" y="25290"/>
                </a:lnTo>
                <a:lnTo>
                  <a:pt x="244550" y="21801"/>
                </a:lnTo>
                <a:lnTo>
                  <a:pt x="229576" y="18313"/>
                </a:lnTo>
                <a:lnTo>
                  <a:pt x="212106" y="14825"/>
                </a:lnTo>
                <a:lnTo>
                  <a:pt x="194636" y="11336"/>
                </a:lnTo>
                <a:lnTo>
                  <a:pt x="175503" y="7848"/>
                </a:lnTo>
                <a:lnTo>
                  <a:pt x="156370" y="4360"/>
                </a:lnTo>
                <a:lnTo>
                  <a:pt x="135584" y="1744"/>
                </a:lnTo>
                <a:lnTo>
                  <a:pt x="115619" y="872"/>
                </a:lnTo>
                <a:lnTo>
                  <a:pt x="94822" y="0"/>
                </a:lnTo>
                <a:lnTo>
                  <a:pt x="74856" y="0"/>
                </a:lnTo>
                <a:lnTo>
                  <a:pt x="54903" y="1744"/>
                </a:lnTo>
                <a:lnTo>
                  <a:pt x="35769" y="5232"/>
                </a:lnTo>
                <a:lnTo>
                  <a:pt x="17467" y="10464"/>
                </a:lnTo>
                <a:lnTo>
                  <a:pt x="0" y="17441"/>
                </a:lnTo>
                <a:lnTo>
                  <a:pt x="2494" y="17441"/>
                </a:lnTo>
                <a:lnTo>
                  <a:pt x="8317" y="16569"/>
                </a:lnTo>
                <a:lnTo>
                  <a:pt x="18299" y="1656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7573467" y="1424509"/>
            <a:ext cx="128933" cy="17441"/>
          </a:xfrm>
          <a:custGeom>
            <a:avLst/>
            <a:gdLst/>
            <a:ahLst/>
            <a:cxnLst/>
            <a:rect l="l" t="t" r="r" b="b"/>
            <a:pathLst>
              <a:path w="128933" h="17441">
                <a:moveTo>
                  <a:pt x="0" y="3488"/>
                </a:moveTo>
                <a:lnTo>
                  <a:pt x="128933" y="17441"/>
                </a:lnTo>
                <a:lnTo>
                  <a:pt x="124773" y="16569"/>
                </a:lnTo>
                <a:lnTo>
                  <a:pt x="113959" y="13081"/>
                </a:lnTo>
                <a:lnTo>
                  <a:pt x="97319" y="9592"/>
                </a:lnTo>
                <a:lnTo>
                  <a:pt x="77356" y="5232"/>
                </a:lnTo>
                <a:lnTo>
                  <a:pt x="55730" y="1744"/>
                </a:lnTo>
                <a:lnTo>
                  <a:pt x="34935" y="0"/>
                </a:lnTo>
                <a:lnTo>
                  <a:pt x="14972" y="0"/>
                </a:lnTo>
                <a:lnTo>
                  <a:pt x="0" y="348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7903681" y="1461136"/>
            <a:ext cx="137249" cy="26162"/>
          </a:xfrm>
          <a:custGeom>
            <a:avLst/>
            <a:gdLst/>
            <a:ahLst/>
            <a:cxnLst/>
            <a:rect l="l" t="t" r="r" b="b"/>
            <a:pathLst>
              <a:path w="137249" h="26162">
                <a:moveTo>
                  <a:pt x="11646" y="2616"/>
                </a:moveTo>
                <a:lnTo>
                  <a:pt x="0" y="6104"/>
                </a:lnTo>
                <a:lnTo>
                  <a:pt x="4159" y="6104"/>
                </a:lnTo>
                <a:lnTo>
                  <a:pt x="8318" y="6976"/>
                </a:lnTo>
                <a:lnTo>
                  <a:pt x="14142" y="6976"/>
                </a:lnTo>
                <a:lnTo>
                  <a:pt x="21629" y="7848"/>
                </a:lnTo>
                <a:lnTo>
                  <a:pt x="30779" y="8720"/>
                </a:lnTo>
                <a:lnTo>
                  <a:pt x="39930" y="9592"/>
                </a:lnTo>
                <a:lnTo>
                  <a:pt x="49913" y="10464"/>
                </a:lnTo>
                <a:lnTo>
                  <a:pt x="60727" y="12209"/>
                </a:lnTo>
                <a:lnTo>
                  <a:pt x="72374" y="13953"/>
                </a:lnTo>
                <a:lnTo>
                  <a:pt x="84020" y="15697"/>
                </a:lnTo>
                <a:lnTo>
                  <a:pt x="94834" y="17441"/>
                </a:lnTo>
                <a:lnTo>
                  <a:pt x="106469" y="19185"/>
                </a:lnTo>
                <a:lnTo>
                  <a:pt x="117284" y="20929"/>
                </a:lnTo>
                <a:lnTo>
                  <a:pt x="127266" y="23546"/>
                </a:lnTo>
                <a:lnTo>
                  <a:pt x="137249" y="26162"/>
                </a:lnTo>
                <a:lnTo>
                  <a:pt x="136417" y="25290"/>
                </a:lnTo>
                <a:lnTo>
                  <a:pt x="133922" y="24418"/>
                </a:lnTo>
                <a:lnTo>
                  <a:pt x="129762" y="22673"/>
                </a:lnTo>
                <a:lnTo>
                  <a:pt x="124771" y="20057"/>
                </a:lnTo>
                <a:lnTo>
                  <a:pt x="118116" y="17441"/>
                </a:lnTo>
                <a:lnTo>
                  <a:pt x="109797" y="13953"/>
                </a:lnTo>
                <a:lnTo>
                  <a:pt x="101478" y="11336"/>
                </a:lnTo>
                <a:lnTo>
                  <a:pt x="91507" y="7848"/>
                </a:lnTo>
                <a:lnTo>
                  <a:pt x="81524" y="5232"/>
                </a:lnTo>
                <a:lnTo>
                  <a:pt x="70710" y="2616"/>
                </a:lnTo>
                <a:lnTo>
                  <a:pt x="59063" y="872"/>
                </a:lnTo>
                <a:lnTo>
                  <a:pt x="47417" y="0"/>
                </a:lnTo>
                <a:lnTo>
                  <a:pt x="35771" y="0"/>
                </a:lnTo>
                <a:lnTo>
                  <a:pt x="23292" y="872"/>
                </a:lnTo>
                <a:lnTo>
                  <a:pt x="11646" y="261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7562653" y="1427997"/>
            <a:ext cx="121444" cy="305214"/>
          </a:xfrm>
          <a:custGeom>
            <a:avLst/>
            <a:gdLst/>
            <a:ahLst/>
            <a:cxnLst/>
            <a:rect l="l" t="t" r="r" b="b"/>
            <a:pathLst>
              <a:path w="121444" h="305214">
                <a:moveTo>
                  <a:pt x="0" y="0"/>
                </a:moveTo>
                <a:lnTo>
                  <a:pt x="121444" y="305214"/>
                </a:lnTo>
                <a:lnTo>
                  <a:pt x="117285" y="293005"/>
                </a:lnTo>
                <a:lnTo>
                  <a:pt x="107300" y="259866"/>
                </a:lnTo>
                <a:lnTo>
                  <a:pt x="92328" y="213646"/>
                </a:lnTo>
                <a:lnTo>
                  <a:pt x="74029" y="159589"/>
                </a:lnTo>
                <a:lnTo>
                  <a:pt x="54066" y="104649"/>
                </a:lnTo>
                <a:lnTo>
                  <a:pt x="34103" y="55812"/>
                </a:lnTo>
                <a:lnTo>
                  <a:pt x="15804" y="18313"/>
                </a:lnTo>
                <a:lnTo>
                  <a:pt x="0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8009319" y="1468113"/>
            <a:ext cx="230409" cy="674078"/>
          </a:xfrm>
          <a:custGeom>
            <a:avLst/>
            <a:gdLst/>
            <a:ahLst/>
            <a:cxnLst/>
            <a:rect l="l" t="t" r="r" b="b"/>
            <a:pathLst>
              <a:path w="230409" h="674078">
                <a:moveTo>
                  <a:pt x="1838" y="6976"/>
                </a:moveTo>
                <a:lnTo>
                  <a:pt x="1663" y="6104"/>
                </a:lnTo>
                <a:lnTo>
                  <a:pt x="0" y="0"/>
                </a:lnTo>
                <a:lnTo>
                  <a:pt x="1838" y="6976"/>
                </a:lnTo>
                <a:close/>
              </a:path>
              <a:path w="230409" h="674078">
                <a:moveTo>
                  <a:pt x="17469" y="66277"/>
                </a:moveTo>
                <a:lnTo>
                  <a:pt x="1838" y="6976"/>
                </a:lnTo>
                <a:lnTo>
                  <a:pt x="4991" y="22673"/>
                </a:lnTo>
                <a:lnTo>
                  <a:pt x="10814" y="48836"/>
                </a:lnTo>
                <a:lnTo>
                  <a:pt x="19133" y="83719"/>
                </a:lnTo>
                <a:lnTo>
                  <a:pt x="29947" y="125578"/>
                </a:lnTo>
                <a:lnTo>
                  <a:pt x="41594" y="173530"/>
                </a:lnTo>
                <a:lnTo>
                  <a:pt x="54904" y="224983"/>
                </a:lnTo>
                <a:lnTo>
                  <a:pt x="70710" y="279924"/>
                </a:lnTo>
                <a:lnTo>
                  <a:pt x="86516" y="336609"/>
                </a:lnTo>
                <a:lnTo>
                  <a:pt x="103974" y="393281"/>
                </a:lnTo>
                <a:lnTo>
                  <a:pt x="123107" y="449966"/>
                </a:lnTo>
                <a:lnTo>
                  <a:pt x="142240" y="504035"/>
                </a:lnTo>
                <a:lnTo>
                  <a:pt x="162206" y="553743"/>
                </a:lnTo>
                <a:lnTo>
                  <a:pt x="182171" y="599079"/>
                </a:lnTo>
                <a:lnTo>
                  <a:pt x="202956" y="639197"/>
                </a:lnTo>
                <a:lnTo>
                  <a:pt x="223754" y="670591"/>
                </a:lnTo>
                <a:lnTo>
                  <a:pt x="230409" y="674078"/>
                </a:lnTo>
                <a:lnTo>
                  <a:pt x="230409" y="669719"/>
                </a:lnTo>
                <a:lnTo>
                  <a:pt x="221258" y="651405"/>
                </a:lnTo>
                <a:lnTo>
                  <a:pt x="216267" y="641813"/>
                </a:lnTo>
                <a:lnTo>
                  <a:pt x="209612" y="627861"/>
                </a:lnTo>
                <a:lnTo>
                  <a:pt x="201293" y="608672"/>
                </a:lnTo>
                <a:lnTo>
                  <a:pt x="191310" y="585126"/>
                </a:lnTo>
                <a:lnTo>
                  <a:pt x="179675" y="556360"/>
                </a:lnTo>
                <a:lnTo>
                  <a:pt x="166365" y="524093"/>
                </a:lnTo>
                <a:lnTo>
                  <a:pt x="152223" y="487466"/>
                </a:lnTo>
                <a:lnTo>
                  <a:pt x="137249" y="446478"/>
                </a:lnTo>
                <a:lnTo>
                  <a:pt x="121443" y="402002"/>
                </a:lnTo>
                <a:lnTo>
                  <a:pt x="104806" y="354038"/>
                </a:lnTo>
                <a:lnTo>
                  <a:pt x="87347" y="302598"/>
                </a:lnTo>
                <a:lnTo>
                  <a:pt x="69878" y="247657"/>
                </a:lnTo>
                <a:lnTo>
                  <a:pt x="52408" y="190100"/>
                </a:lnTo>
                <a:lnTo>
                  <a:pt x="34939" y="129067"/>
                </a:lnTo>
                <a:lnTo>
                  <a:pt x="17469" y="6627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8036771" y="1475089"/>
            <a:ext cx="269496" cy="624372"/>
          </a:xfrm>
          <a:custGeom>
            <a:avLst/>
            <a:gdLst/>
            <a:ahLst/>
            <a:cxnLst/>
            <a:rect l="l" t="t" r="r" b="b"/>
            <a:pathLst>
              <a:path w="269496" h="624372">
                <a:moveTo>
                  <a:pt x="19133" y="58429"/>
                </a:moveTo>
                <a:lnTo>
                  <a:pt x="0" y="0"/>
                </a:lnTo>
                <a:lnTo>
                  <a:pt x="1663" y="5232"/>
                </a:lnTo>
                <a:lnTo>
                  <a:pt x="6655" y="20929"/>
                </a:lnTo>
                <a:lnTo>
                  <a:pt x="14142" y="45347"/>
                </a:lnTo>
                <a:lnTo>
                  <a:pt x="24124" y="78486"/>
                </a:lnTo>
                <a:lnTo>
                  <a:pt x="37434" y="116858"/>
                </a:lnTo>
                <a:lnTo>
                  <a:pt x="51576" y="161321"/>
                </a:lnTo>
                <a:lnTo>
                  <a:pt x="68203" y="209286"/>
                </a:lnTo>
                <a:lnTo>
                  <a:pt x="87336" y="259866"/>
                </a:lnTo>
                <a:lnTo>
                  <a:pt x="106469" y="313063"/>
                </a:lnTo>
                <a:lnTo>
                  <a:pt x="127266" y="366247"/>
                </a:lnTo>
                <a:lnTo>
                  <a:pt x="149727" y="417700"/>
                </a:lnTo>
                <a:lnTo>
                  <a:pt x="172177" y="468280"/>
                </a:lnTo>
                <a:lnTo>
                  <a:pt x="194638" y="515372"/>
                </a:lnTo>
                <a:lnTo>
                  <a:pt x="217930" y="558104"/>
                </a:lnTo>
                <a:lnTo>
                  <a:pt x="241223" y="594719"/>
                </a:lnTo>
                <a:lnTo>
                  <a:pt x="263673" y="624372"/>
                </a:lnTo>
                <a:lnTo>
                  <a:pt x="266168" y="624372"/>
                </a:lnTo>
                <a:lnTo>
                  <a:pt x="269496" y="622628"/>
                </a:lnTo>
                <a:lnTo>
                  <a:pt x="268664" y="616521"/>
                </a:lnTo>
                <a:lnTo>
                  <a:pt x="259525" y="601695"/>
                </a:lnTo>
                <a:lnTo>
                  <a:pt x="254533" y="593847"/>
                </a:lnTo>
                <a:lnTo>
                  <a:pt x="247046" y="580766"/>
                </a:lnTo>
                <a:lnTo>
                  <a:pt x="237064" y="563336"/>
                </a:lnTo>
                <a:lnTo>
                  <a:pt x="224585" y="540662"/>
                </a:lnTo>
                <a:lnTo>
                  <a:pt x="211275" y="513628"/>
                </a:lnTo>
                <a:lnTo>
                  <a:pt x="195469" y="482233"/>
                </a:lnTo>
                <a:lnTo>
                  <a:pt x="178832" y="447350"/>
                </a:lnTo>
                <a:lnTo>
                  <a:pt x="160542" y="408107"/>
                </a:lnTo>
                <a:lnTo>
                  <a:pt x="141408" y="366247"/>
                </a:lnTo>
                <a:lnTo>
                  <a:pt x="121443" y="320911"/>
                </a:lnTo>
                <a:lnTo>
                  <a:pt x="101478" y="272947"/>
                </a:lnTo>
                <a:lnTo>
                  <a:pt x="80681" y="222367"/>
                </a:lnTo>
                <a:lnTo>
                  <a:pt x="59895" y="169170"/>
                </a:lnTo>
                <a:lnTo>
                  <a:pt x="39098" y="114241"/>
                </a:lnTo>
                <a:lnTo>
                  <a:pt x="19133" y="5842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654150" y="1785536"/>
            <a:ext cx="170513" cy="45335"/>
          </a:xfrm>
          <a:custGeom>
            <a:avLst/>
            <a:gdLst/>
            <a:ahLst/>
            <a:cxnLst/>
            <a:rect l="l" t="t" r="r" b="b"/>
            <a:pathLst>
              <a:path w="170513" h="45335">
                <a:moveTo>
                  <a:pt x="1663" y="8720"/>
                </a:moveTo>
                <a:lnTo>
                  <a:pt x="0" y="16569"/>
                </a:lnTo>
                <a:lnTo>
                  <a:pt x="831" y="24418"/>
                </a:lnTo>
                <a:lnTo>
                  <a:pt x="2495" y="32266"/>
                </a:lnTo>
                <a:lnTo>
                  <a:pt x="4991" y="39231"/>
                </a:lnTo>
                <a:lnTo>
                  <a:pt x="6653" y="43591"/>
                </a:lnTo>
                <a:lnTo>
                  <a:pt x="7485" y="45335"/>
                </a:lnTo>
                <a:lnTo>
                  <a:pt x="4991" y="30522"/>
                </a:lnTo>
                <a:lnTo>
                  <a:pt x="8317" y="20057"/>
                </a:lnTo>
                <a:lnTo>
                  <a:pt x="16635" y="13953"/>
                </a:lnTo>
                <a:lnTo>
                  <a:pt x="29115" y="10464"/>
                </a:lnTo>
                <a:lnTo>
                  <a:pt x="44089" y="9592"/>
                </a:lnTo>
                <a:lnTo>
                  <a:pt x="60716" y="10464"/>
                </a:lnTo>
                <a:lnTo>
                  <a:pt x="78185" y="13081"/>
                </a:lnTo>
                <a:lnTo>
                  <a:pt x="95655" y="16569"/>
                </a:lnTo>
                <a:lnTo>
                  <a:pt x="111461" y="20057"/>
                </a:lnTo>
                <a:lnTo>
                  <a:pt x="126435" y="24418"/>
                </a:lnTo>
                <a:lnTo>
                  <a:pt x="138913" y="28778"/>
                </a:lnTo>
                <a:lnTo>
                  <a:pt x="149716" y="33138"/>
                </a:lnTo>
                <a:lnTo>
                  <a:pt x="158867" y="36615"/>
                </a:lnTo>
                <a:lnTo>
                  <a:pt x="165522" y="40103"/>
                </a:lnTo>
                <a:lnTo>
                  <a:pt x="168849" y="41847"/>
                </a:lnTo>
                <a:lnTo>
                  <a:pt x="170513" y="42719"/>
                </a:lnTo>
                <a:lnTo>
                  <a:pt x="168849" y="37487"/>
                </a:lnTo>
                <a:lnTo>
                  <a:pt x="164690" y="33138"/>
                </a:lnTo>
                <a:lnTo>
                  <a:pt x="158035" y="28778"/>
                </a:lnTo>
                <a:lnTo>
                  <a:pt x="149716" y="24418"/>
                </a:lnTo>
                <a:lnTo>
                  <a:pt x="139745" y="20929"/>
                </a:lnTo>
                <a:lnTo>
                  <a:pt x="128098" y="16569"/>
                </a:lnTo>
                <a:lnTo>
                  <a:pt x="115620" y="13081"/>
                </a:lnTo>
                <a:lnTo>
                  <a:pt x="102310" y="10464"/>
                </a:lnTo>
                <a:lnTo>
                  <a:pt x="89000" y="7848"/>
                </a:lnTo>
                <a:lnTo>
                  <a:pt x="75690" y="5232"/>
                </a:lnTo>
                <a:lnTo>
                  <a:pt x="62379" y="3488"/>
                </a:lnTo>
                <a:lnTo>
                  <a:pt x="49901" y="1744"/>
                </a:lnTo>
                <a:lnTo>
                  <a:pt x="39098" y="0"/>
                </a:lnTo>
                <a:lnTo>
                  <a:pt x="14140" y="0"/>
                </a:lnTo>
                <a:lnTo>
                  <a:pt x="5822" y="3488"/>
                </a:lnTo>
                <a:lnTo>
                  <a:pt x="1663" y="872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7630860" y="1699201"/>
            <a:ext cx="155548" cy="91567"/>
          </a:xfrm>
          <a:custGeom>
            <a:avLst/>
            <a:gdLst/>
            <a:ahLst/>
            <a:cxnLst/>
            <a:rect l="l" t="t" r="r" b="b"/>
            <a:pathLst>
              <a:path w="155548" h="91567">
                <a:moveTo>
                  <a:pt x="30776" y="14825"/>
                </a:moveTo>
                <a:lnTo>
                  <a:pt x="45749" y="19185"/>
                </a:lnTo>
                <a:lnTo>
                  <a:pt x="60725" y="26162"/>
                </a:lnTo>
                <a:lnTo>
                  <a:pt x="76519" y="34010"/>
                </a:lnTo>
                <a:lnTo>
                  <a:pt x="92325" y="42731"/>
                </a:lnTo>
                <a:lnTo>
                  <a:pt x="106467" y="51452"/>
                </a:lnTo>
                <a:lnTo>
                  <a:pt x="118945" y="60173"/>
                </a:lnTo>
                <a:lnTo>
                  <a:pt x="129760" y="68893"/>
                </a:lnTo>
                <a:lnTo>
                  <a:pt x="138911" y="75870"/>
                </a:lnTo>
                <a:lnTo>
                  <a:pt x="146397" y="81975"/>
                </a:lnTo>
                <a:lnTo>
                  <a:pt x="151389" y="87207"/>
                </a:lnTo>
                <a:lnTo>
                  <a:pt x="154716" y="90695"/>
                </a:lnTo>
                <a:lnTo>
                  <a:pt x="155548" y="91567"/>
                </a:lnTo>
                <a:lnTo>
                  <a:pt x="155548" y="86335"/>
                </a:lnTo>
                <a:lnTo>
                  <a:pt x="153053" y="81103"/>
                </a:lnTo>
                <a:lnTo>
                  <a:pt x="148061" y="74126"/>
                </a:lnTo>
                <a:lnTo>
                  <a:pt x="141406" y="68021"/>
                </a:lnTo>
                <a:lnTo>
                  <a:pt x="133087" y="60173"/>
                </a:lnTo>
                <a:lnTo>
                  <a:pt x="123105" y="53196"/>
                </a:lnTo>
                <a:lnTo>
                  <a:pt x="112290" y="46220"/>
                </a:lnTo>
                <a:lnTo>
                  <a:pt x="100644" y="38371"/>
                </a:lnTo>
                <a:lnTo>
                  <a:pt x="88997" y="31394"/>
                </a:lnTo>
                <a:lnTo>
                  <a:pt x="76519" y="24418"/>
                </a:lnTo>
                <a:lnTo>
                  <a:pt x="64884" y="18313"/>
                </a:lnTo>
                <a:lnTo>
                  <a:pt x="54070" y="13081"/>
                </a:lnTo>
                <a:lnTo>
                  <a:pt x="43253" y="8720"/>
                </a:lnTo>
                <a:lnTo>
                  <a:pt x="34103" y="4360"/>
                </a:lnTo>
                <a:lnTo>
                  <a:pt x="25786" y="1744"/>
                </a:lnTo>
                <a:lnTo>
                  <a:pt x="19962" y="0"/>
                </a:lnTo>
                <a:lnTo>
                  <a:pt x="11645" y="0"/>
                </a:lnTo>
                <a:lnTo>
                  <a:pt x="5823" y="4360"/>
                </a:lnTo>
                <a:lnTo>
                  <a:pt x="2495" y="10464"/>
                </a:lnTo>
                <a:lnTo>
                  <a:pt x="831" y="18313"/>
                </a:lnTo>
                <a:lnTo>
                  <a:pt x="0" y="27034"/>
                </a:lnTo>
                <a:lnTo>
                  <a:pt x="0" y="34010"/>
                </a:lnTo>
                <a:lnTo>
                  <a:pt x="831" y="39243"/>
                </a:lnTo>
                <a:lnTo>
                  <a:pt x="831" y="40987"/>
                </a:lnTo>
                <a:lnTo>
                  <a:pt x="2495" y="26162"/>
                </a:lnTo>
                <a:lnTo>
                  <a:pt x="9149" y="17441"/>
                </a:lnTo>
                <a:lnTo>
                  <a:pt x="18300" y="13953"/>
                </a:lnTo>
                <a:lnTo>
                  <a:pt x="30776" y="1482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7722353" y="1898022"/>
            <a:ext cx="110629" cy="41859"/>
          </a:xfrm>
          <a:custGeom>
            <a:avLst/>
            <a:gdLst/>
            <a:ahLst/>
            <a:cxnLst/>
            <a:rect l="l" t="t" r="r" b="b"/>
            <a:pathLst>
              <a:path w="110629" h="41859">
                <a:moveTo>
                  <a:pt x="39098" y="1744"/>
                </a:moveTo>
                <a:lnTo>
                  <a:pt x="0" y="0"/>
                </a:lnTo>
                <a:lnTo>
                  <a:pt x="4159" y="872"/>
                </a:lnTo>
                <a:lnTo>
                  <a:pt x="14973" y="1744"/>
                </a:lnTo>
                <a:lnTo>
                  <a:pt x="30779" y="4360"/>
                </a:lnTo>
                <a:lnTo>
                  <a:pt x="49081" y="8720"/>
                </a:lnTo>
                <a:lnTo>
                  <a:pt x="69046" y="13953"/>
                </a:lnTo>
                <a:lnTo>
                  <a:pt x="86504" y="20929"/>
                </a:lnTo>
                <a:lnTo>
                  <a:pt x="101478" y="30522"/>
                </a:lnTo>
                <a:lnTo>
                  <a:pt x="110629" y="41859"/>
                </a:lnTo>
                <a:lnTo>
                  <a:pt x="110629" y="40115"/>
                </a:lnTo>
                <a:lnTo>
                  <a:pt x="109797" y="34883"/>
                </a:lnTo>
                <a:lnTo>
                  <a:pt x="107301" y="28778"/>
                </a:lnTo>
                <a:lnTo>
                  <a:pt x="100646" y="20929"/>
                </a:lnTo>
                <a:lnTo>
                  <a:pt x="87336" y="13081"/>
                </a:lnTo>
                <a:lnTo>
                  <a:pt x="68214" y="6104"/>
                </a:lnTo>
                <a:lnTo>
                  <a:pt x="39098" y="174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7704052" y="1907615"/>
            <a:ext cx="127266" cy="55812"/>
          </a:xfrm>
          <a:custGeom>
            <a:avLst/>
            <a:gdLst/>
            <a:ahLst/>
            <a:cxnLst/>
            <a:rect l="l" t="t" r="r" b="b"/>
            <a:pathLst>
              <a:path w="127266" h="55812">
                <a:moveTo>
                  <a:pt x="831" y="3488"/>
                </a:moveTo>
                <a:lnTo>
                  <a:pt x="2495" y="7848"/>
                </a:lnTo>
                <a:lnTo>
                  <a:pt x="4991" y="13081"/>
                </a:lnTo>
                <a:lnTo>
                  <a:pt x="9150" y="18313"/>
                </a:lnTo>
                <a:lnTo>
                  <a:pt x="13310" y="22673"/>
                </a:lnTo>
                <a:lnTo>
                  <a:pt x="19965" y="27034"/>
                </a:lnTo>
                <a:lnTo>
                  <a:pt x="27452" y="29650"/>
                </a:lnTo>
                <a:lnTo>
                  <a:pt x="38266" y="32266"/>
                </a:lnTo>
                <a:lnTo>
                  <a:pt x="52408" y="35755"/>
                </a:lnTo>
                <a:lnTo>
                  <a:pt x="69046" y="40115"/>
                </a:lnTo>
                <a:lnTo>
                  <a:pt x="85684" y="44475"/>
                </a:lnTo>
                <a:lnTo>
                  <a:pt x="101478" y="48836"/>
                </a:lnTo>
                <a:lnTo>
                  <a:pt x="114788" y="52324"/>
                </a:lnTo>
                <a:lnTo>
                  <a:pt x="123939" y="54940"/>
                </a:lnTo>
                <a:lnTo>
                  <a:pt x="127266" y="55812"/>
                </a:lnTo>
                <a:lnTo>
                  <a:pt x="125603" y="54068"/>
                </a:lnTo>
                <a:lnTo>
                  <a:pt x="119779" y="51452"/>
                </a:lnTo>
                <a:lnTo>
                  <a:pt x="111461" y="46220"/>
                </a:lnTo>
                <a:lnTo>
                  <a:pt x="101478" y="40987"/>
                </a:lnTo>
                <a:lnTo>
                  <a:pt x="89843" y="35755"/>
                </a:lnTo>
                <a:lnTo>
                  <a:pt x="77365" y="30522"/>
                </a:lnTo>
                <a:lnTo>
                  <a:pt x="65718" y="27906"/>
                </a:lnTo>
                <a:lnTo>
                  <a:pt x="54904" y="27034"/>
                </a:lnTo>
                <a:lnTo>
                  <a:pt x="36602" y="27034"/>
                </a:lnTo>
                <a:lnTo>
                  <a:pt x="29115" y="25290"/>
                </a:lnTo>
                <a:lnTo>
                  <a:pt x="22460" y="21801"/>
                </a:lnTo>
                <a:lnTo>
                  <a:pt x="16637" y="18313"/>
                </a:lnTo>
                <a:lnTo>
                  <a:pt x="10814" y="13081"/>
                </a:lnTo>
                <a:lnTo>
                  <a:pt x="4991" y="6976"/>
                </a:lnTo>
                <a:lnTo>
                  <a:pt x="0" y="0"/>
                </a:lnTo>
                <a:lnTo>
                  <a:pt x="0" y="872"/>
                </a:lnTo>
                <a:lnTo>
                  <a:pt x="831" y="348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7756461" y="1956451"/>
            <a:ext cx="44921" cy="111613"/>
          </a:xfrm>
          <a:custGeom>
            <a:avLst/>
            <a:gdLst/>
            <a:ahLst/>
            <a:cxnLst/>
            <a:rect l="l" t="t" r="r" b="b"/>
            <a:pathLst>
              <a:path w="44921" h="111613">
                <a:moveTo>
                  <a:pt x="6655" y="15697"/>
                </a:moveTo>
                <a:lnTo>
                  <a:pt x="13310" y="32266"/>
                </a:lnTo>
                <a:lnTo>
                  <a:pt x="20797" y="51452"/>
                </a:lnTo>
                <a:lnTo>
                  <a:pt x="29115" y="71510"/>
                </a:lnTo>
                <a:lnTo>
                  <a:pt x="35771" y="89811"/>
                </a:lnTo>
                <a:lnTo>
                  <a:pt x="41594" y="103764"/>
                </a:lnTo>
                <a:lnTo>
                  <a:pt x="44089" y="111613"/>
                </a:lnTo>
                <a:lnTo>
                  <a:pt x="44921" y="111613"/>
                </a:lnTo>
                <a:lnTo>
                  <a:pt x="44089" y="102892"/>
                </a:lnTo>
                <a:lnTo>
                  <a:pt x="42426" y="88939"/>
                </a:lnTo>
                <a:lnTo>
                  <a:pt x="38266" y="71510"/>
                </a:lnTo>
                <a:lnTo>
                  <a:pt x="32443" y="51452"/>
                </a:lnTo>
                <a:lnTo>
                  <a:pt x="24956" y="32266"/>
                </a:lnTo>
                <a:lnTo>
                  <a:pt x="14142" y="13953"/>
                </a:lnTo>
                <a:lnTo>
                  <a:pt x="0" y="0"/>
                </a:lnTo>
                <a:lnTo>
                  <a:pt x="1663" y="4360"/>
                </a:lnTo>
                <a:lnTo>
                  <a:pt x="6655" y="1569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7785577" y="2055856"/>
            <a:ext cx="440841" cy="89823"/>
          </a:xfrm>
          <a:custGeom>
            <a:avLst/>
            <a:gdLst/>
            <a:ahLst/>
            <a:cxnLst/>
            <a:rect l="l" t="t" r="r" b="b"/>
            <a:pathLst>
              <a:path w="440841" h="89823">
                <a:moveTo>
                  <a:pt x="46574" y="5232"/>
                </a:moveTo>
                <a:lnTo>
                  <a:pt x="91495" y="12209"/>
                </a:lnTo>
                <a:lnTo>
                  <a:pt x="134742" y="18313"/>
                </a:lnTo>
                <a:lnTo>
                  <a:pt x="175504" y="26162"/>
                </a:lnTo>
                <a:lnTo>
                  <a:pt x="214603" y="33138"/>
                </a:lnTo>
                <a:lnTo>
                  <a:pt x="251194" y="40989"/>
                </a:lnTo>
                <a:lnTo>
                  <a:pt x="284470" y="47966"/>
                </a:lnTo>
                <a:lnTo>
                  <a:pt x="315238" y="54943"/>
                </a:lnTo>
                <a:lnTo>
                  <a:pt x="343522" y="61919"/>
                </a:lnTo>
                <a:lnTo>
                  <a:pt x="368479" y="68895"/>
                </a:lnTo>
                <a:lnTo>
                  <a:pt x="390108" y="74999"/>
                </a:lnTo>
                <a:lnTo>
                  <a:pt x="407577" y="79360"/>
                </a:lnTo>
                <a:lnTo>
                  <a:pt x="421708" y="83719"/>
                </a:lnTo>
                <a:lnTo>
                  <a:pt x="432522" y="87207"/>
                </a:lnTo>
                <a:lnTo>
                  <a:pt x="438345" y="88951"/>
                </a:lnTo>
                <a:lnTo>
                  <a:pt x="403418" y="73255"/>
                </a:lnTo>
                <a:lnTo>
                  <a:pt x="365983" y="59303"/>
                </a:lnTo>
                <a:lnTo>
                  <a:pt x="327716" y="47094"/>
                </a:lnTo>
                <a:lnTo>
                  <a:pt x="289461" y="36630"/>
                </a:lnTo>
                <a:lnTo>
                  <a:pt x="252026" y="27906"/>
                </a:lnTo>
                <a:lnTo>
                  <a:pt x="215423" y="20929"/>
                </a:lnTo>
                <a:lnTo>
                  <a:pt x="180496" y="14825"/>
                </a:lnTo>
                <a:lnTo>
                  <a:pt x="147220" y="10464"/>
                </a:lnTo>
                <a:lnTo>
                  <a:pt x="116440" y="6976"/>
                </a:lnTo>
                <a:lnTo>
                  <a:pt x="88168" y="4360"/>
                </a:lnTo>
                <a:lnTo>
                  <a:pt x="63211" y="2616"/>
                </a:lnTo>
                <a:lnTo>
                  <a:pt x="41582" y="872"/>
                </a:lnTo>
                <a:lnTo>
                  <a:pt x="24113" y="0"/>
                </a:lnTo>
                <a:lnTo>
                  <a:pt x="0" y="0"/>
                </a:lnTo>
                <a:lnTo>
                  <a:pt x="46574" y="523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8165702" y="2066320"/>
            <a:ext cx="134742" cy="33141"/>
          </a:xfrm>
          <a:custGeom>
            <a:avLst/>
            <a:gdLst/>
            <a:ahLst/>
            <a:cxnLst/>
            <a:rect l="l" t="t" r="r" b="b"/>
            <a:pathLst>
              <a:path w="134742" h="33141">
                <a:moveTo>
                  <a:pt x="134742" y="33141"/>
                </a:moveTo>
                <a:lnTo>
                  <a:pt x="120611" y="26165"/>
                </a:lnTo>
                <a:lnTo>
                  <a:pt x="107301" y="20057"/>
                </a:lnTo>
                <a:lnTo>
                  <a:pt x="94823" y="14825"/>
                </a:lnTo>
                <a:lnTo>
                  <a:pt x="82345" y="10464"/>
                </a:lnTo>
                <a:lnTo>
                  <a:pt x="70698" y="6976"/>
                </a:lnTo>
                <a:lnTo>
                  <a:pt x="59052" y="4360"/>
                </a:lnTo>
                <a:lnTo>
                  <a:pt x="49069" y="2616"/>
                </a:lnTo>
                <a:lnTo>
                  <a:pt x="39087" y="872"/>
                </a:lnTo>
                <a:lnTo>
                  <a:pt x="30779" y="872"/>
                </a:lnTo>
                <a:lnTo>
                  <a:pt x="23292" y="0"/>
                </a:lnTo>
                <a:lnTo>
                  <a:pt x="5823" y="0"/>
                </a:lnTo>
                <a:lnTo>
                  <a:pt x="2495" y="872"/>
                </a:lnTo>
                <a:lnTo>
                  <a:pt x="0" y="872"/>
                </a:lnTo>
                <a:lnTo>
                  <a:pt x="134742" y="3314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7561199" y="2212975"/>
            <a:ext cx="0" cy="0"/>
          </a:xfrm>
          <a:custGeom>
            <a:avLst/>
            <a:gdLst/>
            <a:ahLst/>
            <a:cxn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13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07340" y="1158285"/>
            <a:ext cx="8206305" cy="1319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299212" indent="-286512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2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nvolv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1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pasmos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muscul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parox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viol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ntos,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lorosos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43651" y="2097450"/>
            <a:ext cx="2760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2524170"/>
            <a:ext cx="8507850" cy="41442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9212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ados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6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ente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agia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leo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impede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neonatal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ocorre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forma</a:t>
            </a:r>
            <a:endParaRPr sz="2800">
              <a:latin typeface="Arial"/>
              <a:cs typeface="Arial"/>
            </a:endParaRPr>
          </a:p>
          <a:p>
            <a:pPr marL="3556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generali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812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rio,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tind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-se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orma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nica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anus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imus,</a:t>
            </a:r>
            <a:r>
              <a:rPr dirty="0" smtClean="0" sz="2800" spc="-1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índice</a:t>
            </a:r>
            <a:r>
              <a:rPr dirty="0" smtClean="0" sz="2800" spc="-6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mort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lidade</a:t>
            </a:r>
            <a:r>
              <a:rPr dirty="0" smtClean="0" sz="2800" spc="-1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orno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7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7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%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2289302" marR="48635">
              <a:lnSpc>
                <a:spcPct val="101277"/>
              </a:lnSpc>
              <a:spcBef>
                <a:spcPts val="1806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4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304800" y="990663"/>
            <a:ext cx="8458200" cy="385762"/>
          </a:xfrm>
          <a:custGeom>
            <a:avLst/>
            <a:gdLst/>
            <a:ahLst/>
            <a:cxnLst/>
            <a:rect l="l" t="t" r="r" b="b"/>
            <a:pathLst>
              <a:path w="8458200" h="385762">
                <a:moveTo>
                  <a:pt x="0" y="385762"/>
                </a:moveTo>
                <a:lnTo>
                  <a:pt x="8458200" y="385762"/>
                </a:lnTo>
                <a:lnTo>
                  <a:pt x="8458200" y="0"/>
                </a:lnTo>
                <a:lnTo>
                  <a:pt x="0" y="0"/>
                </a:lnTo>
                <a:lnTo>
                  <a:pt x="0" y="385762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1676400" y="1370076"/>
            <a:ext cx="0" cy="5217096"/>
          </a:xfrm>
          <a:custGeom>
            <a:avLst/>
            <a:gdLst/>
            <a:ahLst/>
            <a:cxnLst/>
            <a:rect l="l" t="t" r="r" b="b"/>
            <a:pathLst>
              <a:path w="0" h="5217096">
                <a:moveTo>
                  <a:pt x="0" y="0"/>
                </a:moveTo>
                <a:lnTo>
                  <a:pt x="0" y="521709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3124200" y="1370076"/>
            <a:ext cx="0" cy="5217096"/>
          </a:xfrm>
          <a:custGeom>
            <a:avLst/>
            <a:gdLst/>
            <a:ahLst/>
            <a:cxnLst/>
            <a:rect l="l" t="t" r="r" b="b"/>
            <a:pathLst>
              <a:path w="0" h="5217096">
                <a:moveTo>
                  <a:pt x="0" y="0"/>
                </a:moveTo>
                <a:lnTo>
                  <a:pt x="0" y="521709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353300" y="1370076"/>
            <a:ext cx="0" cy="5217096"/>
          </a:xfrm>
          <a:custGeom>
            <a:avLst/>
            <a:gdLst/>
            <a:ahLst/>
            <a:cxnLst/>
            <a:rect l="l" t="t" r="r" b="b"/>
            <a:pathLst>
              <a:path w="0" h="5217096">
                <a:moveTo>
                  <a:pt x="0" y="0"/>
                </a:moveTo>
                <a:lnTo>
                  <a:pt x="0" y="521709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298450" y="1376426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298450" y="2427986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3117850" y="3018536"/>
            <a:ext cx="5651500" cy="0"/>
          </a:xfrm>
          <a:custGeom>
            <a:avLst/>
            <a:gdLst/>
            <a:ahLst/>
            <a:cxnLst/>
            <a:rect l="l" t="t" r="r" b="b"/>
            <a:pathLst>
              <a:path w="5651500" h="0">
                <a:moveTo>
                  <a:pt x="0" y="0"/>
                </a:moveTo>
                <a:lnTo>
                  <a:pt x="5651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1670050" y="3812286"/>
            <a:ext cx="7099300" cy="0"/>
          </a:xfrm>
          <a:custGeom>
            <a:avLst/>
            <a:gdLst/>
            <a:ahLst/>
            <a:cxnLst/>
            <a:rect l="l" t="t" r="r" b="b"/>
            <a:pathLst>
              <a:path w="7099300" h="0">
                <a:moveTo>
                  <a:pt x="0" y="0"/>
                </a:moveTo>
                <a:lnTo>
                  <a:pt x="70993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3117850" y="4402836"/>
            <a:ext cx="5651500" cy="0"/>
          </a:xfrm>
          <a:custGeom>
            <a:avLst/>
            <a:gdLst/>
            <a:ahLst/>
            <a:cxnLst/>
            <a:rect l="l" t="t" r="r" b="b"/>
            <a:pathLst>
              <a:path w="5651500" h="0">
                <a:moveTo>
                  <a:pt x="0" y="0"/>
                </a:moveTo>
                <a:lnTo>
                  <a:pt x="5651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1670050" y="5196586"/>
            <a:ext cx="7099300" cy="0"/>
          </a:xfrm>
          <a:custGeom>
            <a:avLst/>
            <a:gdLst/>
            <a:ahLst/>
            <a:cxnLst/>
            <a:rect l="l" t="t" r="r" b="b"/>
            <a:pathLst>
              <a:path w="7099300" h="0">
                <a:moveTo>
                  <a:pt x="0" y="0"/>
                </a:moveTo>
                <a:lnTo>
                  <a:pt x="70993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3117850" y="5787072"/>
            <a:ext cx="5651500" cy="0"/>
          </a:xfrm>
          <a:custGeom>
            <a:avLst/>
            <a:gdLst/>
            <a:ahLst/>
            <a:cxnLst/>
            <a:rect l="l" t="t" r="r" b="b"/>
            <a:pathLst>
              <a:path w="5651500" h="0">
                <a:moveTo>
                  <a:pt x="0" y="0"/>
                </a:moveTo>
                <a:lnTo>
                  <a:pt x="56515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304800" y="984250"/>
            <a:ext cx="0" cy="5602922"/>
          </a:xfrm>
          <a:custGeom>
            <a:avLst/>
            <a:gdLst/>
            <a:ahLst/>
            <a:cxnLst/>
            <a:rect l="l" t="t" r="r" b="b"/>
            <a:pathLst>
              <a:path w="0" h="5602922">
                <a:moveTo>
                  <a:pt x="0" y="0"/>
                </a:moveTo>
                <a:lnTo>
                  <a:pt x="0" y="560292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763000" y="984250"/>
            <a:ext cx="0" cy="5602922"/>
          </a:xfrm>
          <a:custGeom>
            <a:avLst/>
            <a:gdLst/>
            <a:ahLst/>
            <a:cxnLst/>
            <a:rect l="l" t="t" r="r" b="b"/>
            <a:pathLst>
              <a:path w="0" h="5602922">
                <a:moveTo>
                  <a:pt x="0" y="0"/>
                </a:moveTo>
                <a:lnTo>
                  <a:pt x="0" y="560292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298450" y="990600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298450" y="6580822"/>
            <a:ext cx="8470900" cy="0"/>
          </a:xfrm>
          <a:custGeom>
            <a:avLst/>
            <a:gdLst/>
            <a:ahLst/>
            <a:cxnLst/>
            <a:rect l="l" t="t" r="r" b="b"/>
            <a:pathLst>
              <a:path w="8470900" h="0">
                <a:moveTo>
                  <a:pt x="0" y="0"/>
                </a:moveTo>
                <a:lnTo>
                  <a:pt x="84709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4800" y="990600"/>
            <a:ext cx="8458200" cy="3858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22297">
              <a:lnSpc>
                <a:spcPct val="101725"/>
              </a:lnSpc>
              <a:spcBef>
                <a:spcPts val="310"/>
              </a:spcBef>
            </a:pPr>
            <a:r>
              <a:rPr dirty="0" smtClean="0" sz="2000" spc="-104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-54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dirty="0" smtClean="0" sz="2000" spc="-14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mtClean="0" sz="2000" spc="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mtClean="0" sz="2000" spc="9" b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lh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mtClean="0" sz="2000" spc="-5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á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4800" y="1376426"/>
            <a:ext cx="1371600" cy="10515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3062" marR="72520" indent="567" algn="ctr">
              <a:lnSpc>
                <a:spcPts val="2441"/>
              </a:lnSpc>
              <a:spcBef>
                <a:spcPts val="175"/>
              </a:spcBef>
            </a:pPr>
            <a:r>
              <a:rPr dirty="0" smtClean="0" sz="2000" spc="-104" b="1">
                <a:latin typeface="Calibri"/>
                <a:cs typeface="Calibri"/>
              </a:rPr>
              <a:t>F</a:t>
            </a:r>
            <a:r>
              <a:rPr dirty="0" smtClean="0" sz="2000" spc="0" b="1">
                <a:latin typeface="Calibri"/>
                <a:cs typeface="Calibri"/>
              </a:rPr>
              <a:t>AS</a:t>
            </a:r>
            <a:r>
              <a:rPr dirty="0" smtClean="0" sz="2000" spc="-25" b="1">
                <a:latin typeface="Calibri"/>
                <a:cs typeface="Calibri"/>
              </a:rPr>
              <a:t>E</a:t>
            </a:r>
            <a:r>
              <a:rPr dirty="0" smtClean="0" sz="2000" spc="0" b="1">
                <a:latin typeface="Calibri"/>
                <a:cs typeface="Calibri"/>
              </a:rPr>
              <a:t>S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0" b="1">
                <a:latin typeface="Calibri"/>
                <a:cs typeface="Calibri"/>
              </a:rPr>
              <a:t>DO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73062" marR="72520" algn="ctr">
              <a:lnSpc>
                <a:spcPts val="2441"/>
              </a:lnSpc>
              <a:spcBef>
                <a:spcPts val="317"/>
              </a:spcBef>
            </a:pPr>
            <a:r>
              <a:rPr dirty="0" smtClean="0" sz="2000" spc="4" b="1">
                <a:latin typeface="Calibri"/>
                <a:cs typeface="Calibri"/>
              </a:rPr>
              <a:t>T</a:t>
            </a:r>
            <a:r>
              <a:rPr dirty="0" smtClean="0" sz="2000" spc="0" b="1">
                <a:latin typeface="Calibri"/>
                <a:cs typeface="Calibri"/>
              </a:rPr>
              <a:t>R</a:t>
            </a:r>
            <a:r>
              <a:rPr dirty="0" smtClean="0" sz="2000" spc="-154" b="1">
                <a:latin typeface="Calibri"/>
                <a:cs typeface="Calibri"/>
              </a:rPr>
              <a:t>A</a:t>
            </a:r>
            <a:r>
              <a:rPr dirty="0" smtClean="0" sz="2000" spc="-150" b="1">
                <a:latin typeface="Calibri"/>
                <a:cs typeface="Calibri"/>
              </a:rPr>
              <a:t>T</a:t>
            </a:r>
            <a:r>
              <a:rPr dirty="0" smtClean="0" sz="2000" spc="0" b="1">
                <a:latin typeface="Calibri"/>
                <a:cs typeface="Calibri"/>
              </a:rPr>
              <a:t>AMEN</a:t>
            </a:r>
            <a:endParaRPr sz="2000">
              <a:latin typeface="Calibri"/>
              <a:cs typeface="Calibri"/>
            </a:endParaRPr>
          </a:p>
          <a:p>
            <a:pPr marL="508317" marR="512145" algn="ctr">
              <a:lnSpc>
                <a:spcPct val="101725"/>
              </a:lnSpc>
              <a:spcBef>
                <a:spcPts val="317"/>
              </a:spcBef>
            </a:pPr>
            <a:r>
              <a:rPr dirty="0" smtClean="0" sz="2000" spc="-39" b="1">
                <a:latin typeface="Calibri"/>
                <a:cs typeface="Calibri"/>
              </a:rPr>
              <a:t>TO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76400" y="1376426"/>
            <a:ext cx="1447800" cy="10515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34"/>
              </a:spcBef>
            </a:pPr>
            <a:endParaRPr sz="900"/>
          </a:p>
          <a:p>
            <a:pPr marL="270382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0" b="1">
                <a:latin typeface="Calibri"/>
                <a:cs typeface="Calibri"/>
              </a:rPr>
              <a:t>D</a:t>
            </a:r>
            <a:r>
              <a:rPr dirty="0" smtClean="0" sz="2000" spc="-25" b="1">
                <a:latin typeface="Calibri"/>
                <a:cs typeface="Calibri"/>
              </a:rPr>
              <a:t>R</a:t>
            </a:r>
            <a:r>
              <a:rPr dirty="0" smtClean="0" sz="2000" spc="0" b="1">
                <a:latin typeface="Calibri"/>
                <a:cs typeface="Calibri"/>
              </a:rPr>
              <a:t>OGAS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24200" y="1376426"/>
            <a:ext cx="4229100" cy="10515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34"/>
              </a:spcBef>
            </a:pPr>
            <a:endParaRPr sz="900"/>
          </a:p>
          <a:p>
            <a:pPr marL="1049782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0" b="1">
                <a:latin typeface="Calibri"/>
                <a:cs typeface="Calibri"/>
              </a:rPr>
              <a:t>Dosa</a:t>
            </a:r>
            <a:r>
              <a:rPr dirty="0" smtClean="0" sz="2000" spc="-25" b="1">
                <a:latin typeface="Calibri"/>
                <a:cs typeface="Calibri"/>
              </a:rPr>
              <a:t>g</a:t>
            </a:r>
            <a:r>
              <a:rPr dirty="0" smtClean="0" sz="2000" spc="0" b="1">
                <a:latin typeface="Calibri"/>
                <a:cs typeface="Calibri"/>
              </a:rPr>
              <a:t>em</a:t>
            </a:r>
            <a:r>
              <a:rPr dirty="0" smtClean="0" sz="2000" spc="-4" b="1">
                <a:latin typeface="Calibri"/>
                <a:cs typeface="Calibri"/>
              </a:rPr>
              <a:t> </a:t>
            </a:r>
            <a:r>
              <a:rPr dirty="0" smtClean="0" sz="2000" spc="0" b="1">
                <a:latin typeface="Calibri"/>
                <a:cs typeface="Calibri"/>
              </a:rPr>
              <a:t>em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4" b="1">
                <a:latin typeface="Calibri"/>
                <a:cs typeface="Calibri"/>
              </a:rPr>
              <a:t>m</a:t>
            </a:r>
            <a:r>
              <a:rPr dirty="0" smtClean="0" sz="2000" spc="54" b="1">
                <a:latin typeface="Calibri"/>
                <a:cs typeface="Calibri"/>
              </a:rPr>
              <a:t>g</a:t>
            </a:r>
            <a:r>
              <a:rPr dirty="0" smtClean="0" sz="2000" spc="0" b="1">
                <a:latin typeface="Calibri"/>
                <a:cs typeface="Calibri"/>
              </a:rPr>
              <a:t>/Kg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353300" y="1376426"/>
            <a:ext cx="1409700" cy="10515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4"/>
              </a:spcBef>
            </a:pPr>
            <a:endParaRPr sz="550"/>
          </a:p>
          <a:p>
            <a:pPr marL="406005" marR="404874" algn="ctr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 b="1">
                <a:latin typeface="Calibri"/>
                <a:cs typeface="Calibri"/>
              </a:rPr>
              <a:t>Dose</a:t>
            </a:r>
            <a:endParaRPr sz="2000">
              <a:latin typeface="Calibri"/>
              <a:cs typeface="Calibri"/>
            </a:endParaRPr>
          </a:p>
          <a:p>
            <a:pPr marL="245579" marR="244071" algn="ctr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 b="1">
                <a:latin typeface="Calibri"/>
                <a:cs typeface="Calibri"/>
              </a:rPr>
              <a:t>M</a:t>
            </a:r>
            <a:r>
              <a:rPr dirty="0" smtClean="0" sz="2000" spc="-29" b="1">
                <a:latin typeface="Calibri"/>
                <a:cs typeface="Calibri"/>
              </a:rPr>
              <a:t>á</a:t>
            </a:r>
            <a:r>
              <a:rPr dirty="0" smtClean="0" sz="2000" spc="0" b="1">
                <a:latin typeface="Calibri"/>
                <a:cs typeface="Calibri"/>
              </a:rPr>
              <a:t>xima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4800" y="2427986"/>
            <a:ext cx="1371600" cy="41528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275122" marR="275719" algn="ctr">
              <a:lnSpc>
                <a:spcPct val="101725"/>
              </a:lnSpc>
              <a:spcBef>
                <a:spcPts val="13000"/>
              </a:spcBef>
            </a:pPr>
            <a:r>
              <a:rPr dirty="0" smtClean="0" sz="2000" spc="0" b="1">
                <a:latin typeface="Calibri"/>
                <a:cs typeface="Calibri"/>
              </a:rPr>
              <a:t>1ª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-59" b="1">
                <a:latin typeface="Calibri"/>
                <a:cs typeface="Calibri"/>
              </a:rPr>
              <a:t>F</a:t>
            </a:r>
            <a:r>
              <a:rPr dirty="0" smtClean="0" sz="2000" spc="-4" b="1">
                <a:latin typeface="Calibri"/>
                <a:cs typeface="Calibri"/>
              </a:rPr>
              <a:t>a</a:t>
            </a:r>
            <a:r>
              <a:rPr dirty="0" smtClean="0" sz="2000" spc="0" b="1">
                <a:latin typeface="Calibri"/>
                <a:cs typeface="Calibri"/>
              </a:rPr>
              <a:t>se</a:t>
            </a:r>
            <a:endParaRPr sz="2000">
              <a:latin typeface="Calibri"/>
              <a:cs typeface="Calibri"/>
            </a:endParaRPr>
          </a:p>
          <a:p>
            <a:pPr marL="98361" marR="96922" algn="ctr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-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2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-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ses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76400" y="2427986"/>
            <a:ext cx="1447800" cy="138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7"/>
              </a:spcBef>
            </a:pPr>
            <a:endParaRPr sz="850"/>
          </a:p>
          <a:p>
            <a:pPr marL="47498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0">
                <a:latin typeface="Calibri"/>
                <a:cs typeface="Calibri"/>
              </a:rPr>
              <a:t>Isoniaz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da</a:t>
            </a:r>
            <a:endParaRPr sz="2000">
              <a:latin typeface="Calibri"/>
              <a:cs typeface="Calibri"/>
            </a:endParaRPr>
          </a:p>
          <a:p>
            <a:pPr marL="47498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(HIN)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24200" y="2427986"/>
            <a:ext cx="4229100" cy="590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2"/>
              </a:spcBef>
            </a:pPr>
            <a:endParaRPr sz="1100"/>
          </a:p>
          <a:p>
            <a:pPr marL="47498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Diá</a:t>
            </a:r>
            <a:r>
              <a:rPr dirty="0" smtClean="0" sz="2000" spc="-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</a:t>
            </a:r>
            <a:r>
              <a:rPr dirty="0" smtClean="0" sz="2000" spc="-4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: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5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r>
              <a:rPr dirty="0" smtClean="0" sz="2000" spc="-2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19">
                <a:latin typeface="Calibri"/>
                <a:cs typeface="Calibri"/>
              </a:rPr>
              <a:t>4</a:t>
            </a:r>
            <a:r>
              <a:rPr dirty="0" smtClean="0" sz="2000" spc="0">
                <a:latin typeface="Calibri"/>
                <a:cs typeface="Calibri"/>
              </a:rPr>
              <a:t>-6m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-4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53300" y="2427986"/>
            <a:ext cx="1409700" cy="590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2"/>
              </a:spcBef>
            </a:pPr>
            <a:endParaRPr sz="1100"/>
          </a:p>
          <a:p>
            <a:pPr marL="48514">
              <a:lnSpc>
                <a:spcPct val="101725"/>
              </a:lnSpc>
            </a:pPr>
            <a:r>
              <a:rPr dirty="0" smtClean="0" sz="2000" spc="0">
                <a:latin typeface="Calibri"/>
                <a:cs typeface="Calibri"/>
              </a:rPr>
              <a:t>300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24200" y="3018536"/>
            <a:ext cx="42291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2"/>
              </a:spcBef>
            </a:pPr>
            <a:endParaRPr sz="500"/>
          </a:p>
          <a:p>
            <a:pPr marL="47498" marR="670490">
              <a:lnSpc>
                <a:spcPts val="2441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3X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ana: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10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2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25">
                <a:latin typeface="Calibri"/>
                <a:cs typeface="Calibri"/>
              </a:rPr>
              <a:t>8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r>
              <a:rPr dirty="0" smtClean="0" sz="2000" spc="4">
                <a:latin typeface="Calibri"/>
                <a:cs typeface="Calibri"/>
              </a:rPr>
              <a:t>12</a:t>
            </a:r>
            <a:r>
              <a:rPr dirty="0" smtClean="0" sz="2000" spc="4">
                <a:latin typeface="Calibri"/>
                <a:cs typeface="Calibri"/>
              </a:rPr>
              <a:t> </a:t>
            </a:r>
            <a:endParaRPr sz="2000">
              <a:latin typeface="Calibri"/>
              <a:cs typeface="Calibri"/>
            </a:endParaRPr>
          </a:p>
          <a:p>
            <a:pPr marL="47498" marR="670490">
              <a:lnSpc>
                <a:spcPts val="2441"/>
              </a:lnSpc>
              <a:spcBef>
                <a:spcPts val="317"/>
              </a:spcBef>
            </a:pP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</a:t>
            </a:r>
            <a:r>
              <a:rPr dirty="0" smtClean="0" sz="2000" spc="4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53300" y="3018536"/>
            <a:ext cx="14097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22"/>
              </a:spcBef>
            </a:pPr>
            <a:endParaRPr sz="900"/>
          </a:p>
          <a:p>
            <a:pPr marL="48514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>
                <a:latin typeface="Calibri"/>
                <a:cs typeface="Calibri"/>
              </a:rPr>
              <a:t>9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76400" y="3812286"/>
            <a:ext cx="1447800" cy="138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20"/>
              </a:spcBef>
            </a:pPr>
            <a:endParaRPr sz="850"/>
          </a:p>
          <a:p>
            <a:pPr marL="47498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0">
                <a:latin typeface="Calibri"/>
                <a:cs typeface="Calibri"/>
              </a:rPr>
              <a:t>Ri</a:t>
            </a:r>
            <a:r>
              <a:rPr dirty="0" smtClean="0" sz="2000" spc="-34">
                <a:latin typeface="Calibri"/>
                <a:cs typeface="Calibri"/>
              </a:rPr>
              <a:t>f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picina</a:t>
            </a:r>
            <a:endParaRPr sz="2000">
              <a:latin typeface="Calibri"/>
              <a:cs typeface="Calibri"/>
            </a:endParaRPr>
          </a:p>
          <a:p>
            <a:pPr marL="47498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IF)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24200" y="3812286"/>
            <a:ext cx="4229100" cy="590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3"/>
              </a:spcBef>
            </a:pPr>
            <a:endParaRPr sz="1100"/>
          </a:p>
          <a:p>
            <a:pPr marL="47498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Diá</a:t>
            </a:r>
            <a:r>
              <a:rPr dirty="0" smtClean="0" sz="2000" spc="-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ia: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1</a:t>
            </a:r>
            <a:r>
              <a:rPr dirty="0" smtClean="0" sz="2000" spc="9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3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19">
                <a:latin typeface="Calibri"/>
                <a:cs typeface="Calibri"/>
              </a:rPr>
              <a:t>8</a:t>
            </a:r>
            <a:r>
              <a:rPr dirty="0" smtClean="0" sz="2000" spc="0">
                <a:latin typeface="Calibri"/>
                <a:cs typeface="Calibri"/>
              </a:rPr>
              <a:t>-1</a:t>
            </a:r>
            <a:r>
              <a:rPr dirty="0" smtClean="0" sz="2000" spc="4">
                <a:latin typeface="Calibri"/>
                <a:cs typeface="Calibri"/>
              </a:rPr>
              <a:t>2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53300" y="3812286"/>
            <a:ext cx="1409700" cy="5905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3"/>
              </a:spcBef>
            </a:pPr>
            <a:endParaRPr sz="1100"/>
          </a:p>
          <a:p>
            <a:pPr marL="48514">
              <a:lnSpc>
                <a:spcPct val="101725"/>
              </a:lnSpc>
            </a:pPr>
            <a:r>
              <a:rPr dirty="0" smtClean="0" sz="2000" spc="0">
                <a:latin typeface="Calibri"/>
                <a:cs typeface="Calibri"/>
              </a:rPr>
              <a:t>6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24200" y="4402836"/>
            <a:ext cx="42291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47498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3X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-4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ana: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10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r>
              <a:rPr dirty="0" smtClean="0" sz="2000" spc="-2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19">
                <a:latin typeface="Calibri"/>
                <a:cs typeface="Calibri"/>
              </a:rPr>
              <a:t>8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endParaRPr sz="2000">
              <a:latin typeface="Calibri"/>
              <a:cs typeface="Calibri"/>
            </a:endParaRPr>
          </a:p>
          <a:p>
            <a:pPr marL="47498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1</a:t>
            </a:r>
            <a:r>
              <a:rPr dirty="0" smtClean="0" sz="2000" spc="4">
                <a:latin typeface="Calibri"/>
                <a:cs typeface="Calibri"/>
              </a:rPr>
              <a:t>2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53300" y="4402836"/>
            <a:ext cx="14097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25"/>
              </a:spcBef>
            </a:pPr>
            <a:endParaRPr sz="900"/>
          </a:p>
          <a:p>
            <a:pPr marL="48514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>
                <a:latin typeface="Calibri"/>
                <a:cs typeface="Calibri"/>
              </a:rPr>
              <a:t>600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76400" y="5196586"/>
            <a:ext cx="1447800" cy="1384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21"/>
              </a:spcBef>
            </a:pPr>
            <a:endParaRPr sz="850"/>
          </a:p>
          <a:p>
            <a:pPr marL="47498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-19">
                <a:latin typeface="Calibri"/>
                <a:cs typeface="Calibri"/>
              </a:rPr>
              <a:t>E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ambu</a:t>
            </a:r>
            <a:r>
              <a:rPr dirty="0" smtClean="0" sz="2000" spc="-19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ol</a:t>
            </a:r>
            <a:endParaRPr sz="2000">
              <a:latin typeface="Calibri"/>
              <a:cs typeface="Calibri"/>
            </a:endParaRPr>
          </a:p>
          <a:p>
            <a:pPr marL="47498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MB)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24200" y="5196586"/>
            <a:ext cx="4229100" cy="590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6"/>
              </a:spcBef>
            </a:pPr>
            <a:endParaRPr sz="1100"/>
          </a:p>
          <a:p>
            <a:pPr marL="47498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Diá</a:t>
            </a:r>
            <a:r>
              <a:rPr dirty="0" smtClean="0" sz="2000" spc="-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ia: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1</a:t>
            </a:r>
            <a:r>
              <a:rPr dirty="0" smtClean="0" sz="2000" spc="9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3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1</a:t>
            </a:r>
            <a:r>
              <a:rPr dirty="0" smtClean="0" sz="2000" spc="19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-2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-9">
                <a:latin typeface="Calibri"/>
                <a:cs typeface="Calibri"/>
              </a:rPr>
              <a:t>K</a:t>
            </a:r>
            <a:r>
              <a:rPr dirty="0" smtClean="0" sz="2000" spc="-4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53300" y="5196586"/>
            <a:ext cx="1409700" cy="590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26"/>
              </a:spcBef>
            </a:pPr>
            <a:endParaRPr sz="1100"/>
          </a:p>
          <a:p>
            <a:pPr marL="48514">
              <a:lnSpc>
                <a:spcPct val="101725"/>
              </a:lnSpc>
            </a:pPr>
            <a:r>
              <a:rPr dirty="0" smtClean="0" sz="2000" spc="0">
                <a:latin typeface="Calibri"/>
                <a:cs typeface="Calibri"/>
              </a:rPr>
              <a:t>---------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4200" y="5787072"/>
            <a:ext cx="42291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00"/>
              </a:lnSpc>
              <a:spcBef>
                <a:spcPts val="47"/>
              </a:spcBef>
            </a:pPr>
            <a:endParaRPr sz="500"/>
          </a:p>
          <a:p>
            <a:pPr marL="47498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3X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ana: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30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2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2</a:t>
            </a:r>
            <a:r>
              <a:rPr dirty="0" smtClean="0" sz="2000" spc="25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r>
              <a:rPr dirty="0" smtClean="0" sz="2000" spc="4">
                <a:latin typeface="Calibri"/>
                <a:cs typeface="Calibri"/>
              </a:rPr>
              <a:t>35</a:t>
            </a:r>
            <a:endParaRPr sz="2000">
              <a:latin typeface="Calibri"/>
              <a:cs typeface="Calibri"/>
            </a:endParaRPr>
          </a:p>
          <a:p>
            <a:pPr marL="47498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53300" y="5787072"/>
            <a:ext cx="1409700" cy="793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27"/>
              </a:spcBef>
            </a:pPr>
            <a:endParaRPr sz="900"/>
          </a:p>
          <a:p>
            <a:pPr marL="48514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>
                <a:latin typeface="Calibri"/>
                <a:cs typeface="Calibri"/>
              </a:rPr>
              <a:t>---------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304800" y="1066800"/>
            <a:ext cx="8534400" cy="350520"/>
          </a:xfrm>
          <a:custGeom>
            <a:avLst/>
            <a:gdLst/>
            <a:ahLst/>
            <a:cxnLst/>
            <a:rect l="l" t="t" r="r" b="b"/>
            <a:pathLst>
              <a:path w="8534400" h="350520">
                <a:moveTo>
                  <a:pt x="0" y="350520"/>
                </a:moveTo>
                <a:lnTo>
                  <a:pt x="8534400" y="350520"/>
                </a:lnTo>
                <a:lnTo>
                  <a:pt x="8534400" y="0"/>
                </a:lnTo>
                <a:lnTo>
                  <a:pt x="0" y="0"/>
                </a:lnTo>
                <a:lnTo>
                  <a:pt x="0" y="350520"/>
                </a:lnTo>
                <a:close/>
              </a:path>
            </a:pathLst>
          </a:custGeom>
          <a:solidFill>
            <a:srgbClr val="FF006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2675001" y="1410970"/>
            <a:ext cx="0" cy="4991100"/>
          </a:xfrm>
          <a:custGeom>
            <a:avLst/>
            <a:gdLst/>
            <a:ahLst/>
            <a:cxnLst/>
            <a:rect l="l" t="t" r="r" b="b"/>
            <a:pathLst>
              <a:path w="0" h="4991100">
                <a:moveTo>
                  <a:pt x="0" y="0"/>
                </a:moveTo>
                <a:lnTo>
                  <a:pt x="0" y="4991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5046726" y="1410970"/>
            <a:ext cx="0" cy="4991100"/>
          </a:xfrm>
          <a:custGeom>
            <a:avLst/>
            <a:gdLst/>
            <a:ahLst/>
            <a:cxnLst/>
            <a:rect l="l" t="t" r="r" b="b"/>
            <a:pathLst>
              <a:path w="0" h="4991100">
                <a:moveTo>
                  <a:pt x="0" y="0"/>
                </a:moveTo>
                <a:lnTo>
                  <a:pt x="0" y="4991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416800" y="1410970"/>
            <a:ext cx="0" cy="4991100"/>
          </a:xfrm>
          <a:custGeom>
            <a:avLst/>
            <a:gdLst/>
            <a:ahLst/>
            <a:cxnLst/>
            <a:rect l="l" t="t" r="r" b="b"/>
            <a:pathLst>
              <a:path w="0" h="4991100">
                <a:moveTo>
                  <a:pt x="0" y="0"/>
                </a:moveTo>
                <a:lnTo>
                  <a:pt x="0" y="4991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298450" y="141732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298450" y="211836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5040376" y="2997835"/>
            <a:ext cx="3805174" cy="0"/>
          </a:xfrm>
          <a:custGeom>
            <a:avLst/>
            <a:gdLst/>
            <a:ahLst/>
            <a:cxnLst/>
            <a:rect l="l" t="t" r="r" b="b"/>
            <a:pathLst>
              <a:path w="3805174" h="0">
                <a:moveTo>
                  <a:pt x="0" y="0"/>
                </a:moveTo>
                <a:lnTo>
                  <a:pt x="380517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2668651" y="4171061"/>
            <a:ext cx="6176899" cy="0"/>
          </a:xfrm>
          <a:custGeom>
            <a:avLst/>
            <a:gdLst/>
            <a:ahLst/>
            <a:cxnLst/>
            <a:rect l="l" t="t" r="r" b="b"/>
            <a:pathLst>
              <a:path w="6176899" h="0">
                <a:moveTo>
                  <a:pt x="0" y="0"/>
                </a:moveTo>
                <a:lnTo>
                  <a:pt x="617689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5040376" y="5222621"/>
            <a:ext cx="3805174" cy="0"/>
          </a:xfrm>
          <a:custGeom>
            <a:avLst/>
            <a:gdLst/>
            <a:ahLst/>
            <a:cxnLst/>
            <a:rect l="l" t="t" r="r" b="b"/>
            <a:pathLst>
              <a:path w="3805174" h="0">
                <a:moveTo>
                  <a:pt x="0" y="0"/>
                </a:moveTo>
                <a:lnTo>
                  <a:pt x="380517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304800" y="1060450"/>
            <a:ext cx="0" cy="5341620"/>
          </a:xfrm>
          <a:custGeom>
            <a:avLst/>
            <a:gdLst/>
            <a:ahLst/>
            <a:cxnLst/>
            <a:rect l="l" t="t" r="r" b="b"/>
            <a:pathLst>
              <a:path w="0" h="5341620">
                <a:moveTo>
                  <a:pt x="0" y="0"/>
                </a:moveTo>
                <a:lnTo>
                  <a:pt x="0" y="53416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839200" y="1060450"/>
            <a:ext cx="0" cy="5341620"/>
          </a:xfrm>
          <a:custGeom>
            <a:avLst/>
            <a:gdLst/>
            <a:ahLst/>
            <a:cxnLst/>
            <a:rect l="l" t="t" r="r" b="b"/>
            <a:pathLst>
              <a:path w="0" h="5341620">
                <a:moveTo>
                  <a:pt x="0" y="0"/>
                </a:moveTo>
                <a:lnTo>
                  <a:pt x="0" y="53416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298450" y="106680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298450" y="6395720"/>
            <a:ext cx="8547100" cy="0"/>
          </a:xfrm>
          <a:custGeom>
            <a:avLst/>
            <a:gdLst/>
            <a:ahLst/>
            <a:cxnLst/>
            <a:rect l="l" t="t" r="r" b="b"/>
            <a:pathLst>
              <a:path w="8547100" h="0">
                <a:moveTo>
                  <a:pt x="0" y="0"/>
                </a:moveTo>
                <a:lnTo>
                  <a:pt x="85471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4800" y="1066800"/>
            <a:ext cx="8534400" cy="350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59508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-104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-54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mtClean="0" sz="2000" spc="-29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mtClean="0" sz="2000" spc="-2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mtClean="0" sz="2000" spc="4" b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lher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mtClean="0" sz="2000" spc="-54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mtClean="0" sz="2000" spc="-29" b="1">
                <a:solidFill>
                  <a:srgbClr val="FFFFFF"/>
                </a:solidFill>
                <a:latin typeface="Calibri"/>
                <a:cs typeface="Calibri"/>
              </a:rPr>
              <a:t>á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vida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-9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dirty="0" smtClean="0" sz="2000" spc="-1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BK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mtClean="0" sz="2000" spc="0" b="1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4800" y="1417320"/>
            <a:ext cx="2370201" cy="701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49135" marR="648711" algn="ctr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-104" b="1">
                <a:latin typeface="Calibri"/>
                <a:cs typeface="Calibri"/>
              </a:rPr>
              <a:t>F</a:t>
            </a:r>
            <a:r>
              <a:rPr dirty="0" smtClean="0" sz="2000" spc="0" b="1">
                <a:latin typeface="Calibri"/>
                <a:cs typeface="Calibri"/>
              </a:rPr>
              <a:t>AS</a:t>
            </a:r>
            <a:r>
              <a:rPr dirty="0" smtClean="0" sz="2000" spc="-25" b="1">
                <a:latin typeface="Calibri"/>
                <a:cs typeface="Calibri"/>
              </a:rPr>
              <a:t>E</a:t>
            </a:r>
            <a:r>
              <a:rPr dirty="0" smtClean="0" sz="2000" spc="0" b="1">
                <a:latin typeface="Calibri"/>
                <a:cs typeface="Calibri"/>
              </a:rPr>
              <a:t>S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0" b="1">
                <a:latin typeface="Calibri"/>
                <a:cs typeface="Calibri"/>
              </a:rPr>
              <a:t>DO</a:t>
            </a:r>
            <a:endParaRPr sz="2000">
              <a:latin typeface="Calibri"/>
              <a:cs typeface="Calibri"/>
            </a:endParaRPr>
          </a:p>
          <a:p>
            <a:pPr marL="418988" marR="414449" algn="ctr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0" b="1">
                <a:latin typeface="Calibri"/>
                <a:cs typeface="Calibri"/>
              </a:rPr>
              <a:t>T</a:t>
            </a:r>
            <a:r>
              <a:rPr dirty="0" smtClean="0" sz="2000" spc="4" b="1">
                <a:latin typeface="Calibri"/>
                <a:cs typeface="Calibri"/>
              </a:rPr>
              <a:t>R</a:t>
            </a:r>
            <a:r>
              <a:rPr dirty="0" smtClean="0" sz="2000" spc="-154" b="1">
                <a:latin typeface="Calibri"/>
                <a:cs typeface="Calibri"/>
              </a:rPr>
              <a:t>A</a:t>
            </a:r>
            <a:r>
              <a:rPr dirty="0" smtClean="0" sz="2000" spc="-150" b="1">
                <a:latin typeface="Calibri"/>
                <a:cs typeface="Calibri"/>
              </a:rPr>
              <a:t>T</a:t>
            </a:r>
            <a:r>
              <a:rPr dirty="0" smtClean="0" sz="2000" spc="0" b="1">
                <a:latin typeface="Calibri"/>
                <a:cs typeface="Calibri"/>
              </a:rPr>
              <a:t>AMEN</a:t>
            </a:r>
            <a:r>
              <a:rPr dirty="0" smtClean="0" sz="2000" spc="-44" b="1">
                <a:latin typeface="Calibri"/>
                <a:cs typeface="Calibri"/>
              </a:rPr>
              <a:t>T</a:t>
            </a:r>
            <a:r>
              <a:rPr dirty="0" smtClean="0" sz="2000" spc="0" b="1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75001" y="1417320"/>
            <a:ext cx="2371725" cy="701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3"/>
              </a:spcBef>
            </a:pPr>
            <a:endParaRPr sz="550"/>
          </a:p>
          <a:p>
            <a:pPr marL="731774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 b="1">
                <a:latin typeface="Calibri"/>
                <a:cs typeface="Calibri"/>
              </a:rPr>
              <a:t>D</a:t>
            </a:r>
            <a:r>
              <a:rPr dirty="0" smtClean="0" sz="2000" spc="-25" b="1">
                <a:latin typeface="Calibri"/>
                <a:cs typeface="Calibri"/>
              </a:rPr>
              <a:t>R</a:t>
            </a:r>
            <a:r>
              <a:rPr dirty="0" smtClean="0" sz="2000" spc="0" b="1">
                <a:latin typeface="Calibri"/>
                <a:cs typeface="Calibri"/>
              </a:rPr>
              <a:t>OGAS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46726" y="1417320"/>
            <a:ext cx="2370074" cy="701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3"/>
              </a:spcBef>
            </a:pPr>
            <a:endParaRPr sz="550"/>
          </a:p>
          <a:p>
            <a:pPr marL="120523">
              <a:lnSpc>
                <a:spcPct val="101725"/>
              </a:lnSpc>
              <a:spcBef>
                <a:spcPts val="1000"/>
              </a:spcBef>
            </a:pPr>
            <a:r>
              <a:rPr dirty="0" smtClean="0" sz="2000" spc="0" b="1">
                <a:latin typeface="Calibri"/>
                <a:cs typeface="Calibri"/>
              </a:rPr>
              <a:t>Dosa</a:t>
            </a:r>
            <a:r>
              <a:rPr dirty="0" smtClean="0" sz="2000" spc="-25" b="1">
                <a:latin typeface="Calibri"/>
                <a:cs typeface="Calibri"/>
              </a:rPr>
              <a:t>g</a:t>
            </a:r>
            <a:r>
              <a:rPr dirty="0" smtClean="0" sz="2000" spc="0" b="1">
                <a:latin typeface="Calibri"/>
                <a:cs typeface="Calibri"/>
              </a:rPr>
              <a:t>em</a:t>
            </a:r>
            <a:r>
              <a:rPr dirty="0" smtClean="0" sz="2000" spc="-4" b="1">
                <a:latin typeface="Calibri"/>
                <a:cs typeface="Calibri"/>
              </a:rPr>
              <a:t> </a:t>
            </a:r>
            <a:r>
              <a:rPr dirty="0" smtClean="0" sz="2000" spc="0" b="1">
                <a:latin typeface="Calibri"/>
                <a:cs typeface="Calibri"/>
              </a:rPr>
              <a:t>em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4" b="1">
                <a:latin typeface="Calibri"/>
                <a:cs typeface="Calibri"/>
              </a:rPr>
              <a:t>m</a:t>
            </a:r>
            <a:r>
              <a:rPr dirty="0" smtClean="0" sz="2000" spc="54" b="1">
                <a:latin typeface="Calibri"/>
                <a:cs typeface="Calibri"/>
              </a:rPr>
              <a:t>g</a:t>
            </a:r>
            <a:r>
              <a:rPr dirty="0" smtClean="0" sz="2000" spc="0" b="1">
                <a:latin typeface="Calibri"/>
                <a:cs typeface="Calibri"/>
              </a:rPr>
              <a:t>/Kg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416800" y="1417320"/>
            <a:ext cx="1422400" cy="701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17029" marR="414882" algn="ctr">
              <a:lnSpc>
                <a:spcPct val="101725"/>
              </a:lnSpc>
              <a:spcBef>
                <a:spcPts val="170"/>
              </a:spcBef>
            </a:pPr>
            <a:r>
              <a:rPr dirty="0" smtClean="0" sz="2000" spc="0" b="1">
                <a:latin typeface="Calibri"/>
                <a:cs typeface="Calibri"/>
              </a:rPr>
              <a:t>Dose</a:t>
            </a:r>
            <a:endParaRPr sz="2000">
              <a:latin typeface="Calibri"/>
              <a:cs typeface="Calibri"/>
            </a:endParaRPr>
          </a:p>
          <a:p>
            <a:pPr marL="252415" marR="249120" algn="ctr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0" b="1">
                <a:latin typeface="Calibri"/>
                <a:cs typeface="Calibri"/>
              </a:rPr>
              <a:t>M</a:t>
            </a:r>
            <a:r>
              <a:rPr dirty="0" smtClean="0" sz="2000" spc="-29" b="1">
                <a:latin typeface="Calibri"/>
                <a:cs typeface="Calibri"/>
              </a:rPr>
              <a:t>á</a:t>
            </a:r>
            <a:r>
              <a:rPr dirty="0" smtClean="0" sz="2000" spc="0" b="1">
                <a:latin typeface="Calibri"/>
                <a:cs typeface="Calibri"/>
              </a:rPr>
              <a:t>xima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4800" y="2118360"/>
            <a:ext cx="2370201" cy="4277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774103" marR="774852" algn="ctr">
              <a:lnSpc>
                <a:spcPct val="101725"/>
              </a:lnSpc>
              <a:spcBef>
                <a:spcPts val="13259"/>
              </a:spcBef>
            </a:pPr>
            <a:r>
              <a:rPr dirty="0" smtClean="0" sz="2000" spc="0" b="1">
                <a:latin typeface="Calibri"/>
                <a:cs typeface="Calibri"/>
              </a:rPr>
              <a:t>2ª</a:t>
            </a:r>
            <a:r>
              <a:rPr dirty="0" smtClean="0" sz="2000" spc="0" b="1">
                <a:latin typeface="Calibri"/>
                <a:cs typeface="Calibri"/>
              </a:rPr>
              <a:t> </a:t>
            </a:r>
            <a:r>
              <a:rPr dirty="0" smtClean="0" sz="2000" spc="-54" b="1">
                <a:latin typeface="Calibri"/>
                <a:cs typeface="Calibri"/>
              </a:rPr>
              <a:t>F</a:t>
            </a:r>
            <a:r>
              <a:rPr dirty="0" smtClean="0" sz="2000" spc="0" b="1">
                <a:latin typeface="Calibri"/>
                <a:cs typeface="Calibri"/>
              </a:rPr>
              <a:t>ase</a:t>
            </a:r>
            <a:endParaRPr sz="2000">
              <a:latin typeface="Calibri"/>
              <a:cs typeface="Calibri"/>
            </a:endParaRPr>
          </a:p>
          <a:p>
            <a:pPr marL="597319" marR="596540" algn="ctr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-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4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-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ses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75001" y="2118360"/>
            <a:ext cx="2371725" cy="20527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29"/>
              </a:spcBef>
            </a:pPr>
            <a:endParaRPr sz="850"/>
          </a:p>
          <a:p>
            <a:pPr marL="66929">
              <a:lnSpc>
                <a:spcPct val="101725"/>
              </a:lnSpc>
              <a:spcBef>
                <a:spcPts val="6000"/>
              </a:spcBef>
            </a:pPr>
            <a:r>
              <a:rPr dirty="0" smtClean="0" sz="2000" spc="0">
                <a:latin typeface="Calibri"/>
                <a:cs typeface="Calibri"/>
              </a:rPr>
              <a:t>Isoniaz</a:t>
            </a:r>
            <a:r>
              <a:rPr dirty="0" smtClean="0" sz="2000" spc="-9">
                <a:latin typeface="Calibri"/>
                <a:cs typeface="Calibri"/>
              </a:rPr>
              <a:t>i</a:t>
            </a:r>
            <a:r>
              <a:rPr dirty="0" smtClean="0" sz="2000" spc="0">
                <a:latin typeface="Calibri"/>
                <a:cs typeface="Calibri"/>
              </a:rPr>
              <a:t>da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(HIN)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46726" y="2118360"/>
            <a:ext cx="2370074" cy="8794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29"/>
              </a:spcBef>
            </a:pPr>
            <a:endParaRPr sz="850"/>
          </a:p>
          <a:p>
            <a:pPr marL="67183">
              <a:lnSpc>
                <a:spcPct val="101725"/>
              </a:lnSpc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Diá</a:t>
            </a:r>
            <a:r>
              <a:rPr dirty="0" smtClean="0" sz="2000" spc="-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</a:t>
            </a:r>
            <a:r>
              <a:rPr dirty="0" smtClean="0" sz="2000" spc="-4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: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4">
                <a:latin typeface="Calibri"/>
                <a:cs typeface="Calibri"/>
              </a:rPr>
              <a:t>5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endParaRPr sz="2000">
              <a:latin typeface="Calibri"/>
              <a:cs typeface="Calibri"/>
            </a:endParaRPr>
          </a:p>
          <a:p>
            <a:pPr marL="67183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4">
                <a:latin typeface="Calibri"/>
                <a:cs typeface="Calibri"/>
              </a:rPr>
              <a:t>(4</a:t>
            </a:r>
            <a:r>
              <a:rPr dirty="0" smtClean="0" sz="2000" spc="0">
                <a:latin typeface="Calibri"/>
                <a:cs typeface="Calibri"/>
              </a:rPr>
              <a:t>-6m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16800" y="2118360"/>
            <a:ext cx="1422400" cy="8794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7564">
              <a:lnSpc>
                <a:spcPct val="101725"/>
              </a:lnSpc>
              <a:spcBef>
                <a:spcPts val="1259"/>
              </a:spcBef>
            </a:pPr>
            <a:r>
              <a:rPr dirty="0" smtClean="0" sz="2000" spc="4">
                <a:latin typeface="Calibri"/>
                <a:cs typeface="Calibri"/>
              </a:rPr>
              <a:t>3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046726" y="2997835"/>
            <a:ext cx="2370074" cy="11732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7183">
              <a:lnSpc>
                <a:spcPct val="101725"/>
              </a:lnSpc>
              <a:spcBef>
                <a:spcPts val="1037"/>
              </a:spcBef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3X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</a:t>
            </a:r>
            <a:r>
              <a:rPr dirty="0" smtClean="0" sz="2000" spc="-4">
                <a:latin typeface="Calibri"/>
                <a:cs typeface="Calibri"/>
              </a:rPr>
              <a:t>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ana: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10</a:t>
            </a:r>
            <a:endParaRPr sz="2000">
              <a:latin typeface="Calibri"/>
              <a:cs typeface="Calibri"/>
            </a:endParaRPr>
          </a:p>
          <a:p>
            <a:pPr marL="67183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2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19">
                <a:latin typeface="Calibri"/>
                <a:cs typeface="Calibri"/>
              </a:rPr>
              <a:t>8</a:t>
            </a:r>
            <a:r>
              <a:rPr dirty="0" smtClean="0" sz="2000" spc="0">
                <a:latin typeface="Calibri"/>
                <a:cs typeface="Calibri"/>
              </a:rPr>
              <a:t>-12</a:t>
            </a:r>
            <a:r>
              <a:rPr dirty="0" smtClean="0" sz="2000" spc="-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</a:t>
            </a:r>
            <a:r>
              <a:rPr dirty="0" smtClean="0" sz="2000" spc="4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16800" y="2997835"/>
            <a:ext cx="1422400" cy="11732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7564">
              <a:lnSpc>
                <a:spcPct val="101725"/>
              </a:lnSpc>
              <a:spcBef>
                <a:spcPts val="2417"/>
              </a:spcBef>
            </a:pPr>
            <a:r>
              <a:rPr dirty="0" smtClean="0" sz="2000" spc="4">
                <a:latin typeface="Calibri"/>
                <a:cs typeface="Calibri"/>
              </a:rPr>
              <a:t>9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0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mg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75001" y="4171061"/>
            <a:ext cx="2371725" cy="22246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50"/>
              </a:lnSpc>
              <a:spcBef>
                <a:spcPts val="9"/>
              </a:spcBef>
            </a:pPr>
            <a:endParaRPr sz="550"/>
          </a:p>
          <a:p>
            <a:pPr marL="66929">
              <a:lnSpc>
                <a:spcPct val="101725"/>
              </a:lnSpc>
              <a:spcBef>
                <a:spcPts val="7000"/>
              </a:spcBef>
            </a:pPr>
            <a:r>
              <a:rPr dirty="0" smtClean="0" sz="2000" spc="-19">
                <a:latin typeface="Calibri"/>
                <a:cs typeface="Calibri"/>
              </a:rPr>
              <a:t>E</a:t>
            </a:r>
            <a:r>
              <a:rPr dirty="0" smtClean="0" sz="2000" spc="-25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ambu</a:t>
            </a:r>
            <a:r>
              <a:rPr dirty="0" smtClean="0" sz="2000" spc="-19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ol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E</a:t>
            </a:r>
            <a:r>
              <a:rPr dirty="0" smtClean="0" sz="2000" spc="0">
                <a:latin typeface="Calibri"/>
                <a:cs typeface="Calibri"/>
              </a:rPr>
              <a:t>MB)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46726" y="4171061"/>
            <a:ext cx="2370074" cy="10515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7183">
              <a:lnSpc>
                <a:spcPct val="101725"/>
              </a:lnSpc>
              <a:spcBef>
                <a:spcPts val="180"/>
              </a:spcBef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Diá</a:t>
            </a:r>
            <a:r>
              <a:rPr dirty="0" smtClean="0" sz="2000" spc="-4">
                <a:latin typeface="Calibri"/>
                <a:cs typeface="Calibri"/>
              </a:rPr>
              <a:t>r</a:t>
            </a:r>
            <a:r>
              <a:rPr dirty="0" smtClean="0" sz="2000" spc="0">
                <a:latin typeface="Calibri"/>
                <a:cs typeface="Calibri"/>
              </a:rPr>
              <a:t>ia:</a:t>
            </a:r>
            <a:endParaRPr sz="2000">
              <a:latin typeface="Calibri"/>
              <a:cs typeface="Calibri"/>
            </a:endParaRPr>
          </a:p>
          <a:p>
            <a:pPr marL="67183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1</a:t>
            </a:r>
            <a:r>
              <a:rPr dirty="0" smtClean="0" sz="2000" spc="4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</a:t>
            </a:r>
            <a:r>
              <a:rPr dirty="0" smtClean="0" sz="2000" spc="-3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1</a:t>
            </a:r>
            <a:r>
              <a:rPr dirty="0" smtClean="0" sz="2000" spc="14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-</a:t>
            </a:r>
            <a:endParaRPr sz="2000">
              <a:latin typeface="Calibri"/>
              <a:cs typeface="Calibri"/>
            </a:endParaRPr>
          </a:p>
          <a:p>
            <a:pPr marL="67183">
              <a:lnSpc>
                <a:spcPct val="101725"/>
              </a:lnSpc>
              <a:spcBef>
                <a:spcPts val="315"/>
              </a:spcBef>
            </a:pPr>
            <a:r>
              <a:rPr dirty="0" smtClean="0" sz="2000" spc="0">
                <a:latin typeface="Calibri"/>
                <a:cs typeface="Calibri"/>
              </a:rPr>
              <a:t>2</a:t>
            </a:r>
            <a:r>
              <a:rPr dirty="0" smtClean="0" sz="2000" spc="4">
                <a:latin typeface="Calibri"/>
                <a:cs typeface="Calibri"/>
              </a:rPr>
              <a:t>0</a:t>
            </a:r>
            <a:r>
              <a:rPr dirty="0" smtClean="0" sz="2000" spc="0">
                <a:latin typeface="Calibri"/>
                <a:cs typeface="Calibri"/>
              </a:rPr>
              <a:t>m</a:t>
            </a:r>
            <a:r>
              <a:rPr dirty="0" smtClean="0" sz="2000" spc="69">
                <a:latin typeface="Calibri"/>
                <a:cs typeface="Calibri"/>
              </a:rPr>
              <a:t>g</a:t>
            </a:r>
            <a:r>
              <a:rPr dirty="0" smtClean="0" sz="2000" spc="4">
                <a:latin typeface="Calibri"/>
                <a:cs typeface="Calibri"/>
              </a:rPr>
              <a:t>/</a:t>
            </a:r>
            <a:r>
              <a:rPr dirty="0" smtClean="0" sz="2000" spc="0">
                <a:latin typeface="Calibri"/>
                <a:cs typeface="Calibri"/>
              </a:rPr>
              <a:t>Kg)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6800" y="4171061"/>
            <a:ext cx="1422400" cy="10515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900"/>
              </a:lnSpc>
              <a:spcBef>
                <a:spcPts val="39"/>
              </a:spcBef>
            </a:pPr>
            <a:endParaRPr sz="900"/>
          </a:p>
          <a:p>
            <a:pPr marL="67564">
              <a:lnSpc>
                <a:spcPct val="101725"/>
              </a:lnSpc>
              <a:spcBef>
                <a:spcPts val="2000"/>
              </a:spcBef>
            </a:pPr>
            <a:r>
              <a:rPr dirty="0" smtClean="0" sz="2000" spc="0">
                <a:latin typeface="Calibri"/>
                <a:cs typeface="Calibri"/>
              </a:rPr>
              <a:t>---------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46726" y="5222621"/>
            <a:ext cx="2370074" cy="11730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7183">
              <a:lnSpc>
                <a:spcPct val="101725"/>
              </a:lnSpc>
              <a:spcBef>
                <a:spcPts val="1039"/>
              </a:spcBef>
            </a:pPr>
            <a:r>
              <a:rPr dirty="0" smtClean="0" sz="2000" spc="-184">
                <a:latin typeface="Calibri"/>
                <a:cs typeface="Calibri"/>
              </a:rPr>
              <a:t>T</a:t>
            </a:r>
            <a:r>
              <a:rPr dirty="0" smtClean="0" sz="2000" spc="0">
                <a:latin typeface="Calibri"/>
                <a:cs typeface="Calibri"/>
              </a:rPr>
              <a:t>oma</a:t>
            </a:r>
            <a:r>
              <a:rPr dirty="0" smtClean="0" sz="2000" spc="0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3X</a:t>
            </a:r>
            <a:r>
              <a:rPr dirty="0" smtClean="0" sz="2000" spc="-14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se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0">
                <a:latin typeface="Calibri"/>
                <a:cs typeface="Calibri"/>
              </a:rPr>
              <a:t>ana:</a:t>
            </a:r>
            <a:r>
              <a:rPr dirty="0" smtClean="0" sz="2000" spc="1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30</a:t>
            </a:r>
            <a:endParaRPr sz="2000">
              <a:latin typeface="Calibri"/>
              <a:cs typeface="Calibri"/>
            </a:endParaRPr>
          </a:p>
          <a:p>
            <a:pPr marL="67183">
              <a:lnSpc>
                <a:spcPct val="101725"/>
              </a:lnSpc>
              <a:spcBef>
                <a:spcPts val="320"/>
              </a:spcBef>
            </a:pP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</a:t>
            </a:r>
            <a:r>
              <a:rPr dirty="0" smtClean="0" sz="2000" spc="-29">
                <a:latin typeface="Calibri"/>
                <a:cs typeface="Calibri"/>
              </a:rPr>
              <a:t> </a:t>
            </a:r>
            <a:r>
              <a:rPr dirty="0" smtClean="0" sz="2000" spc="0">
                <a:latin typeface="Calibri"/>
                <a:cs typeface="Calibri"/>
              </a:rPr>
              <a:t>(</a:t>
            </a:r>
            <a:r>
              <a:rPr dirty="0" smtClean="0" sz="2000" spc="4">
                <a:latin typeface="Calibri"/>
                <a:cs typeface="Calibri"/>
              </a:rPr>
              <a:t>2</a:t>
            </a:r>
            <a:r>
              <a:rPr dirty="0" smtClean="0" sz="2000" spc="14">
                <a:latin typeface="Calibri"/>
                <a:cs typeface="Calibri"/>
              </a:rPr>
              <a:t>5</a:t>
            </a:r>
            <a:r>
              <a:rPr dirty="0" smtClean="0" sz="2000" spc="0">
                <a:latin typeface="Calibri"/>
                <a:cs typeface="Calibri"/>
              </a:rPr>
              <a:t>-35</a:t>
            </a:r>
            <a:r>
              <a:rPr dirty="0" smtClean="0" sz="2000" spc="-25">
                <a:latin typeface="Calibri"/>
                <a:cs typeface="Calibri"/>
              </a:rPr>
              <a:t> </a:t>
            </a:r>
            <a:r>
              <a:rPr dirty="0" smtClean="0" sz="2000" spc="-9">
                <a:latin typeface="Calibri"/>
                <a:cs typeface="Calibri"/>
              </a:rPr>
              <a:t>m</a:t>
            </a:r>
            <a:r>
              <a:rPr dirty="0" smtClean="0" sz="2000" spc="75">
                <a:latin typeface="Calibri"/>
                <a:cs typeface="Calibri"/>
              </a:rPr>
              <a:t>g</a:t>
            </a:r>
            <a:r>
              <a:rPr dirty="0" smtClean="0" sz="2000" spc="0">
                <a:latin typeface="Calibri"/>
                <a:cs typeface="Calibri"/>
              </a:rPr>
              <a:t>/</a:t>
            </a:r>
            <a:r>
              <a:rPr dirty="0" smtClean="0" sz="2000" spc="4">
                <a:latin typeface="Calibri"/>
                <a:cs typeface="Calibri"/>
              </a:rPr>
              <a:t>K</a:t>
            </a:r>
            <a:r>
              <a:rPr dirty="0" smtClean="0" sz="2000" spc="0">
                <a:latin typeface="Calibri"/>
                <a:cs typeface="Calibri"/>
              </a:rPr>
              <a:t>g)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16800" y="5222621"/>
            <a:ext cx="1422400" cy="11730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/>
          </a:p>
          <a:p>
            <a:pPr marL="67564">
              <a:lnSpc>
                <a:spcPct val="101725"/>
              </a:lnSpc>
              <a:spcBef>
                <a:spcPts val="2419"/>
              </a:spcBef>
            </a:pPr>
            <a:r>
              <a:rPr dirty="0" smtClean="0" sz="2000" spc="0">
                <a:latin typeface="Calibri"/>
                <a:cs typeface="Calibri"/>
              </a:rPr>
              <a:t>---------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1851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bject 7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5947233" cy="685800"/>
          </a:xfrm>
          <a:custGeom>
            <a:avLst/>
            <a:gdLst/>
            <a:ahLst/>
            <a:cxnLst/>
            <a:rect l="l" t="t" r="r" b="b"/>
            <a:pathLst>
              <a:path w="5947233" h="685800">
                <a:moveTo>
                  <a:pt x="0" y="685800"/>
                </a:moveTo>
                <a:lnTo>
                  <a:pt x="5947233" y="685800"/>
                </a:lnTo>
                <a:lnTo>
                  <a:pt x="5947233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318833" y="51458"/>
            <a:ext cx="1672766" cy="1528735"/>
          </a:xfrm>
          <a:custGeom>
            <a:avLst/>
            <a:gdLst/>
            <a:ahLst/>
            <a:cxnLst/>
            <a:rect l="l" t="t" r="r" b="b"/>
            <a:pathLst>
              <a:path w="1672766" h="1528735">
                <a:moveTo>
                  <a:pt x="1672766" y="1528735"/>
                </a:moveTo>
                <a:lnTo>
                  <a:pt x="0" y="1528735"/>
                </a:lnTo>
                <a:lnTo>
                  <a:pt x="0" y="0"/>
                </a:lnTo>
                <a:lnTo>
                  <a:pt x="1672766" y="0"/>
                </a:lnTo>
                <a:lnTo>
                  <a:pt x="1672766" y="15287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406418" y="146101"/>
            <a:ext cx="1497557" cy="1342887"/>
          </a:xfrm>
          <a:custGeom>
            <a:avLst/>
            <a:gdLst/>
            <a:ahLst/>
            <a:cxnLst/>
            <a:rect l="l" t="t" r="r" b="b"/>
            <a:pathLst>
              <a:path w="1497557" h="1342887">
                <a:moveTo>
                  <a:pt x="1497557" y="1342887"/>
                </a:moveTo>
                <a:lnTo>
                  <a:pt x="0" y="1342887"/>
                </a:lnTo>
                <a:lnTo>
                  <a:pt x="0" y="0"/>
                </a:lnTo>
                <a:lnTo>
                  <a:pt x="1497557" y="0"/>
                </a:lnTo>
                <a:lnTo>
                  <a:pt x="1497557" y="1342887"/>
                </a:lnTo>
                <a:close/>
              </a:path>
            </a:pathLst>
          </a:custGeom>
          <a:solidFill>
            <a:srgbClr val="4F894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484941" y="109574"/>
            <a:ext cx="1373513" cy="1422738"/>
          </a:xfrm>
          <a:custGeom>
            <a:avLst/>
            <a:gdLst/>
            <a:ahLst/>
            <a:cxnLst/>
            <a:rect l="l" t="t" r="r" b="b"/>
            <a:pathLst>
              <a:path w="1373513" h="1422738">
                <a:moveTo>
                  <a:pt x="1372382" y="848181"/>
                </a:moveTo>
                <a:lnTo>
                  <a:pt x="1373513" y="858443"/>
                </a:lnTo>
                <a:lnTo>
                  <a:pt x="1373513" y="929115"/>
                </a:lnTo>
                <a:lnTo>
                  <a:pt x="1372382" y="943937"/>
                </a:lnTo>
                <a:lnTo>
                  <a:pt x="1371242" y="958759"/>
                </a:lnTo>
                <a:lnTo>
                  <a:pt x="1370102" y="973581"/>
                </a:lnTo>
                <a:lnTo>
                  <a:pt x="1368962" y="988403"/>
                </a:lnTo>
                <a:lnTo>
                  <a:pt x="1367823" y="1002082"/>
                </a:lnTo>
                <a:lnTo>
                  <a:pt x="1365552" y="1015761"/>
                </a:lnTo>
                <a:lnTo>
                  <a:pt x="1363272" y="1030583"/>
                </a:lnTo>
                <a:lnTo>
                  <a:pt x="1362132" y="1043120"/>
                </a:lnTo>
                <a:lnTo>
                  <a:pt x="1359862" y="1055657"/>
                </a:lnTo>
                <a:lnTo>
                  <a:pt x="1357582" y="1069337"/>
                </a:lnTo>
                <a:lnTo>
                  <a:pt x="1354172" y="1081883"/>
                </a:lnTo>
                <a:lnTo>
                  <a:pt x="1351892" y="1094420"/>
                </a:lnTo>
                <a:lnTo>
                  <a:pt x="1348482" y="1105815"/>
                </a:lnTo>
                <a:lnTo>
                  <a:pt x="1345071" y="1118362"/>
                </a:lnTo>
                <a:lnTo>
                  <a:pt x="1341651" y="1129757"/>
                </a:lnTo>
                <a:lnTo>
                  <a:pt x="1339381" y="1141161"/>
                </a:lnTo>
                <a:lnTo>
                  <a:pt x="1335961" y="1151423"/>
                </a:lnTo>
                <a:lnTo>
                  <a:pt x="1332551" y="1162818"/>
                </a:lnTo>
                <a:lnTo>
                  <a:pt x="1328001" y="1173080"/>
                </a:lnTo>
                <a:lnTo>
                  <a:pt x="1324581" y="1183342"/>
                </a:lnTo>
                <a:lnTo>
                  <a:pt x="1321171" y="1193603"/>
                </a:lnTo>
                <a:lnTo>
                  <a:pt x="1317760" y="1202723"/>
                </a:lnTo>
                <a:lnTo>
                  <a:pt x="1313200" y="1212975"/>
                </a:lnTo>
                <a:lnTo>
                  <a:pt x="1309790" y="1222095"/>
                </a:lnTo>
                <a:lnTo>
                  <a:pt x="1306380" y="1231215"/>
                </a:lnTo>
                <a:lnTo>
                  <a:pt x="1301820" y="1239202"/>
                </a:lnTo>
                <a:lnTo>
                  <a:pt x="1297270" y="1248321"/>
                </a:lnTo>
                <a:lnTo>
                  <a:pt x="1293859" y="1257441"/>
                </a:lnTo>
                <a:lnTo>
                  <a:pt x="1289309" y="1265418"/>
                </a:lnTo>
                <a:lnTo>
                  <a:pt x="1284759" y="1273395"/>
                </a:lnTo>
                <a:lnTo>
                  <a:pt x="1280199" y="1281382"/>
                </a:lnTo>
                <a:lnTo>
                  <a:pt x="1276789" y="1288217"/>
                </a:lnTo>
                <a:lnTo>
                  <a:pt x="1273379" y="1295062"/>
                </a:lnTo>
                <a:lnTo>
                  <a:pt x="1269959" y="1301897"/>
                </a:lnTo>
                <a:lnTo>
                  <a:pt x="1265408" y="1308741"/>
                </a:lnTo>
                <a:lnTo>
                  <a:pt x="1261998" y="1314434"/>
                </a:lnTo>
                <a:lnTo>
                  <a:pt x="1257448" y="1321278"/>
                </a:lnTo>
                <a:lnTo>
                  <a:pt x="1254028" y="1326980"/>
                </a:lnTo>
                <a:lnTo>
                  <a:pt x="1249478" y="1332682"/>
                </a:lnTo>
                <a:lnTo>
                  <a:pt x="1246068" y="1338375"/>
                </a:lnTo>
                <a:lnTo>
                  <a:pt x="1242648" y="1342935"/>
                </a:lnTo>
                <a:lnTo>
                  <a:pt x="1239237" y="1348637"/>
                </a:lnTo>
                <a:lnTo>
                  <a:pt x="1235827" y="1353197"/>
                </a:lnTo>
                <a:lnTo>
                  <a:pt x="1232407" y="1356614"/>
                </a:lnTo>
                <a:lnTo>
                  <a:pt x="1228997" y="1361174"/>
                </a:lnTo>
                <a:lnTo>
                  <a:pt x="1225577" y="1365734"/>
                </a:lnTo>
                <a:lnTo>
                  <a:pt x="1222167" y="1370294"/>
                </a:lnTo>
                <a:lnTo>
                  <a:pt x="1219887" y="1372578"/>
                </a:lnTo>
                <a:lnTo>
                  <a:pt x="1216477" y="1375996"/>
                </a:lnTo>
                <a:lnTo>
                  <a:pt x="1214197" y="1379413"/>
                </a:lnTo>
                <a:lnTo>
                  <a:pt x="1210786" y="1382840"/>
                </a:lnTo>
                <a:lnTo>
                  <a:pt x="1206236" y="1387400"/>
                </a:lnTo>
                <a:lnTo>
                  <a:pt x="1202826" y="1391960"/>
                </a:lnTo>
                <a:lnTo>
                  <a:pt x="1200546" y="1394235"/>
                </a:lnTo>
                <a:lnTo>
                  <a:pt x="1197136" y="1397658"/>
                </a:lnTo>
                <a:lnTo>
                  <a:pt x="1194856" y="1398798"/>
                </a:lnTo>
                <a:lnTo>
                  <a:pt x="325414" y="1422738"/>
                </a:lnTo>
                <a:lnTo>
                  <a:pt x="142255" y="1133184"/>
                </a:lnTo>
                <a:lnTo>
                  <a:pt x="0" y="890362"/>
                </a:lnTo>
                <a:lnTo>
                  <a:pt x="103554" y="848181"/>
                </a:lnTo>
                <a:lnTo>
                  <a:pt x="104703" y="841337"/>
                </a:lnTo>
                <a:lnTo>
                  <a:pt x="104703" y="836777"/>
                </a:lnTo>
                <a:lnTo>
                  <a:pt x="105853" y="832217"/>
                </a:lnTo>
                <a:lnTo>
                  <a:pt x="107002" y="827657"/>
                </a:lnTo>
                <a:lnTo>
                  <a:pt x="108056" y="823098"/>
                </a:lnTo>
                <a:lnTo>
                  <a:pt x="109205" y="818538"/>
                </a:lnTo>
                <a:lnTo>
                  <a:pt x="111504" y="815120"/>
                </a:lnTo>
                <a:lnTo>
                  <a:pt x="112654" y="811703"/>
                </a:lnTo>
                <a:lnTo>
                  <a:pt x="114953" y="808276"/>
                </a:lnTo>
                <a:lnTo>
                  <a:pt x="117252" y="804858"/>
                </a:lnTo>
                <a:lnTo>
                  <a:pt x="119455" y="802583"/>
                </a:lnTo>
                <a:lnTo>
                  <a:pt x="121754" y="799156"/>
                </a:lnTo>
                <a:lnTo>
                  <a:pt x="127406" y="794596"/>
                </a:lnTo>
                <a:lnTo>
                  <a:pt x="133154" y="792321"/>
                </a:lnTo>
                <a:lnTo>
                  <a:pt x="136507" y="790037"/>
                </a:lnTo>
                <a:lnTo>
                  <a:pt x="139955" y="788904"/>
                </a:lnTo>
                <a:lnTo>
                  <a:pt x="143404" y="787761"/>
                </a:lnTo>
                <a:lnTo>
                  <a:pt x="146757" y="786619"/>
                </a:lnTo>
                <a:lnTo>
                  <a:pt x="150206" y="786619"/>
                </a:lnTo>
                <a:lnTo>
                  <a:pt x="153654" y="785477"/>
                </a:lnTo>
                <a:lnTo>
                  <a:pt x="157007" y="785477"/>
                </a:lnTo>
                <a:lnTo>
                  <a:pt x="160456" y="786619"/>
                </a:lnTo>
                <a:lnTo>
                  <a:pt x="168406" y="786619"/>
                </a:lnTo>
                <a:lnTo>
                  <a:pt x="173005" y="787761"/>
                </a:lnTo>
                <a:lnTo>
                  <a:pt x="176357" y="788904"/>
                </a:lnTo>
                <a:lnTo>
                  <a:pt x="180956" y="788904"/>
                </a:lnTo>
                <a:lnTo>
                  <a:pt x="185458" y="791179"/>
                </a:lnTo>
                <a:lnTo>
                  <a:pt x="188907" y="792321"/>
                </a:lnTo>
                <a:lnTo>
                  <a:pt x="192355" y="794596"/>
                </a:lnTo>
                <a:lnTo>
                  <a:pt x="195708" y="794596"/>
                </a:lnTo>
                <a:lnTo>
                  <a:pt x="199157" y="795739"/>
                </a:lnTo>
                <a:lnTo>
                  <a:pt x="202509" y="798023"/>
                </a:lnTo>
                <a:lnTo>
                  <a:pt x="205958" y="799156"/>
                </a:lnTo>
                <a:lnTo>
                  <a:pt x="211610" y="802583"/>
                </a:lnTo>
                <a:lnTo>
                  <a:pt x="217358" y="807143"/>
                </a:lnTo>
                <a:lnTo>
                  <a:pt x="221860" y="810560"/>
                </a:lnTo>
                <a:lnTo>
                  <a:pt x="226458" y="815120"/>
                </a:lnTo>
                <a:lnTo>
                  <a:pt x="232110" y="818538"/>
                </a:lnTo>
                <a:lnTo>
                  <a:pt x="235559" y="823098"/>
                </a:lnTo>
                <a:lnTo>
                  <a:pt x="240061" y="826525"/>
                </a:lnTo>
                <a:lnTo>
                  <a:pt x="243509" y="831084"/>
                </a:lnTo>
                <a:lnTo>
                  <a:pt x="246958" y="834502"/>
                </a:lnTo>
                <a:lnTo>
                  <a:pt x="248108" y="837919"/>
                </a:lnTo>
                <a:lnTo>
                  <a:pt x="252610" y="841337"/>
                </a:lnTo>
                <a:lnTo>
                  <a:pt x="252610" y="843621"/>
                </a:lnTo>
                <a:lnTo>
                  <a:pt x="359613" y="868696"/>
                </a:lnTo>
                <a:lnTo>
                  <a:pt x="360762" y="867563"/>
                </a:lnTo>
                <a:lnTo>
                  <a:pt x="361912" y="864136"/>
                </a:lnTo>
                <a:lnTo>
                  <a:pt x="362965" y="861861"/>
                </a:lnTo>
                <a:lnTo>
                  <a:pt x="364115" y="858443"/>
                </a:lnTo>
                <a:lnTo>
                  <a:pt x="365264" y="855016"/>
                </a:lnTo>
                <a:lnTo>
                  <a:pt x="366414" y="851599"/>
                </a:lnTo>
                <a:lnTo>
                  <a:pt x="368713" y="847039"/>
                </a:lnTo>
                <a:lnTo>
                  <a:pt x="371012" y="842479"/>
                </a:lnTo>
                <a:lnTo>
                  <a:pt x="373215" y="836777"/>
                </a:lnTo>
                <a:lnTo>
                  <a:pt x="375515" y="832217"/>
                </a:lnTo>
                <a:lnTo>
                  <a:pt x="378963" y="825382"/>
                </a:lnTo>
                <a:lnTo>
                  <a:pt x="381166" y="819680"/>
                </a:lnTo>
                <a:lnTo>
                  <a:pt x="382316" y="816263"/>
                </a:lnTo>
                <a:lnTo>
                  <a:pt x="383465" y="812836"/>
                </a:lnTo>
                <a:lnTo>
                  <a:pt x="384615" y="809418"/>
                </a:lnTo>
                <a:lnTo>
                  <a:pt x="385765" y="807143"/>
                </a:lnTo>
                <a:lnTo>
                  <a:pt x="386914" y="802583"/>
                </a:lnTo>
                <a:lnTo>
                  <a:pt x="389213" y="799156"/>
                </a:lnTo>
                <a:lnTo>
                  <a:pt x="390363" y="795739"/>
                </a:lnTo>
                <a:lnTo>
                  <a:pt x="392566" y="792321"/>
                </a:lnTo>
                <a:lnTo>
                  <a:pt x="393715" y="787761"/>
                </a:lnTo>
                <a:lnTo>
                  <a:pt x="396015" y="784344"/>
                </a:lnTo>
                <a:lnTo>
                  <a:pt x="397164" y="780917"/>
                </a:lnTo>
                <a:lnTo>
                  <a:pt x="398314" y="777499"/>
                </a:lnTo>
                <a:lnTo>
                  <a:pt x="400517" y="772940"/>
                </a:lnTo>
                <a:lnTo>
                  <a:pt x="401666" y="768380"/>
                </a:lnTo>
                <a:lnTo>
                  <a:pt x="403966" y="763820"/>
                </a:lnTo>
                <a:lnTo>
                  <a:pt x="405115" y="760403"/>
                </a:lnTo>
                <a:lnTo>
                  <a:pt x="407414" y="755843"/>
                </a:lnTo>
                <a:lnTo>
                  <a:pt x="408564" y="752425"/>
                </a:lnTo>
                <a:lnTo>
                  <a:pt x="410767" y="747856"/>
                </a:lnTo>
                <a:lnTo>
                  <a:pt x="411916" y="744438"/>
                </a:lnTo>
                <a:lnTo>
                  <a:pt x="414216" y="739879"/>
                </a:lnTo>
                <a:lnTo>
                  <a:pt x="415365" y="735319"/>
                </a:lnTo>
                <a:lnTo>
                  <a:pt x="417664" y="730759"/>
                </a:lnTo>
                <a:lnTo>
                  <a:pt x="419867" y="726199"/>
                </a:lnTo>
                <a:lnTo>
                  <a:pt x="421017" y="721639"/>
                </a:lnTo>
                <a:lnTo>
                  <a:pt x="422167" y="717080"/>
                </a:lnTo>
                <a:lnTo>
                  <a:pt x="424466" y="712520"/>
                </a:lnTo>
                <a:lnTo>
                  <a:pt x="425615" y="709102"/>
                </a:lnTo>
                <a:lnTo>
                  <a:pt x="427914" y="703400"/>
                </a:lnTo>
                <a:lnTo>
                  <a:pt x="430117" y="698840"/>
                </a:lnTo>
                <a:lnTo>
                  <a:pt x="432417" y="694281"/>
                </a:lnTo>
                <a:lnTo>
                  <a:pt x="433566" y="690863"/>
                </a:lnTo>
                <a:lnTo>
                  <a:pt x="435865" y="685161"/>
                </a:lnTo>
                <a:lnTo>
                  <a:pt x="437015" y="680601"/>
                </a:lnTo>
                <a:lnTo>
                  <a:pt x="439218" y="676041"/>
                </a:lnTo>
                <a:lnTo>
                  <a:pt x="440367" y="672624"/>
                </a:lnTo>
                <a:lnTo>
                  <a:pt x="442667" y="668064"/>
                </a:lnTo>
                <a:lnTo>
                  <a:pt x="444966" y="663504"/>
                </a:lnTo>
                <a:lnTo>
                  <a:pt x="447169" y="658944"/>
                </a:lnTo>
                <a:lnTo>
                  <a:pt x="449468" y="654385"/>
                </a:lnTo>
                <a:lnTo>
                  <a:pt x="451767" y="648682"/>
                </a:lnTo>
                <a:lnTo>
                  <a:pt x="454066" y="644123"/>
                </a:lnTo>
                <a:lnTo>
                  <a:pt x="457419" y="639563"/>
                </a:lnTo>
                <a:lnTo>
                  <a:pt x="459718" y="636145"/>
                </a:lnTo>
                <a:lnTo>
                  <a:pt x="462017" y="631586"/>
                </a:lnTo>
                <a:lnTo>
                  <a:pt x="464316" y="627026"/>
                </a:lnTo>
                <a:lnTo>
                  <a:pt x="467669" y="623599"/>
                </a:lnTo>
                <a:lnTo>
                  <a:pt x="469968" y="619039"/>
                </a:lnTo>
                <a:lnTo>
                  <a:pt x="472267" y="614479"/>
                </a:lnTo>
                <a:lnTo>
                  <a:pt x="475620" y="611062"/>
                </a:lnTo>
                <a:lnTo>
                  <a:pt x="477919" y="606502"/>
                </a:lnTo>
                <a:lnTo>
                  <a:pt x="480218" y="603084"/>
                </a:lnTo>
                <a:lnTo>
                  <a:pt x="483667" y="598525"/>
                </a:lnTo>
                <a:lnTo>
                  <a:pt x="487019" y="595098"/>
                </a:lnTo>
                <a:lnTo>
                  <a:pt x="490468" y="590538"/>
                </a:lnTo>
                <a:lnTo>
                  <a:pt x="492767" y="588263"/>
                </a:lnTo>
                <a:lnTo>
                  <a:pt x="496120" y="583703"/>
                </a:lnTo>
                <a:lnTo>
                  <a:pt x="499569" y="580285"/>
                </a:lnTo>
                <a:lnTo>
                  <a:pt x="501868" y="576858"/>
                </a:lnTo>
                <a:lnTo>
                  <a:pt x="504071" y="573441"/>
                </a:lnTo>
                <a:lnTo>
                  <a:pt x="507520" y="570023"/>
                </a:lnTo>
                <a:lnTo>
                  <a:pt x="510968" y="566606"/>
                </a:lnTo>
                <a:lnTo>
                  <a:pt x="514321" y="563179"/>
                </a:lnTo>
                <a:lnTo>
                  <a:pt x="516620" y="559761"/>
                </a:lnTo>
                <a:lnTo>
                  <a:pt x="523421" y="554059"/>
                </a:lnTo>
                <a:lnTo>
                  <a:pt x="529169" y="548357"/>
                </a:lnTo>
                <a:lnTo>
                  <a:pt x="534821" y="542665"/>
                </a:lnTo>
                <a:lnTo>
                  <a:pt x="540569" y="536962"/>
                </a:lnTo>
                <a:lnTo>
                  <a:pt x="546221" y="532403"/>
                </a:lnTo>
                <a:lnTo>
                  <a:pt x="550771" y="527881"/>
                </a:lnTo>
                <a:lnTo>
                  <a:pt x="556461" y="522121"/>
                </a:lnTo>
                <a:lnTo>
                  <a:pt x="561011" y="518762"/>
                </a:lnTo>
                <a:lnTo>
                  <a:pt x="565562" y="515306"/>
                </a:lnTo>
                <a:lnTo>
                  <a:pt x="568972" y="511850"/>
                </a:lnTo>
                <a:lnTo>
                  <a:pt x="573532" y="508490"/>
                </a:lnTo>
                <a:lnTo>
                  <a:pt x="576942" y="506186"/>
                </a:lnTo>
                <a:lnTo>
                  <a:pt x="580352" y="503882"/>
                </a:lnTo>
                <a:lnTo>
                  <a:pt x="581492" y="502730"/>
                </a:lnTo>
                <a:lnTo>
                  <a:pt x="584912" y="500522"/>
                </a:lnTo>
                <a:lnTo>
                  <a:pt x="584912" y="498218"/>
                </a:lnTo>
                <a:lnTo>
                  <a:pt x="582632" y="494763"/>
                </a:lnTo>
                <a:lnTo>
                  <a:pt x="580352" y="492459"/>
                </a:lnTo>
                <a:lnTo>
                  <a:pt x="578082" y="489099"/>
                </a:lnTo>
                <a:lnTo>
                  <a:pt x="575802" y="485643"/>
                </a:lnTo>
                <a:lnTo>
                  <a:pt x="572392" y="482283"/>
                </a:lnTo>
                <a:lnTo>
                  <a:pt x="570112" y="477675"/>
                </a:lnTo>
                <a:lnTo>
                  <a:pt x="566701" y="473164"/>
                </a:lnTo>
                <a:lnTo>
                  <a:pt x="562151" y="468556"/>
                </a:lnTo>
                <a:lnTo>
                  <a:pt x="557601" y="462892"/>
                </a:lnTo>
                <a:lnTo>
                  <a:pt x="554181" y="457132"/>
                </a:lnTo>
                <a:lnTo>
                  <a:pt x="549631" y="451468"/>
                </a:lnTo>
                <a:lnTo>
                  <a:pt x="547370" y="448013"/>
                </a:lnTo>
                <a:lnTo>
                  <a:pt x="545071" y="445805"/>
                </a:lnTo>
                <a:lnTo>
                  <a:pt x="542772" y="442349"/>
                </a:lnTo>
                <a:lnTo>
                  <a:pt x="539419" y="438893"/>
                </a:lnTo>
                <a:lnTo>
                  <a:pt x="538270" y="435533"/>
                </a:lnTo>
                <a:lnTo>
                  <a:pt x="535971" y="432077"/>
                </a:lnTo>
                <a:lnTo>
                  <a:pt x="533671" y="427565"/>
                </a:lnTo>
                <a:lnTo>
                  <a:pt x="531468" y="424110"/>
                </a:lnTo>
                <a:lnTo>
                  <a:pt x="529169" y="420654"/>
                </a:lnTo>
                <a:lnTo>
                  <a:pt x="526870" y="416142"/>
                </a:lnTo>
                <a:lnTo>
                  <a:pt x="524571" y="412686"/>
                </a:lnTo>
                <a:lnTo>
                  <a:pt x="521218" y="409326"/>
                </a:lnTo>
                <a:lnTo>
                  <a:pt x="520069" y="404718"/>
                </a:lnTo>
                <a:lnTo>
                  <a:pt x="516620" y="401263"/>
                </a:lnTo>
                <a:lnTo>
                  <a:pt x="514321" y="396751"/>
                </a:lnTo>
                <a:lnTo>
                  <a:pt x="512118" y="393295"/>
                </a:lnTo>
                <a:lnTo>
                  <a:pt x="509819" y="388783"/>
                </a:lnTo>
                <a:lnTo>
                  <a:pt x="507520" y="384175"/>
                </a:lnTo>
                <a:lnTo>
                  <a:pt x="505220" y="380815"/>
                </a:lnTo>
                <a:lnTo>
                  <a:pt x="501868" y="377360"/>
                </a:lnTo>
                <a:lnTo>
                  <a:pt x="500718" y="371696"/>
                </a:lnTo>
                <a:lnTo>
                  <a:pt x="498419" y="368240"/>
                </a:lnTo>
                <a:lnTo>
                  <a:pt x="497270" y="362576"/>
                </a:lnTo>
                <a:lnTo>
                  <a:pt x="494970" y="359120"/>
                </a:lnTo>
                <a:lnTo>
                  <a:pt x="492767" y="353457"/>
                </a:lnTo>
                <a:lnTo>
                  <a:pt x="490468" y="350001"/>
                </a:lnTo>
                <a:lnTo>
                  <a:pt x="488169" y="344337"/>
                </a:lnTo>
                <a:lnTo>
                  <a:pt x="485870" y="340881"/>
                </a:lnTo>
                <a:lnTo>
                  <a:pt x="484720" y="335217"/>
                </a:lnTo>
                <a:lnTo>
                  <a:pt x="482517" y="331761"/>
                </a:lnTo>
                <a:lnTo>
                  <a:pt x="481368" y="327250"/>
                </a:lnTo>
                <a:lnTo>
                  <a:pt x="479069" y="322642"/>
                </a:lnTo>
                <a:lnTo>
                  <a:pt x="477919" y="316978"/>
                </a:lnTo>
                <a:lnTo>
                  <a:pt x="476769" y="312370"/>
                </a:lnTo>
                <a:lnTo>
                  <a:pt x="474566" y="307858"/>
                </a:lnTo>
                <a:lnTo>
                  <a:pt x="473417" y="303251"/>
                </a:lnTo>
                <a:lnTo>
                  <a:pt x="448318" y="127674"/>
                </a:lnTo>
                <a:lnTo>
                  <a:pt x="451767" y="122010"/>
                </a:lnTo>
                <a:lnTo>
                  <a:pt x="455216" y="117403"/>
                </a:lnTo>
                <a:lnTo>
                  <a:pt x="458568" y="112891"/>
                </a:lnTo>
                <a:lnTo>
                  <a:pt x="460868" y="108283"/>
                </a:lnTo>
                <a:lnTo>
                  <a:pt x="464316" y="103771"/>
                </a:lnTo>
                <a:lnTo>
                  <a:pt x="467669" y="99163"/>
                </a:lnTo>
                <a:lnTo>
                  <a:pt x="471118" y="94652"/>
                </a:lnTo>
                <a:lnTo>
                  <a:pt x="474566" y="91196"/>
                </a:lnTo>
                <a:lnTo>
                  <a:pt x="477919" y="87836"/>
                </a:lnTo>
                <a:lnTo>
                  <a:pt x="481368" y="83228"/>
                </a:lnTo>
                <a:lnTo>
                  <a:pt x="485870" y="79868"/>
                </a:lnTo>
                <a:lnTo>
                  <a:pt x="489319" y="77564"/>
                </a:lnTo>
                <a:lnTo>
                  <a:pt x="492767" y="72956"/>
                </a:lnTo>
                <a:lnTo>
                  <a:pt x="496120" y="69597"/>
                </a:lnTo>
                <a:lnTo>
                  <a:pt x="499569" y="67293"/>
                </a:lnTo>
                <a:lnTo>
                  <a:pt x="503017" y="63837"/>
                </a:lnTo>
                <a:lnTo>
                  <a:pt x="507520" y="60477"/>
                </a:lnTo>
                <a:lnTo>
                  <a:pt x="510968" y="57021"/>
                </a:lnTo>
                <a:lnTo>
                  <a:pt x="515470" y="54717"/>
                </a:lnTo>
                <a:lnTo>
                  <a:pt x="518919" y="52509"/>
                </a:lnTo>
                <a:lnTo>
                  <a:pt x="523421" y="49053"/>
                </a:lnTo>
                <a:lnTo>
                  <a:pt x="526870" y="46750"/>
                </a:lnTo>
                <a:lnTo>
                  <a:pt x="531468" y="43390"/>
                </a:lnTo>
                <a:lnTo>
                  <a:pt x="534821" y="42238"/>
                </a:lnTo>
                <a:lnTo>
                  <a:pt x="539419" y="38782"/>
                </a:lnTo>
                <a:lnTo>
                  <a:pt x="542772" y="36478"/>
                </a:lnTo>
                <a:lnTo>
                  <a:pt x="547370" y="35326"/>
                </a:lnTo>
                <a:lnTo>
                  <a:pt x="550771" y="33118"/>
                </a:lnTo>
                <a:lnTo>
                  <a:pt x="555321" y="31966"/>
                </a:lnTo>
                <a:lnTo>
                  <a:pt x="558731" y="29662"/>
                </a:lnTo>
                <a:lnTo>
                  <a:pt x="563282" y="28510"/>
                </a:lnTo>
                <a:lnTo>
                  <a:pt x="566701" y="26206"/>
                </a:lnTo>
                <a:lnTo>
                  <a:pt x="571252" y="25150"/>
                </a:lnTo>
                <a:lnTo>
                  <a:pt x="574662" y="22847"/>
                </a:lnTo>
                <a:lnTo>
                  <a:pt x="578082" y="21695"/>
                </a:lnTo>
                <a:lnTo>
                  <a:pt x="582632" y="19391"/>
                </a:lnTo>
                <a:lnTo>
                  <a:pt x="586042" y="18239"/>
                </a:lnTo>
                <a:lnTo>
                  <a:pt x="590593" y="17087"/>
                </a:lnTo>
                <a:lnTo>
                  <a:pt x="594013" y="16031"/>
                </a:lnTo>
                <a:lnTo>
                  <a:pt x="597423" y="14879"/>
                </a:lnTo>
                <a:lnTo>
                  <a:pt x="600843" y="12575"/>
                </a:lnTo>
                <a:lnTo>
                  <a:pt x="604253" y="12575"/>
                </a:lnTo>
                <a:lnTo>
                  <a:pt x="607663" y="10271"/>
                </a:lnTo>
                <a:lnTo>
                  <a:pt x="611083" y="10271"/>
                </a:lnTo>
                <a:lnTo>
                  <a:pt x="614493" y="9119"/>
                </a:lnTo>
                <a:lnTo>
                  <a:pt x="617904" y="7967"/>
                </a:lnTo>
                <a:lnTo>
                  <a:pt x="620184" y="6911"/>
                </a:lnTo>
                <a:lnTo>
                  <a:pt x="623594" y="6911"/>
                </a:lnTo>
                <a:lnTo>
                  <a:pt x="627014" y="5759"/>
                </a:lnTo>
                <a:lnTo>
                  <a:pt x="630424" y="5759"/>
                </a:lnTo>
                <a:lnTo>
                  <a:pt x="632704" y="4607"/>
                </a:lnTo>
                <a:lnTo>
                  <a:pt x="634974" y="4607"/>
                </a:lnTo>
                <a:lnTo>
                  <a:pt x="640665" y="3455"/>
                </a:lnTo>
                <a:lnTo>
                  <a:pt x="645215" y="3455"/>
                </a:lnTo>
                <a:lnTo>
                  <a:pt x="649775" y="2303"/>
                </a:lnTo>
                <a:lnTo>
                  <a:pt x="653185" y="1151"/>
                </a:lnTo>
                <a:lnTo>
                  <a:pt x="662285" y="1151"/>
                </a:lnTo>
                <a:lnTo>
                  <a:pt x="664565" y="0"/>
                </a:lnTo>
                <a:lnTo>
                  <a:pt x="680496" y="0"/>
                </a:lnTo>
                <a:lnTo>
                  <a:pt x="685046" y="1151"/>
                </a:lnTo>
                <a:lnTo>
                  <a:pt x="695287" y="1151"/>
                </a:lnTo>
                <a:lnTo>
                  <a:pt x="699846" y="2303"/>
                </a:lnTo>
                <a:lnTo>
                  <a:pt x="705527" y="2303"/>
                </a:lnTo>
                <a:lnTo>
                  <a:pt x="711217" y="3455"/>
                </a:lnTo>
                <a:lnTo>
                  <a:pt x="716907" y="3455"/>
                </a:lnTo>
                <a:lnTo>
                  <a:pt x="722598" y="4607"/>
                </a:lnTo>
                <a:lnTo>
                  <a:pt x="728288" y="5759"/>
                </a:lnTo>
                <a:lnTo>
                  <a:pt x="733978" y="7967"/>
                </a:lnTo>
                <a:lnTo>
                  <a:pt x="739668" y="7967"/>
                </a:lnTo>
                <a:lnTo>
                  <a:pt x="743088" y="9119"/>
                </a:lnTo>
                <a:lnTo>
                  <a:pt x="746498" y="9119"/>
                </a:lnTo>
                <a:lnTo>
                  <a:pt x="752189" y="11423"/>
                </a:lnTo>
                <a:lnTo>
                  <a:pt x="757879" y="12575"/>
                </a:lnTo>
                <a:lnTo>
                  <a:pt x="764709" y="13727"/>
                </a:lnTo>
                <a:lnTo>
                  <a:pt x="769259" y="16031"/>
                </a:lnTo>
                <a:lnTo>
                  <a:pt x="774949" y="18239"/>
                </a:lnTo>
                <a:lnTo>
                  <a:pt x="779500" y="20543"/>
                </a:lnTo>
                <a:lnTo>
                  <a:pt x="785190" y="21695"/>
                </a:lnTo>
                <a:lnTo>
                  <a:pt x="789740" y="23998"/>
                </a:lnTo>
                <a:lnTo>
                  <a:pt x="795430" y="26206"/>
                </a:lnTo>
                <a:lnTo>
                  <a:pt x="798841" y="28510"/>
                </a:lnTo>
                <a:lnTo>
                  <a:pt x="803400" y="30814"/>
                </a:lnTo>
                <a:lnTo>
                  <a:pt x="807951" y="33118"/>
                </a:lnTo>
                <a:lnTo>
                  <a:pt x="811361" y="36478"/>
                </a:lnTo>
                <a:lnTo>
                  <a:pt x="813641" y="39934"/>
                </a:lnTo>
                <a:lnTo>
                  <a:pt x="818191" y="43390"/>
                </a:lnTo>
                <a:lnTo>
                  <a:pt x="822741" y="46750"/>
                </a:lnTo>
                <a:lnTo>
                  <a:pt x="827292" y="51357"/>
                </a:lnTo>
                <a:lnTo>
                  <a:pt x="830712" y="55869"/>
                </a:lnTo>
                <a:lnTo>
                  <a:pt x="835262" y="59325"/>
                </a:lnTo>
                <a:lnTo>
                  <a:pt x="839812" y="63837"/>
                </a:lnTo>
                <a:lnTo>
                  <a:pt x="843222" y="68445"/>
                </a:lnTo>
                <a:lnTo>
                  <a:pt x="846642" y="74108"/>
                </a:lnTo>
                <a:lnTo>
                  <a:pt x="850052" y="77564"/>
                </a:lnTo>
                <a:lnTo>
                  <a:pt x="853463" y="82076"/>
                </a:lnTo>
                <a:lnTo>
                  <a:pt x="856883" y="86684"/>
                </a:lnTo>
                <a:lnTo>
                  <a:pt x="860293" y="91196"/>
                </a:lnTo>
                <a:lnTo>
                  <a:pt x="863713" y="95803"/>
                </a:lnTo>
                <a:lnTo>
                  <a:pt x="867123" y="100315"/>
                </a:lnTo>
                <a:lnTo>
                  <a:pt x="870533" y="106075"/>
                </a:lnTo>
                <a:lnTo>
                  <a:pt x="872813" y="110587"/>
                </a:lnTo>
                <a:lnTo>
                  <a:pt x="876224" y="115195"/>
                </a:lnTo>
                <a:lnTo>
                  <a:pt x="879643" y="119706"/>
                </a:lnTo>
                <a:lnTo>
                  <a:pt x="883054" y="124314"/>
                </a:lnTo>
                <a:lnTo>
                  <a:pt x="885334" y="129978"/>
                </a:lnTo>
                <a:lnTo>
                  <a:pt x="888744" y="134586"/>
                </a:lnTo>
                <a:lnTo>
                  <a:pt x="889884" y="139098"/>
                </a:lnTo>
                <a:lnTo>
                  <a:pt x="893294" y="143705"/>
                </a:lnTo>
                <a:lnTo>
                  <a:pt x="894434" y="149369"/>
                </a:lnTo>
                <a:lnTo>
                  <a:pt x="897844" y="153881"/>
                </a:lnTo>
                <a:lnTo>
                  <a:pt x="900124" y="158489"/>
                </a:lnTo>
                <a:lnTo>
                  <a:pt x="902395" y="161945"/>
                </a:lnTo>
                <a:lnTo>
                  <a:pt x="904675" y="166456"/>
                </a:lnTo>
                <a:lnTo>
                  <a:pt x="906954" y="171064"/>
                </a:lnTo>
                <a:lnTo>
                  <a:pt x="908085" y="175576"/>
                </a:lnTo>
                <a:lnTo>
                  <a:pt x="910365" y="180184"/>
                </a:lnTo>
                <a:lnTo>
                  <a:pt x="911505" y="185848"/>
                </a:lnTo>
                <a:lnTo>
                  <a:pt x="913775" y="189304"/>
                </a:lnTo>
                <a:lnTo>
                  <a:pt x="916055" y="193815"/>
                </a:lnTo>
                <a:lnTo>
                  <a:pt x="917195" y="197271"/>
                </a:lnTo>
                <a:lnTo>
                  <a:pt x="919465" y="201783"/>
                </a:lnTo>
                <a:lnTo>
                  <a:pt x="920605" y="205239"/>
                </a:lnTo>
                <a:lnTo>
                  <a:pt x="922885" y="209751"/>
                </a:lnTo>
                <a:lnTo>
                  <a:pt x="924025" y="213206"/>
                </a:lnTo>
                <a:lnTo>
                  <a:pt x="925155" y="217718"/>
                </a:lnTo>
                <a:lnTo>
                  <a:pt x="926295" y="221174"/>
                </a:lnTo>
                <a:lnTo>
                  <a:pt x="927435" y="224630"/>
                </a:lnTo>
                <a:lnTo>
                  <a:pt x="928575" y="227990"/>
                </a:lnTo>
                <a:lnTo>
                  <a:pt x="929706" y="231446"/>
                </a:lnTo>
                <a:lnTo>
                  <a:pt x="930846" y="234902"/>
                </a:lnTo>
                <a:lnTo>
                  <a:pt x="930846" y="238261"/>
                </a:lnTo>
                <a:lnTo>
                  <a:pt x="931986" y="240565"/>
                </a:lnTo>
                <a:lnTo>
                  <a:pt x="933126" y="244021"/>
                </a:lnTo>
                <a:lnTo>
                  <a:pt x="934266" y="248533"/>
                </a:lnTo>
                <a:lnTo>
                  <a:pt x="936536" y="253141"/>
                </a:lnTo>
                <a:lnTo>
                  <a:pt x="937676" y="257653"/>
                </a:lnTo>
                <a:lnTo>
                  <a:pt x="937676" y="261108"/>
                </a:lnTo>
                <a:lnTo>
                  <a:pt x="938816" y="264468"/>
                </a:lnTo>
                <a:lnTo>
                  <a:pt x="938816" y="267924"/>
                </a:lnTo>
                <a:lnTo>
                  <a:pt x="941086" y="267924"/>
                </a:lnTo>
                <a:lnTo>
                  <a:pt x="943366" y="269076"/>
                </a:lnTo>
                <a:lnTo>
                  <a:pt x="949056" y="269076"/>
                </a:lnTo>
                <a:lnTo>
                  <a:pt x="952467" y="270228"/>
                </a:lnTo>
                <a:lnTo>
                  <a:pt x="955886" y="271380"/>
                </a:lnTo>
                <a:lnTo>
                  <a:pt x="960437" y="272436"/>
                </a:lnTo>
                <a:lnTo>
                  <a:pt x="963847" y="273588"/>
                </a:lnTo>
                <a:lnTo>
                  <a:pt x="969537" y="274740"/>
                </a:lnTo>
                <a:lnTo>
                  <a:pt x="974087" y="275892"/>
                </a:lnTo>
                <a:lnTo>
                  <a:pt x="979778" y="278196"/>
                </a:lnTo>
                <a:lnTo>
                  <a:pt x="985468" y="279348"/>
                </a:lnTo>
                <a:lnTo>
                  <a:pt x="992298" y="281556"/>
                </a:lnTo>
                <a:lnTo>
                  <a:pt x="997988" y="283860"/>
                </a:lnTo>
                <a:lnTo>
                  <a:pt x="1001398" y="285011"/>
                </a:lnTo>
                <a:lnTo>
                  <a:pt x="1004818" y="286163"/>
                </a:lnTo>
                <a:lnTo>
                  <a:pt x="1008229" y="287315"/>
                </a:lnTo>
                <a:lnTo>
                  <a:pt x="1011648" y="288467"/>
                </a:lnTo>
                <a:lnTo>
                  <a:pt x="1015059" y="289619"/>
                </a:lnTo>
                <a:lnTo>
                  <a:pt x="1018469" y="290675"/>
                </a:lnTo>
                <a:lnTo>
                  <a:pt x="1021889" y="291827"/>
                </a:lnTo>
                <a:lnTo>
                  <a:pt x="1025299" y="294131"/>
                </a:lnTo>
                <a:lnTo>
                  <a:pt x="1029849" y="295283"/>
                </a:lnTo>
                <a:lnTo>
                  <a:pt x="1033269" y="296435"/>
                </a:lnTo>
                <a:lnTo>
                  <a:pt x="1036680" y="298739"/>
                </a:lnTo>
                <a:lnTo>
                  <a:pt x="1040090" y="299795"/>
                </a:lnTo>
                <a:lnTo>
                  <a:pt x="1044640" y="302099"/>
                </a:lnTo>
                <a:lnTo>
                  <a:pt x="1046920" y="303251"/>
                </a:lnTo>
                <a:lnTo>
                  <a:pt x="1051470" y="305555"/>
                </a:lnTo>
                <a:lnTo>
                  <a:pt x="1054890" y="307858"/>
                </a:lnTo>
                <a:lnTo>
                  <a:pt x="1058300" y="310066"/>
                </a:lnTo>
                <a:lnTo>
                  <a:pt x="1062851" y="311218"/>
                </a:lnTo>
                <a:lnTo>
                  <a:pt x="1066271" y="313522"/>
                </a:lnTo>
                <a:lnTo>
                  <a:pt x="1069681" y="315826"/>
                </a:lnTo>
                <a:lnTo>
                  <a:pt x="1074231" y="318130"/>
                </a:lnTo>
                <a:lnTo>
                  <a:pt x="1077641" y="321490"/>
                </a:lnTo>
                <a:lnTo>
                  <a:pt x="1081061" y="323794"/>
                </a:lnTo>
                <a:lnTo>
                  <a:pt x="1084472" y="326098"/>
                </a:lnTo>
                <a:lnTo>
                  <a:pt x="1089022" y="328306"/>
                </a:lnTo>
                <a:lnTo>
                  <a:pt x="1092442" y="331761"/>
                </a:lnTo>
                <a:lnTo>
                  <a:pt x="1096992" y="332913"/>
                </a:lnTo>
                <a:lnTo>
                  <a:pt x="1100402" y="336369"/>
                </a:lnTo>
                <a:lnTo>
                  <a:pt x="1103822" y="338577"/>
                </a:lnTo>
                <a:lnTo>
                  <a:pt x="1108372" y="342033"/>
                </a:lnTo>
                <a:lnTo>
                  <a:pt x="1111783" y="345489"/>
                </a:lnTo>
                <a:lnTo>
                  <a:pt x="1115202" y="348849"/>
                </a:lnTo>
                <a:lnTo>
                  <a:pt x="1118613" y="351153"/>
                </a:lnTo>
                <a:lnTo>
                  <a:pt x="1123163" y="354609"/>
                </a:lnTo>
                <a:lnTo>
                  <a:pt x="1125443" y="356816"/>
                </a:lnTo>
                <a:lnTo>
                  <a:pt x="1128853" y="360272"/>
                </a:lnTo>
                <a:lnTo>
                  <a:pt x="1132263" y="362576"/>
                </a:lnTo>
                <a:lnTo>
                  <a:pt x="1135683" y="365936"/>
                </a:lnTo>
                <a:lnTo>
                  <a:pt x="1139094" y="368240"/>
                </a:lnTo>
                <a:lnTo>
                  <a:pt x="1141374" y="371696"/>
                </a:lnTo>
                <a:lnTo>
                  <a:pt x="1147064" y="377360"/>
                </a:lnTo>
                <a:lnTo>
                  <a:pt x="1151614" y="383023"/>
                </a:lnTo>
                <a:lnTo>
                  <a:pt x="1157304" y="387631"/>
                </a:lnTo>
                <a:lnTo>
                  <a:pt x="1159575" y="394447"/>
                </a:lnTo>
                <a:lnTo>
                  <a:pt x="1164134" y="399055"/>
                </a:lnTo>
                <a:lnTo>
                  <a:pt x="1167545" y="404718"/>
                </a:lnTo>
                <a:lnTo>
                  <a:pt x="1170955" y="409326"/>
                </a:lnTo>
                <a:lnTo>
                  <a:pt x="1173235" y="414990"/>
                </a:lnTo>
                <a:lnTo>
                  <a:pt x="1176645" y="419502"/>
                </a:lnTo>
                <a:lnTo>
                  <a:pt x="1178925" y="425262"/>
                </a:lnTo>
                <a:lnTo>
                  <a:pt x="1180065" y="429773"/>
                </a:lnTo>
                <a:lnTo>
                  <a:pt x="1182335" y="435533"/>
                </a:lnTo>
                <a:lnTo>
                  <a:pt x="1184615" y="438893"/>
                </a:lnTo>
                <a:lnTo>
                  <a:pt x="1185755" y="443501"/>
                </a:lnTo>
                <a:lnTo>
                  <a:pt x="1186886" y="448013"/>
                </a:lnTo>
                <a:lnTo>
                  <a:pt x="1188026" y="452620"/>
                </a:lnTo>
                <a:lnTo>
                  <a:pt x="1189166" y="457132"/>
                </a:lnTo>
                <a:lnTo>
                  <a:pt x="1190305" y="460588"/>
                </a:lnTo>
                <a:lnTo>
                  <a:pt x="1191445" y="464044"/>
                </a:lnTo>
                <a:lnTo>
                  <a:pt x="1191445" y="468556"/>
                </a:lnTo>
                <a:lnTo>
                  <a:pt x="1192576" y="472012"/>
                </a:lnTo>
                <a:lnTo>
                  <a:pt x="1192576" y="475371"/>
                </a:lnTo>
                <a:lnTo>
                  <a:pt x="1193716" y="478827"/>
                </a:lnTo>
                <a:lnTo>
                  <a:pt x="1193716" y="482283"/>
                </a:lnTo>
                <a:lnTo>
                  <a:pt x="1194856" y="485643"/>
                </a:lnTo>
                <a:lnTo>
                  <a:pt x="1194856" y="489099"/>
                </a:lnTo>
                <a:lnTo>
                  <a:pt x="1195996" y="491403"/>
                </a:lnTo>
                <a:lnTo>
                  <a:pt x="1195996" y="494763"/>
                </a:lnTo>
                <a:lnTo>
                  <a:pt x="1200546" y="498218"/>
                </a:lnTo>
                <a:lnTo>
                  <a:pt x="1203956" y="501578"/>
                </a:lnTo>
                <a:lnTo>
                  <a:pt x="1208516" y="505034"/>
                </a:lnTo>
                <a:lnTo>
                  <a:pt x="1211926" y="508490"/>
                </a:lnTo>
                <a:lnTo>
                  <a:pt x="1216477" y="511850"/>
                </a:lnTo>
                <a:lnTo>
                  <a:pt x="1219887" y="515306"/>
                </a:lnTo>
                <a:lnTo>
                  <a:pt x="1224447" y="519818"/>
                </a:lnTo>
                <a:lnTo>
                  <a:pt x="1227857" y="523273"/>
                </a:lnTo>
                <a:lnTo>
                  <a:pt x="1232407" y="526729"/>
                </a:lnTo>
                <a:lnTo>
                  <a:pt x="1236957" y="531260"/>
                </a:lnTo>
                <a:lnTo>
                  <a:pt x="1240377" y="534678"/>
                </a:lnTo>
                <a:lnTo>
                  <a:pt x="1243788" y="539238"/>
                </a:lnTo>
                <a:lnTo>
                  <a:pt x="1248338" y="542665"/>
                </a:lnTo>
                <a:lnTo>
                  <a:pt x="1251758" y="547224"/>
                </a:lnTo>
                <a:lnTo>
                  <a:pt x="1256308" y="551784"/>
                </a:lnTo>
                <a:lnTo>
                  <a:pt x="1259718" y="556344"/>
                </a:lnTo>
                <a:lnTo>
                  <a:pt x="1264269" y="560904"/>
                </a:lnTo>
                <a:lnTo>
                  <a:pt x="1267688" y="565464"/>
                </a:lnTo>
                <a:lnTo>
                  <a:pt x="1272239" y="570023"/>
                </a:lnTo>
                <a:lnTo>
                  <a:pt x="1275649" y="574583"/>
                </a:lnTo>
                <a:lnTo>
                  <a:pt x="1279069" y="579143"/>
                </a:lnTo>
                <a:lnTo>
                  <a:pt x="1282479" y="584845"/>
                </a:lnTo>
                <a:lnTo>
                  <a:pt x="1287029" y="589405"/>
                </a:lnTo>
                <a:lnTo>
                  <a:pt x="1290449" y="595098"/>
                </a:lnTo>
                <a:lnTo>
                  <a:pt x="1293859" y="599657"/>
                </a:lnTo>
                <a:lnTo>
                  <a:pt x="1297270" y="605360"/>
                </a:lnTo>
                <a:lnTo>
                  <a:pt x="1301820" y="611062"/>
                </a:lnTo>
                <a:lnTo>
                  <a:pt x="1305240" y="616764"/>
                </a:lnTo>
                <a:lnTo>
                  <a:pt x="1308650" y="622456"/>
                </a:lnTo>
                <a:lnTo>
                  <a:pt x="1312070" y="628159"/>
                </a:lnTo>
                <a:lnTo>
                  <a:pt x="1315480" y="633861"/>
                </a:lnTo>
                <a:lnTo>
                  <a:pt x="1317760" y="640705"/>
                </a:lnTo>
                <a:lnTo>
                  <a:pt x="1321171" y="646398"/>
                </a:lnTo>
                <a:lnTo>
                  <a:pt x="1324581" y="652100"/>
                </a:lnTo>
                <a:lnTo>
                  <a:pt x="1328001" y="658944"/>
                </a:lnTo>
                <a:lnTo>
                  <a:pt x="1330271" y="665779"/>
                </a:lnTo>
                <a:lnTo>
                  <a:pt x="1333691" y="672624"/>
                </a:lnTo>
                <a:lnTo>
                  <a:pt x="1337101" y="678316"/>
                </a:lnTo>
                <a:lnTo>
                  <a:pt x="1339381" y="686303"/>
                </a:lnTo>
                <a:lnTo>
                  <a:pt x="1341651" y="693138"/>
                </a:lnTo>
                <a:lnTo>
                  <a:pt x="1345071" y="699983"/>
                </a:lnTo>
                <a:lnTo>
                  <a:pt x="1347342" y="707960"/>
                </a:lnTo>
                <a:lnTo>
                  <a:pt x="1350762" y="714805"/>
                </a:lnTo>
                <a:lnTo>
                  <a:pt x="1351892" y="722782"/>
                </a:lnTo>
                <a:lnTo>
                  <a:pt x="1354172" y="730759"/>
                </a:lnTo>
                <a:lnTo>
                  <a:pt x="1356442" y="738736"/>
                </a:lnTo>
                <a:lnTo>
                  <a:pt x="1357582" y="747856"/>
                </a:lnTo>
                <a:lnTo>
                  <a:pt x="1359862" y="755843"/>
                </a:lnTo>
                <a:lnTo>
                  <a:pt x="1362132" y="763820"/>
                </a:lnTo>
                <a:lnTo>
                  <a:pt x="1363272" y="772940"/>
                </a:lnTo>
                <a:lnTo>
                  <a:pt x="1365552" y="780917"/>
                </a:lnTo>
                <a:lnTo>
                  <a:pt x="1366692" y="791179"/>
                </a:lnTo>
                <a:lnTo>
                  <a:pt x="1367823" y="799156"/>
                </a:lnTo>
                <a:lnTo>
                  <a:pt x="1368962" y="809418"/>
                </a:lnTo>
                <a:lnTo>
                  <a:pt x="1370102" y="818538"/>
                </a:lnTo>
                <a:lnTo>
                  <a:pt x="1371242" y="828800"/>
                </a:lnTo>
                <a:lnTo>
                  <a:pt x="1372382" y="837919"/>
                </a:lnTo>
                <a:lnTo>
                  <a:pt x="1372382" y="8481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928758" y="500662"/>
            <a:ext cx="880764" cy="774015"/>
          </a:xfrm>
          <a:custGeom>
            <a:avLst/>
            <a:gdLst/>
            <a:ahLst/>
            <a:cxnLst/>
            <a:rect l="l" t="t" r="r" b="b"/>
            <a:pathLst>
              <a:path w="880764" h="774015">
                <a:moveTo>
                  <a:pt x="242370" y="386412"/>
                </a:moveTo>
                <a:lnTo>
                  <a:pt x="241230" y="390972"/>
                </a:lnTo>
                <a:lnTo>
                  <a:pt x="241230" y="395532"/>
                </a:lnTo>
                <a:lnTo>
                  <a:pt x="240090" y="398949"/>
                </a:lnTo>
                <a:lnTo>
                  <a:pt x="240090" y="403509"/>
                </a:lnTo>
                <a:lnTo>
                  <a:pt x="238959" y="406936"/>
                </a:lnTo>
                <a:lnTo>
                  <a:pt x="238959" y="409211"/>
                </a:lnTo>
                <a:lnTo>
                  <a:pt x="237819" y="412628"/>
                </a:lnTo>
                <a:lnTo>
                  <a:pt x="237819" y="416056"/>
                </a:lnTo>
                <a:lnTo>
                  <a:pt x="236679" y="419473"/>
                </a:lnTo>
                <a:lnTo>
                  <a:pt x="236679" y="428593"/>
                </a:lnTo>
                <a:lnTo>
                  <a:pt x="235539" y="430877"/>
                </a:lnTo>
                <a:lnTo>
                  <a:pt x="237819" y="428593"/>
                </a:lnTo>
                <a:lnTo>
                  <a:pt x="240090" y="426317"/>
                </a:lnTo>
                <a:lnTo>
                  <a:pt x="243509" y="421748"/>
                </a:lnTo>
                <a:lnTo>
                  <a:pt x="248060" y="416056"/>
                </a:lnTo>
                <a:lnTo>
                  <a:pt x="250340" y="412628"/>
                </a:lnTo>
                <a:lnTo>
                  <a:pt x="253750" y="409211"/>
                </a:lnTo>
                <a:lnTo>
                  <a:pt x="256030" y="404651"/>
                </a:lnTo>
                <a:lnTo>
                  <a:pt x="258300" y="402376"/>
                </a:lnTo>
                <a:lnTo>
                  <a:pt x="261710" y="397816"/>
                </a:lnTo>
                <a:lnTo>
                  <a:pt x="265130" y="393256"/>
                </a:lnTo>
                <a:lnTo>
                  <a:pt x="268541" y="388697"/>
                </a:lnTo>
                <a:lnTo>
                  <a:pt x="271961" y="384137"/>
                </a:lnTo>
                <a:lnTo>
                  <a:pt x="276511" y="378435"/>
                </a:lnTo>
                <a:lnTo>
                  <a:pt x="281061" y="372733"/>
                </a:lnTo>
                <a:lnTo>
                  <a:pt x="285611" y="367030"/>
                </a:lnTo>
                <a:lnTo>
                  <a:pt x="289022" y="362471"/>
                </a:lnTo>
                <a:lnTo>
                  <a:pt x="293581" y="355636"/>
                </a:lnTo>
                <a:lnTo>
                  <a:pt x="298132" y="349934"/>
                </a:lnTo>
                <a:lnTo>
                  <a:pt x="302682" y="343089"/>
                </a:lnTo>
                <a:lnTo>
                  <a:pt x="307232" y="337396"/>
                </a:lnTo>
                <a:lnTo>
                  <a:pt x="311782" y="330552"/>
                </a:lnTo>
                <a:lnTo>
                  <a:pt x="317473" y="323717"/>
                </a:lnTo>
                <a:lnTo>
                  <a:pt x="322023" y="316873"/>
                </a:lnTo>
                <a:lnTo>
                  <a:pt x="327713" y="310038"/>
                </a:lnTo>
                <a:lnTo>
                  <a:pt x="332273" y="303193"/>
                </a:lnTo>
                <a:lnTo>
                  <a:pt x="336823" y="295216"/>
                </a:lnTo>
                <a:lnTo>
                  <a:pt x="342513" y="288371"/>
                </a:lnTo>
                <a:lnTo>
                  <a:pt x="347064" y="281536"/>
                </a:lnTo>
                <a:lnTo>
                  <a:pt x="352754" y="273550"/>
                </a:lnTo>
                <a:lnTo>
                  <a:pt x="358444" y="265572"/>
                </a:lnTo>
                <a:lnTo>
                  <a:pt x="362994" y="257595"/>
                </a:lnTo>
                <a:lnTo>
                  <a:pt x="367544" y="250751"/>
                </a:lnTo>
                <a:lnTo>
                  <a:pt x="373235" y="242773"/>
                </a:lnTo>
                <a:lnTo>
                  <a:pt x="378925" y="234796"/>
                </a:lnTo>
                <a:lnTo>
                  <a:pt x="383475" y="226809"/>
                </a:lnTo>
                <a:lnTo>
                  <a:pt x="389165" y="219974"/>
                </a:lnTo>
                <a:lnTo>
                  <a:pt x="394855" y="210855"/>
                </a:lnTo>
                <a:lnTo>
                  <a:pt x="399406" y="204010"/>
                </a:lnTo>
                <a:lnTo>
                  <a:pt x="405096" y="196033"/>
                </a:lnTo>
                <a:lnTo>
                  <a:pt x="409646" y="188056"/>
                </a:lnTo>
                <a:lnTo>
                  <a:pt x="414206" y="180078"/>
                </a:lnTo>
                <a:lnTo>
                  <a:pt x="418756" y="173234"/>
                </a:lnTo>
                <a:lnTo>
                  <a:pt x="423306" y="165257"/>
                </a:lnTo>
                <a:lnTo>
                  <a:pt x="427857" y="157270"/>
                </a:lnTo>
                <a:lnTo>
                  <a:pt x="433547" y="149292"/>
                </a:lnTo>
                <a:lnTo>
                  <a:pt x="438097" y="142457"/>
                </a:lnTo>
                <a:lnTo>
                  <a:pt x="442647" y="134490"/>
                </a:lnTo>
                <a:lnTo>
                  <a:pt x="446067" y="126522"/>
                </a:lnTo>
                <a:lnTo>
                  <a:pt x="450618" y="119610"/>
                </a:lnTo>
                <a:lnTo>
                  <a:pt x="454028" y="112795"/>
                </a:lnTo>
                <a:lnTo>
                  <a:pt x="457448" y="104827"/>
                </a:lnTo>
                <a:lnTo>
                  <a:pt x="460858" y="98011"/>
                </a:lnTo>
                <a:lnTo>
                  <a:pt x="464268" y="91196"/>
                </a:lnTo>
                <a:lnTo>
                  <a:pt x="467688" y="84284"/>
                </a:lnTo>
                <a:lnTo>
                  <a:pt x="471098" y="77468"/>
                </a:lnTo>
                <a:lnTo>
                  <a:pt x="473378" y="70653"/>
                </a:lnTo>
                <a:lnTo>
                  <a:pt x="476789" y="64893"/>
                </a:lnTo>
                <a:lnTo>
                  <a:pt x="479069" y="59229"/>
                </a:lnTo>
                <a:lnTo>
                  <a:pt x="481339" y="52413"/>
                </a:lnTo>
                <a:lnTo>
                  <a:pt x="482479" y="47805"/>
                </a:lnTo>
                <a:lnTo>
                  <a:pt x="471098" y="0"/>
                </a:lnTo>
                <a:lnTo>
                  <a:pt x="562142" y="68349"/>
                </a:lnTo>
                <a:lnTo>
                  <a:pt x="564412" y="68349"/>
                </a:lnTo>
                <a:lnTo>
                  <a:pt x="568962" y="70653"/>
                </a:lnTo>
                <a:lnTo>
                  <a:pt x="572382" y="71804"/>
                </a:lnTo>
                <a:lnTo>
                  <a:pt x="575792" y="71804"/>
                </a:lnTo>
                <a:lnTo>
                  <a:pt x="578072" y="72956"/>
                </a:lnTo>
                <a:lnTo>
                  <a:pt x="581483" y="75164"/>
                </a:lnTo>
                <a:lnTo>
                  <a:pt x="584893" y="76316"/>
                </a:lnTo>
                <a:lnTo>
                  <a:pt x="588313" y="77468"/>
                </a:lnTo>
                <a:lnTo>
                  <a:pt x="591723" y="79772"/>
                </a:lnTo>
                <a:lnTo>
                  <a:pt x="596273" y="80924"/>
                </a:lnTo>
                <a:lnTo>
                  <a:pt x="599693" y="83132"/>
                </a:lnTo>
                <a:lnTo>
                  <a:pt x="604243" y="85436"/>
                </a:lnTo>
                <a:lnTo>
                  <a:pt x="608794" y="86588"/>
                </a:lnTo>
                <a:lnTo>
                  <a:pt x="614484" y="88892"/>
                </a:lnTo>
                <a:lnTo>
                  <a:pt x="619034" y="92252"/>
                </a:lnTo>
                <a:lnTo>
                  <a:pt x="624724" y="93404"/>
                </a:lnTo>
                <a:lnTo>
                  <a:pt x="629275" y="96859"/>
                </a:lnTo>
                <a:lnTo>
                  <a:pt x="634965" y="99163"/>
                </a:lnTo>
                <a:lnTo>
                  <a:pt x="639515" y="102523"/>
                </a:lnTo>
                <a:lnTo>
                  <a:pt x="645205" y="104827"/>
                </a:lnTo>
                <a:lnTo>
                  <a:pt x="650895" y="107131"/>
                </a:lnTo>
                <a:lnTo>
                  <a:pt x="656586" y="110491"/>
                </a:lnTo>
                <a:lnTo>
                  <a:pt x="662276" y="113947"/>
                </a:lnTo>
                <a:lnTo>
                  <a:pt x="669106" y="117403"/>
                </a:lnTo>
                <a:lnTo>
                  <a:pt x="674796" y="120762"/>
                </a:lnTo>
                <a:lnTo>
                  <a:pt x="679346" y="124218"/>
                </a:lnTo>
                <a:lnTo>
                  <a:pt x="685037" y="127674"/>
                </a:lnTo>
                <a:lnTo>
                  <a:pt x="691867" y="131034"/>
                </a:lnTo>
                <a:lnTo>
                  <a:pt x="698697" y="134490"/>
                </a:lnTo>
                <a:lnTo>
                  <a:pt x="704387" y="139002"/>
                </a:lnTo>
                <a:lnTo>
                  <a:pt x="710068" y="142457"/>
                </a:lnTo>
                <a:lnTo>
                  <a:pt x="716898" y="147017"/>
                </a:lnTo>
                <a:lnTo>
                  <a:pt x="722588" y="151577"/>
                </a:lnTo>
                <a:lnTo>
                  <a:pt x="729418" y="154995"/>
                </a:lnTo>
                <a:lnTo>
                  <a:pt x="735108" y="159554"/>
                </a:lnTo>
                <a:lnTo>
                  <a:pt x="740799" y="162972"/>
                </a:lnTo>
                <a:lnTo>
                  <a:pt x="746489" y="167532"/>
                </a:lnTo>
                <a:lnTo>
                  <a:pt x="753319" y="173234"/>
                </a:lnTo>
                <a:lnTo>
                  <a:pt x="757869" y="177794"/>
                </a:lnTo>
                <a:lnTo>
                  <a:pt x="764699" y="182353"/>
                </a:lnTo>
                <a:lnTo>
                  <a:pt x="770380" y="188056"/>
                </a:lnTo>
                <a:lnTo>
                  <a:pt x="776070" y="192615"/>
                </a:lnTo>
                <a:lnTo>
                  <a:pt x="780630" y="198318"/>
                </a:lnTo>
                <a:lnTo>
                  <a:pt x="786320" y="202877"/>
                </a:lnTo>
                <a:lnTo>
                  <a:pt x="792010" y="208570"/>
                </a:lnTo>
                <a:lnTo>
                  <a:pt x="796561" y="213130"/>
                </a:lnTo>
                <a:lnTo>
                  <a:pt x="802251" y="218832"/>
                </a:lnTo>
                <a:lnTo>
                  <a:pt x="806801" y="224534"/>
                </a:lnTo>
                <a:lnTo>
                  <a:pt x="811351" y="230236"/>
                </a:lnTo>
                <a:lnTo>
                  <a:pt x="815902" y="235938"/>
                </a:lnTo>
                <a:lnTo>
                  <a:pt x="820452" y="241631"/>
                </a:lnTo>
                <a:lnTo>
                  <a:pt x="825002" y="247333"/>
                </a:lnTo>
                <a:lnTo>
                  <a:pt x="828422" y="253035"/>
                </a:lnTo>
                <a:lnTo>
                  <a:pt x="831832" y="258737"/>
                </a:lnTo>
                <a:lnTo>
                  <a:pt x="835252" y="265572"/>
                </a:lnTo>
                <a:lnTo>
                  <a:pt x="837523" y="271274"/>
                </a:lnTo>
                <a:lnTo>
                  <a:pt x="840942" y="278109"/>
                </a:lnTo>
                <a:lnTo>
                  <a:pt x="844353" y="283812"/>
                </a:lnTo>
                <a:lnTo>
                  <a:pt x="845493" y="290656"/>
                </a:lnTo>
                <a:lnTo>
                  <a:pt x="848903" y="297491"/>
                </a:lnTo>
                <a:lnTo>
                  <a:pt x="851183" y="303193"/>
                </a:lnTo>
                <a:lnTo>
                  <a:pt x="853453" y="310038"/>
                </a:lnTo>
                <a:lnTo>
                  <a:pt x="854593" y="316873"/>
                </a:lnTo>
                <a:lnTo>
                  <a:pt x="856873" y="322575"/>
                </a:lnTo>
                <a:lnTo>
                  <a:pt x="859143" y="328277"/>
                </a:lnTo>
                <a:lnTo>
                  <a:pt x="860283" y="335112"/>
                </a:lnTo>
                <a:lnTo>
                  <a:pt x="862563" y="341956"/>
                </a:lnTo>
                <a:lnTo>
                  <a:pt x="863694" y="347649"/>
                </a:lnTo>
                <a:lnTo>
                  <a:pt x="865974" y="353351"/>
                </a:lnTo>
                <a:lnTo>
                  <a:pt x="867113" y="360195"/>
                </a:lnTo>
                <a:lnTo>
                  <a:pt x="868253" y="365898"/>
                </a:lnTo>
                <a:lnTo>
                  <a:pt x="870524" y="371590"/>
                </a:lnTo>
                <a:lnTo>
                  <a:pt x="871664" y="378435"/>
                </a:lnTo>
                <a:lnTo>
                  <a:pt x="871664" y="384137"/>
                </a:lnTo>
                <a:lnTo>
                  <a:pt x="872804" y="390972"/>
                </a:lnTo>
                <a:lnTo>
                  <a:pt x="875074" y="396674"/>
                </a:lnTo>
                <a:lnTo>
                  <a:pt x="875074" y="403509"/>
                </a:lnTo>
                <a:lnTo>
                  <a:pt x="876214" y="408069"/>
                </a:lnTo>
                <a:lnTo>
                  <a:pt x="876214" y="414913"/>
                </a:lnTo>
                <a:lnTo>
                  <a:pt x="877354" y="420615"/>
                </a:lnTo>
                <a:lnTo>
                  <a:pt x="878494" y="427450"/>
                </a:lnTo>
                <a:lnTo>
                  <a:pt x="878494" y="439997"/>
                </a:lnTo>
                <a:lnTo>
                  <a:pt x="879624" y="445689"/>
                </a:lnTo>
                <a:lnTo>
                  <a:pt x="879624" y="451392"/>
                </a:lnTo>
                <a:lnTo>
                  <a:pt x="880764" y="457094"/>
                </a:lnTo>
                <a:lnTo>
                  <a:pt x="880764" y="526633"/>
                </a:lnTo>
                <a:lnTo>
                  <a:pt x="879624" y="532335"/>
                </a:lnTo>
                <a:lnTo>
                  <a:pt x="879624" y="542588"/>
                </a:lnTo>
                <a:lnTo>
                  <a:pt x="878494" y="548290"/>
                </a:lnTo>
                <a:lnTo>
                  <a:pt x="878494" y="553992"/>
                </a:lnTo>
                <a:lnTo>
                  <a:pt x="877354" y="559694"/>
                </a:lnTo>
                <a:lnTo>
                  <a:pt x="877354" y="565396"/>
                </a:lnTo>
                <a:lnTo>
                  <a:pt x="876214" y="571089"/>
                </a:lnTo>
                <a:lnTo>
                  <a:pt x="875074" y="576791"/>
                </a:lnTo>
                <a:lnTo>
                  <a:pt x="875074" y="585911"/>
                </a:lnTo>
                <a:lnTo>
                  <a:pt x="873944" y="591613"/>
                </a:lnTo>
                <a:lnTo>
                  <a:pt x="872804" y="597315"/>
                </a:lnTo>
                <a:lnTo>
                  <a:pt x="871664" y="601875"/>
                </a:lnTo>
                <a:lnTo>
                  <a:pt x="871664" y="607567"/>
                </a:lnTo>
                <a:lnTo>
                  <a:pt x="870524" y="613270"/>
                </a:lnTo>
                <a:lnTo>
                  <a:pt x="869384" y="618972"/>
                </a:lnTo>
                <a:lnTo>
                  <a:pt x="868253" y="623532"/>
                </a:lnTo>
                <a:lnTo>
                  <a:pt x="867113" y="628091"/>
                </a:lnTo>
                <a:lnTo>
                  <a:pt x="867113" y="633794"/>
                </a:lnTo>
                <a:lnTo>
                  <a:pt x="865974" y="638353"/>
                </a:lnTo>
                <a:lnTo>
                  <a:pt x="864834" y="644055"/>
                </a:lnTo>
                <a:lnTo>
                  <a:pt x="863694" y="648615"/>
                </a:lnTo>
                <a:lnTo>
                  <a:pt x="862563" y="654308"/>
                </a:lnTo>
                <a:lnTo>
                  <a:pt x="860283" y="660010"/>
                </a:lnTo>
                <a:lnTo>
                  <a:pt x="860283" y="664570"/>
                </a:lnTo>
                <a:lnTo>
                  <a:pt x="859143" y="667987"/>
                </a:lnTo>
                <a:lnTo>
                  <a:pt x="858003" y="672547"/>
                </a:lnTo>
                <a:lnTo>
                  <a:pt x="856873" y="677116"/>
                </a:lnTo>
                <a:lnTo>
                  <a:pt x="856873" y="681676"/>
                </a:lnTo>
                <a:lnTo>
                  <a:pt x="855733" y="685094"/>
                </a:lnTo>
                <a:lnTo>
                  <a:pt x="854593" y="689654"/>
                </a:lnTo>
                <a:lnTo>
                  <a:pt x="853453" y="694213"/>
                </a:lnTo>
                <a:lnTo>
                  <a:pt x="852313" y="697631"/>
                </a:lnTo>
                <a:lnTo>
                  <a:pt x="851183" y="701048"/>
                </a:lnTo>
                <a:lnTo>
                  <a:pt x="851183" y="704475"/>
                </a:lnTo>
                <a:lnTo>
                  <a:pt x="850043" y="707893"/>
                </a:lnTo>
                <a:lnTo>
                  <a:pt x="848903" y="710168"/>
                </a:lnTo>
                <a:lnTo>
                  <a:pt x="847763" y="713595"/>
                </a:lnTo>
                <a:lnTo>
                  <a:pt x="847763" y="717012"/>
                </a:lnTo>
                <a:lnTo>
                  <a:pt x="846633" y="720430"/>
                </a:lnTo>
                <a:lnTo>
                  <a:pt x="845493" y="724990"/>
                </a:lnTo>
                <a:lnTo>
                  <a:pt x="844353" y="730692"/>
                </a:lnTo>
                <a:lnTo>
                  <a:pt x="843213" y="735252"/>
                </a:lnTo>
                <a:lnTo>
                  <a:pt x="840942" y="739811"/>
                </a:lnTo>
                <a:lnTo>
                  <a:pt x="840942" y="743229"/>
                </a:lnTo>
                <a:lnTo>
                  <a:pt x="839802" y="746656"/>
                </a:lnTo>
                <a:lnTo>
                  <a:pt x="838662" y="750073"/>
                </a:lnTo>
                <a:lnTo>
                  <a:pt x="837523" y="753491"/>
                </a:lnTo>
                <a:lnTo>
                  <a:pt x="836383" y="758051"/>
                </a:lnTo>
                <a:lnTo>
                  <a:pt x="835252" y="762610"/>
                </a:lnTo>
                <a:lnTo>
                  <a:pt x="832972" y="764895"/>
                </a:lnTo>
                <a:lnTo>
                  <a:pt x="832972" y="768313"/>
                </a:lnTo>
                <a:lnTo>
                  <a:pt x="830692" y="770588"/>
                </a:lnTo>
                <a:lnTo>
                  <a:pt x="829562" y="774015"/>
                </a:lnTo>
                <a:lnTo>
                  <a:pt x="826142" y="768313"/>
                </a:lnTo>
                <a:lnTo>
                  <a:pt x="821592" y="762610"/>
                </a:lnTo>
                <a:lnTo>
                  <a:pt x="818182" y="756908"/>
                </a:lnTo>
                <a:lnTo>
                  <a:pt x="813631" y="752349"/>
                </a:lnTo>
                <a:lnTo>
                  <a:pt x="810211" y="746656"/>
                </a:lnTo>
                <a:lnTo>
                  <a:pt x="805661" y="742096"/>
                </a:lnTo>
                <a:lnTo>
                  <a:pt x="801111" y="737527"/>
                </a:lnTo>
                <a:lnTo>
                  <a:pt x="796561" y="732967"/>
                </a:lnTo>
                <a:lnTo>
                  <a:pt x="792010" y="727274"/>
                </a:lnTo>
                <a:lnTo>
                  <a:pt x="787451" y="722715"/>
                </a:lnTo>
                <a:lnTo>
                  <a:pt x="785180" y="720430"/>
                </a:lnTo>
                <a:lnTo>
                  <a:pt x="781760" y="718155"/>
                </a:lnTo>
                <a:lnTo>
                  <a:pt x="778350" y="715870"/>
                </a:lnTo>
                <a:lnTo>
                  <a:pt x="774940" y="714728"/>
                </a:lnTo>
                <a:lnTo>
                  <a:pt x="772660" y="712453"/>
                </a:lnTo>
                <a:lnTo>
                  <a:pt x="769250" y="710168"/>
                </a:lnTo>
                <a:lnTo>
                  <a:pt x="765830" y="707893"/>
                </a:lnTo>
                <a:lnTo>
                  <a:pt x="762420" y="706750"/>
                </a:lnTo>
                <a:lnTo>
                  <a:pt x="759009" y="704475"/>
                </a:lnTo>
                <a:lnTo>
                  <a:pt x="754449" y="703333"/>
                </a:lnTo>
                <a:lnTo>
                  <a:pt x="751039" y="702191"/>
                </a:lnTo>
                <a:lnTo>
                  <a:pt x="746489" y="701048"/>
                </a:lnTo>
                <a:lnTo>
                  <a:pt x="743069" y="698773"/>
                </a:lnTo>
                <a:lnTo>
                  <a:pt x="738519" y="697631"/>
                </a:lnTo>
                <a:lnTo>
                  <a:pt x="735108" y="695356"/>
                </a:lnTo>
                <a:lnTo>
                  <a:pt x="730558" y="694213"/>
                </a:lnTo>
                <a:lnTo>
                  <a:pt x="727138" y="691929"/>
                </a:lnTo>
                <a:lnTo>
                  <a:pt x="722588" y="690796"/>
                </a:lnTo>
                <a:lnTo>
                  <a:pt x="719178" y="689654"/>
                </a:lnTo>
                <a:lnTo>
                  <a:pt x="714628" y="689654"/>
                </a:lnTo>
                <a:lnTo>
                  <a:pt x="710068" y="687369"/>
                </a:lnTo>
                <a:lnTo>
                  <a:pt x="706657" y="686236"/>
                </a:lnTo>
                <a:lnTo>
                  <a:pt x="702107" y="685094"/>
                </a:lnTo>
                <a:lnTo>
                  <a:pt x="697557" y="685094"/>
                </a:lnTo>
                <a:lnTo>
                  <a:pt x="694137" y="683951"/>
                </a:lnTo>
                <a:lnTo>
                  <a:pt x="689587" y="682809"/>
                </a:lnTo>
                <a:lnTo>
                  <a:pt x="685037" y="681676"/>
                </a:lnTo>
                <a:lnTo>
                  <a:pt x="680486" y="681676"/>
                </a:lnTo>
                <a:lnTo>
                  <a:pt x="677076" y="680534"/>
                </a:lnTo>
                <a:lnTo>
                  <a:pt x="673656" y="680534"/>
                </a:lnTo>
                <a:lnTo>
                  <a:pt x="670246" y="679392"/>
                </a:lnTo>
                <a:lnTo>
                  <a:pt x="665696" y="679392"/>
                </a:lnTo>
                <a:lnTo>
                  <a:pt x="662276" y="678249"/>
                </a:lnTo>
                <a:lnTo>
                  <a:pt x="649765" y="678249"/>
                </a:lnTo>
                <a:lnTo>
                  <a:pt x="646345" y="677116"/>
                </a:lnTo>
                <a:lnTo>
                  <a:pt x="642935" y="677116"/>
                </a:lnTo>
                <a:lnTo>
                  <a:pt x="640655" y="675974"/>
                </a:lnTo>
                <a:lnTo>
                  <a:pt x="583763" y="675974"/>
                </a:lnTo>
                <a:lnTo>
                  <a:pt x="579203" y="677116"/>
                </a:lnTo>
                <a:lnTo>
                  <a:pt x="566692" y="677116"/>
                </a:lnTo>
                <a:lnTo>
                  <a:pt x="564412" y="678249"/>
                </a:lnTo>
                <a:lnTo>
                  <a:pt x="562142" y="678249"/>
                </a:lnTo>
                <a:lnTo>
                  <a:pt x="563272" y="677116"/>
                </a:lnTo>
                <a:lnTo>
                  <a:pt x="563272" y="671414"/>
                </a:lnTo>
                <a:lnTo>
                  <a:pt x="564412" y="666855"/>
                </a:lnTo>
                <a:lnTo>
                  <a:pt x="564412" y="663427"/>
                </a:lnTo>
                <a:lnTo>
                  <a:pt x="565552" y="660010"/>
                </a:lnTo>
                <a:lnTo>
                  <a:pt x="565552" y="654308"/>
                </a:lnTo>
                <a:lnTo>
                  <a:pt x="566692" y="649748"/>
                </a:lnTo>
                <a:lnTo>
                  <a:pt x="566692" y="637211"/>
                </a:lnTo>
                <a:lnTo>
                  <a:pt x="567832" y="632651"/>
                </a:lnTo>
                <a:lnTo>
                  <a:pt x="567832" y="628091"/>
                </a:lnTo>
                <a:lnTo>
                  <a:pt x="568962" y="622389"/>
                </a:lnTo>
                <a:lnTo>
                  <a:pt x="568962" y="565396"/>
                </a:lnTo>
                <a:lnTo>
                  <a:pt x="567832" y="560837"/>
                </a:lnTo>
                <a:lnTo>
                  <a:pt x="567832" y="546015"/>
                </a:lnTo>
                <a:lnTo>
                  <a:pt x="566692" y="541455"/>
                </a:lnTo>
                <a:lnTo>
                  <a:pt x="566692" y="535753"/>
                </a:lnTo>
                <a:lnTo>
                  <a:pt x="565552" y="531193"/>
                </a:lnTo>
                <a:lnTo>
                  <a:pt x="564412" y="525491"/>
                </a:lnTo>
                <a:lnTo>
                  <a:pt x="563272" y="519789"/>
                </a:lnTo>
                <a:lnTo>
                  <a:pt x="563272" y="514096"/>
                </a:lnTo>
                <a:lnTo>
                  <a:pt x="562142" y="508394"/>
                </a:lnTo>
                <a:lnTo>
                  <a:pt x="562142" y="492430"/>
                </a:lnTo>
                <a:lnTo>
                  <a:pt x="561002" y="490155"/>
                </a:lnTo>
                <a:lnTo>
                  <a:pt x="561002" y="486737"/>
                </a:lnTo>
                <a:lnTo>
                  <a:pt x="559862" y="484453"/>
                </a:lnTo>
                <a:lnTo>
                  <a:pt x="559862" y="477608"/>
                </a:lnTo>
                <a:lnTo>
                  <a:pt x="558722" y="471916"/>
                </a:lnTo>
                <a:lnTo>
                  <a:pt x="558722" y="420615"/>
                </a:lnTo>
                <a:lnTo>
                  <a:pt x="559862" y="417188"/>
                </a:lnTo>
                <a:lnTo>
                  <a:pt x="559862" y="408069"/>
                </a:lnTo>
                <a:lnTo>
                  <a:pt x="562142" y="402376"/>
                </a:lnTo>
                <a:lnTo>
                  <a:pt x="562142" y="396674"/>
                </a:lnTo>
                <a:lnTo>
                  <a:pt x="563272" y="393256"/>
                </a:lnTo>
                <a:lnTo>
                  <a:pt x="563272" y="389829"/>
                </a:lnTo>
                <a:lnTo>
                  <a:pt x="564412" y="386412"/>
                </a:lnTo>
                <a:lnTo>
                  <a:pt x="564412" y="384137"/>
                </a:lnTo>
                <a:lnTo>
                  <a:pt x="566692" y="378435"/>
                </a:lnTo>
                <a:lnTo>
                  <a:pt x="567832" y="372733"/>
                </a:lnTo>
                <a:lnTo>
                  <a:pt x="570102" y="368173"/>
                </a:lnTo>
                <a:lnTo>
                  <a:pt x="572382" y="364755"/>
                </a:lnTo>
                <a:lnTo>
                  <a:pt x="574652" y="360195"/>
                </a:lnTo>
                <a:lnTo>
                  <a:pt x="576932" y="355636"/>
                </a:lnTo>
                <a:lnTo>
                  <a:pt x="579203" y="352209"/>
                </a:lnTo>
                <a:lnTo>
                  <a:pt x="581483" y="347649"/>
                </a:lnTo>
                <a:lnTo>
                  <a:pt x="583763" y="344231"/>
                </a:lnTo>
                <a:lnTo>
                  <a:pt x="586033" y="340814"/>
                </a:lnTo>
                <a:lnTo>
                  <a:pt x="589453" y="336254"/>
                </a:lnTo>
                <a:lnTo>
                  <a:pt x="591723" y="332837"/>
                </a:lnTo>
                <a:lnTo>
                  <a:pt x="595143" y="328277"/>
                </a:lnTo>
                <a:lnTo>
                  <a:pt x="597413" y="324850"/>
                </a:lnTo>
                <a:lnTo>
                  <a:pt x="600824" y="322575"/>
                </a:lnTo>
                <a:lnTo>
                  <a:pt x="603103" y="319157"/>
                </a:lnTo>
                <a:lnTo>
                  <a:pt x="606514" y="315730"/>
                </a:lnTo>
                <a:lnTo>
                  <a:pt x="608794" y="312313"/>
                </a:lnTo>
                <a:lnTo>
                  <a:pt x="612204" y="308895"/>
                </a:lnTo>
                <a:lnTo>
                  <a:pt x="615624" y="305478"/>
                </a:lnTo>
                <a:lnTo>
                  <a:pt x="619034" y="302051"/>
                </a:lnTo>
                <a:lnTo>
                  <a:pt x="622454" y="299776"/>
                </a:lnTo>
                <a:lnTo>
                  <a:pt x="625864" y="296349"/>
                </a:lnTo>
                <a:lnTo>
                  <a:pt x="629275" y="292931"/>
                </a:lnTo>
                <a:lnTo>
                  <a:pt x="632694" y="290656"/>
                </a:lnTo>
                <a:lnTo>
                  <a:pt x="636105" y="288371"/>
                </a:lnTo>
                <a:lnTo>
                  <a:pt x="640655" y="284954"/>
                </a:lnTo>
                <a:lnTo>
                  <a:pt x="642935" y="282669"/>
                </a:lnTo>
                <a:lnTo>
                  <a:pt x="646345" y="280394"/>
                </a:lnTo>
                <a:lnTo>
                  <a:pt x="649765" y="278109"/>
                </a:lnTo>
                <a:lnTo>
                  <a:pt x="653175" y="274692"/>
                </a:lnTo>
                <a:lnTo>
                  <a:pt x="656586" y="272417"/>
                </a:lnTo>
                <a:lnTo>
                  <a:pt x="660005" y="270132"/>
                </a:lnTo>
                <a:lnTo>
                  <a:pt x="663416" y="268990"/>
                </a:lnTo>
                <a:lnTo>
                  <a:pt x="667966" y="265572"/>
                </a:lnTo>
                <a:lnTo>
                  <a:pt x="671386" y="263297"/>
                </a:lnTo>
                <a:lnTo>
                  <a:pt x="674796" y="261012"/>
                </a:lnTo>
                <a:lnTo>
                  <a:pt x="677076" y="259870"/>
                </a:lnTo>
                <a:lnTo>
                  <a:pt x="680486" y="257595"/>
                </a:lnTo>
                <a:lnTo>
                  <a:pt x="683897" y="256453"/>
                </a:lnTo>
                <a:lnTo>
                  <a:pt x="687317" y="254178"/>
                </a:lnTo>
                <a:lnTo>
                  <a:pt x="689587" y="253035"/>
                </a:lnTo>
                <a:lnTo>
                  <a:pt x="693007" y="250751"/>
                </a:lnTo>
                <a:lnTo>
                  <a:pt x="696417" y="249618"/>
                </a:lnTo>
                <a:lnTo>
                  <a:pt x="699827" y="247333"/>
                </a:lnTo>
                <a:lnTo>
                  <a:pt x="702107" y="246191"/>
                </a:lnTo>
                <a:lnTo>
                  <a:pt x="707797" y="242773"/>
                </a:lnTo>
                <a:lnTo>
                  <a:pt x="712348" y="241631"/>
                </a:lnTo>
                <a:lnTo>
                  <a:pt x="716898" y="239356"/>
                </a:lnTo>
                <a:lnTo>
                  <a:pt x="720318" y="237071"/>
                </a:lnTo>
                <a:lnTo>
                  <a:pt x="723728" y="235938"/>
                </a:lnTo>
                <a:lnTo>
                  <a:pt x="727138" y="234796"/>
                </a:lnTo>
                <a:lnTo>
                  <a:pt x="730558" y="232511"/>
                </a:lnTo>
                <a:lnTo>
                  <a:pt x="731698" y="232511"/>
                </a:lnTo>
                <a:lnTo>
                  <a:pt x="711208" y="209712"/>
                </a:lnTo>
                <a:lnTo>
                  <a:pt x="707797" y="210855"/>
                </a:lnTo>
                <a:lnTo>
                  <a:pt x="704387" y="211997"/>
                </a:lnTo>
                <a:lnTo>
                  <a:pt x="700967" y="213130"/>
                </a:lnTo>
                <a:lnTo>
                  <a:pt x="697557" y="214272"/>
                </a:lnTo>
                <a:lnTo>
                  <a:pt x="694137" y="215414"/>
                </a:lnTo>
                <a:lnTo>
                  <a:pt x="690727" y="216557"/>
                </a:lnTo>
                <a:lnTo>
                  <a:pt x="687317" y="217690"/>
                </a:lnTo>
                <a:lnTo>
                  <a:pt x="683897" y="219974"/>
                </a:lnTo>
                <a:lnTo>
                  <a:pt x="680486" y="221117"/>
                </a:lnTo>
                <a:lnTo>
                  <a:pt x="677076" y="222249"/>
                </a:lnTo>
                <a:lnTo>
                  <a:pt x="674796" y="224534"/>
                </a:lnTo>
                <a:lnTo>
                  <a:pt x="671386" y="225676"/>
                </a:lnTo>
                <a:lnTo>
                  <a:pt x="667966" y="227951"/>
                </a:lnTo>
                <a:lnTo>
                  <a:pt x="664556" y="229094"/>
                </a:lnTo>
                <a:lnTo>
                  <a:pt x="661136" y="231369"/>
                </a:lnTo>
                <a:lnTo>
                  <a:pt x="656586" y="232511"/>
                </a:lnTo>
                <a:lnTo>
                  <a:pt x="653175" y="234796"/>
                </a:lnTo>
                <a:lnTo>
                  <a:pt x="649765" y="235938"/>
                </a:lnTo>
                <a:lnTo>
                  <a:pt x="646345" y="238213"/>
                </a:lnTo>
                <a:lnTo>
                  <a:pt x="642935" y="239356"/>
                </a:lnTo>
                <a:lnTo>
                  <a:pt x="640655" y="240498"/>
                </a:lnTo>
                <a:lnTo>
                  <a:pt x="637245" y="242773"/>
                </a:lnTo>
                <a:lnTo>
                  <a:pt x="633825" y="245058"/>
                </a:lnTo>
                <a:lnTo>
                  <a:pt x="630414" y="247333"/>
                </a:lnTo>
                <a:lnTo>
                  <a:pt x="627004" y="248475"/>
                </a:lnTo>
                <a:lnTo>
                  <a:pt x="623584" y="250751"/>
                </a:lnTo>
                <a:lnTo>
                  <a:pt x="620174" y="253035"/>
                </a:lnTo>
                <a:lnTo>
                  <a:pt x="616764" y="255310"/>
                </a:lnTo>
                <a:lnTo>
                  <a:pt x="614484" y="257595"/>
                </a:lnTo>
                <a:lnTo>
                  <a:pt x="611074" y="259870"/>
                </a:lnTo>
                <a:lnTo>
                  <a:pt x="607654" y="262155"/>
                </a:lnTo>
                <a:lnTo>
                  <a:pt x="604243" y="265572"/>
                </a:lnTo>
                <a:lnTo>
                  <a:pt x="598553" y="270132"/>
                </a:lnTo>
                <a:lnTo>
                  <a:pt x="592863" y="274692"/>
                </a:lnTo>
                <a:lnTo>
                  <a:pt x="587173" y="279252"/>
                </a:lnTo>
                <a:lnTo>
                  <a:pt x="581483" y="284954"/>
                </a:lnTo>
                <a:lnTo>
                  <a:pt x="575792" y="289514"/>
                </a:lnTo>
                <a:lnTo>
                  <a:pt x="570102" y="295216"/>
                </a:lnTo>
                <a:lnTo>
                  <a:pt x="565552" y="300918"/>
                </a:lnTo>
                <a:lnTo>
                  <a:pt x="559862" y="306611"/>
                </a:lnTo>
                <a:lnTo>
                  <a:pt x="556451" y="312313"/>
                </a:lnTo>
                <a:lnTo>
                  <a:pt x="551892" y="319157"/>
                </a:lnTo>
                <a:lnTo>
                  <a:pt x="549621" y="321432"/>
                </a:lnTo>
                <a:lnTo>
                  <a:pt x="547341" y="323717"/>
                </a:lnTo>
                <a:lnTo>
                  <a:pt x="546201" y="327134"/>
                </a:lnTo>
                <a:lnTo>
                  <a:pt x="543931" y="330552"/>
                </a:lnTo>
                <a:lnTo>
                  <a:pt x="541651" y="333969"/>
                </a:lnTo>
                <a:lnTo>
                  <a:pt x="540511" y="337396"/>
                </a:lnTo>
                <a:lnTo>
                  <a:pt x="538241" y="340814"/>
                </a:lnTo>
                <a:lnTo>
                  <a:pt x="537101" y="344231"/>
                </a:lnTo>
                <a:lnTo>
                  <a:pt x="535961" y="347649"/>
                </a:lnTo>
                <a:lnTo>
                  <a:pt x="533691" y="351076"/>
                </a:lnTo>
                <a:lnTo>
                  <a:pt x="532551" y="354493"/>
                </a:lnTo>
                <a:lnTo>
                  <a:pt x="530271" y="357911"/>
                </a:lnTo>
                <a:lnTo>
                  <a:pt x="530271" y="361338"/>
                </a:lnTo>
                <a:lnTo>
                  <a:pt x="529140" y="364755"/>
                </a:lnTo>
                <a:lnTo>
                  <a:pt x="528000" y="368173"/>
                </a:lnTo>
                <a:lnTo>
                  <a:pt x="526860" y="371590"/>
                </a:lnTo>
                <a:lnTo>
                  <a:pt x="526860" y="375017"/>
                </a:lnTo>
                <a:lnTo>
                  <a:pt x="525721" y="378435"/>
                </a:lnTo>
                <a:lnTo>
                  <a:pt x="524581" y="381852"/>
                </a:lnTo>
                <a:lnTo>
                  <a:pt x="523450" y="385270"/>
                </a:lnTo>
                <a:lnTo>
                  <a:pt x="523450" y="392114"/>
                </a:lnTo>
                <a:lnTo>
                  <a:pt x="522310" y="395532"/>
                </a:lnTo>
                <a:lnTo>
                  <a:pt x="522310" y="400091"/>
                </a:lnTo>
                <a:lnTo>
                  <a:pt x="521170" y="403509"/>
                </a:lnTo>
                <a:lnTo>
                  <a:pt x="520030" y="406936"/>
                </a:lnTo>
                <a:lnTo>
                  <a:pt x="520030" y="438855"/>
                </a:lnTo>
                <a:lnTo>
                  <a:pt x="518890" y="443414"/>
                </a:lnTo>
                <a:lnTo>
                  <a:pt x="520030" y="446832"/>
                </a:lnTo>
                <a:lnTo>
                  <a:pt x="520030" y="474191"/>
                </a:lnTo>
                <a:lnTo>
                  <a:pt x="521170" y="477608"/>
                </a:lnTo>
                <a:lnTo>
                  <a:pt x="522310" y="481035"/>
                </a:lnTo>
                <a:lnTo>
                  <a:pt x="522310" y="487870"/>
                </a:lnTo>
                <a:lnTo>
                  <a:pt x="523450" y="491297"/>
                </a:lnTo>
                <a:lnTo>
                  <a:pt x="523450" y="503834"/>
                </a:lnTo>
                <a:lnTo>
                  <a:pt x="524581" y="509536"/>
                </a:lnTo>
                <a:lnTo>
                  <a:pt x="524581" y="512954"/>
                </a:lnTo>
                <a:lnTo>
                  <a:pt x="525721" y="516371"/>
                </a:lnTo>
                <a:lnTo>
                  <a:pt x="525721" y="522073"/>
                </a:lnTo>
                <a:lnTo>
                  <a:pt x="526860" y="527776"/>
                </a:lnTo>
                <a:lnTo>
                  <a:pt x="526860" y="533468"/>
                </a:lnTo>
                <a:lnTo>
                  <a:pt x="528000" y="538028"/>
                </a:lnTo>
                <a:lnTo>
                  <a:pt x="528000" y="542588"/>
                </a:lnTo>
                <a:lnTo>
                  <a:pt x="529140" y="547148"/>
                </a:lnTo>
                <a:lnTo>
                  <a:pt x="529140" y="630376"/>
                </a:lnTo>
                <a:lnTo>
                  <a:pt x="528000" y="634936"/>
                </a:lnTo>
                <a:lnTo>
                  <a:pt x="528000" y="647473"/>
                </a:lnTo>
                <a:lnTo>
                  <a:pt x="526860" y="650890"/>
                </a:lnTo>
                <a:lnTo>
                  <a:pt x="526860" y="655450"/>
                </a:lnTo>
                <a:lnTo>
                  <a:pt x="525721" y="660010"/>
                </a:lnTo>
                <a:lnTo>
                  <a:pt x="525721" y="662295"/>
                </a:lnTo>
                <a:lnTo>
                  <a:pt x="524581" y="666855"/>
                </a:lnTo>
                <a:lnTo>
                  <a:pt x="524581" y="670272"/>
                </a:lnTo>
                <a:lnTo>
                  <a:pt x="523450" y="674832"/>
                </a:lnTo>
                <a:lnTo>
                  <a:pt x="523450" y="680534"/>
                </a:lnTo>
                <a:lnTo>
                  <a:pt x="522310" y="686236"/>
                </a:lnTo>
                <a:lnTo>
                  <a:pt x="520030" y="690796"/>
                </a:lnTo>
                <a:lnTo>
                  <a:pt x="518890" y="696488"/>
                </a:lnTo>
                <a:lnTo>
                  <a:pt x="517760" y="699916"/>
                </a:lnTo>
                <a:lnTo>
                  <a:pt x="515480" y="704475"/>
                </a:lnTo>
                <a:lnTo>
                  <a:pt x="514340" y="707893"/>
                </a:lnTo>
                <a:lnTo>
                  <a:pt x="512070" y="711310"/>
                </a:lnTo>
                <a:lnTo>
                  <a:pt x="509790" y="714728"/>
                </a:lnTo>
                <a:lnTo>
                  <a:pt x="507520" y="717012"/>
                </a:lnTo>
                <a:lnTo>
                  <a:pt x="505240" y="719288"/>
                </a:lnTo>
                <a:lnTo>
                  <a:pt x="502960" y="721572"/>
                </a:lnTo>
                <a:lnTo>
                  <a:pt x="498409" y="723847"/>
                </a:lnTo>
                <a:lnTo>
                  <a:pt x="492719" y="726132"/>
                </a:lnTo>
                <a:lnTo>
                  <a:pt x="490449" y="724990"/>
                </a:lnTo>
                <a:lnTo>
                  <a:pt x="483619" y="724990"/>
                </a:lnTo>
                <a:lnTo>
                  <a:pt x="480208" y="723847"/>
                </a:lnTo>
                <a:lnTo>
                  <a:pt x="471098" y="723847"/>
                </a:lnTo>
                <a:lnTo>
                  <a:pt x="467688" y="722715"/>
                </a:lnTo>
                <a:lnTo>
                  <a:pt x="461998" y="721572"/>
                </a:lnTo>
                <a:lnTo>
                  <a:pt x="457448" y="720430"/>
                </a:lnTo>
                <a:lnTo>
                  <a:pt x="450618" y="719288"/>
                </a:lnTo>
                <a:lnTo>
                  <a:pt x="448338" y="718155"/>
                </a:lnTo>
                <a:lnTo>
                  <a:pt x="446067" y="718155"/>
                </a:lnTo>
                <a:lnTo>
                  <a:pt x="442647" y="717012"/>
                </a:lnTo>
                <a:lnTo>
                  <a:pt x="439237" y="717012"/>
                </a:lnTo>
                <a:lnTo>
                  <a:pt x="435827" y="715870"/>
                </a:lnTo>
                <a:lnTo>
                  <a:pt x="432407" y="714728"/>
                </a:lnTo>
                <a:lnTo>
                  <a:pt x="428997" y="714728"/>
                </a:lnTo>
                <a:lnTo>
                  <a:pt x="425586" y="713595"/>
                </a:lnTo>
                <a:lnTo>
                  <a:pt x="422167" y="712453"/>
                </a:lnTo>
                <a:lnTo>
                  <a:pt x="418756" y="711310"/>
                </a:lnTo>
                <a:lnTo>
                  <a:pt x="414206" y="710168"/>
                </a:lnTo>
                <a:lnTo>
                  <a:pt x="410786" y="709035"/>
                </a:lnTo>
                <a:lnTo>
                  <a:pt x="407376" y="707893"/>
                </a:lnTo>
                <a:lnTo>
                  <a:pt x="402826" y="706750"/>
                </a:lnTo>
                <a:lnTo>
                  <a:pt x="399406" y="705608"/>
                </a:lnTo>
                <a:lnTo>
                  <a:pt x="394855" y="704475"/>
                </a:lnTo>
                <a:lnTo>
                  <a:pt x="390305" y="703333"/>
                </a:lnTo>
                <a:lnTo>
                  <a:pt x="385755" y="702191"/>
                </a:lnTo>
                <a:lnTo>
                  <a:pt x="382335" y="699916"/>
                </a:lnTo>
                <a:lnTo>
                  <a:pt x="377785" y="698773"/>
                </a:lnTo>
                <a:lnTo>
                  <a:pt x="373235" y="697631"/>
                </a:lnTo>
                <a:lnTo>
                  <a:pt x="368684" y="695356"/>
                </a:lnTo>
                <a:lnTo>
                  <a:pt x="364134" y="694213"/>
                </a:lnTo>
                <a:lnTo>
                  <a:pt x="358444" y="693071"/>
                </a:lnTo>
                <a:lnTo>
                  <a:pt x="353894" y="690796"/>
                </a:lnTo>
                <a:lnTo>
                  <a:pt x="349334" y="688511"/>
                </a:lnTo>
                <a:lnTo>
                  <a:pt x="344784" y="687369"/>
                </a:lnTo>
                <a:lnTo>
                  <a:pt x="339093" y="685094"/>
                </a:lnTo>
                <a:lnTo>
                  <a:pt x="334543" y="682809"/>
                </a:lnTo>
                <a:lnTo>
                  <a:pt x="328853" y="680534"/>
                </a:lnTo>
                <a:lnTo>
                  <a:pt x="324303" y="678249"/>
                </a:lnTo>
                <a:lnTo>
                  <a:pt x="318612" y="677116"/>
                </a:lnTo>
                <a:lnTo>
                  <a:pt x="314062" y="673689"/>
                </a:lnTo>
                <a:lnTo>
                  <a:pt x="308372" y="672547"/>
                </a:lnTo>
                <a:lnTo>
                  <a:pt x="302682" y="669130"/>
                </a:lnTo>
                <a:lnTo>
                  <a:pt x="296992" y="667987"/>
                </a:lnTo>
                <a:lnTo>
                  <a:pt x="292441" y="664570"/>
                </a:lnTo>
                <a:lnTo>
                  <a:pt x="286751" y="662295"/>
                </a:lnTo>
                <a:lnTo>
                  <a:pt x="281061" y="660010"/>
                </a:lnTo>
                <a:lnTo>
                  <a:pt x="274231" y="657735"/>
                </a:lnTo>
                <a:lnTo>
                  <a:pt x="269681" y="654308"/>
                </a:lnTo>
                <a:lnTo>
                  <a:pt x="263990" y="652033"/>
                </a:lnTo>
                <a:lnTo>
                  <a:pt x="258300" y="648615"/>
                </a:lnTo>
                <a:lnTo>
                  <a:pt x="253750" y="646331"/>
                </a:lnTo>
                <a:lnTo>
                  <a:pt x="249200" y="642913"/>
                </a:lnTo>
                <a:lnTo>
                  <a:pt x="243509" y="640628"/>
                </a:lnTo>
                <a:lnTo>
                  <a:pt x="238959" y="637211"/>
                </a:lnTo>
                <a:lnTo>
                  <a:pt x="234399" y="634936"/>
                </a:lnTo>
                <a:lnTo>
                  <a:pt x="229849" y="631509"/>
                </a:lnTo>
                <a:lnTo>
                  <a:pt x="226439" y="628091"/>
                </a:lnTo>
                <a:lnTo>
                  <a:pt x="221889" y="624674"/>
                </a:lnTo>
                <a:lnTo>
                  <a:pt x="218469" y="622389"/>
                </a:lnTo>
                <a:lnTo>
                  <a:pt x="215058" y="618972"/>
                </a:lnTo>
                <a:lnTo>
                  <a:pt x="211648" y="615554"/>
                </a:lnTo>
                <a:lnTo>
                  <a:pt x="207088" y="612137"/>
                </a:lnTo>
                <a:lnTo>
                  <a:pt x="203678" y="609852"/>
                </a:lnTo>
                <a:lnTo>
                  <a:pt x="200268" y="605292"/>
                </a:lnTo>
                <a:lnTo>
                  <a:pt x="196848" y="601875"/>
                </a:lnTo>
                <a:lnTo>
                  <a:pt x="193438" y="598448"/>
                </a:lnTo>
                <a:lnTo>
                  <a:pt x="188887" y="595030"/>
                </a:lnTo>
                <a:lnTo>
                  <a:pt x="185468" y="590471"/>
                </a:lnTo>
                <a:lnTo>
                  <a:pt x="182057" y="585911"/>
                </a:lnTo>
                <a:lnTo>
                  <a:pt x="178647" y="582493"/>
                </a:lnTo>
                <a:lnTo>
                  <a:pt x="174087" y="577933"/>
                </a:lnTo>
                <a:lnTo>
                  <a:pt x="171817" y="574516"/>
                </a:lnTo>
                <a:lnTo>
                  <a:pt x="167267" y="569956"/>
                </a:lnTo>
                <a:lnTo>
                  <a:pt x="162716" y="564254"/>
                </a:lnTo>
                <a:lnTo>
                  <a:pt x="158156" y="559694"/>
                </a:lnTo>
                <a:lnTo>
                  <a:pt x="153606" y="555134"/>
                </a:lnTo>
                <a:lnTo>
                  <a:pt x="149056" y="549432"/>
                </a:lnTo>
                <a:lnTo>
                  <a:pt x="144506" y="544872"/>
                </a:lnTo>
                <a:lnTo>
                  <a:pt x="138816" y="539170"/>
                </a:lnTo>
                <a:lnTo>
                  <a:pt x="76252" y="508394"/>
                </a:lnTo>
                <a:lnTo>
                  <a:pt x="77402" y="503834"/>
                </a:lnTo>
                <a:lnTo>
                  <a:pt x="77402" y="499274"/>
                </a:lnTo>
                <a:lnTo>
                  <a:pt x="78455" y="495857"/>
                </a:lnTo>
                <a:lnTo>
                  <a:pt x="79605" y="491297"/>
                </a:lnTo>
                <a:lnTo>
                  <a:pt x="80754" y="486737"/>
                </a:lnTo>
                <a:lnTo>
                  <a:pt x="80754" y="483310"/>
                </a:lnTo>
                <a:lnTo>
                  <a:pt x="81904" y="478750"/>
                </a:lnTo>
                <a:lnTo>
                  <a:pt x="81904" y="474191"/>
                </a:lnTo>
                <a:lnTo>
                  <a:pt x="84203" y="469631"/>
                </a:lnTo>
                <a:lnTo>
                  <a:pt x="84203" y="465071"/>
                </a:lnTo>
                <a:lnTo>
                  <a:pt x="86502" y="460511"/>
                </a:lnTo>
                <a:lnTo>
                  <a:pt x="86502" y="457094"/>
                </a:lnTo>
                <a:lnTo>
                  <a:pt x="88705" y="452534"/>
                </a:lnTo>
                <a:lnTo>
                  <a:pt x="88705" y="447974"/>
                </a:lnTo>
                <a:lnTo>
                  <a:pt x="91004" y="443414"/>
                </a:lnTo>
                <a:lnTo>
                  <a:pt x="91004" y="439997"/>
                </a:lnTo>
                <a:lnTo>
                  <a:pt x="93303" y="434295"/>
                </a:lnTo>
                <a:lnTo>
                  <a:pt x="94453" y="430877"/>
                </a:lnTo>
                <a:lnTo>
                  <a:pt x="95603" y="426317"/>
                </a:lnTo>
                <a:lnTo>
                  <a:pt x="97806" y="421748"/>
                </a:lnTo>
                <a:lnTo>
                  <a:pt x="98955" y="417188"/>
                </a:lnTo>
                <a:lnTo>
                  <a:pt x="100105" y="413771"/>
                </a:lnTo>
                <a:lnTo>
                  <a:pt x="101254" y="409211"/>
                </a:lnTo>
                <a:lnTo>
                  <a:pt x="102404" y="404651"/>
                </a:lnTo>
                <a:lnTo>
                  <a:pt x="104703" y="401234"/>
                </a:lnTo>
                <a:lnTo>
                  <a:pt x="105814" y="396674"/>
                </a:lnTo>
                <a:lnTo>
                  <a:pt x="108094" y="393256"/>
                </a:lnTo>
                <a:lnTo>
                  <a:pt x="109225" y="388697"/>
                </a:lnTo>
                <a:lnTo>
                  <a:pt x="110365" y="385270"/>
                </a:lnTo>
                <a:lnTo>
                  <a:pt x="111504" y="380710"/>
                </a:lnTo>
                <a:lnTo>
                  <a:pt x="113784" y="377292"/>
                </a:lnTo>
                <a:lnTo>
                  <a:pt x="114915" y="373875"/>
                </a:lnTo>
                <a:lnTo>
                  <a:pt x="116055" y="370457"/>
                </a:lnTo>
                <a:lnTo>
                  <a:pt x="118335" y="365898"/>
                </a:lnTo>
                <a:lnTo>
                  <a:pt x="119465" y="362471"/>
                </a:lnTo>
                <a:lnTo>
                  <a:pt x="120605" y="360195"/>
                </a:lnTo>
                <a:lnTo>
                  <a:pt x="122885" y="356768"/>
                </a:lnTo>
                <a:lnTo>
                  <a:pt x="124025" y="353351"/>
                </a:lnTo>
                <a:lnTo>
                  <a:pt x="125155" y="349934"/>
                </a:lnTo>
                <a:lnTo>
                  <a:pt x="126295" y="346516"/>
                </a:lnTo>
                <a:lnTo>
                  <a:pt x="128575" y="343089"/>
                </a:lnTo>
                <a:lnTo>
                  <a:pt x="129715" y="339672"/>
                </a:lnTo>
                <a:lnTo>
                  <a:pt x="130845" y="337396"/>
                </a:lnTo>
                <a:lnTo>
                  <a:pt x="131985" y="335112"/>
                </a:lnTo>
                <a:lnTo>
                  <a:pt x="134265" y="329410"/>
                </a:lnTo>
                <a:lnTo>
                  <a:pt x="136536" y="324850"/>
                </a:lnTo>
                <a:lnTo>
                  <a:pt x="137676" y="320290"/>
                </a:lnTo>
                <a:lnTo>
                  <a:pt x="139955" y="316873"/>
                </a:lnTo>
                <a:lnTo>
                  <a:pt x="141095" y="313455"/>
                </a:lnTo>
                <a:lnTo>
                  <a:pt x="142226" y="311170"/>
                </a:lnTo>
                <a:lnTo>
                  <a:pt x="144506" y="307753"/>
                </a:lnTo>
                <a:lnTo>
                  <a:pt x="144506" y="306611"/>
                </a:lnTo>
                <a:lnTo>
                  <a:pt x="121745" y="297491"/>
                </a:lnTo>
                <a:lnTo>
                  <a:pt x="118335" y="302051"/>
                </a:lnTo>
                <a:lnTo>
                  <a:pt x="113784" y="307753"/>
                </a:lnTo>
                <a:lnTo>
                  <a:pt x="112644" y="311170"/>
                </a:lnTo>
                <a:lnTo>
                  <a:pt x="110365" y="314597"/>
                </a:lnTo>
                <a:lnTo>
                  <a:pt x="108094" y="318015"/>
                </a:lnTo>
                <a:lnTo>
                  <a:pt x="105814" y="320290"/>
                </a:lnTo>
                <a:lnTo>
                  <a:pt x="103554" y="323717"/>
                </a:lnTo>
                <a:lnTo>
                  <a:pt x="101254" y="327134"/>
                </a:lnTo>
                <a:lnTo>
                  <a:pt x="100105" y="330552"/>
                </a:lnTo>
                <a:lnTo>
                  <a:pt x="97806" y="335112"/>
                </a:lnTo>
                <a:lnTo>
                  <a:pt x="95603" y="338529"/>
                </a:lnTo>
                <a:lnTo>
                  <a:pt x="94453" y="341956"/>
                </a:lnTo>
                <a:lnTo>
                  <a:pt x="92154" y="346516"/>
                </a:lnTo>
                <a:lnTo>
                  <a:pt x="89855" y="349934"/>
                </a:lnTo>
                <a:lnTo>
                  <a:pt x="87652" y="353351"/>
                </a:lnTo>
                <a:lnTo>
                  <a:pt x="86502" y="357911"/>
                </a:lnTo>
                <a:lnTo>
                  <a:pt x="84203" y="361338"/>
                </a:lnTo>
                <a:lnTo>
                  <a:pt x="81904" y="365898"/>
                </a:lnTo>
                <a:lnTo>
                  <a:pt x="80754" y="369315"/>
                </a:lnTo>
                <a:lnTo>
                  <a:pt x="78455" y="372733"/>
                </a:lnTo>
                <a:lnTo>
                  <a:pt x="77402" y="377292"/>
                </a:lnTo>
                <a:lnTo>
                  <a:pt x="75103" y="381852"/>
                </a:lnTo>
                <a:lnTo>
                  <a:pt x="72803" y="385270"/>
                </a:lnTo>
                <a:lnTo>
                  <a:pt x="71654" y="389829"/>
                </a:lnTo>
                <a:lnTo>
                  <a:pt x="69355" y="393256"/>
                </a:lnTo>
                <a:lnTo>
                  <a:pt x="68301" y="397816"/>
                </a:lnTo>
                <a:lnTo>
                  <a:pt x="66002" y="401234"/>
                </a:lnTo>
                <a:lnTo>
                  <a:pt x="64852" y="404651"/>
                </a:lnTo>
                <a:lnTo>
                  <a:pt x="62553" y="408069"/>
                </a:lnTo>
                <a:lnTo>
                  <a:pt x="61404" y="412628"/>
                </a:lnTo>
                <a:lnTo>
                  <a:pt x="60254" y="416056"/>
                </a:lnTo>
                <a:lnTo>
                  <a:pt x="59201" y="420615"/>
                </a:lnTo>
                <a:lnTo>
                  <a:pt x="58051" y="424033"/>
                </a:lnTo>
                <a:lnTo>
                  <a:pt x="55752" y="427450"/>
                </a:lnTo>
                <a:lnTo>
                  <a:pt x="55752" y="430877"/>
                </a:lnTo>
                <a:lnTo>
                  <a:pt x="53453" y="434295"/>
                </a:lnTo>
                <a:lnTo>
                  <a:pt x="52303" y="437712"/>
                </a:lnTo>
                <a:lnTo>
                  <a:pt x="51154" y="442272"/>
                </a:lnTo>
                <a:lnTo>
                  <a:pt x="50100" y="444557"/>
                </a:lnTo>
                <a:lnTo>
                  <a:pt x="48951" y="447974"/>
                </a:lnTo>
                <a:lnTo>
                  <a:pt x="47801" y="450249"/>
                </a:lnTo>
                <a:lnTo>
                  <a:pt x="46651" y="453676"/>
                </a:lnTo>
                <a:lnTo>
                  <a:pt x="44352" y="459369"/>
                </a:lnTo>
                <a:lnTo>
                  <a:pt x="42053" y="465071"/>
                </a:lnTo>
                <a:lnTo>
                  <a:pt x="40904" y="469631"/>
                </a:lnTo>
                <a:lnTo>
                  <a:pt x="39850" y="474191"/>
                </a:lnTo>
                <a:lnTo>
                  <a:pt x="38701" y="477608"/>
                </a:lnTo>
                <a:lnTo>
                  <a:pt x="37551" y="482168"/>
                </a:lnTo>
                <a:lnTo>
                  <a:pt x="36401" y="486737"/>
                </a:lnTo>
                <a:lnTo>
                  <a:pt x="35252" y="487870"/>
                </a:lnTo>
                <a:lnTo>
                  <a:pt x="0" y="462796"/>
                </a:lnTo>
                <a:lnTo>
                  <a:pt x="1149" y="458236"/>
                </a:lnTo>
                <a:lnTo>
                  <a:pt x="2299" y="453676"/>
                </a:lnTo>
                <a:lnTo>
                  <a:pt x="2299" y="446832"/>
                </a:lnTo>
                <a:lnTo>
                  <a:pt x="3352" y="442272"/>
                </a:lnTo>
                <a:lnTo>
                  <a:pt x="3352" y="438855"/>
                </a:lnTo>
                <a:lnTo>
                  <a:pt x="4502" y="435437"/>
                </a:lnTo>
                <a:lnTo>
                  <a:pt x="4502" y="432010"/>
                </a:lnTo>
                <a:lnTo>
                  <a:pt x="5651" y="428593"/>
                </a:lnTo>
                <a:lnTo>
                  <a:pt x="5651" y="424033"/>
                </a:lnTo>
                <a:lnTo>
                  <a:pt x="6801" y="420615"/>
                </a:lnTo>
                <a:lnTo>
                  <a:pt x="6801" y="413771"/>
                </a:lnTo>
                <a:lnTo>
                  <a:pt x="7950" y="409211"/>
                </a:lnTo>
                <a:lnTo>
                  <a:pt x="9100" y="405794"/>
                </a:lnTo>
                <a:lnTo>
                  <a:pt x="10250" y="401234"/>
                </a:lnTo>
                <a:lnTo>
                  <a:pt x="10250" y="397816"/>
                </a:lnTo>
                <a:lnTo>
                  <a:pt x="11399" y="393256"/>
                </a:lnTo>
                <a:lnTo>
                  <a:pt x="12549" y="388697"/>
                </a:lnTo>
                <a:lnTo>
                  <a:pt x="12549" y="385270"/>
                </a:lnTo>
                <a:lnTo>
                  <a:pt x="13602" y="380710"/>
                </a:lnTo>
                <a:lnTo>
                  <a:pt x="14752" y="376150"/>
                </a:lnTo>
                <a:lnTo>
                  <a:pt x="15901" y="371590"/>
                </a:lnTo>
                <a:lnTo>
                  <a:pt x="15901" y="367030"/>
                </a:lnTo>
                <a:lnTo>
                  <a:pt x="17051" y="362471"/>
                </a:lnTo>
                <a:lnTo>
                  <a:pt x="19350" y="359053"/>
                </a:lnTo>
                <a:lnTo>
                  <a:pt x="19350" y="354493"/>
                </a:lnTo>
                <a:lnTo>
                  <a:pt x="20500" y="349934"/>
                </a:lnTo>
                <a:lnTo>
                  <a:pt x="21649" y="345374"/>
                </a:lnTo>
                <a:lnTo>
                  <a:pt x="22703" y="340814"/>
                </a:lnTo>
                <a:lnTo>
                  <a:pt x="23852" y="336254"/>
                </a:lnTo>
                <a:lnTo>
                  <a:pt x="26151" y="331694"/>
                </a:lnTo>
                <a:lnTo>
                  <a:pt x="27301" y="327134"/>
                </a:lnTo>
                <a:lnTo>
                  <a:pt x="28451" y="322575"/>
                </a:lnTo>
                <a:lnTo>
                  <a:pt x="29600" y="318015"/>
                </a:lnTo>
                <a:lnTo>
                  <a:pt x="31803" y="313455"/>
                </a:lnTo>
                <a:lnTo>
                  <a:pt x="32953" y="308895"/>
                </a:lnTo>
                <a:lnTo>
                  <a:pt x="35252" y="304335"/>
                </a:lnTo>
                <a:lnTo>
                  <a:pt x="36401" y="299776"/>
                </a:lnTo>
                <a:lnTo>
                  <a:pt x="38701" y="295216"/>
                </a:lnTo>
                <a:lnTo>
                  <a:pt x="39850" y="290656"/>
                </a:lnTo>
                <a:lnTo>
                  <a:pt x="42053" y="286096"/>
                </a:lnTo>
                <a:lnTo>
                  <a:pt x="43203" y="282669"/>
                </a:lnTo>
                <a:lnTo>
                  <a:pt x="45502" y="278109"/>
                </a:lnTo>
                <a:lnTo>
                  <a:pt x="46651" y="274692"/>
                </a:lnTo>
                <a:lnTo>
                  <a:pt x="48951" y="270132"/>
                </a:lnTo>
                <a:lnTo>
                  <a:pt x="51154" y="266715"/>
                </a:lnTo>
                <a:lnTo>
                  <a:pt x="53453" y="262155"/>
                </a:lnTo>
                <a:lnTo>
                  <a:pt x="55752" y="258737"/>
                </a:lnTo>
                <a:lnTo>
                  <a:pt x="56902" y="254178"/>
                </a:lnTo>
                <a:lnTo>
                  <a:pt x="59201" y="250751"/>
                </a:lnTo>
                <a:lnTo>
                  <a:pt x="61404" y="247333"/>
                </a:lnTo>
                <a:lnTo>
                  <a:pt x="63703" y="243916"/>
                </a:lnTo>
                <a:lnTo>
                  <a:pt x="67152" y="239356"/>
                </a:lnTo>
                <a:lnTo>
                  <a:pt x="69355" y="235938"/>
                </a:lnTo>
                <a:lnTo>
                  <a:pt x="71654" y="233654"/>
                </a:lnTo>
                <a:lnTo>
                  <a:pt x="73953" y="230236"/>
                </a:lnTo>
                <a:lnTo>
                  <a:pt x="79605" y="224534"/>
                </a:lnTo>
                <a:lnTo>
                  <a:pt x="84203" y="219974"/>
                </a:lnTo>
                <a:lnTo>
                  <a:pt x="91004" y="214272"/>
                </a:lnTo>
                <a:lnTo>
                  <a:pt x="95603" y="208570"/>
                </a:lnTo>
                <a:lnTo>
                  <a:pt x="100105" y="204010"/>
                </a:lnTo>
                <a:lnTo>
                  <a:pt x="105814" y="200593"/>
                </a:lnTo>
                <a:lnTo>
                  <a:pt x="110365" y="197175"/>
                </a:lnTo>
                <a:lnTo>
                  <a:pt x="114915" y="192615"/>
                </a:lnTo>
                <a:lnTo>
                  <a:pt x="119465" y="189198"/>
                </a:lnTo>
                <a:lnTo>
                  <a:pt x="124025" y="186913"/>
                </a:lnTo>
                <a:lnTo>
                  <a:pt x="128575" y="183496"/>
                </a:lnTo>
                <a:lnTo>
                  <a:pt x="133125" y="180078"/>
                </a:lnTo>
                <a:lnTo>
                  <a:pt x="136536" y="177794"/>
                </a:lnTo>
                <a:lnTo>
                  <a:pt x="139955" y="175518"/>
                </a:lnTo>
                <a:lnTo>
                  <a:pt x="143366" y="172091"/>
                </a:lnTo>
                <a:lnTo>
                  <a:pt x="146776" y="170949"/>
                </a:lnTo>
                <a:lnTo>
                  <a:pt x="150196" y="168674"/>
                </a:lnTo>
                <a:lnTo>
                  <a:pt x="153606" y="167532"/>
                </a:lnTo>
                <a:lnTo>
                  <a:pt x="157026" y="165257"/>
                </a:lnTo>
                <a:lnTo>
                  <a:pt x="160436" y="162972"/>
                </a:lnTo>
                <a:lnTo>
                  <a:pt x="163847" y="161829"/>
                </a:lnTo>
                <a:lnTo>
                  <a:pt x="167267" y="160697"/>
                </a:lnTo>
                <a:lnTo>
                  <a:pt x="172957" y="157270"/>
                </a:lnTo>
                <a:lnTo>
                  <a:pt x="177507" y="156137"/>
                </a:lnTo>
                <a:lnTo>
                  <a:pt x="183197" y="153852"/>
                </a:lnTo>
                <a:lnTo>
                  <a:pt x="188887" y="151577"/>
                </a:lnTo>
                <a:lnTo>
                  <a:pt x="193438" y="149292"/>
                </a:lnTo>
                <a:lnTo>
                  <a:pt x="197988" y="147017"/>
                </a:lnTo>
                <a:lnTo>
                  <a:pt x="201398" y="149292"/>
                </a:lnTo>
                <a:lnTo>
                  <a:pt x="204818" y="151577"/>
                </a:lnTo>
                <a:lnTo>
                  <a:pt x="208228" y="153852"/>
                </a:lnTo>
                <a:lnTo>
                  <a:pt x="211648" y="156137"/>
                </a:lnTo>
                <a:lnTo>
                  <a:pt x="215058" y="158412"/>
                </a:lnTo>
                <a:lnTo>
                  <a:pt x="218469" y="160697"/>
                </a:lnTo>
                <a:lnTo>
                  <a:pt x="221889" y="162972"/>
                </a:lnTo>
                <a:lnTo>
                  <a:pt x="225299" y="166389"/>
                </a:lnTo>
                <a:lnTo>
                  <a:pt x="228719" y="167532"/>
                </a:lnTo>
                <a:lnTo>
                  <a:pt x="233269" y="170949"/>
                </a:lnTo>
                <a:lnTo>
                  <a:pt x="236679" y="172091"/>
                </a:lnTo>
                <a:lnTo>
                  <a:pt x="240090" y="175518"/>
                </a:lnTo>
                <a:lnTo>
                  <a:pt x="244649" y="176651"/>
                </a:lnTo>
                <a:lnTo>
                  <a:pt x="248060" y="180078"/>
                </a:lnTo>
                <a:lnTo>
                  <a:pt x="251470" y="181211"/>
                </a:lnTo>
                <a:lnTo>
                  <a:pt x="254890" y="184638"/>
                </a:lnTo>
                <a:lnTo>
                  <a:pt x="258300" y="185771"/>
                </a:lnTo>
                <a:lnTo>
                  <a:pt x="261710" y="188056"/>
                </a:lnTo>
                <a:lnTo>
                  <a:pt x="265130" y="189198"/>
                </a:lnTo>
                <a:lnTo>
                  <a:pt x="268541" y="191473"/>
                </a:lnTo>
                <a:lnTo>
                  <a:pt x="275371" y="193758"/>
                </a:lnTo>
                <a:lnTo>
                  <a:pt x="279921" y="197175"/>
                </a:lnTo>
                <a:lnTo>
                  <a:pt x="284471" y="198318"/>
                </a:lnTo>
                <a:lnTo>
                  <a:pt x="287891" y="199450"/>
                </a:lnTo>
                <a:lnTo>
                  <a:pt x="289022" y="200593"/>
                </a:lnTo>
                <a:lnTo>
                  <a:pt x="289022" y="205152"/>
                </a:lnTo>
                <a:lnTo>
                  <a:pt x="287891" y="208570"/>
                </a:lnTo>
                <a:lnTo>
                  <a:pt x="286751" y="213130"/>
                </a:lnTo>
                <a:lnTo>
                  <a:pt x="285611" y="217690"/>
                </a:lnTo>
                <a:lnTo>
                  <a:pt x="284471" y="219974"/>
                </a:lnTo>
                <a:lnTo>
                  <a:pt x="283341" y="223392"/>
                </a:lnTo>
                <a:lnTo>
                  <a:pt x="283341" y="226809"/>
                </a:lnTo>
                <a:lnTo>
                  <a:pt x="281061" y="230236"/>
                </a:lnTo>
                <a:lnTo>
                  <a:pt x="281061" y="233654"/>
                </a:lnTo>
                <a:lnTo>
                  <a:pt x="279921" y="235938"/>
                </a:lnTo>
                <a:lnTo>
                  <a:pt x="278781" y="240498"/>
                </a:lnTo>
                <a:lnTo>
                  <a:pt x="277651" y="243916"/>
                </a:lnTo>
                <a:lnTo>
                  <a:pt x="276511" y="247333"/>
                </a:lnTo>
                <a:lnTo>
                  <a:pt x="275371" y="251893"/>
                </a:lnTo>
                <a:lnTo>
                  <a:pt x="274231" y="256453"/>
                </a:lnTo>
                <a:lnTo>
                  <a:pt x="273091" y="261012"/>
                </a:lnTo>
                <a:lnTo>
                  <a:pt x="271961" y="264430"/>
                </a:lnTo>
                <a:lnTo>
                  <a:pt x="270821" y="268990"/>
                </a:lnTo>
                <a:lnTo>
                  <a:pt x="269681" y="273550"/>
                </a:lnTo>
                <a:lnTo>
                  <a:pt x="267401" y="278109"/>
                </a:lnTo>
                <a:lnTo>
                  <a:pt x="266270" y="282669"/>
                </a:lnTo>
                <a:lnTo>
                  <a:pt x="265130" y="287229"/>
                </a:lnTo>
                <a:lnTo>
                  <a:pt x="263990" y="292931"/>
                </a:lnTo>
                <a:lnTo>
                  <a:pt x="262850" y="297491"/>
                </a:lnTo>
                <a:lnTo>
                  <a:pt x="261710" y="302051"/>
                </a:lnTo>
                <a:lnTo>
                  <a:pt x="260580" y="307753"/>
                </a:lnTo>
                <a:lnTo>
                  <a:pt x="259440" y="312313"/>
                </a:lnTo>
                <a:lnTo>
                  <a:pt x="258300" y="316873"/>
                </a:lnTo>
                <a:lnTo>
                  <a:pt x="257160" y="321432"/>
                </a:lnTo>
                <a:lnTo>
                  <a:pt x="256030" y="325992"/>
                </a:lnTo>
                <a:lnTo>
                  <a:pt x="254890" y="331694"/>
                </a:lnTo>
                <a:lnTo>
                  <a:pt x="253750" y="336254"/>
                </a:lnTo>
                <a:lnTo>
                  <a:pt x="252610" y="340814"/>
                </a:lnTo>
                <a:lnTo>
                  <a:pt x="250340" y="346516"/>
                </a:lnTo>
                <a:lnTo>
                  <a:pt x="250340" y="351076"/>
                </a:lnTo>
                <a:lnTo>
                  <a:pt x="249200" y="355636"/>
                </a:lnTo>
                <a:lnTo>
                  <a:pt x="248060" y="360195"/>
                </a:lnTo>
                <a:lnTo>
                  <a:pt x="246920" y="364755"/>
                </a:lnTo>
                <a:lnTo>
                  <a:pt x="245780" y="369315"/>
                </a:lnTo>
                <a:lnTo>
                  <a:pt x="244649" y="373875"/>
                </a:lnTo>
                <a:lnTo>
                  <a:pt x="243509" y="378435"/>
                </a:lnTo>
                <a:lnTo>
                  <a:pt x="243509" y="382995"/>
                </a:lnTo>
                <a:lnTo>
                  <a:pt x="242370" y="386412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369135" y="154021"/>
            <a:ext cx="513219" cy="696575"/>
          </a:xfrm>
          <a:custGeom>
            <a:avLst/>
            <a:gdLst/>
            <a:ahLst/>
            <a:cxnLst/>
            <a:rect l="l" t="t" r="r" b="b"/>
            <a:pathLst>
              <a:path w="513219" h="696575">
                <a:moveTo>
                  <a:pt x="121764" y="5759"/>
                </a:moveTo>
                <a:lnTo>
                  <a:pt x="139965" y="5759"/>
                </a:lnTo>
                <a:lnTo>
                  <a:pt x="151345" y="4607"/>
                </a:lnTo>
                <a:lnTo>
                  <a:pt x="161586" y="4607"/>
                </a:lnTo>
                <a:lnTo>
                  <a:pt x="170696" y="3455"/>
                </a:lnTo>
                <a:lnTo>
                  <a:pt x="223038" y="3455"/>
                </a:lnTo>
                <a:lnTo>
                  <a:pt x="234419" y="2303"/>
                </a:lnTo>
                <a:lnTo>
                  <a:pt x="244659" y="2303"/>
                </a:lnTo>
                <a:lnTo>
                  <a:pt x="256039" y="1151"/>
                </a:lnTo>
                <a:lnTo>
                  <a:pt x="309522" y="1151"/>
                </a:lnTo>
                <a:lnTo>
                  <a:pt x="319762" y="0"/>
                </a:lnTo>
                <a:lnTo>
                  <a:pt x="434696" y="0"/>
                </a:lnTo>
                <a:lnTo>
                  <a:pt x="440387" y="1151"/>
                </a:lnTo>
                <a:lnTo>
                  <a:pt x="457457" y="1151"/>
                </a:lnTo>
                <a:lnTo>
                  <a:pt x="463147" y="2303"/>
                </a:lnTo>
                <a:lnTo>
                  <a:pt x="466567" y="2303"/>
                </a:lnTo>
                <a:lnTo>
                  <a:pt x="471118" y="3455"/>
                </a:lnTo>
                <a:lnTo>
                  <a:pt x="473388" y="3455"/>
                </a:lnTo>
                <a:lnTo>
                  <a:pt x="476808" y="4607"/>
                </a:lnTo>
                <a:lnTo>
                  <a:pt x="477938" y="5759"/>
                </a:lnTo>
                <a:lnTo>
                  <a:pt x="482498" y="6911"/>
                </a:lnTo>
                <a:lnTo>
                  <a:pt x="485908" y="9119"/>
                </a:lnTo>
                <a:lnTo>
                  <a:pt x="489319" y="12575"/>
                </a:lnTo>
                <a:lnTo>
                  <a:pt x="492738" y="16031"/>
                </a:lnTo>
                <a:lnTo>
                  <a:pt x="495009" y="20543"/>
                </a:lnTo>
                <a:lnTo>
                  <a:pt x="497289" y="26302"/>
                </a:lnTo>
                <a:lnTo>
                  <a:pt x="499559" y="28510"/>
                </a:lnTo>
                <a:lnTo>
                  <a:pt x="499559" y="30814"/>
                </a:lnTo>
                <a:lnTo>
                  <a:pt x="500699" y="34270"/>
                </a:lnTo>
                <a:lnTo>
                  <a:pt x="501839" y="37630"/>
                </a:lnTo>
                <a:lnTo>
                  <a:pt x="502979" y="39934"/>
                </a:lnTo>
                <a:lnTo>
                  <a:pt x="504119" y="43390"/>
                </a:lnTo>
                <a:lnTo>
                  <a:pt x="505249" y="46750"/>
                </a:lnTo>
                <a:lnTo>
                  <a:pt x="505249" y="50205"/>
                </a:lnTo>
                <a:lnTo>
                  <a:pt x="506389" y="53661"/>
                </a:lnTo>
                <a:lnTo>
                  <a:pt x="506389" y="57021"/>
                </a:lnTo>
                <a:lnTo>
                  <a:pt x="507529" y="61629"/>
                </a:lnTo>
                <a:lnTo>
                  <a:pt x="507529" y="64989"/>
                </a:lnTo>
                <a:lnTo>
                  <a:pt x="508669" y="68445"/>
                </a:lnTo>
                <a:lnTo>
                  <a:pt x="508669" y="71900"/>
                </a:lnTo>
                <a:lnTo>
                  <a:pt x="509809" y="75260"/>
                </a:lnTo>
                <a:lnTo>
                  <a:pt x="509809" y="83228"/>
                </a:lnTo>
                <a:lnTo>
                  <a:pt x="510939" y="87836"/>
                </a:lnTo>
                <a:lnTo>
                  <a:pt x="510939" y="95803"/>
                </a:lnTo>
                <a:lnTo>
                  <a:pt x="512079" y="99259"/>
                </a:lnTo>
                <a:lnTo>
                  <a:pt x="512079" y="110587"/>
                </a:lnTo>
                <a:lnTo>
                  <a:pt x="513219" y="114043"/>
                </a:lnTo>
                <a:lnTo>
                  <a:pt x="513219" y="164153"/>
                </a:lnTo>
                <a:lnTo>
                  <a:pt x="512079" y="167608"/>
                </a:lnTo>
                <a:lnTo>
                  <a:pt x="512079" y="174424"/>
                </a:lnTo>
                <a:lnTo>
                  <a:pt x="509809" y="173272"/>
                </a:lnTo>
                <a:lnTo>
                  <a:pt x="508669" y="171064"/>
                </a:lnTo>
                <a:lnTo>
                  <a:pt x="505249" y="168760"/>
                </a:lnTo>
                <a:lnTo>
                  <a:pt x="500699" y="165305"/>
                </a:lnTo>
                <a:lnTo>
                  <a:pt x="495009" y="161945"/>
                </a:lnTo>
                <a:lnTo>
                  <a:pt x="491598" y="160793"/>
                </a:lnTo>
                <a:lnTo>
                  <a:pt x="488188" y="159641"/>
                </a:lnTo>
                <a:lnTo>
                  <a:pt x="484768" y="157337"/>
                </a:lnTo>
                <a:lnTo>
                  <a:pt x="480218" y="156185"/>
                </a:lnTo>
                <a:lnTo>
                  <a:pt x="475668" y="153977"/>
                </a:lnTo>
                <a:lnTo>
                  <a:pt x="471118" y="151673"/>
                </a:lnTo>
                <a:lnTo>
                  <a:pt x="466567" y="149369"/>
                </a:lnTo>
                <a:lnTo>
                  <a:pt x="460877" y="148217"/>
                </a:lnTo>
                <a:lnTo>
                  <a:pt x="458597" y="147065"/>
                </a:lnTo>
                <a:lnTo>
                  <a:pt x="456317" y="145913"/>
                </a:lnTo>
                <a:lnTo>
                  <a:pt x="452907" y="144857"/>
                </a:lnTo>
                <a:lnTo>
                  <a:pt x="449497" y="144857"/>
                </a:lnTo>
                <a:lnTo>
                  <a:pt x="446077" y="143705"/>
                </a:lnTo>
                <a:lnTo>
                  <a:pt x="442667" y="142553"/>
                </a:lnTo>
                <a:lnTo>
                  <a:pt x="439247" y="141402"/>
                </a:lnTo>
                <a:lnTo>
                  <a:pt x="435836" y="141402"/>
                </a:lnTo>
                <a:lnTo>
                  <a:pt x="432426" y="140250"/>
                </a:lnTo>
                <a:lnTo>
                  <a:pt x="429006" y="140250"/>
                </a:lnTo>
                <a:lnTo>
                  <a:pt x="425596" y="139098"/>
                </a:lnTo>
                <a:lnTo>
                  <a:pt x="422186" y="137946"/>
                </a:lnTo>
                <a:lnTo>
                  <a:pt x="418766" y="136794"/>
                </a:lnTo>
                <a:lnTo>
                  <a:pt x="414216" y="136794"/>
                </a:lnTo>
                <a:lnTo>
                  <a:pt x="410805" y="135738"/>
                </a:lnTo>
                <a:lnTo>
                  <a:pt x="406255" y="135738"/>
                </a:lnTo>
                <a:lnTo>
                  <a:pt x="401695" y="134586"/>
                </a:lnTo>
                <a:lnTo>
                  <a:pt x="397145" y="134586"/>
                </a:lnTo>
                <a:lnTo>
                  <a:pt x="393735" y="133434"/>
                </a:lnTo>
                <a:lnTo>
                  <a:pt x="384625" y="133434"/>
                </a:lnTo>
                <a:lnTo>
                  <a:pt x="380074" y="132282"/>
                </a:lnTo>
                <a:lnTo>
                  <a:pt x="365284" y="132282"/>
                </a:lnTo>
                <a:lnTo>
                  <a:pt x="360733" y="131130"/>
                </a:lnTo>
                <a:lnTo>
                  <a:pt x="351633" y="131130"/>
                </a:lnTo>
                <a:lnTo>
                  <a:pt x="347073" y="129978"/>
                </a:lnTo>
                <a:lnTo>
                  <a:pt x="342523" y="129978"/>
                </a:lnTo>
                <a:lnTo>
                  <a:pt x="337973" y="128826"/>
                </a:lnTo>
                <a:lnTo>
                  <a:pt x="328872" y="128826"/>
                </a:lnTo>
                <a:lnTo>
                  <a:pt x="324322" y="127674"/>
                </a:lnTo>
                <a:lnTo>
                  <a:pt x="319762" y="127674"/>
                </a:lnTo>
                <a:lnTo>
                  <a:pt x="316352" y="126618"/>
                </a:lnTo>
                <a:lnTo>
                  <a:pt x="311801" y="126618"/>
                </a:lnTo>
                <a:lnTo>
                  <a:pt x="307251" y="125466"/>
                </a:lnTo>
                <a:lnTo>
                  <a:pt x="299281" y="125466"/>
                </a:lnTo>
                <a:lnTo>
                  <a:pt x="295871" y="124314"/>
                </a:lnTo>
                <a:lnTo>
                  <a:pt x="291321" y="123162"/>
                </a:lnTo>
                <a:lnTo>
                  <a:pt x="287901" y="123162"/>
                </a:lnTo>
                <a:lnTo>
                  <a:pt x="283350" y="122010"/>
                </a:lnTo>
                <a:lnTo>
                  <a:pt x="279940" y="120858"/>
                </a:lnTo>
                <a:lnTo>
                  <a:pt x="276520" y="120858"/>
                </a:lnTo>
                <a:lnTo>
                  <a:pt x="273110" y="119706"/>
                </a:lnTo>
                <a:lnTo>
                  <a:pt x="269690" y="119706"/>
                </a:lnTo>
                <a:lnTo>
                  <a:pt x="266280" y="118554"/>
                </a:lnTo>
                <a:lnTo>
                  <a:pt x="262870" y="117499"/>
                </a:lnTo>
                <a:lnTo>
                  <a:pt x="259450" y="117499"/>
                </a:lnTo>
                <a:lnTo>
                  <a:pt x="256039" y="116347"/>
                </a:lnTo>
                <a:lnTo>
                  <a:pt x="253760" y="115195"/>
                </a:lnTo>
                <a:lnTo>
                  <a:pt x="250349" y="115195"/>
                </a:lnTo>
                <a:lnTo>
                  <a:pt x="246939" y="114043"/>
                </a:lnTo>
                <a:lnTo>
                  <a:pt x="243519" y="112891"/>
                </a:lnTo>
                <a:lnTo>
                  <a:pt x="238969" y="110587"/>
                </a:lnTo>
                <a:lnTo>
                  <a:pt x="234419" y="108379"/>
                </a:lnTo>
                <a:lnTo>
                  <a:pt x="229868" y="106075"/>
                </a:lnTo>
                <a:lnTo>
                  <a:pt x="224178" y="103771"/>
                </a:lnTo>
                <a:lnTo>
                  <a:pt x="220758" y="100315"/>
                </a:lnTo>
                <a:lnTo>
                  <a:pt x="217348" y="98107"/>
                </a:lnTo>
                <a:lnTo>
                  <a:pt x="213938" y="94652"/>
                </a:lnTo>
                <a:lnTo>
                  <a:pt x="210518" y="91196"/>
                </a:lnTo>
                <a:lnTo>
                  <a:pt x="208247" y="87836"/>
                </a:lnTo>
                <a:lnTo>
                  <a:pt x="205968" y="84380"/>
                </a:lnTo>
                <a:lnTo>
                  <a:pt x="204828" y="79868"/>
                </a:lnTo>
                <a:lnTo>
                  <a:pt x="202557" y="76412"/>
                </a:lnTo>
                <a:lnTo>
                  <a:pt x="202557" y="71900"/>
                </a:lnTo>
                <a:lnTo>
                  <a:pt x="201417" y="68445"/>
                </a:lnTo>
                <a:lnTo>
                  <a:pt x="201417" y="59325"/>
                </a:lnTo>
                <a:lnTo>
                  <a:pt x="151345" y="79868"/>
                </a:lnTo>
                <a:lnTo>
                  <a:pt x="162726" y="141402"/>
                </a:lnTo>
                <a:lnTo>
                  <a:pt x="250349" y="180184"/>
                </a:lnTo>
                <a:lnTo>
                  <a:pt x="406255" y="201783"/>
                </a:lnTo>
                <a:lnTo>
                  <a:pt x="466567" y="249685"/>
                </a:lnTo>
                <a:lnTo>
                  <a:pt x="472248" y="301043"/>
                </a:lnTo>
                <a:lnTo>
                  <a:pt x="459737" y="340881"/>
                </a:lnTo>
                <a:lnTo>
                  <a:pt x="512079" y="319282"/>
                </a:lnTo>
                <a:lnTo>
                  <a:pt x="509809" y="696575"/>
                </a:lnTo>
                <a:lnTo>
                  <a:pt x="509809" y="690873"/>
                </a:lnTo>
                <a:lnTo>
                  <a:pt x="508669" y="688598"/>
                </a:lnTo>
                <a:lnTo>
                  <a:pt x="508669" y="685171"/>
                </a:lnTo>
                <a:lnTo>
                  <a:pt x="507529" y="681753"/>
                </a:lnTo>
                <a:lnTo>
                  <a:pt x="506389" y="678336"/>
                </a:lnTo>
                <a:lnTo>
                  <a:pt x="505249" y="673776"/>
                </a:lnTo>
                <a:lnTo>
                  <a:pt x="504119" y="670358"/>
                </a:lnTo>
                <a:lnTo>
                  <a:pt x="501839" y="665799"/>
                </a:lnTo>
                <a:lnTo>
                  <a:pt x="500699" y="660096"/>
                </a:lnTo>
                <a:lnTo>
                  <a:pt x="498429" y="654394"/>
                </a:lnTo>
                <a:lnTo>
                  <a:pt x="497289" y="648692"/>
                </a:lnTo>
                <a:lnTo>
                  <a:pt x="495009" y="642990"/>
                </a:lnTo>
                <a:lnTo>
                  <a:pt x="491598" y="637297"/>
                </a:lnTo>
                <a:lnTo>
                  <a:pt x="491598" y="633870"/>
                </a:lnTo>
                <a:lnTo>
                  <a:pt x="490459" y="630453"/>
                </a:lnTo>
                <a:lnTo>
                  <a:pt x="489319" y="628178"/>
                </a:lnTo>
                <a:lnTo>
                  <a:pt x="488188" y="624751"/>
                </a:lnTo>
                <a:lnTo>
                  <a:pt x="487048" y="621333"/>
                </a:lnTo>
                <a:lnTo>
                  <a:pt x="485908" y="619058"/>
                </a:lnTo>
                <a:lnTo>
                  <a:pt x="483628" y="615631"/>
                </a:lnTo>
                <a:lnTo>
                  <a:pt x="482498" y="612214"/>
                </a:lnTo>
                <a:lnTo>
                  <a:pt x="481358" y="608796"/>
                </a:lnTo>
                <a:lnTo>
                  <a:pt x="480218" y="605379"/>
                </a:lnTo>
                <a:lnTo>
                  <a:pt x="479078" y="601952"/>
                </a:lnTo>
                <a:lnTo>
                  <a:pt x="476808" y="599677"/>
                </a:lnTo>
                <a:lnTo>
                  <a:pt x="475668" y="596259"/>
                </a:lnTo>
                <a:lnTo>
                  <a:pt x="473388" y="592832"/>
                </a:lnTo>
                <a:lnTo>
                  <a:pt x="472248" y="589415"/>
                </a:lnTo>
                <a:lnTo>
                  <a:pt x="469978" y="585997"/>
                </a:lnTo>
                <a:lnTo>
                  <a:pt x="468838" y="582580"/>
                </a:lnTo>
                <a:lnTo>
                  <a:pt x="467698" y="580295"/>
                </a:lnTo>
                <a:lnTo>
                  <a:pt x="465427" y="576878"/>
                </a:lnTo>
                <a:lnTo>
                  <a:pt x="464287" y="573450"/>
                </a:lnTo>
                <a:lnTo>
                  <a:pt x="460877" y="567758"/>
                </a:lnTo>
                <a:lnTo>
                  <a:pt x="456317" y="562056"/>
                </a:lnTo>
                <a:lnTo>
                  <a:pt x="452907" y="556354"/>
                </a:lnTo>
                <a:lnTo>
                  <a:pt x="449497" y="550651"/>
                </a:lnTo>
                <a:lnTo>
                  <a:pt x="444937" y="544959"/>
                </a:lnTo>
                <a:lnTo>
                  <a:pt x="440387" y="540399"/>
                </a:lnTo>
                <a:lnTo>
                  <a:pt x="436976" y="535839"/>
                </a:lnTo>
                <a:lnTo>
                  <a:pt x="432426" y="531279"/>
                </a:lnTo>
                <a:lnTo>
                  <a:pt x="430146" y="526720"/>
                </a:lnTo>
                <a:lnTo>
                  <a:pt x="425596" y="522160"/>
                </a:lnTo>
                <a:lnTo>
                  <a:pt x="422186" y="517590"/>
                </a:lnTo>
                <a:lnTo>
                  <a:pt x="417626" y="514173"/>
                </a:lnTo>
                <a:lnTo>
                  <a:pt x="414216" y="509613"/>
                </a:lnTo>
                <a:lnTo>
                  <a:pt x="409665" y="506196"/>
                </a:lnTo>
                <a:lnTo>
                  <a:pt x="406255" y="501636"/>
                </a:lnTo>
                <a:lnTo>
                  <a:pt x="402835" y="498218"/>
                </a:lnTo>
                <a:lnTo>
                  <a:pt x="399425" y="493659"/>
                </a:lnTo>
                <a:lnTo>
                  <a:pt x="394875" y="490232"/>
                </a:lnTo>
                <a:lnTo>
                  <a:pt x="392595" y="485643"/>
                </a:lnTo>
                <a:lnTo>
                  <a:pt x="388044" y="482283"/>
                </a:lnTo>
                <a:lnTo>
                  <a:pt x="384625" y="477675"/>
                </a:lnTo>
                <a:lnTo>
                  <a:pt x="381214" y="474315"/>
                </a:lnTo>
                <a:lnTo>
                  <a:pt x="377804" y="469708"/>
                </a:lnTo>
                <a:lnTo>
                  <a:pt x="374384" y="465196"/>
                </a:lnTo>
                <a:lnTo>
                  <a:pt x="370974" y="460588"/>
                </a:lnTo>
                <a:lnTo>
                  <a:pt x="367564" y="456076"/>
                </a:lnTo>
                <a:lnTo>
                  <a:pt x="364144" y="452620"/>
                </a:lnTo>
                <a:lnTo>
                  <a:pt x="360733" y="448013"/>
                </a:lnTo>
                <a:lnTo>
                  <a:pt x="357314" y="443501"/>
                </a:lnTo>
                <a:lnTo>
                  <a:pt x="353903" y="438893"/>
                </a:lnTo>
                <a:lnTo>
                  <a:pt x="351633" y="433229"/>
                </a:lnTo>
                <a:lnTo>
                  <a:pt x="348213" y="427565"/>
                </a:lnTo>
                <a:lnTo>
                  <a:pt x="344803" y="422958"/>
                </a:lnTo>
                <a:lnTo>
                  <a:pt x="341383" y="417294"/>
                </a:lnTo>
                <a:lnTo>
                  <a:pt x="337973" y="412686"/>
                </a:lnTo>
                <a:lnTo>
                  <a:pt x="334562" y="407022"/>
                </a:lnTo>
                <a:lnTo>
                  <a:pt x="331142" y="400207"/>
                </a:lnTo>
                <a:lnTo>
                  <a:pt x="327732" y="394447"/>
                </a:lnTo>
                <a:lnTo>
                  <a:pt x="326592" y="391087"/>
                </a:lnTo>
                <a:lnTo>
                  <a:pt x="324322" y="387631"/>
                </a:lnTo>
                <a:lnTo>
                  <a:pt x="323182" y="384175"/>
                </a:lnTo>
                <a:lnTo>
                  <a:pt x="320902" y="381967"/>
                </a:lnTo>
                <a:lnTo>
                  <a:pt x="319762" y="378512"/>
                </a:lnTo>
                <a:lnTo>
                  <a:pt x="317492" y="375056"/>
                </a:lnTo>
                <a:lnTo>
                  <a:pt x="316352" y="371696"/>
                </a:lnTo>
                <a:lnTo>
                  <a:pt x="314072" y="369392"/>
                </a:lnTo>
                <a:lnTo>
                  <a:pt x="311801" y="363728"/>
                </a:lnTo>
                <a:lnTo>
                  <a:pt x="308382" y="357968"/>
                </a:lnTo>
                <a:lnTo>
                  <a:pt x="303831" y="351153"/>
                </a:lnTo>
                <a:lnTo>
                  <a:pt x="300421" y="345489"/>
                </a:lnTo>
                <a:lnTo>
                  <a:pt x="297011" y="339729"/>
                </a:lnTo>
                <a:lnTo>
                  <a:pt x="292451" y="334065"/>
                </a:lnTo>
                <a:lnTo>
                  <a:pt x="289041" y="328402"/>
                </a:lnTo>
                <a:lnTo>
                  <a:pt x="284490" y="322642"/>
                </a:lnTo>
                <a:lnTo>
                  <a:pt x="281071" y="316978"/>
                </a:lnTo>
                <a:lnTo>
                  <a:pt x="276520" y="312370"/>
                </a:lnTo>
                <a:lnTo>
                  <a:pt x="273110" y="306707"/>
                </a:lnTo>
                <a:lnTo>
                  <a:pt x="267420" y="302099"/>
                </a:lnTo>
                <a:lnTo>
                  <a:pt x="264010" y="296435"/>
                </a:lnTo>
                <a:lnTo>
                  <a:pt x="259450" y="291923"/>
                </a:lnTo>
                <a:lnTo>
                  <a:pt x="254899" y="287315"/>
                </a:lnTo>
                <a:lnTo>
                  <a:pt x="250349" y="282804"/>
                </a:lnTo>
                <a:lnTo>
                  <a:pt x="245799" y="278196"/>
                </a:lnTo>
                <a:lnTo>
                  <a:pt x="241249" y="273684"/>
                </a:lnTo>
                <a:lnTo>
                  <a:pt x="236698" y="269076"/>
                </a:lnTo>
                <a:lnTo>
                  <a:pt x="232139" y="265620"/>
                </a:lnTo>
                <a:lnTo>
                  <a:pt x="227588" y="262260"/>
                </a:lnTo>
                <a:lnTo>
                  <a:pt x="221898" y="258805"/>
                </a:lnTo>
                <a:lnTo>
                  <a:pt x="217348" y="255349"/>
                </a:lnTo>
                <a:lnTo>
                  <a:pt x="211658" y="251989"/>
                </a:lnTo>
                <a:lnTo>
                  <a:pt x="207108" y="248533"/>
                </a:lnTo>
                <a:lnTo>
                  <a:pt x="201417" y="246229"/>
                </a:lnTo>
                <a:lnTo>
                  <a:pt x="196867" y="245173"/>
                </a:lnTo>
                <a:lnTo>
                  <a:pt x="191177" y="242869"/>
                </a:lnTo>
                <a:lnTo>
                  <a:pt x="185487" y="240565"/>
                </a:lnTo>
                <a:lnTo>
                  <a:pt x="180936" y="238261"/>
                </a:lnTo>
                <a:lnTo>
                  <a:pt x="175246" y="236054"/>
                </a:lnTo>
                <a:lnTo>
                  <a:pt x="169556" y="234902"/>
                </a:lnTo>
                <a:lnTo>
                  <a:pt x="165006" y="232598"/>
                </a:lnTo>
                <a:lnTo>
                  <a:pt x="159316" y="230294"/>
                </a:lnTo>
                <a:lnTo>
                  <a:pt x="154765" y="227990"/>
                </a:lnTo>
                <a:lnTo>
                  <a:pt x="149075" y="226934"/>
                </a:lnTo>
                <a:lnTo>
                  <a:pt x="144515" y="223478"/>
                </a:lnTo>
                <a:lnTo>
                  <a:pt x="138825" y="222326"/>
                </a:lnTo>
                <a:lnTo>
                  <a:pt x="134275" y="218870"/>
                </a:lnTo>
                <a:lnTo>
                  <a:pt x="128585" y="217814"/>
                </a:lnTo>
                <a:lnTo>
                  <a:pt x="124034" y="214358"/>
                </a:lnTo>
                <a:lnTo>
                  <a:pt x="119484" y="212055"/>
                </a:lnTo>
                <a:lnTo>
                  <a:pt x="114934" y="209751"/>
                </a:lnTo>
                <a:lnTo>
                  <a:pt x="110384" y="207543"/>
                </a:lnTo>
                <a:lnTo>
                  <a:pt x="105824" y="204087"/>
                </a:lnTo>
                <a:lnTo>
                  <a:pt x="101274" y="200631"/>
                </a:lnTo>
                <a:lnTo>
                  <a:pt x="97863" y="197271"/>
                </a:lnTo>
                <a:lnTo>
                  <a:pt x="93313" y="194967"/>
                </a:lnTo>
                <a:lnTo>
                  <a:pt x="88763" y="190455"/>
                </a:lnTo>
                <a:lnTo>
                  <a:pt x="85343" y="187000"/>
                </a:lnTo>
                <a:lnTo>
                  <a:pt x="81933" y="182392"/>
                </a:lnTo>
                <a:lnTo>
                  <a:pt x="77382" y="179032"/>
                </a:lnTo>
                <a:lnTo>
                  <a:pt x="73963" y="173272"/>
                </a:lnTo>
                <a:lnTo>
                  <a:pt x="70552" y="168760"/>
                </a:lnTo>
                <a:lnTo>
                  <a:pt x="67142" y="163097"/>
                </a:lnTo>
                <a:lnTo>
                  <a:pt x="63722" y="158489"/>
                </a:lnTo>
                <a:lnTo>
                  <a:pt x="60312" y="152825"/>
                </a:lnTo>
                <a:lnTo>
                  <a:pt x="56892" y="147065"/>
                </a:lnTo>
                <a:lnTo>
                  <a:pt x="55762" y="143705"/>
                </a:lnTo>
                <a:lnTo>
                  <a:pt x="54622" y="140250"/>
                </a:lnTo>
                <a:lnTo>
                  <a:pt x="53482" y="136794"/>
                </a:lnTo>
                <a:lnTo>
                  <a:pt x="51202" y="134586"/>
                </a:lnTo>
                <a:lnTo>
                  <a:pt x="51202" y="129978"/>
                </a:lnTo>
                <a:lnTo>
                  <a:pt x="50071" y="126618"/>
                </a:lnTo>
                <a:lnTo>
                  <a:pt x="48931" y="123162"/>
                </a:lnTo>
                <a:lnTo>
                  <a:pt x="46651" y="119706"/>
                </a:lnTo>
                <a:lnTo>
                  <a:pt x="46651" y="117499"/>
                </a:lnTo>
                <a:lnTo>
                  <a:pt x="45512" y="114043"/>
                </a:lnTo>
                <a:lnTo>
                  <a:pt x="44381" y="110587"/>
                </a:lnTo>
                <a:lnTo>
                  <a:pt x="43241" y="107227"/>
                </a:lnTo>
                <a:lnTo>
                  <a:pt x="42101" y="103771"/>
                </a:lnTo>
                <a:lnTo>
                  <a:pt x="40961" y="100315"/>
                </a:lnTo>
                <a:lnTo>
                  <a:pt x="39831" y="98107"/>
                </a:lnTo>
                <a:lnTo>
                  <a:pt x="38691" y="94652"/>
                </a:lnTo>
                <a:lnTo>
                  <a:pt x="36411" y="88988"/>
                </a:lnTo>
                <a:lnTo>
                  <a:pt x="33001" y="83228"/>
                </a:lnTo>
                <a:lnTo>
                  <a:pt x="31861" y="77564"/>
                </a:lnTo>
                <a:lnTo>
                  <a:pt x="28451" y="72956"/>
                </a:lnTo>
                <a:lnTo>
                  <a:pt x="27311" y="67293"/>
                </a:lnTo>
                <a:lnTo>
                  <a:pt x="23891" y="62781"/>
                </a:lnTo>
                <a:lnTo>
                  <a:pt x="22760" y="57021"/>
                </a:lnTo>
                <a:lnTo>
                  <a:pt x="20480" y="52509"/>
                </a:lnTo>
                <a:lnTo>
                  <a:pt x="18200" y="47901"/>
                </a:lnTo>
                <a:lnTo>
                  <a:pt x="15930" y="44542"/>
                </a:lnTo>
                <a:lnTo>
                  <a:pt x="13650" y="39934"/>
                </a:lnTo>
                <a:lnTo>
                  <a:pt x="12520" y="36478"/>
                </a:lnTo>
                <a:lnTo>
                  <a:pt x="10240" y="33118"/>
                </a:lnTo>
                <a:lnTo>
                  <a:pt x="9100" y="30814"/>
                </a:lnTo>
                <a:lnTo>
                  <a:pt x="5690" y="23998"/>
                </a:lnTo>
                <a:lnTo>
                  <a:pt x="3410" y="19391"/>
                </a:lnTo>
                <a:lnTo>
                  <a:pt x="2270" y="16031"/>
                </a:lnTo>
                <a:lnTo>
                  <a:pt x="0" y="12575"/>
                </a:lnTo>
                <a:lnTo>
                  <a:pt x="0" y="10271"/>
                </a:lnTo>
                <a:lnTo>
                  <a:pt x="17070" y="10271"/>
                </a:lnTo>
                <a:lnTo>
                  <a:pt x="22760" y="9119"/>
                </a:lnTo>
                <a:lnTo>
                  <a:pt x="39831" y="9119"/>
                </a:lnTo>
                <a:lnTo>
                  <a:pt x="46651" y="8063"/>
                </a:lnTo>
                <a:lnTo>
                  <a:pt x="68272" y="8063"/>
                </a:lnTo>
                <a:lnTo>
                  <a:pt x="76242" y="6911"/>
                </a:lnTo>
                <a:lnTo>
                  <a:pt x="102414" y="6911"/>
                </a:lnTo>
                <a:lnTo>
                  <a:pt x="112654" y="5759"/>
                </a:lnTo>
                <a:lnTo>
                  <a:pt x="121764" y="5759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976559" y="152965"/>
            <a:ext cx="361845" cy="206295"/>
          </a:xfrm>
          <a:custGeom>
            <a:avLst/>
            <a:gdLst/>
            <a:ahLst/>
            <a:cxnLst/>
            <a:rect l="l" t="t" r="r" b="b"/>
            <a:pathLst>
              <a:path w="361845" h="206295">
                <a:moveTo>
                  <a:pt x="304952" y="39838"/>
                </a:moveTo>
                <a:lnTo>
                  <a:pt x="309502" y="43294"/>
                </a:lnTo>
                <a:lnTo>
                  <a:pt x="314053" y="47805"/>
                </a:lnTo>
                <a:lnTo>
                  <a:pt x="316333" y="52413"/>
                </a:lnTo>
                <a:lnTo>
                  <a:pt x="319743" y="55773"/>
                </a:lnTo>
                <a:lnTo>
                  <a:pt x="323153" y="60381"/>
                </a:lnTo>
                <a:lnTo>
                  <a:pt x="326573" y="64893"/>
                </a:lnTo>
                <a:lnTo>
                  <a:pt x="327713" y="69501"/>
                </a:lnTo>
                <a:lnTo>
                  <a:pt x="331123" y="74012"/>
                </a:lnTo>
                <a:lnTo>
                  <a:pt x="334534" y="80924"/>
                </a:lnTo>
                <a:lnTo>
                  <a:pt x="337953" y="86588"/>
                </a:lnTo>
                <a:lnTo>
                  <a:pt x="341364" y="92252"/>
                </a:lnTo>
                <a:lnTo>
                  <a:pt x="344784" y="98011"/>
                </a:lnTo>
                <a:lnTo>
                  <a:pt x="347054" y="104827"/>
                </a:lnTo>
                <a:lnTo>
                  <a:pt x="350464" y="110491"/>
                </a:lnTo>
                <a:lnTo>
                  <a:pt x="351604" y="116251"/>
                </a:lnTo>
                <a:lnTo>
                  <a:pt x="355024" y="120762"/>
                </a:lnTo>
                <a:lnTo>
                  <a:pt x="356154" y="125370"/>
                </a:lnTo>
                <a:lnTo>
                  <a:pt x="358434" y="129882"/>
                </a:lnTo>
                <a:lnTo>
                  <a:pt x="359574" y="133338"/>
                </a:lnTo>
                <a:lnTo>
                  <a:pt x="360714" y="136794"/>
                </a:lnTo>
                <a:lnTo>
                  <a:pt x="361845" y="139002"/>
                </a:lnTo>
                <a:lnTo>
                  <a:pt x="361845" y="141306"/>
                </a:lnTo>
                <a:lnTo>
                  <a:pt x="300402" y="205143"/>
                </a:lnTo>
                <a:lnTo>
                  <a:pt x="296982" y="201687"/>
                </a:lnTo>
                <a:lnTo>
                  <a:pt x="293572" y="198327"/>
                </a:lnTo>
                <a:lnTo>
                  <a:pt x="289022" y="194871"/>
                </a:lnTo>
                <a:lnTo>
                  <a:pt x="283331" y="190359"/>
                </a:lnTo>
                <a:lnTo>
                  <a:pt x="281051" y="188056"/>
                </a:lnTo>
                <a:lnTo>
                  <a:pt x="278781" y="185752"/>
                </a:lnTo>
                <a:lnTo>
                  <a:pt x="275361" y="183448"/>
                </a:lnTo>
                <a:lnTo>
                  <a:pt x="271951" y="182392"/>
                </a:lnTo>
                <a:lnTo>
                  <a:pt x="268531" y="180088"/>
                </a:lnTo>
                <a:lnTo>
                  <a:pt x="265121" y="177784"/>
                </a:lnTo>
                <a:lnTo>
                  <a:pt x="260571" y="175480"/>
                </a:lnTo>
                <a:lnTo>
                  <a:pt x="256020" y="173272"/>
                </a:lnTo>
                <a:lnTo>
                  <a:pt x="252600" y="170968"/>
                </a:lnTo>
                <a:lnTo>
                  <a:pt x="249190" y="168664"/>
                </a:lnTo>
                <a:lnTo>
                  <a:pt x="244640" y="166360"/>
                </a:lnTo>
                <a:lnTo>
                  <a:pt x="240090" y="165209"/>
                </a:lnTo>
                <a:lnTo>
                  <a:pt x="236670" y="163001"/>
                </a:lnTo>
                <a:lnTo>
                  <a:pt x="230980" y="161849"/>
                </a:lnTo>
                <a:lnTo>
                  <a:pt x="226429" y="160697"/>
                </a:lnTo>
                <a:lnTo>
                  <a:pt x="220739" y="159545"/>
                </a:lnTo>
                <a:lnTo>
                  <a:pt x="216189" y="157241"/>
                </a:lnTo>
                <a:lnTo>
                  <a:pt x="210499" y="156089"/>
                </a:lnTo>
                <a:lnTo>
                  <a:pt x="205948" y="155033"/>
                </a:lnTo>
                <a:lnTo>
                  <a:pt x="200258" y="153881"/>
                </a:lnTo>
                <a:lnTo>
                  <a:pt x="194568" y="152729"/>
                </a:lnTo>
                <a:lnTo>
                  <a:pt x="175227" y="152729"/>
                </a:lnTo>
                <a:lnTo>
                  <a:pt x="171807" y="151577"/>
                </a:lnTo>
                <a:lnTo>
                  <a:pt x="153597" y="151577"/>
                </a:lnTo>
                <a:lnTo>
                  <a:pt x="149046" y="152729"/>
                </a:lnTo>
                <a:lnTo>
                  <a:pt x="133116" y="152729"/>
                </a:lnTo>
                <a:lnTo>
                  <a:pt x="129705" y="153881"/>
                </a:lnTo>
                <a:lnTo>
                  <a:pt x="122875" y="153881"/>
                </a:lnTo>
                <a:lnTo>
                  <a:pt x="118325" y="155033"/>
                </a:lnTo>
                <a:lnTo>
                  <a:pt x="114915" y="155033"/>
                </a:lnTo>
                <a:lnTo>
                  <a:pt x="111495" y="156089"/>
                </a:lnTo>
                <a:lnTo>
                  <a:pt x="108085" y="156089"/>
                </a:lnTo>
                <a:lnTo>
                  <a:pt x="104665" y="157241"/>
                </a:lnTo>
                <a:lnTo>
                  <a:pt x="102394" y="157241"/>
                </a:lnTo>
                <a:lnTo>
                  <a:pt x="98975" y="158393"/>
                </a:lnTo>
                <a:lnTo>
                  <a:pt x="95564" y="159545"/>
                </a:lnTo>
                <a:lnTo>
                  <a:pt x="92154" y="160697"/>
                </a:lnTo>
                <a:lnTo>
                  <a:pt x="89874" y="160697"/>
                </a:lnTo>
                <a:lnTo>
                  <a:pt x="86464" y="161849"/>
                </a:lnTo>
                <a:lnTo>
                  <a:pt x="81914" y="163001"/>
                </a:lnTo>
                <a:lnTo>
                  <a:pt x="76223" y="165209"/>
                </a:lnTo>
                <a:lnTo>
                  <a:pt x="70533" y="167512"/>
                </a:lnTo>
                <a:lnTo>
                  <a:pt x="64843" y="169816"/>
                </a:lnTo>
                <a:lnTo>
                  <a:pt x="61423" y="170968"/>
                </a:lnTo>
                <a:lnTo>
                  <a:pt x="56902" y="173272"/>
                </a:lnTo>
                <a:lnTo>
                  <a:pt x="52303" y="175480"/>
                </a:lnTo>
                <a:lnTo>
                  <a:pt x="47801" y="177784"/>
                </a:lnTo>
                <a:lnTo>
                  <a:pt x="44352" y="180088"/>
                </a:lnTo>
                <a:lnTo>
                  <a:pt x="40904" y="182392"/>
                </a:lnTo>
                <a:lnTo>
                  <a:pt x="36401" y="184600"/>
                </a:lnTo>
                <a:lnTo>
                  <a:pt x="32953" y="188056"/>
                </a:lnTo>
                <a:lnTo>
                  <a:pt x="29600" y="190359"/>
                </a:lnTo>
                <a:lnTo>
                  <a:pt x="26151" y="192567"/>
                </a:lnTo>
                <a:lnTo>
                  <a:pt x="23852" y="194871"/>
                </a:lnTo>
                <a:lnTo>
                  <a:pt x="20500" y="197175"/>
                </a:lnTo>
                <a:lnTo>
                  <a:pt x="14752" y="201687"/>
                </a:lnTo>
                <a:lnTo>
                  <a:pt x="7950" y="206295"/>
                </a:lnTo>
                <a:lnTo>
                  <a:pt x="0" y="107131"/>
                </a:lnTo>
                <a:lnTo>
                  <a:pt x="1149" y="100315"/>
                </a:lnTo>
                <a:lnTo>
                  <a:pt x="2299" y="94556"/>
                </a:lnTo>
                <a:lnTo>
                  <a:pt x="4502" y="88892"/>
                </a:lnTo>
                <a:lnTo>
                  <a:pt x="7950" y="83132"/>
                </a:lnTo>
                <a:lnTo>
                  <a:pt x="9100" y="79772"/>
                </a:lnTo>
                <a:lnTo>
                  <a:pt x="11399" y="76316"/>
                </a:lnTo>
                <a:lnTo>
                  <a:pt x="13602" y="72956"/>
                </a:lnTo>
                <a:lnTo>
                  <a:pt x="15901" y="70653"/>
                </a:lnTo>
                <a:lnTo>
                  <a:pt x="19350" y="67197"/>
                </a:lnTo>
                <a:lnTo>
                  <a:pt x="21553" y="63837"/>
                </a:lnTo>
                <a:lnTo>
                  <a:pt x="25002" y="61533"/>
                </a:lnTo>
                <a:lnTo>
                  <a:pt x="28451" y="58077"/>
                </a:lnTo>
                <a:lnTo>
                  <a:pt x="31803" y="54717"/>
                </a:lnTo>
                <a:lnTo>
                  <a:pt x="36401" y="51261"/>
                </a:lnTo>
                <a:lnTo>
                  <a:pt x="40904" y="47805"/>
                </a:lnTo>
                <a:lnTo>
                  <a:pt x="44352" y="45598"/>
                </a:lnTo>
                <a:lnTo>
                  <a:pt x="50004" y="42142"/>
                </a:lnTo>
                <a:lnTo>
                  <a:pt x="53453" y="38686"/>
                </a:lnTo>
                <a:lnTo>
                  <a:pt x="59153" y="36478"/>
                </a:lnTo>
                <a:lnTo>
                  <a:pt x="63703" y="34174"/>
                </a:lnTo>
                <a:lnTo>
                  <a:pt x="69393" y="30718"/>
                </a:lnTo>
                <a:lnTo>
                  <a:pt x="75083" y="28414"/>
                </a:lnTo>
                <a:lnTo>
                  <a:pt x="81914" y="25054"/>
                </a:lnTo>
                <a:lnTo>
                  <a:pt x="86464" y="22751"/>
                </a:lnTo>
                <a:lnTo>
                  <a:pt x="89874" y="21599"/>
                </a:lnTo>
                <a:lnTo>
                  <a:pt x="93294" y="20447"/>
                </a:lnTo>
                <a:lnTo>
                  <a:pt x="96704" y="19295"/>
                </a:lnTo>
                <a:lnTo>
                  <a:pt x="100114" y="18239"/>
                </a:lnTo>
                <a:lnTo>
                  <a:pt x="103534" y="15935"/>
                </a:lnTo>
                <a:lnTo>
                  <a:pt x="106945" y="14783"/>
                </a:lnTo>
                <a:lnTo>
                  <a:pt x="110355" y="13631"/>
                </a:lnTo>
                <a:lnTo>
                  <a:pt x="113775" y="13631"/>
                </a:lnTo>
                <a:lnTo>
                  <a:pt x="119465" y="11327"/>
                </a:lnTo>
                <a:lnTo>
                  <a:pt x="125155" y="9119"/>
                </a:lnTo>
                <a:lnTo>
                  <a:pt x="129705" y="7967"/>
                </a:lnTo>
                <a:lnTo>
                  <a:pt x="134256" y="6815"/>
                </a:lnTo>
                <a:lnTo>
                  <a:pt x="139946" y="4511"/>
                </a:lnTo>
                <a:lnTo>
                  <a:pt x="144496" y="4511"/>
                </a:lnTo>
                <a:lnTo>
                  <a:pt x="150186" y="3359"/>
                </a:lnTo>
                <a:lnTo>
                  <a:pt x="154737" y="2207"/>
                </a:lnTo>
                <a:lnTo>
                  <a:pt x="160427" y="1055"/>
                </a:lnTo>
                <a:lnTo>
                  <a:pt x="164977" y="1055"/>
                </a:lnTo>
                <a:lnTo>
                  <a:pt x="169537" y="0"/>
                </a:lnTo>
                <a:lnTo>
                  <a:pt x="213909" y="0"/>
                </a:lnTo>
                <a:lnTo>
                  <a:pt x="217329" y="1055"/>
                </a:lnTo>
                <a:lnTo>
                  <a:pt x="221879" y="1055"/>
                </a:lnTo>
                <a:lnTo>
                  <a:pt x="225289" y="2207"/>
                </a:lnTo>
                <a:lnTo>
                  <a:pt x="229849" y="3359"/>
                </a:lnTo>
                <a:lnTo>
                  <a:pt x="233259" y="4511"/>
                </a:lnTo>
                <a:lnTo>
                  <a:pt x="237810" y="4511"/>
                </a:lnTo>
                <a:lnTo>
                  <a:pt x="241220" y="5663"/>
                </a:lnTo>
                <a:lnTo>
                  <a:pt x="243500" y="6815"/>
                </a:lnTo>
                <a:lnTo>
                  <a:pt x="246910" y="7967"/>
                </a:lnTo>
                <a:lnTo>
                  <a:pt x="250330" y="9119"/>
                </a:lnTo>
                <a:lnTo>
                  <a:pt x="253740" y="11327"/>
                </a:lnTo>
                <a:lnTo>
                  <a:pt x="257160" y="11327"/>
                </a:lnTo>
                <a:lnTo>
                  <a:pt x="260571" y="12479"/>
                </a:lnTo>
                <a:lnTo>
                  <a:pt x="263981" y="13631"/>
                </a:lnTo>
                <a:lnTo>
                  <a:pt x="267401" y="15935"/>
                </a:lnTo>
                <a:lnTo>
                  <a:pt x="274221" y="18239"/>
                </a:lnTo>
                <a:lnTo>
                  <a:pt x="279911" y="21599"/>
                </a:lnTo>
                <a:lnTo>
                  <a:pt x="285602" y="25054"/>
                </a:lnTo>
                <a:lnTo>
                  <a:pt x="290161" y="28414"/>
                </a:lnTo>
                <a:lnTo>
                  <a:pt x="295842" y="31870"/>
                </a:lnTo>
                <a:lnTo>
                  <a:pt x="300402" y="36478"/>
                </a:lnTo>
                <a:lnTo>
                  <a:pt x="304952" y="39838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107405" y="501718"/>
            <a:ext cx="39821" cy="100315"/>
          </a:xfrm>
          <a:custGeom>
            <a:avLst/>
            <a:gdLst/>
            <a:ahLst/>
            <a:cxnLst/>
            <a:rect l="l" t="t" r="r" b="b"/>
            <a:pathLst>
              <a:path w="39821" h="100315">
                <a:moveTo>
                  <a:pt x="0" y="0"/>
                </a:moveTo>
                <a:lnTo>
                  <a:pt x="15930" y="0"/>
                </a:lnTo>
                <a:lnTo>
                  <a:pt x="39821" y="95803"/>
                </a:lnTo>
                <a:lnTo>
                  <a:pt x="17070" y="100315"/>
                </a:lnTo>
                <a:lnTo>
                  <a:pt x="0" y="0"/>
                </a:lnTo>
                <a:close/>
              </a:path>
            </a:pathLst>
          </a:custGeom>
          <a:solidFill>
            <a:srgbClr val="FFE6D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070984" y="588402"/>
            <a:ext cx="719197" cy="625855"/>
          </a:xfrm>
          <a:custGeom>
            <a:avLst/>
            <a:gdLst/>
            <a:ahLst/>
            <a:cxnLst/>
            <a:rect l="l" t="t" r="r" b="b"/>
            <a:pathLst>
              <a:path w="719197" h="625855">
                <a:moveTo>
                  <a:pt x="558741" y="68397"/>
                </a:moveTo>
                <a:lnTo>
                  <a:pt x="565571" y="71814"/>
                </a:lnTo>
                <a:lnTo>
                  <a:pt x="571261" y="76374"/>
                </a:lnTo>
                <a:lnTo>
                  <a:pt x="576952" y="80934"/>
                </a:lnTo>
                <a:lnTo>
                  <a:pt x="582642" y="85493"/>
                </a:lnTo>
                <a:lnTo>
                  <a:pt x="589472" y="88911"/>
                </a:lnTo>
                <a:lnTo>
                  <a:pt x="595162" y="93471"/>
                </a:lnTo>
                <a:lnTo>
                  <a:pt x="600843" y="98031"/>
                </a:lnTo>
                <a:lnTo>
                  <a:pt x="606533" y="103733"/>
                </a:lnTo>
                <a:lnTo>
                  <a:pt x="612223" y="108293"/>
                </a:lnTo>
                <a:lnTo>
                  <a:pt x="617913" y="112852"/>
                </a:lnTo>
                <a:lnTo>
                  <a:pt x="623603" y="117412"/>
                </a:lnTo>
                <a:lnTo>
                  <a:pt x="629294" y="123114"/>
                </a:lnTo>
                <a:lnTo>
                  <a:pt x="634984" y="127674"/>
                </a:lnTo>
                <a:lnTo>
                  <a:pt x="640674" y="133376"/>
                </a:lnTo>
                <a:lnTo>
                  <a:pt x="645224" y="137936"/>
                </a:lnTo>
                <a:lnTo>
                  <a:pt x="650915" y="143629"/>
                </a:lnTo>
                <a:lnTo>
                  <a:pt x="655465" y="148198"/>
                </a:lnTo>
                <a:lnTo>
                  <a:pt x="660025" y="155033"/>
                </a:lnTo>
                <a:lnTo>
                  <a:pt x="664575" y="160735"/>
                </a:lnTo>
                <a:lnTo>
                  <a:pt x="669125" y="166437"/>
                </a:lnTo>
                <a:lnTo>
                  <a:pt x="673675" y="172130"/>
                </a:lnTo>
                <a:lnTo>
                  <a:pt x="677095" y="178974"/>
                </a:lnTo>
                <a:lnTo>
                  <a:pt x="681645" y="184676"/>
                </a:lnTo>
                <a:lnTo>
                  <a:pt x="685056" y="191511"/>
                </a:lnTo>
                <a:lnTo>
                  <a:pt x="688466" y="197214"/>
                </a:lnTo>
                <a:lnTo>
                  <a:pt x="690746" y="204048"/>
                </a:lnTo>
                <a:lnTo>
                  <a:pt x="694156" y="210893"/>
                </a:lnTo>
                <a:lnTo>
                  <a:pt x="696436" y="217738"/>
                </a:lnTo>
                <a:lnTo>
                  <a:pt x="699846" y="224572"/>
                </a:lnTo>
                <a:lnTo>
                  <a:pt x="702126" y="231417"/>
                </a:lnTo>
                <a:lnTo>
                  <a:pt x="704406" y="238252"/>
                </a:lnTo>
                <a:lnTo>
                  <a:pt x="705537" y="245096"/>
                </a:lnTo>
                <a:lnTo>
                  <a:pt x="707817" y="251931"/>
                </a:lnTo>
                <a:lnTo>
                  <a:pt x="710087" y="259909"/>
                </a:lnTo>
                <a:lnTo>
                  <a:pt x="711227" y="267895"/>
                </a:lnTo>
                <a:lnTo>
                  <a:pt x="712367" y="274730"/>
                </a:lnTo>
                <a:lnTo>
                  <a:pt x="713507" y="282717"/>
                </a:lnTo>
                <a:lnTo>
                  <a:pt x="714647" y="290694"/>
                </a:lnTo>
                <a:lnTo>
                  <a:pt x="715777" y="298672"/>
                </a:lnTo>
                <a:lnTo>
                  <a:pt x="716917" y="306649"/>
                </a:lnTo>
                <a:lnTo>
                  <a:pt x="718057" y="314636"/>
                </a:lnTo>
                <a:lnTo>
                  <a:pt x="718057" y="339710"/>
                </a:lnTo>
                <a:lnTo>
                  <a:pt x="719197" y="347697"/>
                </a:lnTo>
                <a:lnTo>
                  <a:pt x="719197" y="379615"/>
                </a:lnTo>
                <a:lnTo>
                  <a:pt x="718057" y="388735"/>
                </a:lnTo>
                <a:lnTo>
                  <a:pt x="718057" y="396712"/>
                </a:lnTo>
                <a:lnTo>
                  <a:pt x="716917" y="404690"/>
                </a:lnTo>
                <a:lnTo>
                  <a:pt x="716917" y="420654"/>
                </a:lnTo>
                <a:lnTo>
                  <a:pt x="715777" y="428631"/>
                </a:lnTo>
                <a:lnTo>
                  <a:pt x="714647" y="436608"/>
                </a:lnTo>
                <a:lnTo>
                  <a:pt x="714647" y="444595"/>
                </a:lnTo>
                <a:lnTo>
                  <a:pt x="713507" y="452572"/>
                </a:lnTo>
                <a:lnTo>
                  <a:pt x="712367" y="460550"/>
                </a:lnTo>
                <a:lnTo>
                  <a:pt x="711227" y="468537"/>
                </a:lnTo>
                <a:lnTo>
                  <a:pt x="710087" y="475371"/>
                </a:lnTo>
                <a:lnTo>
                  <a:pt x="708957" y="482216"/>
                </a:lnTo>
                <a:lnTo>
                  <a:pt x="708957" y="489051"/>
                </a:lnTo>
                <a:lnTo>
                  <a:pt x="707817" y="497028"/>
                </a:lnTo>
                <a:lnTo>
                  <a:pt x="706677" y="503873"/>
                </a:lnTo>
                <a:lnTo>
                  <a:pt x="705537" y="510708"/>
                </a:lnTo>
                <a:lnTo>
                  <a:pt x="704406" y="517552"/>
                </a:lnTo>
                <a:lnTo>
                  <a:pt x="702126" y="524397"/>
                </a:lnTo>
                <a:lnTo>
                  <a:pt x="702126" y="530089"/>
                </a:lnTo>
                <a:lnTo>
                  <a:pt x="700986" y="535791"/>
                </a:lnTo>
                <a:lnTo>
                  <a:pt x="699846" y="542636"/>
                </a:lnTo>
                <a:lnTo>
                  <a:pt x="697576" y="548328"/>
                </a:lnTo>
                <a:lnTo>
                  <a:pt x="697576" y="554030"/>
                </a:lnTo>
                <a:lnTo>
                  <a:pt x="696436" y="559733"/>
                </a:lnTo>
                <a:lnTo>
                  <a:pt x="695296" y="564292"/>
                </a:lnTo>
                <a:lnTo>
                  <a:pt x="693026" y="569995"/>
                </a:lnTo>
                <a:lnTo>
                  <a:pt x="693026" y="574554"/>
                </a:lnTo>
                <a:lnTo>
                  <a:pt x="691886" y="577972"/>
                </a:lnTo>
                <a:lnTo>
                  <a:pt x="690746" y="582532"/>
                </a:lnTo>
                <a:lnTo>
                  <a:pt x="690746" y="587091"/>
                </a:lnTo>
                <a:lnTo>
                  <a:pt x="689606" y="590509"/>
                </a:lnTo>
                <a:lnTo>
                  <a:pt x="688466" y="593936"/>
                </a:lnTo>
                <a:lnTo>
                  <a:pt x="688466" y="597353"/>
                </a:lnTo>
                <a:lnTo>
                  <a:pt x="687336" y="600771"/>
                </a:lnTo>
                <a:lnTo>
                  <a:pt x="686196" y="605331"/>
                </a:lnTo>
                <a:lnTo>
                  <a:pt x="685056" y="608748"/>
                </a:lnTo>
                <a:lnTo>
                  <a:pt x="683916" y="611033"/>
                </a:lnTo>
                <a:lnTo>
                  <a:pt x="683916" y="612175"/>
                </a:lnTo>
                <a:lnTo>
                  <a:pt x="606533" y="596211"/>
                </a:lnTo>
                <a:lnTo>
                  <a:pt x="671405" y="557448"/>
                </a:lnTo>
                <a:lnTo>
                  <a:pt x="554191" y="569995"/>
                </a:lnTo>
                <a:lnTo>
                  <a:pt x="648644" y="511850"/>
                </a:lnTo>
                <a:lnTo>
                  <a:pt x="490468" y="540351"/>
                </a:lnTo>
                <a:lnTo>
                  <a:pt x="495018" y="535791"/>
                </a:lnTo>
                <a:lnTo>
                  <a:pt x="500709" y="532374"/>
                </a:lnTo>
                <a:lnTo>
                  <a:pt x="506399" y="527814"/>
                </a:lnTo>
                <a:lnTo>
                  <a:pt x="512089" y="523254"/>
                </a:lnTo>
                <a:lnTo>
                  <a:pt x="515499" y="519827"/>
                </a:lnTo>
                <a:lnTo>
                  <a:pt x="518910" y="517552"/>
                </a:lnTo>
                <a:lnTo>
                  <a:pt x="522329" y="515267"/>
                </a:lnTo>
                <a:lnTo>
                  <a:pt x="525740" y="512992"/>
                </a:lnTo>
                <a:lnTo>
                  <a:pt x="529160" y="510708"/>
                </a:lnTo>
                <a:lnTo>
                  <a:pt x="532570" y="508432"/>
                </a:lnTo>
                <a:lnTo>
                  <a:pt x="535980" y="506148"/>
                </a:lnTo>
                <a:lnTo>
                  <a:pt x="539400" y="505015"/>
                </a:lnTo>
                <a:lnTo>
                  <a:pt x="542810" y="502730"/>
                </a:lnTo>
                <a:lnTo>
                  <a:pt x="546221" y="500455"/>
                </a:lnTo>
                <a:lnTo>
                  <a:pt x="549640" y="498170"/>
                </a:lnTo>
                <a:lnTo>
                  <a:pt x="551911" y="497028"/>
                </a:lnTo>
                <a:lnTo>
                  <a:pt x="557601" y="493611"/>
                </a:lnTo>
                <a:lnTo>
                  <a:pt x="562161" y="490193"/>
                </a:lnTo>
                <a:lnTo>
                  <a:pt x="566711" y="487908"/>
                </a:lnTo>
                <a:lnTo>
                  <a:pt x="570121" y="486776"/>
                </a:lnTo>
                <a:lnTo>
                  <a:pt x="572401" y="485633"/>
                </a:lnTo>
                <a:lnTo>
                  <a:pt x="512089" y="487908"/>
                </a:lnTo>
                <a:lnTo>
                  <a:pt x="597432" y="438893"/>
                </a:lnTo>
                <a:lnTo>
                  <a:pt x="530290" y="441168"/>
                </a:lnTo>
                <a:lnTo>
                  <a:pt x="614503" y="393295"/>
                </a:lnTo>
                <a:lnTo>
                  <a:pt x="541670" y="403557"/>
                </a:lnTo>
                <a:lnTo>
                  <a:pt x="617913" y="352257"/>
                </a:lnTo>
                <a:lnTo>
                  <a:pt x="548500" y="359092"/>
                </a:lnTo>
                <a:lnTo>
                  <a:pt x="620193" y="311209"/>
                </a:lnTo>
                <a:lnTo>
                  <a:pt x="550780" y="324888"/>
                </a:lnTo>
                <a:lnTo>
                  <a:pt x="615643" y="263336"/>
                </a:lnTo>
                <a:lnTo>
                  <a:pt x="543950" y="283850"/>
                </a:lnTo>
                <a:lnTo>
                  <a:pt x="594022" y="225715"/>
                </a:lnTo>
                <a:lnTo>
                  <a:pt x="539400" y="235977"/>
                </a:lnTo>
                <a:lnTo>
                  <a:pt x="627023" y="134509"/>
                </a:lnTo>
                <a:lnTo>
                  <a:pt x="584912" y="144771"/>
                </a:lnTo>
                <a:lnTo>
                  <a:pt x="568981" y="125389"/>
                </a:lnTo>
                <a:lnTo>
                  <a:pt x="564431" y="126532"/>
                </a:lnTo>
                <a:lnTo>
                  <a:pt x="558741" y="128816"/>
                </a:lnTo>
                <a:lnTo>
                  <a:pt x="556471" y="129949"/>
                </a:lnTo>
                <a:lnTo>
                  <a:pt x="553051" y="131092"/>
                </a:lnTo>
                <a:lnTo>
                  <a:pt x="549640" y="132234"/>
                </a:lnTo>
                <a:lnTo>
                  <a:pt x="546221" y="134509"/>
                </a:lnTo>
                <a:lnTo>
                  <a:pt x="543950" y="135651"/>
                </a:lnTo>
                <a:lnTo>
                  <a:pt x="540530" y="136794"/>
                </a:lnTo>
                <a:lnTo>
                  <a:pt x="537120" y="137936"/>
                </a:lnTo>
                <a:lnTo>
                  <a:pt x="533710" y="139069"/>
                </a:lnTo>
                <a:lnTo>
                  <a:pt x="531430" y="140211"/>
                </a:lnTo>
                <a:lnTo>
                  <a:pt x="528020" y="141354"/>
                </a:lnTo>
                <a:lnTo>
                  <a:pt x="525740" y="142496"/>
                </a:lnTo>
                <a:lnTo>
                  <a:pt x="522329" y="144771"/>
                </a:lnTo>
                <a:lnTo>
                  <a:pt x="516639" y="147056"/>
                </a:lnTo>
                <a:lnTo>
                  <a:pt x="510949" y="148198"/>
                </a:lnTo>
                <a:lnTo>
                  <a:pt x="506399" y="150473"/>
                </a:lnTo>
                <a:lnTo>
                  <a:pt x="501848" y="152758"/>
                </a:lnTo>
                <a:lnTo>
                  <a:pt x="498429" y="153891"/>
                </a:lnTo>
                <a:lnTo>
                  <a:pt x="496158" y="155033"/>
                </a:lnTo>
                <a:lnTo>
                  <a:pt x="493878" y="156175"/>
                </a:lnTo>
                <a:lnTo>
                  <a:pt x="489328" y="108293"/>
                </a:lnTo>
                <a:lnTo>
                  <a:pt x="463157" y="158450"/>
                </a:lnTo>
                <a:lnTo>
                  <a:pt x="452917" y="91196"/>
                </a:lnTo>
                <a:lnTo>
                  <a:pt x="429016" y="178974"/>
                </a:lnTo>
                <a:lnTo>
                  <a:pt x="334562" y="180117"/>
                </a:lnTo>
                <a:lnTo>
                  <a:pt x="349353" y="229132"/>
                </a:lnTo>
                <a:lnTo>
                  <a:pt x="249219" y="291837"/>
                </a:lnTo>
                <a:lnTo>
                  <a:pt x="104693" y="429773"/>
                </a:lnTo>
                <a:lnTo>
                  <a:pt x="136555" y="501588"/>
                </a:lnTo>
                <a:lnTo>
                  <a:pt x="134284" y="454847"/>
                </a:lnTo>
                <a:lnTo>
                  <a:pt x="175246" y="522112"/>
                </a:lnTo>
                <a:lnTo>
                  <a:pt x="163866" y="455990"/>
                </a:lnTo>
                <a:lnTo>
                  <a:pt x="221908" y="534649"/>
                </a:lnTo>
                <a:lnTo>
                  <a:pt x="201417" y="465109"/>
                </a:lnTo>
                <a:lnTo>
                  <a:pt x="269700" y="528956"/>
                </a:lnTo>
                <a:lnTo>
                  <a:pt x="244669" y="444595"/>
                </a:lnTo>
                <a:lnTo>
                  <a:pt x="302701" y="495895"/>
                </a:lnTo>
                <a:lnTo>
                  <a:pt x="265150" y="378473"/>
                </a:lnTo>
                <a:lnTo>
                  <a:pt x="319772" y="428631"/>
                </a:lnTo>
                <a:lnTo>
                  <a:pt x="292461" y="324888"/>
                </a:lnTo>
                <a:lnTo>
                  <a:pt x="355043" y="375056"/>
                </a:lnTo>
                <a:lnTo>
                  <a:pt x="328872" y="272455"/>
                </a:lnTo>
                <a:lnTo>
                  <a:pt x="377804" y="320328"/>
                </a:lnTo>
                <a:lnTo>
                  <a:pt x="388044" y="387593"/>
                </a:lnTo>
                <a:lnTo>
                  <a:pt x="383494" y="555173"/>
                </a:lnTo>
                <a:lnTo>
                  <a:pt x="334562" y="625855"/>
                </a:lnTo>
                <a:lnTo>
                  <a:pt x="241249" y="621295"/>
                </a:lnTo>
                <a:lnTo>
                  <a:pt x="63732" y="546053"/>
                </a:lnTo>
                <a:lnTo>
                  <a:pt x="0" y="434333"/>
                </a:lnTo>
                <a:lnTo>
                  <a:pt x="19350" y="403557"/>
                </a:lnTo>
                <a:lnTo>
                  <a:pt x="56902" y="467394"/>
                </a:lnTo>
                <a:lnTo>
                  <a:pt x="62592" y="446870"/>
                </a:lnTo>
                <a:lnTo>
                  <a:pt x="225318" y="251931"/>
                </a:lnTo>
                <a:lnTo>
                  <a:pt x="323182" y="205191"/>
                </a:lnTo>
                <a:lnTo>
                  <a:pt x="308391" y="145913"/>
                </a:lnTo>
                <a:lnTo>
                  <a:pt x="410805" y="144771"/>
                </a:lnTo>
                <a:lnTo>
                  <a:pt x="413085" y="0"/>
                </a:lnTo>
                <a:lnTo>
                  <a:pt x="416495" y="0"/>
                </a:lnTo>
                <a:lnTo>
                  <a:pt x="419915" y="1151"/>
                </a:lnTo>
                <a:lnTo>
                  <a:pt x="423326" y="3455"/>
                </a:lnTo>
                <a:lnTo>
                  <a:pt x="425606" y="3455"/>
                </a:lnTo>
                <a:lnTo>
                  <a:pt x="429016" y="4511"/>
                </a:lnTo>
                <a:lnTo>
                  <a:pt x="432426" y="5663"/>
                </a:lnTo>
                <a:lnTo>
                  <a:pt x="434706" y="6815"/>
                </a:lnTo>
                <a:lnTo>
                  <a:pt x="439256" y="7967"/>
                </a:lnTo>
                <a:lnTo>
                  <a:pt x="442667" y="10271"/>
                </a:lnTo>
                <a:lnTo>
                  <a:pt x="446086" y="11423"/>
                </a:lnTo>
                <a:lnTo>
                  <a:pt x="450637" y="13631"/>
                </a:lnTo>
                <a:lnTo>
                  <a:pt x="455187" y="14783"/>
                </a:lnTo>
                <a:lnTo>
                  <a:pt x="459737" y="17087"/>
                </a:lnTo>
                <a:lnTo>
                  <a:pt x="464287" y="18239"/>
                </a:lnTo>
                <a:lnTo>
                  <a:pt x="468847" y="20543"/>
                </a:lnTo>
                <a:lnTo>
                  <a:pt x="473397" y="21695"/>
                </a:lnTo>
                <a:lnTo>
                  <a:pt x="479088" y="25054"/>
                </a:lnTo>
                <a:lnTo>
                  <a:pt x="483638" y="27358"/>
                </a:lnTo>
                <a:lnTo>
                  <a:pt x="489328" y="30814"/>
                </a:lnTo>
                <a:lnTo>
                  <a:pt x="495018" y="33022"/>
                </a:lnTo>
                <a:lnTo>
                  <a:pt x="499569" y="35326"/>
                </a:lnTo>
                <a:lnTo>
                  <a:pt x="505259" y="37630"/>
                </a:lnTo>
                <a:lnTo>
                  <a:pt x="510949" y="40990"/>
                </a:lnTo>
                <a:lnTo>
                  <a:pt x="517779" y="44446"/>
                </a:lnTo>
                <a:lnTo>
                  <a:pt x="523469" y="47901"/>
                </a:lnTo>
                <a:lnTo>
                  <a:pt x="529160" y="51261"/>
                </a:lnTo>
                <a:lnTo>
                  <a:pt x="533710" y="54717"/>
                </a:lnTo>
                <a:lnTo>
                  <a:pt x="540530" y="58135"/>
                </a:lnTo>
                <a:lnTo>
                  <a:pt x="546221" y="61552"/>
                </a:lnTo>
                <a:lnTo>
                  <a:pt x="553051" y="64970"/>
                </a:lnTo>
                <a:lnTo>
                  <a:pt x="558741" y="68397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028863" y="400250"/>
            <a:ext cx="350512" cy="256549"/>
          </a:xfrm>
          <a:custGeom>
            <a:avLst/>
            <a:gdLst/>
            <a:ahLst/>
            <a:cxnLst/>
            <a:rect l="l" t="t" r="r" b="b"/>
            <a:pathLst>
              <a:path w="350512" h="256549">
                <a:moveTo>
                  <a:pt x="292480" y="43390"/>
                </a:moveTo>
                <a:lnTo>
                  <a:pt x="293610" y="45694"/>
                </a:lnTo>
                <a:lnTo>
                  <a:pt x="293610" y="49053"/>
                </a:lnTo>
                <a:lnTo>
                  <a:pt x="294750" y="52509"/>
                </a:lnTo>
                <a:lnTo>
                  <a:pt x="295890" y="55869"/>
                </a:lnTo>
                <a:lnTo>
                  <a:pt x="297030" y="61629"/>
                </a:lnTo>
                <a:lnTo>
                  <a:pt x="298160" y="67293"/>
                </a:lnTo>
                <a:lnTo>
                  <a:pt x="300440" y="71900"/>
                </a:lnTo>
                <a:lnTo>
                  <a:pt x="300440" y="78716"/>
                </a:lnTo>
                <a:lnTo>
                  <a:pt x="302720" y="79868"/>
                </a:lnTo>
                <a:lnTo>
                  <a:pt x="306130" y="83228"/>
                </a:lnTo>
                <a:lnTo>
                  <a:pt x="308410" y="84380"/>
                </a:lnTo>
                <a:lnTo>
                  <a:pt x="310681" y="87836"/>
                </a:lnTo>
                <a:lnTo>
                  <a:pt x="314101" y="91292"/>
                </a:lnTo>
                <a:lnTo>
                  <a:pt x="317511" y="95803"/>
                </a:lnTo>
                <a:lnTo>
                  <a:pt x="322061" y="99259"/>
                </a:lnTo>
                <a:lnTo>
                  <a:pt x="325481" y="103771"/>
                </a:lnTo>
                <a:lnTo>
                  <a:pt x="330031" y="108379"/>
                </a:lnTo>
                <a:lnTo>
                  <a:pt x="333442" y="114043"/>
                </a:lnTo>
                <a:lnTo>
                  <a:pt x="337992" y="118650"/>
                </a:lnTo>
                <a:lnTo>
                  <a:pt x="342542" y="124314"/>
                </a:lnTo>
                <a:lnTo>
                  <a:pt x="347102" y="128826"/>
                </a:lnTo>
                <a:lnTo>
                  <a:pt x="350512" y="133434"/>
                </a:lnTo>
                <a:lnTo>
                  <a:pt x="345962" y="163097"/>
                </a:lnTo>
                <a:lnTo>
                  <a:pt x="306130" y="218966"/>
                </a:lnTo>
                <a:lnTo>
                  <a:pt x="307270" y="213206"/>
                </a:lnTo>
                <a:lnTo>
                  <a:pt x="308410" y="208695"/>
                </a:lnTo>
                <a:lnTo>
                  <a:pt x="309541" y="202935"/>
                </a:lnTo>
                <a:lnTo>
                  <a:pt x="309541" y="198423"/>
                </a:lnTo>
                <a:lnTo>
                  <a:pt x="310681" y="193815"/>
                </a:lnTo>
                <a:lnTo>
                  <a:pt x="311821" y="189304"/>
                </a:lnTo>
                <a:lnTo>
                  <a:pt x="312961" y="183544"/>
                </a:lnTo>
                <a:lnTo>
                  <a:pt x="312961" y="173368"/>
                </a:lnTo>
                <a:lnTo>
                  <a:pt x="314101" y="168760"/>
                </a:lnTo>
                <a:lnTo>
                  <a:pt x="314101" y="164249"/>
                </a:lnTo>
                <a:lnTo>
                  <a:pt x="312961" y="158489"/>
                </a:lnTo>
                <a:lnTo>
                  <a:pt x="312961" y="147065"/>
                </a:lnTo>
                <a:lnTo>
                  <a:pt x="311821" y="140250"/>
                </a:lnTo>
                <a:lnTo>
                  <a:pt x="310681" y="134586"/>
                </a:lnTo>
                <a:lnTo>
                  <a:pt x="298160" y="133434"/>
                </a:lnTo>
                <a:lnTo>
                  <a:pt x="298160" y="144857"/>
                </a:lnTo>
                <a:lnTo>
                  <a:pt x="297030" y="150521"/>
                </a:lnTo>
                <a:lnTo>
                  <a:pt x="297030" y="152825"/>
                </a:lnTo>
                <a:lnTo>
                  <a:pt x="295890" y="156185"/>
                </a:lnTo>
                <a:lnTo>
                  <a:pt x="294750" y="159641"/>
                </a:lnTo>
                <a:lnTo>
                  <a:pt x="293610" y="163097"/>
                </a:lnTo>
                <a:lnTo>
                  <a:pt x="293610" y="165305"/>
                </a:lnTo>
                <a:lnTo>
                  <a:pt x="292480" y="168760"/>
                </a:lnTo>
                <a:lnTo>
                  <a:pt x="292480" y="172216"/>
                </a:lnTo>
                <a:lnTo>
                  <a:pt x="290200" y="175576"/>
                </a:lnTo>
                <a:lnTo>
                  <a:pt x="290200" y="179032"/>
                </a:lnTo>
                <a:lnTo>
                  <a:pt x="287920" y="183544"/>
                </a:lnTo>
                <a:lnTo>
                  <a:pt x="286790" y="187000"/>
                </a:lnTo>
                <a:lnTo>
                  <a:pt x="284510" y="191607"/>
                </a:lnTo>
                <a:lnTo>
                  <a:pt x="283370" y="194967"/>
                </a:lnTo>
                <a:lnTo>
                  <a:pt x="281099" y="199575"/>
                </a:lnTo>
                <a:lnTo>
                  <a:pt x="279959" y="204087"/>
                </a:lnTo>
                <a:lnTo>
                  <a:pt x="276539" y="208695"/>
                </a:lnTo>
                <a:lnTo>
                  <a:pt x="274269" y="212055"/>
                </a:lnTo>
                <a:lnTo>
                  <a:pt x="271989" y="216662"/>
                </a:lnTo>
                <a:lnTo>
                  <a:pt x="268579" y="220022"/>
                </a:lnTo>
                <a:lnTo>
                  <a:pt x="266299" y="224630"/>
                </a:lnTo>
                <a:lnTo>
                  <a:pt x="262889" y="229142"/>
                </a:lnTo>
                <a:lnTo>
                  <a:pt x="258339" y="233750"/>
                </a:lnTo>
                <a:lnTo>
                  <a:pt x="254919" y="238261"/>
                </a:lnTo>
                <a:lnTo>
                  <a:pt x="249228" y="241727"/>
                </a:lnTo>
                <a:lnTo>
                  <a:pt x="245818" y="245144"/>
                </a:lnTo>
                <a:lnTo>
                  <a:pt x="241268" y="248562"/>
                </a:lnTo>
                <a:lnTo>
                  <a:pt x="236718" y="250847"/>
                </a:lnTo>
                <a:lnTo>
                  <a:pt x="231027" y="251989"/>
                </a:lnTo>
                <a:lnTo>
                  <a:pt x="227608" y="254264"/>
                </a:lnTo>
                <a:lnTo>
                  <a:pt x="223057" y="255406"/>
                </a:lnTo>
                <a:lnTo>
                  <a:pt x="217367" y="255406"/>
                </a:lnTo>
                <a:lnTo>
                  <a:pt x="212817" y="256549"/>
                </a:lnTo>
                <a:lnTo>
                  <a:pt x="193476" y="256549"/>
                </a:lnTo>
                <a:lnTo>
                  <a:pt x="188916" y="254264"/>
                </a:lnTo>
                <a:lnTo>
                  <a:pt x="182096" y="251989"/>
                </a:lnTo>
                <a:lnTo>
                  <a:pt x="177545" y="249704"/>
                </a:lnTo>
                <a:lnTo>
                  <a:pt x="170715" y="246287"/>
                </a:lnTo>
                <a:lnTo>
                  <a:pt x="165025" y="242869"/>
                </a:lnTo>
                <a:lnTo>
                  <a:pt x="159335" y="238261"/>
                </a:lnTo>
                <a:lnTo>
                  <a:pt x="153645" y="233750"/>
                </a:lnTo>
                <a:lnTo>
                  <a:pt x="147954" y="230294"/>
                </a:lnTo>
                <a:lnTo>
                  <a:pt x="143404" y="225782"/>
                </a:lnTo>
                <a:lnTo>
                  <a:pt x="138854" y="221174"/>
                </a:lnTo>
                <a:lnTo>
                  <a:pt x="135434" y="217814"/>
                </a:lnTo>
                <a:lnTo>
                  <a:pt x="130884" y="214358"/>
                </a:lnTo>
                <a:lnTo>
                  <a:pt x="128613" y="212055"/>
                </a:lnTo>
                <a:lnTo>
                  <a:pt x="126333" y="209847"/>
                </a:lnTo>
                <a:lnTo>
                  <a:pt x="125194" y="208695"/>
                </a:lnTo>
                <a:lnTo>
                  <a:pt x="92192" y="208695"/>
                </a:lnTo>
                <a:lnTo>
                  <a:pt x="88782" y="207543"/>
                </a:lnTo>
                <a:lnTo>
                  <a:pt x="85362" y="206391"/>
                </a:lnTo>
                <a:lnTo>
                  <a:pt x="83092" y="205239"/>
                </a:lnTo>
                <a:lnTo>
                  <a:pt x="79672" y="205239"/>
                </a:lnTo>
                <a:lnTo>
                  <a:pt x="77402" y="200727"/>
                </a:lnTo>
                <a:lnTo>
                  <a:pt x="75122" y="197271"/>
                </a:lnTo>
                <a:lnTo>
                  <a:pt x="75122" y="191607"/>
                </a:lnTo>
                <a:lnTo>
                  <a:pt x="73982" y="188152"/>
                </a:lnTo>
                <a:lnTo>
                  <a:pt x="73982" y="161945"/>
                </a:lnTo>
                <a:lnTo>
                  <a:pt x="72851" y="156185"/>
                </a:lnTo>
                <a:lnTo>
                  <a:pt x="72851" y="150521"/>
                </a:lnTo>
                <a:lnTo>
                  <a:pt x="71711" y="144857"/>
                </a:lnTo>
                <a:lnTo>
                  <a:pt x="71711" y="136890"/>
                </a:lnTo>
                <a:lnTo>
                  <a:pt x="70571" y="133434"/>
                </a:lnTo>
                <a:lnTo>
                  <a:pt x="70571" y="125466"/>
                </a:lnTo>
                <a:lnTo>
                  <a:pt x="68301" y="122010"/>
                </a:lnTo>
                <a:lnTo>
                  <a:pt x="67161" y="118650"/>
                </a:lnTo>
                <a:lnTo>
                  <a:pt x="64881" y="116347"/>
                </a:lnTo>
                <a:lnTo>
                  <a:pt x="61471" y="114043"/>
                </a:lnTo>
                <a:lnTo>
                  <a:pt x="55781" y="112891"/>
                </a:lnTo>
                <a:lnTo>
                  <a:pt x="51230" y="111739"/>
                </a:lnTo>
                <a:lnTo>
                  <a:pt x="33020" y="111739"/>
                </a:lnTo>
                <a:lnTo>
                  <a:pt x="27330" y="112891"/>
                </a:lnTo>
                <a:lnTo>
                  <a:pt x="22779" y="114043"/>
                </a:lnTo>
                <a:lnTo>
                  <a:pt x="20500" y="114043"/>
                </a:lnTo>
                <a:lnTo>
                  <a:pt x="18229" y="115195"/>
                </a:lnTo>
                <a:lnTo>
                  <a:pt x="17089" y="112891"/>
                </a:lnTo>
                <a:lnTo>
                  <a:pt x="15949" y="109531"/>
                </a:lnTo>
                <a:lnTo>
                  <a:pt x="14809" y="107227"/>
                </a:lnTo>
                <a:lnTo>
                  <a:pt x="12539" y="102619"/>
                </a:lnTo>
                <a:lnTo>
                  <a:pt x="10259" y="98107"/>
                </a:lnTo>
                <a:lnTo>
                  <a:pt x="9119" y="93500"/>
                </a:lnTo>
                <a:lnTo>
                  <a:pt x="5709" y="87836"/>
                </a:lnTo>
                <a:lnTo>
                  <a:pt x="4598" y="83228"/>
                </a:lnTo>
                <a:lnTo>
                  <a:pt x="2299" y="77564"/>
                </a:lnTo>
                <a:lnTo>
                  <a:pt x="1149" y="71900"/>
                </a:lnTo>
                <a:lnTo>
                  <a:pt x="0" y="66141"/>
                </a:lnTo>
                <a:lnTo>
                  <a:pt x="0" y="55869"/>
                </a:lnTo>
                <a:lnTo>
                  <a:pt x="1149" y="51357"/>
                </a:lnTo>
                <a:lnTo>
                  <a:pt x="3448" y="47901"/>
                </a:lnTo>
                <a:lnTo>
                  <a:pt x="6849" y="44542"/>
                </a:lnTo>
                <a:lnTo>
                  <a:pt x="10259" y="41086"/>
                </a:lnTo>
                <a:lnTo>
                  <a:pt x="13679" y="37630"/>
                </a:lnTo>
                <a:lnTo>
                  <a:pt x="18229" y="34270"/>
                </a:lnTo>
                <a:lnTo>
                  <a:pt x="23919" y="30814"/>
                </a:lnTo>
                <a:lnTo>
                  <a:pt x="28470" y="27454"/>
                </a:lnTo>
                <a:lnTo>
                  <a:pt x="34160" y="23998"/>
                </a:lnTo>
                <a:lnTo>
                  <a:pt x="39850" y="21695"/>
                </a:lnTo>
                <a:lnTo>
                  <a:pt x="44400" y="19391"/>
                </a:lnTo>
                <a:lnTo>
                  <a:pt x="47811" y="18335"/>
                </a:lnTo>
                <a:lnTo>
                  <a:pt x="51230" y="16031"/>
                </a:lnTo>
                <a:lnTo>
                  <a:pt x="54641" y="14879"/>
                </a:lnTo>
                <a:lnTo>
                  <a:pt x="58051" y="13727"/>
                </a:lnTo>
                <a:lnTo>
                  <a:pt x="62611" y="12575"/>
                </a:lnTo>
                <a:lnTo>
                  <a:pt x="66021" y="11423"/>
                </a:lnTo>
                <a:lnTo>
                  <a:pt x="70571" y="10271"/>
                </a:lnTo>
                <a:lnTo>
                  <a:pt x="73982" y="9119"/>
                </a:lnTo>
                <a:lnTo>
                  <a:pt x="78542" y="8063"/>
                </a:lnTo>
                <a:lnTo>
                  <a:pt x="83092" y="6911"/>
                </a:lnTo>
                <a:lnTo>
                  <a:pt x="86502" y="5759"/>
                </a:lnTo>
                <a:lnTo>
                  <a:pt x="92192" y="4607"/>
                </a:lnTo>
                <a:lnTo>
                  <a:pt x="96743" y="4607"/>
                </a:lnTo>
                <a:lnTo>
                  <a:pt x="101293" y="3455"/>
                </a:lnTo>
                <a:lnTo>
                  <a:pt x="105853" y="2303"/>
                </a:lnTo>
                <a:lnTo>
                  <a:pt x="109263" y="1151"/>
                </a:lnTo>
                <a:lnTo>
                  <a:pt x="111543" y="1151"/>
                </a:lnTo>
                <a:lnTo>
                  <a:pt x="114953" y="0"/>
                </a:lnTo>
                <a:lnTo>
                  <a:pt x="144544" y="0"/>
                </a:lnTo>
                <a:lnTo>
                  <a:pt x="149094" y="1151"/>
                </a:lnTo>
                <a:lnTo>
                  <a:pt x="153645" y="1151"/>
                </a:lnTo>
                <a:lnTo>
                  <a:pt x="159335" y="2303"/>
                </a:lnTo>
                <a:lnTo>
                  <a:pt x="163885" y="3455"/>
                </a:lnTo>
                <a:lnTo>
                  <a:pt x="167295" y="4607"/>
                </a:lnTo>
                <a:lnTo>
                  <a:pt x="171855" y="5759"/>
                </a:lnTo>
                <a:lnTo>
                  <a:pt x="176405" y="6911"/>
                </a:lnTo>
                <a:lnTo>
                  <a:pt x="179816" y="8063"/>
                </a:lnTo>
                <a:lnTo>
                  <a:pt x="183236" y="9119"/>
                </a:lnTo>
                <a:lnTo>
                  <a:pt x="186646" y="10271"/>
                </a:lnTo>
                <a:lnTo>
                  <a:pt x="190056" y="11423"/>
                </a:lnTo>
                <a:lnTo>
                  <a:pt x="193476" y="12575"/>
                </a:lnTo>
                <a:lnTo>
                  <a:pt x="195746" y="14879"/>
                </a:lnTo>
                <a:lnTo>
                  <a:pt x="201436" y="17183"/>
                </a:lnTo>
                <a:lnTo>
                  <a:pt x="205987" y="20543"/>
                </a:lnTo>
                <a:lnTo>
                  <a:pt x="210547" y="22847"/>
                </a:lnTo>
                <a:lnTo>
                  <a:pt x="213957" y="25150"/>
                </a:lnTo>
                <a:lnTo>
                  <a:pt x="217367" y="27454"/>
                </a:lnTo>
                <a:lnTo>
                  <a:pt x="218507" y="28510"/>
                </a:lnTo>
                <a:lnTo>
                  <a:pt x="221917" y="29662"/>
                </a:lnTo>
                <a:lnTo>
                  <a:pt x="224197" y="28510"/>
                </a:lnTo>
                <a:lnTo>
                  <a:pt x="226477" y="25150"/>
                </a:lnTo>
                <a:lnTo>
                  <a:pt x="228748" y="22847"/>
                </a:lnTo>
                <a:lnTo>
                  <a:pt x="232167" y="18335"/>
                </a:lnTo>
                <a:lnTo>
                  <a:pt x="236718" y="14879"/>
                </a:lnTo>
                <a:lnTo>
                  <a:pt x="238988" y="12575"/>
                </a:lnTo>
                <a:lnTo>
                  <a:pt x="241268" y="10271"/>
                </a:lnTo>
                <a:lnTo>
                  <a:pt x="244678" y="9119"/>
                </a:lnTo>
                <a:lnTo>
                  <a:pt x="248098" y="8063"/>
                </a:lnTo>
                <a:lnTo>
                  <a:pt x="251508" y="6911"/>
                </a:lnTo>
                <a:lnTo>
                  <a:pt x="256059" y="8063"/>
                </a:lnTo>
                <a:lnTo>
                  <a:pt x="259478" y="8063"/>
                </a:lnTo>
                <a:lnTo>
                  <a:pt x="262889" y="10271"/>
                </a:lnTo>
                <a:lnTo>
                  <a:pt x="266299" y="11423"/>
                </a:lnTo>
                <a:lnTo>
                  <a:pt x="269719" y="13727"/>
                </a:lnTo>
                <a:lnTo>
                  <a:pt x="273129" y="16031"/>
                </a:lnTo>
                <a:lnTo>
                  <a:pt x="275409" y="19391"/>
                </a:lnTo>
                <a:lnTo>
                  <a:pt x="278819" y="22847"/>
                </a:lnTo>
                <a:lnTo>
                  <a:pt x="282230" y="26302"/>
                </a:lnTo>
                <a:lnTo>
                  <a:pt x="284510" y="28510"/>
                </a:lnTo>
                <a:lnTo>
                  <a:pt x="286790" y="31966"/>
                </a:lnTo>
                <a:lnTo>
                  <a:pt x="289060" y="35422"/>
                </a:lnTo>
                <a:lnTo>
                  <a:pt x="290200" y="38782"/>
                </a:lnTo>
                <a:lnTo>
                  <a:pt x="292480" y="41086"/>
                </a:lnTo>
                <a:lnTo>
                  <a:pt x="292480" y="43390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037983" y="423097"/>
            <a:ext cx="83073" cy="76412"/>
          </a:xfrm>
          <a:custGeom>
            <a:avLst/>
            <a:gdLst/>
            <a:ahLst/>
            <a:cxnLst/>
            <a:rect l="l" t="t" r="r" b="b"/>
            <a:pathLst>
              <a:path w="83073" h="76412">
                <a:moveTo>
                  <a:pt x="27311" y="41086"/>
                </a:moveTo>
                <a:lnTo>
                  <a:pt x="83073" y="30814"/>
                </a:lnTo>
                <a:lnTo>
                  <a:pt x="17070" y="76412"/>
                </a:lnTo>
                <a:lnTo>
                  <a:pt x="0" y="27358"/>
                </a:lnTo>
                <a:lnTo>
                  <a:pt x="64862" y="0"/>
                </a:lnTo>
                <a:lnTo>
                  <a:pt x="27311" y="41086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993611" y="335357"/>
            <a:ext cx="262860" cy="91196"/>
          </a:xfrm>
          <a:custGeom>
            <a:avLst/>
            <a:gdLst/>
            <a:ahLst/>
            <a:cxnLst/>
            <a:rect l="l" t="t" r="r" b="b"/>
            <a:pathLst>
              <a:path w="262860" h="91196">
                <a:moveTo>
                  <a:pt x="236689" y="54717"/>
                </a:moveTo>
                <a:lnTo>
                  <a:pt x="233279" y="53565"/>
                </a:lnTo>
                <a:lnTo>
                  <a:pt x="228728" y="52413"/>
                </a:lnTo>
                <a:lnTo>
                  <a:pt x="224169" y="50109"/>
                </a:lnTo>
                <a:lnTo>
                  <a:pt x="219618" y="47805"/>
                </a:lnTo>
                <a:lnTo>
                  <a:pt x="216208" y="46654"/>
                </a:lnTo>
                <a:lnTo>
                  <a:pt x="212798" y="45598"/>
                </a:lnTo>
                <a:lnTo>
                  <a:pt x="209378" y="44446"/>
                </a:lnTo>
                <a:lnTo>
                  <a:pt x="204828" y="44446"/>
                </a:lnTo>
                <a:lnTo>
                  <a:pt x="201417" y="42142"/>
                </a:lnTo>
                <a:lnTo>
                  <a:pt x="196857" y="42142"/>
                </a:lnTo>
                <a:lnTo>
                  <a:pt x="192307" y="40990"/>
                </a:lnTo>
                <a:lnTo>
                  <a:pt x="187757" y="39838"/>
                </a:lnTo>
                <a:lnTo>
                  <a:pt x="183207" y="38686"/>
                </a:lnTo>
                <a:lnTo>
                  <a:pt x="167276" y="38686"/>
                </a:lnTo>
                <a:lnTo>
                  <a:pt x="162726" y="37534"/>
                </a:lnTo>
                <a:lnTo>
                  <a:pt x="151345" y="37534"/>
                </a:lnTo>
                <a:lnTo>
                  <a:pt x="145655" y="38686"/>
                </a:lnTo>
                <a:lnTo>
                  <a:pt x="139965" y="38686"/>
                </a:lnTo>
                <a:lnTo>
                  <a:pt x="134275" y="39838"/>
                </a:lnTo>
                <a:lnTo>
                  <a:pt x="130865" y="39838"/>
                </a:lnTo>
                <a:lnTo>
                  <a:pt x="127445" y="40990"/>
                </a:lnTo>
                <a:lnTo>
                  <a:pt x="124034" y="42142"/>
                </a:lnTo>
                <a:lnTo>
                  <a:pt x="120615" y="43294"/>
                </a:lnTo>
                <a:lnTo>
                  <a:pt x="114924" y="44446"/>
                </a:lnTo>
                <a:lnTo>
                  <a:pt x="109234" y="45598"/>
                </a:lnTo>
                <a:lnTo>
                  <a:pt x="104684" y="46654"/>
                </a:lnTo>
                <a:lnTo>
                  <a:pt x="97863" y="48957"/>
                </a:lnTo>
                <a:lnTo>
                  <a:pt x="93303" y="51261"/>
                </a:lnTo>
                <a:lnTo>
                  <a:pt x="87613" y="52413"/>
                </a:lnTo>
                <a:lnTo>
                  <a:pt x="83063" y="54717"/>
                </a:lnTo>
                <a:lnTo>
                  <a:pt x="77373" y="56925"/>
                </a:lnTo>
                <a:lnTo>
                  <a:pt x="72823" y="59229"/>
                </a:lnTo>
                <a:lnTo>
                  <a:pt x="68272" y="61533"/>
                </a:lnTo>
                <a:lnTo>
                  <a:pt x="63722" y="63837"/>
                </a:lnTo>
                <a:lnTo>
                  <a:pt x="59172" y="66045"/>
                </a:lnTo>
                <a:lnTo>
                  <a:pt x="55752" y="67197"/>
                </a:lnTo>
                <a:lnTo>
                  <a:pt x="51202" y="70653"/>
                </a:lnTo>
                <a:lnTo>
                  <a:pt x="47791" y="71804"/>
                </a:lnTo>
                <a:lnTo>
                  <a:pt x="43241" y="75164"/>
                </a:lnTo>
                <a:lnTo>
                  <a:pt x="40961" y="76316"/>
                </a:lnTo>
                <a:lnTo>
                  <a:pt x="37551" y="78620"/>
                </a:lnTo>
                <a:lnTo>
                  <a:pt x="34102" y="79772"/>
                </a:lnTo>
                <a:lnTo>
                  <a:pt x="30750" y="82076"/>
                </a:lnTo>
                <a:lnTo>
                  <a:pt x="26151" y="85436"/>
                </a:lnTo>
                <a:lnTo>
                  <a:pt x="20500" y="88892"/>
                </a:lnTo>
                <a:lnTo>
                  <a:pt x="15901" y="90044"/>
                </a:lnTo>
                <a:lnTo>
                  <a:pt x="12549" y="91196"/>
                </a:lnTo>
                <a:lnTo>
                  <a:pt x="6801" y="91196"/>
                </a:lnTo>
                <a:lnTo>
                  <a:pt x="4502" y="88892"/>
                </a:lnTo>
                <a:lnTo>
                  <a:pt x="3448" y="86588"/>
                </a:lnTo>
                <a:lnTo>
                  <a:pt x="2299" y="83228"/>
                </a:lnTo>
                <a:lnTo>
                  <a:pt x="0" y="79772"/>
                </a:lnTo>
                <a:lnTo>
                  <a:pt x="0" y="64893"/>
                </a:lnTo>
                <a:lnTo>
                  <a:pt x="1149" y="60381"/>
                </a:lnTo>
                <a:lnTo>
                  <a:pt x="3448" y="54717"/>
                </a:lnTo>
                <a:lnTo>
                  <a:pt x="5651" y="48957"/>
                </a:lnTo>
                <a:lnTo>
                  <a:pt x="10250" y="43294"/>
                </a:lnTo>
                <a:lnTo>
                  <a:pt x="14752" y="37534"/>
                </a:lnTo>
                <a:lnTo>
                  <a:pt x="18200" y="34174"/>
                </a:lnTo>
                <a:lnTo>
                  <a:pt x="20500" y="31870"/>
                </a:lnTo>
                <a:lnTo>
                  <a:pt x="23852" y="29566"/>
                </a:lnTo>
                <a:lnTo>
                  <a:pt x="27301" y="27358"/>
                </a:lnTo>
                <a:lnTo>
                  <a:pt x="31899" y="23902"/>
                </a:lnTo>
                <a:lnTo>
                  <a:pt x="35252" y="21599"/>
                </a:lnTo>
                <a:lnTo>
                  <a:pt x="39850" y="20447"/>
                </a:lnTo>
                <a:lnTo>
                  <a:pt x="44372" y="18239"/>
                </a:lnTo>
                <a:lnTo>
                  <a:pt x="50062" y="15935"/>
                </a:lnTo>
                <a:lnTo>
                  <a:pt x="54612" y="13631"/>
                </a:lnTo>
                <a:lnTo>
                  <a:pt x="60302" y="12479"/>
                </a:lnTo>
                <a:lnTo>
                  <a:pt x="64862" y="10175"/>
                </a:lnTo>
                <a:lnTo>
                  <a:pt x="69412" y="9119"/>
                </a:lnTo>
                <a:lnTo>
                  <a:pt x="75103" y="6815"/>
                </a:lnTo>
                <a:lnTo>
                  <a:pt x="79653" y="5663"/>
                </a:lnTo>
                <a:lnTo>
                  <a:pt x="85343" y="5663"/>
                </a:lnTo>
                <a:lnTo>
                  <a:pt x="89893" y="3359"/>
                </a:lnTo>
                <a:lnTo>
                  <a:pt x="95583" y="3359"/>
                </a:lnTo>
                <a:lnTo>
                  <a:pt x="100134" y="2207"/>
                </a:lnTo>
                <a:lnTo>
                  <a:pt x="105824" y="2207"/>
                </a:lnTo>
                <a:lnTo>
                  <a:pt x="110374" y="1055"/>
                </a:lnTo>
                <a:lnTo>
                  <a:pt x="125174" y="1055"/>
                </a:lnTo>
                <a:lnTo>
                  <a:pt x="130865" y="0"/>
                </a:lnTo>
                <a:lnTo>
                  <a:pt x="141105" y="0"/>
                </a:lnTo>
                <a:lnTo>
                  <a:pt x="145655" y="1055"/>
                </a:lnTo>
                <a:lnTo>
                  <a:pt x="154756" y="1055"/>
                </a:lnTo>
                <a:lnTo>
                  <a:pt x="159306" y="2207"/>
                </a:lnTo>
                <a:lnTo>
                  <a:pt x="163866" y="3359"/>
                </a:lnTo>
                <a:lnTo>
                  <a:pt x="168416" y="3359"/>
                </a:lnTo>
                <a:lnTo>
                  <a:pt x="172966" y="4511"/>
                </a:lnTo>
                <a:lnTo>
                  <a:pt x="177517" y="4511"/>
                </a:lnTo>
                <a:lnTo>
                  <a:pt x="180927" y="5663"/>
                </a:lnTo>
                <a:lnTo>
                  <a:pt x="185487" y="6815"/>
                </a:lnTo>
                <a:lnTo>
                  <a:pt x="188897" y="7967"/>
                </a:lnTo>
                <a:lnTo>
                  <a:pt x="192307" y="9119"/>
                </a:lnTo>
                <a:lnTo>
                  <a:pt x="195727" y="10175"/>
                </a:lnTo>
                <a:lnTo>
                  <a:pt x="199137" y="11327"/>
                </a:lnTo>
                <a:lnTo>
                  <a:pt x="202548" y="12479"/>
                </a:lnTo>
                <a:lnTo>
                  <a:pt x="205968" y="13631"/>
                </a:lnTo>
                <a:lnTo>
                  <a:pt x="209378" y="15935"/>
                </a:lnTo>
                <a:lnTo>
                  <a:pt x="212798" y="17087"/>
                </a:lnTo>
                <a:lnTo>
                  <a:pt x="216208" y="18239"/>
                </a:lnTo>
                <a:lnTo>
                  <a:pt x="219618" y="20447"/>
                </a:lnTo>
                <a:lnTo>
                  <a:pt x="223038" y="21599"/>
                </a:lnTo>
                <a:lnTo>
                  <a:pt x="228728" y="25054"/>
                </a:lnTo>
                <a:lnTo>
                  <a:pt x="233279" y="29566"/>
                </a:lnTo>
                <a:lnTo>
                  <a:pt x="238969" y="34174"/>
                </a:lnTo>
                <a:lnTo>
                  <a:pt x="243519" y="38686"/>
                </a:lnTo>
                <a:lnTo>
                  <a:pt x="248069" y="42142"/>
                </a:lnTo>
                <a:lnTo>
                  <a:pt x="251480" y="45598"/>
                </a:lnTo>
                <a:lnTo>
                  <a:pt x="254899" y="48957"/>
                </a:lnTo>
                <a:lnTo>
                  <a:pt x="257170" y="52413"/>
                </a:lnTo>
                <a:lnTo>
                  <a:pt x="261730" y="55773"/>
                </a:lnTo>
                <a:lnTo>
                  <a:pt x="262860" y="58077"/>
                </a:lnTo>
                <a:lnTo>
                  <a:pt x="237829" y="56925"/>
                </a:lnTo>
                <a:lnTo>
                  <a:pt x="236689" y="54717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306543" y="321630"/>
            <a:ext cx="55762" cy="139098"/>
          </a:xfrm>
          <a:custGeom>
            <a:avLst/>
            <a:gdLst/>
            <a:ahLst/>
            <a:cxnLst/>
            <a:rect l="l" t="t" r="r" b="b"/>
            <a:pathLst>
              <a:path w="55762" h="139098">
                <a:moveTo>
                  <a:pt x="29590" y="0"/>
                </a:moveTo>
                <a:lnTo>
                  <a:pt x="55762" y="84380"/>
                </a:lnTo>
                <a:lnTo>
                  <a:pt x="44381" y="139098"/>
                </a:lnTo>
                <a:lnTo>
                  <a:pt x="43241" y="132282"/>
                </a:lnTo>
                <a:lnTo>
                  <a:pt x="42111" y="126522"/>
                </a:lnTo>
                <a:lnTo>
                  <a:pt x="40971" y="120858"/>
                </a:lnTo>
                <a:lnTo>
                  <a:pt x="38691" y="115195"/>
                </a:lnTo>
                <a:lnTo>
                  <a:pt x="37551" y="109435"/>
                </a:lnTo>
                <a:lnTo>
                  <a:pt x="35281" y="103771"/>
                </a:lnTo>
                <a:lnTo>
                  <a:pt x="33001" y="99163"/>
                </a:lnTo>
                <a:lnTo>
                  <a:pt x="29590" y="93500"/>
                </a:lnTo>
                <a:lnTo>
                  <a:pt x="27311" y="87740"/>
                </a:lnTo>
                <a:lnTo>
                  <a:pt x="25040" y="83228"/>
                </a:lnTo>
                <a:lnTo>
                  <a:pt x="21620" y="78620"/>
                </a:lnTo>
                <a:lnTo>
                  <a:pt x="17070" y="75260"/>
                </a:lnTo>
                <a:lnTo>
                  <a:pt x="13660" y="70653"/>
                </a:lnTo>
                <a:lnTo>
                  <a:pt x="9110" y="67293"/>
                </a:lnTo>
                <a:lnTo>
                  <a:pt x="4550" y="63837"/>
                </a:lnTo>
                <a:lnTo>
                  <a:pt x="0" y="62685"/>
                </a:lnTo>
                <a:lnTo>
                  <a:pt x="29590" y="0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184788" y="178020"/>
            <a:ext cx="153616" cy="184696"/>
          </a:xfrm>
          <a:custGeom>
            <a:avLst/>
            <a:gdLst/>
            <a:ahLst/>
            <a:cxnLst/>
            <a:rect l="l" t="t" r="r" b="b"/>
            <a:pathLst>
              <a:path w="153616" h="184696">
                <a:moveTo>
                  <a:pt x="13650" y="135642"/>
                </a:moveTo>
                <a:lnTo>
                  <a:pt x="10240" y="134490"/>
                </a:lnTo>
                <a:lnTo>
                  <a:pt x="7960" y="133338"/>
                </a:lnTo>
                <a:lnTo>
                  <a:pt x="4550" y="133338"/>
                </a:lnTo>
                <a:lnTo>
                  <a:pt x="1130" y="132186"/>
                </a:lnTo>
                <a:lnTo>
                  <a:pt x="0" y="132186"/>
                </a:lnTo>
                <a:lnTo>
                  <a:pt x="56892" y="0"/>
                </a:lnTo>
                <a:lnTo>
                  <a:pt x="60302" y="0"/>
                </a:lnTo>
                <a:lnTo>
                  <a:pt x="63722" y="1151"/>
                </a:lnTo>
                <a:lnTo>
                  <a:pt x="67132" y="1151"/>
                </a:lnTo>
                <a:lnTo>
                  <a:pt x="69412" y="3359"/>
                </a:lnTo>
                <a:lnTo>
                  <a:pt x="71683" y="4511"/>
                </a:lnTo>
                <a:lnTo>
                  <a:pt x="73963" y="6815"/>
                </a:lnTo>
                <a:lnTo>
                  <a:pt x="78513" y="7967"/>
                </a:lnTo>
                <a:lnTo>
                  <a:pt x="81933" y="11423"/>
                </a:lnTo>
                <a:lnTo>
                  <a:pt x="86483" y="14783"/>
                </a:lnTo>
                <a:lnTo>
                  <a:pt x="91033" y="19391"/>
                </a:lnTo>
                <a:lnTo>
                  <a:pt x="97863" y="22751"/>
                </a:lnTo>
                <a:lnTo>
                  <a:pt x="102414" y="28510"/>
                </a:lnTo>
                <a:lnTo>
                  <a:pt x="105824" y="31870"/>
                </a:lnTo>
                <a:lnTo>
                  <a:pt x="108104" y="35326"/>
                </a:lnTo>
                <a:lnTo>
                  <a:pt x="111514" y="38782"/>
                </a:lnTo>
                <a:lnTo>
                  <a:pt x="113794" y="42142"/>
                </a:lnTo>
                <a:lnTo>
                  <a:pt x="117204" y="45598"/>
                </a:lnTo>
                <a:lnTo>
                  <a:pt x="119484" y="48957"/>
                </a:lnTo>
                <a:lnTo>
                  <a:pt x="121754" y="52413"/>
                </a:lnTo>
                <a:lnTo>
                  <a:pt x="124034" y="57021"/>
                </a:lnTo>
                <a:lnTo>
                  <a:pt x="127445" y="60381"/>
                </a:lnTo>
                <a:lnTo>
                  <a:pt x="129725" y="64989"/>
                </a:lnTo>
                <a:lnTo>
                  <a:pt x="131995" y="68349"/>
                </a:lnTo>
                <a:lnTo>
                  <a:pt x="133135" y="72956"/>
                </a:lnTo>
                <a:lnTo>
                  <a:pt x="136555" y="76316"/>
                </a:lnTo>
                <a:lnTo>
                  <a:pt x="138825" y="79772"/>
                </a:lnTo>
                <a:lnTo>
                  <a:pt x="139965" y="83228"/>
                </a:lnTo>
                <a:lnTo>
                  <a:pt x="142235" y="86588"/>
                </a:lnTo>
                <a:lnTo>
                  <a:pt x="144515" y="90044"/>
                </a:lnTo>
                <a:lnTo>
                  <a:pt x="145655" y="93500"/>
                </a:lnTo>
                <a:lnTo>
                  <a:pt x="146795" y="95707"/>
                </a:lnTo>
                <a:lnTo>
                  <a:pt x="147926" y="99163"/>
                </a:lnTo>
                <a:lnTo>
                  <a:pt x="150206" y="103675"/>
                </a:lnTo>
                <a:lnTo>
                  <a:pt x="152485" y="107131"/>
                </a:lnTo>
                <a:lnTo>
                  <a:pt x="153616" y="109435"/>
                </a:lnTo>
                <a:lnTo>
                  <a:pt x="153616" y="110587"/>
                </a:lnTo>
                <a:lnTo>
                  <a:pt x="97863" y="184696"/>
                </a:lnTo>
                <a:lnTo>
                  <a:pt x="97863" y="183544"/>
                </a:lnTo>
                <a:lnTo>
                  <a:pt x="95583" y="182392"/>
                </a:lnTo>
                <a:lnTo>
                  <a:pt x="92173" y="178936"/>
                </a:lnTo>
                <a:lnTo>
                  <a:pt x="86483" y="176632"/>
                </a:lnTo>
                <a:lnTo>
                  <a:pt x="84203" y="174424"/>
                </a:lnTo>
                <a:lnTo>
                  <a:pt x="80793" y="172120"/>
                </a:lnTo>
                <a:lnTo>
                  <a:pt x="77373" y="169816"/>
                </a:lnTo>
                <a:lnTo>
                  <a:pt x="72823" y="167512"/>
                </a:lnTo>
                <a:lnTo>
                  <a:pt x="69412" y="164153"/>
                </a:lnTo>
                <a:lnTo>
                  <a:pt x="64862" y="161849"/>
                </a:lnTo>
                <a:lnTo>
                  <a:pt x="60302" y="158393"/>
                </a:lnTo>
                <a:lnTo>
                  <a:pt x="54622" y="155033"/>
                </a:lnTo>
                <a:lnTo>
                  <a:pt x="48931" y="151577"/>
                </a:lnTo>
                <a:lnTo>
                  <a:pt x="44372" y="148217"/>
                </a:lnTo>
                <a:lnTo>
                  <a:pt x="38681" y="145913"/>
                </a:lnTo>
                <a:lnTo>
                  <a:pt x="32991" y="143609"/>
                </a:lnTo>
                <a:lnTo>
                  <a:pt x="29581" y="141306"/>
                </a:lnTo>
                <a:lnTo>
                  <a:pt x="25031" y="139098"/>
                </a:lnTo>
                <a:lnTo>
                  <a:pt x="20480" y="137946"/>
                </a:lnTo>
                <a:lnTo>
                  <a:pt x="15930" y="136794"/>
                </a:lnTo>
                <a:lnTo>
                  <a:pt x="13650" y="135642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393027" y="436825"/>
            <a:ext cx="232148" cy="146969"/>
          </a:xfrm>
          <a:custGeom>
            <a:avLst/>
            <a:gdLst/>
            <a:ahLst/>
            <a:cxnLst/>
            <a:rect l="l" t="t" r="r" b="b"/>
            <a:pathLst>
              <a:path w="232148" h="146969">
                <a:moveTo>
                  <a:pt x="221908" y="143609"/>
                </a:moveTo>
                <a:lnTo>
                  <a:pt x="216218" y="140154"/>
                </a:lnTo>
                <a:lnTo>
                  <a:pt x="215078" y="139002"/>
                </a:lnTo>
                <a:lnTo>
                  <a:pt x="211667" y="136794"/>
                </a:lnTo>
                <a:lnTo>
                  <a:pt x="208247" y="135642"/>
                </a:lnTo>
                <a:lnTo>
                  <a:pt x="204837" y="134490"/>
                </a:lnTo>
                <a:lnTo>
                  <a:pt x="202557" y="131034"/>
                </a:lnTo>
                <a:lnTo>
                  <a:pt x="199147" y="129882"/>
                </a:lnTo>
                <a:lnTo>
                  <a:pt x="195737" y="127674"/>
                </a:lnTo>
                <a:lnTo>
                  <a:pt x="192317" y="125370"/>
                </a:lnTo>
                <a:lnTo>
                  <a:pt x="188907" y="123066"/>
                </a:lnTo>
                <a:lnTo>
                  <a:pt x="185496" y="121914"/>
                </a:lnTo>
                <a:lnTo>
                  <a:pt x="180936" y="119610"/>
                </a:lnTo>
                <a:lnTo>
                  <a:pt x="176386" y="117403"/>
                </a:lnTo>
                <a:lnTo>
                  <a:pt x="172976" y="115099"/>
                </a:lnTo>
                <a:lnTo>
                  <a:pt x="169556" y="112795"/>
                </a:lnTo>
                <a:lnTo>
                  <a:pt x="166146" y="110491"/>
                </a:lnTo>
                <a:lnTo>
                  <a:pt x="161595" y="109435"/>
                </a:lnTo>
                <a:lnTo>
                  <a:pt x="158185" y="107131"/>
                </a:lnTo>
                <a:lnTo>
                  <a:pt x="153625" y="104827"/>
                </a:lnTo>
                <a:lnTo>
                  <a:pt x="149075" y="102523"/>
                </a:lnTo>
                <a:lnTo>
                  <a:pt x="144525" y="100315"/>
                </a:lnTo>
                <a:lnTo>
                  <a:pt x="139975" y="98011"/>
                </a:lnTo>
                <a:lnTo>
                  <a:pt x="136555" y="96859"/>
                </a:lnTo>
                <a:lnTo>
                  <a:pt x="132005" y="94556"/>
                </a:lnTo>
                <a:lnTo>
                  <a:pt x="126314" y="93404"/>
                </a:lnTo>
                <a:lnTo>
                  <a:pt x="121764" y="92252"/>
                </a:lnTo>
                <a:lnTo>
                  <a:pt x="117214" y="90044"/>
                </a:lnTo>
                <a:lnTo>
                  <a:pt x="112664" y="88892"/>
                </a:lnTo>
                <a:lnTo>
                  <a:pt x="108113" y="87740"/>
                </a:lnTo>
                <a:lnTo>
                  <a:pt x="0" y="0"/>
                </a:lnTo>
                <a:lnTo>
                  <a:pt x="11380" y="0"/>
                </a:lnTo>
                <a:lnTo>
                  <a:pt x="14800" y="1055"/>
                </a:lnTo>
                <a:lnTo>
                  <a:pt x="21620" y="1055"/>
                </a:lnTo>
                <a:lnTo>
                  <a:pt x="26180" y="2207"/>
                </a:lnTo>
                <a:lnTo>
                  <a:pt x="30730" y="2207"/>
                </a:lnTo>
                <a:lnTo>
                  <a:pt x="35281" y="3359"/>
                </a:lnTo>
                <a:lnTo>
                  <a:pt x="39831" y="4511"/>
                </a:lnTo>
                <a:lnTo>
                  <a:pt x="45521" y="4511"/>
                </a:lnTo>
                <a:lnTo>
                  <a:pt x="50071" y="5663"/>
                </a:lnTo>
                <a:lnTo>
                  <a:pt x="55762" y="6815"/>
                </a:lnTo>
                <a:lnTo>
                  <a:pt x="61452" y="7967"/>
                </a:lnTo>
                <a:lnTo>
                  <a:pt x="68282" y="9119"/>
                </a:lnTo>
                <a:lnTo>
                  <a:pt x="73972" y="10175"/>
                </a:lnTo>
                <a:lnTo>
                  <a:pt x="77382" y="10175"/>
                </a:lnTo>
                <a:lnTo>
                  <a:pt x="79662" y="11327"/>
                </a:lnTo>
                <a:lnTo>
                  <a:pt x="83073" y="12479"/>
                </a:lnTo>
                <a:lnTo>
                  <a:pt x="86492" y="13631"/>
                </a:lnTo>
                <a:lnTo>
                  <a:pt x="89903" y="13631"/>
                </a:lnTo>
                <a:lnTo>
                  <a:pt x="92183" y="14783"/>
                </a:lnTo>
                <a:lnTo>
                  <a:pt x="95593" y="15935"/>
                </a:lnTo>
                <a:lnTo>
                  <a:pt x="97873" y="17087"/>
                </a:lnTo>
                <a:lnTo>
                  <a:pt x="101283" y="17087"/>
                </a:lnTo>
                <a:lnTo>
                  <a:pt x="104693" y="18239"/>
                </a:lnTo>
                <a:lnTo>
                  <a:pt x="108113" y="19295"/>
                </a:lnTo>
                <a:lnTo>
                  <a:pt x="111524" y="20447"/>
                </a:lnTo>
                <a:lnTo>
                  <a:pt x="114934" y="20447"/>
                </a:lnTo>
                <a:lnTo>
                  <a:pt x="118354" y="21599"/>
                </a:lnTo>
                <a:lnTo>
                  <a:pt x="121764" y="22751"/>
                </a:lnTo>
                <a:lnTo>
                  <a:pt x="124044" y="23902"/>
                </a:lnTo>
                <a:lnTo>
                  <a:pt x="127454" y="25054"/>
                </a:lnTo>
                <a:lnTo>
                  <a:pt x="130874" y="26206"/>
                </a:lnTo>
                <a:lnTo>
                  <a:pt x="134284" y="26206"/>
                </a:lnTo>
                <a:lnTo>
                  <a:pt x="137695" y="28414"/>
                </a:lnTo>
                <a:lnTo>
                  <a:pt x="143385" y="30718"/>
                </a:lnTo>
                <a:lnTo>
                  <a:pt x="149075" y="33022"/>
                </a:lnTo>
                <a:lnTo>
                  <a:pt x="153625" y="35326"/>
                </a:lnTo>
                <a:lnTo>
                  <a:pt x="158185" y="36478"/>
                </a:lnTo>
                <a:lnTo>
                  <a:pt x="162735" y="38686"/>
                </a:lnTo>
                <a:lnTo>
                  <a:pt x="166146" y="39838"/>
                </a:lnTo>
                <a:lnTo>
                  <a:pt x="169556" y="42142"/>
                </a:lnTo>
                <a:lnTo>
                  <a:pt x="172976" y="43294"/>
                </a:lnTo>
                <a:lnTo>
                  <a:pt x="176386" y="45598"/>
                </a:lnTo>
                <a:lnTo>
                  <a:pt x="179806" y="47805"/>
                </a:lnTo>
                <a:lnTo>
                  <a:pt x="183216" y="50109"/>
                </a:lnTo>
                <a:lnTo>
                  <a:pt x="186627" y="51261"/>
                </a:lnTo>
                <a:lnTo>
                  <a:pt x="190047" y="53565"/>
                </a:lnTo>
                <a:lnTo>
                  <a:pt x="192317" y="55773"/>
                </a:lnTo>
                <a:lnTo>
                  <a:pt x="198007" y="59229"/>
                </a:lnTo>
                <a:lnTo>
                  <a:pt x="202557" y="63837"/>
                </a:lnTo>
                <a:lnTo>
                  <a:pt x="207117" y="68349"/>
                </a:lnTo>
                <a:lnTo>
                  <a:pt x="211667" y="72956"/>
                </a:lnTo>
                <a:lnTo>
                  <a:pt x="215078" y="76316"/>
                </a:lnTo>
                <a:lnTo>
                  <a:pt x="217358" y="80924"/>
                </a:lnTo>
                <a:lnTo>
                  <a:pt x="220768" y="85436"/>
                </a:lnTo>
                <a:lnTo>
                  <a:pt x="223048" y="88892"/>
                </a:lnTo>
                <a:lnTo>
                  <a:pt x="225318" y="93404"/>
                </a:lnTo>
                <a:lnTo>
                  <a:pt x="226458" y="98011"/>
                </a:lnTo>
                <a:lnTo>
                  <a:pt x="228738" y="102523"/>
                </a:lnTo>
                <a:lnTo>
                  <a:pt x="229868" y="105979"/>
                </a:lnTo>
                <a:lnTo>
                  <a:pt x="231008" y="110491"/>
                </a:lnTo>
                <a:lnTo>
                  <a:pt x="231008" y="113947"/>
                </a:lnTo>
                <a:lnTo>
                  <a:pt x="232148" y="117403"/>
                </a:lnTo>
                <a:lnTo>
                  <a:pt x="232148" y="125370"/>
                </a:lnTo>
                <a:lnTo>
                  <a:pt x="231008" y="128730"/>
                </a:lnTo>
                <a:lnTo>
                  <a:pt x="231008" y="134490"/>
                </a:lnTo>
                <a:lnTo>
                  <a:pt x="228738" y="139002"/>
                </a:lnTo>
                <a:lnTo>
                  <a:pt x="227598" y="143609"/>
                </a:lnTo>
                <a:lnTo>
                  <a:pt x="225318" y="146969"/>
                </a:lnTo>
                <a:lnTo>
                  <a:pt x="221908" y="143609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900307" y="1039833"/>
            <a:ext cx="806801" cy="440035"/>
          </a:xfrm>
          <a:custGeom>
            <a:avLst/>
            <a:gdLst/>
            <a:ahLst/>
            <a:cxnLst/>
            <a:rect l="l" t="t" r="r" b="b"/>
            <a:pathLst>
              <a:path w="806801" h="440035">
                <a:moveTo>
                  <a:pt x="597413" y="213178"/>
                </a:moveTo>
                <a:lnTo>
                  <a:pt x="600833" y="207485"/>
                </a:lnTo>
                <a:lnTo>
                  <a:pt x="601963" y="204058"/>
                </a:lnTo>
                <a:lnTo>
                  <a:pt x="604243" y="200641"/>
                </a:lnTo>
                <a:lnTo>
                  <a:pt x="605383" y="198356"/>
                </a:lnTo>
                <a:lnTo>
                  <a:pt x="606523" y="194938"/>
                </a:lnTo>
                <a:lnTo>
                  <a:pt x="608794" y="189236"/>
                </a:lnTo>
                <a:lnTo>
                  <a:pt x="609934" y="184676"/>
                </a:lnTo>
                <a:lnTo>
                  <a:pt x="612214" y="180117"/>
                </a:lnTo>
                <a:lnTo>
                  <a:pt x="612214" y="176699"/>
                </a:lnTo>
                <a:lnTo>
                  <a:pt x="613344" y="174424"/>
                </a:lnTo>
                <a:lnTo>
                  <a:pt x="616764" y="174424"/>
                </a:lnTo>
                <a:lnTo>
                  <a:pt x="620174" y="173282"/>
                </a:lnTo>
                <a:lnTo>
                  <a:pt x="653175" y="173282"/>
                </a:lnTo>
                <a:lnTo>
                  <a:pt x="658866" y="174424"/>
                </a:lnTo>
                <a:lnTo>
                  <a:pt x="673656" y="174424"/>
                </a:lnTo>
                <a:lnTo>
                  <a:pt x="679346" y="175557"/>
                </a:lnTo>
                <a:lnTo>
                  <a:pt x="685037" y="176699"/>
                </a:lnTo>
                <a:lnTo>
                  <a:pt x="690727" y="176699"/>
                </a:lnTo>
                <a:lnTo>
                  <a:pt x="696417" y="177842"/>
                </a:lnTo>
                <a:lnTo>
                  <a:pt x="702107" y="178984"/>
                </a:lnTo>
                <a:lnTo>
                  <a:pt x="707797" y="181259"/>
                </a:lnTo>
                <a:lnTo>
                  <a:pt x="713488" y="182401"/>
                </a:lnTo>
                <a:lnTo>
                  <a:pt x="719178" y="183544"/>
                </a:lnTo>
                <a:lnTo>
                  <a:pt x="723728" y="185819"/>
                </a:lnTo>
                <a:lnTo>
                  <a:pt x="729418" y="188104"/>
                </a:lnTo>
                <a:lnTo>
                  <a:pt x="733969" y="189236"/>
                </a:lnTo>
                <a:lnTo>
                  <a:pt x="739659" y="192663"/>
                </a:lnTo>
                <a:lnTo>
                  <a:pt x="744209" y="194938"/>
                </a:lnTo>
                <a:lnTo>
                  <a:pt x="747629" y="198356"/>
                </a:lnTo>
                <a:lnTo>
                  <a:pt x="753319" y="200641"/>
                </a:lnTo>
                <a:lnTo>
                  <a:pt x="756729" y="202925"/>
                </a:lnTo>
                <a:lnTo>
                  <a:pt x="761280" y="206343"/>
                </a:lnTo>
                <a:lnTo>
                  <a:pt x="765839" y="208618"/>
                </a:lnTo>
                <a:lnTo>
                  <a:pt x="769250" y="210903"/>
                </a:lnTo>
                <a:lnTo>
                  <a:pt x="772660" y="214320"/>
                </a:lnTo>
                <a:lnTo>
                  <a:pt x="776080" y="216605"/>
                </a:lnTo>
                <a:lnTo>
                  <a:pt x="779490" y="220022"/>
                </a:lnTo>
                <a:lnTo>
                  <a:pt x="782900" y="223440"/>
                </a:lnTo>
                <a:lnTo>
                  <a:pt x="785180" y="225724"/>
                </a:lnTo>
                <a:lnTo>
                  <a:pt x="787460" y="229142"/>
                </a:lnTo>
                <a:lnTo>
                  <a:pt x="789731" y="232559"/>
                </a:lnTo>
                <a:lnTo>
                  <a:pt x="794281" y="238261"/>
                </a:lnTo>
                <a:lnTo>
                  <a:pt x="797701" y="243964"/>
                </a:lnTo>
                <a:lnTo>
                  <a:pt x="801111" y="249656"/>
                </a:lnTo>
                <a:lnTo>
                  <a:pt x="803391" y="255358"/>
                </a:lnTo>
                <a:lnTo>
                  <a:pt x="805661" y="261060"/>
                </a:lnTo>
                <a:lnTo>
                  <a:pt x="805661" y="267905"/>
                </a:lnTo>
                <a:lnTo>
                  <a:pt x="806801" y="270180"/>
                </a:lnTo>
                <a:lnTo>
                  <a:pt x="806801" y="273598"/>
                </a:lnTo>
                <a:lnTo>
                  <a:pt x="805661" y="277025"/>
                </a:lnTo>
                <a:lnTo>
                  <a:pt x="805661" y="282717"/>
                </a:lnTo>
                <a:lnTo>
                  <a:pt x="804521" y="286144"/>
                </a:lnTo>
                <a:lnTo>
                  <a:pt x="803391" y="289562"/>
                </a:lnTo>
                <a:lnTo>
                  <a:pt x="801111" y="292979"/>
                </a:lnTo>
                <a:lnTo>
                  <a:pt x="801111" y="295264"/>
                </a:lnTo>
                <a:lnTo>
                  <a:pt x="798831" y="298681"/>
                </a:lnTo>
                <a:lnTo>
                  <a:pt x="797701" y="302099"/>
                </a:lnTo>
                <a:lnTo>
                  <a:pt x="794281" y="307801"/>
                </a:lnTo>
                <a:lnTo>
                  <a:pt x="793150" y="311218"/>
                </a:lnTo>
                <a:lnTo>
                  <a:pt x="789731" y="316921"/>
                </a:lnTo>
                <a:lnTo>
                  <a:pt x="786320" y="322623"/>
                </a:lnTo>
                <a:lnTo>
                  <a:pt x="782900" y="328325"/>
                </a:lnTo>
                <a:lnTo>
                  <a:pt x="779490" y="332885"/>
                </a:lnTo>
                <a:lnTo>
                  <a:pt x="774940" y="338577"/>
                </a:lnTo>
                <a:lnTo>
                  <a:pt x="773800" y="342004"/>
                </a:lnTo>
                <a:lnTo>
                  <a:pt x="770390" y="345422"/>
                </a:lnTo>
                <a:lnTo>
                  <a:pt x="768110" y="347697"/>
                </a:lnTo>
                <a:lnTo>
                  <a:pt x="765839" y="351124"/>
                </a:lnTo>
                <a:lnTo>
                  <a:pt x="763559" y="354541"/>
                </a:lnTo>
                <a:lnTo>
                  <a:pt x="761280" y="357959"/>
                </a:lnTo>
                <a:lnTo>
                  <a:pt x="759009" y="360243"/>
                </a:lnTo>
                <a:lnTo>
                  <a:pt x="755589" y="363661"/>
                </a:lnTo>
                <a:lnTo>
                  <a:pt x="752179" y="367078"/>
                </a:lnTo>
                <a:lnTo>
                  <a:pt x="749899" y="370496"/>
                </a:lnTo>
                <a:lnTo>
                  <a:pt x="746489" y="373923"/>
                </a:lnTo>
                <a:lnTo>
                  <a:pt x="743079" y="377340"/>
                </a:lnTo>
                <a:lnTo>
                  <a:pt x="740799" y="379615"/>
                </a:lnTo>
                <a:lnTo>
                  <a:pt x="737388" y="383043"/>
                </a:lnTo>
                <a:lnTo>
                  <a:pt x="733969" y="385318"/>
                </a:lnTo>
                <a:lnTo>
                  <a:pt x="730558" y="387602"/>
                </a:lnTo>
                <a:lnTo>
                  <a:pt x="727148" y="391020"/>
                </a:lnTo>
                <a:lnTo>
                  <a:pt x="723728" y="393304"/>
                </a:lnTo>
                <a:lnTo>
                  <a:pt x="720318" y="396722"/>
                </a:lnTo>
                <a:lnTo>
                  <a:pt x="715768" y="400139"/>
                </a:lnTo>
                <a:lnTo>
                  <a:pt x="712348" y="402424"/>
                </a:lnTo>
                <a:lnTo>
                  <a:pt x="708937" y="404699"/>
                </a:lnTo>
                <a:lnTo>
                  <a:pt x="704387" y="406984"/>
                </a:lnTo>
                <a:lnTo>
                  <a:pt x="700967" y="410401"/>
                </a:lnTo>
                <a:lnTo>
                  <a:pt x="697557" y="412676"/>
                </a:lnTo>
                <a:lnTo>
                  <a:pt x="693007" y="414961"/>
                </a:lnTo>
                <a:lnTo>
                  <a:pt x="688456" y="417236"/>
                </a:lnTo>
                <a:lnTo>
                  <a:pt x="683897" y="420663"/>
                </a:lnTo>
                <a:lnTo>
                  <a:pt x="679346" y="421796"/>
                </a:lnTo>
                <a:lnTo>
                  <a:pt x="674796" y="422938"/>
                </a:lnTo>
                <a:lnTo>
                  <a:pt x="670246" y="425223"/>
                </a:lnTo>
                <a:lnTo>
                  <a:pt x="665696" y="427498"/>
                </a:lnTo>
                <a:lnTo>
                  <a:pt x="661145" y="428641"/>
                </a:lnTo>
                <a:lnTo>
                  <a:pt x="656586" y="429783"/>
                </a:lnTo>
                <a:lnTo>
                  <a:pt x="650905" y="432058"/>
                </a:lnTo>
                <a:lnTo>
                  <a:pt x="645215" y="433200"/>
                </a:lnTo>
                <a:lnTo>
                  <a:pt x="640655" y="434343"/>
                </a:lnTo>
                <a:lnTo>
                  <a:pt x="634965" y="435476"/>
                </a:lnTo>
                <a:lnTo>
                  <a:pt x="630414" y="436618"/>
                </a:lnTo>
                <a:lnTo>
                  <a:pt x="624724" y="437760"/>
                </a:lnTo>
                <a:lnTo>
                  <a:pt x="620174" y="438903"/>
                </a:lnTo>
                <a:lnTo>
                  <a:pt x="613344" y="438903"/>
                </a:lnTo>
                <a:lnTo>
                  <a:pt x="607654" y="440035"/>
                </a:lnTo>
                <a:lnTo>
                  <a:pt x="591723" y="440035"/>
                </a:lnTo>
                <a:lnTo>
                  <a:pt x="586033" y="438903"/>
                </a:lnTo>
                <a:lnTo>
                  <a:pt x="580343" y="438903"/>
                </a:lnTo>
                <a:lnTo>
                  <a:pt x="574652" y="437760"/>
                </a:lnTo>
                <a:lnTo>
                  <a:pt x="568962" y="436618"/>
                </a:lnTo>
                <a:lnTo>
                  <a:pt x="562142" y="435476"/>
                </a:lnTo>
                <a:lnTo>
                  <a:pt x="555311" y="434343"/>
                </a:lnTo>
                <a:lnTo>
                  <a:pt x="548481" y="432058"/>
                </a:lnTo>
                <a:lnTo>
                  <a:pt x="542791" y="430916"/>
                </a:lnTo>
                <a:lnTo>
                  <a:pt x="535971" y="428641"/>
                </a:lnTo>
                <a:lnTo>
                  <a:pt x="528000" y="427498"/>
                </a:lnTo>
                <a:lnTo>
                  <a:pt x="521170" y="425223"/>
                </a:lnTo>
                <a:lnTo>
                  <a:pt x="513210" y="421796"/>
                </a:lnTo>
                <a:lnTo>
                  <a:pt x="506380" y="420663"/>
                </a:lnTo>
                <a:lnTo>
                  <a:pt x="498409" y="418379"/>
                </a:lnTo>
                <a:lnTo>
                  <a:pt x="491589" y="414961"/>
                </a:lnTo>
                <a:lnTo>
                  <a:pt x="483619" y="411544"/>
                </a:lnTo>
                <a:lnTo>
                  <a:pt x="475658" y="408117"/>
                </a:lnTo>
                <a:lnTo>
                  <a:pt x="467688" y="405842"/>
                </a:lnTo>
                <a:lnTo>
                  <a:pt x="459718" y="401282"/>
                </a:lnTo>
                <a:lnTo>
                  <a:pt x="451757" y="397864"/>
                </a:lnTo>
                <a:lnTo>
                  <a:pt x="443787" y="394437"/>
                </a:lnTo>
                <a:lnTo>
                  <a:pt x="434687" y="391020"/>
                </a:lnTo>
                <a:lnTo>
                  <a:pt x="426717" y="387602"/>
                </a:lnTo>
                <a:lnTo>
                  <a:pt x="418756" y="383043"/>
                </a:lnTo>
                <a:lnTo>
                  <a:pt x="409656" y="379615"/>
                </a:lnTo>
                <a:lnTo>
                  <a:pt x="401686" y="376198"/>
                </a:lnTo>
                <a:lnTo>
                  <a:pt x="392585" y="371638"/>
                </a:lnTo>
                <a:lnTo>
                  <a:pt x="384615" y="367078"/>
                </a:lnTo>
                <a:lnTo>
                  <a:pt x="375515" y="362519"/>
                </a:lnTo>
                <a:lnTo>
                  <a:pt x="366414" y="359101"/>
                </a:lnTo>
                <a:lnTo>
                  <a:pt x="358444" y="353399"/>
                </a:lnTo>
                <a:lnTo>
                  <a:pt x="350474" y="348839"/>
                </a:lnTo>
                <a:lnTo>
                  <a:pt x="341373" y="344279"/>
                </a:lnTo>
                <a:lnTo>
                  <a:pt x="333413" y="339720"/>
                </a:lnTo>
                <a:lnTo>
                  <a:pt x="324303" y="335160"/>
                </a:lnTo>
                <a:lnTo>
                  <a:pt x="316342" y="329458"/>
                </a:lnTo>
                <a:lnTo>
                  <a:pt x="308372" y="324898"/>
                </a:lnTo>
                <a:lnTo>
                  <a:pt x="299272" y="320338"/>
                </a:lnTo>
                <a:lnTo>
                  <a:pt x="290161" y="314636"/>
                </a:lnTo>
                <a:lnTo>
                  <a:pt x="282201" y="308943"/>
                </a:lnTo>
                <a:lnTo>
                  <a:pt x="274231" y="303241"/>
                </a:lnTo>
                <a:lnTo>
                  <a:pt x="265130" y="298681"/>
                </a:lnTo>
                <a:lnTo>
                  <a:pt x="257170" y="292979"/>
                </a:lnTo>
                <a:lnTo>
                  <a:pt x="249200" y="288419"/>
                </a:lnTo>
                <a:lnTo>
                  <a:pt x="240099" y="282717"/>
                </a:lnTo>
                <a:lnTo>
                  <a:pt x="232129" y="278157"/>
                </a:lnTo>
                <a:lnTo>
                  <a:pt x="225299" y="272465"/>
                </a:lnTo>
                <a:lnTo>
                  <a:pt x="217338" y="266763"/>
                </a:lnTo>
                <a:lnTo>
                  <a:pt x="209368" y="261060"/>
                </a:lnTo>
                <a:lnTo>
                  <a:pt x="201408" y="255358"/>
                </a:lnTo>
                <a:lnTo>
                  <a:pt x="194578" y="249656"/>
                </a:lnTo>
                <a:lnTo>
                  <a:pt x="186607" y="245096"/>
                </a:lnTo>
                <a:lnTo>
                  <a:pt x="179787" y="239404"/>
                </a:lnTo>
                <a:lnTo>
                  <a:pt x="171817" y="234844"/>
                </a:lnTo>
                <a:lnTo>
                  <a:pt x="164987" y="229142"/>
                </a:lnTo>
                <a:lnTo>
                  <a:pt x="158166" y="223440"/>
                </a:lnTo>
                <a:lnTo>
                  <a:pt x="151336" y="217738"/>
                </a:lnTo>
                <a:lnTo>
                  <a:pt x="144506" y="213178"/>
                </a:lnTo>
                <a:lnTo>
                  <a:pt x="137676" y="207485"/>
                </a:lnTo>
                <a:lnTo>
                  <a:pt x="130855" y="202925"/>
                </a:lnTo>
                <a:lnTo>
                  <a:pt x="125203" y="197223"/>
                </a:lnTo>
                <a:lnTo>
                  <a:pt x="119455" y="192663"/>
                </a:lnTo>
                <a:lnTo>
                  <a:pt x="0" y="55860"/>
                </a:lnTo>
                <a:lnTo>
                  <a:pt x="20500" y="0"/>
                </a:lnTo>
                <a:lnTo>
                  <a:pt x="129705" y="20523"/>
                </a:lnTo>
                <a:lnTo>
                  <a:pt x="187747" y="107160"/>
                </a:lnTo>
                <a:lnTo>
                  <a:pt x="188887" y="107160"/>
                </a:lnTo>
                <a:lnTo>
                  <a:pt x="191167" y="109444"/>
                </a:lnTo>
                <a:lnTo>
                  <a:pt x="195718" y="111720"/>
                </a:lnTo>
                <a:lnTo>
                  <a:pt x="201408" y="115137"/>
                </a:lnTo>
                <a:lnTo>
                  <a:pt x="204818" y="116279"/>
                </a:lnTo>
                <a:lnTo>
                  <a:pt x="208228" y="118564"/>
                </a:lnTo>
                <a:lnTo>
                  <a:pt x="212788" y="120839"/>
                </a:lnTo>
                <a:lnTo>
                  <a:pt x="217338" y="123124"/>
                </a:lnTo>
                <a:lnTo>
                  <a:pt x="221889" y="125399"/>
                </a:lnTo>
                <a:lnTo>
                  <a:pt x="227579" y="127684"/>
                </a:lnTo>
                <a:lnTo>
                  <a:pt x="232129" y="131101"/>
                </a:lnTo>
                <a:lnTo>
                  <a:pt x="237819" y="134519"/>
                </a:lnTo>
                <a:lnTo>
                  <a:pt x="240099" y="135661"/>
                </a:lnTo>
                <a:lnTo>
                  <a:pt x="243509" y="136803"/>
                </a:lnTo>
                <a:lnTo>
                  <a:pt x="246920" y="137946"/>
                </a:lnTo>
                <a:lnTo>
                  <a:pt x="249200" y="140221"/>
                </a:lnTo>
                <a:lnTo>
                  <a:pt x="252610" y="141363"/>
                </a:lnTo>
                <a:lnTo>
                  <a:pt x="256030" y="143638"/>
                </a:lnTo>
                <a:lnTo>
                  <a:pt x="259440" y="144781"/>
                </a:lnTo>
                <a:lnTo>
                  <a:pt x="262850" y="147065"/>
                </a:lnTo>
                <a:lnTo>
                  <a:pt x="266270" y="148198"/>
                </a:lnTo>
                <a:lnTo>
                  <a:pt x="269681" y="150483"/>
                </a:lnTo>
                <a:lnTo>
                  <a:pt x="273100" y="151625"/>
                </a:lnTo>
                <a:lnTo>
                  <a:pt x="276511" y="153900"/>
                </a:lnTo>
                <a:lnTo>
                  <a:pt x="279921" y="156185"/>
                </a:lnTo>
                <a:lnTo>
                  <a:pt x="283341" y="157318"/>
                </a:lnTo>
                <a:lnTo>
                  <a:pt x="287891" y="159602"/>
                </a:lnTo>
                <a:lnTo>
                  <a:pt x="291301" y="161877"/>
                </a:lnTo>
                <a:lnTo>
                  <a:pt x="295852" y="163020"/>
                </a:lnTo>
                <a:lnTo>
                  <a:pt x="299272" y="165305"/>
                </a:lnTo>
                <a:lnTo>
                  <a:pt x="303822" y="166437"/>
                </a:lnTo>
                <a:lnTo>
                  <a:pt x="307232" y="167580"/>
                </a:lnTo>
                <a:lnTo>
                  <a:pt x="311792" y="169864"/>
                </a:lnTo>
                <a:lnTo>
                  <a:pt x="315202" y="170997"/>
                </a:lnTo>
                <a:lnTo>
                  <a:pt x="318612" y="173282"/>
                </a:lnTo>
                <a:lnTo>
                  <a:pt x="322032" y="175557"/>
                </a:lnTo>
                <a:lnTo>
                  <a:pt x="326583" y="176699"/>
                </a:lnTo>
                <a:lnTo>
                  <a:pt x="331133" y="178984"/>
                </a:lnTo>
                <a:lnTo>
                  <a:pt x="335683" y="180117"/>
                </a:lnTo>
                <a:lnTo>
                  <a:pt x="339103" y="182401"/>
                </a:lnTo>
                <a:lnTo>
                  <a:pt x="343653" y="184676"/>
                </a:lnTo>
                <a:lnTo>
                  <a:pt x="348203" y="185819"/>
                </a:lnTo>
                <a:lnTo>
                  <a:pt x="352754" y="188104"/>
                </a:lnTo>
                <a:lnTo>
                  <a:pt x="356164" y="190379"/>
                </a:lnTo>
                <a:lnTo>
                  <a:pt x="359584" y="191521"/>
                </a:lnTo>
                <a:lnTo>
                  <a:pt x="364134" y="192663"/>
                </a:lnTo>
                <a:lnTo>
                  <a:pt x="367544" y="193796"/>
                </a:lnTo>
                <a:lnTo>
                  <a:pt x="370964" y="194938"/>
                </a:lnTo>
                <a:lnTo>
                  <a:pt x="375515" y="196081"/>
                </a:lnTo>
                <a:lnTo>
                  <a:pt x="378925" y="197223"/>
                </a:lnTo>
                <a:lnTo>
                  <a:pt x="383475" y="198356"/>
                </a:lnTo>
                <a:lnTo>
                  <a:pt x="386895" y="200641"/>
                </a:lnTo>
                <a:lnTo>
                  <a:pt x="391445" y="201783"/>
                </a:lnTo>
                <a:lnTo>
                  <a:pt x="394855" y="202925"/>
                </a:lnTo>
                <a:lnTo>
                  <a:pt x="398275" y="204058"/>
                </a:lnTo>
                <a:lnTo>
                  <a:pt x="401686" y="205200"/>
                </a:lnTo>
                <a:lnTo>
                  <a:pt x="406236" y="206343"/>
                </a:lnTo>
                <a:lnTo>
                  <a:pt x="409656" y="207485"/>
                </a:lnTo>
                <a:lnTo>
                  <a:pt x="414206" y="207485"/>
                </a:lnTo>
                <a:lnTo>
                  <a:pt x="417616" y="209760"/>
                </a:lnTo>
                <a:lnTo>
                  <a:pt x="422167" y="210903"/>
                </a:lnTo>
                <a:lnTo>
                  <a:pt x="425586" y="210903"/>
                </a:lnTo>
                <a:lnTo>
                  <a:pt x="430137" y="212045"/>
                </a:lnTo>
                <a:lnTo>
                  <a:pt x="433547" y="213178"/>
                </a:lnTo>
                <a:lnTo>
                  <a:pt x="436967" y="214320"/>
                </a:lnTo>
                <a:lnTo>
                  <a:pt x="441517" y="215462"/>
                </a:lnTo>
                <a:lnTo>
                  <a:pt x="444927" y="216605"/>
                </a:lnTo>
                <a:lnTo>
                  <a:pt x="448347" y="217738"/>
                </a:lnTo>
                <a:lnTo>
                  <a:pt x="452897" y="218880"/>
                </a:lnTo>
                <a:lnTo>
                  <a:pt x="457448" y="220022"/>
                </a:lnTo>
                <a:lnTo>
                  <a:pt x="460858" y="220022"/>
                </a:lnTo>
                <a:lnTo>
                  <a:pt x="464278" y="221165"/>
                </a:lnTo>
                <a:lnTo>
                  <a:pt x="468828" y="222297"/>
                </a:lnTo>
                <a:lnTo>
                  <a:pt x="472238" y="223440"/>
                </a:lnTo>
                <a:lnTo>
                  <a:pt x="474518" y="224582"/>
                </a:lnTo>
                <a:lnTo>
                  <a:pt x="477929" y="225724"/>
                </a:lnTo>
                <a:lnTo>
                  <a:pt x="482479" y="225724"/>
                </a:lnTo>
                <a:lnTo>
                  <a:pt x="485899" y="226857"/>
                </a:lnTo>
                <a:lnTo>
                  <a:pt x="490449" y="226857"/>
                </a:lnTo>
                <a:lnTo>
                  <a:pt x="493859" y="227999"/>
                </a:lnTo>
                <a:lnTo>
                  <a:pt x="497279" y="229142"/>
                </a:lnTo>
                <a:lnTo>
                  <a:pt x="500689" y="229142"/>
                </a:lnTo>
                <a:lnTo>
                  <a:pt x="504100" y="230284"/>
                </a:lnTo>
                <a:lnTo>
                  <a:pt x="507520" y="231417"/>
                </a:lnTo>
                <a:lnTo>
                  <a:pt x="509790" y="231417"/>
                </a:lnTo>
                <a:lnTo>
                  <a:pt x="513210" y="232559"/>
                </a:lnTo>
                <a:lnTo>
                  <a:pt x="516620" y="232559"/>
                </a:lnTo>
                <a:lnTo>
                  <a:pt x="520030" y="233702"/>
                </a:lnTo>
                <a:lnTo>
                  <a:pt x="526860" y="234844"/>
                </a:lnTo>
                <a:lnTo>
                  <a:pt x="531411" y="235977"/>
                </a:lnTo>
                <a:lnTo>
                  <a:pt x="538241" y="235977"/>
                </a:lnTo>
                <a:lnTo>
                  <a:pt x="542791" y="237119"/>
                </a:lnTo>
                <a:lnTo>
                  <a:pt x="548481" y="237119"/>
                </a:lnTo>
                <a:lnTo>
                  <a:pt x="551901" y="238261"/>
                </a:lnTo>
                <a:lnTo>
                  <a:pt x="556451" y="238261"/>
                </a:lnTo>
                <a:lnTo>
                  <a:pt x="559862" y="239404"/>
                </a:lnTo>
                <a:lnTo>
                  <a:pt x="563282" y="239404"/>
                </a:lnTo>
                <a:lnTo>
                  <a:pt x="566692" y="240537"/>
                </a:lnTo>
                <a:lnTo>
                  <a:pt x="572382" y="239404"/>
                </a:lnTo>
                <a:lnTo>
                  <a:pt x="576932" y="237119"/>
                </a:lnTo>
                <a:lnTo>
                  <a:pt x="582623" y="233702"/>
                </a:lnTo>
                <a:lnTo>
                  <a:pt x="586033" y="229142"/>
                </a:lnTo>
                <a:lnTo>
                  <a:pt x="590593" y="224582"/>
                </a:lnTo>
                <a:lnTo>
                  <a:pt x="594003" y="218880"/>
                </a:lnTo>
                <a:lnTo>
                  <a:pt x="597413" y="213178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530444" y="1018176"/>
            <a:ext cx="621343" cy="458275"/>
          </a:xfrm>
          <a:custGeom>
            <a:avLst/>
            <a:gdLst/>
            <a:ahLst/>
            <a:cxnLst/>
            <a:rect l="l" t="t" r="r" b="b"/>
            <a:pathLst>
              <a:path w="621343" h="458275">
                <a:moveTo>
                  <a:pt x="0" y="0"/>
                </a:moveTo>
                <a:lnTo>
                  <a:pt x="292461" y="47882"/>
                </a:lnTo>
                <a:lnTo>
                  <a:pt x="621343" y="458275"/>
                </a:lnTo>
                <a:lnTo>
                  <a:pt x="245809" y="362519"/>
                </a:lnTo>
                <a:lnTo>
                  <a:pt x="0" y="0"/>
                </a:lnTo>
                <a:close/>
              </a:path>
            </a:pathLst>
          </a:custGeom>
          <a:solidFill>
            <a:srgbClr val="A293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602194" y="942934"/>
            <a:ext cx="161509" cy="83218"/>
          </a:xfrm>
          <a:custGeom>
            <a:avLst/>
            <a:gdLst/>
            <a:ahLst/>
            <a:cxnLst/>
            <a:rect l="l" t="t" r="r" b="b"/>
            <a:pathLst>
              <a:path w="161509" h="83218">
                <a:moveTo>
                  <a:pt x="23852" y="17096"/>
                </a:moveTo>
                <a:lnTo>
                  <a:pt x="23852" y="12537"/>
                </a:lnTo>
                <a:lnTo>
                  <a:pt x="25002" y="7977"/>
                </a:lnTo>
                <a:lnTo>
                  <a:pt x="28355" y="4559"/>
                </a:lnTo>
                <a:lnTo>
                  <a:pt x="32953" y="2284"/>
                </a:lnTo>
                <a:lnTo>
                  <a:pt x="35252" y="0"/>
                </a:lnTo>
                <a:lnTo>
                  <a:pt x="50004" y="0"/>
                </a:lnTo>
                <a:lnTo>
                  <a:pt x="54602" y="1142"/>
                </a:lnTo>
                <a:lnTo>
                  <a:pt x="59105" y="3417"/>
                </a:lnTo>
                <a:lnTo>
                  <a:pt x="63703" y="5702"/>
                </a:lnTo>
                <a:lnTo>
                  <a:pt x="68205" y="7977"/>
                </a:lnTo>
                <a:lnTo>
                  <a:pt x="72803" y="11404"/>
                </a:lnTo>
                <a:lnTo>
                  <a:pt x="76156" y="14821"/>
                </a:lnTo>
                <a:lnTo>
                  <a:pt x="79605" y="18239"/>
                </a:lnTo>
                <a:lnTo>
                  <a:pt x="83053" y="21656"/>
                </a:lnTo>
                <a:lnTo>
                  <a:pt x="86406" y="25083"/>
                </a:lnTo>
                <a:lnTo>
                  <a:pt x="89855" y="28501"/>
                </a:lnTo>
                <a:lnTo>
                  <a:pt x="92154" y="31918"/>
                </a:lnTo>
                <a:lnTo>
                  <a:pt x="95507" y="35336"/>
                </a:lnTo>
                <a:lnTo>
                  <a:pt x="96656" y="37620"/>
                </a:lnTo>
                <a:lnTo>
                  <a:pt x="103554" y="37620"/>
                </a:lnTo>
                <a:lnTo>
                  <a:pt x="108056" y="38763"/>
                </a:lnTo>
                <a:lnTo>
                  <a:pt x="111504" y="38763"/>
                </a:lnTo>
                <a:lnTo>
                  <a:pt x="113708" y="39895"/>
                </a:lnTo>
                <a:lnTo>
                  <a:pt x="117156" y="41038"/>
                </a:lnTo>
                <a:lnTo>
                  <a:pt x="120605" y="43322"/>
                </a:lnTo>
                <a:lnTo>
                  <a:pt x="125107" y="44465"/>
                </a:lnTo>
                <a:lnTo>
                  <a:pt x="128556" y="46740"/>
                </a:lnTo>
                <a:lnTo>
                  <a:pt x="131909" y="47882"/>
                </a:lnTo>
                <a:lnTo>
                  <a:pt x="135357" y="51300"/>
                </a:lnTo>
                <a:lnTo>
                  <a:pt x="138806" y="53584"/>
                </a:lnTo>
                <a:lnTo>
                  <a:pt x="142159" y="55860"/>
                </a:lnTo>
                <a:lnTo>
                  <a:pt x="145607" y="59277"/>
                </a:lnTo>
                <a:lnTo>
                  <a:pt x="147906" y="61562"/>
                </a:lnTo>
                <a:lnTo>
                  <a:pt x="152409" y="67264"/>
                </a:lnTo>
                <a:lnTo>
                  <a:pt x="155857" y="72956"/>
                </a:lnTo>
                <a:lnTo>
                  <a:pt x="159306" y="76383"/>
                </a:lnTo>
                <a:lnTo>
                  <a:pt x="160360" y="79801"/>
                </a:lnTo>
                <a:lnTo>
                  <a:pt x="161509" y="82076"/>
                </a:lnTo>
                <a:lnTo>
                  <a:pt x="161509" y="83218"/>
                </a:lnTo>
                <a:lnTo>
                  <a:pt x="1053" y="54717"/>
                </a:lnTo>
                <a:lnTo>
                  <a:pt x="1053" y="53584"/>
                </a:lnTo>
                <a:lnTo>
                  <a:pt x="0" y="50157"/>
                </a:lnTo>
                <a:lnTo>
                  <a:pt x="0" y="43322"/>
                </a:lnTo>
                <a:lnTo>
                  <a:pt x="3352" y="38763"/>
                </a:lnTo>
                <a:lnTo>
                  <a:pt x="7950" y="34203"/>
                </a:lnTo>
                <a:lnTo>
                  <a:pt x="11303" y="31918"/>
                </a:lnTo>
                <a:lnTo>
                  <a:pt x="14752" y="30776"/>
                </a:lnTo>
                <a:lnTo>
                  <a:pt x="20404" y="28501"/>
                </a:lnTo>
                <a:lnTo>
                  <a:pt x="25002" y="28501"/>
                </a:lnTo>
                <a:lnTo>
                  <a:pt x="23852" y="22799"/>
                </a:lnTo>
                <a:lnTo>
                  <a:pt x="23852" y="17096"/>
                </a:lnTo>
                <a:close/>
              </a:path>
            </a:pathLst>
          </a:custGeom>
          <a:solidFill>
            <a:srgbClr val="BCC8D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057333" y="719494"/>
            <a:ext cx="109244" cy="257643"/>
          </a:xfrm>
          <a:custGeom>
            <a:avLst/>
            <a:gdLst/>
            <a:ahLst/>
            <a:cxnLst/>
            <a:rect l="l" t="t" r="r" b="b"/>
            <a:pathLst>
              <a:path w="109244" h="257643">
                <a:moveTo>
                  <a:pt x="60312" y="50157"/>
                </a:moveTo>
                <a:lnTo>
                  <a:pt x="109244" y="109444"/>
                </a:lnTo>
                <a:lnTo>
                  <a:pt x="83073" y="257643"/>
                </a:lnTo>
                <a:lnTo>
                  <a:pt x="75103" y="100325"/>
                </a:lnTo>
                <a:lnTo>
                  <a:pt x="26171" y="51300"/>
                </a:lnTo>
                <a:lnTo>
                  <a:pt x="51202" y="28501"/>
                </a:lnTo>
                <a:lnTo>
                  <a:pt x="0" y="12537"/>
                </a:lnTo>
                <a:lnTo>
                  <a:pt x="105824" y="0"/>
                </a:lnTo>
                <a:lnTo>
                  <a:pt x="60312" y="50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138127" y="574675"/>
            <a:ext cx="364144" cy="456038"/>
          </a:xfrm>
          <a:custGeom>
            <a:avLst/>
            <a:gdLst/>
            <a:ahLst/>
            <a:cxnLst/>
            <a:rect l="l" t="t" r="r" b="b"/>
            <a:pathLst>
              <a:path w="364144" h="456038">
                <a:moveTo>
                  <a:pt x="69412" y="343175"/>
                </a:moveTo>
                <a:lnTo>
                  <a:pt x="72832" y="338616"/>
                </a:lnTo>
                <a:lnTo>
                  <a:pt x="76242" y="334056"/>
                </a:lnTo>
                <a:lnTo>
                  <a:pt x="79653" y="329496"/>
                </a:lnTo>
                <a:lnTo>
                  <a:pt x="83073" y="326079"/>
                </a:lnTo>
                <a:lnTo>
                  <a:pt x="86483" y="321519"/>
                </a:lnTo>
                <a:lnTo>
                  <a:pt x="89903" y="316959"/>
                </a:lnTo>
                <a:lnTo>
                  <a:pt x="93313" y="313541"/>
                </a:lnTo>
                <a:lnTo>
                  <a:pt x="95593" y="308982"/>
                </a:lnTo>
                <a:lnTo>
                  <a:pt x="99003" y="305564"/>
                </a:lnTo>
                <a:lnTo>
                  <a:pt x="102414" y="302137"/>
                </a:lnTo>
                <a:lnTo>
                  <a:pt x="105833" y="297577"/>
                </a:lnTo>
                <a:lnTo>
                  <a:pt x="109244" y="293018"/>
                </a:lnTo>
                <a:lnTo>
                  <a:pt x="112654" y="290742"/>
                </a:lnTo>
                <a:lnTo>
                  <a:pt x="114934" y="287325"/>
                </a:lnTo>
                <a:lnTo>
                  <a:pt x="118344" y="282756"/>
                </a:lnTo>
                <a:lnTo>
                  <a:pt x="120624" y="279338"/>
                </a:lnTo>
                <a:lnTo>
                  <a:pt x="124034" y="277063"/>
                </a:lnTo>
                <a:lnTo>
                  <a:pt x="126314" y="273636"/>
                </a:lnTo>
                <a:lnTo>
                  <a:pt x="129725" y="270218"/>
                </a:lnTo>
                <a:lnTo>
                  <a:pt x="132005" y="266801"/>
                </a:lnTo>
                <a:lnTo>
                  <a:pt x="134275" y="264516"/>
                </a:lnTo>
                <a:lnTo>
                  <a:pt x="136555" y="262241"/>
                </a:lnTo>
                <a:lnTo>
                  <a:pt x="141105" y="256539"/>
                </a:lnTo>
                <a:lnTo>
                  <a:pt x="145655" y="251979"/>
                </a:lnTo>
                <a:lnTo>
                  <a:pt x="150215" y="247419"/>
                </a:lnTo>
                <a:lnTo>
                  <a:pt x="153625" y="244002"/>
                </a:lnTo>
                <a:lnTo>
                  <a:pt x="157036" y="240585"/>
                </a:lnTo>
                <a:lnTo>
                  <a:pt x="158176" y="238300"/>
                </a:lnTo>
                <a:lnTo>
                  <a:pt x="161586" y="234882"/>
                </a:lnTo>
                <a:lnTo>
                  <a:pt x="162726" y="233740"/>
                </a:lnTo>
                <a:lnTo>
                  <a:pt x="250349" y="212083"/>
                </a:lnTo>
                <a:lnTo>
                  <a:pt x="235559" y="151663"/>
                </a:lnTo>
                <a:lnTo>
                  <a:pt x="333422" y="148236"/>
                </a:lnTo>
                <a:lnTo>
                  <a:pt x="343663" y="0"/>
                </a:lnTo>
                <a:lnTo>
                  <a:pt x="344803" y="0"/>
                </a:lnTo>
                <a:lnTo>
                  <a:pt x="344803" y="2303"/>
                </a:lnTo>
                <a:lnTo>
                  <a:pt x="345943" y="3455"/>
                </a:lnTo>
                <a:lnTo>
                  <a:pt x="345943" y="5759"/>
                </a:lnTo>
                <a:lnTo>
                  <a:pt x="347083" y="8063"/>
                </a:lnTo>
                <a:lnTo>
                  <a:pt x="347083" y="12575"/>
                </a:lnTo>
                <a:lnTo>
                  <a:pt x="348213" y="16031"/>
                </a:lnTo>
                <a:lnTo>
                  <a:pt x="349353" y="20543"/>
                </a:lnTo>
                <a:lnTo>
                  <a:pt x="350493" y="22847"/>
                </a:lnTo>
                <a:lnTo>
                  <a:pt x="350493" y="25150"/>
                </a:lnTo>
                <a:lnTo>
                  <a:pt x="351633" y="28510"/>
                </a:lnTo>
                <a:lnTo>
                  <a:pt x="352773" y="31966"/>
                </a:lnTo>
                <a:lnTo>
                  <a:pt x="352773" y="35422"/>
                </a:lnTo>
                <a:lnTo>
                  <a:pt x="353903" y="38782"/>
                </a:lnTo>
                <a:lnTo>
                  <a:pt x="355043" y="42238"/>
                </a:lnTo>
                <a:lnTo>
                  <a:pt x="355043" y="46750"/>
                </a:lnTo>
                <a:lnTo>
                  <a:pt x="356183" y="50205"/>
                </a:lnTo>
                <a:lnTo>
                  <a:pt x="357323" y="54717"/>
                </a:lnTo>
                <a:lnTo>
                  <a:pt x="357323" y="60477"/>
                </a:lnTo>
                <a:lnTo>
                  <a:pt x="358463" y="66160"/>
                </a:lnTo>
                <a:lnTo>
                  <a:pt x="359593" y="70720"/>
                </a:lnTo>
                <a:lnTo>
                  <a:pt x="360733" y="76422"/>
                </a:lnTo>
                <a:lnTo>
                  <a:pt x="361873" y="80982"/>
                </a:lnTo>
                <a:lnTo>
                  <a:pt x="361873" y="91244"/>
                </a:lnTo>
                <a:lnTo>
                  <a:pt x="363013" y="95803"/>
                </a:lnTo>
                <a:lnTo>
                  <a:pt x="363013" y="107198"/>
                </a:lnTo>
                <a:lnTo>
                  <a:pt x="364144" y="111758"/>
                </a:lnTo>
                <a:lnTo>
                  <a:pt x="364144" y="131140"/>
                </a:lnTo>
                <a:lnTo>
                  <a:pt x="363013" y="135699"/>
                </a:lnTo>
                <a:lnTo>
                  <a:pt x="363013" y="163058"/>
                </a:lnTo>
                <a:lnTo>
                  <a:pt x="361873" y="166485"/>
                </a:lnTo>
                <a:lnTo>
                  <a:pt x="361873" y="172178"/>
                </a:lnTo>
                <a:lnTo>
                  <a:pt x="360733" y="176738"/>
                </a:lnTo>
                <a:lnTo>
                  <a:pt x="360733" y="182440"/>
                </a:lnTo>
                <a:lnTo>
                  <a:pt x="359593" y="183582"/>
                </a:lnTo>
                <a:lnTo>
                  <a:pt x="262870" y="172178"/>
                </a:lnTo>
                <a:lnTo>
                  <a:pt x="285630" y="242860"/>
                </a:lnTo>
                <a:lnTo>
                  <a:pt x="165006" y="271361"/>
                </a:lnTo>
                <a:lnTo>
                  <a:pt x="0" y="456038"/>
                </a:lnTo>
                <a:lnTo>
                  <a:pt x="3410" y="450336"/>
                </a:lnTo>
                <a:lnTo>
                  <a:pt x="5690" y="444643"/>
                </a:lnTo>
                <a:lnTo>
                  <a:pt x="9100" y="438941"/>
                </a:lnTo>
                <a:lnTo>
                  <a:pt x="11380" y="434381"/>
                </a:lnTo>
                <a:lnTo>
                  <a:pt x="14790" y="428679"/>
                </a:lnTo>
                <a:lnTo>
                  <a:pt x="17070" y="422977"/>
                </a:lnTo>
                <a:lnTo>
                  <a:pt x="20480" y="418417"/>
                </a:lnTo>
                <a:lnTo>
                  <a:pt x="22760" y="413857"/>
                </a:lnTo>
                <a:lnTo>
                  <a:pt x="26171" y="408155"/>
                </a:lnTo>
                <a:lnTo>
                  <a:pt x="29590" y="402462"/>
                </a:lnTo>
                <a:lnTo>
                  <a:pt x="33001" y="397903"/>
                </a:lnTo>
                <a:lnTo>
                  <a:pt x="36411" y="392201"/>
                </a:lnTo>
                <a:lnTo>
                  <a:pt x="39831" y="387641"/>
                </a:lnTo>
                <a:lnTo>
                  <a:pt x="42101" y="381939"/>
                </a:lnTo>
                <a:lnTo>
                  <a:pt x="45521" y="377379"/>
                </a:lnTo>
                <a:lnTo>
                  <a:pt x="48931" y="372819"/>
                </a:lnTo>
                <a:lnTo>
                  <a:pt x="52342" y="368259"/>
                </a:lnTo>
                <a:lnTo>
                  <a:pt x="55762" y="362557"/>
                </a:lnTo>
                <a:lnTo>
                  <a:pt x="59172" y="357997"/>
                </a:lnTo>
                <a:lnTo>
                  <a:pt x="62592" y="353437"/>
                </a:lnTo>
                <a:lnTo>
                  <a:pt x="66002" y="347735"/>
                </a:lnTo>
                <a:lnTo>
                  <a:pt x="69412" y="3431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172268" y="407162"/>
            <a:ext cx="208247" cy="235958"/>
          </a:xfrm>
          <a:custGeom>
            <a:avLst/>
            <a:gdLst/>
            <a:ahLst/>
            <a:cxnLst/>
            <a:rect l="l" t="t" r="r" b="b"/>
            <a:pathLst>
              <a:path w="208247" h="235958">
                <a:moveTo>
                  <a:pt x="110384" y="225686"/>
                </a:moveTo>
                <a:lnTo>
                  <a:pt x="112654" y="220022"/>
                </a:lnTo>
                <a:lnTo>
                  <a:pt x="113794" y="214262"/>
                </a:lnTo>
                <a:lnTo>
                  <a:pt x="114934" y="210903"/>
                </a:lnTo>
                <a:lnTo>
                  <a:pt x="116074" y="207447"/>
                </a:lnTo>
                <a:lnTo>
                  <a:pt x="117204" y="203991"/>
                </a:lnTo>
                <a:lnTo>
                  <a:pt x="117204" y="200631"/>
                </a:lnTo>
                <a:lnTo>
                  <a:pt x="118344" y="197175"/>
                </a:lnTo>
                <a:lnTo>
                  <a:pt x="119484" y="192663"/>
                </a:lnTo>
                <a:lnTo>
                  <a:pt x="120624" y="189208"/>
                </a:lnTo>
                <a:lnTo>
                  <a:pt x="120624" y="181240"/>
                </a:lnTo>
                <a:lnTo>
                  <a:pt x="121764" y="176632"/>
                </a:lnTo>
                <a:lnTo>
                  <a:pt x="122894" y="172120"/>
                </a:lnTo>
                <a:lnTo>
                  <a:pt x="122894" y="132186"/>
                </a:lnTo>
                <a:lnTo>
                  <a:pt x="120624" y="127674"/>
                </a:lnTo>
                <a:lnTo>
                  <a:pt x="120624" y="116251"/>
                </a:lnTo>
                <a:lnTo>
                  <a:pt x="119484" y="110587"/>
                </a:lnTo>
                <a:lnTo>
                  <a:pt x="117204" y="105979"/>
                </a:lnTo>
                <a:lnTo>
                  <a:pt x="104693" y="151577"/>
                </a:lnTo>
                <a:lnTo>
                  <a:pt x="93313" y="95707"/>
                </a:lnTo>
                <a:lnTo>
                  <a:pt x="76242" y="152729"/>
                </a:lnTo>
                <a:lnTo>
                  <a:pt x="64862" y="76316"/>
                </a:lnTo>
                <a:lnTo>
                  <a:pt x="63722" y="75260"/>
                </a:lnTo>
                <a:lnTo>
                  <a:pt x="61452" y="74108"/>
                </a:lnTo>
                <a:lnTo>
                  <a:pt x="59172" y="71804"/>
                </a:lnTo>
                <a:lnTo>
                  <a:pt x="55762" y="70653"/>
                </a:lnTo>
                <a:lnTo>
                  <a:pt x="53482" y="68349"/>
                </a:lnTo>
                <a:lnTo>
                  <a:pt x="48931" y="67197"/>
                </a:lnTo>
                <a:lnTo>
                  <a:pt x="45512" y="64989"/>
                </a:lnTo>
                <a:lnTo>
                  <a:pt x="40961" y="62685"/>
                </a:lnTo>
                <a:lnTo>
                  <a:pt x="36411" y="60381"/>
                </a:lnTo>
                <a:lnTo>
                  <a:pt x="30721" y="58077"/>
                </a:lnTo>
                <a:lnTo>
                  <a:pt x="28451" y="57021"/>
                </a:lnTo>
                <a:lnTo>
                  <a:pt x="26171" y="55869"/>
                </a:lnTo>
                <a:lnTo>
                  <a:pt x="22760" y="54717"/>
                </a:lnTo>
                <a:lnTo>
                  <a:pt x="19340" y="54717"/>
                </a:lnTo>
                <a:lnTo>
                  <a:pt x="15930" y="53565"/>
                </a:lnTo>
                <a:lnTo>
                  <a:pt x="12520" y="52413"/>
                </a:lnTo>
                <a:lnTo>
                  <a:pt x="9100" y="51261"/>
                </a:lnTo>
                <a:lnTo>
                  <a:pt x="5690" y="51261"/>
                </a:lnTo>
                <a:lnTo>
                  <a:pt x="0" y="0"/>
                </a:lnTo>
                <a:lnTo>
                  <a:pt x="4550" y="0"/>
                </a:lnTo>
                <a:lnTo>
                  <a:pt x="6830" y="1151"/>
                </a:lnTo>
                <a:lnTo>
                  <a:pt x="10240" y="1151"/>
                </a:lnTo>
                <a:lnTo>
                  <a:pt x="14790" y="2207"/>
                </a:lnTo>
                <a:lnTo>
                  <a:pt x="19340" y="3359"/>
                </a:lnTo>
                <a:lnTo>
                  <a:pt x="23891" y="4511"/>
                </a:lnTo>
                <a:lnTo>
                  <a:pt x="30721" y="6815"/>
                </a:lnTo>
                <a:lnTo>
                  <a:pt x="36411" y="7967"/>
                </a:lnTo>
                <a:lnTo>
                  <a:pt x="39831" y="9119"/>
                </a:lnTo>
                <a:lnTo>
                  <a:pt x="43241" y="10271"/>
                </a:lnTo>
                <a:lnTo>
                  <a:pt x="45512" y="12479"/>
                </a:lnTo>
                <a:lnTo>
                  <a:pt x="48931" y="13631"/>
                </a:lnTo>
                <a:lnTo>
                  <a:pt x="52342" y="15935"/>
                </a:lnTo>
                <a:lnTo>
                  <a:pt x="55762" y="17087"/>
                </a:lnTo>
                <a:lnTo>
                  <a:pt x="59172" y="19391"/>
                </a:lnTo>
                <a:lnTo>
                  <a:pt x="62582" y="21599"/>
                </a:lnTo>
                <a:lnTo>
                  <a:pt x="66002" y="22751"/>
                </a:lnTo>
                <a:lnTo>
                  <a:pt x="69412" y="25054"/>
                </a:lnTo>
                <a:lnTo>
                  <a:pt x="72823" y="27358"/>
                </a:lnTo>
                <a:lnTo>
                  <a:pt x="76242" y="30718"/>
                </a:lnTo>
                <a:lnTo>
                  <a:pt x="116074" y="30718"/>
                </a:lnTo>
                <a:lnTo>
                  <a:pt x="142245" y="71804"/>
                </a:lnTo>
                <a:lnTo>
                  <a:pt x="154756" y="128826"/>
                </a:lnTo>
                <a:lnTo>
                  <a:pt x="155874" y="128889"/>
                </a:lnTo>
                <a:lnTo>
                  <a:pt x="154756" y="132186"/>
                </a:lnTo>
                <a:lnTo>
                  <a:pt x="154756" y="141306"/>
                </a:lnTo>
                <a:lnTo>
                  <a:pt x="153625" y="145913"/>
                </a:lnTo>
                <a:lnTo>
                  <a:pt x="152485" y="150425"/>
                </a:lnTo>
                <a:lnTo>
                  <a:pt x="151345" y="156185"/>
                </a:lnTo>
                <a:lnTo>
                  <a:pt x="150206" y="158393"/>
                </a:lnTo>
                <a:lnTo>
                  <a:pt x="149075" y="161849"/>
                </a:lnTo>
                <a:lnTo>
                  <a:pt x="149075" y="165305"/>
                </a:lnTo>
                <a:lnTo>
                  <a:pt x="146795" y="168664"/>
                </a:lnTo>
                <a:lnTo>
                  <a:pt x="146795" y="172120"/>
                </a:lnTo>
                <a:lnTo>
                  <a:pt x="145655" y="175576"/>
                </a:lnTo>
                <a:lnTo>
                  <a:pt x="143385" y="178936"/>
                </a:lnTo>
                <a:lnTo>
                  <a:pt x="142245" y="183544"/>
                </a:lnTo>
                <a:lnTo>
                  <a:pt x="141105" y="186904"/>
                </a:lnTo>
                <a:lnTo>
                  <a:pt x="138825" y="191511"/>
                </a:lnTo>
                <a:lnTo>
                  <a:pt x="136555" y="196023"/>
                </a:lnTo>
                <a:lnTo>
                  <a:pt x="134275" y="201783"/>
                </a:lnTo>
                <a:lnTo>
                  <a:pt x="133135" y="205143"/>
                </a:lnTo>
                <a:lnTo>
                  <a:pt x="129725" y="209751"/>
                </a:lnTo>
                <a:lnTo>
                  <a:pt x="126314" y="214262"/>
                </a:lnTo>
                <a:lnTo>
                  <a:pt x="122894" y="220022"/>
                </a:lnTo>
                <a:lnTo>
                  <a:pt x="119484" y="224534"/>
                </a:lnTo>
                <a:lnTo>
                  <a:pt x="114934" y="229142"/>
                </a:lnTo>
                <a:lnTo>
                  <a:pt x="110384" y="232502"/>
                </a:lnTo>
                <a:lnTo>
                  <a:pt x="105824" y="235958"/>
                </a:lnTo>
                <a:lnTo>
                  <a:pt x="108104" y="230294"/>
                </a:lnTo>
                <a:lnTo>
                  <a:pt x="110384" y="225686"/>
                </a:lnTo>
                <a:close/>
              </a:path>
              <a:path w="208247" h="235958">
                <a:moveTo>
                  <a:pt x="155896" y="128826"/>
                </a:moveTo>
                <a:lnTo>
                  <a:pt x="154756" y="128826"/>
                </a:lnTo>
                <a:lnTo>
                  <a:pt x="142245" y="71804"/>
                </a:lnTo>
                <a:lnTo>
                  <a:pt x="158176" y="72956"/>
                </a:lnTo>
                <a:lnTo>
                  <a:pt x="208247" y="126522"/>
                </a:lnTo>
                <a:lnTo>
                  <a:pt x="202557" y="158393"/>
                </a:lnTo>
                <a:lnTo>
                  <a:pt x="175246" y="129978"/>
                </a:lnTo>
                <a:lnTo>
                  <a:pt x="155874" y="128889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099435" y="497206"/>
            <a:ext cx="30721" cy="99163"/>
          </a:xfrm>
          <a:custGeom>
            <a:avLst/>
            <a:gdLst/>
            <a:ahLst/>
            <a:cxnLst/>
            <a:rect l="l" t="t" r="r" b="b"/>
            <a:pathLst>
              <a:path w="30721" h="99163">
                <a:moveTo>
                  <a:pt x="0" y="5663"/>
                </a:moveTo>
                <a:lnTo>
                  <a:pt x="10240" y="0"/>
                </a:lnTo>
                <a:lnTo>
                  <a:pt x="30721" y="92348"/>
                </a:lnTo>
                <a:lnTo>
                  <a:pt x="12520" y="99163"/>
                </a:lnTo>
                <a:lnTo>
                  <a:pt x="0" y="5663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157477" y="607793"/>
            <a:ext cx="119484" cy="45578"/>
          </a:xfrm>
          <a:custGeom>
            <a:avLst/>
            <a:gdLst/>
            <a:ahLst/>
            <a:cxnLst/>
            <a:rect l="l" t="t" r="r" b="b"/>
            <a:pathLst>
              <a:path w="119484" h="45578">
                <a:moveTo>
                  <a:pt x="112654" y="35326"/>
                </a:moveTo>
                <a:lnTo>
                  <a:pt x="110374" y="36459"/>
                </a:lnTo>
                <a:lnTo>
                  <a:pt x="108104" y="38743"/>
                </a:lnTo>
                <a:lnTo>
                  <a:pt x="103554" y="41019"/>
                </a:lnTo>
                <a:lnTo>
                  <a:pt x="101274" y="42161"/>
                </a:lnTo>
                <a:lnTo>
                  <a:pt x="97863" y="43303"/>
                </a:lnTo>
                <a:lnTo>
                  <a:pt x="94443" y="43303"/>
                </a:lnTo>
                <a:lnTo>
                  <a:pt x="89893" y="44446"/>
                </a:lnTo>
                <a:lnTo>
                  <a:pt x="86483" y="44446"/>
                </a:lnTo>
                <a:lnTo>
                  <a:pt x="80793" y="45578"/>
                </a:lnTo>
                <a:lnTo>
                  <a:pt x="68272" y="45578"/>
                </a:lnTo>
                <a:lnTo>
                  <a:pt x="62582" y="44446"/>
                </a:lnTo>
                <a:lnTo>
                  <a:pt x="56892" y="42161"/>
                </a:lnTo>
                <a:lnTo>
                  <a:pt x="54622" y="41019"/>
                </a:lnTo>
                <a:lnTo>
                  <a:pt x="51202" y="39886"/>
                </a:lnTo>
                <a:lnTo>
                  <a:pt x="47791" y="37601"/>
                </a:lnTo>
                <a:lnTo>
                  <a:pt x="44372" y="36459"/>
                </a:lnTo>
                <a:lnTo>
                  <a:pt x="38681" y="33041"/>
                </a:lnTo>
                <a:lnTo>
                  <a:pt x="32991" y="28510"/>
                </a:lnTo>
                <a:lnTo>
                  <a:pt x="27311" y="25054"/>
                </a:lnTo>
                <a:lnTo>
                  <a:pt x="21620" y="21599"/>
                </a:lnTo>
                <a:lnTo>
                  <a:pt x="18200" y="17087"/>
                </a:lnTo>
                <a:lnTo>
                  <a:pt x="13650" y="12479"/>
                </a:lnTo>
                <a:lnTo>
                  <a:pt x="10240" y="9119"/>
                </a:lnTo>
                <a:lnTo>
                  <a:pt x="6820" y="5663"/>
                </a:lnTo>
                <a:lnTo>
                  <a:pt x="2270" y="1151"/>
                </a:lnTo>
                <a:lnTo>
                  <a:pt x="0" y="0"/>
                </a:lnTo>
                <a:lnTo>
                  <a:pt x="1130" y="0"/>
                </a:lnTo>
                <a:lnTo>
                  <a:pt x="3410" y="1151"/>
                </a:lnTo>
                <a:lnTo>
                  <a:pt x="5680" y="2303"/>
                </a:lnTo>
                <a:lnTo>
                  <a:pt x="9100" y="4511"/>
                </a:lnTo>
                <a:lnTo>
                  <a:pt x="13650" y="5663"/>
                </a:lnTo>
                <a:lnTo>
                  <a:pt x="19340" y="7967"/>
                </a:lnTo>
                <a:lnTo>
                  <a:pt x="25031" y="11423"/>
                </a:lnTo>
                <a:lnTo>
                  <a:pt x="29581" y="13631"/>
                </a:lnTo>
                <a:lnTo>
                  <a:pt x="32991" y="14783"/>
                </a:lnTo>
                <a:lnTo>
                  <a:pt x="36411" y="15935"/>
                </a:lnTo>
                <a:lnTo>
                  <a:pt x="39821" y="17087"/>
                </a:lnTo>
                <a:lnTo>
                  <a:pt x="43241" y="18239"/>
                </a:lnTo>
                <a:lnTo>
                  <a:pt x="46651" y="19391"/>
                </a:lnTo>
                <a:lnTo>
                  <a:pt x="50062" y="20543"/>
                </a:lnTo>
                <a:lnTo>
                  <a:pt x="53482" y="21599"/>
                </a:lnTo>
                <a:lnTo>
                  <a:pt x="55752" y="22751"/>
                </a:lnTo>
                <a:lnTo>
                  <a:pt x="59172" y="23902"/>
                </a:lnTo>
                <a:lnTo>
                  <a:pt x="62582" y="23902"/>
                </a:lnTo>
                <a:lnTo>
                  <a:pt x="65992" y="25054"/>
                </a:lnTo>
                <a:lnTo>
                  <a:pt x="71683" y="25054"/>
                </a:lnTo>
                <a:lnTo>
                  <a:pt x="75103" y="26206"/>
                </a:lnTo>
                <a:lnTo>
                  <a:pt x="79653" y="26206"/>
                </a:lnTo>
                <a:lnTo>
                  <a:pt x="85343" y="25054"/>
                </a:lnTo>
                <a:lnTo>
                  <a:pt x="89893" y="23902"/>
                </a:lnTo>
                <a:lnTo>
                  <a:pt x="95583" y="22751"/>
                </a:lnTo>
                <a:lnTo>
                  <a:pt x="98994" y="22751"/>
                </a:lnTo>
                <a:lnTo>
                  <a:pt x="102414" y="21599"/>
                </a:lnTo>
                <a:lnTo>
                  <a:pt x="104684" y="20543"/>
                </a:lnTo>
                <a:lnTo>
                  <a:pt x="108104" y="19391"/>
                </a:lnTo>
                <a:lnTo>
                  <a:pt x="110374" y="18239"/>
                </a:lnTo>
                <a:lnTo>
                  <a:pt x="114924" y="17087"/>
                </a:lnTo>
                <a:lnTo>
                  <a:pt x="117204" y="14783"/>
                </a:lnTo>
                <a:lnTo>
                  <a:pt x="119484" y="13631"/>
                </a:lnTo>
                <a:lnTo>
                  <a:pt x="112654" y="35326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146097" y="486935"/>
            <a:ext cx="73963" cy="114043"/>
          </a:xfrm>
          <a:custGeom>
            <a:avLst/>
            <a:gdLst/>
            <a:ahLst/>
            <a:cxnLst/>
            <a:rect l="l" t="t" r="r" b="b"/>
            <a:pathLst>
              <a:path w="73963" h="114043">
                <a:moveTo>
                  <a:pt x="27311" y="46750"/>
                </a:moveTo>
                <a:lnTo>
                  <a:pt x="64862" y="38782"/>
                </a:lnTo>
                <a:lnTo>
                  <a:pt x="33001" y="67293"/>
                </a:lnTo>
                <a:lnTo>
                  <a:pt x="43241" y="114043"/>
                </a:lnTo>
                <a:lnTo>
                  <a:pt x="2270" y="74108"/>
                </a:lnTo>
                <a:lnTo>
                  <a:pt x="0" y="26206"/>
                </a:lnTo>
                <a:lnTo>
                  <a:pt x="20480" y="3455"/>
                </a:lnTo>
                <a:lnTo>
                  <a:pt x="51202" y="0"/>
                </a:lnTo>
                <a:lnTo>
                  <a:pt x="71683" y="0"/>
                </a:lnTo>
                <a:lnTo>
                  <a:pt x="33001" y="23902"/>
                </a:lnTo>
                <a:lnTo>
                  <a:pt x="73963" y="18239"/>
                </a:lnTo>
                <a:lnTo>
                  <a:pt x="27311" y="46750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117646" y="484631"/>
            <a:ext cx="64862" cy="110587"/>
          </a:xfrm>
          <a:custGeom>
            <a:avLst/>
            <a:gdLst/>
            <a:ahLst/>
            <a:cxnLst/>
            <a:rect l="l" t="t" r="r" b="b"/>
            <a:pathLst>
              <a:path w="64862" h="110587">
                <a:moveTo>
                  <a:pt x="18200" y="68445"/>
                </a:moveTo>
                <a:lnTo>
                  <a:pt x="15930" y="62685"/>
                </a:lnTo>
                <a:lnTo>
                  <a:pt x="14790" y="59325"/>
                </a:lnTo>
                <a:lnTo>
                  <a:pt x="13650" y="55869"/>
                </a:lnTo>
                <a:lnTo>
                  <a:pt x="13650" y="52509"/>
                </a:lnTo>
                <a:lnTo>
                  <a:pt x="12510" y="49053"/>
                </a:lnTo>
                <a:lnTo>
                  <a:pt x="11380" y="45598"/>
                </a:lnTo>
                <a:lnTo>
                  <a:pt x="10240" y="42238"/>
                </a:lnTo>
                <a:lnTo>
                  <a:pt x="9100" y="38782"/>
                </a:lnTo>
                <a:lnTo>
                  <a:pt x="7960" y="35326"/>
                </a:lnTo>
                <a:lnTo>
                  <a:pt x="7960" y="31966"/>
                </a:lnTo>
                <a:lnTo>
                  <a:pt x="6830" y="28510"/>
                </a:lnTo>
                <a:lnTo>
                  <a:pt x="6830" y="25150"/>
                </a:lnTo>
                <a:lnTo>
                  <a:pt x="5690" y="21695"/>
                </a:lnTo>
                <a:lnTo>
                  <a:pt x="4550" y="18239"/>
                </a:lnTo>
                <a:lnTo>
                  <a:pt x="4550" y="16031"/>
                </a:lnTo>
                <a:lnTo>
                  <a:pt x="3410" y="12575"/>
                </a:lnTo>
                <a:lnTo>
                  <a:pt x="2270" y="10271"/>
                </a:lnTo>
                <a:lnTo>
                  <a:pt x="0" y="0"/>
                </a:lnTo>
                <a:lnTo>
                  <a:pt x="64862" y="3455"/>
                </a:lnTo>
                <a:lnTo>
                  <a:pt x="61452" y="7967"/>
                </a:lnTo>
                <a:lnTo>
                  <a:pt x="60312" y="9119"/>
                </a:lnTo>
                <a:lnTo>
                  <a:pt x="58032" y="12575"/>
                </a:lnTo>
                <a:lnTo>
                  <a:pt x="55762" y="16031"/>
                </a:lnTo>
                <a:lnTo>
                  <a:pt x="53482" y="20543"/>
                </a:lnTo>
                <a:lnTo>
                  <a:pt x="51202" y="23998"/>
                </a:lnTo>
                <a:lnTo>
                  <a:pt x="48931" y="28510"/>
                </a:lnTo>
                <a:lnTo>
                  <a:pt x="46651" y="33118"/>
                </a:lnTo>
                <a:lnTo>
                  <a:pt x="43241" y="38782"/>
                </a:lnTo>
                <a:lnTo>
                  <a:pt x="42101" y="43390"/>
                </a:lnTo>
                <a:lnTo>
                  <a:pt x="39831" y="47901"/>
                </a:lnTo>
                <a:lnTo>
                  <a:pt x="38691" y="53565"/>
                </a:lnTo>
                <a:lnTo>
                  <a:pt x="37551" y="59325"/>
                </a:lnTo>
                <a:lnTo>
                  <a:pt x="64862" y="110587"/>
                </a:lnTo>
                <a:lnTo>
                  <a:pt x="54622" y="106075"/>
                </a:lnTo>
                <a:lnTo>
                  <a:pt x="51202" y="104923"/>
                </a:lnTo>
                <a:lnTo>
                  <a:pt x="47791" y="103771"/>
                </a:lnTo>
                <a:lnTo>
                  <a:pt x="44381" y="101467"/>
                </a:lnTo>
                <a:lnTo>
                  <a:pt x="40961" y="99163"/>
                </a:lnTo>
                <a:lnTo>
                  <a:pt x="37551" y="96955"/>
                </a:lnTo>
                <a:lnTo>
                  <a:pt x="33001" y="94652"/>
                </a:lnTo>
                <a:lnTo>
                  <a:pt x="30721" y="92348"/>
                </a:lnTo>
                <a:lnTo>
                  <a:pt x="27311" y="88988"/>
                </a:lnTo>
                <a:lnTo>
                  <a:pt x="25031" y="86684"/>
                </a:lnTo>
                <a:lnTo>
                  <a:pt x="22760" y="83228"/>
                </a:lnTo>
                <a:lnTo>
                  <a:pt x="21620" y="79868"/>
                </a:lnTo>
                <a:lnTo>
                  <a:pt x="19340" y="75260"/>
                </a:lnTo>
                <a:lnTo>
                  <a:pt x="18200" y="68445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116506" y="465239"/>
            <a:ext cx="84213" cy="46750"/>
          </a:xfrm>
          <a:custGeom>
            <a:avLst/>
            <a:gdLst/>
            <a:ahLst/>
            <a:cxnLst/>
            <a:rect l="l" t="t" r="r" b="b"/>
            <a:pathLst>
              <a:path w="84213" h="46750">
                <a:moveTo>
                  <a:pt x="83073" y="11423"/>
                </a:moveTo>
                <a:lnTo>
                  <a:pt x="84213" y="16031"/>
                </a:lnTo>
                <a:lnTo>
                  <a:pt x="83073" y="19391"/>
                </a:lnTo>
                <a:lnTo>
                  <a:pt x="77382" y="23998"/>
                </a:lnTo>
                <a:lnTo>
                  <a:pt x="75103" y="25150"/>
                </a:lnTo>
                <a:lnTo>
                  <a:pt x="71692" y="28510"/>
                </a:lnTo>
                <a:lnTo>
                  <a:pt x="67142" y="29662"/>
                </a:lnTo>
                <a:lnTo>
                  <a:pt x="62592" y="33118"/>
                </a:lnTo>
                <a:lnTo>
                  <a:pt x="60312" y="34270"/>
                </a:lnTo>
                <a:lnTo>
                  <a:pt x="55762" y="35422"/>
                </a:lnTo>
                <a:lnTo>
                  <a:pt x="52342" y="37630"/>
                </a:lnTo>
                <a:lnTo>
                  <a:pt x="48931" y="38782"/>
                </a:lnTo>
                <a:lnTo>
                  <a:pt x="45521" y="39934"/>
                </a:lnTo>
                <a:lnTo>
                  <a:pt x="43241" y="41086"/>
                </a:lnTo>
                <a:lnTo>
                  <a:pt x="40971" y="42238"/>
                </a:lnTo>
                <a:lnTo>
                  <a:pt x="29590" y="46750"/>
                </a:lnTo>
                <a:lnTo>
                  <a:pt x="28451" y="45598"/>
                </a:lnTo>
                <a:lnTo>
                  <a:pt x="25031" y="44542"/>
                </a:lnTo>
                <a:lnTo>
                  <a:pt x="21620" y="41086"/>
                </a:lnTo>
                <a:lnTo>
                  <a:pt x="14790" y="38782"/>
                </a:lnTo>
                <a:lnTo>
                  <a:pt x="10240" y="34270"/>
                </a:lnTo>
                <a:lnTo>
                  <a:pt x="4550" y="30814"/>
                </a:lnTo>
                <a:lnTo>
                  <a:pt x="1139" y="26302"/>
                </a:lnTo>
                <a:lnTo>
                  <a:pt x="0" y="22847"/>
                </a:lnTo>
                <a:lnTo>
                  <a:pt x="1139" y="20543"/>
                </a:lnTo>
                <a:lnTo>
                  <a:pt x="2279" y="18239"/>
                </a:lnTo>
                <a:lnTo>
                  <a:pt x="4550" y="16031"/>
                </a:lnTo>
                <a:lnTo>
                  <a:pt x="6830" y="14879"/>
                </a:lnTo>
                <a:lnTo>
                  <a:pt x="11380" y="12575"/>
                </a:lnTo>
                <a:lnTo>
                  <a:pt x="14790" y="10271"/>
                </a:lnTo>
                <a:lnTo>
                  <a:pt x="19340" y="9119"/>
                </a:lnTo>
                <a:lnTo>
                  <a:pt x="22760" y="6911"/>
                </a:lnTo>
                <a:lnTo>
                  <a:pt x="27311" y="5759"/>
                </a:lnTo>
                <a:lnTo>
                  <a:pt x="31861" y="3455"/>
                </a:lnTo>
                <a:lnTo>
                  <a:pt x="37551" y="2303"/>
                </a:lnTo>
                <a:lnTo>
                  <a:pt x="40971" y="1151"/>
                </a:lnTo>
                <a:lnTo>
                  <a:pt x="45521" y="0"/>
                </a:lnTo>
                <a:lnTo>
                  <a:pt x="52342" y="0"/>
                </a:lnTo>
                <a:lnTo>
                  <a:pt x="54622" y="1151"/>
                </a:lnTo>
                <a:lnTo>
                  <a:pt x="59172" y="1151"/>
                </a:lnTo>
                <a:lnTo>
                  <a:pt x="63722" y="2303"/>
                </a:lnTo>
                <a:lnTo>
                  <a:pt x="69412" y="3455"/>
                </a:lnTo>
                <a:lnTo>
                  <a:pt x="72832" y="4607"/>
                </a:lnTo>
                <a:lnTo>
                  <a:pt x="77382" y="5759"/>
                </a:lnTo>
                <a:lnTo>
                  <a:pt x="80793" y="8063"/>
                </a:lnTo>
                <a:lnTo>
                  <a:pt x="83073" y="114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974260" y="946352"/>
            <a:ext cx="136555" cy="108302"/>
          </a:xfrm>
          <a:custGeom>
            <a:avLst/>
            <a:gdLst/>
            <a:ahLst/>
            <a:cxnLst/>
            <a:rect l="l" t="t" r="r" b="b"/>
            <a:pathLst>
              <a:path w="136555" h="108302">
                <a:moveTo>
                  <a:pt x="0" y="87778"/>
                </a:moveTo>
                <a:lnTo>
                  <a:pt x="109244" y="0"/>
                </a:lnTo>
                <a:lnTo>
                  <a:pt x="124034" y="7986"/>
                </a:lnTo>
                <a:lnTo>
                  <a:pt x="136555" y="35345"/>
                </a:lnTo>
                <a:lnTo>
                  <a:pt x="75103" y="108302"/>
                </a:lnTo>
                <a:lnTo>
                  <a:pt x="0" y="877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00412" y="968018"/>
            <a:ext cx="86502" cy="74099"/>
          </a:xfrm>
          <a:custGeom>
            <a:avLst/>
            <a:gdLst/>
            <a:ahLst/>
            <a:cxnLst/>
            <a:rect l="l" t="t" r="r" b="b"/>
            <a:pathLst>
              <a:path w="86502" h="74099">
                <a:moveTo>
                  <a:pt x="0" y="69539"/>
                </a:moveTo>
                <a:lnTo>
                  <a:pt x="81952" y="0"/>
                </a:lnTo>
                <a:lnTo>
                  <a:pt x="86502" y="9119"/>
                </a:lnTo>
                <a:lnTo>
                  <a:pt x="26151" y="74099"/>
                </a:lnTo>
                <a:lnTo>
                  <a:pt x="0" y="69539"/>
                </a:lnTo>
                <a:close/>
              </a:path>
            </a:pathLst>
          </a:custGeom>
          <a:solidFill>
            <a:srgbClr val="F575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884405" y="1052379"/>
            <a:ext cx="98955" cy="30776"/>
          </a:xfrm>
          <a:custGeom>
            <a:avLst/>
            <a:gdLst/>
            <a:ahLst/>
            <a:cxnLst/>
            <a:rect l="l" t="t" r="r" b="b"/>
            <a:pathLst>
              <a:path w="98955" h="30776">
                <a:moveTo>
                  <a:pt x="5651" y="0"/>
                </a:moveTo>
                <a:lnTo>
                  <a:pt x="98955" y="20514"/>
                </a:lnTo>
                <a:lnTo>
                  <a:pt x="80754" y="30776"/>
                </a:lnTo>
                <a:lnTo>
                  <a:pt x="0" y="13679"/>
                </a:lnTo>
                <a:lnTo>
                  <a:pt x="565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879807" y="1079738"/>
            <a:ext cx="77402" cy="35336"/>
          </a:xfrm>
          <a:custGeom>
            <a:avLst/>
            <a:gdLst/>
            <a:ahLst/>
            <a:cxnLst/>
            <a:rect l="l" t="t" r="r" b="b"/>
            <a:pathLst>
              <a:path w="77402" h="35336">
                <a:moveTo>
                  <a:pt x="9100" y="0"/>
                </a:moveTo>
                <a:lnTo>
                  <a:pt x="77402" y="22799"/>
                </a:lnTo>
                <a:lnTo>
                  <a:pt x="62553" y="35336"/>
                </a:lnTo>
                <a:lnTo>
                  <a:pt x="0" y="11394"/>
                </a:lnTo>
                <a:lnTo>
                  <a:pt x="9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058473" y="883657"/>
            <a:ext cx="411936" cy="365936"/>
          </a:xfrm>
          <a:custGeom>
            <a:avLst/>
            <a:gdLst/>
            <a:ahLst/>
            <a:cxnLst/>
            <a:rect l="l" t="t" r="r" b="b"/>
            <a:pathLst>
              <a:path w="411936" h="365936">
                <a:moveTo>
                  <a:pt x="127445" y="186961"/>
                </a:moveTo>
                <a:lnTo>
                  <a:pt x="161586" y="281575"/>
                </a:lnTo>
                <a:lnTo>
                  <a:pt x="161586" y="207476"/>
                </a:lnTo>
                <a:lnTo>
                  <a:pt x="216208" y="303241"/>
                </a:lnTo>
                <a:lnTo>
                  <a:pt x="201417" y="218880"/>
                </a:lnTo>
                <a:lnTo>
                  <a:pt x="266280" y="316921"/>
                </a:lnTo>
                <a:lnTo>
                  <a:pt x="237829" y="210893"/>
                </a:lnTo>
                <a:lnTo>
                  <a:pt x="326592" y="316921"/>
                </a:lnTo>
                <a:lnTo>
                  <a:pt x="282211" y="193796"/>
                </a:lnTo>
                <a:lnTo>
                  <a:pt x="359593" y="271313"/>
                </a:lnTo>
                <a:lnTo>
                  <a:pt x="310662" y="134519"/>
                </a:lnTo>
                <a:lnTo>
                  <a:pt x="378934" y="213178"/>
                </a:lnTo>
                <a:lnTo>
                  <a:pt x="319762" y="52442"/>
                </a:lnTo>
                <a:lnTo>
                  <a:pt x="384625" y="127674"/>
                </a:lnTo>
                <a:lnTo>
                  <a:pt x="349353" y="0"/>
                </a:lnTo>
                <a:lnTo>
                  <a:pt x="407385" y="71814"/>
                </a:lnTo>
                <a:lnTo>
                  <a:pt x="411936" y="354532"/>
                </a:lnTo>
                <a:lnTo>
                  <a:pt x="410796" y="354532"/>
                </a:lnTo>
                <a:lnTo>
                  <a:pt x="407385" y="355674"/>
                </a:lnTo>
                <a:lnTo>
                  <a:pt x="403975" y="356816"/>
                </a:lnTo>
                <a:lnTo>
                  <a:pt x="399425" y="357959"/>
                </a:lnTo>
                <a:lnTo>
                  <a:pt x="393735" y="360234"/>
                </a:lnTo>
                <a:lnTo>
                  <a:pt x="390315" y="360234"/>
                </a:lnTo>
                <a:lnTo>
                  <a:pt x="386905" y="361376"/>
                </a:lnTo>
                <a:lnTo>
                  <a:pt x="383485" y="362519"/>
                </a:lnTo>
                <a:lnTo>
                  <a:pt x="378934" y="363661"/>
                </a:lnTo>
                <a:lnTo>
                  <a:pt x="365284" y="363661"/>
                </a:lnTo>
                <a:lnTo>
                  <a:pt x="360733" y="364794"/>
                </a:lnTo>
                <a:lnTo>
                  <a:pt x="341383" y="364794"/>
                </a:lnTo>
                <a:lnTo>
                  <a:pt x="337973" y="365936"/>
                </a:lnTo>
                <a:lnTo>
                  <a:pt x="334553" y="364794"/>
                </a:lnTo>
                <a:lnTo>
                  <a:pt x="331142" y="364794"/>
                </a:lnTo>
                <a:lnTo>
                  <a:pt x="327732" y="363661"/>
                </a:lnTo>
                <a:lnTo>
                  <a:pt x="310662" y="363661"/>
                </a:lnTo>
                <a:lnTo>
                  <a:pt x="307242" y="362519"/>
                </a:lnTo>
                <a:lnTo>
                  <a:pt x="303831" y="362519"/>
                </a:lnTo>
                <a:lnTo>
                  <a:pt x="299281" y="361376"/>
                </a:lnTo>
                <a:lnTo>
                  <a:pt x="295871" y="361376"/>
                </a:lnTo>
                <a:lnTo>
                  <a:pt x="292451" y="360234"/>
                </a:lnTo>
                <a:lnTo>
                  <a:pt x="287901" y="360234"/>
                </a:lnTo>
                <a:lnTo>
                  <a:pt x="283350" y="359101"/>
                </a:lnTo>
                <a:lnTo>
                  <a:pt x="278800" y="359101"/>
                </a:lnTo>
                <a:lnTo>
                  <a:pt x="276520" y="357959"/>
                </a:lnTo>
                <a:lnTo>
                  <a:pt x="271970" y="356816"/>
                </a:lnTo>
                <a:lnTo>
                  <a:pt x="267420" y="355674"/>
                </a:lnTo>
                <a:lnTo>
                  <a:pt x="262870" y="354532"/>
                </a:lnTo>
                <a:lnTo>
                  <a:pt x="259450" y="353399"/>
                </a:lnTo>
                <a:lnTo>
                  <a:pt x="253760" y="352257"/>
                </a:lnTo>
                <a:lnTo>
                  <a:pt x="250349" y="349972"/>
                </a:lnTo>
                <a:lnTo>
                  <a:pt x="244659" y="348839"/>
                </a:lnTo>
                <a:lnTo>
                  <a:pt x="240109" y="347697"/>
                </a:lnTo>
                <a:lnTo>
                  <a:pt x="236689" y="345412"/>
                </a:lnTo>
                <a:lnTo>
                  <a:pt x="232139" y="344279"/>
                </a:lnTo>
                <a:lnTo>
                  <a:pt x="226448" y="341995"/>
                </a:lnTo>
                <a:lnTo>
                  <a:pt x="221898" y="339720"/>
                </a:lnTo>
                <a:lnTo>
                  <a:pt x="217348" y="338577"/>
                </a:lnTo>
                <a:lnTo>
                  <a:pt x="212798" y="336292"/>
                </a:lnTo>
                <a:lnTo>
                  <a:pt x="208247" y="334017"/>
                </a:lnTo>
                <a:lnTo>
                  <a:pt x="203688" y="331733"/>
                </a:lnTo>
                <a:lnTo>
                  <a:pt x="199137" y="329458"/>
                </a:lnTo>
                <a:lnTo>
                  <a:pt x="194587" y="327173"/>
                </a:lnTo>
                <a:lnTo>
                  <a:pt x="190037" y="324898"/>
                </a:lnTo>
                <a:lnTo>
                  <a:pt x="185487" y="322613"/>
                </a:lnTo>
                <a:lnTo>
                  <a:pt x="180936" y="321480"/>
                </a:lnTo>
                <a:lnTo>
                  <a:pt x="176377" y="318053"/>
                </a:lnTo>
                <a:lnTo>
                  <a:pt x="170686" y="316921"/>
                </a:lnTo>
                <a:lnTo>
                  <a:pt x="166136" y="313493"/>
                </a:lnTo>
                <a:lnTo>
                  <a:pt x="161586" y="311218"/>
                </a:lnTo>
                <a:lnTo>
                  <a:pt x="158176" y="308934"/>
                </a:lnTo>
                <a:lnTo>
                  <a:pt x="153625" y="306659"/>
                </a:lnTo>
                <a:lnTo>
                  <a:pt x="149066" y="304374"/>
                </a:lnTo>
                <a:lnTo>
                  <a:pt x="144515" y="302099"/>
                </a:lnTo>
                <a:lnTo>
                  <a:pt x="139965" y="299814"/>
                </a:lnTo>
                <a:lnTo>
                  <a:pt x="135415" y="297539"/>
                </a:lnTo>
                <a:lnTo>
                  <a:pt x="130865" y="295254"/>
                </a:lnTo>
                <a:lnTo>
                  <a:pt x="127445" y="292979"/>
                </a:lnTo>
                <a:lnTo>
                  <a:pt x="124034" y="290694"/>
                </a:lnTo>
                <a:lnTo>
                  <a:pt x="119484" y="288419"/>
                </a:lnTo>
                <a:lnTo>
                  <a:pt x="116064" y="286135"/>
                </a:lnTo>
                <a:lnTo>
                  <a:pt x="112654" y="283860"/>
                </a:lnTo>
                <a:lnTo>
                  <a:pt x="108104" y="281575"/>
                </a:lnTo>
                <a:lnTo>
                  <a:pt x="104684" y="279300"/>
                </a:lnTo>
                <a:lnTo>
                  <a:pt x="101274" y="278157"/>
                </a:lnTo>
                <a:lnTo>
                  <a:pt x="97863" y="275873"/>
                </a:lnTo>
                <a:lnTo>
                  <a:pt x="94443" y="273598"/>
                </a:lnTo>
                <a:lnTo>
                  <a:pt x="91033" y="271313"/>
                </a:lnTo>
                <a:lnTo>
                  <a:pt x="85343" y="267895"/>
                </a:lnTo>
                <a:lnTo>
                  <a:pt x="79653" y="264478"/>
                </a:lnTo>
                <a:lnTo>
                  <a:pt x="75103" y="261060"/>
                </a:lnTo>
                <a:lnTo>
                  <a:pt x="70552" y="258776"/>
                </a:lnTo>
                <a:lnTo>
                  <a:pt x="67132" y="255358"/>
                </a:lnTo>
                <a:lnTo>
                  <a:pt x="62582" y="254216"/>
                </a:lnTo>
                <a:lnTo>
                  <a:pt x="60312" y="251941"/>
                </a:lnTo>
                <a:lnTo>
                  <a:pt x="58032" y="250799"/>
                </a:lnTo>
                <a:lnTo>
                  <a:pt x="55752" y="250799"/>
                </a:lnTo>
                <a:lnTo>
                  <a:pt x="0" y="152758"/>
                </a:lnTo>
                <a:lnTo>
                  <a:pt x="23891" y="116279"/>
                </a:lnTo>
                <a:lnTo>
                  <a:pt x="78513" y="229142"/>
                </a:lnTo>
                <a:lnTo>
                  <a:pt x="81933" y="157318"/>
                </a:lnTo>
                <a:lnTo>
                  <a:pt x="124034" y="257633"/>
                </a:lnTo>
                <a:lnTo>
                  <a:pt x="127445" y="1869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484070" y="583794"/>
            <a:ext cx="134275" cy="133424"/>
          </a:xfrm>
          <a:custGeom>
            <a:avLst/>
            <a:gdLst/>
            <a:ahLst/>
            <a:cxnLst/>
            <a:rect l="l" t="t" r="r" b="b"/>
            <a:pathLst>
              <a:path w="134275" h="133424">
                <a:moveTo>
                  <a:pt x="77382" y="33118"/>
                </a:moveTo>
                <a:lnTo>
                  <a:pt x="83073" y="36478"/>
                </a:lnTo>
                <a:lnTo>
                  <a:pt x="87623" y="39934"/>
                </a:lnTo>
                <a:lnTo>
                  <a:pt x="94453" y="43390"/>
                </a:lnTo>
                <a:lnTo>
                  <a:pt x="100134" y="46750"/>
                </a:lnTo>
                <a:lnTo>
                  <a:pt x="105824" y="50205"/>
                </a:lnTo>
                <a:lnTo>
                  <a:pt x="111514" y="53661"/>
                </a:lnTo>
                <a:lnTo>
                  <a:pt x="118344" y="57040"/>
                </a:lnTo>
                <a:lnTo>
                  <a:pt x="124034" y="60458"/>
                </a:lnTo>
                <a:lnTo>
                  <a:pt x="128585" y="65018"/>
                </a:lnTo>
                <a:lnTo>
                  <a:pt x="134275" y="68445"/>
                </a:lnTo>
                <a:lnTo>
                  <a:pt x="93313" y="133424"/>
                </a:lnTo>
                <a:lnTo>
                  <a:pt x="81933" y="58183"/>
                </a:lnTo>
                <a:lnTo>
                  <a:pt x="53482" y="133424"/>
                </a:lnTo>
                <a:lnTo>
                  <a:pt x="37551" y="35422"/>
                </a:lnTo>
                <a:lnTo>
                  <a:pt x="13650" y="128864"/>
                </a:lnTo>
                <a:lnTo>
                  <a:pt x="0" y="0"/>
                </a:lnTo>
                <a:lnTo>
                  <a:pt x="1139" y="0"/>
                </a:lnTo>
                <a:lnTo>
                  <a:pt x="3410" y="1151"/>
                </a:lnTo>
                <a:lnTo>
                  <a:pt x="6830" y="2303"/>
                </a:lnTo>
                <a:lnTo>
                  <a:pt x="12520" y="4607"/>
                </a:lnTo>
                <a:lnTo>
                  <a:pt x="15930" y="5759"/>
                </a:lnTo>
                <a:lnTo>
                  <a:pt x="19340" y="6911"/>
                </a:lnTo>
                <a:lnTo>
                  <a:pt x="22760" y="8063"/>
                </a:lnTo>
                <a:lnTo>
                  <a:pt x="27311" y="10271"/>
                </a:lnTo>
                <a:lnTo>
                  <a:pt x="31861" y="11423"/>
                </a:lnTo>
                <a:lnTo>
                  <a:pt x="35271" y="13727"/>
                </a:lnTo>
                <a:lnTo>
                  <a:pt x="39831" y="16031"/>
                </a:lnTo>
                <a:lnTo>
                  <a:pt x="44381" y="18239"/>
                </a:lnTo>
                <a:lnTo>
                  <a:pt x="50071" y="20543"/>
                </a:lnTo>
                <a:lnTo>
                  <a:pt x="54622" y="22847"/>
                </a:lnTo>
                <a:lnTo>
                  <a:pt x="60312" y="25150"/>
                </a:lnTo>
                <a:lnTo>
                  <a:pt x="66002" y="28510"/>
                </a:lnTo>
                <a:lnTo>
                  <a:pt x="71692" y="30814"/>
                </a:lnTo>
                <a:lnTo>
                  <a:pt x="77382" y="33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556893" y="734316"/>
            <a:ext cx="227598" cy="400139"/>
          </a:xfrm>
          <a:custGeom>
            <a:avLst/>
            <a:gdLst/>
            <a:ahLst/>
            <a:cxnLst/>
            <a:rect l="l" t="t" r="r" b="b"/>
            <a:pathLst>
              <a:path w="227598" h="400139">
                <a:moveTo>
                  <a:pt x="202557" y="336302"/>
                </a:moveTo>
                <a:lnTo>
                  <a:pt x="200287" y="340862"/>
                </a:lnTo>
                <a:lnTo>
                  <a:pt x="196867" y="344279"/>
                </a:lnTo>
                <a:lnTo>
                  <a:pt x="193457" y="348839"/>
                </a:lnTo>
                <a:lnTo>
                  <a:pt x="191186" y="352257"/>
                </a:lnTo>
                <a:lnTo>
                  <a:pt x="187767" y="355674"/>
                </a:lnTo>
                <a:lnTo>
                  <a:pt x="184356" y="359101"/>
                </a:lnTo>
                <a:lnTo>
                  <a:pt x="180936" y="362519"/>
                </a:lnTo>
                <a:lnTo>
                  <a:pt x="176386" y="364794"/>
                </a:lnTo>
                <a:lnTo>
                  <a:pt x="171836" y="368221"/>
                </a:lnTo>
                <a:lnTo>
                  <a:pt x="167286" y="370496"/>
                </a:lnTo>
                <a:lnTo>
                  <a:pt x="161595" y="372781"/>
                </a:lnTo>
                <a:lnTo>
                  <a:pt x="157045" y="373913"/>
                </a:lnTo>
                <a:lnTo>
                  <a:pt x="151355" y="375056"/>
                </a:lnTo>
                <a:lnTo>
                  <a:pt x="145665" y="377340"/>
                </a:lnTo>
                <a:lnTo>
                  <a:pt x="138835" y="378483"/>
                </a:lnTo>
                <a:lnTo>
                  <a:pt x="136564" y="378483"/>
                </a:lnTo>
                <a:lnTo>
                  <a:pt x="133144" y="379615"/>
                </a:lnTo>
                <a:lnTo>
                  <a:pt x="129734" y="379615"/>
                </a:lnTo>
                <a:lnTo>
                  <a:pt x="126314" y="380758"/>
                </a:lnTo>
                <a:lnTo>
                  <a:pt x="122904" y="380758"/>
                </a:lnTo>
                <a:lnTo>
                  <a:pt x="119494" y="381900"/>
                </a:lnTo>
                <a:lnTo>
                  <a:pt x="116074" y="381900"/>
                </a:lnTo>
                <a:lnTo>
                  <a:pt x="112664" y="383043"/>
                </a:lnTo>
                <a:lnTo>
                  <a:pt x="109253" y="383043"/>
                </a:lnTo>
                <a:lnTo>
                  <a:pt x="105833" y="384175"/>
                </a:lnTo>
                <a:lnTo>
                  <a:pt x="95593" y="384175"/>
                </a:lnTo>
                <a:lnTo>
                  <a:pt x="92183" y="385318"/>
                </a:lnTo>
                <a:lnTo>
                  <a:pt x="89903" y="385318"/>
                </a:lnTo>
                <a:lnTo>
                  <a:pt x="85353" y="386460"/>
                </a:lnTo>
                <a:lnTo>
                  <a:pt x="75112" y="386460"/>
                </a:lnTo>
                <a:lnTo>
                  <a:pt x="71692" y="387602"/>
                </a:lnTo>
                <a:lnTo>
                  <a:pt x="68282" y="387602"/>
                </a:lnTo>
                <a:lnTo>
                  <a:pt x="63732" y="388735"/>
                </a:lnTo>
                <a:lnTo>
                  <a:pt x="52351" y="388735"/>
                </a:lnTo>
                <a:lnTo>
                  <a:pt x="48941" y="389877"/>
                </a:lnTo>
                <a:lnTo>
                  <a:pt x="46661" y="389877"/>
                </a:lnTo>
                <a:lnTo>
                  <a:pt x="42111" y="391020"/>
                </a:lnTo>
                <a:lnTo>
                  <a:pt x="35281" y="391020"/>
                </a:lnTo>
                <a:lnTo>
                  <a:pt x="31870" y="392162"/>
                </a:lnTo>
                <a:lnTo>
                  <a:pt x="27311" y="393295"/>
                </a:lnTo>
                <a:lnTo>
                  <a:pt x="23900" y="393295"/>
                </a:lnTo>
                <a:lnTo>
                  <a:pt x="20490" y="394437"/>
                </a:lnTo>
                <a:lnTo>
                  <a:pt x="17070" y="394437"/>
                </a:lnTo>
                <a:lnTo>
                  <a:pt x="13660" y="395580"/>
                </a:lnTo>
                <a:lnTo>
                  <a:pt x="10250" y="396722"/>
                </a:lnTo>
                <a:lnTo>
                  <a:pt x="6830" y="397855"/>
                </a:lnTo>
                <a:lnTo>
                  <a:pt x="3419" y="397855"/>
                </a:lnTo>
                <a:lnTo>
                  <a:pt x="0" y="400139"/>
                </a:lnTo>
                <a:lnTo>
                  <a:pt x="3419" y="395580"/>
                </a:lnTo>
                <a:lnTo>
                  <a:pt x="7970" y="391020"/>
                </a:lnTo>
                <a:lnTo>
                  <a:pt x="11380" y="388735"/>
                </a:lnTo>
                <a:lnTo>
                  <a:pt x="13660" y="386460"/>
                </a:lnTo>
                <a:lnTo>
                  <a:pt x="17070" y="384175"/>
                </a:lnTo>
                <a:lnTo>
                  <a:pt x="20490" y="383043"/>
                </a:lnTo>
                <a:lnTo>
                  <a:pt x="25040" y="380758"/>
                </a:lnTo>
                <a:lnTo>
                  <a:pt x="28451" y="378483"/>
                </a:lnTo>
                <a:lnTo>
                  <a:pt x="33001" y="376198"/>
                </a:lnTo>
                <a:lnTo>
                  <a:pt x="37561" y="373913"/>
                </a:lnTo>
                <a:lnTo>
                  <a:pt x="43251" y="371638"/>
                </a:lnTo>
                <a:lnTo>
                  <a:pt x="47801" y="370496"/>
                </a:lnTo>
                <a:lnTo>
                  <a:pt x="52351" y="368221"/>
                </a:lnTo>
                <a:lnTo>
                  <a:pt x="56902" y="367078"/>
                </a:lnTo>
                <a:lnTo>
                  <a:pt x="63732" y="364794"/>
                </a:lnTo>
                <a:lnTo>
                  <a:pt x="68282" y="362519"/>
                </a:lnTo>
                <a:lnTo>
                  <a:pt x="75112" y="360234"/>
                </a:lnTo>
                <a:lnTo>
                  <a:pt x="79662" y="357959"/>
                </a:lnTo>
                <a:lnTo>
                  <a:pt x="85353" y="356816"/>
                </a:lnTo>
                <a:lnTo>
                  <a:pt x="91043" y="354541"/>
                </a:lnTo>
                <a:lnTo>
                  <a:pt x="95593" y="353399"/>
                </a:lnTo>
                <a:lnTo>
                  <a:pt x="101283" y="352257"/>
                </a:lnTo>
                <a:lnTo>
                  <a:pt x="106973" y="349982"/>
                </a:lnTo>
                <a:lnTo>
                  <a:pt x="112664" y="348839"/>
                </a:lnTo>
                <a:lnTo>
                  <a:pt x="117214" y="346554"/>
                </a:lnTo>
                <a:lnTo>
                  <a:pt x="122904" y="346554"/>
                </a:lnTo>
                <a:lnTo>
                  <a:pt x="127454" y="344279"/>
                </a:lnTo>
                <a:lnTo>
                  <a:pt x="132005" y="343137"/>
                </a:lnTo>
                <a:lnTo>
                  <a:pt x="136564" y="341995"/>
                </a:lnTo>
                <a:lnTo>
                  <a:pt x="139975" y="341995"/>
                </a:lnTo>
                <a:lnTo>
                  <a:pt x="143385" y="340862"/>
                </a:lnTo>
                <a:lnTo>
                  <a:pt x="146805" y="339720"/>
                </a:lnTo>
                <a:lnTo>
                  <a:pt x="150215" y="338577"/>
                </a:lnTo>
                <a:lnTo>
                  <a:pt x="152495" y="337435"/>
                </a:lnTo>
                <a:lnTo>
                  <a:pt x="155905" y="336302"/>
                </a:lnTo>
                <a:lnTo>
                  <a:pt x="159316" y="335160"/>
                </a:lnTo>
                <a:lnTo>
                  <a:pt x="162735" y="334017"/>
                </a:lnTo>
                <a:lnTo>
                  <a:pt x="165006" y="332875"/>
                </a:lnTo>
                <a:lnTo>
                  <a:pt x="178666" y="327182"/>
                </a:lnTo>
                <a:lnTo>
                  <a:pt x="63732" y="334017"/>
                </a:lnTo>
                <a:lnTo>
                  <a:pt x="199147" y="280442"/>
                </a:lnTo>
                <a:lnTo>
                  <a:pt x="86492" y="287277"/>
                </a:lnTo>
                <a:lnTo>
                  <a:pt x="204837" y="230275"/>
                </a:lnTo>
                <a:lnTo>
                  <a:pt x="95593" y="242821"/>
                </a:lnTo>
                <a:lnTo>
                  <a:pt x="204837" y="183534"/>
                </a:lnTo>
                <a:lnTo>
                  <a:pt x="102423" y="199498"/>
                </a:lnTo>
                <a:lnTo>
                  <a:pt x="193457" y="137936"/>
                </a:lnTo>
                <a:lnTo>
                  <a:pt x="102423" y="157318"/>
                </a:lnTo>
                <a:lnTo>
                  <a:pt x="177526" y="94623"/>
                </a:lnTo>
                <a:lnTo>
                  <a:pt x="94453" y="113995"/>
                </a:lnTo>
                <a:lnTo>
                  <a:pt x="159316" y="51300"/>
                </a:lnTo>
                <a:lnTo>
                  <a:pt x="88763" y="72956"/>
                </a:lnTo>
                <a:lnTo>
                  <a:pt x="160456" y="0"/>
                </a:lnTo>
                <a:lnTo>
                  <a:pt x="161595" y="1142"/>
                </a:lnTo>
                <a:lnTo>
                  <a:pt x="162735" y="3417"/>
                </a:lnTo>
                <a:lnTo>
                  <a:pt x="165006" y="5702"/>
                </a:lnTo>
                <a:lnTo>
                  <a:pt x="166146" y="7977"/>
                </a:lnTo>
                <a:lnTo>
                  <a:pt x="168426" y="10261"/>
                </a:lnTo>
                <a:lnTo>
                  <a:pt x="169556" y="14821"/>
                </a:lnTo>
                <a:lnTo>
                  <a:pt x="171836" y="18239"/>
                </a:lnTo>
                <a:lnTo>
                  <a:pt x="174116" y="21656"/>
                </a:lnTo>
                <a:lnTo>
                  <a:pt x="176386" y="26216"/>
                </a:lnTo>
                <a:lnTo>
                  <a:pt x="178666" y="30776"/>
                </a:lnTo>
                <a:lnTo>
                  <a:pt x="182076" y="36478"/>
                </a:lnTo>
                <a:lnTo>
                  <a:pt x="184356" y="41038"/>
                </a:lnTo>
                <a:lnTo>
                  <a:pt x="186627" y="44455"/>
                </a:lnTo>
                <a:lnTo>
                  <a:pt x="187767" y="46740"/>
                </a:lnTo>
                <a:lnTo>
                  <a:pt x="188907" y="50157"/>
                </a:lnTo>
                <a:lnTo>
                  <a:pt x="190047" y="53575"/>
                </a:lnTo>
                <a:lnTo>
                  <a:pt x="192317" y="55860"/>
                </a:lnTo>
                <a:lnTo>
                  <a:pt x="193457" y="59277"/>
                </a:lnTo>
                <a:lnTo>
                  <a:pt x="195737" y="62694"/>
                </a:lnTo>
                <a:lnTo>
                  <a:pt x="196867" y="66122"/>
                </a:lnTo>
                <a:lnTo>
                  <a:pt x="198007" y="69539"/>
                </a:lnTo>
                <a:lnTo>
                  <a:pt x="199147" y="72956"/>
                </a:lnTo>
                <a:lnTo>
                  <a:pt x="201427" y="76383"/>
                </a:lnTo>
                <a:lnTo>
                  <a:pt x="202557" y="79801"/>
                </a:lnTo>
                <a:lnTo>
                  <a:pt x="203697" y="83218"/>
                </a:lnTo>
                <a:lnTo>
                  <a:pt x="204837" y="86636"/>
                </a:lnTo>
                <a:lnTo>
                  <a:pt x="207117" y="90063"/>
                </a:lnTo>
                <a:lnTo>
                  <a:pt x="207117" y="92338"/>
                </a:lnTo>
                <a:lnTo>
                  <a:pt x="209387" y="95755"/>
                </a:lnTo>
                <a:lnTo>
                  <a:pt x="210527" y="100315"/>
                </a:lnTo>
                <a:lnTo>
                  <a:pt x="211667" y="103742"/>
                </a:lnTo>
                <a:lnTo>
                  <a:pt x="211667" y="108302"/>
                </a:lnTo>
                <a:lnTo>
                  <a:pt x="213938" y="111720"/>
                </a:lnTo>
                <a:lnTo>
                  <a:pt x="215078" y="115137"/>
                </a:lnTo>
                <a:lnTo>
                  <a:pt x="216218" y="118554"/>
                </a:lnTo>
                <a:lnTo>
                  <a:pt x="217358" y="123114"/>
                </a:lnTo>
                <a:lnTo>
                  <a:pt x="218498" y="126541"/>
                </a:lnTo>
                <a:lnTo>
                  <a:pt x="218498" y="129959"/>
                </a:lnTo>
                <a:lnTo>
                  <a:pt x="219628" y="133376"/>
                </a:lnTo>
                <a:lnTo>
                  <a:pt x="220768" y="137936"/>
                </a:lnTo>
                <a:lnTo>
                  <a:pt x="221908" y="141363"/>
                </a:lnTo>
                <a:lnTo>
                  <a:pt x="221908" y="145923"/>
                </a:lnTo>
                <a:lnTo>
                  <a:pt x="223048" y="149340"/>
                </a:lnTo>
                <a:lnTo>
                  <a:pt x="224178" y="153900"/>
                </a:lnTo>
                <a:lnTo>
                  <a:pt x="224178" y="157318"/>
                </a:lnTo>
                <a:lnTo>
                  <a:pt x="225318" y="161877"/>
                </a:lnTo>
                <a:lnTo>
                  <a:pt x="225318" y="173282"/>
                </a:lnTo>
                <a:lnTo>
                  <a:pt x="226458" y="177842"/>
                </a:lnTo>
                <a:lnTo>
                  <a:pt x="226458" y="184676"/>
                </a:lnTo>
                <a:lnTo>
                  <a:pt x="227598" y="188094"/>
                </a:lnTo>
                <a:lnTo>
                  <a:pt x="227598" y="241679"/>
                </a:lnTo>
                <a:lnTo>
                  <a:pt x="226458" y="245096"/>
                </a:lnTo>
                <a:lnTo>
                  <a:pt x="226458" y="256501"/>
                </a:lnTo>
                <a:lnTo>
                  <a:pt x="225318" y="262203"/>
                </a:lnTo>
                <a:lnTo>
                  <a:pt x="224178" y="267895"/>
                </a:lnTo>
                <a:lnTo>
                  <a:pt x="223048" y="273598"/>
                </a:lnTo>
                <a:lnTo>
                  <a:pt x="221908" y="279300"/>
                </a:lnTo>
                <a:lnTo>
                  <a:pt x="220768" y="283860"/>
                </a:lnTo>
                <a:lnTo>
                  <a:pt x="220768" y="289562"/>
                </a:lnTo>
                <a:lnTo>
                  <a:pt x="218498" y="295254"/>
                </a:lnTo>
                <a:lnTo>
                  <a:pt x="217358" y="299814"/>
                </a:lnTo>
                <a:lnTo>
                  <a:pt x="216218" y="304374"/>
                </a:lnTo>
                <a:lnTo>
                  <a:pt x="213938" y="308934"/>
                </a:lnTo>
                <a:lnTo>
                  <a:pt x="211667" y="313493"/>
                </a:lnTo>
                <a:lnTo>
                  <a:pt x="210527" y="318063"/>
                </a:lnTo>
                <a:lnTo>
                  <a:pt x="208247" y="322623"/>
                </a:lnTo>
                <a:lnTo>
                  <a:pt x="207117" y="327182"/>
                </a:lnTo>
                <a:lnTo>
                  <a:pt x="204837" y="331742"/>
                </a:lnTo>
                <a:lnTo>
                  <a:pt x="202557" y="3363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213230" y="224770"/>
            <a:ext cx="139975" cy="142457"/>
          </a:xfrm>
          <a:custGeom>
            <a:avLst/>
            <a:gdLst/>
            <a:ahLst/>
            <a:cxnLst/>
            <a:rect l="l" t="t" r="r" b="b"/>
            <a:pathLst>
              <a:path w="139975" h="142457">
                <a:moveTo>
                  <a:pt x="53491" y="0"/>
                </a:moveTo>
                <a:lnTo>
                  <a:pt x="139975" y="69501"/>
                </a:lnTo>
                <a:lnTo>
                  <a:pt x="71692" y="142457"/>
                </a:lnTo>
                <a:lnTo>
                  <a:pt x="0" y="62685"/>
                </a:lnTo>
                <a:lnTo>
                  <a:pt x="85353" y="108283"/>
                </a:lnTo>
                <a:lnTo>
                  <a:pt x="29590" y="26206"/>
                </a:lnTo>
                <a:lnTo>
                  <a:pt x="104693" y="84284"/>
                </a:lnTo>
                <a:lnTo>
                  <a:pt x="534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526995" y="1023878"/>
            <a:ext cx="532608" cy="394437"/>
          </a:xfrm>
          <a:custGeom>
            <a:avLst/>
            <a:gdLst/>
            <a:ahLst/>
            <a:cxnLst/>
            <a:rect l="l" t="t" r="r" b="b"/>
            <a:pathLst>
              <a:path w="532608" h="394437">
                <a:moveTo>
                  <a:pt x="188907" y="254216"/>
                </a:moveTo>
                <a:lnTo>
                  <a:pt x="482517" y="332875"/>
                </a:lnTo>
                <a:lnTo>
                  <a:pt x="225404" y="306659"/>
                </a:lnTo>
                <a:lnTo>
                  <a:pt x="532608" y="394437"/>
                </a:lnTo>
                <a:lnTo>
                  <a:pt x="223105" y="353399"/>
                </a:lnTo>
                <a:lnTo>
                  <a:pt x="0" y="0"/>
                </a:lnTo>
                <a:lnTo>
                  <a:pt x="254909" y="66112"/>
                </a:lnTo>
                <a:lnTo>
                  <a:pt x="82000" y="46740"/>
                </a:lnTo>
                <a:lnTo>
                  <a:pt x="310662" y="116279"/>
                </a:lnTo>
                <a:lnTo>
                  <a:pt x="70600" y="94613"/>
                </a:lnTo>
                <a:lnTo>
                  <a:pt x="347159" y="169855"/>
                </a:lnTo>
                <a:lnTo>
                  <a:pt x="122904" y="155033"/>
                </a:lnTo>
                <a:lnTo>
                  <a:pt x="391512" y="223440"/>
                </a:lnTo>
                <a:lnTo>
                  <a:pt x="173005" y="206333"/>
                </a:lnTo>
                <a:lnTo>
                  <a:pt x="435865" y="280432"/>
                </a:lnTo>
                <a:lnTo>
                  <a:pt x="188907" y="2542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530444" y="1067192"/>
            <a:ext cx="199157" cy="280442"/>
          </a:xfrm>
          <a:custGeom>
            <a:avLst/>
            <a:gdLst/>
            <a:ahLst/>
            <a:cxnLst/>
            <a:rect l="l" t="t" r="r" b="b"/>
            <a:pathLst>
              <a:path w="199157" h="280442">
                <a:moveTo>
                  <a:pt x="0" y="3427"/>
                </a:moveTo>
                <a:lnTo>
                  <a:pt x="62553" y="0"/>
                </a:lnTo>
                <a:lnTo>
                  <a:pt x="177507" y="46740"/>
                </a:lnTo>
                <a:lnTo>
                  <a:pt x="193505" y="110587"/>
                </a:lnTo>
                <a:lnTo>
                  <a:pt x="199157" y="184686"/>
                </a:lnTo>
                <a:lnTo>
                  <a:pt x="178657" y="280442"/>
                </a:lnTo>
                <a:lnTo>
                  <a:pt x="14848" y="117422"/>
                </a:lnTo>
                <a:lnTo>
                  <a:pt x="0" y="34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580544" y="1094550"/>
            <a:ext cx="111504" cy="129959"/>
          </a:xfrm>
          <a:custGeom>
            <a:avLst/>
            <a:gdLst/>
            <a:ahLst/>
            <a:cxnLst/>
            <a:rect l="l" t="t" r="r" b="b"/>
            <a:pathLst>
              <a:path w="111504" h="129959">
                <a:moveTo>
                  <a:pt x="0" y="0"/>
                </a:moveTo>
                <a:lnTo>
                  <a:pt x="98955" y="38763"/>
                </a:lnTo>
                <a:lnTo>
                  <a:pt x="111504" y="115147"/>
                </a:lnTo>
                <a:lnTo>
                  <a:pt x="55752" y="129959"/>
                </a:lnTo>
                <a:lnTo>
                  <a:pt x="0" y="53584"/>
                </a:lnTo>
                <a:lnTo>
                  <a:pt x="0" y="0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606696" y="1132171"/>
            <a:ext cx="84203" cy="29643"/>
          </a:xfrm>
          <a:custGeom>
            <a:avLst/>
            <a:gdLst/>
            <a:ahLst/>
            <a:cxnLst/>
            <a:rect l="l" t="t" r="r" b="b"/>
            <a:pathLst>
              <a:path w="84203" h="29643">
                <a:moveTo>
                  <a:pt x="81904" y="13679"/>
                </a:moveTo>
                <a:lnTo>
                  <a:pt x="84203" y="29643"/>
                </a:lnTo>
                <a:lnTo>
                  <a:pt x="3448" y="12546"/>
                </a:lnTo>
                <a:lnTo>
                  <a:pt x="0" y="0"/>
                </a:lnTo>
                <a:lnTo>
                  <a:pt x="81904" y="136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620395" y="1165232"/>
            <a:ext cx="73953" cy="15964"/>
          </a:xfrm>
          <a:custGeom>
            <a:avLst/>
            <a:gdLst/>
            <a:ahLst/>
            <a:cxnLst/>
            <a:rect l="l" t="t" r="r" b="b"/>
            <a:pathLst>
              <a:path w="73953" h="15964">
                <a:moveTo>
                  <a:pt x="73953" y="4559"/>
                </a:moveTo>
                <a:lnTo>
                  <a:pt x="73953" y="13679"/>
                </a:lnTo>
                <a:lnTo>
                  <a:pt x="6801" y="15964"/>
                </a:lnTo>
                <a:lnTo>
                  <a:pt x="0" y="0"/>
                </a:lnTo>
                <a:lnTo>
                  <a:pt x="73953" y="45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632848" y="1188031"/>
            <a:ext cx="63703" cy="20523"/>
          </a:xfrm>
          <a:custGeom>
            <a:avLst/>
            <a:gdLst/>
            <a:ahLst/>
            <a:cxnLst/>
            <a:rect l="l" t="t" r="r" b="b"/>
            <a:pathLst>
              <a:path w="63703" h="20523">
                <a:moveTo>
                  <a:pt x="63703" y="0"/>
                </a:moveTo>
                <a:lnTo>
                  <a:pt x="63703" y="10261"/>
                </a:lnTo>
                <a:lnTo>
                  <a:pt x="11399" y="20523"/>
                </a:lnTo>
                <a:lnTo>
                  <a:pt x="0" y="9119"/>
                </a:lnTo>
                <a:lnTo>
                  <a:pt x="637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991312" y="165444"/>
            <a:ext cx="201436" cy="167608"/>
          </a:xfrm>
          <a:custGeom>
            <a:avLst/>
            <a:gdLst/>
            <a:ahLst/>
            <a:cxnLst/>
            <a:rect l="l" t="t" r="r" b="b"/>
            <a:pathLst>
              <a:path w="201436" h="167608">
                <a:moveTo>
                  <a:pt x="2299" y="75260"/>
                </a:moveTo>
                <a:lnTo>
                  <a:pt x="4598" y="71804"/>
                </a:lnTo>
                <a:lnTo>
                  <a:pt x="6801" y="68445"/>
                </a:lnTo>
                <a:lnTo>
                  <a:pt x="9100" y="64989"/>
                </a:lnTo>
                <a:lnTo>
                  <a:pt x="12549" y="61533"/>
                </a:lnTo>
                <a:lnTo>
                  <a:pt x="15901" y="55869"/>
                </a:lnTo>
                <a:lnTo>
                  <a:pt x="20500" y="51357"/>
                </a:lnTo>
                <a:lnTo>
                  <a:pt x="26151" y="46750"/>
                </a:lnTo>
                <a:lnTo>
                  <a:pt x="31899" y="42238"/>
                </a:lnTo>
                <a:lnTo>
                  <a:pt x="35252" y="39934"/>
                </a:lnTo>
                <a:lnTo>
                  <a:pt x="38701" y="37630"/>
                </a:lnTo>
                <a:lnTo>
                  <a:pt x="42149" y="35326"/>
                </a:lnTo>
                <a:lnTo>
                  <a:pt x="45540" y="33118"/>
                </a:lnTo>
                <a:lnTo>
                  <a:pt x="50091" y="30814"/>
                </a:lnTo>
                <a:lnTo>
                  <a:pt x="54641" y="28510"/>
                </a:lnTo>
                <a:lnTo>
                  <a:pt x="59191" y="27358"/>
                </a:lnTo>
                <a:lnTo>
                  <a:pt x="62601" y="25054"/>
                </a:lnTo>
                <a:lnTo>
                  <a:pt x="66021" y="23998"/>
                </a:lnTo>
                <a:lnTo>
                  <a:pt x="69431" y="21695"/>
                </a:lnTo>
                <a:lnTo>
                  <a:pt x="72851" y="21695"/>
                </a:lnTo>
                <a:lnTo>
                  <a:pt x="76262" y="19391"/>
                </a:lnTo>
                <a:lnTo>
                  <a:pt x="79672" y="19391"/>
                </a:lnTo>
                <a:lnTo>
                  <a:pt x="83092" y="18239"/>
                </a:lnTo>
                <a:lnTo>
                  <a:pt x="86502" y="17087"/>
                </a:lnTo>
                <a:lnTo>
                  <a:pt x="89912" y="15935"/>
                </a:lnTo>
                <a:lnTo>
                  <a:pt x="93332" y="14879"/>
                </a:lnTo>
                <a:lnTo>
                  <a:pt x="96743" y="13727"/>
                </a:lnTo>
                <a:lnTo>
                  <a:pt x="100162" y="12575"/>
                </a:lnTo>
                <a:lnTo>
                  <a:pt x="103573" y="12575"/>
                </a:lnTo>
                <a:lnTo>
                  <a:pt x="109263" y="11423"/>
                </a:lnTo>
                <a:lnTo>
                  <a:pt x="114953" y="10271"/>
                </a:lnTo>
                <a:lnTo>
                  <a:pt x="118363" y="9119"/>
                </a:lnTo>
                <a:lnTo>
                  <a:pt x="121783" y="7967"/>
                </a:lnTo>
                <a:lnTo>
                  <a:pt x="124054" y="6815"/>
                </a:lnTo>
                <a:lnTo>
                  <a:pt x="127473" y="6815"/>
                </a:lnTo>
                <a:lnTo>
                  <a:pt x="133164" y="5759"/>
                </a:lnTo>
                <a:lnTo>
                  <a:pt x="138844" y="4607"/>
                </a:lnTo>
                <a:lnTo>
                  <a:pt x="144534" y="3455"/>
                </a:lnTo>
                <a:lnTo>
                  <a:pt x="149094" y="3455"/>
                </a:lnTo>
                <a:lnTo>
                  <a:pt x="154784" y="2303"/>
                </a:lnTo>
                <a:lnTo>
                  <a:pt x="159335" y="2303"/>
                </a:lnTo>
                <a:lnTo>
                  <a:pt x="163885" y="1151"/>
                </a:lnTo>
                <a:lnTo>
                  <a:pt x="168435" y="1151"/>
                </a:lnTo>
                <a:lnTo>
                  <a:pt x="172985" y="0"/>
                </a:lnTo>
                <a:lnTo>
                  <a:pt x="200297" y="0"/>
                </a:lnTo>
                <a:lnTo>
                  <a:pt x="201436" y="1151"/>
                </a:lnTo>
                <a:lnTo>
                  <a:pt x="27301" y="66141"/>
                </a:lnTo>
                <a:lnTo>
                  <a:pt x="170715" y="44446"/>
                </a:lnTo>
                <a:lnTo>
                  <a:pt x="19350" y="96955"/>
                </a:lnTo>
                <a:lnTo>
                  <a:pt x="133164" y="85532"/>
                </a:lnTo>
                <a:lnTo>
                  <a:pt x="23948" y="128826"/>
                </a:lnTo>
                <a:lnTo>
                  <a:pt x="96743" y="128826"/>
                </a:lnTo>
                <a:lnTo>
                  <a:pt x="6801" y="167608"/>
                </a:lnTo>
                <a:lnTo>
                  <a:pt x="0" y="80924"/>
                </a:lnTo>
                <a:lnTo>
                  <a:pt x="1149" y="79772"/>
                </a:lnTo>
                <a:lnTo>
                  <a:pt x="2299" y="752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413517" y="443640"/>
            <a:ext cx="195727" cy="95707"/>
          </a:xfrm>
          <a:custGeom>
            <a:avLst/>
            <a:gdLst/>
            <a:ahLst/>
            <a:cxnLst/>
            <a:rect l="l" t="t" r="r" b="b"/>
            <a:pathLst>
              <a:path w="195727" h="95707">
                <a:moveTo>
                  <a:pt x="194587" y="92348"/>
                </a:moveTo>
                <a:lnTo>
                  <a:pt x="195727" y="95707"/>
                </a:lnTo>
                <a:lnTo>
                  <a:pt x="191177" y="92348"/>
                </a:lnTo>
                <a:lnTo>
                  <a:pt x="188897" y="90044"/>
                </a:lnTo>
                <a:lnTo>
                  <a:pt x="185487" y="86588"/>
                </a:lnTo>
                <a:lnTo>
                  <a:pt x="179796" y="83228"/>
                </a:lnTo>
                <a:lnTo>
                  <a:pt x="175246" y="80924"/>
                </a:lnTo>
                <a:lnTo>
                  <a:pt x="168416" y="77468"/>
                </a:lnTo>
                <a:lnTo>
                  <a:pt x="166136" y="75260"/>
                </a:lnTo>
                <a:lnTo>
                  <a:pt x="162726" y="72956"/>
                </a:lnTo>
                <a:lnTo>
                  <a:pt x="159316" y="70653"/>
                </a:lnTo>
                <a:lnTo>
                  <a:pt x="155896" y="68349"/>
                </a:lnTo>
                <a:lnTo>
                  <a:pt x="152485" y="66141"/>
                </a:lnTo>
                <a:lnTo>
                  <a:pt x="149066" y="63837"/>
                </a:lnTo>
                <a:lnTo>
                  <a:pt x="145655" y="62685"/>
                </a:lnTo>
                <a:lnTo>
                  <a:pt x="142245" y="60381"/>
                </a:lnTo>
                <a:lnTo>
                  <a:pt x="138825" y="58077"/>
                </a:lnTo>
                <a:lnTo>
                  <a:pt x="134275" y="57021"/>
                </a:lnTo>
                <a:lnTo>
                  <a:pt x="130865" y="54717"/>
                </a:lnTo>
                <a:lnTo>
                  <a:pt x="126314" y="52413"/>
                </a:lnTo>
                <a:lnTo>
                  <a:pt x="122894" y="51261"/>
                </a:lnTo>
                <a:lnTo>
                  <a:pt x="118344" y="48957"/>
                </a:lnTo>
                <a:lnTo>
                  <a:pt x="116064" y="47901"/>
                </a:lnTo>
                <a:lnTo>
                  <a:pt x="111514" y="46750"/>
                </a:lnTo>
                <a:lnTo>
                  <a:pt x="108104" y="45598"/>
                </a:lnTo>
                <a:lnTo>
                  <a:pt x="104693" y="43294"/>
                </a:lnTo>
                <a:lnTo>
                  <a:pt x="101274" y="43294"/>
                </a:lnTo>
                <a:lnTo>
                  <a:pt x="96723" y="40990"/>
                </a:lnTo>
                <a:lnTo>
                  <a:pt x="93313" y="39838"/>
                </a:lnTo>
                <a:lnTo>
                  <a:pt x="89893" y="39838"/>
                </a:lnTo>
                <a:lnTo>
                  <a:pt x="86483" y="38782"/>
                </a:lnTo>
                <a:lnTo>
                  <a:pt x="83073" y="37630"/>
                </a:lnTo>
                <a:lnTo>
                  <a:pt x="80793" y="36478"/>
                </a:lnTo>
                <a:lnTo>
                  <a:pt x="77382" y="35326"/>
                </a:lnTo>
                <a:lnTo>
                  <a:pt x="75103" y="34174"/>
                </a:lnTo>
                <a:lnTo>
                  <a:pt x="71692" y="34174"/>
                </a:lnTo>
                <a:lnTo>
                  <a:pt x="66002" y="33022"/>
                </a:lnTo>
                <a:lnTo>
                  <a:pt x="60312" y="31870"/>
                </a:lnTo>
                <a:lnTo>
                  <a:pt x="56892" y="29662"/>
                </a:lnTo>
                <a:lnTo>
                  <a:pt x="52342" y="29662"/>
                </a:lnTo>
                <a:lnTo>
                  <a:pt x="48931" y="28510"/>
                </a:lnTo>
                <a:lnTo>
                  <a:pt x="39821" y="28510"/>
                </a:lnTo>
                <a:lnTo>
                  <a:pt x="0" y="0"/>
                </a:lnTo>
                <a:lnTo>
                  <a:pt x="7960" y="0"/>
                </a:lnTo>
                <a:lnTo>
                  <a:pt x="11380" y="1151"/>
                </a:lnTo>
                <a:lnTo>
                  <a:pt x="14790" y="1151"/>
                </a:lnTo>
                <a:lnTo>
                  <a:pt x="19340" y="2303"/>
                </a:lnTo>
                <a:lnTo>
                  <a:pt x="23891" y="3359"/>
                </a:lnTo>
                <a:lnTo>
                  <a:pt x="29581" y="4511"/>
                </a:lnTo>
                <a:lnTo>
                  <a:pt x="35271" y="4511"/>
                </a:lnTo>
                <a:lnTo>
                  <a:pt x="39821" y="6815"/>
                </a:lnTo>
                <a:lnTo>
                  <a:pt x="45512" y="6815"/>
                </a:lnTo>
                <a:lnTo>
                  <a:pt x="51202" y="9119"/>
                </a:lnTo>
                <a:lnTo>
                  <a:pt x="54622" y="9119"/>
                </a:lnTo>
                <a:lnTo>
                  <a:pt x="58032" y="10271"/>
                </a:lnTo>
                <a:lnTo>
                  <a:pt x="61442" y="11423"/>
                </a:lnTo>
                <a:lnTo>
                  <a:pt x="63722" y="12479"/>
                </a:lnTo>
                <a:lnTo>
                  <a:pt x="68272" y="12479"/>
                </a:lnTo>
                <a:lnTo>
                  <a:pt x="71692" y="13631"/>
                </a:lnTo>
                <a:lnTo>
                  <a:pt x="75103" y="14783"/>
                </a:lnTo>
                <a:lnTo>
                  <a:pt x="77382" y="15935"/>
                </a:lnTo>
                <a:lnTo>
                  <a:pt x="80793" y="15935"/>
                </a:lnTo>
                <a:lnTo>
                  <a:pt x="84203" y="17087"/>
                </a:lnTo>
                <a:lnTo>
                  <a:pt x="87623" y="18239"/>
                </a:lnTo>
                <a:lnTo>
                  <a:pt x="91033" y="19391"/>
                </a:lnTo>
                <a:lnTo>
                  <a:pt x="95583" y="20543"/>
                </a:lnTo>
                <a:lnTo>
                  <a:pt x="99003" y="21599"/>
                </a:lnTo>
                <a:lnTo>
                  <a:pt x="102414" y="22751"/>
                </a:lnTo>
                <a:lnTo>
                  <a:pt x="105824" y="23902"/>
                </a:lnTo>
                <a:lnTo>
                  <a:pt x="109244" y="25054"/>
                </a:lnTo>
                <a:lnTo>
                  <a:pt x="112654" y="26206"/>
                </a:lnTo>
                <a:lnTo>
                  <a:pt x="116064" y="27358"/>
                </a:lnTo>
                <a:lnTo>
                  <a:pt x="118344" y="29662"/>
                </a:lnTo>
                <a:lnTo>
                  <a:pt x="121754" y="30718"/>
                </a:lnTo>
                <a:lnTo>
                  <a:pt x="125174" y="31870"/>
                </a:lnTo>
                <a:lnTo>
                  <a:pt x="128585" y="33022"/>
                </a:lnTo>
                <a:lnTo>
                  <a:pt x="132005" y="34174"/>
                </a:lnTo>
                <a:lnTo>
                  <a:pt x="137695" y="37630"/>
                </a:lnTo>
                <a:lnTo>
                  <a:pt x="143375" y="40990"/>
                </a:lnTo>
                <a:lnTo>
                  <a:pt x="150206" y="44446"/>
                </a:lnTo>
                <a:lnTo>
                  <a:pt x="154756" y="47901"/>
                </a:lnTo>
                <a:lnTo>
                  <a:pt x="159316" y="51261"/>
                </a:lnTo>
                <a:lnTo>
                  <a:pt x="163866" y="55869"/>
                </a:lnTo>
                <a:lnTo>
                  <a:pt x="165006" y="55869"/>
                </a:lnTo>
                <a:lnTo>
                  <a:pt x="168416" y="59229"/>
                </a:lnTo>
                <a:lnTo>
                  <a:pt x="172966" y="63837"/>
                </a:lnTo>
                <a:lnTo>
                  <a:pt x="177517" y="69501"/>
                </a:lnTo>
                <a:lnTo>
                  <a:pt x="179796" y="71804"/>
                </a:lnTo>
                <a:lnTo>
                  <a:pt x="183207" y="75260"/>
                </a:lnTo>
                <a:lnTo>
                  <a:pt x="185487" y="78620"/>
                </a:lnTo>
                <a:lnTo>
                  <a:pt x="187757" y="82076"/>
                </a:lnTo>
                <a:lnTo>
                  <a:pt x="191177" y="85436"/>
                </a:lnTo>
                <a:lnTo>
                  <a:pt x="192317" y="88892"/>
                </a:lnTo>
                <a:lnTo>
                  <a:pt x="194587" y="92348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000412" y="346684"/>
            <a:ext cx="207127" cy="69597"/>
          </a:xfrm>
          <a:custGeom>
            <a:avLst/>
            <a:gdLst/>
            <a:ahLst/>
            <a:cxnLst/>
            <a:rect l="l" t="t" r="r" b="b"/>
            <a:pathLst>
              <a:path w="207127" h="69597">
                <a:moveTo>
                  <a:pt x="159335" y="2303"/>
                </a:moveTo>
                <a:lnTo>
                  <a:pt x="162745" y="3455"/>
                </a:lnTo>
                <a:lnTo>
                  <a:pt x="167305" y="3455"/>
                </a:lnTo>
                <a:lnTo>
                  <a:pt x="171855" y="4607"/>
                </a:lnTo>
                <a:lnTo>
                  <a:pt x="176405" y="5759"/>
                </a:lnTo>
                <a:lnTo>
                  <a:pt x="179816" y="6911"/>
                </a:lnTo>
                <a:lnTo>
                  <a:pt x="183236" y="7967"/>
                </a:lnTo>
                <a:lnTo>
                  <a:pt x="186646" y="10271"/>
                </a:lnTo>
                <a:lnTo>
                  <a:pt x="190056" y="10271"/>
                </a:lnTo>
                <a:lnTo>
                  <a:pt x="193476" y="12575"/>
                </a:lnTo>
                <a:lnTo>
                  <a:pt x="196886" y="12575"/>
                </a:lnTo>
                <a:lnTo>
                  <a:pt x="199166" y="13727"/>
                </a:lnTo>
                <a:lnTo>
                  <a:pt x="201436" y="14879"/>
                </a:lnTo>
                <a:lnTo>
                  <a:pt x="203716" y="16031"/>
                </a:lnTo>
                <a:lnTo>
                  <a:pt x="205996" y="17087"/>
                </a:lnTo>
                <a:lnTo>
                  <a:pt x="207127" y="18239"/>
                </a:lnTo>
                <a:lnTo>
                  <a:pt x="160475" y="16031"/>
                </a:lnTo>
                <a:lnTo>
                  <a:pt x="147954" y="16031"/>
                </a:lnTo>
                <a:lnTo>
                  <a:pt x="143404" y="17087"/>
                </a:lnTo>
                <a:lnTo>
                  <a:pt x="138854" y="17087"/>
                </a:lnTo>
                <a:lnTo>
                  <a:pt x="135434" y="18239"/>
                </a:lnTo>
                <a:lnTo>
                  <a:pt x="128613" y="18239"/>
                </a:lnTo>
                <a:lnTo>
                  <a:pt x="125194" y="19391"/>
                </a:lnTo>
                <a:lnTo>
                  <a:pt x="121783" y="19391"/>
                </a:lnTo>
                <a:lnTo>
                  <a:pt x="118373" y="20543"/>
                </a:lnTo>
                <a:lnTo>
                  <a:pt x="114953" y="20543"/>
                </a:lnTo>
                <a:lnTo>
                  <a:pt x="111543" y="21695"/>
                </a:lnTo>
                <a:lnTo>
                  <a:pt x="108123" y="21695"/>
                </a:lnTo>
                <a:lnTo>
                  <a:pt x="103573" y="22847"/>
                </a:lnTo>
                <a:lnTo>
                  <a:pt x="101302" y="23998"/>
                </a:lnTo>
                <a:lnTo>
                  <a:pt x="96752" y="25150"/>
                </a:lnTo>
                <a:lnTo>
                  <a:pt x="93332" y="25150"/>
                </a:lnTo>
                <a:lnTo>
                  <a:pt x="89922" y="26206"/>
                </a:lnTo>
                <a:lnTo>
                  <a:pt x="86502" y="27358"/>
                </a:lnTo>
                <a:lnTo>
                  <a:pt x="81952" y="28510"/>
                </a:lnTo>
                <a:lnTo>
                  <a:pt x="78542" y="29662"/>
                </a:lnTo>
                <a:lnTo>
                  <a:pt x="73991" y="30814"/>
                </a:lnTo>
                <a:lnTo>
                  <a:pt x="71711" y="31966"/>
                </a:lnTo>
                <a:lnTo>
                  <a:pt x="68301" y="33118"/>
                </a:lnTo>
                <a:lnTo>
                  <a:pt x="64881" y="34270"/>
                </a:lnTo>
                <a:lnTo>
                  <a:pt x="61471" y="36478"/>
                </a:lnTo>
                <a:lnTo>
                  <a:pt x="59191" y="37630"/>
                </a:lnTo>
                <a:lnTo>
                  <a:pt x="55781" y="38782"/>
                </a:lnTo>
                <a:lnTo>
                  <a:pt x="52370" y="41086"/>
                </a:lnTo>
                <a:lnTo>
                  <a:pt x="48951" y="42238"/>
                </a:lnTo>
                <a:lnTo>
                  <a:pt x="43260" y="45598"/>
                </a:lnTo>
                <a:lnTo>
                  <a:pt x="36440" y="49053"/>
                </a:lnTo>
                <a:lnTo>
                  <a:pt x="30750" y="52509"/>
                </a:lnTo>
                <a:lnTo>
                  <a:pt x="26151" y="55869"/>
                </a:lnTo>
                <a:lnTo>
                  <a:pt x="21649" y="58173"/>
                </a:lnTo>
                <a:lnTo>
                  <a:pt x="17051" y="61629"/>
                </a:lnTo>
                <a:lnTo>
                  <a:pt x="13698" y="63837"/>
                </a:lnTo>
                <a:lnTo>
                  <a:pt x="10250" y="66141"/>
                </a:lnTo>
                <a:lnTo>
                  <a:pt x="6801" y="67293"/>
                </a:lnTo>
                <a:lnTo>
                  <a:pt x="4598" y="68445"/>
                </a:lnTo>
                <a:lnTo>
                  <a:pt x="3448" y="68445"/>
                </a:lnTo>
                <a:lnTo>
                  <a:pt x="1149" y="69597"/>
                </a:lnTo>
                <a:lnTo>
                  <a:pt x="1149" y="66141"/>
                </a:lnTo>
                <a:lnTo>
                  <a:pt x="0" y="61629"/>
                </a:lnTo>
                <a:lnTo>
                  <a:pt x="0" y="55869"/>
                </a:lnTo>
                <a:lnTo>
                  <a:pt x="1149" y="52509"/>
                </a:lnTo>
                <a:lnTo>
                  <a:pt x="2299" y="50205"/>
                </a:lnTo>
                <a:lnTo>
                  <a:pt x="4598" y="45598"/>
                </a:lnTo>
                <a:lnTo>
                  <a:pt x="5747" y="42238"/>
                </a:lnTo>
                <a:lnTo>
                  <a:pt x="9100" y="37630"/>
                </a:lnTo>
                <a:lnTo>
                  <a:pt x="12549" y="34270"/>
                </a:lnTo>
                <a:lnTo>
                  <a:pt x="17051" y="29662"/>
                </a:lnTo>
                <a:lnTo>
                  <a:pt x="21649" y="25150"/>
                </a:lnTo>
                <a:lnTo>
                  <a:pt x="25098" y="22847"/>
                </a:lnTo>
                <a:lnTo>
                  <a:pt x="27301" y="21695"/>
                </a:lnTo>
                <a:lnTo>
                  <a:pt x="30750" y="19391"/>
                </a:lnTo>
                <a:lnTo>
                  <a:pt x="34160" y="18239"/>
                </a:lnTo>
                <a:lnTo>
                  <a:pt x="38710" y="16031"/>
                </a:lnTo>
                <a:lnTo>
                  <a:pt x="42130" y="13727"/>
                </a:lnTo>
                <a:lnTo>
                  <a:pt x="46680" y="11423"/>
                </a:lnTo>
                <a:lnTo>
                  <a:pt x="51230" y="10271"/>
                </a:lnTo>
                <a:lnTo>
                  <a:pt x="55781" y="9119"/>
                </a:lnTo>
                <a:lnTo>
                  <a:pt x="60331" y="7967"/>
                </a:lnTo>
                <a:lnTo>
                  <a:pt x="64881" y="6911"/>
                </a:lnTo>
                <a:lnTo>
                  <a:pt x="69441" y="6911"/>
                </a:lnTo>
                <a:lnTo>
                  <a:pt x="73991" y="4607"/>
                </a:lnTo>
                <a:lnTo>
                  <a:pt x="79681" y="4607"/>
                </a:lnTo>
                <a:lnTo>
                  <a:pt x="84232" y="3455"/>
                </a:lnTo>
                <a:lnTo>
                  <a:pt x="88782" y="3455"/>
                </a:lnTo>
                <a:lnTo>
                  <a:pt x="94472" y="2303"/>
                </a:lnTo>
                <a:lnTo>
                  <a:pt x="99022" y="1151"/>
                </a:lnTo>
                <a:lnTo>
                  <a:pt x="112683" y="1151"/>
                </a:lnTo>
                <a:lnTo>
                  <a:pt x="118373" y="0"/>
                </a:lnTo>
                <a:lnTo>
                  <a:pt x="139994" y="0"/>
                </a:lnTo>
                <a:lnTo>
                  <a:pt x="143404" y="1151"/>
                </a:lnTo>
                <a:lnTo>
                  <a:pt x="154784" y="1151"/>
                </a:lnTo>
                <a:lnTo>
                  <a:pt x="159335" y="2303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131297" y="548468"/>
            <a:ext cx="323182" cy="469708"/>
          </a:xfrm>
          <a:custGeom>
            <a:avLst/>
            <a:gdLst/>
            <a:ahLst/>
            <a:cxnLst/>
            <a:rect l="l" t="t" r="r" b="b"/>
            <a:pathLst>
              <a:path w="323182" h="469708">
                <a:moveTo>
                  <a:pt x="228728" y="164191"/>
                </a:moveTo>
                <a:lnTo>
                  <a:pt x="221908" y="201812"/>
                </a:lnTo>
                <a:lnTo>
                  <a:pt x="218488" y="232588"/>
                </a:lnTo>
                <a:lnTo>
                  <a:pt x="161595" y="251970"/>
                </a:lnTo>
                <a:lnTo>
                  <a:pt x="0" y="469708"/>
                </a:lnTo>
                <a:lnTo>
                  <a:pt x="14800" y="422967"/>
                </a:lnTo>
                <a:lnTo>
                  <a:pt x="221908" y="144809"/>
                </a:lnTo>
                <a:lnTo>
                  <a:pt x="294731" y="0"/>
                </a:lnTo>
                <a:lnTo>
                  <a:pt x="279940" y="100344"/>
                </a:lnTo>
                <a:lnTo>
                  <a:pt x="323182" y="128845"/>
                </a:lnTo>
                <a:lnTo>
                  <a:pt x="250359" y="128845"/>
                </a:lnTo>
                <a:lnTo>
                  <a:pt x="320912" y="161906"/>
                </a:lnTo>
                <a:lnTo>
                  <a:pt x="228728" y="1641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500001" y="750280"/>
            <a:ext cx="155896" cy="424071"/>
          </a:xfrm>
          <a:custGeom>
            <a:avLst/>
            <a:gdLst/>
            <a:ahLst/>
            <a:cxnLst/>
            <a:rect l="l" t="t" r="r" b="b"/>
            <a:pathLst>
              <a:path w="155896" h="424071">
                <a:moveTo>
                  <a:pt x="17070" y="113995"/>
                </a:moveTo>
                <a:lnTo>
                  <a:pt x="20480" y="109435"/>
                </a:lnTo>
                <a:lnTo>
                  <a:pt x="23900" y="103733"/>
                </a:lnTo>
                <a:lnTo>
                  <a:pt x="27311" y="99173"/>
                </a:lnTo>
                <a:lnTo>
                  <a:pt x="33001" y="93471"/>
                </a:lnTo>
                <a:lnTo>
                  <a:pt x="37551" y="87778"/>
                </a:lnTo>
                <a:lnTo>
                  <a:pt x="42101" y="83218"/>
                </a:lnTo>
                <a:lnTo>
                  <a:pt x="46651" y="77516"/>
                </a:lnTo>
                <a:lnTo>
                  <a:pt x="52342" y="72956"/>
                </a:lnTo>
                <a:lnTo>
                  <a:pt x="56892" y="68397"/>
                </a:lnTo>
                <a:lnTo>
                  <a:pt x="62582" y="63837"/>
                </a:lnTo>
                <a:lnTo>
                  <a:pt x="66002" y="59277"/>
                </a:lnTo>
                <a:lnTo>
                  <a:pt x="71692" y="53575"/>
                </a:lnTo>
                <a:lnTo>
                  <a:pt x="76242" y="49015"/>
                </a:lnTo>
                <a:lnTo>
                  <a:pt x="81933" y="44455"/>
                </a:lnTo>
                <a:lnTo>
                  <a:pt x="86483" y="41038"/>
                </a:lnTo>
                <a:lnTo>
                  <a:pt x="91033" y="36478"/>
                </a:lnTo>
                <a:lnTo>
                  <a:pt x="95583" y="33051"/>
                </a:lnTo>
                <a:lnTo>
                  <a:pt x="99003" y="30776"/>
                </a:lnTo>
                <a:lnTo>
                  <a:pt x="102414" y="28491"/>
                </a:lnTo>
                <a:lnTo>
                  <a:pt x="105833" y="25074"/>
                </a:lnTo>
                <a:lnTo>
                  <a:pt x="109244" y="22799"/>
                </a:lnTo>
                <a:lnTo>
                  <a:pt x="112654" y="20514"/>
                </a:lnTo>
                <a:lnTo>
                  <a:pt x="113794" y="18239"/>
                </a:lnTo>
                <a:lnTo>
                  <a:pt x="117204" y="15954"/>
                </a:lnTo>
                <a:lnTo>
                  <a:pt x="118344" y="15954"/>
                </a:lnTo>
                <a:lnTo>
                  <a:pt x="154318" y="670"/>
                </a:lnTo>
                <a:lnTo>
                  <a:pt x="152485" y="3417"/>
                </a:lnTo>
                <a:lnTo>
                  <a:pt x="150206" y="5692"/>
                </a:lnTo>
                <a:lnTo>
                  <a:pt x="147935" y="7977"/>
                </a:lnTo>
                <a:lnTo>
                  <a:pt x="144515" y="11394"/>
                </a:lnTo>
                <a:lnTo>
                  <a:pt x="142245" y="14812"/>
                </a:lnTo>
                <a:lnTo>
                  <a:pt x="138825" y="18239"/>
                </a:lnTo>
                <a:lnTo>
                  <a:pt x="135415" y="21656"/>
                </a:lnTo>
                <a:lnTo>
                  <a:pt x="130865" y="25074"/>
                </a:lnTo>
                <a:lnTo>
                  <a:pt x="126314" y="30776"/>
                </a:lnTo>
                <a:lnTo>
                  <a:pt x="121764" y="34193"/>
                </a:lnTo>
                <a:lnTo>
                  <a:pt x="117204" y="39895"/>
                </a:lnTo>
                <a:lnTo>
                  <a:pt x="112654" y="44455"/>
                </a:lnTo>
                <a:lnTo>
                  <a:pt x="108104" y="50157"/>
                </a:lnTo>
                <a:lnTo>
                  <a:pt x="103554" y="55860"/>
                </a:lnTo>
                <a:lnTo>
                  <a:pt x="99003" y="60419"/>
                </a:lnTo>
                <a:lnTo>
                  <a:pt x="94453" y="66112"/>
                </a:lnTo>
                <a:lnTo>
                  <a:pt x="88763" y="71814"/>
                </a:lnTo>
                <a:lnTo>
                  <a:pt x="84203" y="77516"/>
                </a:lnTo>
                <a:lnTo>
                  <a:pt x="79653" y="83218"/>
                </a:lnTo>
                <a:lnTo>
                  <a:pt x="75103" y="88911"/>
                </a:lnTo>
                <a:lnTo>
                  <a:pt x="70552" y="94613"/>
                </a:lnTo>
                <a:lnTo>
                  <a:pt x="66002" y="100315"/>
                </a:lnTo>
                <a:lnTo>
                  <a:pt x="62582" y="106017"/>
                </a:lnTo>
                <a:lnTo>
                  <a:pt x="59172" y="110577"/>
                </a:lnTo>
                <a:lnTo>
                  <a:pt x="54622" y="116279"/>
                </a:lnTo>
                <a:lnTo>
                  <a:pt x="52342" y="120839"/>
                </a:lnTo>
                <a:lnTo>
                  <a:pt x="48931" y="125399"/>
                </a:lnTo>
                <a:lnTo>
                  <a:pt x="46651" y="129959"/>
                </a:lnTo>
                <a:lnTo>
                  <a:pt x="43241" y="135651"/>
                </a:lnTo>
                <a:lnTo>
                  <a:pt x="42101" y="139078"/>
                </a:lnTo>
                <a:lnTo>
                  <a:pt x="40961" y="143638"/>
                </a:lnTo>
                <a:lnTo>
                  <a:pt x="39831" y="149331"/>
                </a:lnTo>
                <a:lnTo>
                  <a:pt x="37551" y="153891"/>
                </a:lnTo>
                <a:lnTo>
                  <a:pt x="37551" y="158450"/>
                </a:lnTo>
                <a:lnTo>
                  <a:pt x="36411" y="164153"/>
                </a:lnTo>
                <a:lnTo>
                  <a:pt x="35271" y="168712"/>
                </a:lnTo>
                <a:lnTo>
                  <a:pt x="34141" y="174415"/>
                </a:lnTo>
                <a:lnTo>
                  <a:pt x="34141" y="180117"/>
                </a:lnTo>
                <a:lnTo>
                  <a:pt x="33001" y="185819"/>
                </a:lnTo>
                <a:lnTo>
                  <a:pt x="33001" y="222297"/>
                </a:lnTo>
                <a:lnTo>
                  <a:pt x="34141" y="227990"/>
                </a:lnTo>
                <a:lnTo>
                  <a:pt x="34141" y="238252"/>
                </a:lnTo>
                <a:lnTo>
                  <a:pt x="35271" y="241679"/>
                </a:lnTo>
                <a:lnTo>
                  <a:pt x="35271" y="254216"/>
                </a:lnTo>
                <a:lnTo>
                  <a:pt x="36411" y="257633"/>
                </a:lnTo>
                <a:lnTo>
                  <a:pt x="36411" y="261051"/>
                </a:lnTo>
                <a:lnTo>
                  <a:pt x="37551" y="264478"/>
                </a:lnTo>
                <a:lnTo>
                  <a:pt x="37551" y="274730"/>
                </a:lnTo>
                <a:lnTo>
                  <a:pt x="38691" y="277015"/>
                </a:lnTo>
                <a:lnTo>
                  <a:pt x="38691" y="330590"/>
                </a:lnTo>
                <a:lnTo>
                  <a:pt x="37551" y="335150"/>
                </a:lnTo>
                <a:lnTo>
                  <a:pt x="37551" y="380758"/>
                </a:lnTo>
                <a:lnTo>
                  <a:pt x="36411" y="384175"/>
                </a:lnTo>
                <a:lnTo>
                  <a:pt x="36411" y="388735"/>
                </a:lnTo>
                <a:lnTo>
                  <a:pt x="122894" y="424071"/>
                </a:lnTo>
                <a:lnTo>
                  <a:pt x="9100" y="413809"/>
                </a:lnTo>
                <a:lnTo>
                  <a:pt x="10240" y="331733"/>
                </a:lnTo>
                <a:lnTo>
                  <a:pt x="10240" y="329458"/>
                </a:lnTo>
                <a:lnTo>
                  <a:pt x="9100" y="324898"/>
                </a:lnTo>
                <a:lnTo>
                  <a:pt x="9100" y="316911"/>
                </a:lnTo>
                <a:lnTo>
                  <a:pt x="7960" y="312351"/>
                </a:lnTo>
                <a:lnTo>
                  <a:pt x="7960" y="302099"/>
                </a:lnTo>
                <a:lnTo>
                  <a:pt x="6830" y="298672"/>
                </a:lnTo>
                <a:lnTo>
                  <a:pt x="6830" y="288410"/>
                </a:lnTo>
                <a:lnTo>
                  <a:pt x="5690" y="284992"/>
                </a:lnTo>
                <a:lnTo>
                  <a:pt x="5690" y="279290"/>
                </a:lnTo>
                <a:lnTo>
                  <a:pt x="4550" y="274730"/>
                </a:lnTo>
                <a:lnTo>
                  <a:pt x="4550" y="263336"/>
                </a:lnTo>
                <a:lnTo>
                  <a:pt x="3410" y="259918"/>
                </a:lnTo>
                <a:lnTo>
                  <a:pt x="3410" y="256491"/>
                </a:lnTo>
                <a:lnTo>
                  <a:pt x="2270" y="253074"/>
                </a:lnTo>
                <a:lnTo>
                  <a:pt x="2270" y="232550"/>
                </a:lnTo>
                <a:lnTo>
                  <a:pt x="1139" y="227990"/>
                </a:lnTo>
                <a:lnTo>
                  <a:pt x="1139" y="192654"/>
                </a:lnTo>
                <a:lnTo>
                  <a:pt x="0" y="189236"/>
                </a:lnTo>
                <a:lnTo>
                  <a:pt x="1139" y="184676"/>
                </a:lnTo>
                <a:lnTo>
                  <a:pt x="1139" y="159593"/>
                </a:lnTo>
                <a:lnTo>
                  <a:pt x="2270" y="157318"/>
                </a:lnTo>
                <a:lnTo>
                  <a:pt x="2270" y="153891"/>
                </a:lnTo>
                <a:lnTo>
                  <a:pt x="3410" y="150473"/>
                </a:lnTo>
                <a:lnTo>
                  <a:pt x="3410" y="142496"/>
                </a:lnTo>
                <a:lnTo>
                  <a:pt x="4550" y="139078"/>
                </a:lnTo>
                <a:lnTo>
                  <a:pt x="6830" y="133376"/>
                </a:lnTo>
                <a:lnTo>
                  <a:pt x="7960" y="128816"/>
                </a:lnTo>
                <a:lnTo>
                  <a:pt x="11380" y="123114"/>
                </a:lnTo>
                <a:lnTo>
                  <a:pt x="13650" y="119697"/>
                </a:lnTo>
                <a:lnTo>
                  <a:pt x="17070" y="113995"/>
                </a:lnTo>
                <a:close/>
              </a:path>
              <a:path w="155896" h="424071">
                <a:moveTo>
                  <a:pt x="154318" y="670"/>
                </a:moveTo>
                <a:lnTo>
                  <a:pt x="154765" y="0"/>
                </a:lnTo>
                <a:lnTo>
                  <a:pt x="155896" y="0"/>
                </a:lnTo>
                <a:lnTo>
                  <a:pt x="154318" y="6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061884" y="677314"/>
            <a:ext cx="133144" cy="133386"/>
          </a:xfrm>
          <a:custGeom>
            <a:avLst/>
            <a:gdLst/>
            <a:ahLst/>
            <a:cxnLst/>
            <a:rect l="l" t="t" r="r" b="b"/>
            <a:pathLst>
              <a:path w="133144" h="133386">
                <a:moveTo>
                  <a:pt x="133144" y="29643"/>
                </a:moveTo>
                <a:lnTo>
                  <a:pt x="110384" y="133386"/>
                </a:lnTo>
                <a:lnTo>
                  <a:pt x="78522" y="91205"/>
                </a:lnTo>
                <a:lnTo>
                  <a:pt x="116074" y="31918"/>
                </a:lnTo>
                <a:lnTo>
                  <a:pt x="0" y="44465"/>
                </a:lnTo>
                <a:lnTo>
                  <a:pt x="89903" y="0"/>
                </a:lnTo>
                <a:lnTo>
                  <a:pt x="133144" y="296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7813804" y="1060357"/>
            <a:ext cx="356183" cy="416094"/>
          </a:xfrm>
          <a:custGeom>
            <a:avLst/>
            <a:gdLst/>
            <a:ahLst/>
            <a:cxnLst/>
            <a:rect l="l" t="t" r="r" b="b"/>
            <a:pathLst>
              <a:path w="356183" h="416094">
                <a:moveTo>
                  <a:pt x="0" y="4559"/>
                </a:moveTo>
                <a:lnTo>
                  <a:pt x="26151" y="0"/>
                </a:lnTo>
                <a:lnTo>
                  <a:pt x="356183" y="416094"/>
                </a:lnTo>
                <a:lnTo>
                  <a:pt x="324322" y="416094"/>
                </a:lnTo>
                <a:lnTo>
                  <a:pt x="0" y="4559"/>
                </a:lnTo>
                <a:close/>
              </a:path>
            </a:pathLst>
          </a:custGeom>
          <a:solidFill>
            <a:srgbClr val="75696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7936709" y="1085431"/>
            <a:ext cx="754469" cy="376198"/>
          </a:xfrm>
          <a:custGeom>
            <a:avLst/>
            <a:gdLst/>
            <a:ahLst/>
            <a:cxnLst/>
            <a:rect l="l" t="t" r="r" b="b"/>
            <a:pathLst>
              <a:path w="754469" h="376198">
                <a:moveTo>
                  <a:pt x="337973" y="229142"/>
                </a:moveTo>
                <a:lnTo>
                  <a:pt x="385765" y="295264"/>
                </a:lnTo>
                <a:lnTo>
                  <a:pt x="382354" y="238261"/>
                </a:lnTo>
                <a:lnTo>
                  <a:pt x="442667" y="323765"/>
                </a:lnTo>
                <a:lnTo>
                  <a:pt x="433566" y="259918"/>
                </a:lnTo>
                <a:lnTo>
                  <a:pt x="489319" y="343147"/>
                </a:lnTo>
                <a:lnTo>
                  <a:pt x="483628" y="280442"/>
                </a:lnTo>
                <a:lnTo>
                  <a:pt x="533700" y="349982"/>
                </a:lnTo>
                <a:lnTo>
                  <a:pt x="530290" y="280442"/>
                </a:lnTo>
                <a:lnTo>
                  <a:pt x="576942" y="355684"/>
                </a:lnTo>
                <a:lnTo>
                  <a:pt x="568981" y="282727"/>
                </a:lnTo>
                <a:lnTo>
                  <a:pt x="615633" y="343147"/>
                </a:lnTo>
                <a:lnTo>
                  <a:pt x="592873" y="253083"/>
                </a:lnTo>
                <a:lnTo>
                  <a:pt x="645224" y="318063"/>
                </a:lnTo>
                <a:lnTo>
                  <a:pt x="630434" y="239404"/>
                </a:lnTo>
                <a:lnTo>
                  <a:pt x="672535" y="294121"/>
                </a:lnTo>
                <a:lnTo>
                  <a:pt x="654325" y="212045"/>
                </a:lnTo>
                <a:lnTo>
                  <a:pt x="699846" y="261060"/>
                </a:lnTo>
                <a:lnTo>
                  <a:pt x="673675" y="180126"/>
                </a:lnTo>
                <a:lnTo>
                  <a:pt x="719187" y="230284"/>
                </a:lnTo>
                <a:lnTo>
                  <a:pt x="702117" y="157327"/>
                </a:lnTo>
                <a:lnTo>
                  <a:pt x="703257" y="157327"/>
                </a:lnTo>
                <a:lnTo>
                  <a:pt x="705537" y="159602"/>
                </a:lnTo>
                <a:lnTo>
                  <a:pt x="708947" y="161887"/>
                </a:lnTo>
                <a:lnTo>
                  <a:pt x="712367" y="165305"/>
                </a:lnTo>
                <a:lnTo>
                  <a:pt x="716917" y="167580"/>
                </a:lnTo>
                <a:lnTo>
                  <a:pt x="722607" y="172139"/>
                </a:lnTo>
                <a:lnTo>
                  <a:pt x="727158" y="177842"/>
                </a:lnTo>
                <a:lnTo>
                  <a:pt x="732848" y="183544"/>
                </a:lnTo>
                <a:lnTo>
                  <a:pt x="738538" y="188104"/>
                </a:lnTo>
                <a:lnTo>
                  <a:pt x="743088" y="194938"/>
                </a:lnTo>
                <a:lnTo>
                  <a:pt x="747638" y="199498"/>
                </a:lnTo>
                <a:lnTo>
                  <a:pt x="749918" y="206343"/>
                </a:lnTo>
                <a:lnTo>
                  <a:pt x="753329" y="210903"/>
                </a:lnTo>
                <a:lnTo>
                  <a:pt x="754469" y="216605"/>
                </a:lnTo>
                <a:lnTo>
                  <a:pt x="754469" y="221165"/>
                </a:lnTo>
                <a:lnTo>
                  <a:pt x="752189" y="226867"/>
                </a:lnTo>
                <a:lnTo>
                  <a:pt x="752189" y="227999"/>
                </a:lnTo>
                <a:lnTo>
                  <a:pt x="751058" y="231427"/>
                </a:lnTo>
                <a:lnTo>
                  <a:pt x="749918" y="234844"/>
                </a:lnTo>
                <a:lnTo>
                  <a:pt x="748778" y="238261"/>
                </a:lnTo>
                <a:lnTo>
                  <a:pt x="746498" y="241679"/>
                </a:lnTo>
                <a:lnTo>
                  <a:pt x="744228" y="247381"/>
                </a:lnTo>
                <a:lnTo>
                  <a:pt x="741948" y="250799"/>
                </a:lnTo>
                <a:lnTo>
                  <a:pt x="738538" y="256501"/>
                </a:lnTo>
                <a:lnTo>
                  <a:pt x="737398" y="258785"/>
                </a:lnTo>
                <a:lnTo>
                  <a:pt x="736258" y="262203"/>
                </a:lnTo>
                <a:lnTo>
                  <a:pt x="733988" y="265620"/>
                </a:lnTo>
                <a:lnTo>
                  <a:pt x="731708" y="269038"/>
                </a:lnTo>
                <a:lnTo>
                  <a:pt x="728297" y="274740"/>
                </a:lnTo>
                <a:lnTo>
                  <a:pt x="724878" y="280442"/>
                </a:lnTo>
                <a:lnTo>
                  <a:pt x="722607" y="283860"/>
                </a:lnTo>
                <a:lnTo>
                  <a:pt x="720327" y="287287"/>
                </a:lnTo>
                <a:lnTo>
                  <a:pt x="718057" y="290704"/>
                </a:lnTo>
                <a:lnTo>
                  <a:pt x="714637" y="294121"/>
                </a:lnTo>
                <a:lnTo>
                  <a:pt x="713497" y="296406"/>
                </a:lnTo>
                <a:lnTo>
                  <a:pt x="711227" y="299824"/>
                </a:lnTo>
                <a:lnTo>
                  <a:pt x="707807" y="303241"/>
                </a:lnTo>
                <a:lnTo>
                  <a:pt x="705537" y="306659"/>
                </a:lnTo>
                <a:lnTo>
                  <a:pt x="703257" y="310086"/>
                </a:lnTo>
                <a:lnTo>
                  <a:pt x="699846" y="313503"/>
                </a:lnTo>
                <a:lnTo>
                  <a:pt x="696436" y="316921"/>
                </a:lnTo>
                <a:lnTo>
                  <a:pt x="693016" y="320338"/>
                </a:lnTo>
                <a:lnTo>
                  <a:pt x="690746" y="322623"/>
                </a:lnTo>
                <a:lnTo>
                  <a:pt x="687326" y="326040"/>
                </a:lnTo>
                <a:lnTo>
                  <a:pt x="683916" y="329458"/>
                </a:lnTo>
                <a:lnTo>
                  <a:pt x="680496" y="332885"/>
                </a:lnTo>
                <a:lnTo>
                  <a:pt x="677086" y="335160"/>
                </a:lnTo>
                <a:lnTo>
                  <a:pt x="673675" y="337444"/>
                </a:lnTo>
                <a:lnTo>
                  <a:pt x="669125" y="340862"/>
                </a:lnTo>
                <a:lnTo>
                  <a:pt x="665705" y="344279"/>
                </a:lnTo>
                <a:lnTo>
                  <a:pt x="662295" y="346564"/>
                </a:lnTo>
                <a:lnTo>
                  <a:pt x="658875" y="348839"/>
                </a:lnTo>
                <a:lnTo>
                  <a:pt x="654325" y="351124"/>
                </a:lnTo>
                <a:lnTo>
                  <a:pt x="650915" y="354541"/>
                </a:lnTo>
                <a:lnTo>
                  <a:pt x="646364" y="355684"/>
                </a:lnTo>
                <a:lnTo>
                  <a:pt x="641814" y="357959"/>
                </a:lnTo>
                <a:lnTo>
                  <a:pt x="638394" y="360243"/>
                </a:lnTo>
                <a:lnTo>
                  <a:pt x="632704" y="362519"/>
                </a:lnTo>
                <a:lnTo>
                  <a:pt x="629294" y="364803"/>
                </a:lnTo>
                <a:lnTo>
                  <a:pt x="624743" y="365946"/>
                </a:lnTo>
                <a:lnTo>
                  <a:pt x="620184" y="368221"/>
                </a:lnTo>
                <a:lnTo>
                  <a:pt x="614503" y="369363"/>
                </a:lnTo>
                <a:lnTo>
                  <a:pt x="609943" y="370505"/>
                </a:lnTo>
                <a:lnTo>
                  <a:pt x="604253" y="372781"/>
                </a:lnTo>
                <a:lnTo>
                  <a:pt x="599703" y="373923"/>
                </a:lnTo>
                <a:lnTo>
                  <a:pt x="594013" y="375065"/>
                </a:lnTo>
                <a:lnTo>
                  <a:pt x="579222" y="375065"/>
                </a:lnTo>
                <a:lnTo>
                  <a:pt x="573532" y="376198"/>
                </a:lnTo>
                <a:lnTo>
                  <a:pt x="567841" y="375065"/>
                </a:lnTo>
                <a:lnTo>
                  <a:pt x="551911" y="375065"/>
                </a:lnTo>
                <a:lnTo>
                  <a:pt x="546221" y="373923"/>
                </a:lnTo>
                <a:lnTo>
                  <a:pt x="540530" y="373923"/>
                </a:lnTo>
                <a:lnTo>
                  <a:pt x="534840" y="372781"/>
                </a:lnTo>
                <a:lnTo>
                  <a:pt x="529150" y="372781"/>
                </a:lnTo>
                <a:lnTo>
                  <a:pt x="523460" y="371638"/>
                </a:lnTo>
                <a:lnTo>
                  <a:pt x="517770" y="370505"/>
                </a:lnTo>
                <a:lnTo>
                  <a:pt x="512079" y="369363"/>
                </a:lnTo>
                <a:lnTo>
                  <a:pt x="506389" y="368221"/>
                </a:lnTo>
                <a:lnTo>
                  <a:pt x="500699" y="367078"/>
                </a:lnTo>
                <a:lnTo>
                  <a:pt x="495009" y="364803"/>
                </a:lnTo>
                <a:lnTo>
                  <a:pt x="489319" y="363661"/>
                </a:lnTo>
                <a:lnTo>
                  <a:pt x="483628" y="361386"/>
                </a:lnTo>
                <a:lnTo>
                  <a:pt x="477938" y="359101"/>
                </a:lnTo>
                <a:lnTo>
                  <a:pt x="472258" y="357959"/>
                </a:lnTo>
                <a:lnTo>
                  <a:pt x="466567" y="355684"/>
                </a:lnTo>
                <a:lnTo>
                  <a:pt x="460877" y="354541"/>
                </a:lnTo>
                <a:lnTo>
                  <a:pt x="455187" y="352266"/>
                </a:lnTo>
                <a:lnTo>
                  <a:pt x="449497" y="349982"/>
                </a:lnTo>
                <a:lnTo>
                  <a:pt x="443807" y="347706"/>
                </a:lnTo>
                <a:lnTo>
                  <a:pt x="438116" y="345422"/>
                </a:lnTo>
                <a:lnTo>
                  <a:pt x="432426" y="343147"/>
                </a:lnTo>
                <a:lnTo>
                  <a:pt x="426736" y="340862"/>
                </a:lnTo>
                <a:lnTo>
                  <a:pt x="421046" y="338577"/>
                </a:lnTo>
                <a:lnTo>
                  <a:pt x="414216" y="337444"/>
                </a:lnTo>
                <a:lnTo>
                  <a:pt x="409665" y="334017"/>
                </a:lnTo>
                <a:lnTo>
                  <a:pt x="403975" y="331742"/>
                </a:lnTo>
                <a:lnTo>
                  <a:pt x="398285" y="328325"/>
                </a:lnTo>
                <a:lnTo>
                  <a:pt x="393735" y="326040"/>
                </a:lnTo>
                <a:lnTo>
                  <a:pt x="388044" y="323765"/>
                </a:lnTo>
                <a:lnTo>
                  <a:pt x="382354" y="321480"/>
                </a:lnTo>
                <a:lnTo>
                  <a:pt x="376664" y="318063"/>
                </a:lnTo>
                <a:lnTo>
                  <a:pt x="370974" y="315778"/>
                </a:lnTo>
                <a:lnTo>
                  <a:pt x="366424" y="313503"/>
                </a:lnTo>
                <a:lnTo>
                  <a:pt x="361873" y="310086"/>
                </a:lnTo>
                <a:lnTo>
                  <a:pt x="356183" y="307801"/>
                </a:lnTo>
                <a:lnTo>
                  <a:pt x="351633" y="305526"/>
                </a:lnTo>
                <a:lnTo>
                  <a:pt x="347073" y="302099"/>
                </a:lnTo>
                <a:lnTo>
                  <a:pt x="341383" y="299824"/>
                </a:lnTo>
                <a:lnTo>
                  <a:pt x="336833" y="297539"/>
                </a:lnTo>
                <a:lnTo>
                  <a:pt x="331142" y="295264"/>
                </a:lnTo>
                <a:lnTo>
                  <a:pt x="327732" y="291846"/>
                </a:lnTo>
                <a:lnTo>
                  <a:pt x="322042" y="290704"/>
                </a:lnTo>
                <a:lnTo>
                  <a:pt x="318632" y="287287"/>
                </a:lnTo>
                <a:lnTo>
                  <a:pt x="314072" y="285002"/>
                </a:lnTo>
                <a:lnTo>
                  <a:pt x="309522" y="282727"/>
                </a:lnTo>
                <a:lnTo>
                  <a:pt x="304971" y="280442"/>
                </a:lnTo>
                <a:lnTo>
                  <a:pt x="300421" y="278157"/>
                </a:lnTo>
                <a:lnTo>
                  <a:pt x="295871" y="275882"/>
                </a:lnTo>
                <a:lnTo>
                  <a:pt x="292451" y="273598"/>
                </a:lnTo>
                <a:lnTo>
                  <a:pt x="289041" y="271322"/>
                </a:lnTo>
                <a:lnTo>
                  <a:pt x="284490" y="269038"/>
                </a:lnTo>
                <a:lnTo>
                  <a:pt x="281071" y="267905"/>
                </a:lnTo>
                <a:lnTo>
                  <a:pt x="277660" y="265620"/>
                </a:lnTo>
                <a:lnTo>
                  <a:pt x="274250" y="263345"/>
                </a:lnTo>
                <a:lnTo>
                  <a:pt x="270830" y="262203"/>
                </a:lnTo>
                <a:lnTo>
                  <a:pt x="267420" y="261060"/>
                </a:lnTo>
                <a:lnTo>
                  <a:pt x="264010" y="258785"/>
                </a:lnTo>
                <a:lnTo>
                  <a:pt x="260590" y="256501"/>
                </a:lnTo>
                <a:lnTo>
                  <a:pt x="257179" y="254226"/>
                </a:lnTo>
                <a:lnTo>
                  <a:pt x="253760" y="253083"/>
                </a:lnTo>
                <a:lnTo>
                  <a:pt x="250349" y="250799"/>
                </a:lnTo>
                <a:lnTo>
                  <a:pt x="246939" y="249666"/>
                </a:lnTo>
                <a:lnTo>
                  <a:pt x="243519" y="247381"/>
                </a:lnTo>
                <a:lnTo>
                  <a:pt x="240109" y="245106"/>
                </a:lnTo>
                <a:lnTo>
                  <a:pt x="236698" y="242821"/>
                </a:lnTo>
                <a:lnTo>
                  <a:pt x="233279" y="240546"/>
                </a:lnTo>
                <a:lnTo>
                  <a:pt x="228728" y="238261"/>
                </a:lnTo>
                <a:lnTo>
                  <a:pt x="225318" y="235986"/>
                </a:lnTo>
                <a:lnTo>
                  <a:pt x="220768" y="232559"/>
                </a:lnTo>
                <a:lnTo>
                  <a:pt x="217348" y="230284"/>
                </a:lnTo>
                <a:lnTo>
                  <a:pt x="212798" y="227999"/>
                </a:lnTo>
                <a:lnTo>
                  <a:pt x="208247" y="225724"/>
                </a:lnTo>
                <a:lnTo>
                  <a:pt x="204828" y="223440"/>
                </a:lnTo>
                <a:lnTo>
                  <a:pt x="201417" y="220022"/>
                </a:lnTo>
                <a:lnTo>
                  <a:pt x="198007" y="217747"/>
                </a:lnTo>
                <a:lnTo>
                  <a:pt x="193447" y="215462"/>
                </a:lnTo>
                <a:lnTo>
                  <a:pt x="188897" y="212045"/>
                </a:lnTo>
                <a:lnTo>
                  <a:pt x="185487" y="209760"/>
                </a:lnTo>
                <a:lnTo>
                  <a:pt x="180936" y="207485"/>
                </a:lnTo>
                <a:lnTo>
                  <a:pt x="176386" y="205200"/>
                </a:lnTo>
                <a:lnTo>
                  <a:pt x="172966" y="202925"/>
                </a:lnTo>
                <a:lnTo>
                  <a:pt x="168416" y="200641"/>
                </a:lnTo>
                <a:lnTo>
                  <a:pt x="165006" y="197223"/>
                </a:lnTo>
                <a:lnTo>
                  <a:pt x="160456" y="194938"/>
                </a:lnTo>
                <a:lnTo>
                  <a:pt x="157036" y="192663"/>
                </a:lnTo>
                <a:lnTo>
                  <a:pt x="152485" y="190379"/>
                </a:lnTo>
                <a:lnTo>
                  <a:pt x="149075" y="186961"/>
                </a:lnTo>
                <a:lnTo>
                  <a:pt x="144515" y="184686"/>
                </a:lnTo>
                <a:lnTo>
                  <a:pt x="141105" y="182401"/>
                </a:lnTo>
                <a:lnTo>
                  <a:pt x="137695" y="180126"/>
                </a:lnTo>
                <a:lnTo>
                  <a:pt x="134275" y="176699"/>
                </a:lnTo>
                <a:lnTo>
                  <a:pt x="130865" y="174424"/>
                </a:lnTo>
                <a:lnTo>
                  <a:pt x="127454" y="172139"/>
                </a:lnTo>
                <a:lnTo>
                  <a:pt x="124034" y="169864"/>
                </a:lnTo>
                <a:lnTo>
                  <a:pt x="120624" y="167580"/>
                </a:lnTo>
                <a:lnTo>
                  <a:pt x="117204" y="165305"/>
                </a:lnTo>
                <a:lnTo>
                  <a:pt x="111514" y="160745"/>
                </a:lnTo>
                <a:lnTo>
                  <a:pt x="105833" y="157327"/>
                </a:lnTo>
                <a:lnTo>
                  <a:pt x="100143" y="153900"/>
                </a:lnTo>
                <a:lnTo>
                  <a:pt x="94453" y="150483"/>
                </a:lnTo>
                <a:lnTo>
                  <a:pt x="89855" y="147065"/>
                </a:lnTo>
                <a:lnTo>
                  <a:pt x="86502" y="143638"/>
                </a:lnTo>
                <a:lnTo>
                  <a:pt x="83053" y="141363"/>
                </a:lnTo>
                <a:lnTo>
                  <a:pt x="79701" y="139078"/>
                </a:lnTo>
                <a:lnTo>
                  <a:pt x="75103" y="135661"/>
                </a:lnTo>
                <a:lnTo>
                  <a:pt x="72803" y="135661"/>
                </a:lnTo>
                <a:lnTo>
                  <a:pt x="0" y="50167"/>
                </a:lnTo>
                <a:lnTo>
                  <a:pt x="87652" y="0"/>
                </a:lnTo>
                <a:lnTo>
                  <a:pt x="50100" y="71824"/>
                </a:lnTo>
                <a:lnTo>
                  <a:pt x="110384" y="31928"/>
                </a:lnTo>
                <a:lnTo>
                  <a:pt x="86502" y="88921"/>
                </a:lnTo>
                <a:lnTo>
                  <a:pt x="133144" y="59287"/>
                </a:lnTo>
                <a:lnTo>
                  <a:pt x="108104" y="112862"/>
                </a:lnTo>
                <a:lnTo>
                  <a:pt x="341383" y="273598"/>
                </a:lnTo>
                <a:lnTo>
                  <a:pt x="337973" y="229142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078954" y="1167517"/>
            <a:ext cx="482498" cy="214320"/>
          </a:xfrm>
          <a:custGeom>
            <a:avLst/>
            <a:gdLst/>
            <a:ahLst/>
            <a:cxnLst/>
            <a:rect l="l" t="t" r="r" b="b"/>
            <a:pathLst>
              <a:path w="482498" h="214320">
                <a:moveTo>
                  <a:pt x="203697" y="79801"/>
                </a:moveTo>
                <a:lnTo>
                  <a:pt x="208247" y="79801"/>
                </a:lnTo>
                <a:lnTo>
                  <a:pt x="212798" y="82076"/>
                </a:lnTo>
                <a:lnTo>
                  <a:pt x="217348" y="83218"/>
                </a:lnTo>
                <a:lnTo>
                  <a:pt x="220758" y="84361"/>
                </a:lnTo>
                <a:lnTo>
                  <a:pt x="225318" y="85493"/>
                </a:lnTo>
                <a:lnTo>
                  <a:pt x="228728" y="87778"/>
                </a:lnTo>
                <a:lnTo>
                  <a:pt x="233279" y="88921"/>
                </a:lnTo>
                <a:lnTo>
                  <a:pt x="236698" y="90053"/>
                </a:lnTo>
                <a:lnTo>
                  <a:pt x="241249" y="91196"/>
                </a:lnTo>
                <a:lnTo>
                  <a:pt x="245799" y="92338"/>
                </a:lnTo>
                <a:lnTo>
                  <a:pt x="249209" y="93480"/>
                </a:lnTo>
                <a:lnTo>
                  <a:pt x="252629" y="94613"/>
                </a:lnTo>
                <a:lnTo>
                  <a:pt x="257179" y="95755"/>
                </a:lnTo>
                <a:lnTo>
                  <a:pt x="260590" y="96898"/>
                </a:lnTo>
                <a:lnTo>
                  <a:pt x="265140" y="98040"/>
                </a:lnTo>
                <a:lnTo>
                  <a:pt x="268560" y="99173"/>
                </a:lnTo>
                <a:lnTo>
                  <a:pt x="273110" y="99173"/>
                </a:lnTo>
                <a:lnTo>
                  <a:pt x="276520" y="100315"/>
                </a:lnTo>
                <a:lnTo>
                  <a:pt x="279940" y="101458"/>
                </a:lnTo>
                <a:lnTo>
                  <a:pt x="283350" y="102600"/>
                </a:lnTo>
                <a:lnTo>
                  <a:pt x="286761" y="103733"/>
                </a:lnTo>
                <a:lnTo>
                  <a:pt x="290181" y="104875"/>
                </a:lnTo>
                <a:lnTo>
                  <a:pt x="293591" y="104875"/>
                </a:lnTo>
                <a:lnTo>
                  <a:pt x="297011" y="106017"/>
                </a:lnTo>
                <a:lnTo>
                  <a:pt x="300421" y="106017"/>
                </a:lnTo>
                <a:lnTo>
                  <a:pt x="303831" y="107160"/>
                </a:lnTo>
                <a:lnTo>
                  <a:pt x="309522" y="109435"/>
                </a:lnTo>
                <a:lnTo>
                  <a:pt x="315212" y="110577"/>
                </a:lnTo>
                <a:lnTo>
                  <a:pt x="318632" y="110577"/>
                </a:lnTo>
                <a:lnTo>
                  <a:pt x="322042" y="111720"/>
                </a:lnTo>
                <a:lnTo>
                  <a:pt x="325452" y="111720"/>
                </a:lnTo>
                <a:lnTo>
                  <a:pt x="327732" y="112852"/>
                </a:lnTo>
                <a:lnTo>
                  <a:pt x="333422" y="113995"/>
                </a:lnTo>
                <a:lnTo>
                  <a:pt x="337973" y="115137"/>
                </a:lnTo>
                <a:lnTo>
                  <a:pt x="342523" y="115137"/>
                </a:lnTo>
                <a:lnTo>
                  <a:pt x="348213" y="116279"/>
                </a:lnTo>
                <a:lnTo>
                  <a:pt x="352763" y="116279"/>
                </a:lnTo>
                <a:lnTo>
                  <a:pt x="356183" y="117412"/>
                </a:lnTo>
                <a:lnTo>
                  <a:pt x="361873" y="117412"/>
                </a:lnTo>
                <a:lnTo>
                  <a:pt x="365284" y="118554"/>
                </a:lnTo>
                <a:lnTo>
                  <a:pt x="386905" y="118554"/>
                </a:lnTo>
                <a:lnTo>
                  <a:pt x="392595" y="117412"/>
                </a:lnTo>
                <a:lnTo>
                  <a:pt x="398285" y="117412"/>
                </a:lnTo>
                <a:lnTo>
                  <a:pt x="402835" y="116279"/>
                </a:lnTo>
                <a:lnTo>
                  <a:pt x="406255" y="115137"/>
                </a:lnTo>
                <a:lnTo>
                  <a:pt x="409665" y="112852"/>
                </a:lnTo>
                <a:lnTo>
                  <a:pt x="411945" y="110577"/>
                </a:lnTo>
                <a:lnTo>
                  <a:pt x="414216" y="107160"/>
                </a:lnTo>
                <a:lnTo>
                  <a:pt x="417635" y="102600"/>
                </a:lnTo>
                <a:lnTo>
                  <a:pt x="421046" y="98040"/>
                </a:lnTo>
                <a:lnTo>
                  <a:pt x="424456" y="92338"/>
                </a:lnTo>
                <a:lnTo>
                  <a:pt x="427876" y="86636"/>
                </a:lnTo>
                <a:lnTo>
                  <a:pt x="431286" y="82076"/>
                </a:lnTo>
                <a:lnTo>
                  <a:pt x="435836" y="76374"/>
                </a:lnTo>
                <a:lnTo>
                  <a:pt x="439256" y="70672"/>
                </a:lnTo>
                <a:lnTo>
                  <a:pt x="442667" y="66112"/>
                </a:lnTo>
                <a:lnTo>
                  <a:pt x="443807" y="61552"/>
                </a:lnTo>
                <a:lnTo>
                  <a:pt x="447217" y="58135"/>
                </a:lnTo>
                <a:lnTo>
                  <a:pt x="448357" y="55860"/>
                </a:lnTo>
                <a:lnTo>
                  <a:pt x="448357" y="53575"/>
                </a:lnTo>
                <a:lnTo>
                  <a:pt x="482498" y="58135"/>
                </a:lnTo>
                <a:lnTo>
                  <a:pt x="426736" y="127674"/>
                </a:lnTo>
                <a:lnTo>
                  <a:pt x="451767" y="210893"/>
                </a:lnTo>
                <a:lnTo>
                  <a:pt x="399425" y="145913"/>
                </a:lnTo>
                <a:lnTo>
                  <a:pt x="411945" y="214320"/>
                </a:lnTo>
                <a:lnTo>
                  <a:pt x="357323" y="142496"/>
                </a:lnTo>
                <a:lnTo>
                  <a:pt x="373254" y="208618"/>
                </a:lnTo>
                <a:lnTo>
                  <a:pt x="302701" y="126532"/>
                </a:lnTo>
                <a:lnTo>
                  <a:pt x="326592" y="194938"/>
                </a:lnTo>
                <a:lnTo>
                  <a:pt x="252629" y="113995"/>
                </a:lnTo>
                <a:lnTo>
                  <a:pt x="268560" y="170997"/>
                </a:lnTo>
                <a:lnTo>
                  <a:pt x="224178" y="118554"/>
                </a:lnTo>
                <a:lnTo>
                  <a:pt x="0" y="17096"/>
                </a:lnTo>
                <a:lnTo>
                  <a:pt x="12520" y="0"/>
                </a:lnTo>
                <a:lnTo>
                  <a:pt x="19340" y="2275"/>
                </a:lnTo>
                <a:lnTo>
                  <a:pt x="23891" y="5692"/>
                </a:lnTo>
                <a:lnTo>
                  <a:pt x="27311" y="6834"/>
                </a:lnTo>
                <a:lnTo>
                  <a:pt x="30721" y="7977"/>
                </a:lnTo>
                <a:lnTo>
                  <a:pt x="34141" y="10261"/>
                </a:lnTo>
                <a:lnTo>
                  <a:pt x="36411" y="11394"/>
                </a:lnTo>
                <a:lnTo>
                  <a:pt x="39831" y="13679"/>
                </a:lnTo>
                <a:lnTo>
                  <a:pt x="43241" y="14821"/>
                </a:lnTo>
                <a:lnTo>
                  <a:pt x="46651" y="17096"/>
                </a:lnTo>
                <a:lnTo>
                  <a:pt x="50071" y="18239"/>
                </a:lnTo>
                <a:lnTo>
                  <a:pt x="54622" y="20514"/>
                </a:lnTo>
                <a:lnTo>
                  <a:pt x="58032" y="21656"/>
                </a:lnTo>
                <a:lnTo>
                  <a:pt x="61452" y="23941"/>
                </a:lnTo>
                <a:lnTo>
                  <a:pt x="64862" y="25074"/>
                </a:lnTo>
                <a:lnTo>
                  <a:pt x="68272" y="27358"/>
                </a:lnTo>
                <a:lnTo>
                  <a:pt x="71692" y="28501"/>
                </a:lnTo>
                <a:lnTo>
                  <a:pt x="76242" y="30776"/>
                </a:lnTo>
                <a:lnTo>
                  <a:pt x="79653" y="31918"/>
                </a:lnTo>
                <a:lnTo>
                  <a:pt x="83073" y="34193"/>
                </a:lnTo>
                <a:lnTo>
                  <a:pt x="87623" y="35336"/>
                </a:lnTo>
                <a:lnTo>
                  <a:pt x="91033" y="37620"/>
                </a:lnTo>
                <a:lnTo>
                  <a:pt x="94453" y="38753"/>
                </a:lnTo>
                <a:lnTo>
                  <a:pt x="99003" y="39895"/>
                </a:lnTo>
                <a:lnTo>
                  <a:pt x="103554" y="42180"/>
                </a:lnTo>
                <a:lnTo>
                  <a:pt x="106964" y="43313"/>
                </a:lnTo>
                <a:lnTo>
                  <a:pt x="110384" y="45598"/>
                </a:lnTo>
                <a:lnTo>
                  <a:pt x="114934" y="46740"/>
                </a:lnTo>
                <a:lnTo>
                  <a:pt x="119484" y="49015"/>
                </a:lnTo>
                <a:lnTo>
                  <a:pt x="122894" y="50157"/>
                </a:lnTo>
                <a:lnTo>
                  <a:pt x="127454" y="52432"/>
                </a:lnTo>
                <a:lnTo>
                  <a:pt x="132005" y="53575"/>
                </a:lnTo>
                <a:lnTo>
                  <a:pt x="136555" y="54717"/>
                </a:lnTo>
                <a:lnTo>
                  <a:pt x="139965" y="56992"/>
                </a:lnTo>
                <a:lnTo>
                  <a:pt x="144515" y="58135"/>
                </a:lnTo>
                <a:lnTo>
                  <a:pt x="149075" y="59277"/>
                </a:lnTo>
                <a:lnTo>
                  <a:pt x="152485" y="61552"/>
                </a:lnTo>
                <a:lnTo>
                  <a:pt x="157036" y="62694"/>
                </a:lnTo>
                <a:lnTo>
                  <a:pt x="161586" y="64979"/>
                </a:lnTo>
                <a:lnTo>
                  <a:pt x="166136" y="66112"/>
                </a:lnTo>
                <a:lnTo>
                  <a:pt x="169556" y="67254"/>
                </a:lnTo>
                <a:lnTo>
                  <a:pt x="174106" y="69539"/>
                </a:lnTo>
                <a:lnTo>
                  <a:pt x="178657" y="70672"/>
                </a:lnTo>
                <a:lnTo>
                  <a:pt x="182076" y="71814"/>
                </a:lnTo>
                <a:lnTo>
                  <a:pt x="186627" y="74099"/>
                </a:lnTo>
                <a:lnTo>
                  <a:pt x="191177" y="75241"/>
                </a:lnTo>
                <a:lnTo>
                  <a:pt x="194587" y="77516"/>
                </a:lnTo>
                <a:lnTo>
                  <a:pt x="200277" y="78659"/>
                </a:lnTo>
                <a:lnTo>
                  <a:pt x="203697" y="79801"/>
                </a:lnTo>
                <a:close/>
              </a:path>
            </a:pathLst>
          </a:custGeom>
          <a:solidFill>
            <a:srgbClr val="F1CC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527312" y="209890"/>
            <a:ext cx="345943" cy="283860"/>
          </a:xfrm>
          <a:custGeom>
            <a:avLst/>
            <a:gdLst/>
            <a:ahLst/>
            <a:cxnLst/>
            <a:rect l="l" t="t" r="r" b="b"/>
            <a:pathLst>
              <a:path w="345943" h="283860">
                <a:moveTo>
                  <a:pt x="337973" y="164153"/>
                </a:moveTo>
                <a:lnTo>
                  <a:pt x="340253" y="168760"/>
                </a:lnTo>
                <a:lnTo>
                  <a:pt x="341383" y="174424"/>
                </a:lnTo>
                <a:lnTo>
                  <a:pt x="342523" y="179032"/>
                </a:lnTo>
                <a:lnTo>
                  <a:pt x="343663" y="184696"/>
                </a:lnTo>
                <a:lnTo>
                  <a:pt x="344803" y="189304"/>
                </a:lnTo>
                <a:lnTo>
                  <a:pt x="344803" y="193815"/>
                </a:lnTo>
                <a:lnTo>
                  <a:pt x="345943" y="199479"/>
                </a:lnTo>
                <a:lnTo>
                  <a:pt x="345943" y="204087"/>
                </a:lnTo>
                <a:lnTo>
                  <a:pt x="344803" y="209751"/>
                </a:lnTo>
                <a:lnTo>
                  <a:pt x="343663" y="214358"/>
                </a:lnTo>
                <a:lnTo>
                  <a:pt x="343663" y="218870"/>
                </a:lnTo>
                <a:lnTo>
                  <a:pt x="342523" y="224630"/>
                </a:lnTo>
                <a:lnTo>
                  <a:pt x="341383" y="229142"/>
                </a:lnTo>
                <a:lnTo>
                  <a:pt x="339113" y="233750"/>
                </a:lnTo>
                <a:lnTo>
                  <a:pt x="337973" y="237109"/>
                </a:lnTo>
                <a:lnTo>
                  <a:pt x="336833" y="241717"/>
                </a:lnTo>
                <a:lnTo>
                  <a:pt x="334562" y="245173"/>
                </a:lnTo>
                <a:lnTo>
                  <a:pt x="332282" y="249685"/>
                </a:lnTo>
                <a:lnTo>
                  <a:pt x="331142" y="254293"/>
                </a:lnTo>
                <a:lnTo>
                  <a:pt x="328872" y="257653"/>
                </a:lnTo>
                <a:lnTo>
                  <a:pt x="326592" y="261108"/>
                </a:lnTo>
                <a:lnTo>
                  <a:pt x="323182" y="265620"/>
                </a:lnTo>
                <a:lnTo>
                  <a:pt x="318632" y="271380"/>
                </a:lnTo>
                <a:lnTo>
                  <a:pt x="312941" y="277044"/>
                </a:lnTo>
                <a:lnTo>
                  <a:pt x="308391" y="280500"/>
                </a:lnTo>
                <a:lnTo>
                  <a:pt x="302701" y="283860"/>
                </a:lnTo>
                <a:lnTo>
                  <a:pt x="307251" y="204087"/>
                </a:lnTo>
                <a:lnTo>
                  <a:pt x="243519" y="147065"/>
                </a:lnTo>
                <a:lnTo>
                  <a:pt x="117204" y="116347"/>
                </a:lnTo>
                <a:lnTo>
                  <a:pt x="23900" y="99163"/>
                </a:lnTo>
                <a:lnTo>
                  <a:pt x="0" y="26206"/>
                </a:lnTo>
                <a:lnTo>
                  <a:pt x="40961" y="0"/>
                </a:lnTo>
                <a:lnTo>
                  <a:pt x="40961" y="1151"/>
                </a:lnTo>
                <a:lnTo>
                  <a:pt x="38691" y="3455"/>
                </a:lnTo>
                <a:lnTo>
                  <a:pt x="38691" y="5759"/>
                </a:lnTo>
                <a:lnTo>
                  <a:pt x="37551" y="7967"/>
                </a:lnTo>
                <a:lnTo>
                  <a:pt x="36411" y="11423"/>
                </a:lnTo>
                <a:lnTo>
                  <a:pt x="35271" y="14879"/>
                </a:lnTo>
                <a:lnTo>
                  <a:pt x="34141" y="17087"/>
                </a:lnTo>
                <a:lnTo>
                  <a:pt x="34141" y="29662"/>
                </a:lnTo>
                <a:lnTo>
                  <a:pt x="35271" y="33118"/>
                </a:lnTo>
                <a:lnTo>
                  <a:pt x="36411" y="38782"/>
                </a:lnTo>
                <a:lnTo>
                  <a:pt x="37551" y="43390"/>
                </a:lnTo>
                <a:lnTo>
                  <a:pt x="39831" y="49053"/>
                </a:lnTo>
                <a:lnTo>
                  <a:pt x="43241" y="53565"/>
                </a:lnTo>
                <a:lnTo>
                  <a:pt x="47791" y="58173"/>
                </a:lnTo>
                <a:lnTo>
                  <a:pt x="53482" y="61629"/>
                </a:lnTo>
                <a:lnTo>
                  <a:pt x="59172" y="66141"/>
                </a:lnTo>
                <a:lnTo>
                  <a:pt x="62582" y="68445"/>
                </a:lnTo>
                <a:lnTo>
                  <a:pt x="66002" y="69597"/>
                </a:lnTo>
                <a:lnTo>
                  <a:pt x="69412" y="71804"/>
                </a:lnTo>
                <a:lnTo>
                  <a:pt x="72832" y="72956"/>
                </a:lnTo>
                <a:lnTo>
                  <a:pt x="77382" y="74108"/>
                </a:lnTo>
                <a:lnTo>
                  <a:pt x="80793" y="76412"/>
                </a:lnTo>
                <a:lnTo>
                  <a:pt x="84203" y="77564"/>
                </a:lnTo>
                <a:lnTo>
                  <a:pt x="87623" y="79868"/>
                </a:lnTo>
                <a:lnTo>
                  <a:pt x="92173" y="79868"/>
                </a:lnTo>
                <a:lnTo>
                  <a:pt x="96723" y="82076"/>
                </a:lnTo>
                <a:lnTo>
                  <a:pt x="101274" y="82076"/>
                </a:lnTo>
                <a:lnTo>
                  <a:pt x="105833" y="84380"/>
                </a:lnTo>
                <a:lnTo>
                  <a:pt x="111514" y="84380"/>
                </a:lnTo>
                <a:lnTo>
                  <a:pt x="116074" y="85532"/>
                </a:lnTo>
                <a:lnTo>
                  <a:pt x="120624" y="86684"/>
                </a:lnTo>
                <a:lnTo>
                  <a:pt x="125174" y="87836"/>
                </a:lnTo>
                <a:lnTo>
                  <a:pt x="129725" y="88988"/>
                </a:lnTo>
                <a:lnTo>
                  <a:pt x="135415" y="90044"/>
                </a:lnTo>
                <a:lnTo>
                  <a:pt x="139965" y="90044"/>
                </a:lnTo>
                <a:lnTo>
                  <a:pt x="145655" y="91196"/>
                </a:lnTo>
                <a:lnTo>
                  <a:pt x="150206" y="91196"/>
                </a:lnTo>
                <a:lnTo>
                  <a:pt x="155896" y="92348"/>
                </a:lnTo>
                <a:lnTo>
                  <a:pt x="160456" y="92348"/>
                </a:lnTo>
                <a:lnTo>
                  <a:pt x="165006" y="93500"/>
                </a:lnTo>
                <a:lnTo>
                  <a:pt x="171826" y="93500"/>
                </a:lnTo>
                <a:lnTo>
                  <a:pt x="177517" y="94652"/>
                </a:lnTo>
                <a:lnTo>
                  <a:pt x="183207" y="94652"/>
                </a:lnTo>
                <a:lnTo>
                  <a:pt x="188897" y="95803"/>
                </a:lnTo>
                <a:lnTo>
                  <a:pt x="200277" y="95803"/>
                </a:lnTo>
                <a:lnTo>
                  <a:pt x="205968" y="96955"/>
                </a:lnTo>
                <a:lnTo>
                  <a:pt x="211658" y="98107"/>
                </a:lnTo>
                <a:lnTo>
                  <a:pt x="220768" y="98107"/>
                </a:lnTo>
                <a:lnTo>
                  <a:pt x="224178" y="99163"/>
                </a:lnTo>
                <a:lnTo>
                  <a:pt x="231008" y="99163"/>
                </a:lnTo>
                <a:lnTo>
                  <a:pt x="233279" y="100315"/>
                </a:lnTo>
                <a:lnTo>
                  <a:pt x="236698" y="101467"/>
                </a:lnTo>
                <a:lnTo>
                  <a:pt x="242389" y="101467"/>
                </a:lnTo>
                <a:lnTo>
                  <a:pt x="248079" y="102619"/>
                </a:lnTo>
                <a:lnTo>
                  <a:pt x="253760" y="104923"/>
                </a:lnTo>
                <a:lnTo>
                  <a:pt x="259450" y="106075"/>
                </a:lnTo>
                <a:lnTo>
                  <a:pt x="265140" y="107227"/>
                </a:lnTo>
                <a:lnTo>
                  <a:pt x="270830" y="108283"/>
                </a:lnTo>
                <a:lnTo>
                  <a:pt x="276520" y="110587"/>
                </a:lnTo>
                <a:lnTo>
                  <a:pt x="282211" y="111739"/>
                </a:lnTo>
                <a:lnTo>
                  <a:pt x="286761" y="114043"/>
                </a:lnTo>
                <a:lnTo>
                  <a:pt x="292451" y="116347"/>
                </a:lnTo>
                <a:lnTo>
                  <a:pt x="297011" y="118554"/>
                </a:lnTo>
                <a:lnTo>
                  <a:pt x="301561" y="122010"/>
                </a:lnTo>
                <a:lnTo>
                  <a:pt x="307251" y="125466"/>
                </a:lnTo>
                <a:lnTo>
                  <a:pt x="311801" y="128826"/>
                </a:lnTo>
                <a:lnTo>
                  <a:pt x="315212" y="132282"/>
                </a:lnTo>
                <a:lnTo>
                  <a:pt x="318632" y="135642"/>
                </a:lnTo>
                <a:lnTo>
                  <a:pt x="323182" y="139098"/>
                </a:lnTo>
                <a:lnTo>
                  <a:pt x="326592" y="143705"/>
                </a:lnTo>
                <a:lnTo>
                  <a:pt x="330012" y="148217"/>
                </a:lnTo>
                <a:lnTo>
                  <a:pt x="332282" y="153881"/>
                </a:lnTo>
                <a:lnTo>
                  <a:pt x="335702" y="158489"/>
                </a:lnTo>
                <a:lnTo>
                  <a:pt x="337973" y="164153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438289" y="162084"/>
            <a:ext cx="556471" cy="824173"/>
          </a:xfrm>
          <a:custGeom>
            <a:avLst/>
            <a:gdLst/>
            <a:ahLst/>
            <a:cxnLst/>
            <a:rect l="l" t="t" r="r" b="b"/>
            <a:pathLst>
              <a:path w="556471" h="824173">
                <a:moveTo>
                  <a:pt x="0" y="253045"/>
                </a:moveTo>
                <a:lnTo>
                  <a:pt x="1149" y="245077"/>
                </a:lnTo>
                <a:lnTo>
                  <a:pt x="1149" y="172120"/>
                </a:lnTo>
                <a:lnTo>
                  <a:pt x="2299" y="165209"/>
                </a:lnTo>
                <a:lnTo>
                  <a:pt x="2299" y="77468"/>
                </a:lnTo>
                <a:lnTo>
                  <a:pt x="78551" y="83132"/>
                </a:lnTo>
                <a:lnTo>
                  <a:pt x="159306" y="163001"/>
                </a:lnTo>
                <a:lnTo>
                  <a:pt x="159306" y="165209"/>
                </a:lnTo>
                <a:lnTo>
                  <a:pt x="161605" y="168664"/>
                </a:lnTo>
                <a:lnTo>
                  <a:pt x="162755" y="173272"/>
                </a:lnTo>
                <a:lnTo>
                  <a:pt x="163904" y="175480"/>
                </a:lnTo>
                <a:lnTo>
                  <a:pt x="164958" y="178936"/>
                </a:lnTo>
                <a:lnTo>
                  <a:pt x="166107" y="182392"/>
                </a:lnTo>
                <a:lnTo>
                  <a:pt x="167257" y="185752"/>
                </a:lnTo>
                <a:lnTo>
                  <a:pt x="169556" y="189208"/>
                </a:lnTo>
                <a:lnTo>
                  <a:pt x="170706" y="192567"/>
                </a:lnTo>
                <a:lnTo>
                  <a:pt x="171855" y="196023"/>
                </a:lnTo>
                <a:lnTo>
                  <a:pt x="173005" y="201687"/>
                </a:lnTo>
                <a:lnTo>
                  <a:pt x="174058" y="205143"/>
                </a:lnTo>
                <a:lnTo>
                  <a:pt x="176357" y="209751"/>
                </a:lnTo>
                <a:lnTo>
                  <a:pt x="177507" y="215414"/>
                </a:lnTo>
                <a:lnTo>
                  <a:pt x="179806" y="219926"/>
                </a:lnTo>
                <a:lnTo>
                  <a:pt x="182105" y="225686"/>
                </a:lnTo>
                <a:lnTo>
                  <a:pt x="183159" y="230198"/>
                </a:lnTo>
                <a:lnTo>
                  <a:pt x="185458" y="235958"/>
                </a:lnTo>
                <a:lnTo>
                  <a:pt x="186607" y="241621"/>
                </a:lnTo>
                <a:lnTo>
                  <a:pt x="188907" y="246229"/>
                </a:lnTo>
                <a:lnTo>
                  <a:pt x="191206" y="251893"/>
                </a:lnTo>
                <a:lnTo>
                  <a:pt x="193409" y="257557"/>
                </a:lnTo>
                <a:lnTo>
                  <a:pt x="194558" y="263316"/>
                </a:lnTo>
                <a:lnTo>
                  <a:pt x="196857" y="268980"/>
                </a:lnTo>
                <a:lnTo>
                  <a:pt x="199157" y="275796"/>
                </a:lnTo>
                <a:lnTo>
                  <a:pt x="200306" y="280404"/>
                </a:lnTo>
                <a:lnTo>
                  <a:pt x="202509" y="287219"/>
                </a:lnTo>
                <a:lnTo>
                  <a:pt x="204808" y="291827"/>
                </a:lnTo>
                <a:lnTo>
                  <a:pt x="207108" y="298643"/>
                </a:lnTo>
                <a:lnTo>
                  <a:pt x="209407" y="303155"/>
                </a:lnTo>
                <a:lnTo>
                  <a:pt x="210556" y="310066"/>
                </a:lnTo>
                <a:lnTo>
                  <a:pt x="212759" y="315730"/>
                </a:lnTo>
                <a:lnTo>
                  <a:pt x="215058" y="321394"/>
                </a:lnTo>
                <a:lnTo>
                  <a:pt x="217358" y="326002"/>
                </a:lnTo>
                <a:lnTo>
                  <a:pt x="218507" y="332817"/>
                </a:lnTo>
                <a:lnTo>
                  <a:pt x="220710" y="337425"/>
                </a:lnTo>
                <a:lnTo>
                  <a:pt x="223009" y="343089"/>
                </a:lnTo>
                <a:lnTo>
                  <a:pt x="225309" y="347697"/>
                </a:lnTo>
                <a:lnTo>
                  <a:pt x="226458" y="353361"/>
                </a:lnTo>
                <a:lnTo>
                  <a:pt x="228757" y="359024"/>
                </a:lnTo>
                <a:lnTo>
                  <a:pt x="229811" y="363632"/>
                </a:lnTo>
                <a:lnTo>
                  <a:pt x="232110" y="368144"/>
                </a:lnTo>
                <a:lnTo>
                  <a:pt x="233259" y="372752"/>
                </a:lnTo>
                <a:lnTo>
                  <a:pt x="234409" y="377264"/>
                </a:lnTo>
                <a:lnTo>
                  <a:pt x="236708" y="380719"/>
                </a:lnTo>
                <a:lnTo>
                  <a:pt x="237858" y="385231"/>
                </a:lnTo>
                <a:lnTo>
                  <a:pt x="239007" y="389839"/>
                </a:lnTo>
                <a:lnTo>
                  <a:pt x="240061" y="392143"/>
                </a:lnTo>
                <a:lnTo>
                  <a:pt x="241210" y="395503"/>
                </a:lnTo>
                <a:lnTo>
                  <a:pt x="242360" y="398959"/>
                </a:lnTo>
                <a:lnTo>
                  <a:pt x="242360" y="402415"/>
                </a:lnTo>
                <a:lnTo>
                  <a:pt x="244659" y="406926"/>
                </a:lnTo>
                <a:lnTo>
                  <a:pt x="245809" y="410382"/>
                </a:lnTo>
                <a:lnTo>
                  <a:pt x="245809" y="414894"/>
                </a:lnTo>
                <a:lnTo>
                  <a:pt x="246958" y="416046"/>
                </a:lnTo>
                <a:lnTo>
                  <a:pt x="249161" y="419502"/>
                </a:lnTo>
                <a:lnTo>
                  <a:pt x="250311" y="421710"/>
                </a:lnTo>
                <a:lnTo>
                  <a:pt x="252610" y="425166"/>
                </a:lnTo>
                <a:lnTo>
                  <a:pt x="254909" y="428621"/>
                </a:lnTo>
                <a:lnTo>
                  <a:pt x="256059" y="431981"/>
                </a:lnTo>
                <a:lnTo>
                  <a:pt x="259411" y="435437"/>
                </a:lnTo>
                <a:lnTo>
                  <a:pt x="261710" y="439949"/>
                </a:lnTo>
                <a:lnTo>
                  <a:pt x="264010" y="444557"/>
                </a:lnTo>
                <a:lnTo>
                  <a:pt x="266309" y="449069"/>
                </a:lnTo>
                <a:lnTo>
                  <a:pt x="269661" y="453676"/>
                </a:lnTo>
                <a:lnTo>
                  <a:pt x="271961" y="458188"/>
                </a:lnTo>
                <a:lnTo>
                  <a:pt x="275409" y="463948"/>
                </a:lnTo>
                <a:lnTo>
                  <a:pt x="276559" y="468460"/>
                </a:lnTo>
                <a:lnTo>
                  <a:pt x="279911" y="473068"/>
                </a:lnTo>
                <a:lnTo>
                  <a:pt x="283360" y="477579"/>
                </a:lnTo>
                <a:lnTo>
                  <a:pt x="285659" y="482168"/>
                </a:lnTo>
                <a:lnTo>
                  <a:pt x="289012" y="487870"/>
                </a:lnTo>
                <a:lnTo>
                  <a:pt x="291311" y="491288"/>
                </a:lnTo>
                <a:lnTo>
                  <a:pt x="293610" y="495847"/>
                </a:lnTo>
                <a:lnTo>
                  <a:pt x="296963" y="499274"/>
                </a:lnTo>
                <a:lnTo>
                  <a:pt x="298112" y="503834"/>
                </a:lnTo>
                <a:lnTo>
                  <a:pt x="301561" y="507252"/>
                </a:lnTo>
                <a:lnTo>
                  <a:pt x="302711" y="510669"/>
                </a:lnTo>
                <a:lnTo>
                  <a:pt x="305010" y="512954"/>
                </a:lnTo>
                <a:lnTo>
                  <a:pt x="306063" y="515229"/>
                </a:lnTo>
                <a:lnTo>
                  <a:pt x="308362" y="518656"/>
                </a:lnTo>
                <a:lnTo>
                  <a:pt x="308362" y="520931"/>
                </a:lnTo>
                <a:lnTo>
                  <a:pt x="393715" y="552850"/>
                </a:lnTo>
                <a:lnTo>
                  <a:pt x="444966" y="433133"/>
                </a:lnTo>
                <a:lnTo>
                  <a:pt x="384615" y="377264"/>
                </a:lnTo>
                <a:lnTo>
                  <a:pt x="333461" y="380719"/>
                </a:lnTo>
                <a:lnTo>
                  <a:pt x="334514" y="380719"/>
                </a:lnTo>
                <a:lnTo>
                  <a:pt x="335664" y="383023"/>
                </a:lnTo>
                <a:lnTo>
                  <a:pt x="339113" y="385231"/>
                </a:lnTo>
                <a:lnTo>
                  <a:pt x="342561" y="388687"/>
                </a:lnTo>
                <a:lnTo>
                  <a:pt x="345914" y="392143"/>
                </a:lnTo>
                <a:lnTo>
                  <a:pt x="350512" y="396655"/>
                </a:lnTo>
                <a:lnTo>
                  <a:pt x="355014" y="402415"/>
                </a:lnTo>
                <a:lnTo>
                  <a:pt x="358463" y="408078"/>
                </a:lnTo>
                <a:lnTo>
                  <a:pt x="361816" y="410382"/>
                </a:lnTo>
                <a:lnTo>
                  <a:pt x="364115" y="412590"/>
                </a:lnTo>
                <a:lnTo>
                  <a:pt x="365264" y="416046"/>
                </a:lnTo>
                <a:lnTo>
                  <a:pt x="367564" y="419502"/>
                </a:lnTo>
                <a:lnTo>
                  <a:pt x="369863" y="422862"/>
                </a:lnTo>
                <a:lnTo>
                  <a:pt x="371012" y="426317"/>
                </a:lnTo>
                <a:lnTo>
                  <a:pt x="372066" y="429773"/>
                </a:lnTo>
                <a:lnTo>
                  <a:pt x="373215" y="433133"/>
                </a:lnTo>
                <a:lnTo>
                  <a:pt x="375515" y="435437"/>
                </a:lnTo>
                <a:lnTo>
                  <a:pt x="375515" y="452524"/>
                </a:lnTo>
                <a:lnTo>
                  <a:pt x="374365" y="455980"/>
                </a:lnTo>
                <a:lnTo>
                  <a:pt x="372066" y="459340"/>
                </a:lnTo>
                <a:lnTo>
                  <a:pt x="369863" y="463948"/>
                </a:lnTo>
                <a:lnTo>
                  <a:pt x="365264" y="468460"/>
                </a:lnTo>
                <a:lnTo>
                  <a:pt x="360762" y="470764"/>
                </a:lnTo>
                <a:lnTo>
                  <a:pt x="355014" y="473068"/>
                </a:lnTo>
                <a:lnTo>
                  <a:pt x="349363" y="473068"/>
                </a:lnTo>
                <a:lnTo>
                  <a:pt x="345914" y="471916"/>
                </a:lnTo>
                <a:lnTo>
                  <a:pt x="342561" y="470764"/>
                </a:lnTo>
                <a:lnTo>
                  <a:pt x="339113" y="469612"/>
                </a:lnTo>
                <a:lnTo>
                  <a:pt x="334514" y="468460"/>
                </a:lnTo>
                <a:lnTo>
                  <a:pt x="331162" y="466252"/>
                </a:lnTo>
                <a:lnTo>
                  <a:pt x="326563" y="463948"/>
                </a:lnTo>
                <a:lnTo>
                  <a:pt x="323211" y="460492"/>
                </a:lnTo>
                <a:lnTo>
                  <a:pt x="319762" y="457132"/>
                </a:lnTo>
                <a:lnTo>
                  <a:pt x="316313" y="453676"/>
                </a:lnTo>
                <a:lnTo>
                  <a:pt x="312961" y="450220"/>
                </a:lnTo>
                <a:lnTo>
                  <a:pt x="309512" y="445709"/>
                </a:lnTo>
                <a:lnTo>
                  <a:pt x="306063" y="439949"/>
                </a:lnTo>
                <a:lnTo>
                  <a:pt x="302711" y="434285"/>
                </a:lnTo>
                <a:lnTo>
                  <a:pt x="299262" y="429773"/>
                </a:lnTo>
                <a:lnTo>
                  <a:pt x="298112" y="426317"/>
                </a:lnTo>
                <a:lnTo>
                  <a:pt x="296963" y="422862"/>
                </a:lnTo>
                <a:lnTo>
                  <a:pt x="295813" y="419502"/>
                </a:lnTo>
                <a:lnTo>
                  <a:pt x="293610" y="416046"/>
                </a:lnTo>
                <a:lnTo>
                  <a:pt x="292461" y="411534"/>
                </a:lnTo>
                <a:lnTo>
                  <a:pt x="291311" y="408078"/>
                </a:lnTo>
                <a:lnTo>
                  <a:pt x="290161" y="404622"/>
                </a:lnTo>
                <a:lnTo>
                  <a:pt x="287862" y="401263"/>
                </a:lnTo>
                <a:lnTo>
                  <a:pt x="287862" y="396655"/>
                </a:lnTo>
                <a:lnTo>
                  <a:pt x="285659" y="392143"/>
                </a:lnTo>
                <a:lnTo>
                  <a:pt x="285659" y="387535"/>
                </a:lnTo>
                <a:lnTo>
                  <a:pt x="283360" y="384175"/>
                </a:lnTo>
                <a:lnTo>
                  <a:pt x="283360" y="378416"/>
                </a:lnTo>
                <a:lnTo>
                  <a:pt x="282211" y="373904"/>
                </a:lnTo>
                <a:lnTo>
                  <a:pt x="281061" y="369296"/>
                </a:lnTo>
                <a:lnTo>
                  <a:pt x="279911" y="364784"/>
                </a:lnTo>
                <a:lnTo>
                  <a:pt x="279911" y="360176"/>
                </a:lnTo>
                <a:lnTo>
                  <a:pt x="278762" y="355664"/>
                </a:lnTo>
                <a:lnTo>
                  <a:pt x="277612" y="349905"/>
                </a:lnTo>
                <a:lnTo>
                  <a:pt x="276559" y="345393"/>
                </a:lnTo>
                <a:lnTo>
                  <a:pt x="276559" y="335121"/>
                </a:lnTo>
                <a:lnTo>
                  <a:pt x="275409" y="330514"/>
                </a:lnTo>
                <a:lnTo>
                  <a:pt x="274260" y="326002"/>
                </a:lnTo>
                <a:lnTo>
                  <a:pt x="273110" y="321394"/>
                </a:lnTo>
                <a:lnTo>
                  <a:pt x="273110" y="316882"/>
                </a:lnTo>
                <a:lnTo>
                  <a:pt x="271961" y="312274"/>
                </a:lnTo>
                <a:lnTo>
                  <a:pt x="270811" y="307762"/>
                </a:lnTo>
                <a:lnTo>
                  <a:pt x="270811" y="302099"/>
                </a:lnTo>
                <a:lnTo>
                  <a:pt x="269661" y="298643"/>
                </a:lnTo>
                <a:lnTo>
                  <a:pt x="268512" y="294035"/>
                </a:lnTo>
                <a:lnTo>
                  <a:pt x="267458" y="289523"/>
                </a:lnTo>
                <a:lnTo>
                  <a:pt x="267458" y="284915"/>
                </a:lnTo>
                <a:lnTo>
                  <a:pt x="266309" y="280404"/>
                </a:lnTo>
                <a:lnTo>
                  <a:pt x="266309" y="276948"/>
                </a:lnTo>
                <a:lnTo>
                  <a:pt x="265159" y="272436"/>
                </a:lnTo>
                <a:lnTo>
                  <a:pt x="264010" y="267828"/>
                </a:lnTo>
                <a:lnTo>
                  <a:pt x="262860" y="264468"/>
                </a:lnTo>
                <a:lnTo>
                  <a:pt x="262860" y="259861"/>
                </a:lnTo>
                <a:lnTo>
                  <a:pt x="261710" y="256501"/>
                </a:lnTo>
                <a:lnTo>
                  <a:pt x="260561" y="251893"/>
                </a:lnTo>
                <a:lnTo>
                  <a:pt x="259411" y="248437"/>
                </a:lnTo>
                <a:lnTo>
                  <a:pt x="259411" y="243925"/>
                </a:lnTo>
                <a:lnTo>
                  <a:pt x="257208" y="240469"/>
                </a:lnTo>
                <a:lnTo>
                  <a:pt x="257208" y="237109"/>
                </a:lnTo>
                <a:lnTo>
                  <a:pt x="256059" y="233654"/>
                </a:lnTo>
                <a:lnTo>
                  <a:pt x="254909" y="230198"/>
                </a:lnTo>
                <a:lnTo>
                  <a:pt x="253760" y="226838"/>
                </a:lnTo>
                <a:lnTo>
                  <a:pt x="252610" y="222230"/>
                </a:lnTo>
                <a:lnTo>
                  <a:pt x="251460" y="218870"/>
                </a:lnTo>
                <a:lnTo>
                  <a:pt x="251460" y="214262"/>
                </a:lnTo>
                <a:lnTo>
                  <a:pt x="250311" y="210807"/>
                </a:lnTo>
                <a:lnTo>
                  <a:pt x="249161" y="207447"/>
                </a:lnTo>
                <a:lnTo>
                  <a:pt x="248108" y="203991"/>
                </a:lnTo>
                <a:lnTo>
                  <a:pt x="246958" y="200631"/>
                </a:lnTo>
                <a:lnTo>
                  <a:pt x="245809" y="197175"/>
                </a:lnTo>
                <a:lnTo>
                  <a:pt x="244659" y="193719"/>
                </a:lnTo>
                <a:lnTo>
                  <a:pt x="243509" y="190359"/>
                </a:lnTo>
                <a:lnTo>
                  <a:pt x="242360" y="186904"/>
                </a:lnTo>
                <a:lnTo>
                  <a:pt x="240061" y="183448"/>
                </a:lnTo>
                <a:lnTo>
                  <a:pt x="239007" y="180088"/>
                </a:lnTo>
                <a:lnTo>
                  <a:pt x="237858" y="177784"/>
                </a:lnTo>
                <a:lnTo>
                  <a:pt x="236708" y="174328"/>
                </a:lnTo>
                <a:lnTo>
                  <a:pt x="235559" y="170968"/>
                </a:lnTo>
                <a:lnTo>
                  <a:pt x="234409" y="167512"/>
                </a:lnTo>
                <a:lnTo>
                  <a:pt x="233259" y="164153"/>
                </a:lnTo>
                <a:lnTo>
                  <a:pt x="232110" y="160697"/>
                </a:lnTo>
                <a:lnTo>
                  <a:pt x="230960" y="158393"/>
                </a:lnTo>
                <a:lnTo>
                  <a:pt x="228757" y="152729"/>
                </a:lnTo>
                <a:lnTo>
                  <a:pt x="225309" y="146969"/>
                </a:lnTo>
                <a:lnTo>
                  <a:pt x="221860" y="140154"/>
                </a:lnTo>
                <a:lnTo>
                  <a:pt x="218507" y="134490"/>
                </a:lnTo>
                <a:lnTo>
                  <a:pt x="215058" y="128730"/>
                </a:lnTo>
                <a:lnTo>
                  <a:pt x="211610" y="124218"/>
                </a:lnTo>
                <a:lnTo>
                  <a:pt x="209407" y="117403"/>
                </a:lnTo>
                <a:lnTo>
                  <a:pt x="205958" y="111643"/>
                </a:lnTo>
                <a:lnTo>
                  <a:pt x="201456" y="107131"/>
                </a:lnTo>
                <a:lnTo>
                  <a:pt x="198007" y="102523"/>
                </a:lnTo>
                <a:lnTo>
                  <a:pt x="193409" y="96859"/>
                </a:lnTo>
                <a:lnTo>
                  <a:pt x="187757" y="92252"/>
                </a:lnTo>
                <a:lnTo>
                  <a:pt x="183159" y="86588"/>
                </a:lnTo>
                <a:lnTo>
                  <a:pt x="177507" y="83132"/>
                </a:lnTo>
                <a:lnTo>
                  <a:pt x="171855" y="78620"/>
                </a:lnTo>
                <a:lnTo>
                  <a:pt x="166107" y="74012"/>
                </a:lnTo>
                <a:lnTo>
                  <a:pt x="162755" y="71804"/>
                </a:lnTo>
                <a:lnTo>
                  <a:pt x="160456" y="70653"/>
                </a:lnTo>
                <a:lnTo>
                  <a:pt x="157007" y="68349"/>
                </a:lnTo>
                <a:lnTo>
                  <a:pt x="153654" y="67197"/>
                </a:lnTo>
                <a:lnTo>
                  <a:pt x="151355" y="64893"/>
                </a:lnTo>
                <a:lnTo>
                  <a:pt x="147906" y="63837"/>
                </a:lnTo>
                <a:lnTo>
                  <a:pt x="144554" y="62685"/>
                </a:lnTo>
                <a:lnTo>
                  <a:pt x="141105" y="60381"/>
                </a:lnTo>
                <a:lnTo>
                  <a:pt x="137656" y="59229"/>
                </a:lnTo>
                <a:lnTo>
                  <a:pt x="134304" y="58077"/>
                </a:lnTo>
                <a:lnTo>
                  <a:pt x="130855" y="56925"/>
                </a:lnTo>
                <a:lnTo>
                  <a:pt x="126257" y="55773"/>
                </a:lnTo>
                <a:lnTo>
                  <a:pt x="122904" y="53565"/>
                </a:lnTo>
                <a:lnTo>
                  <a:pt x="119455" y="52413"/>
                </a:lnTo>
                <a:lnTo>
                  <a:pt x="117156" y="51261"/>
                </a:lnTo>
                <a:lnTo>
                  <a:pt x="113804" y="50109"/>
                </a:lnTo>
                <a:lnTo>
                  <a:pt x="110355" y="48957"/>
                </a:lnTo>
                <a:lnTo>
                  <a:pt x="107002" y="48957"/>
                </a:lnTo>
                <a:lnTo>
                  <a:pt x="103554" y="47805"/>
                </a:lnTo>
                <a:lnTo>
                  <a:pt x="98955" y="47805"/>
                </a:lnTo>
                <a:lnTo>
                  <a:pt x="95603" y="46654"/>
                </a:lnTo>
                <a:lnTo>
                  <a:pt x="92154" y="45598"/>
                </a:lnTo>
                <a:lnTo>
                  <a:pt x="84203" y="45598"/>
                </a:lnTo>
                <a:lnTo>
                  <a:pt x="80754" y="44446"/>
                </a:lnTo>
                <a:lnTo>
                  <a:pt x="59201" y="44446"/>
                </a:lnTo>
                <a:lnTo>
                  <a:pt x="54602" y="45598"/>
                </a:lnTo>
                <a:lnTo>
                  <a:pt x="47801" y="45598"/>
                </a:lnTo>
                <a:lnTo>
                  <a:pt x="44352" y="46654"/>
                </a:lnTo>
                <a:lnTo>
                  <a:pt x="41000" y="47805"/>
                </a:lnTo>
                <a:lnTo>
                  <a:pt x="37551" y="47805"/>
                </a:lnTo>
                <a:lnTo>
                  <a:pt x="34102" y="48957"/>
                </a:lnTo>
                <a:lnTo>
                  <a:pt x="29600" y="48957"/>
                </a:lnTo>
                <a:lnTo>
                  <a:pt x="26151" y="51261"/>
                </a:lnTo>
                <a:lnTo>
                  <a:pt x="22703" y="52413"/>
                </a:lnTo>
                <a:lnTo>
                  <a:pt x="19350" y="53565"/>
                </a:lnTo>
                <a:lnTo>
                  <a:pt x="14752" y="54717"/>
                </a:lnTo>
                <a:lnTo>
                  <a:pt x="11399" y="56925"/>
                </a:lnTo>
                <a:lnTo>
                  <a:pt x="11399" y="54717"/>
                </a:lnTo>
                <a:lnTo>
                  <a:pt x="10250" y="50109"/>
                </a:lnTo>
                <a:lnTo>
                  <a:pt x="10250" y="46654"/>
                </a:lnTo>
                <a:lnTo>
                  <a:pt x="9100" y="43294"/>
                </a:lnTo>
                <a:lnTo>
                  <a:pt x="9100" y="39838"/>
                </a:lnTo>
                <a:lnTo>
                  <a:pt x="7950" y="35326"/>
                </a:lnTo>
                <a:lnTo>
                  <a:pt x="9100" y="30718"/>
                </a:lnTo>
                <a:lnTo>
                  <a:pt x="9100" y="18239"/>
                </a:lnTo>
                <a:lnTo>
                  <a:pt x="10250" y="13631"/>
                </a:lnTo>
                <a:lnTo>
                  <a:pt x="11399" y="10175"/>
                </a:lnTo>
                <a:lnTo>
                  <a:pt x="12549" y="6815"/>
                </a:lnTo>
                <a:lnTo>
                  <a:pt x="13602" y="4511"/>
                </a:lnTo>
                <a:lnTo>
                  <a:pt x="15901" y="3359"/>
                </a:lnTo>
                <a:lnTo>
                  <a:pt x="17051" y="3359"/>
                </a:lnTo>
                <a:lnTo>
                  <a:pt x="19350" y="2207"/>
                </a:lnTo>
                <a:lnTo>
                  <a:pt x="21649" y="2207"/>
                </a:lnTo>
                <a:lnTo>
                  <a:pt x="26151" y="1055"/>
                </a:lnTo>
                <a:lnTo>
                  <a:pt x="38701" y="1055"/>
                </a:lnTo>
                <a:lnTo>
                  <a:pt x="44352" y="0"/>
                </a:lnTo>
                <a:lnTo>
                  <a:pt x="182105" y="0"/>
                </a:lnTo>
                <a:lnTo>
                  <a:pt x="193409" y="1055"/>
                </a:lnTo>
                <a:lnTo>
                  <a:pt x="225309" y="1055"/>
                </a:lnTo>
                <a:lnTo>
                  <a:pt x="236708" y="2207"/>
                </a:lnTo>
                <a:lnTo>
                  <a:pt x="246958" y="2207"/>
                </a:lnTo>
                <a:lnTo>
                  <a:pt x="258262" y="3359"/>
                </a:lnTo>
                <a:lnTo>
                  <a:pt x="291311" y="3359"/>
                </a:lnTo>
                <a:lnTo>
                  <a:pt x="302711" y="4511"/>
                </a:lnTo>
                <a:lnTo>
                  <a:pt x="324264" y="4511"/>
                </a:lnTo>
                <a:lnTo>
                  <a:pt x="334514" y="5663"/>
                </a:lnTo>
                <a:lnTo>
                  <a:pt x="365264" y="5663"/>
                </a:lnTo>
                <a:lnTo>
                  <a:pt x="375515" y="6815"/>
                </a:lnTo>
                <a:lnTo>
                  <a:pt x="394865" y="6815"/>
                </a:lnTo>
                <a:lnTo>
                  <a:pt x="403966" y="7967"/>
                </a:lnTo>
                <a:lnTo>
                  <a:pt x="411916" y="7967"/>
                </a:lnTo>
                <a:lnTo>
                  <a:pt x="419867" y="9119"/>
                </a:lnTo>
                <a:lnTo>
                  <a:pt x="443816" y="9119"/>
                </a:lnTo>
                <a:lnTo>
                  <a:pt x="450618" y="10175"/>
                </a:lnTo>
                <a:lnTo>
                  <a:pt x="468819" y="10175"/>
                </a:lnTo>
                <a:lnTo>
                  <a:pt x="473417" y="11327"/>
                </a:lnTo>
                <a:lnTo>
                  <a:pt x="491618" y="11327"/>
                </a:lnTo>
                <a:lnTo>
                  <a:pt x="492767" y="12479"/>
                </a:lnTo>
                <a:lnTo>
                  <a:pt x="491618" y="13631"/>
                </a:lnTo>
                <a:lnTo>
                  <a:pt x="488169" y="18239"/>
                </a:lnTo>
                <a:lnTo>
                  <a:pt x="485870" y="20447"/>
                </a:lnTo>
                <a:lnTo>
                  <a:pt x="482517" y="25054"/>
                </a:lnTo>
                <a:lnTo>
                  <a:pt x="479069" y="29566"/>
                </a:lnTo>
                <a:lnTo>
                  <a:pt x="475620" y="35326"/>
                </a:lnTo>
                <a:lnTo>
                  <a:pt x="474566" y="37534"/>
                </a:lnTo>
                <a:lnTo>
                  <a:pt x="472267" y="40990"/>
                </a:lnTo>
                <a:lnTo>
                  <a:pt x="471118" y="44446"/>
                </a:lnTo>
                <a:lnTo>
                  <a:pt x="469968" y="47805"/>
                </a:lnTo>
                <a:lnTo>
                  <a:pt x="468819" y="51261"/>
                </a:lnTo>
                <a:lnTo>
                  <a:pt x="467669" y="55773"/>
                </a:lnTo>
                <a:lnTo>
                  <a:pt x="466519" y="59229"/>
                </a:lnTo>
                <a:lnTo>
                  <a:pt x="464316" y="63837"/>
                </a:lnTo>
                <a:lnTo>
                  <a:pt x="464316" y="67197"/>
                </a:lnTo>
                <a:lnTo>
                  <a:pt x="463167" y="71804"/>
                </a:lnTo>
                <a:lnTo>
                  <a:pt x="462017" y="76316"/>
                </a:lnTo>
                <a:lnTo>
                  <a:pt x="460868" y="82076"/>
                </a:lnTo>
                <a:lnTo>
                  <a:pt x="460868" y="86588"/>
                </a:lnTo>
                <a:lnTo>
                  <a:pt x="459718" y="92252"/>
                </a:lnTo>
                <a:lnTo>
                  <a:pt x="459718" y="105979"/>
                </a:lnTo>
                <a:lnTo>
                  <a:pt x="460868" y="108283"/>
                </a:lnTo>
                <a:lnTo>
                  <a:pt x="460868" y="115099"/>
                </a:lnTo>
                <a:lnTo>
                  <a:pt x="462017" y="118554"/>
                </a:lnTo>
                <a:lnTo>
                  <a:pt x="462017" y="121914"/>
                </a:lnTo>
                <a:lnTo>
                  <a:pt x="463167" y="125370"/>
                </a:lnTo>
                <a:lnTo>
                  <a:pt x="463167" y="129882"/>
                </a:lnTo>
                <a:lnTo>
                  <a:pt x="464316" y="134490"/>
                </a:lnTo>
                <a:lnTo>
                  <a:pt x="465370" y="139002"/>
                </a:lnTo>
                <a:lnTo>
                  <a:pt x="466519" y="142457"/>
                </a:lnTo>
                <a:lnTo>
                  <a:pt x="467669" y="148121"/>
                </a:lnTo>
                <a:lnTo>
                  <a:pt x="468819" y="152729"/>
                </a:lnTo>
                <a:lnTo>
                  <a:pt x="468819" y="157241"/>
                </a:lnTo>
                <a:lnTo>
                  <a:pt x="471118" y="161849"/>
                </a:lnTo>
                <a:lnTo>
                  <a:pt x="471118" y="167512"/>
                </a:lnTo>
                <a:lnTo>
                  <a:pt x="473417" y="173272"/>
                </a:lnTo>
                <a:lnTo>
                  <a:pt x="474566" y="177784"/>
                </a:lnTo>
                <a:lnTo>
                  <a:pt x="475620" y="183448"/>
                </a:lnTo>
                <a:lnTo>
                  <a:pt x="476769" y="189208"/>
                </a:lnTo>
                <a:lnTo>
                  <a:pt x="479069" y="193719"/>
                </a:lnTo>
                <a:lnTo>
                  <a:pt x="480218" y="199479"/>
                </a:lnTo>
                <a:lnTo>
                  <a:pt x="482517" y="205143"/>
                </a:lnTo>
                <a:lnTo>
                  <a:pt x="483667" y="210807"/>
                </a:lnTo>
                <a:lnTo>
                  <a:pt x="485870" y="216566"/>
                </a:lnTo>
                <a:lnTo>
                  <a:pt x="487019" y="222230"/>
                </a:lnTo>
                <a:lnTo>
                  <a:pt x="489319" y="227990"/>
                </a:lnTo>
                <a:lnTo>
                  <a:pt x="490468" y="234806"/>
                </a:lnTo>
                <a:lnTo>
                  <a:pt x="492767" y="239317"/>
                </a:lnTo>
                <a:lnTo>
                  <a:pt x="493821" y="246229"/>
                </a:lnTo>
                <a:lnTo>
                  <a:pt x="496120" y="251893"/>
                </a:lnTo>
                <a:lnTo>
                  <a:pt x="497270" y="257557"/>
                </a:lnTo>
                <a:lnTo>
                  <a:pt x="499569" y="263316"/>
                </a:lnTo>
                <a:lnTo>
                  <a:pt x="501868" y="268980"/>
                </a:lnTo>
                <a:lnTo>
                  <a:pt x="504071" y="274740"/>
                </a:lnTo>
                <a:lnTo>
                  <a:pt x="505220" y="280404"/>
                </a:lnTo>
                <a:lnTo>
                  <a:pt x="507520" y="286067"/>
                </a:lnTo>
                <a:lnTo>
                  <a:pt x="509819" y="291827"/>
                </a:lnTo>
                <a:lnTo>
                  <a:pt x="510968" y="297491"/>
                </a:lnTo>
                <a:lnTo>
                  <a:pt x="513171" y="304307"/>
                </a:lnTo>
                <a:lnTo>
                  <a:pt x="515470" y="308914"/>
                </a:lnTo>
                <a:lnTo>
                  <a:pt x="516620" y="314578"/>
                </a:lnTo>
                <a:lnTo>
                  <a:pt x="518919" y="320338"/>
                </a:lnTo>
                <a:lnTo>
                  <a:pt x="521218" y="326002"/>
                </a:lnTo>
                <a:lnTo>
                  <a:pt x="522272" y="330514"/>
                </a:lnTo>
                <a:lnTo>
                  <a:pt x="524571" y="336273"/>
                </a:lnTo>
                <a:lnTo>
                  <a:pt x="525721" y="341937"/>
                </a:lnTo>
                <a:lnTo>
                  <a:pt x="528020" y="347697"/>
                </a:lnTo>
                <a:lnTo>
                  <a:pt x="530319" y="352209"/>
                </a:lnTo>
                <a:lnTo>
                  <a:pt x="531372" y="356816"/>
                </a:lnTo>
                <a:lnTo>
                  <a:pt x="533671" y="361328"/>
                </a:lnTo>
                <a:lnTo>
                  <a:pt x="535971" y="366992"/>
                </a:lnTo>
                <a:lnTo>
                  <a:pt x="537120" y="370448"/>
                </a:lnTo>
                <a:lnTo>
                  <a:pt x="539419" y="375056"/>
                </a:lnTo>
                <a:lnTo>
                  <a:pt x="540569" y="379567"/>
                </a:lnTo>
                <a:lnTo>
                  <a:pt x="541622" y="384175"/>
                </a:lnTo>
                <a:lnTo>
                  <a:pt x="543922" y="387535"/>
                </a:lnTo>
                <a:lnTo>
                  <a:pt x="545071" y="392143"/>
                </a:lnTo>
                <a:lnTo>
                  <a:pt x="546221" y="395503"/>
                </a:lnTo>
                <a:lnTo>
                  <a:pt x="547370" y="398959"/>
                </a:lnTo>
                <a:lnTo>
                  <a:pt x="549669" y="402415"/>
                </a:lnTo>
                <a:lnTo>
                  <a:pt x="550723" y="405774"/>
                </a:lnTo>
                <a:lnTo>
                  <a:pt x="551872" y="409230"/>
                </a:lnTo>
                <a:lnTo>
                  <a:pt x="551872" y="411534"/>
                </a:lnTo>
                <a:lnTo>
                  <a:pt x="554172" y="417198"/>
                </a:lnTo>
                <a:lnTo>
                  <a:pt x="556471" y="421710"/>
                </a:lnTo>
                <a:lnTo>
                  <a:pt x="556471" y="438893"/>
                </a:lnTo>
                <a:lnTo>
                  <a:pt x="555321" y="444557"/>
                </a:lnTo>
                <a:lnTo>
                  <a:pt x="554172" y="450220"/>
                </a:lnTo>
                <a:lnTo>
                  <a:pt x="551872" y="455980"/>
                </a:lnTo>
                <a:lnTo>
                  <a:pt x="549669" y="461644"/>
                </a:lnTo>
                <a:lnTo>
                  <a:pt x="546221" y="467308"/>
                </a:lnTo>
                <a:lnTo>
                  <a:pt x="543922" y="473068"/>
                </a:lnTo>
                <a:lnTo>
                  <a:pt x="540569" y="479893"/>
                </a:lnTo>
                <a:lnTo>
                  <a:pt x="537120" y="485595"/>
                </a:lnTo>
                <a:lnTo>
                  <a:pt x="532522" y="491288"/>
                </a:lnTo>
                <a:lnTo>
                  <a:pt x="530319" y="493572"/>
                </a:lnTo>
                <a:lnTo>
                  <a:pt x="528020" y="496990"/>
                </a:lnTo>
                <a:lnTo>
                  <a:pt x="525721" y="500407"/>
                </a:lnTo>
                <a:lnTo>
                  <a:pt x="523421" y="503834"/>
                </a:lnTo>
                <a:lnTo>
                  <a:pt x="518919" y="509527"/>
                </a:lnTo>
                <a:lnTo>
                  <a:pt x="514321" y="516371"/>
                </a:lnTo>
                <a:lnTo>
                  <a:pt x="512118" y="518656"/>
                </a:lnTo>
                <a:lnTo>
                  <a:pt x="509819" y="522073"/>
                </a:lnTo>
                <a:lnTo>
                  <a:pt x="506370" y="525491"/>
                </a:lnTo>
                <a:lnTo>
                  <a:pt x="504071" y="528908"/>
                </a:lnTo>
                <a:lnTo>
                  <a:pt x="501868" y="532335"/>
                </a:lnTo>
                <a:lnTo>
                  <a:pt x="499569" y="535753"/>
                </a:lnTo>
                <a:lnTo>
                  <a:pt x="497270" y="538028"/>
                </a:lnTo>
                <a:lnTo>
                  <a:pt x="493821" y="541455"/>
                </a:lnTo>
                <a:lnTo>
                  <a:pt x="491618" y="544872"/>
                </a:lnTo>
                <a:lnTo>
                  <a:pt x="489319" y="548290"/>
                </a:lnTo>
                <a:lnTo>
                  <a:pt x="485870" y="551707"/>
                </a:lnTo>
                <a:lnTo>
                  <a:pt x="483667" y="555134"/>
                </a:lnTo>
                <a:lnTo>
                  <a:pt x="481368" y="558552"/>
                </a:lnTo>
                <a:lnTo>
                  <a:pt x="479069" y="561969"/>
                </a:lnTo>
                <a:lnTo>
                  <a:pt x="476769" y="565387"/>
                </a:lnTo>
                <a:lnTo>
                  <a:pt x="474566" y="568814"/>
                </a:lnTo>
                <a:lnTo>
                  <a:pt x="472267" y="572231"/>
                </a:lnTo>
                <a:lnTo>
                  <a:pt x="469968" y="574516"/>
                </a:lnTo>
                <a:lnTo>
                  <a:pt x="467669" y="577933"/>
                </a:lnTo>
                <a:lnTo>
                  <a:pt x="465370" y="581351"/>
                </a:lnTo>
                <a:lnTo>
                  <a:pt x="463167" y="584768"/>
                </a:lnTo>
                <a:lnTo>
                  <a:pt x="460868" y="588195"/>
                </a:lnTo>
                <a:lnTo>
                  <a:pt x="458568" y="591613"/>
                </a:lnTo>
                <a:lnTo>
                  <a:pt x="456269" y="595030"/>
                </a:lnTo>
                <a:lnTo>
                  <a:pt x="455216" y="598448"/>
                </a:lnTo>
                <a:lnTo>
                  <a:pt x="452917" y="601875"/>
                </a:lnTo>
                <a:lnTo>
                  <a:pt x="450618" y="605292"/>
                </a:lnTo>
                <a:lnTo>
                  <a:pt x="448318" y="609852"/>
                </a:lnTo>
                <a:lnTo>
                  <a:pt x="447169" y="613270"/>
                </a:lnTo>
                <a:lnTo>
                  <a:pt x="446115" y="616687"/>
                </a:lnTo>
                <a:lnTo>
                  <a:pt x="444966" y="620114"/>
                </a:lnTo>
                <a:lnTo>
                  <a:pt x="442667" y="622389"/>
                </a:lnTo>
                <a:lnTo>
                  <a:pt x="441517" y="625807"/>
                </a:lnTo>
                <a:lnTo>
                  <a:pt x="440367" y="629234"/>
                </a:lnTo>
                <a:lnTo>
                  <a:pt x="439218" y="632651"/>
                </a:lnTo>
                <a:lnTo>
                  <a:pt x="437015" y="636069"/>
                </a:lnTo>
                <a:lnTo>
                  <a:pt x="435865" y="639496"/>
                </a:lnTo>
                <a:lnTo>
                  <a:pt x="434716" y="642913"/>
                </a:lnTo>
                <a:lnTo>
                  <a:pt x="433566" y="646331"/>
                </a:lnTo>
                <a:lnTo>
                  <a:pt x="432417" y="649748"/>
                </a:lnTo>
                <a:lnTo>
                  <a:pt x="431267" y="653175"/>
                </a:lnTo>
                <a:lnTo>
                  <a:pt x="430117" y="656593"/>
                </a:lnTo>
                <a:lnTo>
                  <a:pt x="428968" y="660010"/>
                </a:lnTo>
                <a:lnTo>
                  <a:pt x="427818" y="663427"/>
                </a:lnTo>
                <a:lnTo>
                  <a:pt x="426765" y="666855"/>
                </a:lnTo>
                <a:lnTo>
                  <a:pt x="425615" y="670272"/>
                </a:lnTo>
                <a:lnTo>
                  <a:pt x="424466" y="673689"/>
                </a:lnTo>
                <a:lnTo>
                  <a:pt x="423316" y="677107"/>
                </a:lnTo>
                <a:lnTo>
                  <a:pt x="423316" y="679392"/>
                </a:lnTo>
                <a:lnTo>
                  <a:pt x="421017" y="682809"/>
                </a:lnTo>
                <a:lnTo>
                  <a:pt x="421017" y="686227"/>
                </a:lnTo>
                <a:lnTo>
                  <a:pt x="418718" y="689654"/>
                </a:lnTo>
                <a:lnTo>
                  <a:pt x="418718" y="693071"/>
                </a:lnTo>
                <a:lnTo>
                  <a:pt x="416515" y="696488"/>
                </a:lnTo>
                <a:lnTo>
                  <a:pt x="416515" y="698773"/>
                </a:lnTo>
                <a:lnTo>
                  <a:pt x="414216" y="702191"/>
                </a:lnTo>
                <a:lnTo>
                  <a:pt x="411916" y="707893"/>
                </a:lnTo>
                <a:lnTo>
                  <a:pt x="409617" y="713595"/>
                </a:lnTo>
                <a:lnTo>
                  <a:pt x="408564" y="719288"/>
                </a:lnTo>
                <a:lnTo>
                  <a:pt x="406265" y="723847"/>
                </a:lnTo>
                <a:lnTo>
                  <a:pt x="403966" y="728407"/>
                </a:lnTo>
                <a:lnTo>
                  <a:pt x="401666" y="734109"/>
                </a:lnTo>
                <a:lnTo>
                  <a:pt x="400517" y="737527"/>
                </a:lnTo>
                <a:lnTo>
                  <a:pt x="397164" y="742087"/>
                </a:lnTo>
                <a:lnTo>
                  <a:pt x="394865" y="745514"/>
                </a:lnTo>
                <a:lnTo>
                  <a:pt x="392566" y="748931"/>
                </a:lnTo>
                <a:lnTo>
                  <a:pt x="388064" y="753491"/>
                </a:lnTo>
                <a:lnTo>
                  <a:pt x="381166" y="758051"/>
                </a:lnTo>
                <a:lnTo>
                  <a:pt x="377814" y="759193"/>
                </a:lnTo>
                <a:lnTo>
                  <a:pt x="374365" y="760326"/>
                </a:lnTo>
                <a:lnTo>
                  <a:pt x="371012" y="760326"/>
                </a:lnTo>
                <a:lnTo>
                  <a:pt x="366414" y="761468"/>
                </a:lnTo>
                <a:lnTo>
                  <a:pt x="362965" y="760326"/>
                </a:lnTo>
                <a:lnTo>
                  <a:pt x="359613" y="759193"/>
                </a:lnTo>
                <a:lnTo>
                  <a:pt x="355014" y="758051"/>
                </a:lnTo>
                <a:lnTo>
                  <a:pt x="350512" y="756908"/>
                </a:lnTo>
                <a:lnTo>
                  <a:pt x="347064" y="754633"/>
                </a:lnTo>
                <a:lnTo>
                  <a:pt x="342561" y="753491"/>
                </a:lnTo>
                <a:lnTo>
                  <a:pt x="337963" y="751206"/>
                </a:lnTo>
                <a:lnTo>
                  <a:pt x="333461" y="750073"/>
                </a:lnTo>
                <a:lnTo>
                  <a:pt x="328863" y="746646"/>
                </a:lnTo>
                <a:lnTo>
                  <a:pt x="324264" y="743229"/>
                </a:lnTo>
                <a:lnTo>
                  <a:pt x="318612" y="740954"/>
                </a:lnTo>
                <a:lnTo>
                  <a:pt x="314110" y="738669"/>
                </a:lnTo>
                <a:lnTo>
                  <a:pt x="309512" y="735252"/>
                </a:lnTo>
                <a:lnTo>
                  <a:pt x="303860" y="732967"/>
                </a:lnTo>
                <a:lnTo>
                  <a:pt x="298112" y="729549"/>
                </a:lnTo>
                <a:lnTo>
                  <a:pt x="292461" y="727274"/>
                </a:lnTo>
                <a:lnTo>
                  <a:pt x="287862" y="723847"/>
                </a:lnTo>
                <a:lnTo>
                  <a:pt x="282211" y="720430"/>
                </a:lnTo>
                <a:lnTo>
                  <a:pt x="278762" y="719288"/>
                </a:lnTo>
                <a:lnTo>
                  <a:pt x="276559" y="718155"/>
                </a:lnTo>
                <a:lnTo>
                  <a:pt x="273110" y="717012"/>
                </a:lnTo>
                <a:lnTo>
                  <a:pt x="269661" y="715870"/>
                </a:lnTo>
                <a:lnTo>
                  <a:pt x="264010" y="712453"/>
                </a:lnTo>
                <a:lnTo>
                  <a:pt x="258262" y="710168"/>
                </a:lnTo>
                <a:lnTo>
                  <a:pt x="254909" y="709035"/>
                </a:lnTo>
                <a:lnTo>
                  <a:pt x="251460" y="709035"/>
                </a:lnTo>
                <a:lnTo>
                  <a:pt x="248108" y="707893"/>
                </a:lnTo>
                <a:lnTo>
                  <a:pt x="244659" y="707893"/>
                </a:lnTo>
                <a:lnTo>
                  <a:pt x="242360" y="705608"/>
                </a:lnTo>
                <a:lnTo>
                  <a:pt x="239007" y="705608"/>
                </a:lnTo>
                <a:lnTo>
                  <a:pt x="235559" y="704475"/>
                </a:lnTo>
                <a:lnTo>
                  <a:pt x="232110" y="704475"/>
                </a:lnTo>
                <a:lnTo>
                  <a:pt x="228757" y="703333"/>
                </a:lnTo>
                <a:lnTo>
                  <a:pt x="218507" y="703333"/>
                </a:lnTo>
                <a:lnTo>
                  <a:pt x="215058" y="702191"/>
                </a:lnTo>
                <a:lnTo>
                  <a:pt x="208257" y="702191"/>
                </a:lnTo>
                <a:lnTo>
                  <a:pt x="203659" y="703333"/>
                </a:lnTo>
                <a:lnTo>
                  <a:pt x="193409" y="703333"/>
                </a:lnTo>
                <a:lnTo>
                  <a:pt x="188907" y="704475"/>
                </a:lnTo>
                <a:lnTo>
                  <a:pt x="184308" y="704475"/>
                </a:lnTo>
                <a:lnTo>
                  <a:pt x="178657" y="705608"/>
                </a:lnTo>
                <a:lnTo>
                  <a:pt x="174058" y="707893"/>
                </a:lnTo>
                <a:lnTo>
                  <a:pt x="168406" y="710168"/>
                </a:lnTo>
                <a:lnTo>
                  <a:pt x="163904" y="711310"/>
                </a:lnTo>
                <a:lnTo>
                  <a:pt x="159306" y="713595"/>
                </a:lnTo>
                <a:lnTo>
                  <a:pt x="154708" y="715870"/>
                </a:lnTo>
                <a:lnTo>
                  <a:pt x="150206" y="719288"/>
                </a:lnTo>
                <a:lnTo>
                  <a:pt x="146757" y="721572"/>
                </a:lnTo>
                <a:lnTo>
                  <a:pt x="143404" y="723847"/>
                </a:lnTo>
                <a:lnTo>
                  <a:pt x="139955" y="727274"/>
                </a:lnTo>
                <a:lnTo>
                  <a:pt x="135453" y="730692"/>
                </a:lnTo>
                <a:lnTo>
                  <a:pt x="132005" y="732967"/>
                </a:lnTo>
                <a:lnTo>
                  <a:pt x="128556" y="736394"/>
                </a:lnTo>
                <a:lnTo>
                  <a:pt x="126257" y="739811"/>
                </a:lnTo>
                <a:lnTo>
                  <a:pt x="122904" y="743229"/>
                </a:lnTo>
                <a:lnTo>
                  <a:pt x="118306" y="747789"/>
                </a:lnTo>
                <a:lnTo>
                  <a:pt x="113804" y="753491"/>
                </a:lnTo>
                <a:lnTo>
                  <a:pt x="110355" y="759193"/>
                </a:lnTo>
                <a:lnTo>
                  <a:pt x="107002" y="763753"/>
                </a:lnTo>
                <a:lnTo>
                  <a:pt x="105853" y="767170"/>
                </a:lnTo>
                <a:lnTo>
                  <a:pt x="103554" y="770588"/>
                </a:lnTo>
                <a:lnTo>
                  <a:pt x="102404" y="772872"/>
                </a:lnTo>
                <a:lnTo>
                  <a:pt x="101254" y="774015"/>
                </a:lnTo>
                <a:lnTo>
                  <a:pt x="11399" y="824173"/>
                </a:lnTo>
                <a:lnTo>
                  <a:pt x="11399" y="795671"/>
                </a:lnTo>
                <a:lnTo>
                  <a:pt x="10250" y="792254"/>
                </a:lnTo>
                <a:lnTo>
                  <a:pt x="10250" y="756908"/>
                </a:lnTo>
                <a:lnTo>
                  <a:pt x="9100" y="751206"/>
                </a:lnTo>
                <a:lnTo>
                  <a:pt x="9100" y="720430"/>
                </a:lnTo>
                <a:lnTo>
                  <a:pt x="7950" y="713595"/>
                </a:lnTo>
                <a:lnTo>
                  <a:pt x="7950" y="699916"/>
                </a:lnTo>
                <a:lnTo>
                  <a:pt x="6801" y="693071"/>
                </a:lnTo>
                <a:lnTo>
                  <a:pt x="6801" y="662295"/>
                </a:lnTo>
                <a:lnTo>
                  <a:pt x="5651" y="655450"/>
                </a:lnTo>
                <a:lnTo>
                  <a:pt x="5651" y="631509"/>
                </a:lnTo>
                <a:lnTo>
                  <a:pt x="4502" y="623532"/>
                </a:lnTo>
                <a:lnTo>
                  <a:pt x="4502" y="582493"/>
                </a:lnTo>
                <a:lnTo>
                  <a:pt x="3448" y="574516"/>
                </a:lnTo>
                <a:lnTo>
                  <a:pt x="3448" y="517514"/>
                </a:lnTo>
                <a:lnTo>
                  <a:pt x="2299" y="509527"/>
                </a:lnTo>
                <a:lnTo>
                  <a:pt x="2299" y="469612"/>
                </a:lnTo>
                <a:lnTo>
                  <a:pt x="1149" y="462796"/>
                </a:lnTo>
                <a:lnTo>
                  <a:pt x="1149" y="439949"/>
                </a:lnTo>
                <a:lnTo>
                  <a:pt x="0" y="433133"/>
                </a:lnTo>
                <a:lnTo>
                  <a:pt x="0" y="253045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453042" y="229281"/>
            <a:ext cx="442667" cy="507319"/>
          </a:xfrm>
          <a:custGeom>
            <a:avLst/>
            <a:gdLst/>
            <a:ahLst/>
            <a:cxnLst/>
            <a:rect l="l" t="t" r="r" b="b"/>
            <a:pathLst>
              <a:path w="442667" h="507319">
                <a:moveTo>
                  <a:pt x="346010" y="305555"/>
                </a:moveTo>
                <a:lnTo>
                  <a:pt x="392662" y="316978"/>
                </a:lnTo>
                <a:lnTo>
                  <a:pt x="442667" y="371696"/>
                </a:lnTo>
                <a:lnTo>
                  <a:pt x="427914" y="465138"/>
                </a:lnTo>
                <a:lnTo>
                  <a:pt x="330012" y="507319"/>
                </a:lnTo>
                <a:lnTo>
                  <a:pt x="223105" y="395599"/>
                </a:lnTo>
                <a:lnTo>
                  <a:pt x="205958" y="247381"/>
                </a:lnTo>
                <a:lnTo>
                  <a:pt x="139955" y="92348"/>
                </a:lnTo>
                <a:lnTo>
                  <a:pt x="54698" y="17087"/>
                </a:lnTo>
                <a:lnTo>
                  <a:pt x="0" y="13727"/>
                </a:lnTo>
                <a:lnTo>
                  <a:pt x="4598" y="10271"/>
                </a:lnTo>
                <a:lnTo>
                  <a:pt x="7950" y="9119"/>
                </a:lnTo>
                <a:lnTo>
                  <a:pt x="11399" y="6815"/>
                </a:lnTo>
                <a:lnTo>
                  <a:pt x="14848" y="5759"/>
                </a:lnTo>
                <a:lnTo>
                  <a:pt x="19350" y="3455"/>
                </a:lnTo>
                <a:lnTo>
                  <a:pt x="23948" y="2303"/>
                </a:lnTo>
                <a:lnTo>
                  <a:pt x="27301" y="1151"/>
                </a:lnTo>
                <a:lnTo>
                  <a:pt x="30750" y="1151"/>
                </a:lnTo>
                <a:lnTo>
                  <a:pt x="36401" y="0"/>
                </a:lnTo>
                <a:lnTo>
                  <a:pt x="66002" y="0"/>
                </a:lnTo>
                <a:lnTo>
                  <a:pt x="70600" y="1151"/>
                </a:lnTo>
                <a:lnTo>
                  <a:pt x="76252" y="1151"/>
                </a:lnTo>
                <a:lnTo>
                  <a:pt x="80850" y="2303"/>
                </a:lnTo>
                <a:lnTo>
                  <a:pt x="86502" y="3455"/>
                </a:lnTo>
                <a:lnTo>
                  <a:pt x="92250" y="5759"/>
                </a:lnTo>
                <a:lnTo>
                  <a:pt x="97902" y="6815"/>
                </a:lnTo>
                <a:lnTo>
                  <a:pt x="102404" y="9119"/>
                </a:lnTo>
                <a:lnTo>
                  <a:pt x="107002" y="11423"/>
                </a:lnTo>
                <a:lnTo>
                  <a:pt x="112654" y="13727"/>
                </a:lnTo>
                <a:lnTo>
                  <a:pt x="118402" y="15935"/>
                </a:lnTo>
                <a:lnTo>
                  <a:pt x="122904" y="19391"/>
                </a:lnTo>
                <a:lnTo>
                  <a:pt x="128652" y="22847"/>
                </a:lnTo>
                <a:lnTo>
                  <a:pt x="133154" y="26206"/>
                </a:lnTo>
                <a:lnTo>
                  <a:pt x="138902" y="29662"/>
                </a:lnTo>
                <a:lnTo>
                  <a:pt x="143404" y="33118"/>
                </a:lnTo>
                <a:lnTo>
                  <a:pt x="148002" y="36478"/>
                </a:lnTo>
                <a:lnTo>
                  <a:pt x="151355" y="42238"/>
                </a:lnTo>
                <a:lnTo>
                  <a:pt x="157103" y="45598"/>
                </a:lnTo>
                <a:lnTo>
                  <a:pt x="160456" y="50205"/>
                </a:lnTo>
                <a:lnTo>
                  <a:pt x="165054" y="54717"/>
                </a:lnTo>
                <a:lnTo>
                  <a:pt x="169556" y="59325"/>
                </a:lnTo>
                <a:lnTo>
                  <a:pt x="173005" y="63837"/>
                </a:lnTo>
                <a:lnTo>
                  <a:pt x="176453" y="69597"/>
                </a:lnTo>
                <a:lnTo>
                  <a:pt x="179806" y="74108"/>
                </a:lnTo>
                <a:lnTo>
                  <a:pt x="183255" y="79772"/>
                </a:lnTo>
                <a:lnTo>
                  <a:pt x="185554" y="85532"/>
                </a:lnTo>
                <a:lnTo>
                  <a:pt x="188907" y="90044"/>
                </a:lnTo>
                <a:lnTo>
                  <a:pt x="192355" y="95803"/>
                </a:lnTo>
                <a:lnTo>
                  <a:pt x="194654" y="101467"/>
                </a:lnTo>
                <a:lnTo>
                  <a:pt x="196857" y="107131"/>
                </a:lnTo>
                <a:lnTo>
                  <a:pt x="199157" y="112891"/>
                </a:lnTo>
                <a:lnTo>
                  <a:pt x="201456" y="118554"/>
                </a:lnTo>
                <a:lnTo>
                  <a:pt x="203755" y="124314"/>
                </a:lnTo>
                <a:lnTo>
                  <a:pt x="205958" y="128826"/>
                </a:lnTo>
                <a:lnTo>
                  <a:pt x="208257" y="135642"/>
                </a:lnTo>
                <a:lnTo>
                  <a:pt x="209407" y="140250"/>
                </a:lnTo>
                <a:lnTo>
                  <a:pt x="211706" y="147065"/>
                </a:lnTo>
                <a:lnTo>
                  <a:pt x="212855" y="151673"/>
                </a:lnTo>
                <a:lnTo>
                  <a:pt x="215058" y="157337"/>
                </a:lnTo>
                <a:lnTo>
                  <a:pt x="216208" y="163001"/>
                </a:lnTo>
                <a:lnTo>
                  <a:pt x="217358" y="168760"/>
                </a:lnTo>
                <a:lnTo>
                  <a:pt x="218507" y="173272"/>
                </a:lnTo>
                <a:lnTo>
                  <a:pt x="220806" y="179032"/>
                </a:lnTo>
                <a:lnTo>
                  <a:pt x="221956" y="183544"/>
                </a:lnTo>
                <a:lnTo>
                  <a:pt x="223105" y="189304"/>
                </a:lnTo>
                <a:lnTo>
                  <a:pt x="224255" y="193815"/>
                </a:lnTo>
                <a:lnTo>
                  <a:pt x="224255" y="198423"/>
                </a:lnTo>
                <a:lnTo>
                  <a:pt x="225309" y="202935"/>
                </a:lnTo>
                <a:lnTo>
                  <a:pt x="226458" y="207543"/>
                </a:lnTo>
                <a:lnTo>
                  <a:pt x="227608" y="212055"/>
                </a:lnTo>
                <a:lnTo>
                  <a:pt x="228757" y="215510"/>
                </a:lnTo>
                <a:lnTo>
                  <a:pt x="229907" y="220022"/>
                </a:lnTo>
                <a:lnTo>
                  <a:pt x="231056" y="225782"/>
                </a:lnTo>
                <a:lnTo>
                  <a:pt x="232206" y="230294"/>
                </a:lnTo>
                <a:lnTo>
                  <a:pt x="233355" y="235958"/>
                </a:lnTo>
                <a:lnTo>
                  <a:pt x="234409" y="241717"/>
                </a:lnTo>
                <a:lnTo>
                  <a:pt x="235559" y="247381"/>
                </a:lnTo>
                <a:lnTo>
                  <a:pt x="236708" y="251989"/>
                </a:lnTo>
                <a:lnTo>
                  <a:pt x="237858" y="257653"/>
                </a:lnTo>
                <a:lnTo>
                  <a:pt x="240157" y="263316"/>
                </a:lnTo>
                <a:lnTo>
                  <a:pt x="241306" y="269076"/>
                </a:lnTo>
                <a:lnTo>
                  <a:pt x="242456" y="274740"/>
                </a:lnTo>
                <a:lnTo>
                  <a:pt x="243509" y="281556"/>
                </a:lnTo>
                <a:lnTo>
                  <a:pt x="244659" y="283860"/>
                </a:lnTo>
                <a:lnTo>
                  <a:pt x="245809" y="287315"/>
                </a:lnTo>
                <a:lnTo>
                  <a:pt x="245809" y="290675"/>
                </a:lnTo>
                <a:lnTo>
                  <a:pt x="246958" y="294131"/>
                </a:lnTo>
                <a:lnTo>
                  <a:pt x="249257" y="299795"/>
                </a:lnTo>
                <a:lnTo>
                  <a:pt x="250407" y="305555"/>
                </a:lnTo>
                <a:lnTo>
                  <a:pt x="251556" y="308914"/>
                </a:lnTo>
                <a:lnTo>
                  <a:pt x="252706" y="312370"/>
                </a:lnTo>
                <a:lnTo>
                  <a:pt x="253760" y="315826"/>
                </a:lnTo>
                <a:lnTo>
                  <a:pt x="253760" y="319186"/>
                </a:lnTo>
                <a:lnTo>
                  <a:pt x="256059" y="321490"/>
                </a:lnTo>
                <a:lnTo>
                  <a:pt x="256059" y="324946"/>
                </a:lnTo>
                <a:lnTo>
                  <a:pt x="258358" y="328306"/>
                </a:lnTo>
                <a:lnTo>
                  <a:pt x="258358" y="331761"/>
                </a:lnTo>
                <a:lnTo>
                  <a:pt x="259507" y="335217"/>
                </a:lnTo>
                <a:lnTo>
                  <a:pt x="260657" y="338577"/>
                </a:lnTo>
                <a:lnTo>
                  <a:pt x="261806" y="342033"/>
                </a:lnTo>
                <a:lnTo>
                  <a:pt x="261806" y="345393"/>
                </a:lnTo>
                <a:lnTo>
                  <a:pt x="264010" y="347697"/>
                </a:lnTo>
                <a:lnTo>
                  <a:pt x="265159" y="351153"/>
                </a:lnTo>
                <a:lnTo>
                  <a:pt x="266309" y="354513"/>
                </a:lnTo>
                <a:lnTo>
                  <a:pt x="267458" y="357968"/>
                </a:lnTo>
                <a:lnTo>
                  <a:pt x="268608" y="360272"/>
                </a:lnTo>
                <a:lnTo>
                  <a:pt x="269757" y="363632"/>
                </a:lnTo>
                <a:lnTo>
                  <a:pt x="270907" y="367088"/>
                </a:lnTo>
                <a:lnTo>
                  <a:pt x="271961" y="370544"/>
                </a:lnTo>
                <a:lnTo>
                  <a:pt x="273110" y="373904"/>
                </a:lnTo>
                <a:lnTo>
                  <a:pt x="275409" y="377360"/>
                </a:lnTo>
                <a:lnTo>
                  <a:pt x="276559" y="380815"/>
                </a:lnTo>
                <a:lnTo>
                  <a:pt x="277708" y="384175"/>
                </a:lnTo>
                <a:lnTo>
                  <a:pt x="278858" y="386479"/>
                </a:lnTo>
                <a:lnTo>
                  <a:pt x="281061" y="389935"/>
                </a:lnTo>
                <a:lnTo>
                  <a:pt x="282211" y="393295"/>
                </a:lnTo>
                <a:lnTo>
                  <a:pt x="283360" y="396751"/>
                </a:lnTo>
                <a:lnTo>
                  <a:pt x="286809" y="401263"/>
                </a:lnTo>
                <a:lnTo>
                  <a:pt x="290257" y="407022"/>
                </a:lnTo>
                <a:lnTo>
                  <a:pt x="294760" y="412696"/>
                </a:lnTo>
                <a:lnTo>
                  <a:pt x="297059" y="417255"/>
                </a:lnTo>
                <a:lnTo>
                  <a:pt x="301561" y="420673"/>
                </a:lnTo>
                <a:lnTo>
                  <a:pt x="306159" y="425233"/>
                </a:lnTo>
                <a:lnTo>
                  <a:pt x="310662" y="427517"/>
                </a:lnTo>
                <a:lnTo>
                  <a:pt x="314110" y="430935"/>
                </a:lnTo>
                <a:lnTo>
                  <a:pt x="319762" y="433210"/>
                </a:lnTo>
                <a:lnTo>
                  <a:pt x="324360" y="435495"/>
                </a:lnTo>
                <a:lnTo>
                  <a:pt x="328863" y="436637"/>
                </a:lnTo>
                <a:lnTo>
                  <a:pt x="332311" y="437770"/>
                </a:lnTo>
                <a:lnTo>
                  <a:pt x="336909" y="438912"/>
                </a:lnTo>
                <a:lnTo>
                  <a:pt x="349363" y="438912"/>
                </a:lnTo>
                <a:lnTo>
                  <a:pt x="353961" y="437770"/>
                </a:lnTo>
                <a:lnTo>
                  <a:pt x="358463" y="436637"/>
                </a:lnTo>
                <a:lnTo>
                  <a:pt x="363061" y="435495"/>
                </a:lnTo>
                <a:lnTo>
                  <a:pt x="366414" y="434352"/>
                </a:lnTo>
                <a:lnTo>
                  <a:pt x="369863" y="432077"/>
                </a:lnTo>
                <a:lnTo>
                  <a:pt x="373311" y="429793"/>
                </a:lnTo>
                <a:lnTo>
                  <a:pt x="376664" y="426375"/>
                </a:lnTo>
                <a:lnTo>
                  <a:pt x="378963" y="425233"/>
                </a:lnTo>
                <a:lnTo>
                  <a:pt x="382412" y="420673"/>
                </a:lnTo>
                <a:lnTo>
                  <a:pt x="384615" y="417255"/>
                </a:lnTo>
                <a:lnTo>
                  <a:pt x="385765" y="413838"/>
                </a:lnTo>
                <a:lnTo>
                  <a:pt x="388064" y="410382"/>
                </a:lnTo>
                <a:lnTo>
                  <a:pt x="389213" y="405870"/>
                </a:lnTo>
                <a:lnTo>
                  <a:pt x="390363" y="401263"/>
                </a:lnTo>
                <a:lnTo>
                  <a:pt x="390363" y="386479"/>
                </a:lnTo>
                <a:lnTo>
                  <a:pt x="389213" y="380815"/>
                </a:lnTo>
                <a:lnTo>
                  <a:pt x="389213" y="377360"/>
                </a:lnTo>
                <a:lnTo>
                  <a:pt x="386914" y="372752"/>
                </a:lnTo>
                <a:lnTo>
                  <a:pt x="385765" y="367088"/>
                </a:lnTo>
                <a:lnTo>
                  <a:pt x="383561" y="363632"/>
                </a:lnTo>
                <a:lnTo>
                  <a:pt x="381262" y="359120"/>
                </a:lnTo>
                <a:lnTo>
                  <a:pt x="377814" y="355664"/>
                </a:lnTo>
                <a:lnTo>
                  <a:pt x="375515" y="352305"/>
                </a:lnTo>
                <a:lnTo>
                  <a:pt x="373311" y="348849"/>
                </a:lnTo>
                <a:lnTo>
                  <a:pt x="371012" y="345393"/>
                </a:lnTo>
                <a:lnTo>
                  <a:pt x="367564" y="342033"/>
                </a:lnTo>
                <a:lnTo>
                  <a:pt x="364211" y="338577"/>
                </a:lnTo>
                <a:lnTo>
                  <a:pt x="360762" y="336273"/>
                </a:lnTo>
                <a:lnTo>
                  <a:pt x="357314" y="334065"/>
                </a:lnTo>
                <a:lnTo>
                  <a:pt x="352811" y="331761"/>
                </a:lnTo>
                <a:lnTo>
                  <a:pt x="350512" y="329458"/>
                </a:lnTo>
                <a:lnTo>
                  <a:pt x="347064" y="327154"/>
                </a:lnTo>
                <a:lnTo>
                  <a:pt x="343711" y="324946"/>
                </a:lnTo>
                <a:lnTo>
                  <a:pt x="340262" y="322642"/>
                </a:lnTo>
                <a:lnTo>
                  <a:pt x="336909" y="321490"/>
                </a:lnTo>
                <a:lnTo>
                  <a:pt x="334610" y="319186"/>
                </a:lnTo>
                <a:lnTo>
                  <a:pt x="331162" y="318034"/>
                </a:lnTo>
                <a:lnTo>
                  <a:pt x="328863" y="316978"/>
                </a:lnTo>
                <a:lnTo>
                  <a:pt x="324360" y="314674"/>
                </a:lnTo>
                <a:lnTo>
                  <a:pt x="319762" y="313522"/>
                </a:lnTo>
                <a:lnTo>
                  <a:pt x="316409" y="313522"/>
                </a:lnTo>
                <a:lnTo>
                  <a:pt x="346010" y="305555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435990" y="1035273"/>
            <a:ext cx="269757" cy="427498"/>
          </a:xfrm>
          <a:custGeom>
            <a:avLst/>
            <a:gdLst/>
            <a:ahLst/>
            <a:cxnLst/>
            <a:rect l="l" t="t" r="r" b="b"/>
            <a:pathLst>
              <a:path w="269757" h="427498">
                <a:moveTo>
                  <a:pt x="1149" y="335160"/>
                </a:moveTo>
                <a:lnTo>
                  <a:pt x="2299" y="331742"/>
                </a:lnTo>
                <a:lnTo>
                  <a:pt x="2299" y="328315"/>
                </a:lnTo>
                <a:lnTo>
                  <a:pt x="3448" y="323755"/>
                </a:lnTo>
                <a:lnTo>
                  <a:pt x="3448" y="314636"/>
                </a:lnTo>
                <a:lnTo>
                  <a:pt x="4598" y="310076"/>
                </a:lnTo>
                <a:lnTo>
                  <a:pt x="4598" y="300956"/>
                </a:lnTo>
                <a:lnTo>
                  <a:pt x="5747" y="295264"/>
                </a:lnTo>
                <a:lnTo>
                  <a:pt x="5747" y="278157"/>
                </a:lnTo>
                <a:lnTo>
                  <a:pt x="6801" y="272465"/>
                </a:lnTo>
                <a:lnTo>
                  <a:pt x="6801" y="254216"/>
                </a:lnTo>
                <a:lnTo>
                  <a:pt x="7950" y="247381"/>
                </a:lnTo>
                <a:lnTo>
                  <a:pt x="7950" y="240537"/>
                </a:lnTo>
                <a:lnTo>
                  <a:pt x="9100" y="233702"/>
                </a:lnTo>
                <a:lnTo>
                  <a:pt x="9100" y="213178"/>
                </a:lnTo>
                <a:lnTo>
                  <a:pt x="10250" y="206343"/>
                </a:lnTo>
                <a:lnTo>
                  <a:pt x="10250" y="184676"/>
                </a:lnTo>
                <a:lnTo>
                  <a:pt x="11399" y="176699"/>
                </a:lnTo>
                <a:lnTo>
                  <a:pt x="11399" y="142505"/>
                </a:lnTo>
                <a:lnTo>
                  <a:pt x="12549" y="134519"/>
                </a:lnTo>
                <a:lnTo>
                  <a:pt x="12549" y="127684"/>
                </a:lnTo>
                <a:lnTo>
                  <a:pt x="13698" y="120839"/>
                </a:lnTo>
                <a:lnTo>
                  <a:pt x="13698" y="87778"/>
                </a:lnTo>
                <a:lnTo>
                  <a:pt x="14848" y="80943"/>
                </a:lnTo>
                <a:lnTo>
                  <a:pt x="14848" y="42180"/>
                </a:lnTo>
                <a:lnTo>
                  <a:pt x="15901" y="37620"/>
                </a:lnTo>
                <a:lnTo>
                  <a:pt x="15901" y="0"/>
                </a:lnTo>
                <a:lnTo>
                  <a:pt x="35252" y="46740"/>
                </a:lnTo>
                <a:lnTo>
                  <a:pt x="35252" y="50157"/>
                </a:lnTo>
                <a:lnTo>
                  <a:pt x="36401" y="52442"/>
                </a:lnTo>
                <a:lnTo>
                  <a:pt x="36401" y="61562"/>
                </a:lnTo>
                <a:lnTo>
                  <a:pt x="37551" y="64979"/>
                </a:lnTo>
                <a:lnTo>
                  <a:pt x="38701" y="69539"/>
                </a:lnTo>
                <a:lnTo>
                  <a:pt x="38701" y="74099"/>
                </a:lnTo>
                <a:lnTo>
                  <a:pt x="39850" y="78659"/>
                </a:lnTo>
                <a:lnTo>
                  <a:pt x="41000" y="83218"/>
                </a:lnTo>
                <a:lnTo>
                  <a:pt x="41000" y="87778"/>
                </a:lnTo>
                <a:lnTo>
                  <a:pt x="43299" y="93480"/>
                </a:lnTo>
                <a:lnTo>
                  <a:pt x="43299" y="99183"/>
                </a:lnTo>
                <a:lnTo>
                  <a:pt x="44352" y="103742"/>
                </a:lnTo>
                <a:lnTo>
                  <a:pt x="46651" y="109444"/>
                </a:lnTo>
                <a:lnTo>
                  <a:pt x="47801" y="115137"/>
                </a:lnTo>
                <a:lnTo>
                  <a:pt x="48951" y="120839"/>
                </a:lnTo>
                <a:lnTo>
                  <a:pt x="51250" y="126541"/>
                </a:lnTo>
                <a:lnTo>
                  <a:pt x="53453" y="131101"/>
                </a:lnTo>
                <a:lnTo>
                  <a:pt x="55752" y="136803"/>
                </a:lnTo>
                <a:lnTo>
                  <a:pt x="56902" y="142505"/>
                </a:lnTo>
                <a:lnTo>
                  <a:pt x="60350" y="147065"/>
                </a:lnTo>
                <a:lnTo>
                  <a:pt x="62553" y="152758"/>
                </a:lnTo>
                <a:lnTo>
                  <a:pt x="66002" y="157318"/>
                </a:lnTo>
                <a:lnTo>
                  <a:pt x="68301" y="163020"/>
                </a:lnTo>
                <a:lnTo>
                  <a:pt x="71750" y="166437"/>
                </a:lnTo>
                <a:lnTo>
                  <a:pt x="75103" y="170997"/>
                </a:lnTo>
                <a:lnTo>
                  <a:pt x="78551" y="174424"/>
                </a:lnTo>
                <a:lnTo>
                  <a:pt x="80850" y="178984"/>
                </a:lnTo>
                <a:lnTo>
                  <a:pt x="85353" y="181259"/>
                </a:lnTo>
                <a:lnTo>
                  <a:pt x="89951" y="185819"/>
                </a:lnTo>
                <a:lnTo>
                  <a:pt x="95603" y="190379"/>
                </a:lnTo>
                <a:lnTo>
                  <a:pt x="100201" y="197223"/>
                </a:lnTo>
                <a:lnTo>
                  <a:pt x="103554" y="199498"/>
                </a:lnTo>
                <a:lnTo>
                  <a:pt x="107002" y="202916"/>
                </a:lnTo>
                <a:lnTo>
                  <a:pt x="110355" y="206343"/>
                </a:lnTo>
                <a:lnTo>
                  <a:pt x="113804" y="209760"/>
                </a:lnTo>
                <a:lnTo>
                  <a:pt x="117252" y="213178"/>
                </a:lnTo>
                <a:lnTo>
                  <a:pt x="120605" y="216605"/>
                </a:lnTo>
                <a:lnTo>
                  <a:pt x="122904" y="220022"/>
                </a:lnTo>
                <a:lnTo>
                  <a:pt x="126353" y="224582"/>
                </a:lnTo>
                <a:lnTo>
                  <a:pt x="130855" y="227999"/>
                </a:lnTo>
                <a:lnTo>
                  <a:pt x="134304" y="231417"/>
                </a:lnTo>
                <a:lnTo>
                  <a:pt x="138806" y="235977"/>
                </a:lnTo>
                <a:lnTo>
                  <a:pt x="142255" y="240537"/>
                </a:lnTo>
                <a:lnTo>
                  <a:pt x="146853" y="243964"/>
                </a:lnTo>
                <a:lnTo>
                  <a:pt x="150206" y="248523"/>
                </a:lnTo>
                <a:lnTo>
                  <a:pt x="154804" y="253083"/>
                </a:lnTo>
                <a:lnTo>
                  <a:pt x="158156" y="257643"/>
                </a:lnTo>
                <a:lnTo>
                  <a:pt x="162755" y="261060"/>
                </a:lnTo>
                <a:lnTo>
                  <a:pt x="166203" y="265620"/>
                </a:lnTo>
                <a:lnTo>
                  <a:pt x="170706" y="270180"/>
                </a:lnTo>
                <a:lnTo>
                  <a:pt x="174154" y="275882"/>
                </a:lnTo>
                <a:lnTo>
                  <a:pt x="178657" y="280442"/>
                </a:lnTo>
                <a:lnTo>
                  <a:pt x="182105" y="285002"/>
                </a:lnTo>
                <a:lnTo>
                  <a:pt x="186607" y="289562"/>
                </a:lnTo>
                <a:lnTo>
                  <a:pt x="190056" y="294121"/>
                </a:lnTo>
                <a:lnTo>
                  <a:pt x="194558" y="298681"/>
                </a:lnTo>
                <a:lnTo>
                  <a:pt x="198007" y="303241"/>
                </a:lnTo>
                <a:lnTo>
                  <a:pt x="201456" y="306659"/>
                </a:lnTo>
                <a:lnTo>
                  <a:pt x="204808" y="312361"/>
                </a:lnTo>
                <a:lnTo>
                  <a:pt x="209407" y="315778"/>
                </a:lnTo>
                <a:lnTo>
                  <a:pt x="212855" y="321480"/>
                </a:lnTo>
                <a:lnTo>
                  <a:pt x="216208" y="324898"/>
                </a:lnTo>
                <a:lnTo>
                  <a:pt x="219657" y="330600"/>
                </a:lnTo>
                <a:lnTo>
                  <a:pt x="224159" y="334017"/>
                </a:lnTo>
                <a:lnTo>
                  <a:pt x="227608" y="338577"/>
                </a:lnTo>
                <a:lnTo>
                  <a:pt x="231056" y="342004"/>
                </a:lnTo>
                <a:lnTo>
                  <a:pt x="233259" y="346564"/>
                </a:lnTo>
                <a:lnTo>
                  <a:pt x="236708" y="351124"/>
                </a:lnTo>
                <a:lnTo>
                  <a:pt x="240157" y="354541"/>
                </a:lnTo>
                <a:lnTo>
                  <a:pt x="242360" y="359101"/>
                </a:lnTo>
                <a:lnTo>
                  <a:pt x="244659" y="363661"/>
                </a:lnTo>
                <a:lnTo>
                  <a:pt x="248108" y="367078"/>
                </a:lnTo>
                <a:lnTo>
                  <a:pt x="250407" y="370496"/>
                </a:lnTo>
                <a:lnTo>
                  <a:pt x="253760" y="373923"/>
                </a:lnTo>
                <a:lnTo>
                  <a:pt x="254909" y="377340"/>
                </a:lnTo>
                <a:lnTo>
                  <a:pt x="258358" y="380758"/>
                </a:lnTo>
                <a:lnTo>
                  <a:pt x="259507" y="384175"/>
                </a:lnTo>
                <a:lnTo>
                  <a:pt x="261710" y="386460"/>
                </a:lnTo>
                <a:lnTo>
                  <a:pt x="262860" y="389877"/>
                </a:lnTo>
                <a:lnTo>
                  <a:pt x="266309" y="394437"/>
                </a:lnTo>
                <a:lnTo>
                  <a:pt x="268608" y="400139"/>
                </a:lnTo>
                <a:lnTo>
                  <a:pt x="269757" y="404699"/>
                </a:lnTo>
                <a:lnTo>
                  <a:pt x="269757" y="410401"/>
                </a:lnTo>
                <a:lnTo>
                  <a:pt x="268608" y="413819"/>
                </a:lnTo>
                <a:lnTo>
                  <a:pt x="266309" y="416104"/>
                </a:lnTo>
                <a:lnTo>
                  <a:pt x="262860" y="418379"/>
                </a:lnTo>
                <a:lnTo>
                  <a:pt x="260561" y="419521"/>
                </a:lnTo>
                <a:lnTo>
                  <a:pt x="256059" y="421796"/>
                </a:lnTo>
                <a:lnTo>
                  <a:pt x="251460" y="422938"/>
                </a:lnTo>
                <a:lnTo>
                  <a:pt x="244659" y="424081"/>
                </a:lnTo>
                <a:lnTo>
                  <a:pt x="242360" y="424081"/>
                </a:lnTo>
                <a:lnTo>
                  <a:pt x="239007" y="425223"/>
                </a:lnTo>
                <a:lnTo>
                  <a:pt x="229907" y="425223"/>
                </a:lnTo>
                <a:lnTo>
                  <a:pt x="226458" y="426356"/>
                </a:lnTo>
                <a:lnTo>
                  <a:pt x="191206" y="426356"/>
                </a:lnTo>
                <a:lnTo>
                  <a:pt x="185458" y="427498"/>
                </a:lnTo>
                <a:lnTo>
                  <a:pt x="182105" y="426356"/>
                </a:lnTo>
                <a:lnTo>
                  <a:pt x="151355" y="426356"/>
                </a:lnTo>
                <a:lnTo>
                  <a:pt x="147906" y="425223"/>
                </a:lnTo>
                <a:lnTo>
                  <a:pt x="134304" y="425223"/>
                </a:lnTo>
                <a:lnTo>
                  <a:pt x="130855" y="424081"/>
                </a:lnTo>
                <a:lnTo>
                  <a:pt x="117252" y="424081"/>
                </a:lnTo>
                <a:lnTo>
                  <a:pt x="113804" y="422938"/>
                </a:lnTo>
                <a:lnTo>
                  <a:pt x="109301" y="422938"/>
                </a:lnTo>
                <a:lnTo>
                  <a:pt x="105853" y="421796"/>
                </a:lnTo>
                <a:lnTo>
                  <a:pt x="94453" y="421796"/>
                </a:lnTo>
                <a:lnTo>
                  <a:pt x="91004" y="420663"/>
                </a:lnTo>
                <a:lnTo>
                  <a:pt x="80850" y="420663"/>
                </a:lnTo>
                <a:lnTo>
                  <a:pt x="77402" y="419521"/>
                </a:lnTo>
                <a:lnTo>
                  <a:pt x="59201" y="419521"/>
                </a:lnTo>
                <a:lnTo>
                  <a:pt x="54602" y="418379"/>
                </a:lnTo>
                <a:lnTo>
                  <a:pt x="45502" y="418379"/>
                </a:lnTo>
                <a:lnTo>
                  <a:pt x="42149" y="417236"/>
                </a:lnTo>
                <a:lnTo>
                  <a:pt x="38701" y="416104"/>
                </a:lnTo>
                <a:lnTo>
                  <a:pt x="35252" y="414961"/>
                </a:lnTo>
                <a:lnTo>
                  <a:pt x="30750" y="414961"/>
                </a:lnTo>
                <a:lnTo>
                  <a:pt x="25002" y="411544"/>
                </a:lnTo>
                <a:lnTo>
                  <a:pt x="19350" y="409259"/>
                </a:lnTo>
                <a:lnTo>
                  <a:pt x="14848" y="405842"/>
                </a:lnTo>
                <a:lnTo>
                  <a:pt x="10250" y="401282"/>
                </a:lnTo>
                <a:lnTo>
                  <a:pt x="9100" y="398997"/>
                </a:lnTo>
                <a:lnTo>
                  <a:pt x="6801" y="395580"/>
                </a:lnTo>
                <a:lnTo>
                  <a:pt x="5747" y="393304"/>
                </a:lnTo>
                <a:lnTo>
                  <a:pt x="4598" y="389877"/>
                </a:lnTo>
                <a:lnTo>
                  <a:pt x="4598" y="386460"/>
                </a:lnTo>
                <a:lnTo>
                  <a:pt x="3448" y="383043"/>
                </a:lnTo>
                <a:lnTo>
                  <a:pt x="2299" y="379615"/>
                </a:lnTo>
                <a:lnTo>
                  <a:pt x="1149" y="376198"/>
                </a:lnTo>
                <a:lnTo>
                  <a:pt x="1149" y="361376"/>
                </a:lnTo>
                <a:lnTo>
                  <a:pt x="0" y="356816"/>
                </a:lnTo>
                <a:lnTo>
                  <a:pt x="1149" y="351124"/>
                </a:lnTo>
                <a:lnTo>
                  <a:pt x="1149" y="335160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764011" y="1129896"/>
            <a:ext cx="118344" cy="336292"/>
          </a:xfrm>
          <a:custGeom>
            <a:avLst/>
            <a:gdLst/>
            <a:ahLst/>
            <a:cxnLst/>
            <a:rect l="l" t="t" r="r" b="b"/>
            <a:pathLst>
              <a:path w="118344" h="336292">
                <a:moveTo>
                  <a:pt x="96723" y="92338"/>
                </a:moveTo>
                <a:lnTo>
                  <a:pt x="99003" y="87778"/>
                </a:lnTo>
                <a:lnTo>
                  <a:pt x="100134" y="82076"/>
                </a:lnTo>
                <a:lnTo>
                  <a:pt x="101274" y="77516"/>
                </a:lnTo>
                <a:lnTo>
                  <a:pt x="102414" y="72956"/>
                </a:lnTo>
                <a:lnTo>
                  <a:pt x="103554" y="68397"/>
                </a:lnTo>
                <a:lnTo>
                  <a:pt x="104684" y="63837"/>
                </a:lnTo>
                <a:lnTo>
                  <a:pt x="105824" y="59277"/>
                </a:lnTo>
                <a:lnTo>
                  <a:pt x="105824" y="55860"/>
                </a:lnTo>
                <a:lnTo>
                  <a:pt x="108104" y="51300"/>
                </a:lnTo>
                <a:lnTo>
                  <a:pt x="108104" y="46740"/>
                </a:lnTo>
                <a:lnTo>
                  <a:pt x="109244" y="42180"/>
                </a:lnTo>
                <a:lnTo>
                  <a:pt x="110374" y="38753"/>
                </a:lnTo>
                <a:lnTo>
                  <a:pt x="111514" y="35336"/>
                </a:lnTo>
                <a:lnTo>
                  <a:pt x="111514" y="31918"/>
                </a:lnTo>
                <a:lnTo>
                  <a:pt x="112654" y="28501"/>
                </a:lnTo>
                <a:lnTo>
                  <a:pt x="112654" y="25074"/>
                </a:lnTo>
                <a:lnTo>
                  <a:pt x="113794" y="21656"/>
                </a:lnTo>
                <a:lnTo>
                  <a:pt x="113794" y="18239"/>
                </a:lnTo>
                <a:lnTo>
                  <a:pt x="114934" y="14821"/>
                </a:lnTo>
                <a:lnTo>
                  <a:pt x="116064" y="12537"/>
                </a:lnTo>
                <a:lnTo>
                  <a:pt x="117204" y="7977"/>
                </a:lnTo>
                <a:lnTo>
                  <a:pt x="117204" y="3417"/>
                </a:lnTo>
                <a:lnTo>
                  <a:pt x="118344" y="0"/>
                </a:lnTo>
                <a:lnTo>
                  <a:pt x="118344" y="137936"/>
                </a:lnTo>
                <a:lnTo>
                  <a:pt x="117204" y="145913"/>
                </a:lnTo>
                <a:lnTo>
                  <a:pt x="117204" y="234834"/>
                </a:lnTo>
                <a:lnTo>
                  <a:pt x="116064" y="240537"/>
                </a:lnTo>
                <a:lnTo>
                  <a:pt x="114934" y="247381"/>
                </a:lnTo>
                <a:lnTo>
                  <a:pt x="114934" y="263336"/>
                </a:lnTo>
                <a:lnTo>
                  <a:pt x="113794" y="269038"/>
                </a:lnTo>
                <a:lnTo>
                  <a:pt x="113794" y="283860"/>
                </a:lnTo>
                <a:lnTo>
                  <a:pt x="112654" y="287277"/>
                </a:lnTo>
                <a:lnTo>
                  <a:pt x="112654" y="295254"/>
                </a:lnTo>
                <a:lnTo>
                  <a:pt x="111514" y="298681"/>
                </a:lnTo>
                <a:lnTo>
                  <a:pt x="111514" y="300956"/>
                </a:lnTo>
                <a:lnTo>
                  <a:pt x="110374" y="304374"/>
                </a:lnTo>
                <a:lnTo>
                  <a:pt x="110374" y="308934"/>
                </a:lnTo>
                <a:lnTo>
                  <a:pt x="108104" y="312361"/>
                </a:lnTo>
                <a:lnTo>
                  <a:pt x="106964" y="315778"/>
                </a:lnTo>
                <a:lnTo>
                  <a:pt x="103554" y="320338"/>
                </a:lnTo>
                <a:lnTo>
                  <a:pt x="100134" y="322613"/>
                </a:lnTo>
                <a:lnTo>
                  <a:pt x="95583" y="326040"/>
                </a:lnTo>
                <a:lnTo>
                  <a:pt x="91033" y="328315"/>
                </a:lnTo>
                <a:lnTo>
                  <a:pt x="85343" y="330600"/>
                </a:lnTo>
                <a:lnTo>
                  <a:pt x="83063" y="331733"/>
                </a:lnTo>
                <a:lnTo>
                  <a:pt x="79653" y="331733"/>
                </a:lnTo>
                <a:lnTo>
                  <a:pt x="76242" y="332875"/>
                </a:lnTo>
                <a:lnTo>
                  <a:pt x="72823" y="334017"/>
                </a:lnTo>
                <a:lnTo>
                  <a:pt x="70552" y="334017"/>
                </a:lnTo>
                <a:lnTo>
                  <a:pt x="67132" y="335160"/>
                </a:lnTo>
                <a:lnTo>
                  <a:pt x="48931" y="335160"/>
                </a:lnTo>
                <a:lnTo>
                  <a:pt x="45512" y="336292"/>
                </a:lnTo>
                <a:lnTo>
                  <a:pt x="30721" y="336292"/>
                </a:lnTo>
                <a:lnTo>
                  <a:pt x="26171" y="335160"/>
                </a:lnTo>
                <a:lnTo>
                  <a:pt x="11380" y="335160"/>
                </a:lnTo>
                <a:lnTo>
                  <a:pt x="7960" y="332875"/>
                </a:lnTo>
                <a:lnTo>
                  <a:pt x="4550" y="331733"/>
                </a:lnTo>
                <a:lnTo>
                  <a:pt x="2270" y="331733"/>
                </a:lnTo>
                <a:lnTo>
                  <a:pt x="0" y="328315"/>
                </a:lnTo>
                <a:lnTo>
                  <a:pt x="0" y="324898"/>
                </a:lnTo>
                <a:lnTo>
                  <a:pt x="1130" y="320338"/>
                </a:lnTo>
                <a:lnTo>
                  <a:pt x="3410" y="315778"/>
                </a:lnTo>
                <a:lnTo>
                  <a:pt x="6820" y="310076"/>
                </a:lnTo>
                <a:lnTo>
                  <a:pt x="11380" y="304374"/>
                </a:lnTo>
                <a:lnTo>
                  <a:pt x="13650" y="299814"/>
                </a:lnTo>
                <a:lnTo>
                  <a:pt x="17061" y="296397"/>
                </a:lnTo>
                <a:lnTo>
                  <a:pt x="19340" y="292979"/>
                </a:lnTo>
                <a:lnTo>
                  <a:pt x="22751" y="289552"/>
                </a:lnTo>
                <a:lnTo>
                  <a:pt x="26171" y="284992"/>
                </a:lnTo>
                <a:lnTo>
                  <a:pt x="28441" y="280432"/>
                </a:lnTo>
                <a:lnTo>
                  <a:pt x="31861" y="277015"/>
                </a:lnTo>
                <a:lnTo>
                  <a:pt x="35271" y="272455"/>
                </a:lnTo>
                <a:lnTo>
                  <a:pt x="37551" y="267895"/>
                </a:lnTo>
                <a:lnTo>
                  <a:pt x="40961" y="263336"/>
                </a:lnTo>
                <a:lnTo>
                  <a:pt x="44372" y="257633"/>
                </a:lnTo>
                <a:lnTo>
                  <a:pt x="46651" y="253074"/>
                </a:lnTo>
                <a:lnTo>
                  <a:pt x="50062" y="248514"/>
                </a:lnTo>
                <a:lnTo>
                  <a:pt x="52342" y="243954"/>
                </a:lnTo>
                <a:lnTo>
                  <a:pt x="55752" y="238261"/>
                </a:lnTo>
                <a:lnTo>
                  <a:pt x="56892" y="233692"/>
                </a:lnTo>
                <a:lnTo>
                  <a:pt x="59172" y="230275"/>
                </a:lnTo>
                <a:lnTo>
                  <a:pt x="60312" y="226857"/>
                </a:lnTo>
                <a:lnTo>
                  <a:pt x="61442" y="223440"/>
                </a:lnTo>
                <a:lnTo>
                  <a:pt x="62582" y="220013"/>
                </a:lnTo>
                <a:lnTo>
                  <a:pt x="63722" y="216595"/>
                </a:lnTo>
                <a:lnTo>
                  <a:pt x="64862" y="213178"/>
                </a:lnTo>
                <a:lnTo>
                  <a:pt x="66002" y="208618"/>
                </a:lnTo>
                <a:lnTo>
                  <a:pt x="67132" y="205200"/>
                </a:lnTo>
                <a:lnTo>
                  <a:pt x="69412" y="201773"/>
                </a:lnTo>
                <a:lnTo>
                  <a:pt x="70552" y="197214"/>
                </a:lnTo>
                <a:lnTo>
                  <a:pt x="71692" y="193796"/>
                </a:lnTo>
                <a:lnTo>
                  <a:pt x="72823" y="189236"/>
                </a:lnTo>
                <a:lnTo>
                  <a:pt x="73963" y="184676"/>
                </a:lnTo>
                <a:lnTo>
                  <a:pt x="75103" y="180117"/>
                </a:lnTo>
                <a:lnTo>
                  <a:pt x="75103" y="175557"/>
                </a:lnTo>
                <a:lnTo>
                  <a:pt x="76242" y="170997"/>
                </a:lnTo>
                <a:lnTo>
                  <a:pt x="78513" y="166437"/>
                </a:lnTo>
                <a:lnTo>
                  <a:pt x="79653" y="161877"/>
                </a:lnTo>
                <a:lnTo>
                  <a:pt x="80793" y="156175"/>
                </a:lnTo>
                <a:lnTo>
                  <a:pt x="81933" y="151615"/>
                </a:lnTo>
                <a:lnTo>
                  <a:pt x="84203" y="147056"/>
                </a:lnTo>
                <a:lnTo>
                  <a:pt x="85343" y="141354"/>
                </a:lnTo>
                <a:lnTo>
                  <a:pt x="86483" y="136794"/>
                </a:lnTo>
                <a:lnTo>
                  <a:pt x="87623" y="132234"/>
                </a:lnTo>
                <a:lnTo>
                  <a:pt x="88753" y="126541"/>
                </a:lnTo>
                <a:lnTo>
                  <a:pt x="89893" y="121982"/>
                </a:lnTo>
                <a:lnTo>
                  <a:pt x="91033" y="117422"/>
                </a:lnTo>
                <a:lnTo>
                  <a:pt x="92173" y="111720"/>
                </a:lnTo>
                <a:lnTo>
                  <a:pt x="94443" y="107160"/>
                </a:lnTo>
                <a:lnTo>
                  <a:pt x="95583" y="102600"/>
                </a:lnTo>
                <a:lnTo>
                  <a:pt x="96723" y="96898"/>
                </a:lnTo>
                <a:lnTo>
                  <a:pt x="96723" y="92338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474960" y="204226"/>
            <a:ext cx="361873" cy="290675"/>
          </a:xfrm>
          <a:custGeom>
            <a:avLst/>
            <a:gdLst/>
            <a:ahLst/>
            <a:cxnLst/>
            <a:rect l="l" t="t" r="r" b="b"/>
            <a:pathLst>
              <a:path w="361873" h="290675">
                <a:moveTo>
                  <a:pt x="335702" y="243925"/>
                </a:moveTo>
                <a:lnTo>
                  <a:pt x="332292" y="239413"/>
                </a:lnTo>
                <a:lnTo>
                  <a:pt x="330012" y="235958"/>
                </a:lnTo>
                <a:lnTo>
                  <a:pt x="326602" y="231446"/>
                </a:lnTo>
                <a:lnTo>
                  <a:pt x="324322" y="226838"/>
                </a:lnTo>
                <a:lnTo>
                  <a:pt x="320912" y="222326"/>
                </a:lnTo>
                <a:lnTo>
                  <a:pt x="317492" y="217718"/>
                </a:lnTo>
                <a:lnTo>
                  <a:pt x="312941" y="214358"/>
                </a:lnTo>
                <a:lnTo>
                  <a:pt x="309531" y="209751"/>
                </a:lnTo>
                <a:lnTo>
                  <a:pt x="304981" y="205143"/>
                </a:lnTo>
                <a:lnTo>
                  <a:pt x="301561" y="200631"/>
                </a:lnTo>
                <a:lnTo>
                  <a:pt x="295871" y="197175"/>
                </a:lnTo>
                <a:lnTo>
                  <a:pt x="291321" y="194967"/>
                </a:lnTo>
                <a:lnTo>
                  <a:pt x="286770" y="191511"/>
                </a:lnTo>
                <a:lnTo>
                  <a:pt x="281080" y="188056"/>
                </a:lnTo>
                <a:lnTo>
                  <a:pt x="275390" y="185848"/>
                </a:lnTo>
                <a:lnTo>
                  <a:pt x="269700" y="182392"/>
                </a:lnTo>
                <a:lnTo>
                  <a:pt x="264010" y="180088"/>
                </a:lnTo>
                <a:lnTo>
                  <a:pt x="260599" y="177784"/>
                </a:lnTo>
                <a:lnTo>
                  <a:pt x="257179" y="176728"/>
                </a:lnTo>
                <a:lnTo>
                  <a:pt x="253769" y="175576"/>
                </a:lnTo>
                <a:lnTo>
                  <a:pt x="250359" y="174424"/>
                </a:lnTo>
                <a:lnTo>
                  <a:pt x="246939" y="173272"/>
                </a:lnTo>
                <a:lnTo>
                  <a:pt x="243529" y="172120"/>
                </a:lnTo>
                <a:lnTo>
                  <a:pt x="240118" y="170968"/>
                </a:lnTo>
                <a:lnTo>
                  <a:pt x="236698" y="170968"/>
                </a:lnTo>
                <a:lnTo>
                  <a:pt x="233288" y="169816"/>
                </a:lnTo>
                <a:lnTo>
                  <a:pt x="228738" y="168664"/>
                </a:lnTo>
                <a:lnTo>
                  <a:pt x="225318" y="167608"/>
                </a:lnTo>
                <a:lnTo>
                  <a:pt x="220768" y="167608"/>
                </a:lnTo>
                <a:lnTo>
                  <a:pt x="217358" y="166456"/>
                </a:lnTo>
                <a:lnTo>
                  <a:pt x="213938" y="165305"/>
                </a:lnTo>
                <a:lnTo>
                  <a:pt x="210527" y="164153"/>
                </a:lnTo>
                <a:lnTo>
                  <a:pt x="207117" y="164153"/>
                </a:lnTo>
                <a:lnTo>
                  <a:pt x="203697" y="163001"/>
                </a:lnTo>
                <a:lnTo>
                  <a:pt x="199147" y="161849"/>
                </a:lnTo>
                <a:lnTo>
                  <a:pt x="195737" y="160697"/>
                </a:lnTo>
                <a:lnTo>
                  <a:pt x="191186" y="160697"/>
                </a:lnTo>
                <a:lnTo>
                  <a:pt x="187767" y="159545"/>
                </a:lnTo>
                <a:lnTo>
                  <a:pt x="183216" y="159545"/>
                </a:lnTo>
                <a:lnTo>
                  <a:pt x="179806" y="158489"/>
                </a:lnTo>
                <a:lnTo>
                  <a:pt x="171836" y="158489"/>
                </a:lnTo>
                <a:lnTo>
                  <a:pt x="167286" y="157337"/>
                </a:lnTo>
                <a:lnTo>
                  <a:pt x="159316" y="157337"/>
                </a:lnTo>
                <a:lnTo>
                  <a:pt x="155905" y="156185"/>
                </a:lnTo>
                <a:lnTo>
                  <a:pt x="151355" y="155033"/>
                </a:lnTo>
                <a:lnTo>
                  <a:pt x="143385" y="155033"/>
                </a:lnTo>
                <a:lnTo>
                  <a:pt x="139975" y="153881"/>
                </a:lnTo>
                <a:lnTo>
                  <a:pt x="136555" y="153881"/>
                </a:lnTo>
                <a:lnTo>
                  <a:pt x="133144" y="152729"/>
                </a:lnTo>
                <a:lnTo>
                  <a:pt x="125184" y="152729"/>
                </a:lnTo>
                <a:lnTo>
                  <a:pt x="121764" y="151577"/>
                </a:lnTo>
                <a:lnTo>
                  <a:pt x="114934" y="151577"/>
                </a:lnTo>
                <a:lnTo>
                  <a:pt x="111524" y="150425"/>
                </a:lnTo>
                <a:lnTo>
                  <a:pt x="108113" y="150425"/>
                </a:lnTo>
                <a:lnTo>
                  <a:pt x="104693" y="149369"/>
                </a:lnTo>
                <a:lnTo>
                  <a:pt x="100143" y="149369"/>
                </a:lnTo>
                <a:lnTo>
                  <a:pt x="97873" y="148217"/>
                </a:lnTo>
                <a:lnTo>
                  <a:pt x="94453" y="148217"/>
                </a:lnTo>
                <a:lnTo>
                  <a:pt x="91043" y="147065"/>
                </a:lnTo>
                <a:lnTo>
                  <a:pt x="88763" y="147065"/>
                </a:lnTo>
                <a:lnTo>
                  <a:pt x="83073" y="145913"/>
                </a:lnTo>
                <a:lnTo>
                  <a:pt x="76252" y="144761"/>
                </a:lnTo>
                <a:lnTo>
                  <a:pt x="71692" y="143609"/>
                </a:lnTo>
                <a:lnTo>
                  <a:pt x="66002" y="142457"/>
                </a:lnTo>
                <a:lnTo>
                  <a:pt x="61452" y="141306"/>
                </a:lnTo>
                <a:lnTo>
                  <a:pt x="56902" y="140250"/>
                </a:lnTo>
                <a:lnTo>
                  <a:pt x="53491" y="137946"/>
                </a:lnTo>
                <a:lnTo>
                  <a:pt x="50071" y="135642"/>
                </a:lnTo>
                <a:lnTo>
                  <a:pt x="46661" y="133338"/>
                </a:lnTo>
                <a:lnTo>
                  <a:pt x="42111" y="132186"/>
                </a:lnTo>
                <a:lnTo>
                  <a:pt x="38691" y="128826"/>
                </a:lnTo>
                <a:lnTo>
                  <a:pt x="35281" y="126522"/>
                </a:lnTo>
                <a:lnTo>
                  <a:pt x="31870" y="124218"/>
                </a:lnTo>
                <a:lnTo>
                  <a:pt x="28451" y="122010"/>
                </a:lnTo>
                <a:lnTo>
                  <a:pt x="23900" y="116251"/>
                </a:lnTo>
                <a:lnTo>
                  <a:pt x="18210" y="110587"/>
                </a:lnTo>
                <a:lnTo>
                  <a:pt x="15940" y="108283"/>
                </a:lnTo>
                <a:lnTo>
                  <a:pt x="13660" y="104827"/>
                </a:lnTo>
                <a:lnTo>
                  <a:pt x="11380" y="101467"/>
                </a:lnTo>
                <a:lnTo>
                  <a:pt x="9110" y="99163"/>
                </a:lnTo>
                <a:lnTo>
                  <a:pt x="7970" y="94652"/>
                </a:lnTo>
                <a:lnTo>
                  <a:pt x="6830" y="91196"/>
                </a:lnTo>
                <a:lnTo>
                  <a:pt x="5690" y="87740"/>
                </a:lnTo>
                <a:lnTo>
                  <a:pt x="3419" y="84380"/>
                </a:lnTo>
                <a:lnTo>
                  <a:pt x="3419" y="80924"/>
                </a:lnTo>
                <a:lnTo>
                  <a:pt x="2279" y="77468"/>
                </a:lnTo>
                <a:lnTo>
                  <a:pt x="1139" y="72956"/>
                </a:lnTo>
                <a:lnTo>
                  <a:pt x="0" y="69501"/>
                </a:lnTo>
                <a:lnTo>
                  <a:pt x="0" y="51261"/>
                </a:lnTo>
                <a:lnTo>
                  <a:pt x="1139" y="46750"/>
                </a:lnTo>
                <a:lnTo>
                  <a:pt x="1139" y="43294"/>
                </a:lnTo>
                <a:lnTo>
                  <a:pt x="2279" y="39934"/>
                </a:lnTo>
                <a:lnTo>
                  <a:pt x="3419" y="35326"/>
                </a:lnTo>
                <a:lnTo>
                  <a:pt x="5690" y="31870"/>
                </a:lnTo>
                <a:lnTo>
                  <a:pt x="6830" y="28510"/>
                </a:lnTo>
                <a:lnTo>
                  <a:pt x="9110" y="25054"/>
                </a:lnTo>
                <a:lnTo>
                  <a:pt x="11380" y="22751"/>
                </a:lnTo>
                <a:lnTo>
                  <a:pt x="13660" y="19391"/>
                </a:lnTo>
                <a:lnTo>
                  <a:pt x="15940" y="17087"/>
                </a:lnTo>
                <a:lnTo>
                  <a:pt x="17070" y="14783"/>
                </a:lnTo>
                <a:lnTo>
                  <a:pt x="22760" y="10271"/>
                </a:lnTo>
                <a:lnTo>
                  <a:pt x="28451" y="7967"/>
                </a:lnTo>
                <a:lnTo>
                  <a:pt x="31870" y="5663"/>
                </a:lnTo>
                <a:lnTo>
                  <a:pt x="35281" y="4511"/>
                </a:lnTo>
                <a:lnTo>
                  <a:pt x="38691" y="3455"/>
                </a:lnTo>
                <a:lnTo>
                  <a:pt x="40971" y="3455"/>
                </a:lnTo>
                <a:lnTo>
                  <a:pt x="45521" y="2303"/>
                </a:lnTo>
                <a:lnTo>
                  <a:pt x="48941" y="1151"/>
                </a:lnTo>
                <a:lnTo>
                  <a:pt x="52351" y="0"/>
                </a:lnTo>
                <a:lnTo>
                  <a:pt x="75112" y="0"/>
                </a:lnTo>
                <a:lnTo>
                  <a:pt x="78522" y="1151"/>
                </a:lnTo>
                <a:lnTo>
                  <a:pt x="81933" y="2303"/>
                </a:lnTo>
                <a:lnTo>
                  <a:pt x="87623" y="3455"/>
                </a:lnTo>
                <a:lnTo>
                  <a:pt x="92183" y="5663"/>
                </a:lnTo>
                <a:lnTo>
                  <a:pt x="91043" y="5663"/>
                </a:lnTo>
                <a:lnTo>
                  <a:pt x="86492" y="6815"/>
                </a:lnTo>
                <a:lnTo>
                  <a:pt x="84213" y="7967"/>
                </a:lnTo>
                <a:lnTo>
                  <a:pt x="80802" y="10271"/>
                </a:lnTo>
                <a:lnTo>
                  <a:pt x="77382" y="11423"/>
                </a:lnTo>
                <a:lnTo>
                  <a:pt x="72832" y="13631"/>
                </a:lnTo>
                <a:lnTo>
                  <a:pt x="69422" y="15935"/>
                </a:lnTo>
                <a:lnTo>
                  <a:pt x="66002" y="18239"/>
                </a:lnTo>
                <a:lnTo>
                  <a:pt x="62592" y="20543"/>
                </a:lnTo>
                <a:lnTo>
                  <a:pt x="58041" y="23902"/>
                </a:lnTo>
                <a:lnTo>
                  <a:pt x="55762" y="27358"/>
                </a:lnTo>
                <a:lnTo>
                  <a:pt x="52351" y="30814"/>
                </a:lnTo>
                <a:lnTo>
                  <a:pt x="51211" y="34174"/>
                </a:lnTo>
                <a:lnTo>
                  <a:pt x="48941" y="38782"/>
                </a:lnTo>
                <a:lnTo>
                  <a:pt x="48941" y="43294"/>
                </a:lnTo>
                <a:lnTo>
                  <a:pt x="50071" y="49053"/>
                </a:lnTo>
                <a:lnTo>
                  <a:pt x="51211" y="51261"/>
                </a:lnTo>
                <a:lnTo>
                  <a:pt x="52351" y="53565"/>
                </a:lnTo>
                <a:lnTo>
                  <a:pt x="54622" y="57021"/>
                </a:lnTo>
                <a:lnTo>
                  <a:pt x="55762" y="60381"/>
                </a:lnTo>
                <a:lnTo>
                  <a:pt x="58041" y="63837"/>
                </a:lnTo>
                <a:lnTo>
                  <a:pt x="60312" y="66141"/>
                </a:lnTo>
                <a:lnTo>
                  <a:pt x="62592" y="69501"/>
                </a:lnTo>
                <a:lnTo>
                  <a:pt x="64872" y="72956"/>
                </a:lnTo>
                <a:lnTo>
                  <a:pt x="68282" y="75260"/>
                </a:lnTo>
                <a:lnTo>
                  <a:pt x="70562" y="78620"/>
                </a:lnTo>
                <a:lnTo>
                  <a:pt x="73972" y="82076"/>
                </a:lnTo>
                <a:lnTo>
                  <a:pt x="76252" y="85532"/>
                </a:lnTo>
                <a:lnTo>
                  <a:pt x="79662" y="87740"/>
                </a:lnTo>
                <a:lnTo>
                  <a:pt x="83073" y="91196"/>
                </a:lnTo>
                <a:lnTo>
                  <a:pt x="86492" y="93500"/>
                </a:lnTo>
                <a:lnTo>
                  <a:pt x="88763" y="96859"/>
                </a:lnTo>
                <a:lnTo>
                  <a:pt x="94453" y="101467"/>
                </a:lnTo>
                <a:lnTo>
                  <a:pt x="99003" y="107131"/>
                </a:lnTo>
                <a:lnTo>
                  <a:pt x="103563" y="110587"/>
                </a:lnTo>
                <a:lnTo>
                  <a:pt x="106973" y="112891"/>
                </a:lnTo>
                <a:lnTo>
                  <a:pt x="109244" y="113947"/>
                </a:lnTo>
                <a:lnTo>
                  <a:pt x="109244" y="115099"/>
                </a:lnTo>
                <a:lnTo>
                  <a:pt x="290181" y="150425"/>
                </a:lnTo>
                <a:lnTo>
                  <a:pt x="359603" y="194967"/>
                </a:lnTo>
                <a:lnTo>
                  <a:pt x="361873" y="257653"/>
                </a:lnTo>
                <a:lnTo>
                  <a:pt x="353913" y="290675"/>
                </a:lnTo>
                <a:lnTo>
                  <a:pt x="353913" y="286163"/>
                </a:lnTo>
                <a:lnTo>
                  <a:pt x="352773" y="282708"/>
                </a:lnTo>
                <a:lnTo>
                  <a:pt x="350493" y="278196"/>
                </a:lnTo>
                <a:lnTo>
                  <a:pt x="350493" y="274740"/>
                </a:lnTo>
                <a:lnTo>
                  <a:pt x="349363" y="271284"/>
                </a:lnTo>
                <a:lnTo>
                  <a:pt x="347083" y="267924"/>
                </a:lnTo>
                <a:lnTo>
                  <a:pt x="345943" y="264468"/>
                </a:lnTo>
                <a:lnTo>
                  <a:pt x="343672" y="261012"/>
                </a:lnTo>
                <a:lnTo>
                  <a:pt x="342532" y="256501"/>
                </a:lnTo>
                <a:lnTo>
                  <a:pt x="340253" y="253045"/>
                </a:lnTo>
                <a:lnTo>
                  <a:pt x="336842" y="248533"/>
                </a:lnTo>
                <a:lnTo>
                  <a:pt x="335702" y="243925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496590" y="208738"/>
            <a:ext cx="357314" cy="287315"/>
          </a:xfrm>
          <a:custGeom>
            <a:avLst/>
            <a:gdLst/>
            <a:ahLst/>
            <a:cxnLst/>
            <a:rect l="l" t="t" r="r" b="b"/>
            <a:pathLst>
              <a:path w="357314" h="287315">
                <a:moveTo>
                  <a:pt x="1130" y="69597"/>
                </a:moveTo>
                <a:lnTo>
                  <a:pt x="1130" y="66141"/>
                </a:lnTo>
                <a:lnTo>
                  <a:pt x="0" y="62781"/>
                </a:lnTo>
                <a:lnTo>
                  <a:pt x="0" y="51357"/>
                </a:lnTo>
                <a:lnTo>
                  <a:pt x="1130" y="45598"/>
                </a:lnTo>
                <a:lnTo>
                  <a:pt x="3410" y="41086"/>
                </a:lnTo>
                <a:lnTo>
                  <a:pt x="4550" y="37630"/>
                </a:lnTo>
                <a:lnTo>
                  <a:pt x="5680" y="34270"/>
                </a:lnTo>
                <a:lnTo>
                  <a:pt x="7960" y="30814"/>
                </a:lnTo>
                <a:lnTo>
                  <a:pt x="11370" y="23998"/>
                </a:lnTo>
                <a:lnTo>
                  <a:pt x="14790" y="20543"/>
                </a:lnTo>
                <a:lnTo>
                  <a:pt x="20480" y="14879"/>
                </a:lnTo>
                <a:lnTo>
                  <a:pt x="25031" y="11423"/>
                </a:lnTo>
                <a:lnTo>
                  <a:pt x="30721" y="8063"/>
                </a:lnTo>
                <a:lnTo>
                  <a:pt x="34131" y="6911"/>
                </a:lnTo>
                <a:lnTo>
                  <a:pt x="40961" y="3455"/>
                </a:lnTo>
                <a:lnTo>
                  <a:pt x="45512" y="2303"/>
                </a:lnTo>
                <a:lnTo>
                  <a:pt x="52342" y="1151"/>
                </a:lnTo>
                <a:lnTo>
                  <a:pt x="56892" y="1151"/>
                </a:lnTo>
                <a:lnTo>
                  <a:pt x="62582" y="0"/>
                </a:lnTo>
                <a:lnTo>
                  <a:pt x="67132" y="0"/>
                </a:lnTo>
                <a:lnTo>
                  <a:pt x="72823" y="1151"/>
                </a:lnTo>
                <a:lnTo>
                  <a:pt x="76242" y="1151"/>
                </a:lnTo>
                <a:lnTo>
                  <a:pt x="71683" y="3455"/>
                </a:lnTo>
                <a:lnTo>
                  <a:pt x="67132" y="6911"/>
                </a:lnTo>
                <a:lnTo>
                  <a:pt x="62582" y="9119"/>
                </a:lnTo>
                <a:lnTo>
                  <a:pt x="59172" y="13727"/>
                </a:lnTo>
                <a:lnTo>
                  <a:pt x="55752" y="17183"/>
                </a:lnTo>
                <a:lnTo>
                  <a:pt x="52342" y="20543"/>
                </a:lnTo>
                <a:lnTo>
                  <a:pt x="50062" y="25150"/>
                </a:lnTo>
                <a:lnTo>
                  <a:pt x="47791" y="29662"/>
                </a:lnTo>
                <a:lnTo>
                  <a:pt x="46651" y="34270"/>
                </a:lnTo>
                <a:lnTo>
                  <a:pt x="45512" y="39934"/>
                </a:lnTo>
                <a:lnTo>
                  <a:pt x="46651" y="44542"/>
                </a:lnTo>
                <a:lnTo>
                  <a:pt x="46651" y="50205"/>
                </a:lnTo>
                <a:lnTo>
                  <a:pt x="48931" y="54717"/>
                </a:lnTo>
                <a:lnTo>
                  <a:pt x="52342" y="60477"/>
                </a:lnTo>
                <a:lnTo>
                  <a:pt x="55752" y="66141"/>
                </a:lnTo>
                <a:lnTo>
                  <a:pt x="60302" y="71900"/>
                </a:lnTo>
                <a:lnTo>
                  <a:pt x="64862" y="75260"/>
                </a:lnTo>
                <a:lnTo>
                  <a:pt x="70552" y="79868"/>
                </a:lnTo>
                <a:lnTo>
                  <a:pt x="73963" y="81020"/>
                </a:lnTo>
                <a:lnTo>
                  <a:pt x="77373" y="83228"/>
                </a:lnTo>
                <a:lnTo>
                  <a:pt x="80793" y="84380"/>
                </a:lnTo>
                <a:lnTo>
                  <a:pt x="84203" y="86684"/>
                </a:lnTo>
                <a:lnTo>
                  <a:pt x="87613" y="88988"/>
                </a:lnTo>
                <a:lnTo>
                  <a:pt x="92173" y="90140"/>
                </a:lnTo>
                <a:lnTo>
                  <a:pt x="96723" y="92348"/>
                </a:lnTo>
                <a:lnTo>
                  <a:pt x="100134" y="93500"/>
                </a:lnTo>
                <a:lnTo>
                  <a:pt x="104684" y="94652"/>
                </a:lnTo>
                <a:lnTo>
                  <a:pt x="109244" y="96955"/>
                </a:lnTo>
                <a:lnTo>
                  <a:pt x="113794" y="98107"/>
                </a:lnTo>
                <a:lnTo>
                  <a:pt x="118344" y="100315"/>
                </a:lnTo>
                <a:lnTo>
                  <a:pt x="122894" y="101467"/>
                </a:lnTo>
                <a:lnTo>
                  <a:pt x="128585" y="102619"/>
                </a:lnTo>
                <a:lnTo>
                  <a:pt x="133135" y="103771"/>
                </a:lnTo>
                <a:lnTo>
                  <a:pt x="138825" y="104923"/>
                </a:lnTo>
                <a:lnTo>
                  <a:pt x="143375" y="106075"/>
                </a:lnTo>
                <a:lnTo>
                  <a:pt x="147926" y="106075"/>
                </a:lnTo>
                <a:lnTo>
                  <a:pt x="153616" y="107227"/>
                </a:lnTo>
                <a:lnTo>
                  <a:pt x="158176" y="108379"/>
                </a:lnTo>
                <a:lnTo>
                  <a:pt x="163866" y="109435"/>
                </a:lnTo>
                <a:lnTo>
                  <a:pt x="169556" y="109435"/>
                </a:lnTo>
                <a:lnTo>
                  <a:pt x="175237" y="110587"/>
                </a:lnTo>
                <a:lnTo>
                  <a:pt x="179796" y="111739"/>
                </a:lnTo>
                <a:lnTo>
                  <a:pt x="185487" y="111739"/>
                </a:lnTo>
                <a:lnTo>
                  <a:pt x="190037" y="112891"/>
                </a:lnTo>
                <a:lnTo>
                  <a:pt x="194587" y="112891"/>
                </a:lnTo>
                <a:lnTo>
                  <a:pt x="200277" y="114043"/>
                </a:lnTo>
                <a:lnTo>
                  <a:pt x="218488" y="114043"/>
                </a:lnTo>
                <a:lnTo>
                  <a:pt x="226448" y="115195"/>
                </a:lnTo>
                <a:lnTo>
                  <a:pt x="234419" y="116347"/>
                </a:lnTo>
                <a:lnTo>
                  <a:pt x="242379" y="117499"/>
                </a:lnTo>
                <a:lnTo>
                  <a:pt x="249209" y="118554"/>
                </a:lnTo>
                <a:lnTo>
                  <a:pt x="256039" y="120858"/>
                </a:lnTo>
                <a:lnTo>
                  <a:pt x="262860" y="122010"/>
                </a:lnTo>
                <a:lnTo>
                  <a:pt x="269690" y="123162"/>
                </a:lnTo>
                <a:lnTo>
                  <a:pt x="275380" y="125466"/>
                </a:lnTo>
                <a:lnTo>
                  <a:pt x="282211" y="126618"/>
                </a:lnTo>
                <a:lnTo>
                  <a:pt x="286761" y="128826"/>
                </a:lnTo>
                <a:lnTo>
                  <a:pt x="292451" y="131130"/>
                </a:lnTo>
                <a:lnTo>
                  <a:pt x="298141" y="133434"/>
                </a:lnTo>
                <a:lnTo>
                  <a:pt x="302691" y="135738"/>
                </a:lnTo>
                <a:lnTo>
                  <a:pt x="307242" y="137946"/>
                </a:lnTo>
                <a:lnTo>
                  <a:pt x="311792" y="140250"/>
                </a:lnTo>
                <a:lnTo>
                  <a:pt x="316352" y="142553"/>
                </a:lnTo>
                <a:lnTo>
                  <a:pt x="320902" y="144857"/>
                </a:lnTo>
                <a:lnTo>
                  <a:pt x="324312" y="148217"/>
                </a:lnTo>
                <a:lnTo>
                  <a:pt x="327732" y="150521"/>
                </a:lnTo>
                <a:lnTo>
                  <a:pt x="331142" y="152825"/>
                </a:lnTo>
                <a:lnTo>
                  <a:pt x="334553" y="156185"/>
                </a:lnTo>
                <a:lnTo>
                  <a:pt x="336833" y="159641"/>
                </a:lnTo>
                <a:lnTo>
                  <a:pt x="339113" y="161945"/>
                </a:lnTo>
                <a:lnTo>
                  <a:pt x="341383" y="165305"/>
                </a:lnTo>
                <a:lnTo>
                  <a:pt x="343663" y="168760"/>
                </a:lnTo>
                <a:lnTo>
                  <a:pt x="345933" y="172216"/>
                </a:lnTo>
                <a:lnTo>
                  <a:pt x="347073" y="175576"/>
                </a:lnTo>
                <a:lnTo>
                  <a:pt x="349353" y="179032"/>
                </a:lnTo>
                <a:lnTo>
                  <a:pt x="350483" y="182392"/>
                </a:lnTo>
                <a:lnTo>
                  <a:pt x="351623" y="185848"/>
                </a:lnTo>
                <a:lnTo>
                  <a:pt x="352763" y="189304"/>
                </a:lnTo>
                <a:lnTo>
                  <a:pt x="353903" y="191511"/>
                </a:lnTo>
                <a:lnTo>
                  <a:pt x="355043" y="194967"/>
                </a:lnTo>
                <a:lnTo>
                  <a:pt x="355043" y="198423"/>
                </a:lnTo>
                <a:lnTo>
                  <a:pt x="356174" y="201783"/>
                </a:lnTo>
                <a:lnTo>
                  <a:pt x="357314" y="205239"/>
                </a:lnTo>
                <a:lnTo>
                  <a:pt x="357314" y="222326"/>
                </a:lnTo>
                <a:lnTo>
                  <a:pt x="356174" y="225782"/>
                </a:lnTo>
                <a:lnTo>
                  <a:pt x="356174" y="229142"/>
                </a:lnTo>
                <a:lnTo>
                  <a:pt x="355043" y="232598"/>
                </a:lnTo>
                <a:lnTo>
                  <a:pt x="355043" y="236054"/>
                </a:lnTo>
                <a:lnTo>
                  <a:pt x="353903" y="239413"/>
                </a:lnTo>
                <a:lnTo>
                  <a:pt x="352763" y="242869"/>
                </a:lnTo>
                <a:lnTo>
                  <a:pt x="351623" y="246325"/>
                </a:lnTo>
                <a:lnTo>
                  <a:pt x="351623" y="249685"/>
                </a:lnTo>
                <a:lnTo>
                  <a:pt x="350483" y="253141"/>
                </a:lnTo>
                <a:lnTo>
                  <a:pt x="349353" y="255445"/>
                </a:lnTo>
                <a:lnTo>
                  <a:pt x="348213" y="258805"/>
                </a:lnTo>
                <a:lnTo>
                  <a:pt x="345933" y="262260"/>
                </a:lnTo>
                <a:lnTo>
                  <a:pt x="344793" y="265620"/>
                </a:lnTo>
                <a:lnTo>
                  <a:pt x="342523" y="271380"/>
                </a:lnTo>
                <a:lnTo>
                  <a:pt x="339113" y="275892"/>
                </a:lnTo>
                <a:lnTo>
                  <a:pt x="335693" y="281652"/>
                </a:lnTo>
                <a:lnTo>
                  <a:pt x="332282" y="287315"/>
                </a:lnTo>
                <a:lnTo>
                  <a:pt x="332282" y="270228"/>
                </a:lnTo>
                <a:lnTo>
                  <a:pt x="331142" y="266772"/>
                </a:lnTo>
                <a:lnTo>
                  <a:pt x="331142" y="254293"/>
                </a:lnTo>
                <a:lnTo>
                  <a:pt x="330002" y="250837"/>
                </a:lnTo>
                <a:lnTo>
                  <a:pt x="330002" y="248533"/>
                </a:lnTo>
                <a:lnTo>
                  <a:pt x="328863" y="241717"/>
                </a:lnTo>
                <a:lnTo>
                  <a:pt x="326592" y="237205"/>
                </a:lnTo>
                <a:lnTo>
                  <a:pt x="325452" y="231446"/>
                </a:lnTo>
                <a:lnTo>
                  <a:pt x="323172" y="225782"/>
                </a:lnTo>
                <a:lnTo>
                  <a:pt x="322042" y="221174"/>
                </a:lnTo>
                <a:lnTo>
                  <a:pt x="318622" y="215510"/>
                </a:lnTo>
                <a:lnTo>
                  <a:pt x="315212" y="210903"/>
                </a:lnTo>
                <a:lnTo>
                  <a:pt x="311792" y="205239"/>
                </a:lnTo>
                <a:lnTo>
                  <a:pt x="307242" y="200631"/>
                </a:lnTo>
                <a:lnTo>
                  <a:pt x="302691" y="196119"/>
                </a:lnTo>
                <a:lnTo>
                  <a:pt x="298141" y="190455"/>
                </a:lnTo>
                <a:lnTo>
                  <a:pt x="293591" y="185848"/>
                </a:lnTo>
                <a:lnTo>
                  <a:pt x="289041" y="181336"/>
                </a:lnTo>
                <a:lnTo>
                  <a:pt x="284481" y="177880"/>
                </a:lnTo>
                <a:lnTo>
                  <a:pt x="278800" y="173272"/>
                </a:lnTo>
                <a:lnTo>
                  <a:pt x="273110" y="168760"/>
                </a:lnTo>
                <a:lnTo>
                  <a:pt x="270830" y="167608"/>
                </a:lnTo>
                <a:lnTo>
                  <a:pt x="267420" y="165305"/>
                </a:lnTo>
                <a:lnTo>
                  <a:pt x="265140" y="164153"/>
                </a:lnTo>
                <a:lnTo>
                  <a:pt x="260590" y="161945"/>
                </a:lnTo>
                <a:lnTo>
                  <a:pt x="257170" y="160793"/>
                </a:lnTo>
                <a:lnTo>
                  <a:pt x="253760" y="158489"/>
                </a:lnTo>
                <a:lnTo>
                  <a:pt x="250349" y="157337"/>
                </a:lnTo>
                <a:lnTo>
                  <a:pt x="244659" y="155033"/>
                </a:lnTo>
                <a:lnTo>
                  <a:pt x="241239" y="153977"/>
                </a:lnTo>
                <a:lnTo>
                  <a:pt x="235549" y="151673"/>
                </a:lnTo>
                <a:lnTo>
                  <a:pt x="230999" y="150521"/>
                </a:lnTo>
                <a:lnTo>
                  <a:pt x="225309" y="149369"/>
                </a:lnTo>
                <a:lnTo>
                  <a:pt x="220758" y="148217"/>
                </a:lnTo>
                <a:lnTo>
                  <a:pt x="215068" y="147065"/>
                </a:lnTo>
                <a:lnTo>
                  <a:pt x="211658" y="145913"/>
                </a:lnTo>
                <a:lnTo>
                  <a:pt x="208238" y="145913"/>
                </a:lnTo>
                <a:lnTo>
                  <a:pt x="204828" y="144857"/>
                </a:lnTo>
                <a:lnTo>
                  <a:pt x="201417" y="144857"/>
                </a:lnTo>
                <a:lnTo>
                  <a:pt x="197997" y="143705"/>
                </a:lnTo>
                <a:lnTo>
                  <a:pt x="194587" y="142553"/>
                </a:lnTo>
                <a:lnTo>
                  <a:pt x="191177" y="142553"/>
                </a:lnTo>
                <a:lnTo>
                  <a:pt x="187757" y="141402"/>
                </a:lnTo>
                <a:lnTo>
                  <a:pt x="184347" y="141402"/>
                </a:lnTo>
                <a:lnTo>
                  <a:pt x="179796" y="140250"/>
                </a:lnTo>
                <a:lnTo>
                  <a:pt x="171826" y="140250"/>
                </a:lnTo>
                <a:lnTo>
                  <a:pt x="168416" y="139098"/>
                </a:lnTo>
                <a:lnTo>
                  <a:pt x="164996" y="139098"/>
                </a:lnTo>
                <a:lnTo>
                  <a:pt x="162726" y="137946"/>
                </a:lnTo>
                <a:lnTo>
                  <a:pt x="155896" y="137946"/>
                </a:lnTo>
                <a:lnTo>
                  <a:pt x="152485" y="136794"/>
                </a:lnTo>
                <a:lnTo>
                  <a:pt x="146795" y="136794"/>
                </a:lnTo>
                <a:lnTo>
                  <a:pt x="143375" y="135738"/>
                </a:lnTo>
                <a:lnTo>
                  <a:pt x="139965" y="135738"/>
                </a:lnTo>
                <a:lnTo>
                  <a:pt x="136555" y="134586"/>
                </a:lnTo>
                <a:lnTo>
                  <a:pt x="126305" y="134586"/>
                </a:lnTo>
                <a:lnTo>
                  <a:pt x="122894" y="133434"/>
                </a:lnTo>
                <a:lnTo>
                  <a:pt x="119484" y="133434"/>
                </a:lnTo>
                <a:lnTo>
                  <a:pt x="116064" y="132282"/>
                </a:lnTo>
                <a:lnTo>
                  <a:pt x="112654" y="132282"/>
                </a:lnTo>
                <a:lnTo>
                  <a:pt x="109244" y="131130"/>
                </a:lnTo>
                <a:lnTo>
                  <a:pt x="102414" y="131130"/>
                </a:lnTo>
                <a:lnTo>
                  <a:pt x="98994" y="129978"/>
                </a:lnTo>
                <a:lnTo>
                  <a:pt x="92173" y="129978"/>
                </a:lnTo>
                <a:lnTo>
                  <a:pt x="88753" y="128826"/>
                </a:lnTo>
                <a:lnTo>
                  <a:pt x="85343" y="127674"/>
                </a:lnTo>
                <a:lnTo>
                  <a:pt x="80793" y="127674"/>
                </a:lnTo>
                <a:lnTo>
                  <a:pt x="77373" y="126618"/>
                </a:lnTo>
                <a:lnTo>
                  <a:pt x="73963" y="125466"/>
                </a:lnTo>
                <a:lnTo>
                  <a:pt x="69412" y="125466"/>
                </a:lnTo>
                <a:lnTo>
                  <a:pt x="65992" y="124314"/>
                </a:lnTo>
                <a:lnTo>
                  <a:pt x="61442" y="124314"/>
                </a:lnTo>
                <a:lnTo>
                  <a:pt x="58032" y="122010"/>
                </a:lnTo>
                <a:lnTo>
                  <a:pt x="53482" y="120858"/>
                </a:lnTo>
                <a:lnTo>
                  <a:pt x="50062" y="119706"/>
                </a:lnTo>
                <a:lnTo>
                  <a:pt x="45512" y="118554"/>
                </a:lnTo>
                <a:lnTo>
                  <a:pt x="42101" y="116347"/>
                </a:lnTo>
                <a:lnTo>
                  <a:pt x="38681" y="114043"/>
                </a:lnTo>
                <a:lnTo>
                  <a:pt x="35271" y="112891"/>
                </a:lnTo>
                <a:lnTo>
                  <a:pt x="31861" y="110587"/>
                </a:lnTo>
                <a:lnTo>
                  <a:pt x="26171" y="106075"/>
                </a:lnTo>
                <a:lnTo>
                  <a:pt x="20480" y="102619"/>
                </a:lnTo>
                <a:lnTo>
                  <a:pt x="15930" y="96955"/>
                </a:lnTo>
                <a:lnTo>
                  <a:pt x="11370" y="92348"/>
                </a:lnTo>
                <a:lnTo>
                  <a:pt x="7960" y="86684"/>
                </a:lnTo>
                <a:lnTo>
                  <a:pt x="4550" y="81020"/>
                </a:lnTo>
                <a:lnTo>
                  <a:pt x="3410" y="75260"/>
                </a:lnTo>
                <a:lnTo>
                  <a:pt x="1130" y="695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584204" y="170052"/>
            <a:ext cx="287910" cy="117403"/>
          </a:xfrm>
          <a:custGeom>
            <a:avLst/>
            <a:gdLst/>
            <a:ahLst/>
            <a:cxnLst/>
            <a:rect l="l" t="t" r="r" b="b"/>
            <a:pathLst>
              <a:path w="287910" h="117403">
                <a:moveTo>
                  <a:pt x="77382" y="1151"/>
                </a:moveTo>
                <a:lnTo>
                  <a:pt x="83073" y="0"/>
                </a:lnTo>
                <a:lnTo>
                  <a:pt x="199147" y="0"/>
                </a:lnTo>
                <a:lnTo>
                  <a:pt x="203697" y="1151"/>
                </a:lnTo>
                <a:lnTo>
                  <a:pt x="213938" y="1151"/>
                </a:lnTo>
                <a:lnTo>
                  <a:pt x="217358" y="2207"/>
                </a:lnTo>
                <a:lnTo>
                  <a:pt x="229868" y="2207"/>
                </a:lnTo>
                <a:lnTo>
                  <a:pt x="233288" y="3359"/>
                </a:lnTo>
                <a:lnTo>
                  <a:pt x="240118" y="3359"/>
                </a:lnTo>
                <a:lnTo>
                  <a:pt x="243529" y="4511"/>
                </a:lnTo>
                <a:lnTo>
                  <a:pt x="246939" y="4511"/>
                </a:lnTo>
                <a:lnTo>
                  <a:pt x="249219" y="5663"/>
                </a:lnTo>
                <a:lnTo>
                  <a:pt x="254909" y="6815"/>
                </a:lnTo>
                <a:lnTo>
                  <a:pt x="258319" y="7967"/>
                </a:lnTo>
                <a:lnTo>
                  <a:pt x="261739" y="10271"/>
                </a:lnTo>
                <a:lnTo>
                  <a:pt x="262870" y="11327"/>
                </a:lnTo>
                <a:lnTo>
                  <a:pt x="266289" y="14783"/>
                </a:lnTo>
                <a:lnTo>
                  <a:pt x="268560" y="20447"/>
                </a:lnTo>
                <a:lnTo>
                  <a:pt x="270840" y="22751"/>
                </a:lnTo>
                <a:lnTo>
                  <a:pt x="271980" y="26206"/>
                </a:lnTo>
                <a:lnTo>
                  <a:pt x="273120" y="29566"/>
                </a:lnTo>
                <a:lnTo>
                  <a:pt x="273120" y="34174"/>
                </a:lnTo>
                <a:lnTo>
                  <a:pt x="275390" y="37630"/>
                </a:lnTo>
                <a:lnTo>
                  <a:pt x="276530" y="42142"/>
                </a:lnTo>
                <a:lnTo>
                  <a:pt x="277670" y="46750"/>
                </a:lnTo>
                <a:lnTo>
                  <a:pt x="277670" y="51261"/>
                </a:lnTo>
                <a:lnTo>
                  <a:pt x="278810" y="55869"/>
                </a:lnTo>
                <a:lnTo>
                  <a:pt x="279940" y="60381"/>
                </a:lnTo>
                <a:lnTo>
                  <a:pt x="281080" y="64989"/>
                </a:lnTo>
                <a:lnTo>
                  <a:pt x="281080" y="70653"/>
                </a:lnTo>
                <a:lnTo>
                  <a:pt x="282220" y="74108"/>
                </a:lnTo>
                <a:lnTo>
                  <a:pt x="283360" y="78620"/>
                </a:lnTo>
                <a:lnTo>
                  <a:pt x="284490" y="83228"/>
                </a:lnTo>
                <a:lnTo>
                  <a:pt x="284490" y="87740"/>
                </a:lnTo>
                <a:lnTo>
                  <a:pt x="285630" y="91196"/>
                </a:lnTo>
                <a:lnTo>
                  <a:pt x="285630" y="95707"/>
                </a:lnTo>
                <a:lnTo>
                  <a:pt x="286770" y="99163"/>
                </a:lnTo>
                <a:lnTo>
                  <a:pt x="286770" y="108283"/>
                </a:lnTo>
                <a:lnTo>
                  <a:pt x="287910" y="112795"/>
                </a:lnTo>
                <a:lnTo>
                  <a:pt x="287910" y="117403"/>
                </a:lnTo>
                <a:lnTo>
                  <a:pt x="125184" y="72956"/>
                </a:lnTo>
                <a:lnTo>
                  <a:pt x="265150" y="76316"/>
                </a:lnTo>
                <a:lnTo>
                  <a:pt x="88763" y="37630"/>
                </a:lnTo>
                <a:lnTo>
                  <a:pt x="248079" y="34174"/>
                </a:lnTo>
                <a:lnTo>
                  <a:pt x="0" y="4511"/>
                </a:lnTo>
                <a:lnTo>
                  <a:pt x="4559" y="4511"/>
                </a:lnTo>
                <a:lnTo>
                  <a:pt x="10250" y="3359"/>
                </a:lnTo>
                <a:lnTo>
                  <a:pt x="23900" y="3359"/>
                </a:lnTo>
                <a:lnTo>
                  <a:pt x="27311" y="2207"/>
                </a:lnTo>
                <a:lnTo>
                  <a:pt x="39831" y="2207"/>
                </a:lnTo>
                <a:lnTo>
                  <a:pt x="44381" y="1151"/>
                </a:lnTo>
                <a:lnTo>
                  <a:pt x="77382" y="1151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545522" y="382011"/>
            <a:ext cx="318622" cy="356864"/>
          </a:xfrm>
          <a:custGeom>
            <a:avLst/>
            <a:gdLst/>
            <a:ahLst/>
            <a:cxnLst/>
            <a:rect l="l" t="t" r="r" b="b"/>
            <a:pathLst>
              <a:path w="318622" h="356864">
                <a:moveTo>
                  <a:pt x="303831" y="294169"/>
                </a:moveTo>
                <a:lnTo>
                  <a:pt x="307242" y="299862"/>
                </a:lnTo>
                <a:lnTo>
                  <a:pt x="309522" y="304422"/>
                </a:lnTo>
                <a:lnTo>
                  <a:pt x="311801" y="310124"/>
                </a:lnTo>
                <a:lnTo>
                  <a:pt x="314072" y="314684"/>
                </a:lnTo>
                <a:lnTo>
                  <a:pt x="315212" y="319244"/>
                </a:lnTo>
                <a:lnTo>
                  <a:pt x="316352" y="323803"/>
                </a:lnTo>
                <a:lnTo>
                  <a:pt x="316352" y="328363"/>
                </a:lnTo>
                <a:lnTo>
                  <a:pt x="317492" y="331781"/>
                </a:lnTo>
                <a:lnTo>
                  <a:pt x="318622" y="336340"/>
                </a:lnTo>
                <a:lnTo>
                  <a:pt x="318622" y="348887"/>
                </a:lnTo>
                <a:lnTo>
                  <a:pt x="317492" y="354589"/>
                </a:lnTo>
                <a:lnTo>
                  <a:pt x="317492" y="356864"/>
                </a:lnTo>
                <a:lnTo>
                  <a:pt x="316352" y="354589"/>
                </a:lnTo>
                <a:lnTo>
                  <a:pt x="315212" y="352305"/>
                </a:lnTo>
                <a:lnTo>
                  <a:pt x="311801" y="348887"/>
                </a:lnTo>
                <a:lnTo>
                  <a:pt x="309522" y="343185"/>
                </a:lnTo>
                <a:lnTo>
                  <a:pt x="306111" y="338625"/>
                </a:lnTo>
                <a:lnTo>
                  <a:pt x="303831" y="335208"/>
                </a:lnTo>
                <a:lnTo>
                  <a:pt x="301551" y="331781"/>
                </a:lnTo>
                <a:lnTo>
                  <a:pt x="299281" y="328363"/>
                </a:lnTo>
                <a:lnTo>
                  <a:pt x="297001" y="324946"/>
                </a:lnTo>
                <a:lnTo>
                  <a:pt x="293591" y="320386"/>
                </a:lnTo>
                <a:lnTo>
                  <a:pt x="291311" y="315826"/>
                </a:lnTo>
                <a:lnTo>
                  <a:pt x="289041" y="312409"/>
                </a:lnTo>
                <a:lnTo>
                  <a:pt x="285621" y="307849"/>
                </a:lnTo>
                <a:lnTo>
                  <a:pt x="282211" y="303289"/>
                </a:lnTo>
                <a:lnTo>
                  <a:pt x="278800" y="298729"/>
                </a:lnTo>
                <a:lnTo>
                  <a:pt x="274240" y="294169"/>
                </a:lnTo>
                <a:lnTo>
                  <a:pt x="269690" y="289600"/>
                </a:lnTo>
                <a:lnTo>
                  <a:pt x="266280" y="283908"/>
                </a:lnTo>
                <a:lnTo>
                  <a:pt x="261730" y="278205"/>
                </a:lnTo>
                <a:lnTo>
                  <a:pt x="258310" y="273646"/>
                </a:lnTo>
                <a:lnTo>
                  <a:pt x="253760" y="269086"/>
                </a:lnTo>
                <a:lnTo>
                  <a:pt x="248069" y="263384"/>
                </a:lnTo>
                <a:lnTo>
                  <a:pt x="243519" y="257653"/>
                </a:lnTo>
                <a:lnTo>
                  <a:pt x="237829" y="251989"/>
                </a:lnTo>
                <a:lnTo>
                  <a:pt x="232139" y="247381"/>
                </a:lnTo>
                <a:lnTo>
                  <a:pt x="227588" y="240565"/>
                </a:lnTo>
                <a:lnTo>
                  <a:pt x="223038" y="234902"/>
                </a:lnTo>
                <a:lnTo>
                  <a:pt x="218488" y="230294"/>
                </a:lnTo>
                <a:lnTo>
                  <a:pt x="213928" y="225782"/>
                </a:lnTo>
                <a:lnTo>
                  <a:pt x="209378" y="220022"/>
                </a:lnTo>
                <a:lnTo>
                  <a:pt x="205968" y="214358"/>
                </a:lnTo>
                <a:lnTo>
                  <a:pt x="201417" y="209847"/>
                </a:lnTo>
                <a:lnTo>
                  <a:pt x="197997" y="205239"/>
                </a:lnTo>
                <a:lnTo>
                  <a:pt x="194587" y="199575"/>
                </a:lnTo>
                <a:lnTo>
                  <a:pt x="191177" y="194967"/>
                </a:lnTo>
                <a:lnTo>
                  <a:pt x="188897" y="189304"/>
                </a:lnTo>
                <a:lnTo>
                  <a:pt x="185487" y="185848"/>
                </a:lnTo>
                <a:lnTo>
                  <a:pt x="182067" y="180184"/>
                </a:lnTo>
                <a:lnTo>
                  <a:pt x="179796" y="175576"/>
                </a:lnTo>
                <a:lnTo>
                  <a:pt x="176377" y="171064"/>
                </a:lnTo>
                <a:lnTo>
                  <a:pt x="172966" y="166456"/>
                </a:lnTo>
                <a:lnTo>
                  <a:pt x="170686" y="161945"/>
                </a:lnTo>
                <a:lnTo>
                  <a:pt x="168416" y="156185"/>
                </a:lnTo>
                <a:lnTo>
                  <a:pt x="166136" y="151673"/>
                </a:lnTo>
                <a:lnTo>
                  <a:pt x="162726" y="147065"/>
                </a:lnTo>
                <a:lnTo>
                  <a:pt x="160446" y="142553"/>
                </a:lnTo>
                <a:lnTo>
                  <a:pt x="157036" y="136890"/>
                </a:lnTo>
                <a:lnTo>
                  <a:pt x="153616" y="132282"/>
                </a:lnTo>
                <a:lnTo>
                  <a:pt x="150206" y="127770"/>
                </a:lnTo>
                <a:lnTo>
                  <a:pt x="147935" y="122010"/>
                </a:lnTo>
                <a:lnTo>
                  <a:pt x="144515" y="116347"/>
                </a:lnTo>
                <a:lnTo>
                  <a:pt x="141105" y="110587"/>
                </a:lnTo>
                <a:lnTo>
                  <a:pt x="137685" y="106075"/>
                </a:lnTo>
                <a:lnTo>
                  <a:pt x="134275" y="100411"/>
                </a:lnTo>
                <a:lnTo>
                  <a:pt x="130865" y="94652"/>
                </a:lnTo>
                <a:lnTo>
                  <a:pt x="126305" y="88988"/>
                </a:lnTo>
                <a:lnTo>
                  <a:pt x="121754" y="83228"/>
                </a:lnTo>
                <a:lnTo>
                  <a:pt x="119484" y="79868"/>
                </a:lnTo>
                <a:lnTo>
                  <a:pt x="117204" y="76412"/>
                </a:lnTo>
                <a:lnTo>
                  <a:pt x="114934" y="74108"/>
                </a:lnTo>
                <a:lnTo>
                  <a:pt x="112654" y="70749"/>
                </a:lnTo>
                <a:lnTo>
                  <a:pt x="108104" y="66141"/>
                </a:lnTo>
                <a:lnTo>
                  <a:pt x="103554" y="60477"/>
                </a:lnTo>
                <a:lnTo>
                  <a:pt x="98994" y="55869"/>
                </a:lnTo>
                <a:lnTo>
                  <a:pt x="93303" y="51357"/>
                </a:lnTo>
                <a:lnTo>
                  <a:pt x="88753" y="46750"/>
                </a:lnTo>
                <a:lnTo>
                  <a:pt x="83063" y="42238"/>
                </a:lnTo>
                <a:lnTo>
                  <a:pt x="77373" y="37630"/>
                </a:lnTo>
                <a:lnTo>
                  <a:pt x="72823" y="34270"/>
                </a:lnTo>
                <a:lnTo>
                  <a:pt x="67132" y="30814"/>
                </a:lnTo>
                <a:lnTo>
                  <a:pt x="62582" y="27358"/>
                </a:lnTo>
                <a:lnTo>
                  <a:pt x="56892" y="23998"/>
                </a:lnTo>
                <a:lnTo>
                  <a:pt x="52342" y="21695"/>
                </a:lnTo>
                <a:lnTo>
                  <a:pt x="46651" y="18239"/>
                </a:lnTo>
                <a:lnTo>
                  <a:pt x="42101" y="17183"/>
                </a:lnTo>
                <a:lnTo>
                  <a:pt x="37551" y="14879"/>
                </a:lnTo>
                <a:lnTo>
                  <a:pt x="33001" y="12575"/>
                </a:lnTo>
                <a:lnTo>
                  <a:pt x="28441" y="10271"/>
                </a:lnTo>
                <a:lnTo>
                  <a:pt x="23891" y="8063"/>
                </a:lnTo>
                <a:lnTo>
                  <a:pt x="20480" y="6911"/>
                </a:lnTo>
                <a:lnTo>
                  <a:pt x="17061" y="4607"/>
                </a:lnTo>
                <a:lnTo>
                  <a:pt x="13650" y="3455"/>
                </a:lnTo>
                <a:lnTo>
                  <a:pt x="10240" y="3455"/>
                </a:lnTo>
                <a:lnTo>
                  <a:pt x="4550" y="1151"/>
                </a:lnTo>
                <a:lnTo>
                  <a:pt x="0" y="0"/>
                </a:lnTo>
                <a:lnTo>
                  <a:pt x="7960" y="0"/>
                </a:lnTo>
                <a:lnTo>
                  <a:pt x="11370" y="1151"/>
                </a:lnTo>
                <a:lnTo>
                  <a:pt x="19340" y="1151"/>
                </a:lnTo>
                <a:lnTo>
                  <a:pt x="23891" y="2303"/>
                </a:lnTo>
                <a:lnTo>
                  <a:pt x="27311" y="3455"/>
                </a:lnTo>
                <a:lnTo>
                  <a:pt x="31861" y="4607"/>
                </a:lnTo>
                <a:lnTo>
                  <a:pt x="37551" y="5759"/>
                </a:lnTo>
                <a:lnTo>
                  <a:pt x="42101" y="6911"/>
                </a:lnTo>
                <a:lnTo>
                  <a:pt x="46651" y="9119"/>
                </a:lnTo>
                <a:lnTo>
                  <a:pt x="53482" y="10271"/>
                </a:lnTo>
                <a:lnTo>
                  <a:pt x="59172" y="12575"/>
                </a:lnTo>
                <a:lnTo>
                  <a:pt x="63722" y="13727"/>
                </a:lnTo>
                <a:lnTo>
                  <a:pt x="69412" y="17183"/>
                </a:lnTo>
                <a:lnTo>
                  <a:pt x="76242" y="18239"/>
                </a:lnTo>
                <a:lnTo>
                  <a:pt x="81933" y="21695"/>
                </a:lnTo>
                <a:lnTo>
                  <a:pt x="87623" y="25150"/>
                </a:lnTo>
                <a:lnTo>
                  <a:pt x="93303" y="29662"/>
                </a:lnTo>
                <a:lnTo>
                  <a:pt x="98994" y="33118"/>
                </a:lnTo>
                <a:lnTo>
                  <a:pt x="104684" y="36574"/>
                </a:lnTo>
                <a:lnTo>
                  <a:pt x="111514" y="41086"/>
                </a:lnTo>
                <a:lnTo>
                  <a:pt x="116064" y="46750"/>
                </a:lnTo>
                <a:lnTo>
                  <a:pt x="122894" y="51357"/>
                </a:lnTo>
                <a:lnTo>
                  <a:pt x="127445" y="57021"/>
                </a:lnTo>
                <a:lnTo>
                  <a:pt x="130865" y="59325"/>
                </a:lnTo>
                <a:lnTo>
                  <a:pt x="133135" y="61629"/>
                </a:lnTo>
                <a:lnTo>
                  <a:pt x="135415" y="64989"/>
                </a:lnTo>
                <a:lnTo>
                  <a:pt x="137685" y="68445"/>
                </a:lnTo>
                <a:lnTo>
                  <a:pt x="142245" y="74108"/>
                </a:lnTo>
                <a:lnTo>
                  <a:pt x="147935" y="79868"/>
                </a:lnTo>
                <a:lnTo>
                  <a:pt x="152485" y="85532"/>
                </a:lnTo>
                <a:lnTo>
                  <a:pt x="155896" y="92348"/>
                </a:lnTo>
                <a:lnTo>
                  <a:pt x="160446" y="98107"/>
                </a:lnTo>
                <a:lnTo>
                  <a:pt x="163866" y="102619"/>
                </a:lnTo>
                <a:lnTo>
                  <a:pt x="167276" y="108379"/>
                </a:lnTo>
                <a:lnTo>
                  <a:pt x="170686" y="114043"/>
                </a:lnTo>
                <a:lnTo>
                  <a:pt x="174106" y="118650"/>
                </a:lnTo>
                <a:lnTo>
                  <a:pt x="177517" y="123162"/>
                </a:lnTo>
                <a:lnTo>
                  <a:pt x="179796" y="127770"/>
                </a:lnTo>
                <a:lnTo>
                  <a:pt x="182067" y="133434"/>
                </a:lnTo>
                <a:lnTo>
                  <a:pt x="185487" y="137946"/>
                </a:lnTo>
                <a:lnTo>
                  <a:pt x="187757" y="142553"/>
                </a:lnTo>
                <a:lnTo>
                  <a:pt x="191177" y="147065"/>
                </a:lnTo>
                <a:lnTo>
                  <a:pt x="192307" y="151673"/>
                </a:lnTo>
                <a:lnTo>
                  <a:pt x="195727" y="155129"/>
                </a:lnTo>
                <a:lnTo>
                  <a:pt x="197997" y="159641"/>
                </a:lnTo>
                <a:lnTo>
                  <a:pt x="200277" y="164249"/>
                </a:lnTo>
                <a:lnTo>
                  <a:pt x="202557" y="168760"/>
                </a:lnTo>
                <a:lnTo>
                  <a:pt x="204828" y="172216"/>
                </a:lnTo>
                <a:lnTo>
                  <a:pt x="207108" y="176728"/>
                </a:lnTo>
                <a:lnTo>
                  <a:pt x="209378" y="180184"/>
                </a:lnTo>
                <a:lnTo>
                  <a:pt x="211658" y="184696"/>
                </a:lnTo>
                <a:lnTo>
                  <a:pt x="215068" y="187000"/>
                </a:lnTo>
                <a:lnTo>
                  <a:pt x="216208" y="191607"/>
                </a:lnTo>
                <a:lnTo>
                  <a:pt x="219618" y="194967"/>
                </a:lnTo>
                <a:lnTo>
                  <a:pt x="221898" y="199575"/>
                </a:lnTo>
                <a:lnTo>
                  <a:pt x="224178" y="202935"/>
                </a:lnTo>
                <a:lnTo>
                  <a:pt x="227588" y="207543"/>
                </a:lnTo>
                <a:lnTo>
                  <a:pt x="230999" y="210903"/>
                </a:lnTo>
                <a:lnTo>
                  <a:pt x="233279" y="215510"/>
                </a:lnTo>
                <a:lnTo>
                  <a:pt x="237829" y="218966"/>
                </a:lnTo>
                <a:lnTo>
                  <a:pt x="241239" y="222326"/>
                </a:lnTo>
                <a:lnTo>
                  <a:pt x="244659" y="225782"/>
                </a:lnTo>
                <a:lnTo>
                  <a:pt x="248069" y="228086"/>
                </a:lnTo>
                <a:lnTo>
                  <a:pt x="251489" y="231446"/>
                </a:lnTo>
                <a:lnTo>
                  <a:pt x="254899" y="234902"/>
                </a:lnTo>
                <a:lnTo>
                  <a:pt x="258310" y="238261"/>
                </a:lnTo>
                <a:lnTo>
                  <a:pt x="260590" y="242869"/>
                </a:lnTo>
                <a:lnTo>
                  <a:pt x="264000" y="245173"/>
                </a:lnTo>
                <a:lnTo>
                  <a:pt x="267420" y="248533"/>
                </a:lnTo>
                <a:lnTo>
                  <a:pt x="269690" y="251989"/>
                </a:lnTo>
                <a:lnTo>
                  <a:pt x="273110" y="255445"/>
                </a:lnTo>
                <a:lnTo>
                  <a:pt x="275380" y="257653"/>
                </a:lnTo>
                <a:lnTo>
                  <a:pt x="277660" y="261108"/>
                </a:lnTo>
                <a:lnTo>
                  <a:pt x="281071" y="264526"/>
                </a:lnTo>
                <a:lnTo>
                  <a:pt x="283350" y="267943"/>
                </a:lnTo>
                <a:lnTo>
                  <a:pt x="287901" y="272503"/>
                </a:lnTo>
                <a:lnTo>
                  <a:pt x="293591" y="278205"/>
                </a:lnTo>
                <a:lnTo>
                  <a:pt x="297001" y="283908"/>
                </a:lnTo>
                <a:lnTo>
                  <a:pt x="300421" y="289600"/>
                </a:lnTo>
                <a:lnTo>
                  <a:pt x="303831" y="29416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7638596" y="178020"/>
            <a:ext cx="334514" cy="478779"/>
          </a:xfrm>
          <a:custGeom>
            <a:avLst/>
            <a:gdLst/>
            <a:ahLst/>
            <a:cxnLst/>
            <a:rect l="l" t="t" r="r" b="b"/>
            <a:pathLst>
              <a:path w="334514" h="478779">
                <a:moveTo>
                  <a:pt x="235559" y="62685"/>
                </a:moveTo>
                <a:lnTo>
                  <a:pt x="235559" y="67197"/>
                </a:lnTo>
                <a:lnTo>
                  <a:pt x="234409" y="72956"/>
                </a:lnTo>
                <a:lnTo>
                  <a:pt x="235559" y="77468"/>
                </a:lnTo>
                <a:lnTo>
                  <a:pt x="235559" y="87740"/>
                </a:lnTo>
                <a:lnTo>
                  <a:pt x="236708" y="93500"/>
                </a:lnTo>
                <a:lnTo>
                  <a:pt x="237762" y="99163"/>
                </a:lnTo>
                <a:lnTo>
                  <a:pt x="238911" y="104827"/>
                </a:lnTo>
                <a:lnTo>
                  <a:pt x="240061" y="108283"/>
                </a:lnTo>
                <a:lnTo>
                  <a:pt x="240061" y="111739"/>
                </a:lnTo>
                <a:lnTo>
                  <a:pt x="241210" y="115099"/>
                </a:lnTo>
                <a:lnTo>
                  <a:pt x="242360" y="118554"/>
                </a:lnTo>
                <a:lnTo>
                  <a:pt x="243509" y="120858"/>
                </a:lnTo>
                <a:lnTo>
                  <a:pt x="244659" y="124218"/>
                </a:lnTo>
                <a:lnTo>
                  <a:pt x="245809" y="127674"/>
                </a:lnTo>
                <a:lnTo>
                  <a:pt x="246862" y="132186"/>
                </a:lnTo>
                <a:lnTo>
                  <a:pt x="249161" y="135642"/>
                </a:lnTo>
                <a:lnTo>
                  <a:pt x="250311" y="137946"/>
                </a:lnTo>
                <a:lnTo>
                  <a:pt x="251460" y="142457"/>
                </a:lnTo>
                <a:lnTo>
                  <a:pt x="252610" y="147065"/>
                </a:lnTo>
                <a:lnTo>
                  <a:pt x="253760" y="150425"/>
                </a:lnTo>
                <a:lnTo>
                  <a:pt x="254909" y="155033"/>
                </a:lnTo>
                <a:lnTo>
                  <a:pt x="255963" y="158393"/>
                </a:lnTo>
                <a:lnTo>
                  <a:pt x="257112" y="163001"/>
                </a:lnTo>
                <a:lnTo>
                  <a:pt x="259411" y="167512"/>
                </a:lnTo>
                <a:lnTo>
                  <a:pt x="260561" y="172120"/>
                </a:lnTo>
                <a:lnTo>
                  <a:pt x="261710" y="176632"/>
                </a:lnTo>
                <a:lnTo>
                  <a:pt x="262860" y="181240"/>
                </a:lnTo>
                <a:lnTo>
                  <a:pt x="264010" y="184696"/>
                </a:lnTo>
                <a:lnTo>
                  <a:pt x="266213" y="189208"/>
                </a:lnTo>
                <a:lnTo>
                  <a:pt x="267362" y="193815"/>
                </a:lnTo>
                <a:lnTo>
                  <a:pt x="268512" y="199479"/>
                </a:lnTo>
                <a:lnTo>
                  <a:pt x="270811" y="203991"/>
                </a:lnTo>
                <a:lnTo>
                  <a:pt x="270811" y="208599"/>
                </a:lnTo>
                <a:lnTo>
                  <a:pt x="273110" y="214262"/>
                </a:lnTo>
                <a:lnTo>
                  <a:pt x="274260" y="218870"/>
                </a:lnTo>
                <a:lnTo>
                  <a:pt x="275313" y="223382"/>
                </a:lnTo>
                <a:lnTo>
                  <a:pt x="276463" y="227990"/>
                </a:lnTo>
                <a:lnTo>
                  <a:pt x="278762" y="233654"/>
                </a:lnTo>
                <a:lnTo>
                  <a:pt x="279911" y="238261"/>
                </a:lnTo>
                <a:lnTo>
                  <a:pt x="281061" y="242773"/>
                </a:lnTo>
                <a:lnTo>
                  <a:pt x="282211" y="248533"/>
                </a:lnTo>
                <a:lnTo>
                  <a:pt x="284414" y="253045"/>
                </a:lnTo>
                <a:lnTo>
                  <a:pt x="285563" y="258805"/>
                </a:lnTo>
                <a:lnTo>
                  <a:pt x="286713" y="263316"/>
                </a:lnTo>
                <a:lnTo>
                  <a:pt x="289012" y="266772"/>
                </a:lnTo>
                <a:lnTo>
                  <a:pt x="290161" y="271284"/>
                </a:lnTo>
                <a:lnTo>
                  <a:pt x="291311" y="277044"/>
                </a:lnTo>
                <a:lnTo>
                  <a:pt x="293514" y="281556"/>
                </a:lnTo>
                <a:lnTo>
                  <a:pt x="294664" y="286163"/>
                </a:lnTo>
                <a:lnTo>
                  <a:pt x="295813" y="290675"/>
                </a:lnTo>
                <a:lnTo>
                  <a:pt x="296963" y="296339"/>
                </a:lnTo>
                <a:lnTo>
                  <a:pt x="299262" y="299795"/>
                </a:lnTo>
                <a:lnTo>
                  <a:pt x="300412" y="304403"/>
                </a:lnTo>
                <a:lnTo>
                  <a:pt x="301561" y="308914"/>
                </a:lnTo>
                <a:lnTo>
                  <a:pt x="302711" y="313522"/>
                </a:lnTo>
                <a:lnTo>
                  <a:pt x="303764" y="316882"/>
                </a:lnTo>
                <a:lnTo>
                  <a:pt x="304914" y="321490"/>
                </a:lnTo>
                <a:lnTo>
                  <a:pt x="306063" y="326002"/>
                </a:lnTo>
                <a:lnTo>
                  <a:pt x="307213" y="330610"/>
                </a:lnTo>
                <a:lnTo>
                  <a:pt x="309512" y="333969"/>
                </a:lnTo>
                <a:lnTo>
                  <a:pt x="309512" y="337425"/>
                </a:lnTo>
                <a:lnTo>
                  <a:pt x="310662" y="341937"/>
                </a:lnTo>
                <a:lnTo>
                  <a:pt x="311811" y="345393"/>
                </a:lnTo>
                <a:lnTo>
                  <a:pt x="314014" y="348849"/>
                </a:lnTo>
                <a:lnTo>
                  <a:pt x="315164" y="352209"/>
                </a:lnTo>
                <a:lnTo>
                  <a:pt x="316313" y="355664"/>
                </a:lnTo>
                <a:lnTo>
                  <a:pt x="316313" y="359120"/>
                </a:lnTo>
                <a:lnTo>
                  <a:pt x="318612" y="364784"/>
                </a:lnTo>
                <a:lnTo>
                  <a:pt x="320912" y="370448"/>
                </a:lnTo>
                <a:lnTo>
                  <a:pt x="321965" y="375056"/>
                </a:lnTo>
                <a:lnTo>
                  <a:pt x="324264" y="380719"/>
                </a:lnTo>
                <a:lnTo>
                  <a:pt x="325414" y="384175"/>
                </a:lnTo>
                <a:lnTo>
                  <a:pt x="327713" y="387535"/>
                </a:lnTo>
                <a:lnTo>
                  <a:pt x="328863" y="390991"/>
                </a:lnTo>
                <a:lnTo>
                  <a:pt x="330012" y="395599"/>
                </a:lnTo>
                <a:lnTo>
                  <a:pt x="331066" y="398959"/>
                </a:lnTo>
                <a:lnTo>
                  <a:pt x="332215" y="402415"/>
                </a:lnTo>
                <a:lnTo>
                  <a:pt x="333365" y="406926"/>
                </a:lnTo>
                <a:lnTo>
                  <a:pt x="333365" y="413838"/>
                </a:lnTo>
                <a:lnTo>
                  <a:pt x="334514" y="417198"/>
                </a:lnTo>
                <a:lnTo>
                  <a:pt x="334514" y="429773"/>
                </a:lnTo>
                <a:lnTo>
                  <a:pt x="333365" y="433133"/>
                </a:lnTo>
                <a:lnTo>
                  <a:pt x="332215" y="436589"/>
                </a:lnTo>
                <a:lnTo>
                  <a:pt x="332215" y="442253"/>
                </a:lnTo>
                <a:lnTo>
                  <a:pt x="330012" y="448013"/>
                </a:lnTo>
                <a:lnTo>
                  <a:pt x="327713" y="452524"/>
                </a:lnTo>
                <a:lnTo>
                  <a:pt x="325414" y="458284"/>
                </a:lnTo>
                <a:lnTo>
                  <a:pt x="323115" y="463958"/>
                </a:lnTo>
                <a:lnTo>
                  <a:pt x="319762" y="468517"/>
                </a:lnTo>
                <a:lnTo>
                  <a:pt x="316313" y="474219"/>
                </a:lnTo>
                <a:lnTo>
                  <a:pt x="311811" y="478779"/>
                </a:lnTo>
                <a:lnTo>
                  <a:pt x="311811" y="476495"/>
                </a:lnTo>
                <a:lnTo>
                  <a:pt x="312865" y="473077"/>
                </a:lnTo>
                <a:lnTo>
                  <a:pt x="312865" y="449165"/>
                </a:lnTo>
                <a:lnTo>
                  <a:pt x="311811" y="445709"/>
                </a:lnTo>
                <a:lnTo>
                  <a:pt x="311811" y="432077"/>
                </a:lnTo>
                <a:lnTo>
                  <a:pt x="310662" y="428621"/>
                </a:lnTo>
                <a:lnTo>
                  <a:pt x="310662" y="424014"/>
                </a:lnTo>
                <a:lnTo>
                  <a:pt x="309512" y="419502"/>
                </a:lnTo>
                <a:lnTo>
                  <a:pt x="309512" y="414894"/>
                </a:lnTo>
                <a:lnTo>
                  <a:pt x="307213" y="410382"/>
                </a:lnTo>
                <a:lnTo>
                  <a:pt x="307213" y="404718"/>
                </a:lnTo>
                <a:lnTo>
                  <a:pt x="306063" y="400111"/>
                </a:lnTo>
                <a:lnTo>
                  <a:pt x="304914" y="394447"/>
                </a:lnTo>
                <a:lnTo>
                  <a:pt x="302711" y="389839"/>
                </a:lnTo>
                <a:lnTo>
                  <a:pt x="301561" y="384175"/>
                </a:lnTo>
                <a:lnTo>
                  <a:pt x="299262" y="379567"/>
                </a:lnTo>
                <a:lnTo>
                  <a:pt x="296963" y="373904"/>
                </a:lnTo>
                <a:lnTo>
                  <a:pt x="294664" y="369296"/>
                </a:lnTo>
                <a:lnTo>
                  <a:pt x="185458" y="298643"/>
                </a:lnTo>
                <a:lnTo>
                  <a:pt x="286713" y="324850"/>
                </a:lnTo>
                <a:lnTo>
                  <a:pt x="132005" y="246229"/>
                </a:lnTo>
                <a:lnTo>
                  <a:pt x="279911" y="282708"/>
                </a:lnTo>
                <a:lnTo>
                  <a:pt x="113804" y="191511"/>
                </a:lnTo>
                <a:lnTo>
                  <a:pt x="251460" y="222230"/>
                </a:lnTo>
                <a:lnTo>
                  <a:pt x="57955" y="134490"/>
                </a:lnTo>
                <a:lnTo>
                  <a:pt x="233259" y="168664"/>
                </a:lnTo>
                <a:lnTo>
                  <a:pt x="28451" y="75260"/>
                </a:lnTo>
                <a:lnTo>
                  <a:pt x="213909" y="116251"/>
                </a:lnTo>
                <a:lnTo>
                  <a:pt x="0" y="29662"/>
                </a:lnTo>
                <a:lnTo>
                  <a:pt x="207108" y="71804"/>
                </a:lnTo>
                <a:lnTo>
                  <a:pt x="34102" y="0"/>
                </a:lnTo>
                <a:lnTo>
                  <a:pt x="213909" y="40990"/>
                </a:lnTo>
                <a:lnTo>
                  <a:pt x="144458" y="0"/>
                </a:lnTo>
                <a:lnTo>
                  <a:pt x="257112" y="6815"/>
                </a:lnTo>
                <a:lnTo>
                  <a:pt x="255963" y="9119"/>
                </a:lnTo>
                <a:lnTo>
                  <a:pt x="253760" y="10271"/>
                </a:lnTo>
                <a:lnTo>
                  <a:pt x="251460" y="14783"/>
                </a:lnTo>
                <a:lnTo>
                  <a:pt x="249161" y="18239"/>
                </a:lnTo>
                <a:lnTo>
                  <a:pt x="246862" y="23902"/>
                </a:lnTo>
                <a:lnTo>
                  <a:pt x="245809" y="27358"/>
                </a:lnTo>
                <a:lnTo>
                  <a:pt x="243509" y="30718"/>
                </a:lnTo>
                <a:lnTo>
                  <a:pt x="242360" y="34174"/>
                </a:lnTo>
                <a:lnTo>
                  <a:pt x="241210" y="37630"/>
                </a:lnTo>
                <a:lnTo>
                  <a:pt x="240061" y="40990"/>
                </a:lnTo>
                <a:lnTo>
                  <a:pt x="238911" y="45598"/>
                </a:lnTo>
                <a:lnTo>
                  <a:pt x="237762" y="48957"/>
                </a:lnTo>
                <a:lnTo>
                  <a:pt x="236708" y="53565"/>
                </a:lnTo>
                <a:lnTo>
                  <a:pt x="236708" y="57021"/>
                </a:lnTo>
                <a:lnTo>
                  <a:pt x="235559" y="62685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7536191" y="760533"/>
            <a:ext cx="341316" cy="139078"/>
          </a:xfrm>
          <a:custGeom>
            <a:avLst/>
            <a:gdLst/>
            <a:ahLst/>
            <a:cxnLst/>
            <a:rect l="l" t="t" r="r" b="b"/>
            <a:pathLst>
              <a:path w="341316" h="139078">
                <a:moveTo>
                  <a:pt x="277612" y="67264"/>
                </a:moveTo>
                <a:lnTo>
                  <a:pt x="282211" y="63846"/>
                </a:lnTo>
                <a:lnTo>
                  <a:pt x="285563" y="61562"/>
                </a:lnTo>
                <a:lnTo>
                  <a:pt x="290161" y="58144"/>
                </a:lnTo>
                <a:lnTo>
                  <a:pt x="294664" y="54727"/>
                </a:lnTo>
                <a:lnTo>
                  <a:pt x="296963" y="51300"/>
                </a:lnTo>
                <a:lnTo>
                  <a:pt x="300412" y="47882"/>
                </a:lnTo>
                <a:lnTo>
                  <a:pt x="304914" y="44465"/>
                </a:lnTo>
                <a:lnTo>
                  <a:pt x="308362" y="41047"/>
                </a:lnTo>
                <a:lnTo>
                  <a:pt x="311715" y="37620"/>
                </a:lnTo>
                <a:lnTo>
                  <a:pt x="314014" y="34203"/>
                </a:lnTo>
                <a:lnTo>
                  <a:pt x="317463" y="30785"/>
                </a:lnTo>
                <a:lnTo>
                  <a:pt x="320816" y="27358"/>
                </a:lnTo>
                <a:lnTo>
                  <a:pt x="324264" y="23941"/>
                </a:lnTo>
                <a:lnTo>
                  <a:pt x="326563" y="20523"/>
                </a:lnTo>
                <a:lnTo>
                  <a:pt x="331066" y="14821"/>
                </a:lnTo>
                <a:lnTo>
                  <a:pt x="334514" y="10261"/>
                </a:lnTo>
                <a:lnTo>
                  <a:pt x="337963" y="5702"/>
                </a:lnTo>
                <a:lnTo>
                  <a:pt x="339113" y="2284"/>
                </a:lnTo>
                <a:lnTo>
                  <a:pt x="341316" y="0"/>
                </a:lnTo>
                <a:lnTo>
                  <a:pt x="339113" y="3427"/>
                </a:lnTo>
                <a:lnTo>
                  <a:pt x="339113" y="4559"/>
                </a:lnTo>
                <a:lnTo>
                  <a:pt x="337963" y="7986"/>
                </a:lnTo>
                <a:lnTo>
                  <a:pt x="335664" y="10261"/>
                </a:lnTo>
                <a:lnTo>
                  <a:pt x="334514" y="13679"/>
                </a:lnTo>
                <a:lnTo>
                  <a:pt x="333365" y="17106"/>
                </a:lnTo>
                <a:lnTo>
                  <a:pt x="331066" y="20523"/>
                </a:lnTo>
                <a:lnTo>
                  <a:pt x="329916" y="23941"/>
                </a:lnTo>
                <a:lnTo>
                  <a:pt x="327713" y="28501"/>
                </a:lnTo>
                <a:lnTo>
                  <a:pt x="325414" y="31918"/>
                </a:lnTo>
                <a:lnTo>
                  <a:pt x="323115" y="36478"/>
                </a:lnTo>
                <a:lnTo>
                  <a:pt x="320816" y="42180"/>
                </a:lnTo>
                <a:lnTo>
                  <a:pt x="318612" y="46740"/>
                </a:lnTo>
                <a:lnTo>
                  <a:pt x="316313" y="51300"/>
                </a:lnTo>
                <a:lnTo>
                  <a:pt x="314014" y="55860"/>
                </a:lnTo>
                <a:lnTo>
                  <a:pt x="311715" y="60419"/>
                </a:lnTo>
                <a:lnTo>
                  <a:pt x="309512" y="64979"/>
                </a:lnTo>
                <a:lnTo>
                  <a:pt x="308362" y="69539"/>
                </a:lnTo>
                <a:lnTo>
                  <a:pt x="306063" y="75241"/>
                </a:lnTo>
                <a:lnTo>
                  <a:pt x="303764" y="79801"/>
                </a:lnTo>
                <a:lnTo>
                  <a:pt x="301465" y="84361"/>
                </a:lnTo>
                <a:lnTo>
                  <a:pt x="300412" y="88921"/>
                </a:lnTo>
                <a:lnTo>
                  <a:pt x="298112" y="93480"/>
                </a:lnTo>
                <a:lnTo>
                  <a:pt x="296963" y="96898"/>
                </a:lnTo>
                <a:lnTo>
                  <a:pt x="294664" y="101467"/>
                </a:lnTo>
                <a:lnTo>
                  <a:pt x="294664" y="104885"/>
                </a:lnTo>
                <a:lnTo>
                  <a:pt x="292365" y="107160"/>
                </a:lnTo>
                <a:lnTo>
                  <a:pt x="292365" y="110587"/>
                </a:lnTo>
                <a:lnTo>
                  <a:pt x="291311" y="114004"/>
                </a:lnTo>
                <a:lnTo>
                  <a:pt x="290161" y="117422"/>
                </a:lnTo>
                <a:lnTo>
                  <a:pt x="287862" y="121982"/>
                </a:lnTo>
                <a:lnTo>
                  <a:pt x="285563" y="125399"/>
                </a:lnTo>
                <a:lnTo>
                  <a:pt x="281061" y="127684"/>
                </a:lnTo>
                <a:lnTo>
                  <a:pt x="277612" y="128826"/>
                </a:lnTo>
                <a:lnTo>
                  <a:pt x="273110" y="131101"/>
                </a:lnTo>
                <a:lnTo>
                  <a:pt x="265063" y="131101"/>
                </a:lnTo>
                <a:lnTo>
                  <a:pt x="261710" y="132244"/>
                </a:lnTo>
                <a:lnTo>
                  <a:pt x="258262" y="131101"/>
                </a:lnTo>
                <a:lnTo>
                  <a:pt x="255963" y="131101"/>
                </a:lnTo>
                <a:lnTo>
                  <a:pt x="252610" y="129959"/>
                </a:lnTo>
                <a:lnTo>
                  <a:pt x="249161" y="129959"/>
                </a:lnTo>
                <a:lnTo>
                  <a:pt x="245713" y="128826"/>
                </a:lnTo>
                <a:lnTo>
                  <a:pt x="242360" y="127684"/>
                </a:lnTo>
                <a:lnTo>
                  <a:pt x="237762" y="126541"/>
                </a:lnTo>
                <a:lnTo>
                  <a:pt x="233259" y="125399"/>
                </a:lnTo>
                <a:lnTo>
                  <a:pt x="229811" y="123124"/>
                </a:lnTo>
                <a:lnTo>
                  <a:pt x="225309" y="120839"/>
                </a:lnTo>
                <a:lnTo>
                  <a:pt x="220710" y="118564"/>
                </a:lnTo>
                <a:lnTo>
                  <a:pt x="216208" y="116279"/>
                </a:lnTo>
                <a:lnTo>
                  <a:pt x="211610" y="114004"/>
                </a:lnTo>
                <a:lnTo>
                  <a:pt x="205958" y="111720"/>
                </a:lnTo>
                <a:lnTo>
                  <a:pt x="201360" y="109444"/>
                </a:lnTo>
                <a:lnTo>
                  <a:pt x="195708" y="106027"/>
                </a:lnTo>
                <a:lnTo>
                  <a:pt x="189960" y="102600"/>
                </a:lnTo>
                <a:lnTo>
                  <a:pt x="185458" y="100325"/>
                </a:lnTo>
                <a:lnTo>
                  <a:pt x="182009" y="98040"/>
                </a:lnTo>
                <a:lnTo>
                  <a:pt x="179710" y="96898"/>
                </a:lnTo>
                <a:lnTo>
                  <a:pt x="176357" y="95765"/>
                </a:lnTo>
                <a:lnTo>
                  <a:pt x="172909" y="95765"/>
                </a:lnTo>
                <a:lnTo>
                  <a:pt x="170610" y="93480"/>
                </a:lnTo>
                <a:lnTo>
                  <a:pt x="167257" y="92338"/>
                </a:lnTo>
                <a:lnTo>
                  <a:pt x="163808" y="91205"/>
                </a:lnTo>
                <a:lnTo>
                  <a:pt x="160360" y="90063"/>
                </a:lnTo>
                <a:lnTo>
                  <a:pt x="157007" y="88921"/>
                </a:lnTo>
                <a:lnTo>
                  <a:pt x="153558" y="88921"/>
                </a:lnTo>
                <a:lnTo>
                  <a:pt x="150206" y="87778"/>
                </a:lnTo>
                <a:lnTo>
                  <a:pt x="146757" y="87778"/>
                </a:lnTo>
                <a:lnTo>
                  <a:pt x="143308" y="86645"/>
                </a:lnTo>
                <a:lnTo>
                  <a:pt x="139955" y="85503"/>
                </a:lnTo>
                <a:lnTo>
                  <a:pt x="136507" y="84361"/>
                </a:lnTo>
                <a:lnTo>
                  <a:pt x="134208" y="84361"/>
                </a:lnTo>
                <a:lnTo>
                  <a:pt x="130855" y="83218"/>
                </a:lnTo>
                <a:lnTo>
                  <a:pt x="127406" y="83218"/>
                </a:lnTo>
                <a:lnTo>
                  <a:pt x="123958" y="82086"/>
                </a:lnTo>
                <a:lnTo>
                  <a:pt x="95507" y="82086"/>
                </a:lnTo>
                <a:lnTo>
                  <a:pt x="91004" y="83218"/>
                </a:lnTo>
                <a:lnTo>
                  <a:pt x="80754" y="83218"/>
                </a:lnTo>
                <a:lnTo>
                  <a:pt x="77306" y="84361"/>
                </a:lnTo>
                <a:lnTo>
                  <a:pt x="73953" y="84361"/>
                </a:lnTo>
                <a:lnTo>
                  <a:pt x="70504" y="85503"/>
                </a:lnTo>
                <a:lnTo>
                  <a:pt x="67056" y="85503"/>
                </a:lnTo>
                <a:lnTo>
                  <a:pt x="63703" y="87778"/>
                </a:lnTo>
                <a:lnTo>
                  <a:pt x="61404" y="87778"/>
                </a:lnTo>
                <a:lnTo>
                  <a:pt x="57955" y="88921"/>
                </a:lnTo>
                <a:lnTo>
                  <a:pt x="54602" y="90063"/>
                </a:lnTo>
                <a:lnTo>
                  <a:pt x="51154" y="92338"/>
                </a:lnTo>
                <a:lnTo>
                  <a:pt x="48855" y="93480"/>
                </a:lnTo>
                <a:lnTo>
                  <a:pt x="45502" y="94623"/>
                </a:lnTo>
                <a:lnTo>
                  <a:pt x="42053" y="96898"/>
                </a:lnTo>
                <a:lnTo>
                  <a:pt x="38605" y="98040"/>
                </a:lnTo>
                <a:lnTo>
                  <a:pt x="32953" y="101467"/>
                </a:lnTo>
                <a:lnTo>
                  <a:pt x="27301" y="106027"/>
                </a:lnTo>
                <a:lnTo>
                  <a:pt x="21553" y="109444"/>
                </a:lnTo>
                <a:lnTo>
                  <a:pt x="17051" y="115147"/>
                </a:lnTo>
                <a:lnTo>
                  <a:pt x="12453" y="119706"/>
                </a:lnTo>
                <a:lnTo>
                  <a:pt x="7950" y="125399"/>
                </a:lnTo>
                <a:lnTo>
                  <a:pt x="6801" y="128826"/>
                </a:lnTo>
                <a:lnTo>
                  <a:pt x="4502" y="132244"/>
                </a:lnTo>
                <a:lnTo>
                  <a:pt x="2203" y="135661"/>
                </a:lnTo>
                <a:lnTo>
                  <a:pt x="0" y="139078"/>
                </a:lnTo>
                <a:lnTo>
                  <a:pt x="0" y="125399"/>
                </a:lnTo>
                <a:lnTo>
                  <a:pt x="1053" y="121982"/>
                </a:lnTo>
                <a:lnTo>
                  <a:pt x="1053" y="118564"/>
                </a:lnTo>
                <a:lnTo>
                  <a:pt x="2203" y="115147"/>
                </a:lnTo>
                <a:lnTo>
                  <a:pt x="2203" y="111720"/>
                </a:lnTo>
                <a:lnTo>
                  <a:pt x="3352" y="108302"/>
                </a:lnTo>
                <a:lnTo>
                  <a:pt x="4502" y="104885"/>
                </a:lnTo>
                <a:lnTo>
                  <a:pt x="6801" y="100325"/>
                </a:lnTo>
                <a:lnTo>
                  <a:pt x="7950" y="96898"/>
                </a:lnTo>
                <a:lnTo>
                  <a:pt x="10154" y="92338"/>
                </a:lnTo>
                <a:lnTo>
                  <a:pt x="12453" y="88921"/>
                </a:lnTo>
                <a:lnTo>
                  <a:pt x="15901" y="84361"/>
                </a:lnTo>
                <a:lnTo>
                  <a:pt x="18200" y="80943"/>
                </a:lnTo>
                <a:lnTo>
                  <a:pt x="21553" y="76383"/>
                </a:lnTo>
                <a:lnTo>
                  <a:pt x="25002" y="72966"/>
                </a:lnTo>
                <a:lnTo>
                  <a:pt x="29504" y="69539"/>
                </a:lnTo>
                <a:lnTo>
                  <a:pt x="32953" y="66122"/>
                </a:lnTo>
                <a:lnTo>
                  <a:pt x="38605" y="63846"/>
                </a:lnTo>
                <a:lnTo>
                  <a:pt x="44352" y="60419"/>
                </a:lnTo>
                <a:lnTo>
                  <a:pt x="47705" y="58144"/>
                </a:lnTo>
                <a:lnTo>
                  <a:pt x="50004" y="57002"/>
                </a:lnTo>
                <a:lnTo>
                  <a:pt x="53453" y="55860"/>
                </a:lnTo>
                <a:lnTo>
                  <a:pt x="56806" y="55860"/>
                </a:lnTo>
                <a:lnTo>
                  <a:pt x="60254" y="53584"/>
                </a:lnTo>
                <a:lnTo>
                  <a:pt x="63703" y="53584"/>
                </a:lnTo>
                <a:lnTo>
                  <a:pt x="67056" y="52442"/>
                </a:lnTo>
                <a:lnTo>
                  <a:pt x="71654" y="51300"/>
                </a:lnTo>
                <a:lnTo>
                  <a:pt x="76156" y="50167"/>
                </a:lnTo>
                <a:lnTo>
                  <a:pt x="87556" y="50167"/>
                </a:lnTo>
                <a:lnTo>
                  <a:pt x="93303" y="49025"/>
                </a:lnTo>
                <a:lnTo>
                  <a:pt x="128556" y="49025"/>
                </a:lnTo>
                <a:lnTo>
                  <a:pt x="131909" y="50167"/>
                </a:lnTo>
                <a:lnTo>
                  <a:pt x="135357" y="50167"/>
                </a:lnTo>
                <a:lnTo>
                  <a:pt x="138806" y="51300"/>
                </a:lnTo>
                <a:lnTo>
                  <a:pt x="142159" y="52442"/>
                </a:lnTo>
                <a:lnTo>
                  <a:pt x="145607" y="52442"/>
                </a:lnTo>
                <a:lnTo>
                  <a:pt x="147906" y="53584"/>
                </a:lnTo>
                <a:lnTo>
                  <a:pt x="151259" y="53584"/>
                </a:lnTo>
                <a:lnTo>
                  <a:pt x="154708" y="54727"/>
                </a:lnTo>
                <a:lnTo>
                  <a:pt x="158156" y="55860"/>
                </a:lnTo>
                <a:lnTo>
                  <a:pt x="160360" y="57002"/>
                </a:lnTo>
                <a:lnTo>
                  <a:pt x="166107" y="58144"/>
                </a:lnTo>
                <a:lnTo>
                  <a:pt x="170610" y="60419"/>
                </a:lnTo>
                <a:lnTo>
                  <a:pt x="175208" y="62704"/>
                </a:lnTo>
                <a:lnTo>
                  <a:pt x="180860" y="64979"/>
                </a:lnTo>
                <a:lnTo>
                  <a:pt x="185458" y="66122"/>
                </a:lnTo>
                <a:lnTo>
                  <a:pt x="188811" y="69539"/>
                </a:lnTo>
                <a:lnTo>
                  <a:pt x="194558" y="70681"/>
                </a:lnTo>
                <a:lnTo>
                  <a:pt x="197911" y="72966"/>
                </a:lnTo>
                <a:lnTo>
                  <a:pt x="202509" y="74099"/>
                </a:lnTo>
                <a:lnTo>
                  <a:pt x="205958" y="76383"/>
                </a:lnTo>
                <a:lnTo>
                  <a:pt x="210460" y="78659"/>
                </a:lnTo>
                <a:lnTo>
                  <a:pt x="213909" y="79801"/>
                </a:lnTo>
                <a:lnTo>
                  <a:pt x="217262" y="80943"/>
                </a:lnTo>
                <a:lnTo>
                  <a:pt x="220710" y="83218"/>
                </a:lnTo>
                <a:lnTo>
                  <a:pt x="225309" y="83218"/>
                </a:lnTo>
                <a:lnTo>
                  <a:pt x="228661" y="84361"/>
                </a:lnTo>
                <a:lnTo>
                  <a:pt x="244659" y="84361"/>
                </a:lnTo>
                <a:lnTo>
                  <a:pt x="248012" y="83218"/>
                </a:lnTo>
                <a:lnTo>
                  <a:pt x="252610" y="82086"/>
                </a:lnTo>
                <a:lnTo>
                  <a:pt x="257112" y="79801"/>
                </a:lnTo>
                <a:lnTo>
                  <a:pt x="260561" y="77526"/>
                </a:lnTo>
                <a:lnTo>
                  <a:pt x="265063" y="75241"/>
                </a:lnTo>
                <a:lnTo>
                  <a:pt x="269661" y="72966"/>
                </a:lnTo>
                <a:lnTo>
                  <a:pt x="274164" y="69539"/>
                </a:lnTo>
                <a:lnTo>
                  <a:pt x="277612" y="67264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7453042" y="1162957"/>
            <a:ext cx="224255" cy="281575"/>
          </a:xfrm>
          <a:custGeom>
            <a:avLst/>
            <a:gdLst/>
            <a:ahLst/>
            <a:cxnLst/>
            <a:rect l="l" t="t" r="r" b="b"/>
            <a:pathLst>
              <a:path w="224255" h="281575">
                <a:moveTo>
                  <a:pt x="223105" y="269038"/>
                </a:moveTo>
                <a:lnTo>
                  <a:pt x="221956" y="271313"/>
                </a:lnTo>
                <a:lnTo>
                  <a:pt x="218507" y="273598"/>
                </a:lnTo>
                <a:lnTo>
                  <a:pt x="216208" y="274740"/>
                </a:lnTo>
                <a:lnTo>
                  <a:pt x="212855" y="275873"/>
                </a:lnTo>
                <a:lnTo>
                  <a:pt x="208257" y="277015"/>
                </a:lnTo>
                <a:lnTo>
                  <a:pt x="203755" y="277015"/>
                </a:lnTo>
                <a:lnTo>
                  <a:pt x="198007" y="278157"/>
                </a:lnTo>
                <a:lnTo>
                  <a:pt x="195804" y="278157"/>
                </a:lnTo>
                <a:lnTo>
                  <a:pt x="192355" y="279300"/>
                </a:lnTo>
                <a:lnTo>
                  <a:pt x="183255" y="279300"/>
                </a:lnTo>
                <a:lnTo>
                  <a:pt x="179806" y="280432"/>
                </a:lnTo>
                <a:lnTo>
                  <a:pt x="176453" y="280432"/>
                </a:lnTo>
                <a:lnTo>
                  <a:pt x="171855" y="281575"/>
                </a:lnTo>
                <a:lnTo>
                  <a:pt x="118402" y="281575"/>
                </a:lnTo>
                <a:lnTo>
                  <a:pt x="114953" y="280432"/>
                </a:lnTo>
                <a:lnTo>
                  <a:pt x="91100" y="280432"/>
                </a:lnTo>
                <a:lnTo>
                  <a:pt x="87652" y="279300"/>
                </a:lnTo>
                <a:lnTo>
                  <a:pt x="70600" y="279300"/>
                </a:lnTo>
                <a:lnTo>
                  <a:pt x="67152" y="278157"/>
                </a:lnTo>
                <a:lnTo>
                  <a:pt x="52399" y="278157"/>
                </a:lnTo>
                <a:lnTo>
                  <a:pt x="46651" y="277015"/>
                </a:lnTo>
                <a:lnTo>
                  <a:pt x="39850" y="277015"/>
                </a:lnTo>
                <a:lnTo>
                  <a:pt x="35348" y="275873"/>
                </a:lnTo>
                <a:lnTo>
                  <a:pt x="22799" y="275873"/>
                </a:lnTo>
                <a:lnTo>
                  <a:pt x="19350" y="274740"/>
                </a:lnTo>
                <a:lnTo>
                  <a:pt x="10250" y="274740"/>
                </a:lnTo>
                <a:lnTo>
                  <a:pt x="194654" y="240537"/>
                </a:lnTo>
                <a:lnTo>
                  <a:pt x="30750" y="229132"/>
                </a:lnTo>
                <a:lnTo>
                  <a:pt x="171855" y="201773"/>
                </a:lnTo>
                <a:lnTo>
                  <a:pt x="36401" y="190379"/>
                </a:lnTo>
                <a:lnTo>
                  <a:pt x="135453" y="163020"/>
                </a:lnTo>
                <a:lnTo>
                  <a:pt x="17147" y="148198"/>
                </a:lnTo>
                <a:lnTo>
                  <a:pt x="96752" y="125399"/>
                </a:lnTo>
                <a:lnTo>
                  <a:pt x="7950" y="121972"/>
                </a:lnTo>
                <a:lnTo>
                  <a:pt x="66002" y="96898"/>
                </a:lnTo>
                <a:lnTo>
                  <a:pt x="4598" y="87778"/>
                </a:lnTo>
                <a:lnTo>
                  <a:pt x="46651" y="69539"/>
                </a:lnTo>
                <a:lnTo>
                  <a:pt x="9100" y="51300"/>
                </a:lnTo>
                <a:lnTo>
                  <a:pt x="26247" y="35336"/>
                </a:lnTo>
                <a:lnTo>
                  <a:pt x="0" y="29633"/>
                </a:lnTo>
                <a:lnTo>
                  <a:pt x="17147" y="0"/>
                </a:lnTo>
                <a:lnTo>
                  <a:pt x="18200" y="0"/>
                </a:lnTo>
                <a:lnTo>
                  <a:pt x="19350" y="2275"/>
                </a:lnTo>
                <a:lnTo>
                  <a:pt x="20500" y="4559"/>
                </a:lnTo>
                <a:lnTo>
                  <a:pt x="21649" y="7977"/>
                </a:lnTo>
                <a:lnTo>
                  <a:pt x="23948" y="12537"/>
                </a:lnTo>
                <a:lnTo>
                  <a:pt x="27301" y="18239"/>
                </a:lnTo>
                <a:lnTo>
                  <a:pt x="28451" y="20514"/>
                </a:lnTo>
                <a:lnTo>
                  <a:pt x="30750" y="22799"/>
                </a:lnTo>
                <a:lnTo>
                  <a:pt x="31899" y="26216"/>
                </a:lnTo>
                <a:lnTo>
                  <a:pt x="34198" y="29633"/>
                </a:lnTo>
                <a:lnTo>
                  <a:pt x="36401" y="33061"/>
                </a:lnTo>
                <a:lnTo>
                  <a:pt x="38701" y="36478"/>
                </a:lnTo>
                <a:lnTo>
                  <a:pt x="41000" y="39895"/>
                </a:lnTo>
                <a:lnTo>
                  <a:pt x="43299" y="43313"/>
                </a:lnTo>
                <a:lnTo>
                  <a:pt x="46651" y="46740"/>
                </a:lnTo>
                <a:lnTo>
                  <a:pt x="48951" y="50157"/>
                </a:lnTo>
                <a:lnTo>
                  <a:pt x="52399" y="54717"/>
                </a:lnTo>
                <a:lnTo>
                  <a:pt x="54698" y="58135"/>
                </a:lnTo>
                <a:lnTo>
                  <a:pt x="58051" y="61552"/>
                </a:lnTo>
                <a:lnTo>
                  <a:pt x="60350" y="66112"/>
                </a:lnTo>
                <a:lnTo>
                  <a:pt x="63799" y="69539"/>
                </a:lnTo>
                <a:lnTo>
                  <a:pt x="66002" y="74099"/>
                </a:lnTo>
                <a:lnTo>
                  <a:pt x="70600" y="77516"/>
                </a:lnTo>
                <a:lnTo>
                  <a:pt x="73953" y="82076"/>
                </a:lnTo>
                <a:lnTo>
                  <a:pt x="77402" y="84361"/>
                </a:lnTo>
                <a:lnTo>
                  <a:pt x="80850" y="88921"/>
                </a:lnTo>
                <a:lnTo>
                  <a:pt x="85353" y="92338"/>
                </a:lnTo>
                <a:lnTo>
                  <a:pt x="89951" y="96898"/>
                </a:lnTo>
                <a:lnTo>
                  <a:pt x="94453" y="101458"/>
                </a:lnTo>
                <a:lnTo>
                  <a:pt x="99051" y="106017"/>
                </a:lnTo>
                <a:lnTo>
                  <a:pt x="103554" y="110577"/>
                </a:lnTo>
                <a:lnTo>
                  <a:pt x="108152" y="116279"/>
                </a:lnTo>
                <a:lnTo>
                  <a:pt x="113804" y="121972"/>
                </a:lnTo>
                <a:lnTo>
                  <a:pt x="118402" y="127674"/>
                </a:lnTo>
                <a:lnTo>
                  <a:pt x="124054" y="133376"/>
                </a:lnTo>
                <a:lnTo>
                  <a:pt x="129801" y="139078"/>
                </a:lnTo>
                <a:lnTo>
                  <a:pt x="132005" y="142496"/>
                </a:lnTo>
                <a:lnTo>
                  <a:pt x="135453" y="144781"/>
                </a:lnTo>
                <a:lnTo>
                  <a:pt x="137752" y="148198"/>
                </a:lnTo>
                <a:lnTo>
                  <a:pt x="139955" y="151615"/>
                </a:lnTo>
                <a:lnTo>
                  <a:pt x="145703" y="157318"/>
                </a:lnTo>
                <a:lnTo>
                  <a:pt x="151355" y="164153"/>
                </a:lnTo>
                <a:lnTo>
                  <a:pt x="153654" y="166437"/>
                </a:lnTo>
                <a:lnTo>
                  <a:pt x="155953" y="169855"/>
                </a:lnTo>
                <a:lnTo>
                  <a:pt x="159306" y="173272"/>
                </a:lnTo>
                <a:lnTo>
                  <a:pt x="161605" y="176699"/>
                </a:lnTo>
                <a:lnTo>
                  <a:pt x="167353" y="182392"/>
                </a:lnTo>
                <a:lnTo>
                  <a:pt x="171855" y="188094"/>
                </a:lnTo>
                <a:lnTo>
                  <a:pt x="177507" y="193796"/>
                </a:lnTo>
                <a:lnTo>
                  <a:pt x="182105" y="200631"/>
                </a:lnTo>
                <a:lnTo>
                  <a:pt x="186703" y="206333"/>
                </a:lnTo>
                <a:lnTo>
                  <a:pt x="191206" y="212035"/>
                </a:lnTo>
                <a:lnTo>
                  <a:pt x="195804" y="216595"/>
                </a:lnTo>
                <a:lnTo>
                  <a:pt x="199157" y="222297"/>
                </a:lnTo>
                <a:lnTo>
                  <a:pt x="202605" y="226857"/>
                </a:lnTo>
                <a:lnTo>
                  <a:pt x="205958" y="232559"/>
                </a:lnTo>
                <a:lnTo>
                  <a:pt x="209407" y="235977"/>
                </a:lnTo>
                <a:lnTo>
                  <a:pt x="212855" y="240537"/>
                </a:lnTo>
                <a:lnTo>
                  <a:pt x="215058" y="243954"/>
                </a:lnTo>
                <a:lnTo>
                  <a:pt x="217358" y="247371"/>
                </a:lnTo>
                <a:lnTo>
                  <a:pt x="218507" y="250799"/>
                </a:lnTo>
                <a:lnTo>
                  <a:pt x="219657" y="254216"/>
                </a:lnTo>
                <a:lnTo>
                  <a:pt x="221956" y="257633"/>
                </a:lnTo>
                <a:lnTo>
                  <a:pt x="223105" y="261051"/>
                </a:lnTo>
                <a:lnTo>
                  <a:pt x="224255" y="264478"/>
                </a:lnTo>
                <a:lnTo>
                  <a:pt x="224255" y="267895"/>
                </a:lnTo>
                <a:lnTo>
                  <a:pt x="223105" y="269038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7454191" y="239553"/>
            <a:ext cx="451767" cy="525539"/>
          </a:xfrm>
          <a:custGeom>
            <a:avLst/>
            <a:gdLst/>
            <a:ahLst/>
            <a:cxnLst/>
            <a:rect l="l" t="t" r="r" b="b"/>
            <a:pathLst>
              <a:path w="451767" h="525539">
                <a:moveTo>
                  <a:pt x="134304" y="180088"/>
                </a:moveTo>
                <a:lnTo>
                  <a:pt x="133154" y="175576"/>
                </a:lnTo>
                <a:lnTo>
                  <a:pt x="132005" y="172120"/>
                </a:lnTo>
                <a:lnTo>
                  <a:pt x="130855" y="168760"/>
                </a:lnTo>
                <a:lnTo>
                  <a:pt x="130855" y="164153"/>
                </a:lnTo>
                <a:lnTo>
                  <a:pt x="129705" y="160697"/>
                </a:lnTo>
                <a:lnTo>
                  <a:pt x="128652" y="158489"/>
                </a:lnTo>
                <a:lnTo>
                  <a:pt x="127502" y="155033"/>
                </a:lnTo>
                <a:lnTo>
                  <a:pt x="126353" y="150521"/>
                </a:lnTo>
                <a:lnTo>
                  <a:pt x="125203" y="147065"/>
                </a:lnTo>
                <a:lnTo>
                  <a:pt x="124054" y="143609"/>
                </a:lnTo>
                <a:lnTo>
                  <a:pt x="122904" y="140250"/>
                </a:lnTo>
                <a:lnTo>
                  <a:pt x="121754" y="135642"/>
                </a:lnTo>
                <a:lnTo>
                  <a:pt x="120605" y="132282"/>
                </a:lnTo>
                <a:lnTo>
                  <a:pt x="118402" y="128826"/>
                </a:lnTo>
                <a:lnTo>
                  <a:pt x="117252" y="125370"/>
                </a:lnTo>
                <a:lnTo>
                  <a:pt x="116103" y="122010"/>
                </a:lnTo>
                <a:lnTo>
                  <a:pt x="114953" y="118554"/>
                </a:lnTo>
                <a:lnTo>
                  <a:pt x="112654" y="115099"/>
                </a:lnTo>
                <a:lnTo>
                  <a:pt x="111504" y="111739"/>
                </a:lnTo>
                <a:lnTo>
                  <a:pt x="109301" y="108283"/>
                </a:lnTo>
                <a:lnTo>
                  <a:pt x="108152" y="104923"/>
                </a:lnTo>
                <a:lnTo>
                  <a:pt x="105853" y="101467"/>
                </a:lnTo>
                <a:lnTo>
                  <a:pt x="103554" y="98011"/>
                </a:lnTo>
                <a:lnTo>
                  <a:pt x="102404" y="94652"/>
                </a:lnTo>
                <a:lnTo>
                  <a:pt x="101254" y="91196"/>
                </a:lnTo>
                <a:lnTo>
                  <a:pt x="99051" y="87740"/>
                </a:lnTo>
                <a:lnTo>
                  <a:pt x="96752" y="85532"/>
                </a:lnTo>
                <a:lnTo>
                  <a:pt x="92154" y="78620"/>
                </a:lnTo>
                <a:lnTo>
                  <a:pt x="86502" y="74108"/>
                </a:lnTo>
                <a:lnTo>
                  <a:pt x="82000" y="68445"/>
                </a:lnTo>
                <a:lnTo>
                  <a:pt x="77402" y="62685"/>
                </a:lnTo>
                <a:lnTo>
                  <a:pt x="72803" y="58173"/>
                </a:lnTo>
                <a:lnTo>
                  <a:pt x="67152" y="52413"/>
                </a:lnTo>
                <a:lnTo>
                  <a:pt x="62649" y="47901"/>
                </a:lnTo>
                <a:lnTo>
                  <a:pt x="58051" y="43294"/>
                </a:lnTo>
                <a:lnTo>
                  <a:pt x="52399" y="38782"/>
                </a:lnTo>
                <a:lnTo>
                  <a:pt x="47801" y="35326"/>
                </a:lnTo>
                <a:lnTo>
                  <a:pt x="43299" y="31966"/>
                </a:lnTo>
                <a:lnTo>
                  <a:pt x="38701" y="28510"/>
                </a:lnTo>
                <a:lnTo>
                  <a:pt x="34198" y="25054"/>
                </a:lnTo>
                <a:lnTo>
                  <a:pt x="29600" y="21695"/>
                </a:lnTo>
                <a:lnTo>
                  <a:pt x="26151" y="18239"/>
                </a:lnTo>
                <a:lnTo>
                  <a:pt x="22799" y="15935"/>
                </a:lnTo>
                <a:lnTo>
                  <a:pt x="18200" y="12575"/>
                </a:lnTo>
                <a:lnTo>
                  <a:pt x="14848" y="11423"/>
                </a:lnTo>
                <a:lnTo>
                  <a:pt x="11399" y="9119"/>
                </a:lnTo>
                <a:lnTo>
                  <a:pt x="9100" y="6815"/>
                </a:lnTo>
                <a:lnTo>
                  <a:pt x="6801" y="5663"/>
                </a:lnTo>
                <a:lnTo>
                  <a:pt x="3448" y="4607"/>
                </a:lnTo>
                <a:lnTo>
                  <a:pt x="1149" y="3455"/>
                </a:lnTo>
                <a:lnTo>
                  <a:pt x="0" y="3455"/>
                </a:lnTo>
                <a:lnTo>
                  <a:pt x="23948" y="0"/>
                </a:lnTo>
                <a:lnTo>
                  <a:pt x="111504" y="41086"/>
                </a:lnTo>
                <a:lnTo>
                  <a:pt x="173005" y="143609"/>
                </a:lnTo>
                <a:lnTo>
                  <a:pt x="209407" y="369392"/>
                </a:lnTo>
                <a:lnTo>
                  <a:pt x="268608" y="468546"/>
                </a:lnTo>
                <a:lnTo>
                  <a:pt x="373311" y="497047"/>
                </a:lnTo>
                <a:lnTo>
                  <a:pt x="451767" y="426365"/>
                </a:lnTo>
                <a:lnTo>
                  <a:pt x="443816" y="462844"/>
                </a:lnTo>
                <a:lnTo>
                  <a:pt x="442667" y="465119"/>
                </a:lnTo>
                <a:lnTo>
                  <a:pt x="440367" y="468546"/>
                </a:lnTo>
                <a:lnTo>
                  <a:pt x="438164" y="471964"/>
                </a:lnTo>
                <a:lnTo>
                  <a:pt x="435865" y="475381"/>
                </a:lnTo>
                <a:lnTo>
                  <a:pt x="431267" y="481083"/>
                </a:lnTo>
                <a:lnTo>
                  <a:pt x="425615" y="486785"/>
                </a:lnTo>
                <a:lnTo>
                  <a:pt x="421113" y="491345"/>
                </a:lnTo>
                <a:lnTo>
                  <a:pt x="416515" y="497047"/>
                </a:lnTo>
                <a:lnTo>
                  <a:pt x="411916" y="500465"/>
                </a:lnTo>
                <a:lnTo>
                  <a:pt x="406265" y="505025"/>
                </a:lnTo>
                <a:lnTo>
                  <a:pt x="401762" y="508442"/>
                </a:lnTo>
                <a:lnTo>
                  <a:pt x="396015" y="511859"/>
                </a:lnTo>
                <a:lnTo>
                  <a:pt x="391512" y="514144"/>
                </a:lnTo>
                <a:lnTo>
                  <a:pt x="385765" y="516419"/>
                </a:lnTo>
                <a:lnTo>
                  <a:pt x="381262" y="518704"/>
                </a:lnTo>
                <a:lnTo>
                  <a:pt x="375515" y="520979"/>
                </a:lnTo>
                <a:lnTo>
                  <a:pt x="369863" y="522121"/>
                </a:lnTo>
                <a:lnTo>
                  <a:pt x="364211" y="524406"/>
                </a:lnTo>
                <a:lnTo>
                  <a:pt x="359613" y="524406"/>
                </a:lnTo>
                <a:lnTo>
                  <a:pt x="353961" y="525539"/>
                </a:lnTo>
                <a:lnTo>
                  <a:pt x="327713" y="525539"/>
                </a:lnTo>
                <a:lnTo>
                  <a:pt x="322061" y="524406"/>
                </a:lnTo>
                <a:lnTo>
                  <a:pt x="317559" y="523264"/>
                </a:lnTo>
                <a:lnTo>
                  <a:pt x="311811" y="522121"/>
                </a:lnTo>
                <a:lnTo>
                  <a:pt x="307309" y="520979"/>
                </a:lnTo>
                <a:lnTo>
                  <a:pt x="301561" y="520979"/>
                </a:lnTo>
                <a:lnTo>
                  <a:pt x="297059" y="518704"/>
                </a:lnTo>
                <a:lnTo>
                  <a:pt x="292461" y="517562"/>
                </a:lnTo>
                <a:lnTo>
                  <a:pt x="286809" y="516419"/>
                </a:lnTo>
                <a:lnTo>
                  <a:pt x="282211" y="515287"/>
                </a:lnTo>
                <a:lnTo>
                  <a:pt x="277708" y="513002"/>
                </a:lnTo>
                <a:lnTo>
                  <a:pt x="273110" y="510727"/>
                </a:lnTo>
                <a:lnTo>
                  <a:pt x="268608" y="508442"/>
                </a:lnTo>
                <a:lnTo>
                  <a:pt x="264010" y="506167"/>
                </a:lnTo>
                <a:lnTo>
                  <a:pt x="259507" y="503882"/>
                </a:lnTo>
                <a:lnTo>
                  <a:pt x="254909" y="501607"/>
                </a:lnTo>
                <a:lnTo>
                  <a:pt x="250407" y="499322"/>
                </a:lnTo>
                <a:lnTo>
                  <a:pt x="245809" y="495905"/>
                </a:lnTo>
                <a:lnTo>
                  <a:pt x="241306" y="492478"/>
                </a:lnTo>
                <a:lnTo>
                  <a:pt x="236708" y="489060"/>
                </a:lnTo>
                <a:lnTo>
                  <a:pt x="232206" y="485643"/>
                </a:lnTo>
                <a:lnTo>
                  <a:pt x="227608" y="482226"/>
                </a:lnTo>
                <a:lnTo>
                  <a:pt x="224159" y="478798"/>
                </a:lnTo>
                <a:lnTo>
                  <a:pt x="219657" y="474239"/>
                </a:lnTo>
                <a:lnTo>
                  <a:pt x="216208" y="470821"/>
                </a:lnTo>
                <a:lnTo>
                  <a:pt x="211706" y="466261"/>
                </a:lnTo>
                <a:lnTo>
                  <a:pt x="208257" y="461702"/>
                </a:lnTo>
                <a:lnTo>
                  <a:pt x="203755" y="457142"/>
                </a:lnTo>
                <a:lnTo>
                  <a:pt x="200306" y="451440"/>
                </a:lnTo>
                <a:lnTo>
                  <a:pt x="196857" y="446880"/>
                </a:lnTo>
                <a:lnTo>
                  <a:pt x="193505" y="441187"/>
                </a:lnTo>
                <a:lnTo>
                  <a:pt x="190056" y="435485"/>
                </a:lnTo>
                <a:lnTo>
                  <a:pt x="186607" y="429783"/>
                </a:lnTo>
                <a:lnTo>
                  <a:pt x="183255" y="424081"/>
                </a:lnTo>
                <a:lnTo>
                  <a:pt x="182105" y="420663"/>
                </a:lnTo>
                <a:lnTo>
                  <a:pt x="180956" y="417246"/>
                </a:lnTo>
                <a:lnTo>
                  <a:pt x="178657" y="413819"/>
                </a:lnTo>
                <a:lnTo>
                  <a:pt x="177507" y="411544"/>
                </a:lnTo>
                <a:lnTo>
                  <a:pt x="176357" y="408126"/>
                </a:lnTo>
                <a:lnTo>
                  <a:pt x="175304" y="404699"/>
                </a:lnTo>
                <a:lnTo>
                  <a:pt x="174154" y="401282"/>
                </a:lnTo>
                <a:lnTo>
                  <a:pt x="171855" y="397903"/>
                </a:lnTo>
                <a:lnTo>
                  <a:pt x="171855" y="394447"/>
                </a:lnTo>
                <a:lnTo>
                  <a:pt x="169556" y="390991"/>
                </a:lnTo>
                <a:lnTo>
                  <a:pt x="169556" y="386479"/>
                </a:lnTo>
                <a:lnTo>
                  <a:pt x="167257" y="383023"/>
                </a:lnTo>
                <a:lnTo>
                  <a:pt x="167257" y="379663"/>
                </a:lnTo>
                <a:lnTo>
                  <a:pt x="166203" y="376208"/>
                </a:lnTo>
                <a:lnTo>
                  <a:pt x="165054" y="372752"/>
                </a:lnTo>
                <a:lnTo>
                  <a:pt x="163904" y="369392"/>
                </a:lnTo>
                <a:lnTo>
                  <a:pt x="162755" y="364784"/>
                </a:lnTo>
                <a:lnTo>
                  <a:pt x="162755" y="360272"/>
                </a:lnTo>
                <a:lnTo>
                  <a:pt x="161605" y="356816"/>
                </a:lnTo>
                <a:lnTo>
                  <a:pt x="160456" y="352305"/>
                </a:lnTo>
                <a:lnTo>
                  <a:pt x="160456" y="347697"/>
                </a:lnTo>
                <a:lnTo>
                  <a:pt x="159306" y="344241"/>
                </a:lnTo>
                <a:lnTo>
                  <a:pt x="159306" y="339729"/>
                </a:lnTo>
                <a:lnTo>
                  <a:pt x="158156" y="336273"/>
                </a:lnTo>
                <a:lnTo>
                  <a:pt x="158156" y="331761"/>
                </a:lnTo>
                <a:lnTo>
                  <a:pt x="157103" y="328306"/>
                </a:lnTo>
                <a:lnTo>
                  <a:pt x="157103" y="324946"/>
                </a:lnTo>
                <a:lnTo>
                  <a:pt x="155953" y="321490"/>
                </a:lnTo>
                <a:lnTo>
                  <a:pt x="154804" y="316882"/>
                </a:lnTo>
                <a:lnTo>
                  <a:pt x="154804" y="313522"/>
                </a:lnTo>
                <a:lnTo>
                  <a:pt x="153654" y="308914"/>
                </a:lnTo>
                <a:lnTo>
                  <a:pt x="152505" y="305555"/>
                </a:lnTo>
                <a:lnTo>
                  <a:pt x="152505" y="297587"/>
                </a:lnTo>
                <a:lnTo>
                  <a:pt x="151355" y="292979"/>
                </a:lnTo>
                <a:lnTo>
                  <a:pt x="151355" y="286163"/>
                </a:lnTo>
                <a:lnTo>
                  <a:pt x="150206" y="282708"/>
                </a:lnTo>
                <a:lnTo>
                  <a:pt x="150206" y="278196"/>
                </a:lnTo>
                <a:lnTo>
                  <a:pt x="149056" y="274740"/>
                </a:lnTo>
                <a:lnTo>
                  <a:pt x="149056" y="271284"/>
                </a:lnTo>
                <a:lnTo>
                  <a:pt x="148002" y="266772"/>
                </a:lnTo>
                <a:lnTo>
                  <a:pt x="148002" y="263316"/>
                </a:lnTo>
                <a:lnTo>
                  <a:pt x="146853" y="259957"/>
                </a:lnTo>
                <a:lnTo>
                  <a:pt x="146853" y="255349"/>
                </a:lnTo>
                <a:lnTo>
                  <a:pt x="145703" y="251989"/>
                </a:lnTo>
                <a:lnTo>
                  <a:pt x="145703" y="247381"/>
                </a:lnTo>
                <a:lnTo>
                  <a:pt x="144554" y="243925"/>
                </a:lnTo>
                <a:lnTo>
                  <a:pt x="144554" y="240565"/>
                </a:lnTo>
                <a:lnTo>
                  <a:pt x="143404" y="235958"/>
                </a:lnTo>
                <a:lnTo>
                  <a:pt x="143404" y="224630"/>
                </a:lnTo>
                <a:lnTo>
                  <a:pt x="142255" y="221174"/>
                </a:lnTo>
                <a:lnTo>
                  <a:pt x="142255" y="216566"/>
                </a:lnTo>
                <a:lnTo>
                  <a:pt x="139955" y="213206"/>
                </a:lnTo>
                <a:lnTo>
                  <a:pt x="139955" y="205239"/>
                </a:lnTo>
                <a:lnTo>
                  <a:pt x="138806" y="201783"/>
                </a:lnTo>
                <a:lnTo>
                  <a:pt x="137752" y="198327"/>
                </a:lnTo>
                <a:lnTo>
                  <a:pt x="137752" y="194967"/>
                </a:lnTo>
                <a:lnTo>
                  <a:pt x="136603" y="190359"/>
                </a:lnTo>
                <a:lnTo>
                  <a:pt x="135453" y="187000"/>
                </a:lnTo>
                <a:lnTo>
                  <a:pt x="134304" y="183544"/>
                </a:lnTo>
                <a:lnTo>
                  <a:pt x="134304" y="180088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451892" y="235041"/>
            <a:ext cx="462017" cy="515239"/>
          </a:xfrm>
          <a:custGeom>
            <a:avLst/>
            <a:gdLst/>
            <a:ahLst/>
            <a:cxnLst/>
            <a:rect l="l" t="t" r="r" b="b"/>
            <a:pathLst>
              <a:path w="462017" h="515239">
                <a:moveTo>
                  <a:pt x="458664" y="430877"/>
                </a:moveTo>
                <a:lnTo>
                  <a:pt x="457515" y="435437"/>
                </a:lnTo>
                <a:lnTo>
                  <a:pt x="455216" y="439997"/>
                </a:lnTo>
                <a:lnTo>
                  <a:pt x="454066" y="443414"/>
                </a:lnTo>
                <a:lnTo>
                  <a:pt x="452917" y="447974"/>
                </a:lnTo>
                <a:lnTo>
                  <a:pt x="451767" y="451392"/>
                </a:lnTo>
                <a:lnTo>
                  <a:pt x="449564" y="455951"/>
                </a:lnTo>
                <a:lnTo>
                  <a:pt x="447265" y="459378"/>
                </a:lnTo>
                <a:lnTo>
                  <a:pt x="446115" y="462796"/>
                </a:lnTo>
                <a:lnTo>
                  <a:pt x="443816" y="466213"/>
                </a:lnTo>
                <a:lnTo>
                  <a:pt x="440463" y="470773"/>
                </a:lnTo>
                <a:lnTo>
                  <a:pt x="438164" y="474191"/>
                </a:lnTo>
                <a:lnTo>
                  <a:pt x="435865" y="477618"/>
                </a:lnTo>
                <a:lnTo>
                  <a:pt x="432512" y="481035"/>
                </a:lnTo>
                <a:lnTo>
                  <a:pt x="429064" y="484453"/>
                </a:lnTo>
                <a:lnTo>
                  <a:pt x="426765" y="486737"/>
                </a:lnTo>
                <a:lnTo>
                  <a:pt x="424466" y="489012"/>
                </a:lnTo>
                <a:lnTo>
                  <a:pt x="421113" y="492430"/>
                </a:lnTo>
                <a:lnTo>
                  <a:pt x="417664" y="494715"/>
                </a:lnTo>
                <a:lnTo>
                  <a:pt x="414216" y="496990"/>
                </a:lnTo>
                <a:lnTo>
                  <a:pt x="410863" y="499274"/>
                </a:lnTo>
                <a:lnTo>
                  <a:pt x="407414" y="501559"/>
                </a:lnTo>
                <a:lnTo>
                  <a:pt x="404061" y="504977"/>
                </a:lnTo>
                <a:lnTo>
                  <a:pt x="400613" y="504977"/>
                </a:lnTo>
                <a:lnTo>
                  <a:pt x="396015" y="507252"/>
                </a:lnTo>
                <a:lnTo>
                  <a:pt x="392662" y="508394"/>
                </a:lnTo>
                <a:lnTo>
                  <a:pt x="388064" y="510679"/>
                </a:lnTo>
                <a:lnTo>
                  <a:pt x="383561" y="511811"/>
                </a:lnTo>
                <a:lnTo>
                  <a:pt x="378963" y="512954"/>
                </a:lnTo>
                <a:lnTo>
                  <a:pt x="375610" y="514096"/>
                </a:lnTo>
                <a:lnTo>
                  <a:pt x="371012" y="515239"/>
                </a:lnTo>
                <a:lnTo>
                  <a:pt x="343711" y="515239"/>
                </a:lnTo>
                <a:lnTo>
                  <a:pt x="338059" y="514096"/>
                </a:lnTo>
                <a:lnTo>
                  <a:pt x="333461" y="514096"/>
                </a:lnTo>
                <a:lnTo>
                  <a:pt x="328958" y="511811"/>
                </a:lnTo>
                <a:lnTo>
                  <a:pt x="324360" y="510679"/>
                </a:lnTo>
                <a:lnTo>
                  <a:pt x="318708" y="509536"/>
                </a:lnTo>
                <a:lnTo>
                  <a:pt x="314110" y="508394"/>
                </a:lnTo>
                <a:lnTo>
                  <a:pt x="308458" y="506119"/>
                </a:lnTo>
                <a:lnTo>
                  <a:pt x="302711" y="503834"/>
                </a:lnTo>
                <a:lnTo>
                  <a:pt x="298208" y="501559"/>
                </a:lnTo>
                <a:lnTo>
                  <a:pt x="292461" y="499274"/>
                </a:lnTo>
                <a:lnTo>
                  <a:pt x="287958" y="495857"/>
                </a:lnTo>
                <a:lnTo>
                  <a:pt x="283360" y="492430"/>
                </a:lnTo>
                <a:lnTo>
                  <a:pt x="277708" y="489012"/>
                </a:lnTo>
                <a:lnTo>
                  <a:pt x="273110" y="485595"/>
                </a:lnTo>
                <a:lnTo>
                  <a:pt x="268608" y="482178"/>
                </a:lnTo>
                <a:lnTo>
                  <a:pt x="264010" y="478750"/>
                </a:lnTo>
                <a:lnTo>
                  <a:pt x="259507" y="474191"/>
                </a:lnTo>
                <a:lnTo>
                  <a:pt x="254909" y="470773"/>
                </a:lnTo>
                <a:lnTo>
                  <a:pt x="251556" y="466213"/>
                </a:lnTo>
                <a:lnTo>
                  <a:pt x="248108" y="461654"/>
                </a:lnTo>
                <a:lnTo>
                  <a:pt x="244659" y="457094"/>
                </a:lnTo>
                <a:lnTo>
                  <a:pt x="240157" y="453676"/>
                </a:lnTo>
                <a:lnTo>
                  <a:pt x="236708" y="447974"/>
                </a:lnTo>
                <a:lnTo>
                  <a:pt x="233355" y="443414"/>
                </a:lnTo>
                <a:lnTo>
                  <a:pt x="229907" y="438855"/>
                </a:lnTo>
                <a:lnTo>
                  <a:pt x="226458" y="434295"/>
                </a:lnTo>
                <a:lnTo>
                  <a:pt x="224255" y="428593"/>
                </a:lnTo>
                <a:lnTo>
                  <a:pt x="221956" y="422890"/>
                </a:lnTo>
                <a:lnTo>
                  <a:pt x="219657" y="418331"/>
                </a:lnTo>
                <a:lnTo>
                  <a:pt x="216208" y="413771"/>
                </a:lnTo>
                <a:lnTo>
                  <a:pt x="214005" y="408078"/>
                </a:lnTo>
                <a:lnTo>
                  <a:pt x="211706" y="402415"/>
                </a:lnTo>
                <a:lnTo>
                  <a:pt x="209407" y="396655"/>
                </a:lnTo>
                <a:lnTo>
                  <a:pt x="206054" y="390991"/>
                </a:lnTo>
                <a:lnTo>
                  <a:pt x="204904" y="385231"/>
                </a:lnTo>
                <a:lnTo>
                  <a:pt x="202605" y="379567"/>
                </a:lnTo>
                <a:lnTo>
                  <a:pt x="200306" y="373904"/>
                </a:lnTo>
                <a:lnTo>
                  <a:pt x="198007" y="368144"/>
                </a:lnTo>
                <a:lnTo>
                  <a:pt x="196953" y="361328"/>
                </a:lnTo>
                <a:lnTo>
                  <a:pt x="194654" y="355664"/>
                </a:lnTo>
                <a:lnTo>
                  <a:pt x="193505" y="349905"/>
                </a:lnTo>
                <a:lnTo>
                  <a:pt x="191206" y="344241"/>
                </a:lnTo>
                <a:lnTo>
                  <a:pt x="190056" y="337425"/>
                </a:lnTo>
                <a:lnTo>
                  <a:pt x="188907" y="331665"/>
                </a:lnTo>
                <a:lnTo>
                  <a:pt x="187853" y="326002"/>
                </a:lnTo>
                <a:lnTo>
                  <a:pt x="185554" y="319186"/>
                </a:lnTo>
                <a:lnTo>
                  <a:pt x="184404" y="313426"/>
                </a:lnTo>
                <a:lnTo>
                  <a:pt x="183255" y="306611"/>
                </a:lnTo>
                <a:lnTo>
                  <a:pt x="182105" y="300947"/>
                </a:lnTo>
                <a:lnTo>
                  <a:pt x="180956" y="294035"/>
                </a:lnTo>
                <a:lnTo>
                  <a:pt x="179806" y="288371"/>
                </a:lnTo>
                <a:lnTo>
                  <a:pt x="178657" y="281556"/>
                </a:lnTo>
                <a:lnTo>
                  <a:pt x="177603" y="275796"/>
                </a:lnTo>
                <a:lnTo>
                  <a:pt x="176453" y="268980"/>
                </a:lnTo>
                <a:lnTo>
                  <a:pt x="175304" y="262164"/>
                </a:lnTo>
                <a:lnTo>
                  <a:pt x="174154" y="256501"/>
                </a:lnTo>
                <a:lnTo>
                  <a:pt x="173005" y="249589"/>
                </a:lnTo>
                <a:lnTo>
                  <a:pt x="170706" y="245077"/>
                </a:lnTo>
                <a:lnTo>
                  <a:pt x="170706" y="238261"/>
                </a:lnTo>
                <a:lnTo>
                  <a:pt x="169556" y="231350"/>
                </a:lnTo>
                <a:lnTo>
                  <a:pt x="168502" y="225686"/>
                </a:lnTo>
                <a:lnTo>
                  <a:pt x="166203" y="218870"/>
                </a:lnTo>
                <a:lnTo>
                  <a:pt x="165054" y="213110"/>
                </a:lnTo>
                <a:lnTo>
                  <a:pt x="163904" y="207447"/>
                </a:lnTo>
                <a:lnTo>
                  <a:pt x="162755" y="201783"/>
                </a:lnTo>
                <a:lnTo>
                  <a:pt x="161605" y="196023"/>
                </a:lnTo>
                <a:lnTo>
                  <a:pt x="160456" y="189208"/>
                </a:lnTo>
                <a:lnTo>
                  <a:pt x="158252" y="183544"/>
                </a:lnTo>
                <a:lnTo>
                  <a:pt x="157103" y="177784"/>
                </a:lnTo>
                <a:lnTo>
                  <a:pt x="155953" y="172120"/>
                </a:lnTo>
                <a:lnTo>
                  <a:pt x="153654" y="166360"/>
                </a:lnTo>
                <a:lnTo>
                  <a:pt x="152505" y="161849"/>
                </a:lnTo>
                <a:lnTo>
                  <a:pt x="150301" y="156089"/>
                </a:lnTo>
                <a:lnTo>
                  <a:pt x="149152" y="151577"/>
                </a:lnTo>
                <a:lnTo>
                  <a:pt x="146853" y="144761"/>
                </a:lnTo>
                <a:lnTo>
                  <a:pt x="145703" y="140154"/>
                </a:lnTo>
                <a:lnTo>
                  <a:pt x="144554" y="134490"/>
                </a:lnTo>
                <a:lnTo>
                  <a:pt x="142255" y="129882"/>
                </a:lnTo>
                <a:lnTo>
                  <a:pt x="141105" y="124218"/>
                </a:lnTo>
                <a:lnTo>
                  <a:pt x="138902" y="119610"/>
                </a:lnTo>
                <a:lnTo>
                  <a:pt x="136603" y="115099"/>
                </a:lnTo>
                <a:lnTo>
                  <a:pt x="134304" y="111643"/>
                </a:lnTo>
                <a:lnTo>
                  <a:pt x="132005" y="105979"/>
                </a:lnTo>
                <a:lnTo>
                  <a:pt x="129801" y="102523"/>
                </a:lnTo>
                <a:lnTo>
                  <a:pt x="127502" y="98011"/>
                </a:lnTo>
                <a:lnTo>
                  <a:pt x="125203" y="94556"/>
                </a:lnTo>
                <a:lnTo>
                  <a:pt x="122904" y="90044"/>
                </a:lnTo>
                <a:lnTo>
                  <a:pt x="119551" y="86588"/>
                </a:lnTo>
                <a:lnTo>
                  <a:pt x="117252" y="83132"/>
                </a:lnTo>
                <a:lnTo>
                  <a:pt x="114953" y="79772"/>
                </a:lnTo>
                <a:lnTo>
                  <a:pt x="112654" y="76316"/>
                </a:lnTo>
                <a:lnTo>
                  <a:pt x="110451" y="72956"/>
                </a:lnTo>
                <a:lnTo>
                  <a:pt x="108152" y="69501"/>
                </a:lnTo>
                <a:lnTo>
                  <a:pt x="105853" y="67197"/>
                </a:lnTo>
                <a:lnTo>
                  <a:pt x="100201" y="60381"/>
                </a:lnTo>
                <a:lnTo>
                  <a:pt x="94453" y="55773"/>
                </a:lnTo>
                <a:lnTo>
                  <a:pt x="89951" y="50109"/>
                </a:lnTo>
                <a:lnTo>
                  <a:pt x="84299" y="45598"/>
                </a:lnTo>
                <a:lnTo>
                  <a:pt x="78551" y="42142"/>
                </a:lnTo>
                <a:lnTo>
                  <a:pt x="72899" y="38686"/>
                </a:lnTo>
                <a:lnTo>
                  <a:pt x="68301" y="34174"/>
                </a:lnTo>
                <a:lnTo>
                  <a:pt x="63799" y="31870"/>
                </a:lnTo>
                <a:lnTo>
                  <a:pt x="58051" y="28414"/>
                </a:lnTo>
                <a:lnTo>
                  <a:pt x="52399" y="26206"/>
                </a:lnTo>
                <a:lnTo>
                  <a:pt x="47801" y="22751"/>
                </a:lnTo>
                <a:lnTo>
                  <a:pt x="42149" y="20447"/>
                </a:lnTo>
                <a:lnTo>
                  <a:pt x="37551" y="19295"/>
                </a:lnTo>
                <a:lnTo>
                  <a:pt x="31899" y="17087"/>
                </a:lnTo>
                <a:lnTo>
                  <a:pt x="28451" y="15935"/>
                </a:lnTo>
                <a:lnTo>
                  <a:pt x="23948" y="13631"/>
                </a:lnTo>
                <a:lnTo>
                  <a:pt x="19350" y="12479"/>
                </a:lnTo>
                <a:lnTo>
                  <a:pt x="14848" y="11327"/>
                </a:lnTo>
                <a:lnTo>
                  <a:pt x="11399" y="10175"/>
                </a:lnTo>
                <a:lnTo>
                  <a:pt x="8046" y="10175"/>
                </a:lnTo>
                <a:lnTo>
                  <a:pt x="4598" y="9119"/>
                </a:lnTo>
                <a:lnTo>
                  <a:pt x="0" y="7967"/>
                </a:lnTo>
                <a:lnTo>
                  <a:pt x="3448" y="5663"/>
                </a:lnTo>
                <a:lnTo>
                  <a:pt x="6897" y="4511"/>
                </a:lnTo>
                <a:lnTo>
                  <a:pt x="10250" y="3359"/>
                </a:lnTo>
                <a:lnTo>
                  <a:pt x="13698" y="2207"/>
                </a:lnTo>
                <a:lnTo>
                  <a:pt x="18296" y="1055"/>
                </a:lnTo>
                <a:lnTo>
                  <a:pt x="22799" y="0"/>
                </a:lnTo>
                <a:lnTo>
                  <a:pt x="37551" y="0"/>
                </a:lnTo>
                <a:lnTo>
                  <a:pt x="43299" y="1055"/>
                </a:lnTo>
                <a:lnTo>
                  <a:pt x="48951" y="1055"/>
                </a:lnTo>
                <a:lnTo>
                  <a:pt x="54698" y="3359"/>
                </a:lnTo>
                <a:lnTo>
                  <a:pt x="58051" y="3359"/>
                </a:lnTo>
                <a:lnTo>
                  <a:pt x="61500" y="4511"/>
                </a:lnTo>
                <a:lnTo>
                  <a:pt x="63799" y="4511"/>
                </a:lnTo>
                <a:lnTo>
                  <a:pt x="67152" y="5663"/>
                </a:lnTo>
                <a:lnTo>
                  <a:pt x="72899" y="7967"/>
                </a:lnTo>
                <a:lnTo>
                  <a:pt x="78551" y="11327"/>
                </a:lnTo>
                <a:lnTo>
                  <a:pt x="82000" y="12479"/>
                </a:lnTo>
                <a:lnTo>
                  <a:pt x="85353" y="13631"/>
                </a:lnTo>
                <a:lnTo>
                  <a:pt x="88801" y="14783"/>
                </a:lnTo>
                <a:lnTo>
                  <a:pt x="92250" y="17087"/>
                </a:lnTo>
                <a:lnTo>
                  <a:pt x="95603" y="18239"/>
                </a:lnTo>
                <a:lnTo>
                  <a:pt x="99051" y="19295"/>
                </a:lnTo>
                <a:lnTo>
                  <a:pt x="102500" y="21599"/>
                </a:lnTo>
                <a:lnTo>
                  <a:pt x="104703" y="23902"/>
                </a:lnTo>
                <a:lnTo>
                  <a:pt x="108152" y="26206"/>
                </a:lnTo>
                <a:lnTo>
                  <a:pt x="111600" y="27358"/>
                </a:lnTo>
                <a:lnTo>
                  <a:pt x="114953" y="29566"/>
                </a:lnTo>
                <a:lnTo>
                  <a:pt x="118402" y="33022"/>
                </a:lnTo>
                <a:lnTo>
                  <a:pt x="124054" y="37534"/>
                </a:lnTo>
                <a:lnTo>
                  <a:pt x="129801" y="43294"/>
                </a:lnTo>
                <a:lnTo>
                  <a:pt x="136603" y="47805"/>
                </a:lnTo>
                <a:lnTo>
                  <a:pt x="142255" y="54717"/>
                </a:lnTo>
                <a:lnTo>
                  <a:pt x="145703" y="56925"/>
                </a:lnTo>
                <a:lnTo>
                  <a:pt x="148002" y="60381"/>
                </a:lnTo>
                <a:lnTo>
                  <a:pt x="150301" y="63837"/>
                </a:lnTo>
                <a:lnTo>
                  <a:pt x="152505" y="68349"/>
                </a:lnTo>
                <a:lnTo>
                  <a:pt x="155953" y="71804"/>
                </a:lnTo>
                <a:lnTo>
                  <a:pt x="158252" y="75164"/>
                </a:lnTo>
                <a:lnTo>
                  <a:pt x="161605" y="78620"/>
                </a:lnTo>
                <a:lnTo>
                  <a:pt x="163904" y="83132"/>
                </a:lnTo>
                <a:lnTo>
                  <a:pt x="166203" y="86588"/>
                </a:lnTo>
                <a:lnTo>
                  <a:pt x="168502" y="91196"/>
                </a:lnTo>
                <a:lnTo>
                  <a:pt x="170706" y="94556"/>
                </a:lnTo>
                <a:lnTo>
                  <a:pt x="171855" y="100315"/>
                </a:lnTo>
                <a:lnTo>
                  <a:pt x="175304" y="103675"/>
                </a:lnTo>
                <a:lnTo>
                  <a:pt x="177603" y="108283"/>
                </a:lnTo>
                <a:lnTo>
                  <a:pt x="179806" y="112795"/>
                </a:lnTo>
                <a:lnTo>
                  <a:pt x="180956" y="118554"/>
                </a:lnTo>
                <a:lnTo>
                  <a:pt x="183255" y="121914"/>
                </a:lnTo>
                <a:lnTo>
                  <a:pt x="184404" y="127674"/>
                </a:lnTo>
                <a:lnTo>
                  <a:pt x="186703" y="132186"/>
                </a:lnTo>
                <a:lnTo>
                  <a:pt x="187853" y="137850"/>
                </a:lnTo>
                <a:lnTo>
                  <a:pt x="190056" y="142457"/>
                </a:lnTo>
                <a:lnTo>
                  <a:pt x="192355" y="148121"/>
                </a:lnTo>
                <a:lnTo>
                  <a:pt x="193505" y="152729"/>
                </a:lnTo>
                <a:lnTo>
                  <a:pt x="195804" y="158393"/>
                </a:lnTo>
                <a:lnTo>
                  <a:pt x="196953" y="163001"/>
                </a:lnTo>
                <a:lnTo>
                  <a:pt x="198007" y="168664"/>
                </a:lnTo>
                <a:lnTo>
                  <a:pt x="199157" y="174328"/>
                </a:lnTo>
                <a:lnTo>
                  <a:pt x="200306" y="180088"/>
                </a:lnTo>
                <a:lnTo>
                  <a:pt x="202605" y="185752"/>
                </a:lnTo>
                <a:lnTo>
                  <a:pt x="203755" y="191511"/>
                </a:lnTo>
                <a:lnTo>
                  <a:pt x="204904" y="197175"/>
                </a:lnTo>
                <a:lnTo>
                  <a:pt x="206054" y="202839"/>
                </a:lnTo>
                <a:lnTo>
                  <a:pt x="208257" y="207447"/>
                </a:lnTo>
                <a:lnTo>
                  <a:pt x="209407" y="214262"/>
                </a:lnTo>
                <a:lnTo>
                  <a:pt x="210556" y="220022"/>
                </a:lnTo>
                <a:lnTo>
                  <a:pt x="211706" y="225686"/>
                </a:lnTo>
                <a:lnTo>
                  <a:pt x="212855" y="231350"/>
                </a:lnTo>
                <a:lnTo>
                  <a:pt x="214005" y="237109"/>
                </a:lnTo>
                <a:lnTo>
                  <a:pt x="215154" y="242773"/>
                </a:lnTo>
                <a:lnTo>
                  <a:pt x="216208" y="248437"/>
                </a:lnTo>
                <a:lnTo>
                  <a:pt x="218507" y="254197"/>
                </a:lnTo>
                <a:lnTo>
                  <a:pt x="218507" y="261012"/>
                </a:lnTo>
                <a:lnTo>
                  <a:pt x="219657" y="266676"/>
                </a:lnTo>
                <a:lnTo>
                  <a:pt x="220806" y="272436"/>
                </a:lnTo>
                <a:lnTo>
                  <a:pt x="223105" y="278100"/>
                </a:lnTo>
                <a:lnTo>
                  <a:pt x="224255" y="283860"/>
                </a:lnTo>
                <a:lnTo>
                  <a:pt x="225404" y="289523"/>
                </a:lnTo>
                <a:lnTo>
                  <a:pt x="226458" y="295187"/>
                </a:lnTo>
                <a:lnTo>
                  <a:pt x="228757" y="299795"/>
                </a:lnTo>
                <a:lnTo>
                  <a:pt x="229907" y="306611"/>
                </a:lnTo>
                <a:lnTo>
                  <a:pt x="231056" y="311218"/>
                </a:lnTo>
                <a:lnTo>
                  <a:pt x="232206" y="318034"/>
                </a:lnTo>
                <a:lnTo>
                  <a:pt x="234505" y="322546"/>
                </a:lnTo>
                <a:lnTo>
                  <a:pt x="235559" y="328306"/>
                </a:lnTo>
                <a:lnTo>
                  <a:pt x="237858" y="332817"/>
                </a:lnTo>
                <a:lnTo>
                  <a:pt x="239007" y="338577"/>
                </a:lnTo>
                <a:lnTo>
                  <a:pt x="240157" y="344241"/>
                </a:lnTo>
                <a:lnTo>
                  <a:pt x="242456" y="349905"/>
                </a:lnTo>
                <a:lnTo>
                  <a:pt x="243605" y="354513"/>
                </a:lnTo>
                <a:lnTo>
                  <a:pt x="245809" y="360176"/>
                </a:lnTo>
                <a:lnTo>
                  <a:pt x="248108" y="364784"/>
                </a:lnTo>
                <a:lnTo>
                  <a:pt x="250407" y="370448"/>
                </a:lnTo>
                <a:lnTo>
                  <a:pt x="252706" y="375056"/>
                </a:lnTo>
                <a:lnTo>
                  <a:pt x="253855" y="379567"/>
                </a:lnTo>
                <a:lnTo>
                  <a:pt x="256059" y="384175"/>
                </a:lnTo>
                <a:lnTo>
                  <a:pt x="258358" y="388687"/>
                </a:lnTo>
                <a:lnTo>
                  <a:pt x="260657" y="393295"/>
                </a:lnTo>
                <a:lnTo>
                  <a:pt x="262956" y="397807"/>
                </a:lnTo>
                <a:lnTo>
                  <a:pt x="265159" y="402415"/>
                </a:lnTo>
                <a:lnTo>
                  <a:pt x="267458" y="405794"/>
                </a:lnTo>
                <a:lnTo>
                  <a:pt x="269757" y="410353"/>
                </a:lnTo>
                <a:lnTo>
                  <a:pt x="272056" y="414913"/>
                </a:lnTo>
                <a:lnTo>
                  <a:pt x="275409" y="417198"/>
                </a:lnTo>
                <a:lnTo>
                  <a:pt x="278858" y="421758"/>
                </a:lnTo>
                <a:lnTo>
                  <a:pt x="281157" y="425175"/>
                </a:lnTo>
                <a:lnTo>
                  <a:pt x="284510" y="429735"/>
                </a:lnTo>
                <a:lnTo>
                  <a:pt x="287958" y="432010"/>
                </a:lnTo>
                <a:lnTo>
                  <a:pt x="291407" y="435437"/>
                </a:lnTo>
                <a:lnTo>
                  <a:pt x="294760" y="437712"/>
                </a:lnTo>
                <a:lnTo>
                  <a:pt x="298208" y="441139"/>
                </a:lnTo>
                <a:lnTo>
                  <a:pt x="301561" y="443414"/>
                </a:lnTo>
                <a:lnTo>
                  <a:pt x="303860" y="445699"/>
                </a:lnTo>
                <a:lnTo>
                  <a:pt x="307309" y="447974"/>
                </a:lnTo>
                <a:lnTo>
                  <a:pt x="310662" y="450259"/>
                </a:lnTo>
                <a:lnTo>
                  <a:pt x="314110" y="451392"/>
                </a:lnTo>
                <a:lnTo>
                  <a:pt x="317559" y="453676"/>
                </a:lnTo>
                <a:lnTo>
                  <a:pt x="320912" y="454819"/>
                </a:lnTo>
                <a:lnTo>
                  <a:pt x="323211" y="457094"/>
                </a:lnTo>
                <a:lnTo>
                  <a:pt x="330012" y="459378"/>
                </a:lnTo>
                <a:lnTo>
                  <a:pt x="335760" y="461654"/>
                </a:lnTo>
                <a:lnTo>
                  <a:pt x="338059" y="461654"/>
                </a:lnTo>
                <a:lnTo>
                  <a:pt x="341412" y="462796"/>
                </a:lnTo>
                <a:lnTo>
                  <a:pt x="364211" y="462796"/>
                </a:lnTo>
                <a:lnTo>
                  <a:pt x="369863" y="461654"/>
                </a:lnTo>
                <a:lnTo>
                  <a:pt x="375610" y="459378"/>
                </a:lnTo>
                <a:lnTo>
                  <a:pt x="378963" y="458236"/>
                </a:lnTo>
                <a:lnTo>
                  <a:pt x="384711" y="454819"/>
                </a:lnTo>
                <a:lnTo>
                  <a:pt x="389213" y="452534"/>
                </a:lnTo>
                <a:lnTo>
                  <a:pt x="393811" y="449117"/>
                </a:lnTo>
                <a:lnTo>
                  <a:pt x="397164" y="445699"/>
                </a:lnTo>
                <a:lnTo>
                  <a:pt x="401762" y="441139"/>
                </a:lnTo>
                <a:lnTo>
                  <a:pt x="405115" y="437712"/>
                </a:lnTo>
                <a:lnTo>
                  <a:pt x="407414" y="433152"/>
                </a:lnTo>
                <a:lnTo>
                  <a:pt x="409713" y="428593"/>
                </a:lnTo>
                <a:lnTo>
                  <a:pt x="413162" y="424033"/>
                </a:lnTo>
                <a:lnTo>
                  <a:pt x="414216" y="419473"/>
                </a:lnTo>
                <a:lnTo>
                  <a:pt x="415365" y="413771"/>
                </a:lnTo>
                <a:lnTo>
                  <a:pt x="416515" y="408078"/>
                </a:lnTo>
                <a:lnTo>
                  <a:pt x="417664" y="402415"/>
                </a:lnTo>
                <a:lnTo>
                  <a:pt x="417664" y="390991"/>
                </a:lnTo>
                <a:lnTo>
                  <a:pt x="416515" y="386383"/>
                </a:lnTo>
                <a:lnTo>
                  <a:pt x="416515" y="381871"/>
                </a:lnTo>
                <a:lnTo>
                  <a:pt x="415365" y="378416"/>
                </a:lnTo>
                <a:lnTo>
                  <a:pt x="415365" y="375056"/>
                </a:lnTo>
                <a:lnTo>
                  <a:pt x="414216" y="371600"/>
                </a:lnTo>
                <a:lnTo>
                  <a:pt x="414216" y="368144"/>
                </a:lnTo>
                <a:lnTo>
                  <a:pt x="413162" y="364784"/>
                </a:lnTo>
                <a:lnTo>
                  <a:pt x="412012" y="361328"/>
                </a:lnTo>
                <a:lnTo>
                  <a:pt x="409713" y="359024"/>
                </a:lnTo>
                <a:lnTo>
                  <a:pt x="407414" y="352209"/>
                </a:lnTo>
                <a:lnTo>
                  <a:pt x="405115" y="347697"/>
                </a:lnTo>
                <a:lnTo>
                  <a:pt x="401762" y="343089"/>
                </a:lnTo>
                <a:lnTo>
                  <a:pt x="398314" y="338577"/>
                </a:lnTo>
                <a:lnTo>
                  <a:pt x="394961" y="333969"/>
                </a:lnTo>
                <a:lnTo>
                  <a:pt x="391512" y="331665"/>
                </a:lnTo>
                <a:lnTo>
                  <a:pt x="386914" y="328306"/>
                </a:lnTo>
                <a:lnTo>
                  <a:pt x="383561" y="324850"/>
                </a:lnTo>
                <a:lnTo>
                  <a:pt x="378963" y="322546"/>
                </a:lnTo>
                <a:lnTo>
                  <a:pt x="375610" y="320338"/>
                </a:lnTo>
                <a:lnTo>
                  <a:pt x="371012" y="318034"/>
                </a:lnTo>
                <a:lnTo>
                  <a:pt x="366510" y="316882"/>
                </a:lnTo>
                <a:lnTo>
                  <a:pt x="363061" y="314578"/>
                </a:lnTo>
                <a:lnTo>
                  <a:pt x="358463" y="312274"/>
                </a:lnTo>
                <a:lnTo>
                  <a:pt x="355110" y="311218"/>
                </a:lnTo>
                <a:lnTo>
                  <a:pt x="350512" y="310066"/>
                </a:lnTo>
                <a:lnTo>
                  <a:pt x="347159" y="308914"/>
                </a:lnTo>
                <a:lnTo>
                  <a:pt x="342561" y="308914"/>
                </a:lnTo>
                <a:lnTo>
                  <a:pt x="340262" y="307762"/>
                </a:lnTo>
                <a:lnTo>
                  <a:pt x="333461" y="307762"/>
                </a:lnTo>
                <a:lnTo>
                  <a:pt x="330012" y="306611"/>
                </a:lnTo>
                <a:lnTo>
                  <a:pt x="320912" y="306611"/>
                </a:lnTo>
                <a:lnTo>
                  <a:pt x="317559" y="307762"/>
                </a:lnTo>
                <a:lnTo>
                  <a:pt x="320912" y="305459"/>
                </a:lnTo>
                <a:lnTo>
                  <a:pt x="324360" y="303155"/>
                </a:lnTo>
                <a:lnTo>
                  <a:pt x="327809" y="302099"/>
                </a:lnTo>
                <a:lnTo>
                  <a:pt x="330012" y="300947"/>
                </a:lnTo>
                <a:lnTo>
                  <a:pt x="336909" y="298643"/>
                </a:lnTo>
                <a:lnTo>
                  <a:pt x="341412" y="296339"/>
                </a:lnTo>
                <a:lnTo>
                  <a:pt x="348213" y="295187"/>
                </a:lnTo>
                <a:lnTo>
                  <a:pt x="353961" y="294035"/>
                </a:lnTo>
                <a:lnTo>
                  <a:pt x="380113" y="294035"/>
                </a:lnTo>
                <a:lnTo>
                  <a:pt x="385765" y="296339"/>
                </a:lnTo>
                <a:lnTo>
                  <a:pt x="390363" y="297491"/>
                </a:lnTo>
                <a:lnTo>
                  <a:pt x="396015" y="299795"/>
                </a:lnTo>
                <a:lnTo>
                  <a:pt x="400613" y="300947"/>
                </a:lnTo>
                <a:lnTo>
                  <a:pt x="404061" y="304307"/>
                </a:lnTo>
                <a:lnTo>
                  <a:pt x="409713" y="305459"/>
                </a:lnTo>
                <a:lnTo>
                  <a:pt x="413162" y="308914"/>
                </a:lnTo>
                <a:lnTo>
                  <a:pt x="417664" y="311218"/>
                </a:lnTo>
                <a:lnTo>
                  <a:pt x="421113" y="313426"/>
                </a:lnTo>
                <a:lnTo>
                  <a:pt x="424466" y="316882"/>
                </a:lnTo>
                <a:lnTo>
                  <a:pt x="427914" y="319186"/>
                </a:lnTo>
                <a:lnTo>
                  <a:pt x="431363" y="322546"/>
                </a:lnTo>
                <a:lnTo>
                  <a:pt x="434716" y="326002"/>
                </a:lnTo>
                <a:lnTo>
                  <a:pt x="438164" y="329458"/>
                </a:lnTo>
                <a:lnTo>
                  <a:pt x="440463" y="332817"/>
                </a:lnTo>
                <a:lnTo>
                  <a:pt x="443816" y="335121"/>
                </a:lnTo>
                <a:lnTo>
                  <a:pt x="444966" y="338577"/>
                </a:lnTo>
                <a:lnTo>
                  <a:pt x="447265" y="340785"/>
                </a:lnTo>
                <a:lnTo>
                  <a:pt x="449564" y="344241"/>
                </a:lnTo>
                <a:lnTo>
                  <a:pt x="450713" y="347697"/>
                </a:lnTo>
                <a:lnTo>
                  <a:pt x="451767" y="351057"/>
                </a:lnTo>
                <a:lnTo>
                  <a:pt x="454066" y="354513"/>
                </a:lnTo>
                <a:lnTo>
                  <a:pt x="455216" y="359024"/>
                </a:lnTo>
                <a:lnTo>
                  <a:pt x="457515" y="363632"/>
                </a:lnTo>
                <a:lnTo>
                  <a:pt x="457515" y="369296"/>
                </a:lnTo>
                <a:lnTo>
                  <a:pt x="459814" y="372752"/>
                </a:lnTo>
                <a:lnTo>
                  <a:pt x="459814" y="377264"/>
                </a:lnTo>
                <a:lnTo>
                  <a:pt x="460963" y="381871"/>
                </a:lnTo>
                <a:lnTo>
                  <a:pt x="460963" y="386383"/>
                </a:lnTo>
                <a:lnTo>
                  <a:pt x="462017" y="390991"/>
                </a:lnTo>
                <a:lnTo>
                  <a:pt x="462017" y="409211"/>
                </a:lnTo>
                <a:lnTo>
                  <a:pt x="460963" y="413771"/>
                </a:lnTo>
                <a:lnTo>
                  <a:pt x="460963" y="418331"/>
                </a:lnTo>
                <a:lnTo>
                  <a:pt x="459814" y="422890"/>
                </a:lnTo>
                <a:lnTo>
                  <a:pt x="459814" y="427450"/>
                </a:lnTo>
                <a:lnTo>
                  <a:pt x="458664" y="4308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451892" y="327293"/>
            <a:ext cx="192355" cy="604246"/>
          </a:xfrm>
          <a:custGeom>
            <a:avLst/>
            <a:gdLst/>
            <a:ahLst/>
            <a:cxnLst/>
            <a:rect l="l" t="t" r="r" b="b"/>
            <a:pathLst>
              <a:path w="192355" h="604246">
                <a:moveTo>
                  <a:pt x="3448" y="587139"/>
                </a:moveTo>
                <a:lnTo>
                  <a:pt x="0" y="0"/>
                </a:lnTo>
                <a:lnTo>
                  <a:pt x="76252" y="45598"/>
                </a:lnTo>
                <a:lnTo>
                  <a:pt x="21649" y="36478"/>
                </a:lnTo>
                <a:lnTo>
                  <a:pt x="91100" y="90140"/>
                </a:lnTo>
                <a:lnTo>
                  <a:pt x="10250" y="75260"/>
                </a:lnTo>
                <a:lnTo>
                  <a:pt x="103554" y="131130"/>
                </a:lnTo>
                <a:lnTo>
                  <a:pt x="9100" y="118650"/>
                </a:lnTo>
                <a:lnTo>
                  <a:pt x="100201" y="172216"/>
                </a:lnTo>
                <a:lnTo>
                  <a:pt x="12549" y="156185"/>
                </a:lnTo>
                <a:lnTo>
                  <a:pt x="111600" y="224630"/>
                </a:lnTo>
                <a:lnTo>
                  <a:pt x="5747" y="197271"/>
                </a:lnTo>
                <a:lnTo>
                  <a:pt x="117252" y="277044"/>
                </a:lnTo>
                <a:lnTo>
                  <a:pt x="11399" y="248533"/>
                </a:lnTo>
                <a:lnTo>
                  <a:pt x="144554" y="338625"/>
                </a:lnTo>
                <a:lnTo>
                  <a:pt x="12549" y="297587"/>
                </a:lnTo>
                <a:lnTo>
                  <a:pt x="192355" y="410440"/>
                </a:lnTo>
                <a:lnTo>
                  <a:pt x="9100" y="345460"/>
                </a:lnTo>
                <a:lnTo>
                  <a:pt x="151355" y="437799"/>
                </a:lnTo>
                <a:lnTo>
                  <a:pt x="15997" y="400178"/>
                </a:lnTo>
                <a:lnTo>
                  <a:pt x="104703" y="459465"/>
                </a:lnTo>
                <a:lnTo>
                  <a:pt x="18296" y="443501"/>
                </a:lnTo>
                <a:lnTo>
                  <a:pt x="74049" y="486824"/>
                </a:lnTo>
                <a:lnTo>
                  <a:pt x="12549" y="473144"/>
                </a:lnTo>
                <a:lnTo>
                  <a:pt x="59201" y="523302"/>
                </a:lnTo>
                <a:lnTo>
                  <a:pt x="15997" y="510765"/>
                </a:lnTo>
                <a:lnTo>
                  <a:pt x="56902" y="566625"/>
                </a:lnTo>
                <a:lnTo>
                  <a:pt x="15997" y="551803"/>
                </a:lnTo>
                <a:lnTo>
                  <a:pt x="44448" y="604246"/>
                </a:lnTo>
                <a:lnTo>
                  <a:pt x="3448" y="58713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769701" y="1176637"/>
            <a:ext cx="109244" cy="273598"/>
          </a:xfrm>
          <a:custGeom>
            <a:avLst/>
            <a:gdLst/>
            <a:ahLst/>
            <a:cxnLst/>
            <a:rect l="l" t="t" r="r" b="b"/>
            <a:pathLst>
              <a:path w="109244" h="273598">
                <a:moveTo>
                  <a:pt x="104684" y="74099"/>
                </a:moveTo>
                <a:lnTo>
                  <a:pt x="104684" y="84361"/>
                </a:lnTo>
                <a:lnTo>
                  <a:pt x="103554" y="87778"/>
                </a:lnTo>
                <a:lnTo>
                  <a:pt x="103554" y="98040"/>
                </a:lnTo>
                <a:lnTo>
                  <a:pt x="102414" y="101458"/>
                </a:lnTo>
                <a:lnTo>
                  <a:pt x="102414" y="108293"/>
                </a:lnTo>
                <a:lnTo>
                  <a:pt x="101274" y="111720"/>
                </a:lnTo>
                <a:lnTo>
                  <a:pt x="101274" y="120839"/>
                </a:lnTo>
                <a:lnTo>
                  <a:pt x="100134" y="124257"/>
                </a:lnTo>
                <a:lnTo>
                  <a:pt x="100134" y="131101"/>
                </a:lnTo>
                <a:lnTo>
                  <a:pt x="98994" y="134519"/>
                </a:lnTo>
                <a:lnTo>
                  <a:pt x="98994" y="136794"/>
                </a:lnTo>
                <a:lnTo>
                  <a:pt x="97863" y="140221"/>
                </a:lnTo>
                <a:lnTo>
                  <a:pt x="97863" y="145913"/>
                </a:lnTo>
                <a:lnTo>
                  <a:pt x="96723" y="151615"/>
                </a:lnTo>
                <a:lnTo>
                  <a:pt x="95583" y="157318"/>
                </a:lnTo>
                <a:lnTo>
                  <a:pt x="94443" y="161877"/>
                </a:lnTo>
                <a:lnTo>
                  <a:pt x="94443" y="165295"/>
                </a:lnTo>
                <a:lnTo>
                  <a:pt x="93313" y="170997"/>
                </a:lnTo>
                <a:lnTo>
                  <a:pt x="92173" y="174415"/>
                </a:lnTo>
                <a:lnTo>
                  <a:pt x="91033" y="180117"/>
                </a:lnTo>
                <a:lnTo>
                  <a:pt x="89893" y="183534"/>
                </a:lnTo>
                <a:lnTo>
                  <a:pt x="88753" y="189236"/>
                </a:lnTo>
                <a:lnTo>
                  <a:pt x="87623" y="192654"/>
                </a:lnTo>
                <a:lnTo>
                  <a:pt x="85343" y="198356"/>
                </a:lnTo>
                <a:lnTo>
                  <a:pt x="84203" y="201773"/>
                </a:lnTo>
                <a:lnTo>
                  <a:pt x="83063" y="205200"/>
                </a:lnTo>
                <a:lnTo>
                  <a:pt x="80793" y="209760"/>
                </a:lnTo>
                <a:lnTo>
                  <a:pt x="79653" y="214320"/>
                </a:lnTo>
                <a:lnTo>
                  <a:pt x="77373" y="217738"/>
                </a:lnTo>
                <a:lnTo>
                  <a:pt x="75103" y="221155"/>
                </a:lnTo>
                <a:lnTo>
                  <a:pt x="73963" y="225715"/>
                </a:lnTo>
                <a:lnTo>
                  <a:pt x="71683" y="229132"/>
                </a:lnTo>
                <a:lnTo>
                  <a:pt x="69412" y="232559"/>
                </a:lnTo>
                <a:lnTo>
                  <a:pt x="68272" y="235977"/>
                </a:lnTo>
                <a:lnTo>
                  <a:pt x="66002" y="238252"/>
                </a:lnTo>
                <a:lnTo>
                  <a:pt x="63722" y="241679"/>
                </a:lnTo>
                <a:lnTo>
                  <a:pt x="62582" y="243954"/>
                </a:lnTo>
                <a:lnTo>
                  <a:pt x="60312" y="247371"/>
                </a:lnTo>
                <a:lnTo>
                  <a:pt x="58032" y="249656"/>
                </a:lnTo>
                <a:lnTo>
                  <a:pt x="54622" y="253074"/>
                </a:lnTo>
                <a:lnTo>
                  <a:pt x="50062" y="256501"/>
                </a:lnTo>
                <a:lnTo>
                  <a:pt x="45512" y="261060"/>
                </a:lnTo>
                <a:lnTo>
                  <a:pt x="40961" y="263336"/>
                </a:lnTo>
                <a:lnTo>
                  <a:pt x="36411" y="266753"/>
                </a:lnTo>
                <a:lnTo>
                  <a:pt x="31861" y="267895"/>
                </a:lnTo>
                <a:lnTo>
                  <a:pt x="28441" y="269038"/>
                </a:lnTo>
                <a:lnTo>
                  <a:pt x="26171" y="270180"/>
                </a:lnTo>
                <a:lnTo>
                  <a:pt x="22751" y="271313"/>
                </a:lnTo>
                <a:lnTo>
                  <a:pt x="18200" y="272455"/>
                </a:lnTo>
                <a:lnTo>
                  <a:pt x="13650" y="273598"/>
                </a:lnTo>
                <a:lnTo>
                  <a:pt x="11370" y="272455"/>
                </a:lnTo>
                <a:lnTo>
                  <a:pt x="0" y="272455"/>
                </a:lnTo>
                <a:lnTo>
                  <a:pt x="3410" y="267895"/>
                </a:lnTo>
                <a:lnTo>
                  <a:pt x="6820" y="264478"/>
                </a:lnTo>
                <a:lnTo>
                  <a:pt x="11370" y="261060"/>
                </a:lnTo>
                <a:lnTo>
                  <a:pt x="14790" y="257633"/>
                </a:lnTo>
                <a:lnTo>
                  <a:pt x="18200" y="253074"/>
                </a:lnTo>
                <a:lnTo>
                  <a:pt x="22751" y="248514"/>
                </a:lnTo>
                <a:lnTo>
                  <a:pt x="26171" y="243954"/>
                </a:lnTo>
                <a:lnTo>
                  <a:pt x="30721" y="240537"/>
                </a:lnTo>
                <a:lnTo>
                  <a:pt x="34131" y="234834"/>
                </a:lnTo>
                <a:lnTo>
                  <a:pt x="38681" y="229132"/>
                </a:lnTo>
                <a:lnTo>
                  <a:pt x="43241" y="222297"/>
                </a:lnTo>
                <a:lnTo>
                  <a:pt x="46651" y="216595"/>
                </a:lnTo>
                <a:lnTo>
                  <a:pt x="48931" y="213178"/>
                </a:lnTo>
                <a:lnTo>
                  <a:pt x="51202" y="209760"/>
                </a:lnTo>
                <a:lnTo>
                  <a:pt x="53482" y="206333"/>
                </a:lnTo>
                <a:lnTo>
                  <a:pt x="54622" y="202916"/>
                </a:lnTo>
                <a:lnTo>
                  <a:pt x="56892" y="199498"/>
                </a:lnTo>
                <a:lnTo>
                  <a:pt x="58032" y="196081"/>
                </a:lnTo>
                <a:lnTo>
                  <a:pt x="60312" y="191521"/>
                </a:lnTo>
                <a:lnTo>
                  <a:pt x="61442" y="188094"/>
                </a:lnTo>
                <a:lnTo>
                  <a:pt x="63722" y="183534"/>
                </a:lnTo>
                <a:lnTo>
                  <a:pt x="64862" y="178974"/>
                </a:lnTo>
                <a:lnTo>
                  <a:pt x="67132" y="173272"/>
                </a:lnTo>
                <a:lnTo>
                  <a:pt x="69412" y="167580"/>
                </a:lnTo>
                <a:lnTo>
                  <a:pt x="69412" y="164153"/>
                </a:lnTo>
                <a:lnTo>
                  <a:pt x="70552" y="160735"/>
                </a:lnTo>
                <a:lnTo>
                  <a:pt x="72823" y="157318"/>
                </a:lnTo>
                <a:lnTo>
                  <a:pt x="72823" y="155033"/>
                </a:lnTo>
                <a:lnTo>
                  <a:pt x="73963" y="150473"/>
                </a:lnTo>
                <a:lnTo>
                  <a:pt x="73963" y="147056"/>
                </a:lnTo>
                <a:lnTo>
                  <a:pt x="75103" y="143638"/>
                </a:lnTo>
                <a:lnTo>
                  <a:pt x="76242" y="140221"/>
                </a:lnTo>
                <a:lnTo>
                  <a:pt x="77373" y="135661"/>
                </a:lnTo>
                <a:lnTo>
                  <a:pt x="78513" y="132234"/>
                </a:lnTo>
                <a:lnTo>
                  <a:pt x="79653" y="127674"/>
                </a:lnTo>
                <a:lnTo>
                  <a:pt x="80793" y="124257"/>
                </a:lnTo>
                <a:lnTo>
                  <a:pt x="81933" y="119697"/>
                </a:lnTo>
                <a:lnTo>
                  <a:pt x="83063" y="116279"/>
                </a:lnTo>
                <a:lnTo>
                  <a:pt x="84203" y="112852"/>
                </a:lnTo>
                <a:lnTo>
                  <a:pt x="84203" y="109435"/>
                </a:lnTo>
                <a:lnTo>
                  <a:pt x="85343" y="104875"/>
                </a:lnTo>
                <a:lnTo>
                  <a:pt x="86483" y="100315"/>
                </a:lnTo>
                <a:lnTo>
                  <a:pt x="87623" y="96898"/>
                </a:lnTo>
                <a:lnTo>
                  <a:pt x="88753" y="92338"/>
                </a:lnTo>
                <a:lnTo>
                  <a:pt x="89893" y="88921"/>
                </a:lnTo>
                <a:lnTo>
                  <a:pt x="89893" y="84361"/>
                </a:lnTo>
                <a:lnTo>
                  <a:pt x="91033" y="80934"/>
                </a:lnTo>
                <a:lnTo>
                  <a:pt x="92173" y="77516"/>
                </a:lnTo>
                <a:lnTo>
                  <a:pt x="93313" y="72956"/>
                </a:lnTo>
                <a:lnTo>
                  <a:pt x="94443" y="69539"/>
                </a:lnTo>
                <a:lnTo>
                  <a:pt x="95583" y="64979"/>
                </a:lnTo>
                <a:lnTo>
                  <a:pt x="95583" y="61552"/>
                </a:lnTo>
                <a:lnTo>
                  <a:pt x="96723" y="56992"/>
                </a:lnTo>
                <a:lnTo>
                  <a:pt x="97863" y="53575"/>
                </a:lnTo>
                <a:lnTo>
                  <a:pt x="98994" y="50157"/>
                </a:lnTo>
                <a:lnTo>
                  <a:pt x="98994" y="46740"/>
                </a:lnTo>
                <a:lnTo>
                  <a:pt x="100134" y="43313"/>
                </a:lnTo>
                <a:lnTo>
                  <a:pt x="101274" y="39895"/>
                </a:lnTo>
                <a:lnTo>
                  <a:pt x="102414" y="36478"/>
                </a:lnTo>
                <a:lnTo>
                  <a:pt x="102414" y="33061"/>
                </a:lnTo>
                <a:lnTo>
                  <a:pt x="103554" y="30776"/>
                </a:lnTo>
                <a:lnTo>
                  <a:pt x="103554" y="27358"/>
                </a:lnTo>
                <a:lnTo>
                  <a:pt x="104684" y="23941"/>
                </a:lnTo>
                <a:lnTo>
                  <a:pt x="104684" y="21656"/>
                </a:lnTo>
                <a:lnTo>
                  <a:pt x="106964" y="15954"/>
                </a:lnTo>
                <a:lnTo>
                  <a:pt x="106964" y="11394"/>
                </a:lnTo>
                <a:lnTo>
                  <a:pt x="108104" y="7977"/>
                </a:lnTo>
                <a:lnTo>
                  <a:pt x="108104" y="4559"/>
                </a:lnTo>
                <a:lnTo>
                  <a:pt x="109244" y="0"/>
                </a:lnTo>
                <a:lnTo>
                  <a:pt x="109244" y="12537"/>
                </a:lnTo>
                <a:lnTo>
                  <a:pt x="108104" y="17096"/>
                </a:lnTo>
                <a:lnTo>
                  <a:pt x="108104" y="42180"/>
                </a:lnTo>
                <a:lnTo>
                  <a:pt x="106964" y="47873"/>
                </a:lnTo>
                <a:lnTo>
                  <a:pt x="106964" y="54717"/>
                </a:lnTo>
                <a:lnTo>
                  <a:pt x="105824" y="58135"/>
                </a:lnTo>
                <a:lnTo>
                  <a:pt x="105824" y="70681"/>
                </a:lnTo>
                <a:lnTo>
                  <a:pt x="104684" y="7409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02640" y="1082085"/>
            <a:ext cx="496259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Procedimen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6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ncia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9740" y="15942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2640" y="1594149"/>
            <a:ext cx="7919420" cy="5074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mulher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spira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Aliment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deve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ínas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aminas</a:t>
            </a:r>
            <a:endParaRPr sz="2800">
              <a:latin typeface="Arial"/>
              <a:cs typeface="Arial"/>
            </a:endParaRPr>
          </a:p>
          <a:p>
            <a:pPr marL="12700" marR="708035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olo</a:t>
            </a:r>
            <a:r>
              <a:rPr dirty="0" smtClean="0" sz="28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inais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-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2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control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dade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Recomen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tar</a:t>
            </a:r>
            <a:r>
              <a:rPr dirty="0" smtClean="0" sz="28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eptomic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na,</a:t>
            </a:r>
            <a:r>
              <a:rPr dirty="0" smtClean="0" sz="2800" spc="-1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2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sobre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to: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surdez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disfunção</a:t>
            </a:r>
            <a:r>
              <a:rPr dirty="0" smtClean="0" sz="2800" spc="-9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ibular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VIII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aniano.</a:t>
            </a:r>
            <a:r>
              <a:rPr dirty="0" smtClean="0" sz="2800" spc="-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substi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uí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Etambutol</a:t>
            </a:r>
            <a:endParaRPr sz="2800">
              <a:latin typeface="Arial"/>
              <a:cs typeface="Arial"/>
            </a:endParaRPr>
          </a:p>
          <a:p>
            <a:pPr marL="1769872" marR="1921840" algn="ctr">
              <a:lnSpc>
                <a:spcPts val="1175"/>
              </a:lnSpc>
              <a:spcBef>
                <a:spcPts val="58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25334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347248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4411402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5947233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842262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TUBERCULOSE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06418" y="146101"/>
            <a:ext cx="1497557" cy="13428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381234" y="1242822"/>
            <a:ext cx="10333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898958" y="1242822"/>
            <a:ext cx="100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5943600" y="2514600"/>
            <a:ext cx="3098800" cy="2324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02640" y="1165066"/>
            <a:ext cx="4662172" cy="34566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Conc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ito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762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róti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agu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peq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eno</a:t>
            </a:r>
            <a:r>
              <a:rPr dirty="0" smtClean="0" sz="32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RNA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írus,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grupo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tog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rus,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ido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FF0000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rus</a:t>
            </a:r>
            <a:r>
              <a:rPr dirty="0" smtClean="0" sz="3200" spc="-19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da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0000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0000"/>
                </a:solidFill>
                <a:latin typeface="Arial"/>
                <a:cs typeface="Arial"/>
              </a:rPr>
              <a:t>ol</a:t>
            </a:r>
            <a:r>
              <a:rPr dirty="0" smtClean="0" sz="3200" spc="-9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È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175056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46274" y="3701637"/>
            <a:ext cx="56129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2640" y="4677378"/>
            <a:ext cx="5113784" cy="14079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ça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sa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  <a:p>
            <a:pPr marL="12700" marR="11690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adu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ido.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8399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ola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6248400" y="3851275"/>
            <a:ext cx="2819400" cy="2397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50240" y="1158285"/>
            <a:ext cx="6099591" cy="1319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rubéola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contagiosa,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embora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menos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Seu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240" y="2524170"/>
            <a:ext cx="4485220" cy="21734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9254" algn="just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incuba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18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dias</a:t>
            </a:r>
            <a:endParaRPr sz="2800">
              <a:latin typeface="Arial"/>
              <a:cs typeface="Arial"/>
            </a:endParaRPr>
          </a:p>
          <a:p>
            <a:pPr marL="12700" algn="just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12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4493" algn="just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-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eminado</a:t>
            </a:r>
            <a:r>
              <a:rPr dirty="0" smtClean="0" sz="2800" spc="-1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minadas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piratóri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40023" y="2524170"/>
            <a:ext cx="1816128" cy="13195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média,</a:t>
            </a:r>
            <a:endParaRPr sz="2800">
              <a:latin typeface="Arial"/>
              <a:cs typeface="Arial"/>
            </a:endParaRPr>
          </a:p>
          <a:p>
            <a:pPr marL="32902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23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28324" marR="5326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gotí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ulas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346334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482922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0240" y="4829093"/>
            <a:ext cx="5560834" cy="12342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5116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pode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ocorr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9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iníc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idez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vírus.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8399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ola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object 7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6503797" y="2091812"/>
            <a:ext cx="1973452" cy="2023430"/>
          </a:xfrm>
          <a:custGeom>
            <a:avLst/>
            <a:gdLst/>
            <a:ahLst/>
            <a:cxnLst/>
            <a:rect l="l" t="t" r="r" b="b"/>
            <a:pathLst>
              <a:path w="1973452" h="2023430">
                <a:moveTo>
                  <a:pt x="1973452" y="2023430"/>
                </a:moveTo>
                <a:lnTo>
                  <a:pt x="0" y="2023430"/>
                </a:lnTo>
                <a:lnTo>
                  <a:pt x="0" y="0"/>
                </a:lnTo>
                <a:lnTo>
                  <a:pt x="1973452" y="0"/>
                </a:lnTo>
                <a:lnTo>
                  <a:pt x="1973452" y="20234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607126" y="2217082"/>
            <a:ext cx="1766749" cy="1777442"/>
          </a:xfrm>
          <a:custGeom>
            <a:avLst/>
            <a:gdLst/>
            <a:ahLst/>
            <a:cxnLst/>
            <a:rect l="l" t="t" r="r" b="b"/>
            <a:pathLst>
              <a:path w="1766749" h="1777442">
                <a:moveTo>
                  <a:pt x="1766749" y="1777442"/>
                </a:moveTo>
                <a:lnTo>
                  <a:pt x="0" y="1777442"/>
                </a:lnTo>
                <a:lnTo>
                  <a:pt x="0" y="0"/>
                </a:lnTo>
                <a:lnTo>
                  <a:pt x="1766749" y="0"/>
                </a:lnTo>
                <a:lnTo>
                  <a:pt x="1766749" y="1777442"/>
                </a:lnTo>
                <a:close/>
              </a:path>
            </a:pathLst>
          </a:custGeom>
          <a:solidFill>
            <a:srgbClr val="4F894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6699763" y="2168736"/>
            <a:ext cx="1620407" cy="1883133"/>
          </a:xfrm>
          <a:custGeom>
            <a:avLst/>
            <a:gdLst/>
            <a:ahLst/>
            <a:cxnLst/>
            <a:rect l="l" t="t" r="r" b="b"/>
            <a:pathLst>
              <a:path w="1620407" h="1883133">
                <a:moveTo>
                  <a:pt x="1619074" y="1122651"/>
                </a:moveTo>
                <a:lnTo>
                  <a:pt x="1620407" y="1136234"/>
                </a:lnTo>
                <a:lnTo>
                  <a:pt x="1620407" y="1229775"/>
                </a:lnTo>
                <a:lnTo>
                  <a:pt x="1619074" y="1249393"/>
                </a:lnTo>
                <a:lnTo>
                  <a:pt x="1617729" y="1269011"/>
                </a:lnTo>
                <a:lnTo>
                  <a:pt x="1616384" y="1288629"/>
                </a:lnTo>
                <a:lnTo>
                  <a:pt x="1615039" y="1308248"/>
                </a:lnTo>
                <a:lnTo>
                  <a:pt x="1613694" y="1326354"/>
                </a:lnTo>
                <a:lnTo>
                  <a:pt x="1611016" y="1344460"/>
                </a:lnTo>
                <a:lnTo>
                  <a:pt x="1608326" y="1364078"/>
                </a:lnTo>
                <a:lnTo>
                  <a:pt x="1606981" y="1380672"/>
                </a:lnTo>
                <a:lnTo>
                  <a:pt x="1604303" y="1397266"/>
                </a:lnTo>
                <a:lnTo>
                  <a:pt x="1601613" y="1415372"/>
                </a:lnTo>
                <a:lnTo>
                  <a:pt x="1597590" y="1431979"/>
                </a:lnTo>
                <a:lnTo>
                  <a:pt x="1594900" y="1448573"/>
                </a:lnTo>
                <a:lnTo>
                  <a:pt x="1590877" y="1463655"/>
                </a:lnTo>
                <a:lnTo>
                  <a:pt x="1586853" y="1480261"/>
                </a:lnTo>
                <a:lnTo>
                  <a:pt x="1582819" y="1495343"/>
                </a:lnTo>
                <a:lnTo>
                  <a:pt x="1580140" y="1510438"/>
                </a:lnTo>
                <a:lnTo>
                  <a:pt x="1576106" y="1524021"/>
                </a:lnTo>
                <a:lnTo>
                  <a:pt x="1572082" y="1539103"/>
                </a:lnTo>
                <a:lnTo>
                  <a:pt x="1566714" y="1552686"/>
                </a:lnTo>
                <a:lnTo>
                  <a:pt x="1562680" y="1566268"/>
                </a:lnTo>
                <a:lnTo>
                  <a:pt x="1558656" y="1579851"/>
                </a:lnTo>
                <a:lnTo>
                  <a:pt x="1554633" y="1591922"/>
                </a:lnTo>
                <a:lnTo>
                  <a:pt x="1549254" y="1605492"/>
                </a:lnTo>
                <a:lnTo>
                  <a:pt x="1545230" y="1617562"/>
                </a:lnTo>
                <a:lnTo>
                  <a:pt x="1541207" y="1629633"/>
                </a:lnTo>
                <a:lnTo>
                  <a:pt x="1535828" y="1640205"/>
                </a:lnTo>
                <a:lnTo>
                  <a:pt x="1530459" y="1652275"/>
                </a:lnTo>
                <a:lnTo>
                  <a:pt x="1526436" y="1664346"/>
                </a:lnTo>
                <a:lnTo>
                  <a:pt x="1521068" y="1674905"/>
                </a:lnTo>
                <a:lnTo>
                  <a:pt x="1515700" y="1685463"/>
                </a:lnTo>
                <a:lnTo>
                  <a:pt x="1510320" y="1696035"/>
                </a:lnTo>
                <a:lnTo>
                  <a:pt x="1506297" y="1705081"/>
                </a:lnTo>
                <a:lnTo>
                  <a:pt x="1502274" y="1714141"/>
                </a:lnTo>
                <a:lnTo>
                  <a:pt x="1498239" y="1723187"/>
                </a:lnTo>
                <a:lnTo>
                  <a:pt x="1492871" y="1732247"/>
                </a:lnTo>
                <a:lnTo>
                  <a:pt x="1488848" y="1739781"/>
                </a:lnTo>
                <a:lnTo>
                  <a:pt x="1483479" y="1748841"/>
                </a:lnTo>
                <a:lnTo>
                  <a:pt x="1479445" y="1756388"/>
                </a:lnTo>
                <a:lnTo>
                  <a:pt x="1474077" y="1763936"/>
                </a:lnTo>
                <a:lnTo>
                  <a:pt x="1470053" y="1771470"/>
                </a:lnTo>
                <a:lnTo>
                  <a:pt x="1466019" y="1777506"/>
                </a:lnTo>
                <a:lnTo>
                  <a:pt x="1461995" y="1785053"/>
                </a:lnTo>
                <a:lnTo>
                  <a:pt x="1457972" y="1791088"/>
                </a:lnTo>
                <a:lnTo>
                  <a:pt x="1453938" y="1795612"/>
                </a:lnTo>
                <a:lnTo>
                  <a:pt x="1449914" y="1801647"/>
                </a:lnTo>
                <a:lnTo>
                  <a:pt x="1445880" y="1807682"/>
                </a:lnTo>
                <a:lnTo>
                  <a:pt x="1441856" y="1813718"/>
                </a:lnTo>
                <a:lnTo>
                  <a:pt x="1439167" y="1816742"/>
                </a:lnTo>
                <a:lnTo>
                  <a:pt x="1435143" y="1821265"/>
                </a:lnTo>
                <a:lnTo>
                  <a:pt x="1432454" y="1825788"/>
                </a:lnTo>
                <a:lnTo>
                  <a:pt x="1428430" y="1830324"/>
                </a:lnTo>
                <a:lnTo>
                  <a:pt x="1423062" y="1836360"/>
                </a:lnTo>
                <a:lnTo>
                  <a:pt x="1419039" y="1842395"/>
                </a:lnTo>
                <a:lnTo>
                  <a:pt x="1416349" y="1845406"/>
                </a:lnTo>
                <a:lnTo>
                  <a:pt x="1412326" y="1849937"/>
                </a:lnTo>
                <a:lnTo>
                  <a:pt x="1409636" y="1851446"/>
                </a:lnTo>
                <a:lnTo>
                  <a:pt x="383908" y="1883133"/>
                </a:lnTo>
                <a:lnTo>
                  <a:pt x="167825" y="1499879"/>
                </a:lnTo>
                <a:lnTo>
                  <a:pt x="0" y="1178481"/>
                </a:lnTo>
                <a:lnTo>
                  <a:pt x="122168" y="1122651"/>
                </a:lnTo>
                <a:lnTo>
                  <a:pt x="123524" y="1113592"/>
                </a:lnTo>
                <a:lnTo>
                  <a:pt x="123524" y="1107556"/>
                </a:lnTo>
                <a:lnTo>
                  <a:pt x="124880" y="1101521"/>
                </a:lnTo>
                <a:lnTo>
                  <a:pt x="126236" y="1095486"/>
                </a:lnTo>
                <a:lnTo>
                  <a:pt x="127479" y="1089450"/>
                </a:lnTo>
                <a:lnTo>
                  <a:pt x="128836" y="1083415"/>
                </a:lnTo>
                <a:lnTo>
                  <a:pt x="131548" y="1078891"/>
                </a:lnTo>
                <a:lnTo>
                  <a:pt x="132904" y="1074368"/>
                </a:lnTo>
                <a:lnTo>
                  <a:pt x="135616" y="1069832"/>
                </a:lnTo>
                <a:lnTo>
                  <a:pt x="138329" y="1065309"/>
                </a:lnTo>
                <a:lnTo>
                  <a:pt x="140928" y="1062297"/>
                </a:lnTo>
                <a:lnTo>
                  <a:pt x="143640" y="1057761"/>
                </a:lnTo>
                <a:lnTo>
                  <a:pt x="150308" y="1051726"/>
                </a:lnTo>
                <a:lnTo>
                  <a:pt x="157089" y="1048715"/>
                </a:lnTo>
                <a:lnTo>
                  <a:pt x="161045" y="1045691"/>
                </a:lnTo>
                <a:lnTo>
                  <a:pt x="165113" y="1044191"/>
                </a:lnTo>
                <a:lnTo>
                  <a:pt x="169182" y="1042679"/>
                </a:lnTo>
                <a:lnTo>
                  <a:pt x="173137" y="1041167"/>
                </a:lnTo>
                <a:lnTo>
                  <a:pt x="177206" y="1041167"/>
                </a:lnTo>
                <a:lnTo>
                  <a:pt x="181274" y="1039655"/>
                </a:lnTo>
                <a:lnTo>
                  <a:pt x="185230" y="1039655"/>
                </a:lnTo>
                <a:lnTo>
                  <a:pt x="189298" y="1041167"/>
                </a:lnTo>
                <a:lnTo>
                  <a:pt x="198678" y="1041167"/>
                </a:lnTo>
                <a:lnTo>
                  <a:pt x="204103" y="1042679"/>
                </a:lnTo>
                <a:lnTo>
                  <a:pt x="208059" y="1044191"/>
                </a:lnTo>
                <a:lnTo>
                  <a:pt x="213483" y="1044191"/>
                </a:lnTo>
                <a:lnTo>
                  <a:pt x="218795" y="1047203"/>
                </a:lnTo>
                <a:lnTo>
                  <a:pt x="222863" y="1048715"/>
                </a:lnTo>
                <a:lnTo>
                  <a:pt x="226932" y="1051726"/>
                </a:lnTo>
                <a:lnTo>
                  <a:pt x="230887" y="1051726"/>
                </a:lnTo>
                <a:lnTo>
                  <a:pt x="234956" y="1053238"/>
                </a:lnTo>
                <a:lnTo>
                  <a:pt x="238911" y="1056262"/>
                </a:lnTo>
                <a:lnTo>
                  <a:pt x="242980" y="1057761"/>
                </a:lnTo>
                <a:lnTo>
                  <a:pt x="249648" y="1062297"/>
                </a:lnTo>
                <a:lnTo>
                  <a:pt x="256429" y="1068333"/>
                </a:lnTo>
                <a:lnTo>
                  <a:pt x="261740" y="1072856"/>
                </a:lnTo>
                <a:lnTo>
                  <a:pt x="267165" y="1078891"/>
                </a:lnTo>
                <a:lnTo>
                  <a:pt x="273833" y="1083415"/>
                </a:lnTo>
                <a:lnTo>
                  <a:pt x="277901" y="1089450"/>
                </a:lnTo>
                <a:lnTo>
                  <a:pt x="283213" y="1093986"/>
                </a:lnTo>
                <a:lnTo>
                  <a:pt x="287281" y="1100022"/>
                </a:lnTo>
                <a:lnTo>
                  <a:pt x="291350" y="1104545"/>
                </a:lnTo>
                <a:lnTo>
                  <a:pt x="292706" y="1109068"/>
                </a:lnTo>
                <a:lnTo>
                  <a:pt x="298018" y="1113592"/>
                </a:lnTo>
                <a:lnTo>
                  <a:pt x="298018" y="1116616"/>
                </a:lnTo>
                <a:lnTo>
                  <a:pt x="424255" y="1149804"/>
                </a:lnTo>
                <a:lnTo>
                  <a:pt x="425611" y="1148304"/>
                </a:lnTo>
                <a:lnTo>
                  <a:pt x="426967" y="1143768"/>
                </a:lnTo>
                <a:lnTo>
                  <a:pt x="428210" y="1140757"/>
                </a:lnTo>
                <a:lnTo>
                  <a:pt x="429566" y="1136234"/>
                </a:lnTo>
                <a:lnTo>
                  <a:pt x="430922" y="1131698"/>
                </a:lnTo>
                <a:lnTo>
                  <a:pt x="432279" y="1127174"/>
                </a:lnTo>
                <a:lnTo>
                  <a:pt x="434991" y="1121139"/>
                </a:lnTo>
                <a:lnTo>
                  <a:pt x="437703" y="1115104"/>
                </a:lnTo>
                <a:lnTo>
                  <a:pt x="440303" y="1107556"/>
                </a:lnTo>
                <a:lnTo>
                  <a:pt x="443015" y="1101521"/>
                </a:lnTo>
                <a:lnTo>
                  <a:pt x="447083" y="1092474"/>
                </a:lnTo>
                <a:lnTo>
                  <a:pt x="449683" y="1084927"/>
                </a:lnTo>
                <a:lnTo>
                  <a:pt x="451039" y="1080404"/>
                </a:lnTo>
                <a:lnTo>
                  <a:pt x="452395" y="1075867"/>
                </a:lnTo>
                <a:lnTo>
                  <a:pt x="453751" y="1071344"/>
                </a:lnTo>
                <a:lnTo>
                  <a:pt x="455107" y="1068333"/>
                </a:lnTo>
                <a:lnTo>
                  <a:pt x="456464" y="1062297"/>
                </a:lnTo>
                <a:lnTo>
                  <a:pt x="459176" y="1057761"/>
                </a:lnTo>
                <a:lnTo>
                  <a:pt x="460532" y="1053238"/>
                </a:lnTo>
                <a:lnTo>
                  <a:pt x="463131" y="1048715"/>
                </a:lnTo>
                <a:lnTo>
                  <a:pt x="464488" y="1042679"/>
                </a:lnTo>
                <a:lnTo>
                  <a:pt x="467200" y="1038156"/>
                </a:lnTo>
                <a:lnTo>
                  <a:pt x="468556" y="1033620"/>
                </a:lnTo>
                <a:lnTo>
                  <a:pt x="469912" y="1029097"/>
                </a:lnTo>
                <a:lnTo>
                  <a:pt x="472512" y="1023061"/>
                </a:lnTo>
                <a:lnTo>
                  <a:pt x="473868" y="1017026"/>
                </a:lnTo>
                <a:lnTo>
                  <a:pt x="476580" y="1010991"/>
                </a:lnTo>
                <a:lnTo>
                  <a:pt x="477936" y="1006467"/>
                </a:lnTo>
                <a:lnTo>
                  <a:pt x="480649" y="1000432"/>
                </a:lnTo>
                <a:lnTo>
                  <a:pt x="482005" y="995909"/>
                </a:lnTo>
                <a:lnTo>
                  <a:pt x="484604" y="989861"/>
                </a:lnTo>
                <a:lnTo>
                  <a:pt x="485960" y="985337"/>
                </a:lnTo>
                <a:lnTo>
                  <a:pt x="488673" y="979302"/>
                </a:lnTo>
                <a:lnTo>
                  <a:pt x="490029" y="973267"/>
                </a:lnTo>
                <a:lnTo>
                  <a:pt x="492741" y="967231"/>
                </a:lnTo>
                <a:lnTo>
                  <a:pt x="495340" y="961196"/>
                </a:lnTo>
                <a:lnTo>
                  <a:pt x="496697" y="955160"/>
                </a:lnTo>
                <a:lnTo>
                  <a:pt x="498053" y="949125"/>
                </a:lnTo>
                <a:lnTo>
                  <a:pt x="500765" y="943090"/>
                </a:lnTo>
                <a:lnTo>
                  <a:pt x="502121" y="938566"/>
                </a:lnTo>
                <a:lnTo>
                  <a:pt x="504834" y="931019"/>
                </a:lnTo>
                <a:lnTo>
                  <a:pt x="507433" y="924984"/>
                </a:lnTo>
                <a:lnTo>
                  <a:pt x="510145" y="918948"/>
                </a:lnTo>
                <a:lnTo>
                  <a:pt x="511501" y="914425"/>
                </a:lnTo>
                <a:lnTo>
                  <a:pt x="514214" y="906878"/>
                </a:lnTo>
                <a:lnTo>
                  <a:pt x="515570" y="900842"/>
                </a:lnTo>
                <a:lnTo>
                  <a:pt x="518169" y="894807"/>
                </a:lnTo>
                <a:lnTo>
                  <a:pt x="519525" y="890284"/>
                </a:lnTo>
                <a:lnTo>
                  <a:pt x="522238" y="884248"/>
                </a:lnTo>
                <a:lnTo>
                  <a:pt x="524950" y="878213"/>
                </a:lnTo>
                <a:lnTo>
                  <a:pt x="527549" y="872178"/>
                </a:lnTo>
                <a:lnTo>
                  <a:pt x="530262" y="866142"/>
                </a:lnTo>
                <a:lnTo>
                  <a:pt x="532974" y="858595"/>
                </a:lnTo>
                <a:lnTo>
                  <a:pt x="535686" y="852559"/>
                </a:lnTo>
                <a:lnTo>
                  <a:pt x="539642" y="846524"/>
                </a:lnTo>
                <a:lnTo>
                  <a:pt x="542354" y="842001"/>
                </a:lnTo>
                <a:lnTo>
                  <a:pt x="545067" y="835965"/>
                </a:lnTo>
                <a:lnTo>
                  <a:pt x="547779" y="829930"/>
                </a:lnTo>
                <a:lnTo>
                  <a:pt x="551734" y="825394"/>
                </a:lnTo>
                <a:lnTo>
                  <a:pt x="554447" y="819359"/>
                </a:lnTo>
                <a:lnTo>
                  <a:pt x="557159" y="813323"/>
                </a:lnTo>
                <a:lnTo>
                  <a:pt x="561115" y="808800"/>
                </a:lnTo>
                <a:lnTo>
                  <a:pt x="563827" y="802765"/>
                </a:lnTo>
                <a:lnTo>
                  <a:pt x="566539" y="798241"/>
                </a:lnTo>
                <a:lnTo>
                  <a:pt x="570608" y="792206"/>
                </a:lnTo>
                <a:lnTo>
                  <a:pt x="574563" y="787670"/>
                </a:lnTo>
                <a:lnTo>
                  <a:pt x="578632" y="781635"/>
                </a:lnTo>
                <a:lnTo>
                  <a:pt x="581344" y="778623"/>
                </a:lnTo>
                <a:lnTo>
                  <a:pt x="585300" y="772588"/>
                </a:lnTo>
                <a:lnTo>
                  <a:pt x="589368" y="768065"/>
                </a:lnTo>
                <a:lnTo>
                  <a:pt x="592081" y="763529"/>
                </a:lnTo>
                <a:lnTo>
                  <a:pt x="594680" y="759005"/>
                </a:lnTo>
                <a:lnTo>
                  <a:pt x="598748" y="754482"/>
                </a:lnTo>
                <a:lnTo>
                  <a:pt x="602817" y="749959"/>
                </a:lnTo>
                <a:lnTo>
                  <a:pt x="606772" y="745422"/>
                </a:lnTo>
                <a:lnTo>
                  <a:pt x="609485" y="740899"/>
                </a:lnTo>
                <a:lnTo>
                  <a:pt x="617509" y="733352"/>
                </a:lnTo>
                <a:lnTo>
                  <a:pt x="624290" y="725804"/>
                </a:lnTo>
                <a:lnTo>
                  <a:pt x="630957" y="718270"/>
                </a:lnTo>
                <a:lnTo>
                  <a:pt x="637738" y="710722"/>
                </a:lnTo>
                <a:lnTo>
                  <a:pt x="644406" y="704687"/>
                </a:lnTo>
                <a:lnTo>
                  <a:pt x="649774" y="698703"/>
                </a:lnTo>
                <a:lnTo>
                  <a:pt x="656487" y="691079"/>
                </a:lnTo>
                <a:lnTo>
                  <a:pt x="661855" y="686632"/>
                </a:lnTo>
                <a:lnTo>
                  <a:pt x="667224" y="682058"/>
                </a:lnTo>
                <a:lnTo>
                  <a:pt x="671247" y="677483"/>
                </a:lnTo>
                <a:lnTo>
                  <a:pt x="676626" y="673036"/>
                </a:lnTo>
                <a:lnTo>
                  <a:pt x="680650" y="669987"/>
                </a:lnTo>
                <a:lnTo>
                  <a:pt x="684673" y="666938"/>
                </a:lnTo>
                <a:lnTo>
                  <a:pt x="686018" y="665413"/>
                </a:lnTo>
                <a:lnTo>
                  <a:pt x="690052" y="662490"/>
                </a:lnTo>
                <a:lnTo>
                  <a:pt x="690052" y="659441"/>
                </a:lnTo>
                <a:lnTo>
                  <a:pt x="687363" y="654867"/>
                </a:lnTo>
                <a:lnTo>
                  <a:pt x="684673" y="651817"/>
                </a:lnTo>
                <a:lnTo>
                  <a:pt x="681995" y="647370"/>
                </a:lnTo>
                <a:lnTo>
                  <a:pt x="679305" y="642796"/>
                </a:lnTo>
                <a:lnTo>
                  <a:pt x="675281" y="638349"/>
                </a:lnTo>
                <a:lnTo>
                  <a:pt x="672592" y="632250"/>
                </a:lnTo>
                <a:lnTo>
                  <a:pt x="668568" y="626278"/>
                </a:lnTo>
                <a:lnTo>
                  <a:pt x="663200" y="620179"/>
                </a:lnTo>
                <a:lnTo>
                  <a:pt x="657832" y="612683"/>
                </a:lnTo>
                <a:lnTo>
                  <a:pt x="653798" y="605059"/>
                </a:lnTo>
                <a:lnTo>
                  <a:pt x="648429" y="597563"/>
                </a:lnTo>
                <a:lnTo>
                  <a:pt x="645762" y="592989"/>
                </a:lnTo>
                <a:lnTo>
                  <a:pt x="643050" y="590066"/>
                </a:lnTo>
                <a:lnTo>
                  <a:pt x="640338" y="585492"/>
                </a:lnTo>
                <a:lnTo>
                  <a:pt x="636382" y="580918"/>
                </a:lnTo>
                <a:lnTo>
                  <a:pt x="635026" y="576471"/>
                </a:lnTo>
                <a:lnTo>
                  <a:pt x="632314" y="571897"/>
                </a:lnTo>
                <a:lnTo>
                  <a:pt x="629601" y="565925"/>
                </a:lnTo>
                <a:lnTo>
                  <a:pt x="627002" y="561351"/>
                </a:lnTo>
                <a:lnTo>
                  <a:pt x="624290" y="556776"/>
                </a:lnTo>
                <a:lnTo>
                  <a:pt x="621577" y="550805"/>
                </a:lnTo>
                <a:lnTo>
                  <a:pt x="618865" y="546230"/>
                </a:lnTo>
                <a:lnTo>
                  <a:pt x="614909" y="541783"/>
                </a:lnTo>
                <a:lnTo>
                  <a:pt x="613553" y="535685"/>
                </a:lnTo>
                <a:lnTo>
                  <a:pt x="609485" y="531110"/>
                </a:lnTo>
                <a:lnTo>
                  <a:pt x="606772" y="525139"/>
                </a:lnTo>
                <a:lnTo>
                  <a:pt x="604173" y="520564"/>
                </a:lnTo>
                <a:lnTo>
                  <a:pt x="601461" y="514593"/>
                </a:lnTo>
                <a:lnTo>
                  <a:pt x="598748" y="508494"/>
                </a:lnTo>
                <a:lnTo>
                  <a:pt x="596036" y="504047"/>
                </a:lnTo>
                <a:lnTo>
                  <a:pt x="592081" y="499472"/>
                </a:lnTo>
                <a:lnTo>
                  <a:pt x="590724" y="491976"/>
                </a:lnTo>
                <a:lnTo>
                  <a:pt x="588012" y="487402"/>
                </a:lnTo>
                <a:lnTo>
                  <a:pt x="586656" y="479905"/>
                </a:lnTo>
                <a:lnTo>
                  <a:pt x="583943" y="475331"/>
                </a:lnTo>
                <a:lnTo>
                  <a:pt x="581344" y="467834"/>
                </a:lnTo>
                <a:lnTo>
                  <a:pt x="578632" y="463260"/>
                </a:lnTo>
                <a:lnTo>
                  <a:pt x="575919" y="455764"/>
                </a:lnTo>
                <a:lnTo>
                  <a:pt x="573207" y="451190"/>
                </a:lnTo>
                <a:lnTo>
                  <a:pt x="571851" y="443693"/>
                </a:lnTo>
                <a:lnTo>
                  <a:pt x="569252" y="439119"/>
                </a:lnTo>
                <a:lnTo>
                  <a:pt x="567895" y="433147"/>
                </a:lnTo>
                <a:lnTo>
                  <a:pt x="565183" y="427048"/>
                </a:lnTo>
                <a:lnTo>
                  <a:pt x="563827" y="419552"/>
                </a:lnTo>
                <a:lnTo>
                  <a:pt x="562471" y="413453"/>
                </a:lnTo>
                <a:lnTo>
                  <a:pt x="559871" y="407481"/>
                </a:lnTo>
                <a:lnTo>
                  <a:pt x="558515" y="401382"/>
                </a:lnTo>
                <a:lnTo>
                  <a:pt x="528906" y="168989"/>
                </a:lnTo>
                <a:lnTo>
                  <a:pt x="532974" y="161493"/>
                </a:lnTo>
                <a:lnTo>
                  <a:pt x="537043" y="155394"/>
                </a:lnTo>
                <a:lnTo>
                  <a:pt x="540998" y="149422"/>
                </a:lnTo>
                <a:lnTo>
                  <a:pt x="543710" y="143323"/>
                </a:lnTo>
                <a:lnTo>
                  <a:pt x="547779" y="137351"/>
                </a:lnTo>
                <a:lnTo>
                  <a:pt x="551734" y="131252"/>
                </a:lnTo>
                <a:lnTo>
                  <a:pt x="555803" y="125281"/>
                </a:lnTo>
                <a:lnTo>
                  <a:pt x="559871" y="120707"/>
                </a:lnTo>
                <a:lnTo>
                  <a:pt x="563827" y="116259"/>
                </a:lnTo>
                <a:lnTo>
                  <a:pt x="567895" y="110161"/>
                </a:lnTo>
                <a:lnTo>
                  <a:pt x="573207" y="105713"/>
                </a:lnTo>
                <a:lnTo>
                  <a:pt x="577276" y="102664"/>
                </a:lnTo>
                <a:lnTo>
                  <a:pt x="581344" y="96565"/>
                </a:lnTo>
                <a:lnTo>
                  <a:pt x="585300" y="92118"/>
                </a:lnTo>
                <a:lnTo>
                  <a:pt x="589368" y="89069"/>
                </a:lnTo>
                <a:lnTo>
                  <a:pt x="593437" y="84494"/>
                </a:lnTo>
                <a:lnTo>
                  <a:pt x="598748" y="80047"/>
                </a:lnTo>
                <a:lnTo>
                  <a:pt x="602817" y="75473"/>
                </a:lnTo>
                <a:lnTo>
                  <a:pt x="608129" y="72424"/>
                </a:lnTo>
                <a:lnTo>
                  <a:pt x="612197" y="69501"/>
                </a:lnTo>
                <a:lnTo>
                  <a:pt x="617509" y="64927"/>
                </a:lnTo>
                <a:lnTo>
                  <a:pt x="621577" y="61878"/>
                </a:lnTo>
                <a:lnTo>
                  <a:pt x="627002" y="57431"/>
                </a:lnTo>
                <a:lnTo>
                  <a:pt x="630957" y="55906"/>
                </a:lnTo>
                <a:lnTo>
                  <a:pt x="636382" y="51332"/>
                </a:lnTo>
                <a:lnTo>
                  <a:pt x="640338" y="48282"/>
                </a:lnTo>
                <a:lnTo>
                  <a:pt x="645762" y="46758"/>
                </a:lnTo>
                <a:lnTo>
                  <a:pt x="649774" y="43835"/>
                </a:lnTo>
                <a:lnTo>
                  <a:pt x="655142" y="42310"/>
                </a:lnTo>
                <a:lnTo>
                  <a:pt x="659166" y="39261"/>
                </a:lnTo>
                <a:lnTo>
                  <a:pt x="664534" y="37736"/>
                </a:lnTo>
                <a:lnTo>
                  <a:pt x="668568" y="34687"/>
                </a:lnTo>
                <a:lnTo>
                  <a:pt x="673937" y="33289"/>
                </a:lnTo>
                <a:lnTo>
                  <a:pt x="677960" y="30240"/>
                </a:lnTo>
                <a:lnTo>
                  <a:pt x="681995" y="28715"/>
                </a:lnTo>
                <a:lnTo>
                  <a:pt x="687363" y="25666"/>
                </a:lnTo>
                <a:lnTo>
                  <a:pt x="691386" y="24141"/>
                </a:lnTo>
                <a:lnTo>
                  <a:pt x="696754" y="22616"/>
                </a:lnTo>
                <a:lnTo>
                  <a:pt x="700789" y="21219"/>
                </a:lnTo>
                <a:lnTo>
                  <a:pt x="704812" y="19694"/>
                </a:lnTo>
                <a:lnTo>
                  <a:pt x="708847" y="16644"/>
                </a:lnTo>
                <a:lnTo>
                  <a:pt x="712870" y="16644"/>
                </a:lnTo>
                <a:lnTo>
                  <a:pt x="716893" y="13595"/>
                </a:lnTo>
                <a:lnTo>
                  <a:pt x="720928" y="13595"/>
                </a:lnTo>
                <a:lnTo>
                  <a:pt x="724951" y="12070"/>
                </a:lnTo>
                <a:lnTo>
                  <a:pt x="728975" y="10545"/>
                </a:lnTo>
                <a:lnTo>
                  <a:pt x="731664" y="9148"/>
                </a:lnTo>
                <a:lnTo>
                  <a:pt x="735688" y="9148"/>
                </a:lnTo>
                <a:lnTo>
                  <a:pt x="739722" y="7623"/>
                </a:lnTo>
                <a:lnTo>
                  <a:pt x="743745" y="7623"/>
                </a:lnTo>
                <a:lnTo>
                  <a:pt x="746435" y="6098"/>
                </a:lnTo>
                <a:lnTo>
                  <a:pt x="749114" y="6098"/>
                </a:lnTo>
                <a:lnTo>
                  <a:pt x="755827" y="4574"/>
                </a:lnTo>
                <a:lnTo>
                  <a:pt x="761195" y="4574"/>
                </a:lnTo>
                <a:lnTo>
                  <a:pt x="766574" y="3049"/>
                </a:lnTo>
                <a:lnTo>
                  <a:pt x="770598" y="1524"/>
                </a:lnTo>
                <a:lnTo>
                  <a:pt x="781334" y="1524"/>
                </a:lnTo>
                <a:lnTo>
                  <a:pt x="784024" y="0"/>
                </a:lnTo>
                <a:lnTo>
                  <a:pt x="802818" y="0"/>
                </a:lnTo>
                <a:lnTo>
                  <a:pt x="808186" y="1524"/>
                </a:lnTo>
                <a:lnTo>
                  <a:pt x="820267" y="1524"/>
                </a:lnTo>
                <a:lnTo>
                  <a:pt x="825647" y="3049"/>
                </a:lnTo>
                <a:lnTo>
                  <a:pt x="832349" y="3049"/>
                </a:lnTo>
                <a:lnTo>
                  <a:pt x="839062" y="4574"/>
                </a:lnTo>
                <a:lnTo>
                  <a:pt x="845775" y="4574"/>
                </a:lnTo>
                <a:lnTo>
                  <a:pt x="852488" y="6098"/>
                </a:lnTo>
                <a:lnTo>
                  <a:pt x="859201" y="7623"/>
                </a:lnTo>
                <a:lnTo>
                  <a:pt x="865914" y="10545"/>
                </a:lnTo>
                <a:lnTo>
                  <a:pt x="872627" y="10545"/>
                </a:lnTo>
                <a:lnTo>
                  <a:pt x="876661" y="12070"/>
                </a:lnTo>
                <a:lnTo>
                  <a:pt x="880685" y="12070"/>
                </a:lnTo>
                <a:lnTo>
                  <a:pt x="887398" y="15120"/>
                </a:lnTo>
                <a:lnTo>
                  <a:pt x="894111" y="16644"/>
                </a:lnTo>
                <a:lnTo>
                  <a:pt x="902169" y="18169"/>
                </a:lnTo>
                <a:lnTo>
                  <a:pt x="907537" y="21219"/>
                </a:lnTo>
                <a:lnTo>
                  <a:pt x="914250" y="24141"/>
                </a:lnTo>
                <a:lnTo>
                  <a:pt x="919618" y="27190"/>
                </a:lnTo>
                <a:lnTo>
                  <a:pt x="926331" y="28715"/>
                </a:lnTo>
                <a:lnTo>
                  <a:pt x="931699" y="31765"/>
                </a:lnTo>
                <a:lnTo>
                  <a:pt x="938412" y="34687"/>
                </a:lnTo>
                <a:lnTo>
                  <a:pt x="942436" y="37736"/>
                </a:lnTo>
                <a:lnTo>
                  <a:pt x="947815" y="40786"/>
                </a:lnTo>
                <a:lnTo>
                  <a:pt x="953183" y="43835"/>
                </a:lnTo>
                <a:lnTo>
                  <a:pt x="957207" y="48282"/>
                </a:lnTo>
                <a:lnTo>
                  <a:pt x="959896" y="52856"/>
                </a:lnTo>
                <a:lnTo>
                  <a:pt x="965264" y="57431"/>
                </a:lnTo>
                <a:lnTo>
                  <a:pt x="970633" y="61878"/>
                </a:lnTo>
                <a:lnTo>
                  <a:pt x="976001" y="67977"/>
                </a:lnTo>
                <a:lnTo>
                  <a:pt x="980035" y="73948"/>
                </a:lnTo>
                <a:lnTo>
                  <a:pt x="985404" y="78523"/>
                </a:lnTo>
                <a:lnTo>
                  <a:pt x="990772" y="84494"/>
                </a:lnTo>
                <a:lnTo>
                  <a:pt x="994795" y="90593"/>
                </a:lnTo>
                <a:lnTo>
                  <a:pt x="998830" y="98090"/>
                </a:lnTo>
                <a:lnTo>
                  <a:pt x="1002853" y="102664"/>
                </a:lnTo>
                <a:lnTo>
                  <a:pt x="1006876" y="108636"/>
                </a:lnTo>
                <a:lnTo>
                  <a:pt x="1010911" y="114735"/>
                </a:lnTo>
                <a:lnTo>
                  <a:pt x="1014934" y="120707"/>
                </a:lnTo>
                <a:lnTo>
                  <a:pt x="1018969" y="126805"/>
                </a:lnTo>
                <a:lnTo>
                  <a:pt x="1022992" y="132777"/>
                </a:lnTo>
                <a:lnTo>
                  <a:pt x="1027015" y="140401"/>
                </a:lnTo>
                <a:lnTo>
                  <a:pt x="1029705" y="146373"/>
                </a:lnTo>
                <a:lnTo>
                  <a:pt x="1033728" y="152472"/>
                </a:lnTo>
                <a:lnTo>
                  <a:pt x="1037763" y="158443"/>
                </a:lnTo>
                <a:lnTo>
                  <a:pt x="1041786" y="164542"/>
                </a:lnTo>
                <a:lnTo>
                  <a:pt x="1044476" y="172039"/>
                </a:lnTo>
                <a:lnTo>
                  <a:pt x="1048499" y="178138"/>
                </a:lnTo>
                <a:lnTo>
                  <a:pt x="1049844" y="184109"/>
                </a:lnTo>
                <a:lnTo>
                  <a:pt x="1053868" y="190208"/>
                </a:lnTo>
                <a:lnTo>
                  <a:pt x="1055212" y="197705"/>
                </a:lnTo>
                <a:lnTo>
                  <a:pt x="1059236" y="203677"/>
                </a:lnTo>
                <a:lnTo>
                  <a:pt x="1061925" y="209776"/>
                </a:lnTo>
                <a:lnTo>
                  <a:pt x="1064604" y="214350"/>
                </a:lnTo>
                <a:lnTo>
                  <a:pt x="1067294" y="220322"/>
                </a:lnTo>
                <a:lnTo>
                  <a:pt x="1069983" y="226420"/>
                </a:lnTo>
                <a:lnTo>
                  <a:pt x="1071317" y="232392"/>
                </a:lnTo>
                <a:lnTo>
                  <a:pt x="1074007" y="238491"/>
                </a:lnTo>
                <a:lnTo>
                  <a:pt x="1075352" y="245988"/>
                </a:lnTo>
                <a:lnTo>
                  <a:pt x="1078030" y="250562"/>
                </a:lnTo>
                <a:lnTo>
                  <a:pt x="1080720" y="256534"/>
                </a:lnTo>
                <a:lnTo>
                  <a:pt x="1082065" y="261108"/>
                </a:lnTo>
                <a:lnTo>
                  <a:pt x="1084743" y="267080"/>
                </a:lnTo>
                <a:lnTo>
                  <a:pt x="1086088" y="271654"/>
                </a:lnTo>
                <a:lnTo>
                  <a:pt x="1088778" y="277626"/>
                </a:lnTo>
                <a:lnTo>
                  <a:pt x="1090122" y="282200"/>
                </a:lnTo>
                <a:lnTo>
                  <a:pt x="1091456" y="288172"/>
                </a:lnTo>
                <a:lnTo>
                  <a:pt x="1092801" y="292746"/>
                </a:lnTo>
                <a:lnTo>
                  <a:pt x="1094146" y="297320"/>
                </a:lnTo>
                <a:lnTo>
                  <a:pt x="1095491" y="301767"/>
                </a:lnTo>
                <a:lnTo>
                  <a:pt x="1096824" y="306341"/>
                </a:lnTo>
                <a:lnTo>
                  <a:pt x="1098169" y="310915"/>
                </a:lnTo>
                <a:lnTo>
                  <a:pt x="1098169" y="315362"/>
                </a:lnTo>
                <a:lnTo>
                  <a:pt x="1099514" y="318412"/>
                </a:lnTo>
                <a:lnTo>
                  <a:pt x="1100859" y="322986"/>
                </a:lnTo>
                <a:lnTo>
                  <a:pt x="1102204" y="328958"/>
                </a:lnTo>
                <a:lnTo>
                  <a:pt x="1104882" y="335057"/>
                </a:lnTo>
                <a:lnTo>
                  <a:pt x="1106227" y="341029"/>
                </a:lnTo>
                <a:lnTo>
                  <a:pt x="1106227" y="345603"/>
                </a:lnTo>
                <a:lnTo>
                  <a:pt x="1107572" y="350050"/>
                </a:lnTo>
                <a:lnTo>
                  <a:pt x="1107572" y="354624"/>
                </a:lnTo>
                <a:lnTo>
                  <a:pt x="1110250" y="354624"/>
                </a:lnTo>
                <a:lnTo>
                  <a:pt x="1112940" y="356149"/>
                </a:lnTo>
                <a:lnTo>
                  <a:pt x="1119653" y="356149"/>
                </a:lnTo>
                <a:lnTo>
                  <a:pt x="1123676" y="357673"/>
                </a:lnTo>
                <a:lnTo>
                  <a:pt x="1127711" y="359198"/>
                </a:lnTo>
                <a:lnTo>
                  <a:pt x="1133079" y="360596"/>
                </a:lnTo>
                <a:lnTo>
                  <a:pt x="1137102" y="362121"/>
                </a:lnTo>
                <a:lnTo>
                  <a:pt x="1143815" y="363645"/>
                </a:lnTo>
                <a:lnTo>
                  <a:pt x="1149184" y="365170"/>
                </a:lnTo>
                <a:lnTo>
                  <a:pt x="1155897" y="368219"/>
                </a:lnTo>
                <a:lnTo>
                  <a:pt x="1162610" y="369744"/>
                </a:lnTo>
                <a:lnTo>
                  <a:pt x="1170668" y="372667"/>
                </a:lnTo>
                <a:lnTo>
                  <a:pt x="1177381" y="375716"/>
                </a:lnTo>
                <a:lnTo>
                  <a:pt x="1181404" y="377241"/>
                </a:lnTo>
                <a:lnTo>
                  <a:pt x="1185439" y="378765"/>
                </a:lnTo>
                <a:lnTo>
                  <a:pt x="1189462" y="380290"/>
                </a:lnTo>
                <a:lnTo>
                  <a:pt x="1193496" y="381815"/>
                </a:lnTo>
                <a:lnTo>
                  <a:pt x="1197520" y="383340"/>
                </a:lnTo>
                <a:lnTo>
                  <a:pt x="1201543" y="384737"/>
                </a:lnTo>
                <a:lnTo>
                  <a:pt x="1205578" y="386262"/>
                </a:lnTo>
                <a:lnTo>
                  <a:pt x="1209601" y="389311"/>
                </a:lnTo>
                <a:lnTo>
                  <a:pt x="1214969" y="390836"/>
                </a:lnTo>
                <a:lnTo>
                  <a:pt x="1219004" y="392361"/>
                </a:lnTo>
                <a:lnTo>
                  <a:pt x="1223027" y="395410"/>
                </a:lnTo>
                <a:lnTo>
                  <a:pt x="1227050" y="396808"/>
                </a:lnTo>
                <a:lnTo>
                  <a:pt x="1232419" y="399857"/>
                </a:lnTo>
                <a:lnTo>
                  <a:pt x="1235108" y="401382"/>
                </a:lnTo>
                <a:lnTo>
                  <a:pt x="1240476" y="404432"/>
                </a:lnTo>
                <a:lnTo>
                  <a:pt x="1244511" y="407481"/>
                </a:lnTo>
                <a:lnTo>
                  <a:pt x="1248534" y="410403"/>
                </a:lnTo>
                <a:lnTo>
                  <a:pt x="1253903" y="411928"/>
                </a:lnTo>
                <a:lnTo>
                  <a:pt x="1257937" y="414978"/>
                </a:lnTo>
                <a:lnTo>
                  <a:pt x="1261960" y="418027"/>
                </a:lnTo>
                <a:lnTo>
                  <a:pt x="1267329" y="421076"/>
                </a:lnTo>
                <a:lnTo>
                  <a:pt x="1271352" y="425523"/>
                </a:lnTo>
                <a:lnTo>
                  <a:pt x="1275387" y="428573"/>
                </a:lnTo>
                <a:lnTo>
                  <a:pt x="1279410" y="431622"/>
                </a:lnTo>
                <a:lnTo>
                  <a:pt x="1284778" y="434545"/>
                </a:lnTo>
                <a:lnTo>
                  <a:pt x="1288813" y="439119"/>
                </a:lnTo>
                <a:lnTo>
                  <a:pt x="1294181" y="440644"/>
                </a:lnTo>
                <a:lnTo>
                  <a:pt x="1298204" y="445218"/>
                </a:lnTo>
                <a:lnTo>
                  <a:pt x="1302239" y="448140"/>
                </a:lnTo>
                <a:lnTo>
                  <a:pt x="1307607" y="452714"/>
                </a:lnTo>
                <a:lnTo>
                  <a:pt x="1311630" y="457288"/>
                </a:lnTo>
                <a:lnTo>
                  <a:pt x="1315665" y="461736"/>
                </a:lnTo>
                <a:lnTo>
                  <a:pt x="1319688" y="464785"/>
                </a:lnTo>
                <a:lnTo>
                  <a:pt x="1325056" y="469359"/>
                </a:lnTo>
                <a:lnTo>
                  <a:pt x="1327746" y="472282"/>
                </a:lnTo>
                <a:lnTo>
                  <a:pt x="1331769" y="476856"/>
                </a:lnTo>
                <a:lnTo>
                  <a:pt x="1335793" y="479905"/>
                </a:lnTo>
                <a:lnTo>
                  <a:pt x="1339827" y="484352"/>
                </a:lnTo>
                <a:lnTo>
                  <a:pt x="1343850" y="487402"/>
                </a:lnTo>
                <a:lnTo>
                  <a:pt x="1346540" y="491976"/>
                </a:lnTo>
                <a:lnTo>
                  <a:pt x="1353253" y="499472"/>
                </a:lnTo>
                <a:lnTo>
                  <a:pt x="1358621" y="506969"/>
                </a:lnTo>
                <a:lnTo>
                  <a:pt x="1365334" y="513068"/>
                </a:lnTo>
                <a:lnTo>
                  <a:pt x="1368013" y="522089"/>
                </a:lnTo>
                <a:lnTo>
                  <a:pt x="1373392" y="528188"/>
                </a:lnTo>
                <a:lnTo>
                  <a:pt x="1377416" y="535685"/>
                </a:lnTo>
                <a:lnTo>
                  <a:pt x="1381439" y="541783"/>
                </a:lnTo>
                <a:lnTo>
                  <a:pt x="1384129" y="549280"/>
                </a:lnTo>
                <a:lnTo>
                  <a:pt x="1388152" y="555252"/>
                </a:lnTo>
                <a:lnTo>
                  <a:pt x="1390842" y="562875"/>
                </a:lnTo>
                <a:lnTo>
                  <a:pt x="1392187" y="568847"/>
                </a:lnTo>
                <a:lnTo>
                  <a:pt x="1394865" y="576471"/>
                </a:lnTo>
                <a:lnTo>
                  <a:pt x="1397555" y="580918"/>
                </a:lnTo>
                <a:lnTo>
                  <a:pt x="1398900" y="587017"/>
                </a:lnTo>
                <a:lnTo>
                  <a:pt x="1400233" y="592989"/>
                </a:lnTo>
                <a:lnTo>
                  <a:pt x="1401578" y="599087"/>
                </a:lnTo>
                <a:lnTo>
                  <a:pt x="1402923" y="605059"/>
                </a:lnTo>
                <a:lnTo>
                  <a:pt x="1404268" y="609633"/>
                </a:lnTo>
                <a:lnTo>
                  <a:pt x="1405613" y="614208"/>
                </a:lnTo>
                <a:lnTo>
                  <a:pt x="1405613" y="620179"/>
                </a:lnTo>
                <a:lnTo>
                  <a:pt x="1406946" y="624754"/>
                </a:lnTo>
                <a:lnTo>
                  <a:pt x="1406946" y="629201"/>
                </a:lnTo>
                <a:lnTo>
                  <a:pt x="1408291" y="633775"/>
                </a:lnTo>
                <a:lnTo>
                  <a:pt x="1408291" y="638349"/>
                </a:lnTo>
                <a:lnTo>
                  <a:pt x="1409636" y="642796"/>
                </a:lnTo>
                <a:lnTo>
                  <a:pt x="1409636" y="647370"/>
                </a:lnTo>
                <a:lnTo>
                  <a:pt x="1410981" y="650420"/>
                </a:lnTo>
                <a:lnTo>
                  <a:pt x="1410981" y="654867"/>
                </a:lnTo>
                <a:lnTo>
                  <a:pt x="1416349" y="659441"/>
                </a:lnTo>
                <a:lnTo>
                  <a:pt x="1420372" y="663888"/>
                </a:lnTo>
                <a:lnTo>
                  <a:pt x="1425752" y="668462"/>
                </a:lnTo>
                <a:lnTo>
                  <a:pt x="1429775" y="673036"/>
                </a:lnTo>
                <a:lnTo>
                  <a:pt x="1435143" y="677483"/>
                </a:lnTo>
                <a:lnTo>
                  <a:pt x="1439167" y="682058"/>
                </a:lnTo>
                <a:lnTo>
                  <a:pt x="1444546" y="688029"/>
                </a:lnTo>
                <a:lnTo>
                  <a:pt x="1448569" y="692604"/>
                </a:lnTo>
                <a:lnTo>
                  <a:pt x="1453938" y="697178"/>
                </a:lnTo>
                <a:lnTo>
                  <a:pt x="1459306" y="703175"/>
                </a:lnTo>
                <a:lnTo>
                  <a:pt x="1463340" y="707698"/>
                </a:lnTo>
                <a:lnTo>
                  <a:pt x="1467364" y="713734"/>
                </a:lnTo>
                <a:lnTo>
                  <a:pt x="1472732" y="718270"/>
                </a:lnTo>
                <a:lnTo>
                  <a:pt x="1476766" y="724305"/>
                </a:lnTo>
                <a:lnTo>
                  <a:pt x="1482135" y="730340"/>
                </a:lnTo>
                <a:lnTo>
                  <a:pt x="1486158" y="736376"/>
                </a:lnTo>
                <a:lnTo>
                  <a:pt x="1491526" y="742411"/>
                </a:lnTo>
                <a:lnTo>
                  <a:pt x="1495561" y="748447"/>
                </a:lnTo>
                <a:lnTo>
                  <a:pt x="1500929" y="754482"/>
                </a:lnTo>
                <a:lnTo>
                  <a:pt x="1504952" y="760517"/>
                </a:lnTo>
                <a:lnTo>
                  <a:pt x="1508987" y="766553"/>
                </a:lnTo>
                <a:lnTo>
                  <a:pt x="1513010" y="774100"/>
                </a:lnTo>
                <a:lnTo>
                  <a:pt x="1518378" y="780135"/>
                </a:lnTo>
                <a:lnTo>
                  <a:pt x="1522413" y="787670"/>
                </a:lnTo>
                <a:lnTo>
                  <a:pt x="1526436" y="793705"/>
                </a:lnTo>
                <a:lnTo>
                  <a:pt x="1530459" y="801253"/>
                </a:lnTo>
                <a:lnTo>
                  <a:pt x="1535828" y="808800"/>
                </a:lnTo>
                <a:lnTo>
                  <a:pt x="1539862" y="816347"/>
                </a:lnTo>
                <a:lnTo>
                  <a:pt x="1543885" y="823882"/>
                </a:lnTo>
                <a:lnTo>
                  <a:pt x="1547920" y="831429"/>
                </a:lnTo>
                <a:lnTo>
                  <a:pt x="1551943" y="838977"/>
                </a:lnTo>
                <a:lnTo>
                  <a:pt x="1554633" y="848036"/>
                </a:lnTo>
                <a:lnTo>
                  <a:pt x="1558656" y="855571"/>
                </a:lnTo>
                <a:lnTo>
                  <a:pt x="1562680" y="863118"/>
                </a:lnTo>
                <a:lnTo>
                  <a:pt x="1566714" y="872178"/>
                </a:lnTo>
                <a:lnTo>
                  <a:pt x="1569393" y="881224"/>
                </a:lnTo>
                <a:lnTo>
                  <a:pt x="1573427" y="890284"/>
                </a:lnTo>
                <a:lnTo>
                  <a:pt x="1577451" y="897818"/>
                </a:lnTo>
                <a:lnTo>
                  <a:pt x="1580140" y="908390"/>
                </a:lnTo>
                <a:lnTo>
                  <a:pt x="1582819" y="917436"/>
                </a:lnTo>
                <a:lnTo>
                  <a:pt x="1586853" y="926496"/>
                </a:lnTo>
                <a:lnTo>
                  <a:pt x="1589532" y="937054"/>
                </a:lnTo>
                <a:lnTo>
                  <a:pt x="1593566" y="946114"/>
                </a:lnTo>
                <a:lnTo>
                  <a:pt x="1594900" y="956672"/>
                </a:lnTo>
                <a:lnTo>
                  <a:pt x="1597590" y="967231"/>
                </a:lnTo>
                <a:lnTo>
                  <a:pt x="1600268" y="977790"/>
                </a:lnTo>
                <a:lnTo>
                  <a:pt x="1601613" y="989861"/>
                </a:lnTo>
                <a:lnTo>
                  <a:pt x="1604303" y="1000432"/>
                </a:lnTo>
                <a:lnTo>
                  <a:pt x="1606981" y="1010991"/>
                </a:lnTo>
                <a:lnTo>
                  <a:pt x="1608326" y="1023061"/>
                </a:lnTo>
                <a:lnTo>
                  <a:pt x="1611016" y="1033620"/>
                </a:lnTo>
                <a:lnTo>
                  <a:pt x="1612361" y="1047203"/>
                </a:lnTo>
                <a:lnTo>
                  <a:pt x="1613694" y="1057761"/>
                </a:lnTo>
                <a:lnTo>
                  <a:pt x="1615039" y="1071344"/>
                </a:lnTo>
                <a:lnTo>
                  <a:pt x="1616384" y="1083415"/>
                </a:lnTo>
                <a:lnTo>
                  <a:pt x="1617729" y="1096998"/>
                </a:lnTo>
                <a:lnTo>
                  <a:pt x="1619074" y="1109068"/>
                </a:lnTo>
                <a:lnTo>
                  <a:pt x="1619074" y="11226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223358" y="2686378"/>
            <a:ext cx="1039085" cy="1024484"/>
          </a:xfrm>
          <a:custGeom>
            <a:avLst/>
            <a:gdLst/>
            <a:ahLst/>
            <a:cxnLst/>
            <a:rect l="l" t="t" r="r" b="b"/>
            <a:pathLst>
              <a:path w="1039085" h="1024484">
                <a:moveTo>
                  <a:pt x="285937" y="511454"/>
                </a:moveTo>
                <a:lnTo>
                  <a:pt x="284592" y="517490"/>
                </a:lnTo>
                <a:lnTo>
                  <a:pt x="284592" y="523525"/>
                </a:lnTo>
                <a:lnTo>
                  <a:pt x="283247" y="528048"/>
                </a:lnTo>
                <a:lnTo>
                  <a:pt x="283247" y="534084"/>
                </a:lnTo>
                <a:lnTo>
                  <a:pt x="281913" y="538620"/>
                </a:lnTo>
                <a:lnTo>
                  <a:pt x="281913" y="541631"/>
                </a:lnTo>
                <a:lnTo>
                  <a:pt x="280568" y="546154"/>
                </a:lnTo>
                <a:lnTo>
                  <a:pt x="280568" y="550690"/>
                </a:lnTo>
                <a:lnTo>
                  <a:pt x="279223" y="555214"/>
                </a:lnTo>
                <a:lnTo>
                  <a:pt x="279223" y="567284"/>
                </a:lnTo>
                <a:lnTo>
                  <a:pt x="277879" y="570308"/>
                </a:lnTo>
                <a:lnTo>
                  <a:pt x="280568" y="567284"/>
                </a:lnTo>
                <a:lnTo>
                  <a:pt x="283247" y="564273"/>
                </a:lnTo>
                <a:lnTo>
                  <a:pt x="287281" y="558225"/>
                </a:lnTo>
                <a:lnTo>
                  <a:pt x="292650" y="550690"/>
                </a:lnTo>
                <a:lnTo>
                  <a:pt x="295339" y="546154"/>
                </a:lnTo>
                <a:lnTo>
                  <a:pt x="299363" y="541631"/>
                </a:lnTo>
                <a:lnTo>
                  <a:pt x="302052" y="535596"/>
                </a:lnTo>
                <a:lnTo>
                  <a:pt x="304731" y="532584"/>
                </a:lnTo>
                <a:lnTo>
                  <a:pt x="308754" y="526549"/>
                </a:lnTo>
                <a:lnTo>
                  <a:pt x="312789" y="520514"/>
                </a:lnTo>
                <a:lnTo>
                  <a:pt x="316812" y="514478"/>
                </a:lnTo>
                <a:lnTo>
                  <a:pt x="320847" y="508443"/>
                </a:lnTo>
                <a:lnTo>
                  <a:pt x="326215" y="500895"/>
                </a:lnTo>
                <a:lnTo>
                  <a:pt x="331583" y="493348"/>
                </a:lnTo>
                <a:lnTo>
                  <a:pt x="336951" y="485801"/>
                </a:lnTo>
                <a:lnTo>
                  <a:pt x="340974" y="479765"/>
                </a:lnTo>
                <a:lnTo>
                  <a:pt x="346354" y="470719"/>
                </a:lnTo>
                <a:lnTo>
                  <a:pt x="351722" y="463171"/>
                </a:lnTo>
                <a:lnTo>
                  <a:pt x="357090" y="454112"/>
                </a:lnTo>
                <a:lnTo>
                  <a:pt x="362458" y="446577"/>
                </a:lnTo>
                <a:lnTo>
                  <a:pt x="367827" y="437518"/>
                </a:lnTo>
                <a:lnTo>
                  <a:pt x="374540" y="428471"/>
                </a:lnTo>
                <a:lnTo>
                  <a:pt x="379908" y="419412"/>
                </a:lnTo>
                <a:lnTo>
                  <a:pt x="386621" y="410365"/>
                </a:lnTo>
                <a:lnTo>
                  <a:pt x="392000" y="401306"/>
                </a:lnTo>
                <a:lnTo>
                  <a:pt x="397368" y="390747"/>
                </a:lnTo>
                <a:lnTo>
                  <a:pt x="404082" y="381688"/>
                </a:lnTo>
                <a:lnTo>
                  <a:pt x="409450" y="372641"/>
                </a:lnTo>
                <a:lnTo>
                  <a:pt x="416163" y="362070"/>
                </a:lnTo>
                <a:lnTo>
                  <a:pt x="422876" y="351511"/>
                </a:lnTo>
                <a:lnTo>
                  <a:pt x="428244" y="340952"/>
                </a:lnTo>
                <a:lnTo>
                  <a:pt x="433612" y="331893"/>
                </a:lnTo>
                <a:lnTo>
                  <a:pt x="440325" y="321334"/>
                </a:lnTo>
                <a:lnTo>
                  <a:pt x="447038" y="310776"/>
                </a:lnTo>
                <a:lnTo>
                  <a:pt x="452406" y="300204"/>
                </a:lnTo>
                <a:lnTo>
                  <a:pt x="459119" y="291158"/>
                </a:lnTo>
                <a:lnTo>
                  <a:pt x="465832" y="279087"/>
                </a:lnTo>
                <a:lnTo>
                  <a:pt x="471201" y="270027"/>
                </a:lnTo>
                <a:lnTo>
                  <a:pt x="477914" y="259469"/>
                </a:lnTo>
                <a:lnTo>
                  <a:pt x="483282" y="248910"/>
                </a:lnTo>
                <a:lnTo>
                  <a:pt x="488661" y="238351"/>
                </a:lnTo>
                <a:lnTo>
                  <a:pt x="494029" y="229292"/>
                </a:lnTo>
                <a:lnTo>
                  <a:pt x="499398" y="218733"/>
                </a:lnTo>
                <a:lnTo>
                  <a:pt x="504766" y="208162"/>
                </a:lnTo>
                <a:lnTo>
                  <a:pt x="511479" y="197603"/>
                </a:lnTo>
                <a:lnTo>
                  <a:pt x="516847" y="188557"/>
                </a:lnTo>
                <a:lnTo>
                  <a:pt x="522215" y="178011"/>
                </a:lnTo>
                <a:lnTo>
                  <a:pt x="526250" y="167465"/>
                </a:lnTo>
                <a:lnTo>
                  <a:pt x="531618" y="158316"/>
                </a:lnTo>
                <a:lnTo>
                  <a:pt x="535641" y="149295"/>
                </a:lnTo>
                <a:lnTo>
                  <a:pt x="539676" y="138749"/>
                </a:lnTo>
                <a:lnTo>
                  <a:pt x="543699" y="129728"/>
                </a:lnTo>
                <a:lnTo>
                  <a:pt x="547722" y="120707"/>
                </a:lnTo>
                <a:lnTo>
                  <a:pt x="551757" y="111558"/>
                </a:lnTo>
                <a:lnTo>
                  <a:pt x="555780" y="102537"/>
                </a:lnTo>
                <a:lnTo>
                  <a:pt x="558470" y="93516"/>
                </a:lnTo>
                <a:lnTo>
                  <a:pt x="562493" y="85892"/>
                </a:lnTo>
                <a:lnTo>
                  <a:pt x="565183" y="78396"/>
                </a:lnTo>
                <a:lnTo>
                  <a:pt x="567862" y="69374"/>
                </a:lnTo>
                <a:lnTo>
                  <a:pt x="569206" y="63275"/>
                </a:lnTo>
                <a:lnTo>
                  <a:pt x="555780" y="0"/>
                </a:lnTo>
                <a:lnTo>
                  <a:pt x="663189" y="90466"/>
                </a:lnTo>
                <a:lnTo>
                  <a:pt x="665867" y="90466"/>
                </a:lnTo>
                <a:lnTo>
                  <a:pt x="671236" y="93516"/>
                </a:lnTo>
                <a:lnTo>
                  <a:pt x="675270" y="95040"/>
                </a:lnTo>
                <a:lnTo>
                  <a:pt x="679294" y="95040"/>
                </a:lnTo>
                <a:lnTo>
                  <a:pt x="681983" y="96565"/>
                </a:lnTo>
                <a:lnTo>
                  <a:pt x="686007" y="99487"/>
                </a:lnTo>
                <a:lnTo>
                  <a:pt x="690030" y="101012"/>
                </a:lnTo>
                <a:lnTo>
                  <a:pt x="694064" y="102537"/>
                </a:lnTo>
                <a:lnTo>
                  <a:pt x="698088" y="105586"/>
                </a:lnTo>
                <a:lnTo>
                  <a:pt x="703456" y="107111"/>
                </a:lnTo>
                <a:lnTo>
                  <a:pt x="707491" y="110033"/>
                </a:lnTo>
                <a:lnTo>
                  <a:pt x="712859" y="113083"/>
                </a:lnTo>
                <a:lnTo>
                  <a:pt x="718227" y="114608"/>
                </a:lnTo>
                <a:lnTo>
                  <a:pt x="724940" y="117657"/>
                </a:lnTo>
                <a:lnTo>
                  <a:pt x="730308" y="122104"/>
                </a:lnTo>
                <a:lnTo>
                  <a:pt x="737021" y="123629"/>
                </a:lnTo>
                <a:lnTo>
                  <a:pt x="742389" y="128203"/>
                </a:lnTo>
                <a:lnTo>
                  <a:pt x="749102" y="131252"/>
                </a:lnTo>
                <a:lnTo>
                  <a:pt x="754470" y="135700"/>
                </a:lnTo>
                <a:lnTo>
                  <a:pt x="761184" y="138749"/>
                </a:lnTo>
                <a:lnTo>
                  <a:pt x="767897" y="141798"/>
                </a:lnTo>
                <a:lnTo>
                  <a:pt x="774610" y="146246"/>
                </a:lnTo>
                <a:lnTo>
                  <a:pt x="781323" y="150820"/>
                </a:lnTo>
                <a:lnTo>
                  <a:pt x="789381" y="155394"/>
                </a:lnTo>
                <a:lnTo>
                  <a:pt x="796094" y="159841"/>
                </a:lnTo>
                <a:lnTo>
                  <a:pt x="801462" y="164415"/>
                </a:lnTo>
                <a:lnTo>
                  <a:pt x="808175" y="168989"/>
                </a:lnTo>
                <a:lnTo>
                  <a:pt x="816233" y="173436"/>
                </a:lnTo>
                <a:lnTo>
                  <a:pt x="824291" y="178011"/>
                </a:lnTo>
                <a:lnTo>
                  <a:pt x="831004" y="183982"/>
                </a:lnTo>
                <a:lnTo>
                  <a:pt x="837705" y="188557"/>
                </a:lnTo>
                <a:lnTo>
                  <a:pt x="845763" y="194592"/>
                </a:lnTo>
                <a:lnTo>
                  <a:pt x="852476" y="200627"/>
                </a:lnTo>
                <a:lnTo>
                  <a:pt x="860534" y="205151"/>
                </a:lnTo>
                <a:lnTo>
                  <a:pt x="867247" y="211186"/>
                </a:lnTo>
                <a:lnTo>
                  <a:pt x="873960" y="215709"/>
                </a:lnTo>
                <a:lnTo>
                  <a:pt x="880673" y="221745"/>
                </a:lnTo>
                <a:lnTo>
                  <a:pt x="888731" y="229292"/>
                </a:lnTo>
                <a:lnTo>
                  <a:pt x="894099" y="235327"/>
                </a:lnTo>
                <a:lnTo>
                  <a:pt x="902157" y="241363"/>
                </a:lnTo>
                <a:lnTo>
                  <a:pt x="908859" y="248910"/>
                </a:lnTo>
                <a:lnTo>
                  <a:pt x="915572" y="254945"/>
                </a:lnTo>
                <a:lnTo>
                  <a:pt x="920952" y="262493"/>
                </a:lnTo>
                <a:lnTo>
                  <a:pt x="927665" y="268528"/>
                </a:lnTo>
                <a:lnTo>
                  <a:pt x="934378" y="276063"/>
                </a:lnTo>
                <a:lnTo>
                  <a:pt x="939746" y="282098"/>
                </a:lnTo>
                <a:lnTo>
                  <a:pt x="946459" y="289646"/>
                </a:lnTo>
                <a:lnTo>
                  <a:pt x="951827" y="297193"/>
                </a:lnTo>
                <a:lnTo>
                  <a:pt x="957195" y="304740"/>
                </a:lnTo>
                <a:lnTo>
                  <a:pt x="962563" y="312288"/>
                </a:lnTo>
                <a:lnTo>
                  <a:pt x="967932" y="319822"/>
                </a:lnTo>
                <a:lnTo>
                  <a:pt x="973300" y="327370"/>
                </a:lnTo>
                <a:lnTo>
                  <a:pt x="977334" y="334917"/>
                </a:lnTo>
                <a:lnTo>
                  <a:pt x="981358" y="342464"/>
                </a:lnTo>
                <a:lnTo>
                  <a:pt x="985392" y="351511"/>
                </a:lnTo>
                <a:lnTo>
                  <a:pt x="988071" y="359058"/>
                </a:lnTo>
                <a:lnTo>
                  <a:pt x="992105" y="368105"/>
                </a:lnTo>
                <a:lnTo>
                  <a:pt x="996129" y="375652"/>
                </a:lnTo>
                <a:lnTo>
                  <a:pt x="997473" y="384712"/>
                </a:lnTo>
                <a:lnTo>
                  <a:pt x="1001497" y="393758"/>
                </a:lnTo>
                <a:lnTo>
                  <a:pt x="1004187" y="401306"/>
                </a:lnTo>
                <a:lnTo>
                  <a:pt x="1006865" y="410365"/>
                </a:lnTo>
                <a:lnTo>
                  <a:pt x="1008210" y="419412"/>
                </a:lnTo>
                <a:lnTo>
                  <a:pt x="1010900" y="426959"/>
                </a:lnTo>
                <a:lnTo>
                  <a:pt x="1013578" y="434507"/>
                </a:lnTo>
                <a:lnTo>
                  <a:pt x="1014923" y="443553"/>
                </a:lnTo>
                <a:lnTo>
                  <a:pt x="1017613" y="452613"/>
                </a:lnTo>
                <a:lnTo>
                  <a:pt x="1018946" y="460147"/>
                </a:lnTo>
                <a:lnTo>
                  <a:pt x="1021636" y="467695"/>
                </a:lnTo>
                <a:lnTo>
                  <a:pt x="1022981" y="476754"/>
                </a:lnTo>
                <a:lnTo>
                  <a:pt x="1024326" y="484301"/>
                </a:lnTo>
                <a:lnTo>
                  <a:pt x="1027004" y="491836"/>
                </a:lnTo>
                <a:lnTo>
                  <a:pt x="1028349" y="500895"/>
                </a:lnTo>
                <a:lnTo>
                  <a:pt x="1028349" y="508443"/>
                </a:lnTo>
                <a:lnTo>
                  <a:pt x="1029694" y="517490"/>
                </a:lnTo>
                <a:lnTo>
                  <a:pt x="1032372" y="525037"/>
                </a:lnTo>
                <a:lnTo>
                  <a:pt x="1032372" y="534084"/>
                </a:lnTo>
                <a:lnTo>
                  <a:pt x="1033717" y="540119"/>
                </a:lnTo>
                <a:lnTo>
                  <a:pt x="1033717" y="549178"/>
                </a:lnTo>
                <a:lnTo>
                  <a:pt x="1035062" y="556726"/>
                </a:lnTo>
                <a:lnTo>
                  <a:pt x="1036407" y="565772"/>
                </a:lnTo>
                <a:lnTo>
                  <a:pt x="1036407" y="582379"/>
                </a:lnTo>
                <a:lnTo>
                  <a:pt x="1037740" y="589914"/>
                </a:lnTo>
                <a:lnTo>
                  <a:pt x="1037740" y="597461"/>
                </a:lnTo>
                <a:lnTo>
                  <a:pt x="1039085" y="605008"/>
                </a:lnTo>
                <a:lnTo>
                  <a:pt x="1039085" y="697051"/>
                </a:lnTo>
                <a:lnTo>
                  <a:pt x="1037740" y="704598"/>
                </a:lnTo>
                <a:lnTo>
                  <a:pt x="1037740" y="718168"/>
                </a:lnTo>
                <a:lnTo>
                  <a:pt x="1036407" y="725715"/>
                </a:lnTo>
                <a:lnTo>
                  <a:pt x="1036407" y="733263"/>
                </a:lnTo>
                <a:lnTo>
                  <a:pt x="1035062" y="740810"/>
                </a:lnTo>
                <a:lnTo>
                  <a:pt x="1035062" y="748358"/>
                </a:lnTo>
                <a:lnTo>
                  <a:pt x="1033717" y="755892"/>
                </a:lnTo>
                <a:lnTo>
                  <a:pt x="1032372" y="763440"/>
                </a:lnTo>
                <a:lnTo>
                  <a:pt x="1032372" y="775510"/>
                </a:lnTo>
                <a:lnTo>
                  <a:pt x="1031039" y="783058"/>
                </a:lnTo>
                <a:lnTo>
                  <a:pt x="1029694" y="790605"/>
                </a:lnTo>
                <a:lnTo>
                  <a:pt x="1028349" y="796640"/>
                </a:lnTo>
                <a:lnTo>
                  <a:pt x="1028349" y="804175"/>
                </a:lnTo>
                <a:lnTo>
                  <a:pt x="1027004" y="811722"/>
                </a:lnTo>
                <a:lnTo>
                  <a:pt x="1025659" y="819270"/>
                </a:lnTo>
                <a:lnTo>
                  <a:pt x="1024326" y="825305"/>
                </a:lnTo>
                <a:lnTo>
                  <a:pt x="1022981" y="831340"/>
                </a:lnTo>
                <a:lnTo>
                  <a:pt x="1022981" y="838888"/>
                </a:lnTo>
                <a:lnTo>
                  <a:pt x="1021636" y="844923"/>
                </a:lnTo>
                <a:lnTo>
                  <a:pt x="1020291" y="852471"/>
                </a:lnTo>
                <a:lnTo>
                  <a:pt x="1018946" y="858506"/>
                </a:lnTo>
                <a:lnTo>
                  <a:pt x="1017613" y="866041"/>
                </a:lnTo>
                <a:lnTo>
                  <a:pt x="1014923" y="873588"/>
                </a:lnTo>
                <a:lnTo>
                  <a:pt x="1014923" y="879623"/>
                </a:lnTo>
                <a:lnTo>
                  <a:pt x="1013578" y="884147"/>
                </a:lnTo>
                <a:lnTo>
                  <a:pt x="1012233" y="890182"/>
                </a:lnTo>
                <a:lnTo>
                  <a:pt x="1010900" y="896230"/>
                </a:lnTo>
                <a:lnTo>
                  <a:pt x="1010900" y="902265"/>
                </a:lnTo>
                <a:lnTo>
                  <a:pt x="1009555" y="906789"/>
                </a:lnTo>
                <a:lnTo>
                  <a:pt x="1008210" y="912824"/>
                </a:lnTo>
                <a:lnTo>
                  <a:pt x="1006865" y="918859"/>
                </a:lnTo>
                <a:lnTo>
                  <a:pt x="1005520" y="923383"/>
                </a:lnTo>
                <a:lnTo>
                  <a:pt x="1004187" y="927906"/>
                </a:lnTo>
                <a:lnTo>
                  <a:pt x="1004187" y="932442"/>
                </a:lnTo>
                <a:lnTo>
                  <a:pt x="1002842" y="936965"/>
                </a:lnTo>
                <a:lnTo>
                  <a:pt x="1001497" y="939977"/>
                </a:lnTo>
                <a:lnTo>
                  <a:pt x="1000152" y="944513"/>
                </a:lnTo>
                <a:lnTo>
                  <a:pt x="1000152" y="949036"/>
                </a:lnTo>
                <a:lnTo>
                  <a:pt x="998818" y="953559"/>
                </a:lnTo>
                <a:lnTo>
                  <a:pt x="997473" y="959595"/>
                </a:lnTo>
                <a:lnTo>
                  <a:pt x="996129" y="967142"/>
                </a:lnTo>
                <a:lnTo>
                  <a:pt x="994784" y="973178"/>
                </a:lnTo>
                <a:lnTo>
                  <a:pt x="992105" y="979213"/>
                </a:lnTo>
                <a:lnTo>
                  <a:pt x="992105" y="983736"/>
                </a:lnTo>
                <a:lnTo>
                  <a:pt x="990760" y="988272"/>
                </a:lnTo>
                <a:lnTo>
                  <a:pt x="989416" y="992796"/>
                </a:lnTo>
                <a:lnTo>
                  <a:pt x="988071" y="997319"/>
                </a:lnTo>
                <a:lnTo>
                  <a:pt x="986726" y="1003354"/>
                </a:lnTo>
                <a:lnTo>
                  <a:pt x="985392" y="1009390"/>
                </a:lnTo>
                <a:lnTo>
                  <a:pt x="982703" y="1012414"/>
                </a:lnTo>
                <a:lnTo>
                  <a:pt x="982703" y="1016937"/>
                </a:lnTo>
                <a:lnTo>
                  <a:pt x="980013" y="1019948"/>
                </a:lnTo>
                <a:lnTo>
                  <a:pt x="978679" y="1024484"/>
                </a:lnTo>
                <a:lnTo>
                  <a:pt x="974645" y="1016937"/>
                </a:lnTo>
                <a:lnTo>
                  <a:pt x="969276" y="1009390"/>
                </a:lnTo>
                <a:lnTo>
                  <a:pt x="965253" y="1001842"/>
                </a:lnTo>
                <a:lnTo>
                  <a:pt x="959885" y="995807"/>
                </a:lnTo>
                <a:lnTo>
                  <a:pt x="955850" y="988272"/>
                </a:lnTo>
                <a:lnTo>
                  <a:pt x="950482" y="982237"/>
                </a:lnTo>
                <a:lnTo>
                  <a:pt x="945114" y="976189"/>
                </a:lnTo>
                <a:lnTo>
                  <a:pt x="939746" y="970154"/>
                </a:lnTo>
                <a:lnTo>
                  <a:pt x="934378" y="962619"/>
                </a:lnTo>
                <a:lnTo>
                  <a:pt x="928998" y="956584"/>
                </a:lnTo>
                <a:lnTo>
                  <a:pt x="926320" y="953559"/>
                </a:lnTo>
                <a:lnTo>
                  <a:pt x="922285" y="950548"/>
                </a:lnTo>
                <a:lnTo>
                  <a:pt x="918262" y="947524"/>
                </a:lnTo>
                <a:lnTo>
                  <a:pt x="914239" y="946012"/>
                </a:lnTo>
                <a:lnTo>
                  <a:pt x="911549" y="943001"/>
                </a:lnTo>
                <a:lnTo>
                  <a:pt x="907526" y="939977"/>
                </a:lnTo>
                <a:lnTo>
                  <a:pt x="903491" y="936965"/>
                </a:lnTo>
                <a:lnTo>
                  <a:pt x="899468" y="935453"/>
                </a:lnTo>
                <a:lnTo>
                  <a:pt x="895444" y="932442"/>
                </a:lnTo>
                <a:lnTo>
                  <a:pt x="890065" y="930930"/>
                </a:lnTo>
                <a:lnTo>
                  <a:pt x="886042" y="929418"/>
                </a:lnTo>
                <a:lnTo>
                  <a:pt x="880673" y="927906"/>
                </a:lnTo>
                <a:lnTo>
                  <a:pt x="876639" y="924895"/>
                </a:lnTo>
                <a:lnTo>
                  <a:pt x="871271" y="923383"/>
                </a:lnTo>
                <a:lnTo>
                  <a:pt x="867247" y="920371"/>
                </a:lnTo>
                <a:lnTo>
                  <a:pt x="861879" y="918859"/>
                </a:lnTo>
                <a:lnTo>
                  <a:pt x="857845" y="915835"/>
                </a:lnTo>
                <a:lnTo>
                  <a:pt x="852476" y="914336"/>
                </a:lnTo>
                <a:lnTo>
                  <a:pt x="848453" y="912824"/>
                </a:lnTo>
                <a:lnTo>
                  <a:pt x="843085" y="912824"/>
                </a:lnTo>
                <a:lnTo>
                  <a:pt x="837705" y="909800"/>
                </a:lnTo>
                <a:lnTo>
                  <a:pt x="833682" y="908301"/>
                </a:lnTo>
                <a:lnTo>
                  <a:pt x="828314" y="906789"/>
                </a:lnTo>
                <a:lnTo>
                  <a:pt x="822946" y="906789"/>
                </a:lnTo>
                <a:lnTo>
                  <a:pt x="818911" y="905277"/>
                </a:lnTo>
                <a:lnTo>
                  <a:pt x="813543" y="903765"/>
                </a:lnTo>
                <a:lnTo>
                  <a:pt x="808175" y="902265"/>
                </a:lnTo>
                <a:lnTo>
                  <a:pt x="802807" y="902265"/>
                </a:lnTo>
                <a:lnTo>
                  <a:pt x="798783" y="900753"/>
                </a:lnTo>
                <a:lnTo>
                  <a:pt x="794749" y="900753"/>
                </a:lnTo>
                <a:lnTo>
                  <a:pt x="790725" y="899241"/>
                </a:lnTo>
                <a:lnTo>
                  <a:pt x="785357" y="899241"/>
                </a:lnTo>
                <a:lnTo>
                  <a:pt x="781323" y="897729"/>
                </a:lnTo>
                <a:lnTo>
                  <a:pt x="766563" y="897729"/>
                </a:lnTo>
                <a:lnTo>
                  <a:pt x="762528" y="896230"/>
                </a:lnTo>
                <a:lnTo>
                  <a:pt x="758505" y="896230"/>
                </a:lnTo>
                <a:lnTo>
                  <a:pt x="755815" y="894718"/>
                </a:lnTo>
                <a:lnTo>
                  <a:pt x="688696" y="894718"/>
                </a:lnTo>
                <a:lnTo>
                  <a:pt x="683317" y="896230"/>
                </a:lnTo>
                <a:lnTo>
                  <a:pt x="668557" y="896230"/>
                </a:lnTo>
                <a:lnTo>
                  <a:pt x="665867" y="897729"/>
                </a:lnTo>
                <a:lnTo>
                  <a:pt x="663189" y="897729"/>
                </a:lnTo>
                <a:lnTo>
                  <a:pt x="664523" y="896230"/>
                </a:lnTo>
                <a:lnTo>
                  <a:pt x="664523" y="888683"/>
                </a:lnTo>
                <a:lnTo>
                  <a:pt x="665867" y="882647"/>
                </a:lnTo>
                <a:lnTo>
                  <a:pt x="665867" y="878111"/>
                </a:lnTo>
                <a:lnTo>
                  <a:pt x="667212" y="873588"/>
                </a:lnTo>
                <a:lnTo>
                  <a:pt x="667212" y="866041"/>
                </a:lnTo>
                <a:lnTo>
                  <a:pt x="668557" y="860005"/>
                </a:lnTo>
                <a:lnTo>
                  <a:pt x="668557" y="843411"/>
                </a:lnTo>
                <a:lnTo>
                  <a:pt x="669902" y="837376"/>
                </a:lnTo>
                <a:lnTo>
                  <a:pt x="669902" y="831340"/>
                </a:lnTo>
                <a:lnTo>
                  <a:pt x="671236" y="823793"/>
                </a:lnTo>
                <a:lnTo>
                  <a:pt x="671236" y="748358"/>
                </a:lnTo>
                <a:lnTo>
                  <a:pt x="669902" y="742322"/>
                </a:lnTo>
                <a:lnTo>
                  <a:pt x="669902" y="722704"/>
                </a:lnTo>
                <a:lnTo>
                  <a:pt x="668557" y="716669"/>
                </a:lnTo>
                <a:lnTo>
                  <a:pt x="668557" y="709121"/>
                </a:lnTo>
                <a:lnTo>
                  <a:pt x="667212" y="703086"/>
                </a:lnTo>
                <a:lnTo>
                  <a:pt x="665867" y="695539"/>
                </a:lnTo>
                <a:lnTo>
                  <a:pt x="664523" y="687991"/>
                </a:lnTo>
                <a:lnTo>
                  <a:pt x="664523" y="680457"/>
                </a:lnTo>
                <a:lnTo>
                  <a:pt x="663189" y="672909"/>
                </a:lnTo>
                <a:lnTo>
                  <a:pt x="663189" y="651779"/>
                </a:lnTo>
                <a:lnTo>
                  <a:pt x="661844" y="648768"/>
                </a:lnTo>
                <a:lnTo>
                  <a:pt x="661844" y="644245"/>
                </a:lnTo>
                <a:lnTo>
                  <a:pt x="660499" y="641221"/>
                </a:lnTo>
                <a:lnTo>
                  <a:pt x="660499" y="632161"/>
                </a:lnTo>
                <a:lnTo>
                  <a:pt x="659154" y="624627"/>
                </a:lnTo>
                <a:lnTo>
                  <a:pt x="659154" y="556726"/>
                </a:lnTo>
                <a:lnTo>
                  <a:pt x="660499" y="552190"/>
                </a:lnTo>
                <a:lnTo>
                  <a:pt x="660499" y="540119"/>
                </a:lnTo>
                <a:lnTo>
                  <a:pt x="663189" y="532584"/>
                </a:lnTo>
                <a:lnTo>
                  <a:pt x="663189" y="525037"/>
                </a:lnTo>
                <a:lnTo>
                  <a:pt x="664523" y="520514"/>
                </a:lnTo>
                <a:lnTo>
                  <a:pt x="664523" y="515978"/>
                </a:lnTo>
                <a:lnTo>
                  <a:pt x="665867" y="511454"/>
                </a:lnTo>
                <a:lnTo>
                  <a:pt x="665867" y="508443"/>
                </a:lnTo>
                <a:lnTo>
                  <a:pt x="668557" y="500895"/>
                </a:lnTo>
                <a:lnTo>
                  <a:pt x="669902" y="493348"/>
                </a:lnTo>
                <a:lnTo>
                  <a:pt x="672580" y="487313"/>
                </a:lnTo>
                <a:lnTo>
                  <a:pt x="675270" y="482789"/>
                </a:lnTo>
                <a:lnTo>
                  <a:pt x="677949" y="476754"/>
                </a:lnTo>
                <a:lnTo>
                  <a:pt x="680638" y="470719"/>
                </a:lnTo>
                <a:lnTo>
                  <a:pt x="683317" y="466183"/>
                </a:lnTo>
                <a:lnTo>
                  <a:pt x="686007" y="460147"/>
                </a:lnTo>
                <a:lnTo>
                  <a:pt x="688696" y="455624"/>
                </a:lnTo>
                <a:lnTo>
                  <a:pt x="691375" y="451101"/>
                </a:lnTo>
                <a:lnTo>
                  <a:pt x="695409" y="445065"/>
                </a:lnTo>
                <a:lnTo>
                  <a:pt x="698088" y="440542"/>
                </a:lnTo>
                <a:lnTo>
                  <a:pt x="702122" y="434507"/>
                </a:lnTo>
                <a:lnTo>
                  <a:pt x="704801" y="429971"/>
                </a:lnTo>
                <a:lnTo>
                  <a:pt x="708824" y="426959"/>
                </a:lnTo>
                <a:lnTo>
                  <a:pt x="711514" y="422436"/>
                </a:lnTo>
                <a:lnTo>
                  <a:pt x="715537" y="417900"/>
                </a:lnTo>
                <a:lnTo>
                  <a:pt x="718227" y="413377"/>
                </a:lnTo>
                <a:lnTo>
                  <a:pt x="722250" y="408853"/>
                </a:lnTo>
                <a:lnTo>
                  <a:pt x="726285" y="404330"/>
                </a:lnTo>
                <a:lnTo>
                  <a:pt x="730308" y="399794"/>
                </a:lnTo>
                <a:lnTo>
                  <a:pt x="734343" y="396783"/>
                </a:lnTo>
                <a:lnTo>
                  <a:pt x="738366" y="392246"/>
                </a:lnTo>
                <a:lnTo>
                  <a:pt x="742389" y="387723"/>
                </a:lnTo>
                <a:lnTo>
                  <a:pt x="746424" y="384712"/>
                </a:lnTo>
                <a:lnTo>
                  <a:pt x="750447" y="381688"/>
                </a:lnTo>
                <a:lnTo>
                  <a:pt x="755815" y="377164"/>
                </a:lnTo>
                <a:lnTo>
                  <a:pt x="758505" y="374140"/>
                </a:lnTo>
                <a:lnTo>
                  <a:pt x="762528" y="371129"/>
                </a:lnTo>
                <a:lnTo>
                  <a:pt x="766563" y="368105"/>
                </a:lnTo>
                <a:lnTo>
                  <a:pt x="770586" y="363582"/>
                </a:lnTo>
                <a:lnTo>
                  <a:pt x="774610" y="360570"/>
                </a:lnTo>
                <a:lnTo>
                  <a:pt x="778644" y="357546"/>
                </a:lnTo>
                <a:lnTo>
                  <a:pt x="782668" y="356034"/>
                </a:lnTo>
                <a:lnTo>
                  <a:pt x="788036" y="351511"/>
                </a:lnTo>
                <a:lnTo>
                  <a:pt x="792070" y="348500"/>
                </a:lnTo>
                <a:lnTo>
                  <a:pt x="796094" y="345476"/>
                </a:lnTo>
                <a:lnTo>
                  <a:pt x="798783" y="343964"/>
                </a:lnTo>
                <a:lnTo>
                  <a:pt x="802807" y="340952"/>
                </a:lnTo>
                <a:lnTo>
                  <a:pt x="806830" y="339440"/>
                </a:lnTo>
                <a:lnTo>
                  <a:pt x="810865" y="336429"/>
                </a:lnTo>
                <a:lnTo>
                  <a:pt x="813543" y="334917"/>
                </a:lnTo>
                <a:lnTo>
                  <a:pt x="817578" y="331893"/>
                </a:lnTo>
                <a:lnTo>
                  <a:pt x="821601" y="330394"/>
                </a:lnTo>
                <a:lnTo>
                  <a:pt x="825624" y="327370"/>
                </a:lnTo>
                <a:lnTo>
                  <a:pt x="828314" y="325858"/>
                </a:lnTo>
                <a:lnTo>
                  <a:pt x="835027" y="321334"/>
                </a:lnTo>
                <a:lnTo>
                  <a:pt x="840395" y="319822"/>
                </a:lnTo>
                <a:lnTo>
                  <a:pt x="845763" y="316811"/>
                </a:lnTo>
                <a:lnTo>
                  <a:pt x="849798" y="313787"/>
                </a:lnTo>
                <a:lnTo>
                  <a:pt x="853821" y="312288"/>
                </a:lnTo>
                <a:lnTo>
                  <a:pt x="857845" y="310776"/>
                </a:lnTo>
                <a:lnTo>
                  <a:pt x="861879" y="307752"/>
                </a:lnTo>
                <a:lnTo>
                  <a:pt x="863224" y="307752"/>
                </a:lnTo>
                <a:lnTo>
                  <a:pt x="839050" y="277575"/>
                </a:lnTo>
                <a:lnTo>
                  <a:pt x="835027" y="279087"/>
                </a:lnTo>
                <a:lnTo>
                  <a:pt x="831004" y="280599"/>
                </a:lnTo>
                <a:lnTo>
                  <a:pt x="826969" y="282098"/>
                </a:lnTo>
                <a:lnTo>
                  <a:pt x="822946" y="283610"/>
                </a:lnTo>
                <a:lnTo>
                  <a:pt x="818911" y="285122"/>
                </a:lnTo>
                <a:lnTo>
                  <a:pt x="814888" y="286634"/>
                </a:lnTo>
                <a:lnTo>
                  <a:pt x="810865" y="288133"/>
                </a:lnTo>
                <a:lnTo>
                  <a:pt x="806830" y="291158"/>
                </a:lnTo>
                <a:lnTo>
                  <a:pt x="802807" y="292670"/>
                </a:lnTo>
                <a:lnTo>
                  <a:pt x="798783" y="294169"/>
                </a:lnTo>
                <a:lnTo>
                  <a:pt x="796094" y="297193"/>
                </a:lnTo>
                <a:lnTo>
                  <a:pt x="792070" y="298705"/>
                </a:lnTo>
                <a:lnTo>
                  <a:pt x="788036" y="301716"/>
                </a:lnTo>
                <a:lnTo>
                  <a:pt x="784012" y="303228"/>
                </a:lnTo>
                <a:lnTo>
                  <a:pt x="779978" y="306240"/>
                </a:lnTo>
                <a:lnTo>
                  <a:pt x="774610" y="307752"/>
                </a:lnTo>
                <a:lnTo>
                  <a:pt x="770586" y="310776"/>
                </a:lnTo>
                <a:lnTo>
                  <a:pt x="766563" y="312288"/>
                </a:lnTo>
                <a:lnTo>
                  <a:pt x="762528" y="315299"/>
                </a:lnTo>
                <a:lnTo>
                  <a:pt x="758505" y="316811"/>
                </a:lnTo>
                <a:lnTo>
                  <a:pt x="755815" y="318323"/>
                </a:lnTo>
                <a:lnTo>
                  <a:pt x="751792" y="321334"/>
                </a:lnTo>
                <a:lnTo>
                  <a:pt x="747757" y="324358"/>
                </a:lnTo>
                <a:lnTo>
                  <a:pt x="743734" y="327370"/>
                </a:lnTo>
                <a:lnTo>
                  <a:pt x="739711" y="328882"/>
                </a:lnTo>
                <a:lnTo>
                  <a:pt x="735676" y="331893"/>
                </a:lnTo>
                <a:lnTo>
                  <a:pt x="731653" y="334917"/>
                </a:lnTo>
                <a:lnTo>
                  <a:pt x="727630" y="337928"/>
                </a:lnTo>
                <a:lnTo>
                  <a:pt x="724940" y="340952"/>
                </a:lnTo>
                <a:lnTo>
                  <a:pt x="720917" y="343964"/>
                </a:lnTo>
                <a:lnTo>
                  <a:pt x="716882" y="346988"/>
                </a:lnTo>
                <a:lnTo>
                  <a:pt x="712859" y="351511"/>
                </a:lnTo>
                <a:lnTo>
                  <a:pt x="706146" y="357546"/>
                </a:lnTo>
                <a:lnTo>
                  <a:pt x="699433" y="363582"/>
                </a:lnTo>
                <a:lnTo>
                  <a:pt x="692720" y="369617"/>
                </a:lnTo>
                <a:lnTo>
                  <a:pt x="686007" y="377164"/>
                </a:lnTo>
                <a:lnTo>
                  <a:pt x="679294" y="383200"/>
                </a:lnTo>
                <a:lnTo>
                  <a:pt x="672580" y="390747"/>
                </a:lnTo>
                <a:lnTo>
                  <a:pt x="667212" y="398295"/>
                </a:lnTo>
                <a:lnTo>
                  <a:pt x="660499" y="405829"/>
                </a:lnTo>
                <a:lnTo>
                  <a:pt x="656476" y="413377"/>
                </a:lnTo>
                <a:lnTo>
                  <a:pt x="651096" y="422436"/>
                </a:lnTo>
                <a:lnTo>
                  <a:pt x="648418" y="425447"/>
                </a:lnTo>
                <a:lnTo>
                  <a:pt x="645728" y="428471"/>
                </a:lnTo>
                <a:lnTo>
                  <a:pt x="644383" y="432995"/>
                </a:lnTo>
                <a:lnTo>
                  <a:pt x="641705" y="437518"/>
                </a:lnTo>
                <a:lnTo>
                  <a:pt x="639015" y="442041"/>
                </a:lnTo>
                <a:lnTo>
                  <a:pt x="637670" y="446577"/>
                </a:lnTo>
                <a:lnTo>
                  <a:pt x="634992" y="451101"/>
                </a:lnTo>
                <a:lnTo>
                  <a:pt x="633647" y="455624"/>
                </a:lnTo>
                <a:lnTo>
                  <a:pt x="632302" y="460147"/>
                </a:lnTo>
                <a:lnTo>
                  <a:pt x="629624" y="464683"/>
                </a:lnTo>
                <a:lnTo>
                  <a:pt x="628279" y="469207"/>
                </a:lnTo>
                <a:lnTo>
                  <a:pt x="625589" y="473730"/>
                </a:lnTo>
                <a:lnTo>
                  <a:pt x="625589" y="478266"/>
                </a:lnTo>
                <a:lnTo>
                  <a:pt x="624256" y="482789"/>
                </a:lnTo>
                <a:lnTo>
                  <a:pt x="622911" y="487313"/>
                </a:lnTo>
                <a:lnTo>
                  <a:pt x="621566" y="491836"/>
                </a:lnTo>
                <a:lnTo>
                  <a:pt x="621566" y="496372"/>
                </a:lnTo>
                <a:lnTo>
                  <a:pt x="620221" y="500895"/>
                </a:lnTo>
                <a:lnTo>
                  <a:pt x="618876" y="505419"/>
                </a:lnTo>
                <a:lnTo>
                  <a:pt x="617543" y="509942"/>
                </a:lnTo>
                <a:lnTo>
                  <a:pt x="617543" y="519002"/>
                </a:lnTo>
                <a:lnTo>
                  <a:pt x="616198" y="523525"/>
                </a:lnTo>
                <a:lnTo>
                  <a:pt x="616198" y="529560"/>
                </a:lnTo>
                <a:lnTo>
                  <a:pt x="614853" y="534084"/>
                </a:lnTo>
                <a:lnTo>
                  <a:pt x="613508" y="538620"/>
                </a:lnTo>
                <a:lnTo>
                  <a:pt x="613508" y="580867"/>
                </a:lnTo>
                <a:lnTo>
                  <a:pt x="612163" y="586902"/>
                </a:lnTo>
                <a:lnTo>
                  <a:pt x="613508" y="591426"/>
                </a:lnTo>
                <a:lnTo>
                  <a:pt x="613508" y="627638"/>
                </a:lnTo>
                <a:lnTo>
                  <a:pt x="614853" y="632161"/>
                </a:lnTo>
                <a:lnTo>
                  <a:pt x="616198" y="636697"/>
                </a:lnTo>
                <a:lnTo>
                  <a:pt x="616198" y="645744"/>
                </a:lnTo>
                <a:lnTo>
                  <a:pt x="617543" y="650280"/>
                </a:lnTo>
                <a:lnTo>
                  <a:pt x="617543" y="666874"/>
                </a:lnTo>
                <a:lnTo>
                  <a:pt x="618876" y="674421"/>
                </a:lnTo>
                <a:lnTo>
                  <a:pt x="618876" y="678945"/>
                </a:lnTo>
                <a:lnTo>
                  <a:pt x="620221" y="683468"/>
                </a:lnTo>
                <a:lnTo>
                  <a:pt x="620221" y="691015"/>
                </a:lnTo>
                <a:lnTo>
                  <a:pt x="621566" y="698563"/>
                </a:lnTo>
                <a:lnTo>
                  <a:pt x="621566" y="706097"/>
                </a:lnTo>
                <a:lnTo>
                  <a:pt x="622911" y="712133"/>
                </a:lnTo>
                <a:lnTo>
                  <a:pt x="622911" y="718168"/>
                </a:lnTo>
                <a:lnTo>
                  <a:pt x="624256" y="724203"/>
                </a:lnTo>
                <a:lnTo>
                  <a:pt x="624256" y="834364"/>
                </a:lnTo>
                <a:lnTo>
                  <a:pt x="622911" y="840400"/>
                </a:lnTo>
                <a:lnTo>
                  <a:pt x="622911" y="856994"/>
                </a:lnTo>
                <a:lnTo>
                  <a:pt x="621566" y="861517"/>
                </a:lnTo>
                <a:lnTo>
                  <a:pt x="621566" y="867553"/>
                </a:lnTo>
                <a:lnTo>
                  <a:pt x="620221" y="873588"/>
                </a:lnTo>
                <a:lnTo>
                  <a:pt x="620221" y="876612"/>
                </a:lnTo>
                <a:lnTo>
                  <a:pt x="618876" y="882647"/>
                </a:lnTo>
                <a:lnTo>
                  <a:pt x="618876" y="887171"/>
                </a:lnTo>
                <a:lnTo>
                  <a:pt x="617543" y="893206"/>
                </a:lnTo>
                <a:lnTo>
                  <a:pt x="617543" y="900753"/>
                </a:lnTo>
                <a:lnTo>
                  <a:pt x="616198" y="908301"/>
                </a:lnTo>
                <a:lnTo>
                  <a:pt x="613508" y="914336"/>
                </a:lnTo>
                <a:lnTo>
                  <a:pt x="612163" y="921871"/>
                </a:lnTo>
                <a:lnTo>
                  <a:pt x="610830" y="926407"/>
                </a:lnTo>
                <a:lnTo>
                  <a:pt x="608140" y="932442"/>
                </a:lnTo>
                <a:lnTo>
                  <a:pt x="606795" y="936965"/>
                </a:lnTo>
                <a:lnTo>
                  <a:pt x="604117" y="941489"/>
                </a:lnTo>
                <a:lnTo>
                  <a:pt x="601427" y="946012"/>
                </a:lnTo>
                <a:lnTo>
                  <a:pt x="598748" y="949036"/>
                </a:lnTo>
                <a:lnTo>
                  <a:pt x="596059" y="952047"/>
                </a:lnTo>
                <a:lnTo>
                  <a:pt x="593369" y="955072"/>
                </a:lnTo>
                <a:lnTo>
                  <a:pt x="588001" y="958083"/>
                </a:lnTo>
                <a:lnTo>
                  <a:pt x="581288" y="961107"/>
                </a:lnTo>
                <a:lnTo>
                  <a:pt x="578609" y="959595"/>
                </a:lnTo>
                <a:lnTo>
                  <a:pt x="570551" y="959595"/>
                </a:lnTo>
                <a:lnTo>
                  <a:pt x="566528" y="958083"/>
                </a:lnTo>
                <a:lnTo>
                  <a:pt x="555780" y="958083"/>
                </a:lnTo>
                <a:lnTo>
                  <a:pt x="551757" y="956584"/>
                </a:lnTo>
                <a:lnTo>
                  <a:pt x="545044" y="955072"/>
                </a:lnTo>
                <a:lnTo>
                  <a:pt x="539676" y="953559"/>
                </a:lnTo>
                <a:lnTo>
                  <a:pt x="531618" y="952047"/>
                </a:lnTo>
                <a:lnTo>
                  <a:pt x="528928" y="950548"/>
                </a:lnTo>
                <a:lnTo>
                  <a:pt x="526250" y="950548"/>
                </a:lnTo>
                <a:lnTo>
                  <a:pt x="522215" y="949036"/>
                </a:lnTo>
                <a:lnTo>
                  <a:pt x="518192" y="949036"/>
                </a:lnTo>
                <a:lnTo>
                  <a:pt x="514169" y="947524"/>
                </a:lnTo>
                <a:lnTo>
                  <a:pt x="510134" y="946012"/>
                </a:lnTo>
                <a:lnTo>
                  <a:pt x="506111" y="946012"/>
                </a:lnTo>
                <a:lnTo>
                  <a:pt x="502087" y="944513"/>
                </a:lnTo>
                <a:lnTo>
                  <a:pt x="498053" y="943001"/>
                </a:lnTo>
                <a:lnTo>
                  <a:pt x="494029" y="941489"/>
                </a:lnTo>
                <a:lnTo>
                  <a:pt x="488661" y="939977"/>
                </a:lnTo>
                <a:lnTo>
                  <a:pt x="484627" y="938477"/>
                </a:lnTo>
                <a:lnTo>
                  <a:pt x="480603" y="936965"/>
                </a:lnTo>
                <a:lnTo>
                  <a:pt x="475235" y="935453"/>
                </a:lnTo>
                <a:lnTo>
                  <a:pt x="471201" y="933941"/>
                </a:lnTo>
                <a:lnTo>
                  <a:pt x="465832" y="932442"/>
                </a:lnTo>
                <a:lnTo>
                  <a:pt x="460464" y="930930"/>
                </a:lnTo>
                <a:lnTo>
                  <a:pt x="455096" y="929418"/>
                </a:lnTo>
                <a:lnTo>
                  <a:pt x="451061" y="926407"/>
                </a:lnTo>
                <a:lnTo>
                  <a:pt x="445693" y="924895"/>
                </a:lnTo>
                <a:lnTo>
                  <a:pt x="440325" y="923383"/>
                </a:lnTo>
                <a:lnTo>
                  <a:pt x="434957" y="920371"/>
                </a:lnTo>
                <a:lnTo>
                  <a:pt x="429589" y="918859"/>
                </a:lnTo>
                <a:lnTo>
                  <a:pt x="422876" y="917347"/>
                </a:lnTo>
                <a:lnTo>
                  <a:pt x="417508" y="914336"/>
                </a:lnTo>
                <a:lnTo>
                  <a:pt x="412128" y="911312"/>
                </a:lnTo>
                <a:lnTo>
                  <a:pt x="406760" y="909800"/>
                </a:lnTo>
                <a:lnTo>
                  <a:pt x="400047" y="906789"/>
                </a:lnTo>
                <a:lnTo>
                  <a:pt x="394679" y="903765"/>
                </a:lnTo>
                <a:lnTo>
                  <a:pt x="387966" y="900753"/>
                </a:lnTo>
                <a:lnTo>
                  <a:pt x="382598" y="897729"/>
                </a:lnTo>
                <a:lnTo>
                  <a:pt x="375884" y="896230"/>
                </a:lnTo>
                <a:lnTo>
                  <a:pt x="370516" y="891694"/>
                </a:lnTo>
                <a:lnTo>
                  <a:pt x="363803" y="890182"/>
                </a:lnTo>
                <a:lnTo>
                  <a:pt x="357090" y="885659"/>
                </a:lnTo>
                <a:lnTo>
                  <a:pt x="350377" y="884147"/>
                </a:lnTo>
                <a:lnTo>
                  <a:pt x="345009" y="879623"/>
                </a:lnTo>
                <a:lnTo>
                  <a:pt x="338296" y="876612"/>
                </a:lnTo>
                <a:lnTo>
                  <a:pt x="331583" y="873588"/>
                </a:lnTo>
                <a:lnTo>
                  <a:pt x="323525" y="870577"/>
                </a:lnTo>
                <a:lnTo>
                  <a:pt x="318157" y="866041"/>
                </a:lnTo>
                <a:lnTo>
                  <a:pt x="311444" y="863029"/>
                </a:lnTo>
                <a:lnTo>
                  <a:pt x="304731" y="858506"/>
                </a:lnTo>
                <a:lnTo>
                  <a:pt x="299363" y="855482"/>
                </a:lnTo>
                <a:lnTo>
                  <a:pt x="293994" y="850959"/>
                </a:lnTo>
                <a:lnTo>
                  <a:pt x="287281" y="847935"/>
                </a:lnTo>
                <a:lnTo>
                  <a:pt x="281913" y="843411"/>
                </a:lnTo>
                <a:lnTo>
                  <a:pt x="276534" y="840400"/>
                </a:lnTo>
                <a:lnTo>
                  <a:pt x="271166" y="835864"/>
                </a:lnTo>
                <a:lnTo>
                  <a:pt x="267142" y="831340"/>
                </a:lnTo>
                <a:lnTo>
                  <a:pt x="261774" y="826817"/>
                </a:lnTo>
                <a:lnTo>
                  <a:pt x="257740" y="823793"/>
                </a:lnTo>
                <a:lnTo>
                  <a:pt x="253716" y="819270"/>
                </a:lnTo>
                <a:lnTo>
                  <a:pt x="249693" y="814746"/>
                </a:lnTo>
                <a:lnTo>
                  <a:pt x="244313" y="810223"/>
                </a:lnTo>
                <a:lnTo>
                  <a:pt x="240290" y="807199"/>
                </a:lnTo>
                <a:lnTo>
                  <a:pt x="236267" y="801164"/>
                </a:lnTo>
                <a:lnTo>
                  <a:pt x="232232" y="796640"/>
                </a:lnTo>
                <a:lnTo>
                  <a:pt x="228209" y="792104"/>
                </a:lnTo>
                <a:lnTo>
                  <a:pt x="222841" y="787581"/>
                </a:lnTo>
                <a:lnTo>
                  <a:pt x="218806" y="781546"/>
                </a:lnTo>
                <a:lnTo>
                  <a:pt x="214783" y="775510"/>
                </a:lnTo>
                <a:lnTo>
                  <a:pt x="210760" y="770987"/>
                </a:lnTo>
                <a:lnTo>
                  <a:pt x="205380" y="764952"/>
                </a:lnTo>
                <a:lnTo>
                  <a:pt x="202702" y="760428"/>
                </a:lnTo>
                <a:lnTo>
                  <a:pt x="197333" y="754393"/>
                </a:lnTo>
                <a:lnTo>
                  <a:pt x="191965" y="746846"/>
                </a:lnTo>
                <a:lnTo>
                  <a:pt x="186586" y="740810"/>
                </a:lnTo>
                <a:lnTo>
                  <a:pt x="181218" y="734775"/>
                </a:lnTo>
                <a:lnTo>
                  <a:pt x="175849" y="727227"/>
                </a:lnTo>
                <a:lnTo>
                  <a:pt x="170481" y="721192"/>
                </a:lnTo>
                <a:lnTo>
                  <a:pt x="163768" y="713645"/>
                </a:lnTo>
                <a:lnTo>
                  <a:pt x="89959" y="672909"/>
                </a:lnTo>
                <a:lnTo>
                  <a:pt x="91315" y="666874"/>
                </a:lnTo>
                <a:lnTo>
                  <a:pt x="91315" y="660839"/>
                </a:lnTo>
                <a:lnTo>
                  <a:pt x="92558" y="656315"/>
                </a:lnTo>
                <a:lnTo>
                  <a:pt x="93914" y="650280"/>
                </a:lnTo>
                <a:lnTo>
                  <a:pt x="95270" y="644245"/>
                </a:lnTo>
                <a:lnTo>
                  <a:pt x="95270" y="639709"/>
                </a:lnTo>
                <a:lnTo>
                  <a:pt x="96627" y="633673"/>
                </a:lnTo>
                <a:lnTo>
                  <a:pt x="96627" y="627638"/>
                </a:lnTo>
                <a:lnTo>
                  <a:pt x="99339" y="621602"/>
                </a:lnTo>
                <a:lnTo>
                  <a:pt x="99339" y="615567"/>
                </a:lnTo>
                <a:lnTo>
                  <a:pt x="102051" y="609532"/>
                </a:lnTo>
                <a:lnTo>
                  <a:pt x="102051" y="605008"/>
                </a:lnTo>
                <a:lnTo>
                  <a:pt x="104651" y="598973"/>
                </a:lnTo>
                <a:lnTo>
                  <a:pt x="104651" y="592938"/>
                </a:lnTo>
                <a:lnTo>
                  <a:pt x="107363" y="586902"/>
                </a:lnTo>
                <a:lnTo>
                  <a:pt x="107363" y="582379"/>
                </a:lnTo>
                <a:lnTo>
                  <a:pt x="110075" y="574832"/>
                </a:lnTo>
                <a:lnTo>
                  <a:pt x="111431" y="570308"/>
                </a:lnTo>
                <a:lnTo>
                  <a:pt x="112788" y="564273"/>
                </a:lnTo>
                <a:lnTo>
                  <a:pt x="115387" y="558225"/>
                </a:lnTo>
                <a:lnTo>
                  <a:pt x="116743" y="552190"/>
                </a:lnTo>
                <a:lnTo>
                  <a:pt x="118099" y="547666"/>
                </a:lnTo>
                <a:lnTo>
                  <a:pt x="119455" y="541631"/>
                </a:lnTo>
                <a:lnTo>
                  <a:pt x="120812" y="535596"/>
                </a:lnTo>
                <a:lnTo>
                  <a:pt x="123524" y="531072"/>
                </a:lnTo>
                <a:lnTo>
                  <a:pt x="124835" y="525037"/>
                </a:lnTo>
                <a:lnTo>
                  <a:pt x="127525" y="520514"/>
                </a:lnTo>
                <a:lnTo>
                  <a:pt x="128858" y="514478"/>
                </a:lnTo>
                <a:lnTo>
                  <a:pt x="130203" y="509942"/>
                </a:lnTo>
                <a:lnTo>
                  <a:pt x="131548" y="503907"/>
                </a:lnTo>
                <a:lnTo>
                  <a:pt x="134238" y="499383"/>
                </a:lnTo>
                <a:lnTo>
                  <a:pt x="135571" y="494860"/>
                </a:lnTo>
                <a:lnTo>
                  <a:pt x="136916" y="490337"/>
                </a:lnTo>
                <a:lnTo>
                  <a:pt x="139606" y="484301"/>
                </a:lnTo>
                <a:lnTo>
                  <a:pt x="140939" y="479765"/>
                </a:lnTo>
                <a:lnTo>
                  <a:pt x="142284" y="476754"/>
                </a:lnTo>
                <a:lnTo>
                  <a:pt x="144974" y="472218"/>
                </a:lnTo>
                <a:lnTo>
                  <a:pt x="146319" y="467695"/>
                </a:lnTo>
                <a:lnTo>
                  <a:pt x="147652" y="463171"/>
                </a:lnTo>
                <a:lnTo>
                  <a:pt x="148997" y="458648"/>
                </a:lnTo>
                <a:lnTo>
                  <a:pt x="151687" y="454112"/>
                </a:lnTo>
                <a:lnTo>
                  <a:pt x="153032" y="449589"/>
                </a:lnTo>
                <a:lnTo>
                  <a:pt x="154365" y="446577"/>
                </a:lnTo>
                <a:lnTo>
                  <a:pt x="155710" y="443553"/>
                </a:lnTo>
                <a:lnTo>
                  <a:pt x="158400" y="436006"/>
                </a:lnTo>
                <a:lnTo>
                  <a:pt x="161079" y="429971"/>
                </a:lnTo>
                <a:lnTo>
                  <a:pt x="162423" y="423935"/>
                </a:lnTo>
                <a:lnTo>
                  <a:pt x="165113" y="419412"/>
                </a:lnTo>
                <a:lnTo>
                  <a:pt x="166458" y="414889"/>
                </a:lnTo>
                <a:lnTo>
                  <a:pt x="167792" y="411865"/>
                </a:lnTo>
                <a:lnTo>
                  <a:pt x="170481" y="407341"/>
                </a:lnTo>
                <a:lnTo>
                  <a:pt x="170481" y="405829"/>
                </a:lnTo>
                <a:lnTo>
                  <a:pt x="143629" y="393758"/>
                </a:lnTo>
                <a:lnTo>
                  <a:pt x="139606" y="399794"/>
                </a:lnTo>
                <a:lnTo>
                  <a:pt x="134238" y="407341"/>
                </a:lnTo>
                <a:lnTo>
                  <a:pt x="132893" y="411865"/>
                </a:lnTo>
                <a:lnTo>
                  <a:pt x="130203" y="416401"/>
                </a:lnTo>
                <a:lnTo>
                  <a:pt x="127525" y="420924"/>
                </a:lnTo>
                <a:lnTo>
                  <a:pt x="124835" y="423935"/>
                </a:lnTo>
                <a:lnTo>
                  <a:pt x="122168" y="428471"/>
                </a:lnTo>
                <a:lnTo>
                  <a:pt x="119455" y="432995"/>
                </a:lnTo>
                <a:lnTo>
                  <a:pt x="118099" y="437518"/>
                </a:lnTo>
                <a:lnTo>
                  <a:pt x="115387" y="443553"/>
                </a:lnTo>
                <a:lnTo>
                  <a:pt x="112788" y="448077"/>
                </a:lnTo>
                <a:lnTo>
                  <a:pt x="111431" y="452613"/>
                </a:lnTo>
                <a:lnTo>
                  <a:pt x="108719" y="458648"/>
                </a:lnTo>
                <a:lnTo>
                  <a:pt x="106007" y="463171"/>
                </a:lnTo>
                <a:lnTo>
                  <a:pt x="103407" y="467695"/>
                </a:lnTo>
                <a:lnTo>
                  <a:pt x="102051" y="473730"/>
                </a:lnTo>
                <a:lnTo>
                  <a:pt x="99339" y="478266"/>
                </a:lnTo>
                <a:lnTo>
                  <a:pt x="96627" y="484301"/>
                </a:lnTo>
                <a:lnTo>
                  <a:pt x="95270" y="488825"/>
                </a:lnTo>
                <a:lnTo>
                  <a:pt x="92558" y="493348"/>
                </a:lnTo>
                <a:lnTo>
                  <a:pt x="91315" y="499383"/>
                </a:lnTo>
                <a:lnTo>
                  <a:pt x="88603" y="505419"/>
                </a:lnTo>
                <a:lnTo>
                  <a:pt x="85890" y="509942"/>
                </a:lnTo>
                <a:lnTo>
                  <a:pt x="84534" y="515978"/>
                </a:lnTo>
                <a:lnTo>
                  <a:pt x="81822" y="520514"/>
                </a:lnTo>
                <a:lnTo>
                  <a:pt x="80579" y="526549"/>
                </a:lnTo>
                <a:lnTo>
                  <a:pt x="77866" y="531072"/>
                </a:lnTo>
                <a:lnTo>
                  <a:pt x="76510" y="535596"/>
                </a:lnTo>
                <a:lnTo>
                  <a:pt x="73798" y="540119"/>
                </a:lnTo>
                <a:lnTo>
                  <a:pt x="72442" y="546154"/>
                </a:lnTo>
                <a:lnTo>
                  <a:pt x="71085" y="550690"/>
                </a:lnTo>
                <a:lnTo>
                  <a:pt x="69842" y="556726"/>
                </a:lnTo>
                <a:lnTo>
                  <a:pt x="68486" y="561249"/>
                </a:lnTo>
                <a:lnTo>
                  <a:pt x="65774" y="565772"/>
                </a:lnTo>
                <a:lnTo>
                  <a:pt x="65774" y="570308"/>
                </a:lnTo>
                <a:lnTo>
                  <a:pt x="63061" y="574832"/>
                </a:lnTo>
                <a:lnTo>
                  <a:pt x="61705" y="579355"/>
                </a:lnTo>
                <a:lnTo>
                  <a:pt x="60349" y="585390"/>
                </a:lnTo>
                <a:lnTo>
                  <a:pt x="59106" y="588414"/>
                </a:lnTo>
                <a:lnTo>
                  <a:pt x="57750" y="592938"/>
                </a:lnTo>
                <a:lnTo>
                  <a:pt x="56394" y="595949"/>
                </a:lnTo>
                <a:lnTo>
                  <a:pt x="55037" y="600485"/>
                </a:lnTo>
                <a:lnTo>
                  <a:pt x="52325" y="608020"/>
                </a:lnTo>
                <a:lnTo>
                  <a:pt x="49613" y="615567"/>
                </a:lnTo>
                <a:lnTo>
                  <a:pt x="48257" y="621602"/>
                </a:lnTo>
                <a:lnTo>
                  <a:pt x="47013" y="627638"/>
                </a:lnTo>
                <a:lnTo>
                  <a:pt x="45657" y="632161"/>
                </a:lnTo>
                <a:lnTo>
                  <a:pt x="44301" y="638197"/>
                </a:lnTo>
                <a:lnTo>
                  <a:pt x="42945" y="644245"/>
                </a:lnTo>
                <a:lnTo>
                  <a:pt x="41589" y="645744"/>
                </a:lnTo>
                <a:lnTo>
                  <a:pt x="0" y="612556"/>
                </a:lnTo>
                <a:lnTo>
                  <a:pt x="1356" y="606520"/>
                </a:lnTo>
                <a:lnTo>
                  <a:pt x="2712" y="600485"/>
                </a:lnTo>
                <a:lnTo>
                  <a:pt x="2712" y="591426"/>
                </a:lnTo>
                <a:lnTo>
                  <a:pt x="3955" y="585390"/>
                </a:lnTo>
                <a:lnTo>
                  <a:pt x="3955" y="580867"/>
                </a:lnTo>
                <a:lnTo>
                  <a:pt x="5311" y="576344"/>
                </a:lnTo>
                <a:lnTo>
                  <a:pt x="5311" y="571808"/>
                </a:lnTo>
                <a:lnTo>
                  <a:pt x="6667" y="567284"/>
                </a:lnTo>
                <a:lnTo>
                  <a:pt x="6667" y="561249"/>
                </a:lnTo>
                <a:lnTo>
                  <a:pt x="8024" y="556726"/>
                </a:lnTo>
                <a:lnTo>
                  <a:pt x="8024" y="547666"/>
                </a:lnTo>
                <a:lnTo>
                  <a:pt x="9380" y="541631"/>
                </a:lnTo>
                <a:lnTo>
                  <a:pt x="10736" y="537108"/>
                </a:lnTo>
                <a:lnTo>
                  <a:pt x="12092" y="531072"/>
                </a:lnTo>
                <a:lnTo>
                  <a:pt x="12092" y="526549"/>
                </a:lnTo>
                <a:lnTo>
                  <a:pt x="13448" y="520514"/>
                </a:lnTo>
                <a:lnTo>
                  <a:pt x="14804" y="514478"/>
                </a:lnTo>
                <a:lnTo>
                  <a:pt x="14804" y="509942"/>
                </a:lnTo>
                <a:lnTo>
                  <a:pt x="16048" y="503907"/>
                </a:lnTo>
                <a:lnTo>
                  <a:pt x="17404" y="497871"/>
                </a:lnTo>
                <a:lnTo>
                  <a:pt x="18760" y="491836"/>
                </a:lnTo>
                <a:lnTo>
                  <a:pt x="18760" y="485801"/>
                </a:lnTo>
                <a:lnTo>
                  <a:pt x="20116" y="479765"/>
                </a:lnTo>
                <a:lnTo>
                  <a:pt x="22828" y="475242"/>
                </a:lnTo>
                <a:lnTo>
                  <a:pt x="22828" y="469207"/>
                </a:lnTo>
                <a:lnTo>
                  <a:pt x="24185" y="463171"/>
                </a:lnTo>
                <a:lnTo>
                  <a:pt x="25541" y="457136"/>
                </a:lnTo>
                <a:lnTo>
                  <a:pt x="26784" y="451101"/>
                </a:lnTo>
                <a:lnTo>
                  <a:pt x="28140" y="445065"/>
                </a:lnTo>
                <a:lnTo>
                  <a:pt x="30852" y="439030"/>
                </a:lnTo>
                <a:lnTo>
                  <a:pt x="32209" y="432995"/>
                </a:lnTo>
                <a:lnTo>
                  <a:pt x="33565" y="426959"/>
                </a:lnTo>
                <a:lnTo>
                  <a:pt x="34921" y="420924"/>
                </a:lnTo>
                <a:lnTo>
                  <a:pt x="37520" y="414889"/>
                </a:lnTo>
                <a:lnTo>
                  <a:pt x="38876" y="408853"/>
                </a:lnTo>
                <a:lnTo>
                  <a:pt x="41589" y="402818"/>
                </a:lnTo>
                <a:lnTo>
                  <a:pt x="42945" y="396783"/>
                </a:lnTo>
                <a:lnTo>
                  <a:pt x="45657" y="390747"/>
                </a:lnTo>
                <a:lnTo>
                  <a:pt x="47013" y="384712"/>
                </a:lnTo>
                <a:lnTo>
                  <a:pt x="49613" y="378676"/>
                </a:lnTo>
                <a:lnTo>
                  <a:pt x="50969" y="374140"/>
                </a:lnTo>
                <a:lnTo>
                  <a:pt x="53681" y="368105"/>
                </a:lnTo>
                <a:lnTo>
                  <a:pt x="55037" y="363582"/>
                </a:lnTo>
                <a:lnTo>
                  <a:pt x="57750" y="357546"/>
                </a:lnTo>
                <a:lnTo>
                  <a:pt x="60349" y="353023"/>
                </a:lnTo>
                <a:lnTo>
                  <a:pt x="63061" y="346988"/>
                </a:lnTo>
                <a:lnTo>
                  <a:pt x="65774" y="342464"/>
                </a:lnTo>
                <a:lnTo>
                  <a:pt x="67130" y="336429"/>
                </a:lnTo>
                <a:lnTo>
                  <a:pt x="69842" y="331893"/>
                </a:lnTo>
                <a:lnTo>
                  <a:pt x="72442" y="327370"/>
                </a:lnTo>
                <a:lnTo>
                  <a:pt x="75154" y="322846"/>
                </a:lnTo>
                <a:lnTo>
                  <a:pt x="79222" y="316811"/>
                </a:lnTo>
                <a:lnTo>
                  <a:pt x="81822" y="312288"/>
                </a:lnTo>
                <a:lnTo>
                  <a:pt x="84534" y="309264"/>
                </a:lnTo>
                <a:lnTo>
                  <a:pt x="87246" y="304740"/>
                </a:lnTo>
                <a:lnTo>
                  <a:pt x="93914" y="297193"/>
                </a:lnTo>
                <a:lnTo>
                  <a:pt x="99339" y="291158"/>
                </a:lnTo>
                <a:lnTo>
                  <a:pt x="107363" y="283610"/>
                </a:lnTo>
                <a:lnTo>
                  <a:pt x="112788" y="276063"/>
                </a:lnTo>
                <a:lnTo>
                  <a:pt x="118099" y="270027"/>
                </a:lnTo>
                <a:lnTo>
                  <a:pt x="124835" y="265504"/>
                </a:lnTo>
                <a:lnTo>
                  <a:pt x="130203" y="260981"/>
                </a:lnTo>
                <a:lnTo>
                  <a:pt x="135571" y="254945"/>
                </a:lnTo>
                <a:lnTo>
                  <a:pt x="140939" y="250422"/>
                </a:lnTo>
                <a:lnTo>
                  <a:pt x="146319" y="247398"/>
                </a:lnTo>
                <a:lnTo>
                  <a:pt x="151687" y="242875"/>
                </a:lnTo>
                <a:lnTo>
                  <a:pt x="157055" y="238351"/>
                </a:lnTo>
                <a:lnTo>
                  <a:pt x="161079" y="235327"/>
                </a:lnTo>
                <a:lnTo>
                  <a:pt x="165113" y="232316"/>
                </a:lnTo>
                <a:lnTo>
                  <a:pt x="169136" y="227780"/>
                </a:lnTo>
                <a:lnTo>
                  <a:pt x="173160" y="226268"/>
                </a:lnTo>
                <a:lnTo>
                  <a:pt x="177194" y="223257"/>
                </a:lnTo>
                <a:lnTo>
                  <a:pt x="181218" y="221745"/>
                </a:lnTo>
                <a:lnTo>
                  <a:pt x="185252" y="218733"/>
                </a:lnTo>
                <a:lnTo>
                  <a:pt x="189276" y="215709"/>
                </a:lnTo>
                <a:lnTo>
                  <a:pt x="193299" y="214197"/>
                </a:lnTo>
                <a:lnTo>
                  <a:pt x="197333" y="212698"/>
                </a:lnTo>
                <a:lnTo>
                  <a:pt x="204047" y="208162"/>
                </a:lnTo>
                <a:lnTo>
                  <a:pt x="209415" y="206663"/>
                </a:lnTo>
                <a:lnTo>
                  <a:pt x="216128" y="203639"/>
                </a:lnTo>
                <a:lnTo>
                  <a:pt x="222841" y="200627"/>
                </a:lnTo>
                <a:lnTo>
                  <a:pt x="228209" y="197603"/>
                </a:lnTo>
                <a:lnTo>
                  <a:pt x="233577" y="194592"/>
                </a:lnTo>
                <a:lnTo>
                  <a:pt x="237600" y="197603"/>
                </a:lnTo>
                <a:lnTo>
                  <a:pt x="241635" y="200627"/>
                </a:lnTo>
                <a:lnTo>
                  <a:pt x="245658" y="203639"/>
                </a:lnTo>
                <a:lnTo>
                  <a:pt x="249693" y="206663"/>
                </a:lnTo>
                <a:lnTo>
                  <a:pt x="253716" y="209674"/>
                </a:lnTo>
                <a:lnTo>
                  <a:pt x="257740" y="212698"/>
                </a:lnTo>
                <a:lnTo>
                  <a:pt x="261774" y="215709"/>
                </a:lnTo>
                <a:lnTo>
                  <a:pt x="265797" y="220233"/>
                </a:lnTo>
                <a:lnTo>
                  <a:pt x="269832" y="221745"/>
                </a:lnTo>
                <a:lnTo>
                  <a:pt x="275200" y="226268"/>
                </a:lnTo>
                <a:lnTo>
                  <a:pt x="279223" y="227780"/>
                </a:lnTo>
                <a:lnTo>
                  <a:pt x="283247" y="232316"/>
                </a:lnTo>
                <a:lnTo>
                  <a:pt x="288626" y="233815"/>
                </a:lnTo>
                <a:lnTo>
                  <a:pt x="292650" y="238351"/>
                </a:lnTo>
                <a:lnTo>
                  <a:pt x="296673" y="239851"/>
                </a:lnTo>
                <a:lnTo>
                  <a:pt x="300707" y="244387"/>
                </a:lnTo>
                <a:lnTo>
                  <a:pt x="304731" y="245886"/>
                </a:lnTo>
                <a:lnTo>
                  <a:pt x="308754" y="248910"/>
                </a:lnTo>
                <a:lnTo>
                  <a:pt x="312789" y="250422"/>
                </a:lnTo>
                <a:lnTo>
                  <a:pt x="316812" y="253433"/>
                </a:lnTo>
                <a:lnTo>
                  <a:pt x="324870" y="256457"/>
                </a:lnTo>
                <a:lnTo>
                  <a:pt x="330238" y="260981"/>
                </a:lnTo>
                <a:lnTo>
                  <a:pt x="335606" y="262493"/>
                </a:lnTo>
                <a:lnTo>
                  <a:pt x="339641" y="263992"/>
                </a:lnTo>
                <a:lnTo>
                  <a:pt x="340974" y="265504"/>
                </a:lnTo>
                <a:lnTo>
                  <a:pt x="340974" y="271539"/>
                </a:lnTo>
                <a:lnTo>
                  <a:pt x="339641" y="276063"/>
                </a:lnTo>
                <a:lnTo>
                  <a:pt x="338296" y="282098"/>
                </a:lnTo>
                <a:lnTo>
                  <a:pt x="336951" y="288133"/>
                </a:lnTo>
                <a:lnTo>
                  <a:pt x="335606" y="291158"/>
                </a:lnTo>
                <a:lnTo>
                  <a:pt x="334273" y="295681"/>
                </a:lnTo>
                <a:lnTo>
                  <a:pt x="334273" y="300204"/>
                </a:lnTo>
                <a:lnTo>
                  <a:pt x="331583" y="304740"/>
                </a:lnTo>
                <a:lnTo>
                  <a:pt x="331583" y="309264"/>
                </a:lnTo>
                <a:lnTo>
                  <a:pt x="330238" y="312288"/>
                </a:lnTo>
                <a:lnTo>
                  <a:pt x="328893" y="318323"/>
                </a:lnTo>
                <a:lnTo>
                  <a:pt x="327560" y="322846"/>
                </a:lnTo>
                <a:lnTo>
                  <a:pt x="326215" y="327370"/>
                </a:lnTo>
                <a:lnTo>
                  <a:pt x="324870" y="333405"/>
                </a:lnTo>
                <a:lnTo>
                  <a:pt x="323525" y="339440"/>
                </a:lnTo>
                <a:lnTo>
                  <a:pt x="322180" y="345476"/>
                </a:lnTo>
                <a:lnTo>
                  <a:pt x="320847" y="349999"/>
                </a:lnTo>
                <a:lnTo>
                  <a:pt x="319502" y="356034"/>
                </a:lnTo>
                <a:lnTo>
                  <a:pt x="318157" y="362070"/>
                </a:lnTo>
                <a:lnTo>
                  <a:pt x="315467" y="368105"/>
                </a:lnTo>
                <a:lnTo>
                  <a:pt x="314134" y="374140"/>
                </a:lnTo>
                <a:lnTo>
                  <a:pt x="312789" y="380176"/>
                </a:lnTo>
                <a:lnTo>
                  <a:pt x="311444" y="387723"/>
                </a:lnTo>
                <a:lnTo>
                  <a:pt x="310099" y="393758"/>
                </a:lnTo>
                <a:lnTo>
                  <a:pt x="308754" y="399794"/>
                </a:lnTo>
                <a:lnTo>
                  <a:pt x="307421" y="407341"/>
                </a:lnTo>
                <a:lnTo>
                  <a:pt x="306076" y="413377"/>
                </a:lnTo>
                <a:lnTo>
                  <a:pt x="304731" y="419412"/>
                </a:lnTo>
                <a:lnTo>
                  <a:pt x="303386" y="425447"/>
                </a:lnTo>
                <a:lnTo>
                  <a:pt x="302052" y="431483"/>
                </a:lnTo>
                <a:lnTo>
                  <a:pt x="300707" y="439030"/>
                </a:lnTo>
                <a:lnTo>
                  <a:pt x="299363" y="445065"/>
                </a:lnTo>
                <a:lnTo>
                  <a:pt x="298018" y="451101"/>
                </a:lnTo>
                <a:lnTo>
                  <a:pt x="295339" y="458648"/>
                </a:lnTo>
                <a:lnTo>
                  <a:pt x="295339" y="464683"/>
                </a:lnTo>
                <a:lnTo>
                  <a:pt x="293994" y="470719"/>
                </a:lnTo>
                <a:lnTo>
                  <a:pt x="292650" y="476754"/>
                </a:lnTo>
                <a:lnTo>
                  <a:pt x="291305" y="482789"/>
                </a:lnTo>
                <a:lnTo>
                  <a:pt x="289960" y="488825"/>
                </a:lnTo>
                <a:lnTo>
                  <a:pt x="288626" y="494860"/>
                </a:lnTo>
                <a:lnTo>
                  <a:pt x="287281" y="500895"/>
                </a:lnTo>
                <a:lnTo>
                  <a:pt x="287281" y="506931"/>
                </a:lnTo>
                <a:lnTo>
                  <a:pt x="285937" y="511454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742895" y="2227564"/>
            <a:ext cx="605473" cy="921985"/>
          </a:xfrm>
          <a:custGeom>
            <a:avLst/>
            <a:gdLst/>
            <a:ahLst/>
            <a:cxnLst/>
            <a:rect l="l" t="t" r="r" b="b"/>
            <a:pathLst>
              <a:path w="605473" h="921985">
                <a:moveTo>
                  <a:pt x="143652" y="7623"/>
                </a:moveTo>
                <a:lnTo>
                  <a:pt x="165124" y="7623"/>
                </a:lnTo>
                <a:lnTo>
                  <a:pt x="178551" y="6098"/>
                </a:lnTo>
                <a:lnTo>
                  <a:pt x="190632" y="6098"/>
                </a:lnTo>
                <a:lnTo>
                  <a:pt x="201379" y="4574"/>
                </a:lnTo>
                <a:lnTo>
                  <a:pt x="263130" y="4574"/>
                </a:lnTo>
                <a:lnTo>
                  <a:pt x="276556" y="3049"/>
                </a:lnTo>
                <a:lnTo>
                  <a:pt x="288638" y="3049"/>
                </a:lnTo>
                <a:lnTo>
                  <a:pt x="302064" y="1524"/>
                </a:lnTo>
                <a:lnTo>
                  <a:pt x="365159" y="1524"/>
                </a:lnTo>
                <a:lnTo>
                  <a:pt x="377241" y="0"/>
                </a:lnTo>
                <a:lnTo>
                  <a:pt x="512835" y="0"/>
                </a:lnTo>
                <a:lnTo>
                  <a:pt x="519548" y="1524"/>
                </a:lnTo>
                <a:lnTo>
                  <a:pt x="539687" y="1524"/>
                </a:lnTo>
                <a:lnTo>
                  <a:pt x="546400" y="3049"/>
                </a:lnTo>
                <a:lnTo>
                  <a:pt x="550435" y="3049"/>
                </a:lnTo>
                <a:lnTo>
                  <a:pt x="555803" y="4574"/>
                </a:lnTo>
                <a:lnTo>
                  <a:pt x="558481" y="4574"/>
                </a:lnTo>
                <a:lnTo>
                  <a:pt x="562516" y="6098"/>
                </a:lnTo>
                <a:lnTo>
                  <a:pt x="563850" y="7623"/>
                </a:lnTo>
                <a:lnTo>
                  <a:pt x="569229" y="9148"/>
                </a:lnTo>
                <a:lnTo>
                  <a:pt x="573252" y="12070"/>
                </a:lnTo>
                <a:lnTo>
                  <a:pt x="577276" y="16644"/>
                </a:lnTo>
                <a:lnTo>
                  <a:pt x="581310" y="21219"/>
                </a:lnTo>
                <a:lnTo>
                  <a:pt x="583989" y="27190"/>
                </a:lnTo>
                <a:lnTo>
                  <a:pt x="586678" y="34814"/>
                </a:lnTo>
                <a:lnTo>
                  <a:pt x="589357" y="37736"/>
                </a:lnTo>
                <a:lnTo>
                  <a:pt x="589357" y="40786"/>
                </a:lnTo>
                <a:lnTo>
                  <a:pt x="590702" y="45360"/>
                </a:lnTo>
                <a:lnTo>
                  <a:pt x="592047" y="49807"/>
                </a:lnTo>
                <a:lnTo>
                  <a:pt x="593391" y="52856"/>
                </a:lnTo>
                <a:lnTo>
                  <a:pt x="594736" y="57431"/>
                </a:lnTo>
                <a:lnTo>
                  <a:pt x="596070" y="61878"/>
                </a:lnTo>
                <a:lnTo>
                  <a:pt x="596070" y="66452"/>
                </a:lnTo>
                <a:lnTo>
                  <a:pt x="597415" y="71026"/>
                </a:lnTo>
                <a:lnTo>
                  <a:pt x="597415" y="75473"/>
                </a:lnTo>
                <a:lnTo>
                  <a:pt x="598760" y="81572"/>
                </a:lnTo>
                <a:lnTo>
                  <a:pt x="598760" y="86019"/>
                </a:lnTo>
                <a:lnTo>
                  <a:pt x="600105" y="90593"/>
                </a:lnTo>
                <a:lnTo>
                  <a:pt x="600105" y="95167"/>
                </a:lnTo>
                <a:lnTo>
                  <a:pt x="601449" y="99615"/>
                </a:lnTo>
                <a:lnTo>
                  <a:pt x="601449" y="110161"/>
                </a:lnTo>
                <a:lnTo>
                  <a:pt x="602783" y="116259"/>
                </a:lnTo>
                <a:lnTo>
                  <a:pt x="602783" y="126805"/>
                </a:lnTo>
                <a:lnTo>
                  <a:pt x="604128" y="131380"/>
                </a:lnTo>
                <a:lnTo>
                  <a:pt x="604128" y="146373"/>
                </a:lnTo>
                <a:lnTo>
                  <a:pt x="605473" y="150947"/>
                </a:lnTo>
                <a:lnTo>
                  <a:pt x="605473" y="217272"/>
                </a:lnTo>
                <a:lnTo>
                  <a:pt x="604128" y="221846"/>
                </a:lnTo>
                <a:lnTo>
                  <a:pt x="604128" y="230868"/>
                </a:lnTo>
                <a:lnTo>
                  <a:pt x="601449" y="229343"/>
                </a:lnTo>
                <a:lnTo>
                  <a:pt x="600105" y="226420"/>
                </a:lnTo>
                <a:lnTo>
                  <a:pt x="596070" y="223371"/>
                </a:lnTo>
                <a:lnTo>
                  <a:pt x="590702" y="218797"/>
                </a:lnTo>
                <a:lnTo>
                  <a:pt x="583989" y="214350"/>
                </a:lnTo>
                <a:lnTo>
                  <a:pt x="579965" y="212825"/>
                </a:lnTo>
                <a:lnTo>
                  <a:pt x="575942" y="211300"/>
                </a:lnTo>
                <a:lnTo>
                  <a:pt x="571907" y="208251"/>
                </a:lnTo>
                <a:lnTo>
                  <a:pt x="566539" y="206726"/>
                </a:lnTo>
                <a:lnTo>
                  <a:pt x="561171" y="203804"/>
                </a:lnTo>
                <a:lnTo>
                  <a:pt x="555803" y="200754"/>
                </a:lnTo>
                <a:lnTo>
                  <a:pt x="550435" y="197705"/>
                </a:lnTo>
                <a:lnTo>
                  <a:pt x="543722" y="196180"/>
                </a:lnTo>
                <a:lnTo>
                  <a:pt x="541032" y="194655"/>
                </a:lnTo>
                <a:lnTo>
                  <a:pt x="538342" y="193131"/>
                </a:lnTo>
                <a:lnTo>
                  <a:pt x="534319" y="191733"/>
                </a:lnTo>
                <a:lnTo>
                  <a:pt x="530296" y="191733"/>
                </a:lnTo>
                <a:lnTo>
                  <a:pt x="526261" y="190208"/>
                </a:lnTo>
                <a:lnTo>
                  <a:pt x="522238" y="188684"/>
                </a:lnTo>
                <a:lnTo>
                  <a:pt x="518203" y="187159"/>
                </a:lnTo>
                <a:lnTo>
                  <a:pt x="514180" y="187159"/>
                </a:lnTo>
                <a:lnTo>
                  <a:pt x="510157" y="185634"/>
                </a:lnTo>
                <a:lnTo>
                  <a:pt x="506122" y="185634"/>
                </a:lnTo>
                <a:lnTo>
                  <a:pt x="502099" y="184109"/>
                </a:lnTo>
                <a:lnTo>
                  <a:pt x="498075" y="182585"/>
                </a:lnTo>
                <a:lnTo>
                  <a:pt x="494041" y="181060"/>
                </a:lnTo>
                <a:lnTo>
                  <a:pt x="488673" y="181060"/>
                </a:lnTo>
                <a:lnTo>
                  <a:pt x="484649" y="179662"/>
                </a:lnTo>
                <a:lnTo>
                  <a:pt x="479281" y="179662"/>
                </a:lnTo>
                <a:lnTo>
                  <a:pt x="473902" y="178138"/>
                </a:lnTo>
                <a:lnTo>
                  <a:pt x="468533" y="178138"/>
                </a:lnTo>
                <a:lnTo>
                  <a:pt x="464510" y="176613"/>
                </a:lnTo>
                <a:lnTo>
                  <a:pt x="453763" y="176613"/>
                </a:lnTo>
                <a:lnTo>
                  <a:pt x="448394" y="175088"/>
                </a:lnTo>
                <a:lnTo>
                  <a:pt x="430945" y="175088"/>
                </a:lnTo>
                <a:lnTo>
                  <a:pt x="425577" y="173563"/>
                </a:lnTo>
                <a:lnTo>
                  <a:pt x="414840" y="173563"/>
                </a:lnTo>
                <a:lnTo>
                  <a:pt x="409461" y="172039"/>
                </a:lnTo>
                <a:lnTo>
                  <a:pt x="404093" y="172039"/>
                </a:lnTo>
                <a:lnTo>
                  <a:pt x="398725" y="170514"/>
                </a:lnTo>
                <a:lnTo>
                  <a:pt x="387988" y="170514"/>
                </a:lnTo>
                <a:lnTo>
                  <a:pt x="382620" y="168989"/>
                </a:lnTo>
                <a:lnTo>
                  <a:pt x="377241" y="168989"/>
                </a:lnTo>
                <a:lnTo>
                  <a:pt x="373217" y="167592"/>
                </a:lnTo>
                <a:lnTo>
                  <a:pt x="367849" y="167592"/>
                </a:lnTo>
                <a:lnTo>
                  <a:pt x="362481" y="166067"/>
                </a:lnTo>
                <a:lnTo>
                  <a:pt x="353078" y="166067"/>
                </a:lnTo>
                <a:lnTo>
                  <a:pt x="349055" y="164542"/>
                </a:lnTo>
                <a:lnTo>
                  <a:pt x="343687" y="163017"/>
                </a:lnTo>
                <a:lnTo>
                  <a:pt x="339652" y="163017"/>
                </a:lnTo>
                <a:lnTo>
                  <a:pt x="334284" y="161493"/>
                </a:lnTo>
                <a:lnTo>
                  <a:pt x="330261" y="159968"/>
                </a:lnTo>
                <a:lnTo>
                  <a:pt x="326226" y="159968"/>
                </a:lnTo>
                <a:lnTo>
                  <a:pt x="322203" y="158443"/>
                </a:lnTo>
                <a:lnTo>
                  <a:pt x="318168" y="158443"/>
                </a:lnTo>
                <a:lnTo>
                  <a:pt x="314145" y="156919"/>
                </a:lnTo>
                <a:lnTo>
                  <a:pt x="310122" y="155521"/>
                </a:lnTo>
                <a:lnTo>
                  <a:pt x="306087" y="155521"/>
                </a:lnTo>
                <a:lnTo>
                  <a:pt x="302064" y="153996"/>
                </a:lnTo>
                <a:lnTo>
                  <a:pt x="299374" y="152472"/>
                </a:lnTo>
                <a:lnTo>
                  <a:pt x="295351" y="152472"/>
                </a:lnTo>
                <a:lnTo>
                  <a:pt x="291327" y="150947"/>
                </a:lnTo>
                <a:lnTo>
                  <a:pt x="287293" y="149422"/>
                </a:lnTo>
                <a:lnTo>
                  <a:pt x="281925" y="146373"/>
                </a:lnTo>
                <a:lnTo>
                  <a:pt x="276556" y="143450"/>
                </a:lnTo>
                <a:lnTo>
                  <a:pt x="271188" y="140401"/>
                </a:lnTo>
                <a:lnTo>
                  <a:pt x="264475" y="137351"/>
                </a:lnTo>
                <a:lnTo>
                  <a:pt x="260441" y="132777"/>
                </a:lnTo>
                <a:lnTo>
                  <a:pt x="256417" y="129855"/>
                </a:lnTo>
                <a:lnTo>
                  <a:pt x="252394" y="125281"/>
                </a:lnTo>
                <a:lnTo>
                  <a:pt x="248359" y="120707"/>
                </a:lnTo>
                <a:lnTo>
                  <a:pt x="245681" y="116259"/>
                </a:lnTo>
                <a:lnTo>
                  <a:pt x="242991" y="111685"/>
                </a:lnTo>
                <a:lnTo>
                  <a:pt x="241646" y="105713"/>
                </a:lnTo>
                <a:lnTo>
                  <a:pt x="238968" y="101139"/>
                </a:lnTo>
                <a:lnTo>
                  <a:pt x="238968" y="95167"/>
                </a:lnTo>
                <a:lnTo>
                  <a:pt x="237623" y="90593"/>
                </a:lnTo>
                <a:lnTo>
                  <a:pt x="237623" y="78523"/>
                </a:lnTo>
                <a:lnTo>
                  <a:pt x="178551" y="105713"/>
                </a:lnTo>
                <a:lnTo>
                  <a:pt x="191977" y="187159"/>
                </a:lnTo>
                <a:lnTo>
                  <a:pt x="295351" y="238491"/>
                </a:lnTo>
                <a:lnTo>
                  <a:pt x="479281" y="267080"/>
                </a:lnTo>
                <a:lnTo>
                  <a:pt x="550435" y="330483"/>
                </a:lnTo>
                <a:lnTo>
                  <a:pt x="557137" y="398460"/>
                </a:lnTo>
                <a:lnTo>
                  <a:pt x="542377" y="451190"/>
                </a:lnTo>
                <a:lnTo>
                  <a:pt x="604128" y="422601"/>
                </a:lnTo>
                <a:lnTo>
                  <a:pt x="601449" y="921985"/>
                </a:lnTo>
                <a:lnTo>
                  <a:pt x="601449" y="914438"/>
                </a:lnTo>
                <a:lnTo>
                  <a:pt x="600105" y="911426"/>
                </a:lnTo>
                <a:lnTo>
                  <a:pt x="600105" y="906890"/>
                </a:lnTo>
                <a:lnTo>
                  <a:pt x="598760" y="902367"/>
                </a:lnTo>
                <a:lnTo>
                  <a:pt x="597415" y="897844"/>
                </a:lnTo>
                <a:lnTo>
                  <a:pt x="596070" y="891808"/>
                </a:lnTo>
                <a:lnTo>
                  <a:pt x="594736" y="887285"/>
                </a:lnTo>
                <a:lnTo>
                  <a:pt x="592047" y="881250"/>
                </a:lnTo>
                <a:lnTo>
                  <a:pt x="590702" y="873702"/>
                </a:lnTo>
                <a:lnTo>
                  <a:pt x="588023" y="866155"/>
                </a:lnTo>
                <a:lnTo>
                  <a:pt x="586678" y="858608"/>
                </a:lnTo>
                <a:lnTo>
                  <a:pt x="583989" y="851060"/>
                </a:lnTo>
                <a:lnTo>
                  <a:pt x="579965" y="843526"/>
                </a:lnTo>
                <a:lnTo>
                  <a:pt x="579965" y="838989"/>
                </a:lnTo>
                <a:lnTo>
                  <a:pt x="578621" y="834466"/>
                </a:lnTo>
                <a:lnTo>
                  <a:pt x="577276" y="831455"/>
                </a:lnTo>
                <a:lnTo>
                  <a:pt x="575942" y="826919"/>
                </a:lnTo>
                <a:lnTo>
                  <a:pt x="574597" y="822395"/>
                </a:lnTo>
                <a:lnTo>
                  <a:pt x="573252" y="819384"/>
                </a:lnTo>
                <a:lnTo>
                  <a:pt x="570563" y="814848"/>
                </a:lnTo>
                <a:lnTo>
                  <a:pt x="569229" y="810325"/>
                </a:lnTo>
                <a:lnTo>
                  <a:pt x="567884" y="805801"/>
                </a:lnTo>
                <a:lnTo>
                  <a:pt x="566539" y="801278"/>
                </a:lnTo>
                <a:lnTo>
                  <a:pt x="565194" y="796742"/>
                </a:lnTo>
                <a:lnTo>
                  <a:pt x="562516" y="793731"/>
                </a:lnTo>
                <a:lnTo>
                  <a:pt x="561171" y="789207"/>
                </a:lnTo>
                <a:lnTo>
                  <a:pt x="558481" y="784671"/>
                </a:lnTo>
                <a:lnTo>
                  <a:pt x="557137" y="780148"/>
                </a:lnTo>
                <a:lnTo>
                  <a:pt x="554458" y="775625"/>
                </a:lnTo>
                <a:lnTo>
                  <a:pt x="553113" y="771101"/>
                </a:lnTo>
                <a:lnTo>
                  <a:pt x="551768" y="768077"/>
                </a:lnTo>
                <a:lnTo>
                  <a:pt x="549090" y="763554"/>
                </a:lnTo>
                <a:lnTo>
                  <a:pt x="547745" y="759018"/>
                </a:lnTo>
                <a:lnTo>
                  <a:pt x="543722" y="751483"/>
                </a:lnTo>
                <a:lnTo>
                  <a:pt x="538342" y="743936"/>
                </a:lnTo>
                <a:lnTo>
                  <a:pt x="534319" y="736389"/>
                </a:lnTo>
                <a:lnTo>
                  <a:pt x="530296" y="728841"/>
                </a:lnTo>
                <a:lnTo>
                  <a:pt x="524916" y="721306"/>
                </a:lnTo>
                <a:lnTo>
                  <a:pt x="519548" y="715271"/>
                </a:lnTo>
                <a:lnTo>
                  <a:pt x="515525" y="709236"/>
                </a:lnTo>
                <a:lnTo>
                  <a:pt x="510157" y="703200"/>
                </a:lnTo>
                <a:lnTo>
                  <a:pt x="507467" y="697165"/>
                </a:lnTo>
                <a:lnTo>
                  <a:pt x="502099" y="691130"/>
                </a:lnTo>
                <a:lnTo>
                  <a:pt x="498075" y="685082"/>
                </a:lnTo>
                <a:lnTo>
                  <a:pt x="492696" y="680558"/>
                </a:lnTo>
                <a:lnTo>
                  <a:pt x="488673" y="674523"/>
                </a:lnTo>
                <a:lnTo>
                  <a:pt x="483304" y="670000"/>
                </a:lnTo>
                <a:lnTo>
                  <a:pt x="479281" y="663964"/>
                </a:lnTo>
                <a:lnTo>
                  <a:pt x="475246" y="659441"/>
                </a:lnTo>
                <a:lnTo>
                  <a:pt x="471223" y="653406"/>
                </a:lnTo>
                <a:lnTo>
                  <a:pt x="465855" y="648870"/>
                </a:lnTo>
                <a:lnTo>
                  <a:pt x="463165" y="642796"/>
                </a:lnTo>
                <a:lnTo>
                  <a:pt x="457797" y="638349"/>
                </a:lnTo>
                <a:lnTo>
                  <a:pt x="453763" y="632250"/>
                </a:lnTo>
                <a:lnTo>
                  <a:pt x="449739" y="627803"/>
                </a:lnTo>
                <a:lnTo>
                  <a:pt x="445716" y="621704"/>
                </a:lnTo>
                <a:lnTo>
                  <a:pt x="441681" y="615732"/>
                </a:lnTo>
                <a:lnTo>
                  <a:pt x="437658" y="609633"/>
                </a:lnTo>
                <a:lnTo>
                  <a:pt x="433635" y="603662"/>
                </a:lnTo>
                <a:lnTo>
                  <a:pt x="429600" y="599087"/>
                </a:lnTo>
                <a:lnTo>
                  <a:pt x="425577" y="592989"/>
                </a:lnTo>
                <a:lnTo>
                  <a:pt x="421542" y="587017"/>
                </a:lnTo>
                <a:lnTo>
                  <a:pt x="417519" y="580918"/>
                </a:lnTo>
                <a:lnTo>
                  <a:pt x="414840" y="573421"/>
                </a:lnTo>
                <a:lnTo>
                  <a:pt x="410806" y="565925"/>
                </a:lnTo>
                <a:lnTo>
                  <a:pt x="406783" y="559826"/>
                </a:lnTo>
                <a:lnTo>
                  <a:pt x="402748" y="552329"/>
                </a:lnTo>
                <a:lnTo>
                  <a:pt x="398725" y="546230"/>
                </a:lnTo>
                <a:lnTo>
                  <a:pt x="394701" y="538734"/>
                </a:lnTo>
                <a:lnTo>
                  <a:pt x="390667" y="529713"/>
                </a:lnTo>
                <a:lnTo>
                  <a:pt x="386643" y="522089"/>
                </a:lnTo>
                <a:lnTo>
                  <a:pt x="385299" y="517642"/>
                </a:lnTo>
                <a:lnTo>
                  <a:pt x="382620" y="513068"/>
                </a:lnTo>
                <a:lnTo>
                  <a:pt x="381275" y="508494"/>
                </a:lnTo>
                <a:lnTo>
                  <a:pt x="378586" y="505571"/>
                </a:lnTo>
                <a:lnTo>
                  <a:pt x="377241" y="500997"/>
                </a:lnTo>
                <a:lnTo>
                  <a:pt x="374562" y="496423"/>
                </a:lnTo>
                <a:lnTo>
                  <a:pt x="373217" y="491976"/>
                </a:lnTo>
                <a:lnTo>
                  <a:pt x="370528" y="488926"/>
                </a:lnTo>
                <a:lnTo>
                  <a:pt x="367849" y="481430"/>
                </a:lnTo>
                <a:lnTo>
                  <a:pt x="363815" y="473806"/>
                </a:lnTo>
                <a:lnTo>
                  <a:pt x="358446" y="464785"/>
                </a:lnTo>
                <a:lnTo>
                  <a:pt x="354423" y="457288"/>
                </a:lnTo>
                <a:lnTo>
                  <a:pt x="350400" y="449665"/>
                </a:lnTo>
                <a:lnTo>
                  <a:pt x="345020" y="442168"/>
                </a:lnTo>
                <a:lnTo>
                  <a:pt x="340997" y="434672"/>
                </a:lnTo>
                <a:lnTo>
                  <a:pt x="335629" y="427048"/>
                </a:lnTo>
                <a:lnTo>
                  <a:pt x="331594" y="419552"/>
                </a:lnTo>
                <a:lnTo>
                  <a:pt x="326226" y="413453"/>
                </a:lnTo>
                <a:lnTo>
                  <a:pt x="322203" y="405956"/>
                </a:lnTo>
                <a:lnTo>
                  <a:pt x="315490" y="399857"/>
                </a:lnTo>
                <a:lnTo>
                  <a:pt x="311466" y="392361"/>
                </a:lnTo>
                <a:lnTo>
                  <a:pt x="306087" y="386389"/>
                </a:lnTo>
                <a:lnTo>
                  <a:pt x="300719" y="380290"/>
                </a:lnTo>
                <a:lnTo>
                  <a:pt x="295351" y="374318"/>
                </a:lnTo>
                <a:lnTo>
                  <a:pt x="289982" y="368219"/>
                </a:lnTo>
                <a:lnTo>
                  <a:pt x="284614" y="362248"/>
                </a:lnTo>
                <a:lnTo>
                  <a:pt x="279246" y="356149"/>
                </a:lnTo>
                <a:lnTo>
                  <a:pt x="273867" y="351575"/>
                </a:lnTo>
                <a:lnTo>
                  <a:pt x="268498" y="347127"/>
                </a:lnTo>
                <a:lnTo>
                  <a:pt x="261785" y="342553"/>
                </a:lnTo>
                <a:lnTo>
                  <a:pt x="256417" y="337979"/>
                </a:lnTo>
                <a:lnTo>
                  <a:pt x="249704" y="333532"/>
                </a:lnTo>
                <a:lnTo>
                  <a:pt x="244336" y="328958"/>
                </a:lnTo>
                <a:lnTo>
                  <a:pt x="237623" y="325908"/>
                </a:lnTo>
                <a:lnTo>
                  <a:pt x="232255" y="324511"/>
                </a:lnTo>
                <a:lnTo>
                  <a:pt x="225542" y="321461"/>
                </a:lnTo>
                <a:lnTo>
                  <a:pt x="218829" y="318412"/>
                </a:lnTo>
                <a:lnTo>
                  <a:pt x="213461" y="315362"/>
                </a:lnTo>
                <a:lnTo>
                  <a:pt x="206748" y="312440"/>
                </a:lnTo>
                <a:lnTo>
                  <a:pt x="200035" y="310915"/>
                </a:lnTo>
                <a:lnTo>
                  <a:pt x="194666" y="307866"/>
                </a:lnTo>
                <a:lnTo>
                  <a:pt x="187953" y="304816"/>
                </a:lnTo>
                <a:lnTo>
                  <a:pt x="182585" y="301767"/>
                </a:lnTo>
                <a:lnTo>
                  <a:pt x="175872" y="300369"/>
                </a:lnTo>
                <a:lnTo>
                  <a:pt x="170493" y="295795"/>
                </a:lnTo>
                <a:lnTo>
                  <a:pt x="163780" y="294270"/>
                </a:lnTo>
                <a:lnTo>
                  <a:pt x="158411" y="289696"/>
                </a:lnTo>
                <a:lnTo>
                  <a:pt x="151698" y="288299"/>
                </a:lnTo>
                <a:lnTo>
                  <a:pt x="146330" y="283725"/>
                </a:lnTo>
                <a:lnTo>
                  <a:pt x="140962" y="280675"/>
                </a:lnTo>
                <a:lnTo>
                  <a:pt x="135594" y="277626"/>
                </a:lnTo>
                <a:lnTo>
                  <a:pt x="130226" y="274703"/>
                </a:lnTo>
                <a:lnTo>
                  <a:pt x="124846" y="270129"/>
                </a:lnTo>
                <a:lnTo>
                  <a:pt x="119478" y="265555"/>
                </a:lnTo>
                <a:lnTo>
                  <a:pt x="115455" y="261108"/>
                </a:lnTo>
                <a:lnTo>
                  <a:pt x="110087" y="258058"/>
                </a:lnTo>
                <a:lnTo>
                  <a:pt x="104718" y="252087"/>
                </a:lnTo>
                <a:lnTo>
                  <a:pt x="100684" y="247512"/>
                </a:lnTo>
                <a:lnTo>
                  <a:pt x="96660" y="241414"/>
                </a:lnTo>
                <a:lnTo>
                  <a:pt x="91292" y="236966"/>
                </a:lnTo>
                <a:lnTo>
                  <a:pt x="87258" y="229343"/>
                </a:lnTo>
                <a:lnTo>
                  <a:pt x="83234" y="223371"/>
                </a:lnTo>
                <a:lnTo>
                  <a:pt x="79211" y="215874"/>
                </a:lnTo>
                <a:lnTo>
                  <a:pt x="75176" y="209776"/>
                </a:lnTo>
                <a:lnTo>
                  <a:pt x="71153" y="202279"/>
                </a:lnTo>
                <a:lnTo>
                  <a:pt x="67119" y="194655"/>
                </a:lnTo>
                <a:lnTo>
                  <a:pt x="65785" y="190208"/>
                </a:lnTo>
                <a:lnTo>
                  <a:pt x="64440" y="185634"/>
                </a:lnTo>
                <a:lnTo>
                  <a:pt x="63095" y="181060"/>
                </a:lnTo>
                <a:lnTo>
                  <a:pt x="60406" y="178138"/>
                </a:lnTo>
                <a:lnTo>
                  <a:pt x="60406" y="172039"/>
                </a:lnTo>
                <a:lnTo>
                  <a:pt x="59072" y="167592"/>
                </a:lnTo>
                <a:lnTo>
                  <a:pt x="57727" y="163017"/>
                </a:lnTo>
                <a:lnTo>
                  <a:pt x="55037" y="158443"/>
                </a:lnTo>
                <a:lnTo>
                  <a:pt x="55037" y="155521"/>
                </a:lnTo>
                <a:lnTo>
                  <a:pt x="53693" y="150947"/>
                </a:lnTo>
                <a:lnTo>
                  <a:pt x="52359" y="146373"/>
                </a:lnTo>
                <a:lnTo>
                  <a:pt x="51014" y="141926"/>
                </a:lnTo>
                <a:lnTo>
                  <a:pt x="49669" y="137351"/>
                </a:lnTo>
                <a:lnTo>
                  <a:pt x="48324" y="132777"/>
                </a:lnTo>
                <a:lnTo>
                  <a:pt x="46991" y="129855"/>
                </a:lnTo>
                <a:lnTo>
                  <a:pt x="45646" y="125281"/>
                </a:lnTo>
                <a:lnTo>
                  <a:pt x="42956" y="117784"/>
                </a:lnTo>
                <a:lnTo>
                  <a:pt x="38933" y="110161"/>
                </a:lnTo>
                <a:lnTo>
                  <a:pt x="37588" y="102664"/>
                </a:lnTo>
                <a:lnTo>
                  <a:pt x="33565" y="96565"/>
                </a:lnTo>
                <a:lnTo>
                  <a:pt x="32220" y="89069"/>
                </a:lnTo>
                <a:lnTo>
                  <a:pt x="28185" y="83097"/>
                </a:lnTo>
                <a:lnTo>
                  <a:pt x="26852" y="75473"/>
                </a:lnTo>
                <a:lnTo>
                  <a:pt x="24162" y="69501"/>
                </a:lnTo>
                <a:lnTo>
                  <a:pt x="21472" y="63402"/>
                </a:lnTo>
                <a:lnTo>
                  <a:pt x="18794" y="58955"/>
                </a:lnTo>
                <a:lnTo>
                  <a:pt x="16104" y="52856"/>
                </a:lnTo>
                <a:lnTo>
                  <a:pt x="14770" y="48282"/>
                </a:lnTo>
                <a:lnTo>
                  <a:pt x="12081" y="43835"/>
                </a:lnTo>
                <a:lnTo>
                  <a:pt x="10736" y="40786"/>
                </a:lnTo>
                <a:lnTo>
                  <a:pt x="6713" y="31765"/>
                </a:lnTo>
                <a:lnTo>
                  <a:pt x="4023" y="25666"/>
                </a:lnTo>
                <a:lnTo>
                  <a:pt x="2678" y="21219"/>
                </a:lnTo>
                <a:lnTo>
                  <a:pt x="0" y="16644"/>
                </a:lnTo>
                <a:lnTo>
                  <a:pt x="0" y="13595"/>
                </a:lnTo>
                <a:lnTo>
                  <a:pt x="20139" y="13595"/>
                </a:lnTo>
                <a:lnTo>
                  <a:pt x="26852" y="12070"/>
                </a:lnTo>
                <a:lnTo>
                  <a:pt x="46991" y="12070"/>
                </a:lnTo>
                <a:lnTo>
                  <a:pt x="55037" y="10673"/>
                </a:lnTo>
                <a:lnTo>
                  <a:pt x="80545" y="10673"/>
                </a:lnTo>
                <a:lnTo>
                  <a:pt x="89947" y="9148"/>
                </a:lnTo>
                <a:lnTo>
                  <a:pt x="120823" y="9148"/>
                </a:lnTo>
                <a:lnTo>
                  <a:pt x="132904" y="7623"/>
                </a:lnTo>
                <a:lnTo>
                  <a:pt x="143652" y="7623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279752" y="2226167"/>
            <a:ext cx="426888" cy="273051"/>
          </a:xfrm>
          <a:custGeom>
            <a:avLst/>
            <a:gdLst/>
            <a:ahLst/>
            <a:cxnLst/>
            <a:rect l="l" t="t" r="r" b="b"/>
            <a:pathLst>
              <a:path w="426888" h="273051">
                <a:moveTo>
                  <a:pt x="359769" y="52729"/>
                </a:moveTo>
                <a:lnTo>
                  <a:pt x="365137" y="57304"/>
                </a:lnTo>
                <a:lnTo>
                  <a:pt x="370505" y="63275"/>
                </a:lnTo>
                <a:lnTo>
                  <a:pt x="373195" y="69374"/>
                </a:lnTo>
                <a:lnTo>
                  <a:pt x="377218" y="73821"/>
                </a:lnTo>
                <a:lnTo>
                  <a:pt x="381241" y="79920"/>
                </a:lnTo>
                <a:lnTo>
                  <a:pt x="385276" y="85892"/>
                </a:lnTo>
                <a:lnTo>
                  <a:pt x="386621" y="91991"/>
                </a:lnTo>
                <a:lnTo>
                  <a:pt x="390644" y="97963"/>
                </a:lnTo>
                <a:lnTo>
                  <a:pt x="394667" y="107111"/>
                </a:lnTo>
                <a:lnTo>
                  <a:pt x="398702" y="114608"/>
                </a:lnTo>
                <a:lnTo>
                  <a:pt x="402725" y="122104"/>
                </a:lnTo>
                <a:lnTo>
                  <a:pt x="406760" y="129728"/>
                </a:lnTo>
                <a:lnTo>
                  <a:pt x="409438" y="138749"/>
                </a:lnTo>
                <a:lnTo>
                  <a:pt x="413462" y="146246"/>
                </a:lnTo>
                <a:lnTo>
                  <a:pt x="414807" y="153869"/>
                </a:lnTo>
                <a:lnTo>
                  <a:pt x="418841" y="159841"/>
                </a:lnTo>
                <a:lnTo>
                  <a:pt x="420175" y="165940"/>
                </a:lnTo>
                <a:lnTo>
                  <a:pt x="422864" y="171912"/>
                </a:lnTo>
                <a:lnTo>
                  <a:pt x="424209" y="176486"/>
                </a:lnTo>
                <a:lnTo>
                  <a:pt x="425554" y="181060"/>
                </a:lnTo>
                <a:lnTo>
                  <a:pt x="426888" y="183982"/>
                </a:lnTo>
                <a:lnTo>
                  <a:pt x="426888" y="187032"/>
                </a:lnTo>
                <a:lnTo>
                  <a:pt x="354400" y="271527"/>
                </a:lnTo>
                <a:lnTo>
                  <a:pt x="350366" y="266953"/>
                </a:lnTo>
                <a:lnTo>
                  <a:pt x="346343" y="262505"/>
                </a:lnTo>
                <a:lnTo>
                  <a:pt x="340974" y="257931"/>
                </a:lnTo>
                <a:lnTo>
                  <a:pt x="334261" y="251960"/>
                </a:lnTo>
                <a:lnTo>
                  <a:pt x="331572" y="248910"/>
                </a:lnTo>
                <a:lnTo>
                  <a:pt x="328893" y="245861"/>
                </a:lnTo>
                <a:lnTo>
                  <a:pt x="324859" y="242811"/>
                </a:lnTo>
                <a:lnTo>
                  <a:pt x="320835" y="241414"/>
                </a:lnTo>
                <a:lnTo>
                  <a:pt x="316801" y="238364"/>
                </a:lnTo>
                <a:lnTo>
                  <a:pt x="312777" y="235315"/>
                </a:lnTo>
                <a:lnTo>
                  <a:pt x="307409" y="232265"/>
                </a:lnTo>
                <a:lnTo>
                  <a:pt x="302041" y="229343"/>
                </a:lnTo>
                <a:lnTo>
                  <a:pt x="298006" y="226293"/>
                </a:lnTo>
                <a:lnTo>
                  <a:pt x="293983" y="223244"/>
                </a:lnTo>
                <a:lnTo>
                  <a:pt x="288615" y="220195"/>
                </a:lnTo>
                <a:lnTo>
                  <a:pt x="283247" y="218670"/>
                </a:lnTo>
                <a:lnTo>
                  <a:pt x="279212" y="215747"/>
                </a:lnTo>
                <a:lnTo>
                  <a:pt x="272499" y="214223"/>
                </a:lnTo>
                <a:lnTo>
                  <a:pt x="267131" y="212698"/>
                </a:lnTo>
                <a:lnTo>
                  <a:pt x="260418" y="211173"/>
                </a:lnTo>
                <a:lnTo>
                  <a:pt x="255050" y="208124"/>
                </a:lnTo>
                <a:lnTo>
                  <a:pt x="248337" y="206599"/>
                </a:lnTo>
                <a:lnTo>
                  <a:pt x="242969" y="205201"/>
                </a:lnTo>
                <a:lnTo>
                  <a:pt x="236256" y="203677"/>
                </a:lnTo>
                <a:lnTo>
                  <a:pt x="229542" y="202152"/>
                </a:lnTo>
                <a:lnTo>
                  <a:pt x="206725" y="202152"/>
                </a:lnTo>
                <a:lnTo>
                  <a:pt x="202690" y="200627"/>
                </a:lnTo>
                <a:lnTo>
                  <a:pt x="181206" y="200627"/>
                </a:lnTo>
                <a:lnTo>
                  <a:pt x="175838" y="202152"/>
                </a:lnTo>
                <a:lnTo>
                  <a:pt x="157044" y="202152"/>
                </a:lnTo>
                <a:lnTo>
                  <a:pt x="153021" y="203677"/>
                </a:lnTo>
                <a:lnTo>
                  <a:pt x="144963" y="203677"/>
                </a:lnTo>
                <a:lnTo>
                  <a:pt x="139595" y="205201"/>
                </a:lnTo>
                <a:lnTo>
                  <a:pt x="135571" y="205201"/>
                </a:lnTo>
                <a:lnTo>
                  <a:pt x="131537" y="206599"/>
                </a:lnTo>
                <a:lnTo>
                  <a:pt x="127513" y="206599"/>
                </a:lnTo>
                <a:lnTo>
                  <a:pt x="123479" y="208124"/>
                </a:lnTo>
                <a:lnTo>
                  <a:pt x="120800" y="208124"/>
                </a:lnTo>
                <a:lnTo>
                  <a:pt x="116766" y="209649"/>
                </a:lnTo>
                <a:lnTo>
                  <a:pt x="112742" y="211173"/>
                </a:lnTo>
                <a:lnTo>
                  <a:pt x="108719" y="212698"/>
                </a:lnTo>
                <a:lnTo>
                  <a:pt x="106029" y="212698"/>
                </a:lnTo>
                <a:lnTo>
                  <a:pt x="102006" y="214223"/>
                </a:lnTo>
                <a:lnTo>
                  <a:pt x="96638" y="215747"/>
                </a:lnTo>
                <a:lnTo>
                  <a:pt x="89925" y="218670"/>
                </a:lnTo>
                <a:lnTo>
                  <a:pt x="83212" y="221719"/>
                </a:lnTo>
                <a:lnTo>
                  <a:pt x="76499" y="224769"/>
                </a:lnTo>
                <a:lnTo>
                  <a:pt x="72464" y="226293"/>
                </a:lnTo>
                <a:lnTo>
                  <a:pt x="67130" y="229343"/>
                </a:lnTo>
                <a:lnTo>
                  <a:pt x="61705" y="232265"/>
                </a:lnTo>
                <a:lnTo>
                  <a:pt x="56394" y="235315"/>
                </a:lnTo>
                <a:lnTo>
                  <a:pt x="52325" y="238364"/>
                </a:lnTo>
                <a:lnTo>
                  <a:pt x="48257" y="241414"/>
                </a:lnTo>
                <a:lnTo>
                  <a:pt x="42945" y="244336"/>
                </a:lnTo>
                <a:lnTo>
                  <a:pt x="38876" y="248910"/>
                </a:lnTo>
                <a:lnTo>
                  <a:pt x="34921" y="251960"/>
                </a:lnTo>
                <a:lnTo>
                  <a:pt x="30852" y="254882"/>
                </a:lnTo>
                <a:lnTo>
                  <a:pt x="28140" y="257931"/>
                </a:lnTo>
                <a:lnTo>
                  <a:pt x="24185" y="260981"/>
                </a:lnTo>
                <a:lnTo>
                  <a:pt x="17404" y="266953"/>
                </a:lnTo>
                <a:lnTo>
                  <a:pt x="9380" y="273051"/>
                </a:lnTo>
                <a:lnTo>
                  <a:pt x="0" y="141798"/>
                </a:lnTo>
                <a:lnTo>
                  <a:pt x="1356" y="132777"/>
                </a:lnTo>
                <a:lnTo>
                  <a:pt x="2712" y="125154"/>
                </a:lnTo>
                <a:lnTo>
                  <a:pt x="5311" y="117657"/>
                </a:lnTo>
                <a:lnTo>
                  <a:pt x="9380" y="110033"/>
                </a:lnTo>
                <a:lnTo>
                  <a:pt x="10736" y="105586"/>
                </a:lnTo>
                <a:lnTo>
                  <a:pt x="13448" y="101012"/>
                </a:lnTo>
                <a:lnTo>
                  <a:pt x="16048" y="96565"/>
                </a:lnTo>
                <a:lnTo>
                  <a:pt x="18760" y="93516"/>
                </a:lnTo>
                <a:lnTo>
                  <a:pt x="22828" y="88942"/>
                </a:lnTo>
                <a:lnTo>
                  <a:pt x="25428" y="84494"/>
                </a:lnTo>
                <a:lnTo>
                  <a:pt x="29496" y="81445"/>
                </a:lnTo>
                <a:lnTo>
                  <a:pt x="33565" y="76871"/>
                </a:lnTo>
                <a:lnTo>
                  <a:pt x="37520" y="72424"/>
                </a:lnTo>
                <a:lnTo>
                  <a:pt x="42945" y="67850"/>
                </a:lnTo>
                <a:lnTo>
                  <a:pt x="48257" y="63275"/>
                </a:lnTo>
                <a:lnTo>
                  <a:pt x="52325" y="60353"/>
                </a:lnTo>
                <a:lnTo>
                  <a:pt x="58993" y="55779"/>
                </a:lnTo>
                <a:lnTo>
                  <a:pt x="63061" y="51205"/>
                </a:lnTo>
                <a:lnTo>
                  <a:pt x="69786" y="48282"/>
                </a:lnTo>
                <a:lnTo>
                  <a:pt x="75154" y="45233"/>
                </a:lnTo>
                <a:lnTo>
                  <a:pt x="81867" y="40659"/>
                </a:lnTo>
                <a:lnTo>
                  <a:pt x="88580" y="37609"/>
                </a:lnTo>
                <a:lnTo>
                  <a:pt x="96638" y="33162"/>
                </a:lnTo>
                <a:lnTo>
                  <a:pt x="102006" y="30113"/>
                </a:lnTo>
                <a:lnTo>
                  <a:pt x="106029" y="28588"/>
                </a:lnTo>
                <a:lnTo>
                  <a:pt x="110064" y="27063"/>
                </a:lnTo>
                <a:lnTo>
                  <a:pt x="114087" y="25539"/>
                </a:lnTo>
                <a:lnTo>
                  <a:pt x="118111" y="24141"/>
                </a:lnTo>
                <a:lnTo>
                  <a:pt x="122145" y="21091"/>
                </a:lnTo>
                <a:lnTo>
                  <a:pt x="126168" y="19567"/>
                </a:lnTo>
                <a:lnTo>
                  <a:pt x="130192" y="18042"/>
                </a:lnTo>
                <a:lnTo>
                  <a:pt x="134226" y="18042"/>
                </a:lnTo>
                <a:lnTo>
                  <a:pt x="140939" y="14993"/>
                </a:lnTo>
                <a:lnTo>
                  <a:pt x="147652" y="12070"/>
                </a:lnTo>
                <a:lnTo>
                  <a:pt x="153021" y="10545"/>
                </a:lnTo>
                <a:lnTo>
                  <a:pt x="158389" y="9021"/>
                </a:lnTo>
                <a:lnTo>
                  <a:pt x="165102" y="5971"/>
                </a:lnTo>
                <a:lnTo>
                  <a:pt x="170470" y="5971"/>
                </a:lnTo>
                <a:lnTo>
                  <a:pt x="177183" y="4447"/>
                </a:lnTo>
                <a:lnTo>
                  <a:pt x="182551" y="2922"/>
                </a:lnTo>
                <a:lnTo>
                  <a:pt x="189264" y="1397"/>
                </a:lnTo>
                <a:lnTo>
                  <a:pt x="194632" y="1397"/>
                </a:lnTo>
                <a:lnTo>
                  <a:pt x="200012" y="0"/>
                </a:lnTo>
                <a:lnTo>
                  <a:pt x="252360" y="0"/>
                </a:lnTo>
                <a:lnTo>
                  <a:pt x="256395" y="1397"/>
                </a:lnTo>
                <a:lnTo>
                  <a:pt x="261763" y="1397"/>
                </a:lnTo>
                <a:lnTo>
                  <a:pt x="265786" y="2922"/>
                </a:lnTo>
                <a:lnTo>
                  <a:pt x="271166" y="4447"/>
                </a:lnTo>
                <a:lnTo>
                  <a:pt x="275189" y="5971"/>
                </a:lnTo>
                <a:lnTo>
                  <a:pt x="280557" y="5971"/>
                </a:lnTo>
                <a:lnTo>
                  <a:pt x="284580" y="7496"/>
                </a:lnTo>
                <a:lnTo>
                  <a:pt x="287270" y="9021"/>
                </a:lnTo>
                <a:lnTo>
                  <a:pt x="291293" y="10545"/>
                </a:lnTo>
                <a:lnTo>
                  <a:pt x="295328" y="12070"/>
                </a:lnTo>
                <a:lnTo>
                  <a:pt x="299351" y="14993"/>
                </a:lnTo>
                <a:lnTo>
                  <a:pt x="303386" y="14993"/>
                </a:lnTo>
                <a:lnTo>
                  <a:pt x="307409" y="16517"/>
                </a:lnTo>
                <a:lnTo>
                  <a:pt x="311433" y="18042"/>
                </a:lnTo>
                <a:lnTo>
                  <a:pt x="315467" y="21091"/>
                </a:lnTo>
                <a:lnTo>
                  <a:pt x="323514" y="24141"/>
                </a:lnTo>
                <a:lnTo>
                  <a:pt x="330227" y="28588"/>
                </a:lnTo>
                <a:lnTo>
                  <a:pt x="336940" y="33162"/>
                </a:lnTo>
                <a:lnTo>
                  <a:pt x="342319" y="37609"/>
                </a:lnTo>
                <a:lnTo>
                  <a:pt x="349021" y="42183"/>
                </a:lnTo>
                <a:lnTo>
                  <a:pt x="354400" y="48282"/>
                </a:lnTo>
                <a:lnTo>
                  <a:pt x="359769" y="52729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434118" y="2687776"/>
            <a:ext cx="46979" cy="132777"/>
          </a:xfrm>
          <a:custGeom>
            <a:avLst/>
            <a:gdLst/>
            <a:ahLst/>
            <a:cxnLst/>
            <a:rect l="l" t="t" r="r" b="b"/>
            <a:pathLst>
              <a:path w="46979" h="132777">
                <a:moveTo>
                  <a:pt x="0" y="0"/>
                </a:moveTo>
                <a:lnTo>
                  <a:pt x="18794" y="0"/>
                </a:lnTo>
                <a:lnTo>
                  <a:pt x="46979" y="126805"/>
                </a:lnTo>
                <a:lnTo>
                  <a:pt x="20139" y="132777"/>
                </a:lnTo>
                <a:lnTo>
                  <a:pt x="0" y="0"/>
                </a:lnTo>
                <a:close/>
              </a:path>
            </a:pathLst>
          </a:custGeom>
          <a:solidFill>
            <a:srgbClr val="FFE6D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391150" y="2802511"/>
            <a:ext cx="848476" cy="828380"/>
          </a:xfrm>
          <a:custGeom>
            <a:avLst/>
            <a:gdLst/>
            <a:ahLst/>
            <a:cxnLst/>
            <a:rect l="l" t="t" r="r" b="b"/>
            <a:pathLst>
              <a:path w="848476" h="828380">
                <a:moveTo>
                  <a:pt x="659177" y="90530"/>
                </a:moveTo>
                <a:lnTo>
                  <a:pt x="667235" y="95053"/>
                </a:lnTo>
                <a:lnTo>
                  <a:pt x="673948" y="101088"/>
                </a:lnTo>
                <a:lnTo>
                  <a:pt x="680661" y="107124"/>
                </a:lnTo>
                <a:lnTo>
                  <a:pt x="687374" y="113159"/>
                </a:lnTo>
                <a:lnTo>
                  <a:pt x="695432" y="117682"/>
                </a:lnTo>
                <a:lnTo>
                  <a:pt x="702145" y="123718"/>
                </a:lnTo>
                <a:lnTo>
                  <a:pt x="708847" y="129753"/>
                </a:lnTo>
                <a:lnTo>
                  <a:pt x="715560" y="137301"/>
                </a:lnTo>
                <a:lnTo>
                  <a:pt x="722273" y="143336"/>
                </a:lnTo>
                <a:lnTo>
                  <a:pt x="728986" y="149371"/>
                </a:lnTo>
                <a:lnTo>
                  <a:pt x="735699" y="155407"/>
                </a:lnTo>
                <a:lnTo>
                  <a:pt x="742412" y="162954"/>
                </a:lnTo>
                <a:lnTo>
                  <a:pt x="749125" y="168989"/>
                </a:lnTo>
                <a:lnTo>
                  <a:pt x="755838" y="176537"/>
                </a:lnTo>
                <a:lnTo>
                  <a:pt x="761206" y="182572"/>
                </a:lnTo>
                <a:lnTo>
                  <a:pt x="767919" y="190107"/>
                </a:lnTo>
                <a:lnTo>
                  <a:pt x="773287" y="196155"/>
                </a:lnTo>
                <a:lnTo>
                  <a:pt x="778667" y="205201"/>
                </a:lnTo>
                <a:lnTo>
                  <a:pt x="784035" y="212749"/>
                </a:lnTo>
                <a:lnTo>
                  <a:pt x="789403" y="220296"/>
                </a:lnTo>
                <a:lnTo>
                  <a:pt x="794771" y="227831"/>
                </a:lnTo>
                <a:lnTo>
                  <a:pt x="798806" y="236890"/>
                </a:lnTo>
                <a:lnTo>
                  <a:pt x="804174" y="244438"/>
                </a:lnTo>
                <a:lnTo>
                  <a:pt x="808197" y="253484"/>
                </a:lnTo>
                <a:lnTo>
                  <a:pt x="812221" y="261032"/>
                </a:lnTo>
                <a:lnTo>
                  <a:pt x="814910" y="270078"/>
                </a:lnTo>
                <a:lnTo>
                  <a:pt x="818934" y="279138"/>
                </a:lnTo>
                <a:lnTo>
                  <a:pt x="821623" y="288197"/>
                </a:lnTo>
                <a:lnTo>
                  <a:pt x="825647" y="297244"/>
                </a:lnTo>
                <a:lnTo>
                  <a:pt x="828337" y="306303"/>
                </a:lnTo>
                <a:lnTo>
                  <a:pt x="831026" y="315350"/>
                </a:lnTo>
                <a:lnTo>
                  <a:pt x="832360" y="324409"/>
                </a:lnTo>
                <a:lnTo>
                  <a:pt x="835050" y="333456"/>
                </a:lnTo>
                <a:lnTo>
                  <a:pt x="837728" y="344014"/>
                </a:lnTo>
                <a:lnTo>
                  <a:pt x="839073" y="354586"/>
                </a:lnTo>
                <a:lnTo>
                  <a:pt x="840418" y="363633"/>
                </a:lnTo>
                <a:lnTo>
                  <a:pt x="841763" y="374204"/>
                </a:lnTo>
                <a:lnTo>
                  <a:pt x="843107" y="384763"/>
                </a:lnTo>
                <a:lnTo>
                  <a:pt x="844441" y="395321"/>
                </a:lnTo>
                <a:lnTo>
                  <a:pt x="845786" y="405880"/>
                </a:lnTo>
                <a:lnTo>
                  <a:pt x="847131" y="416451"/>
                </a:lnTo>
                <a:lnTo>
                  <a:pt x="847131" y="449639"/>
                </a:lnTo>
                <a:lnTo>
                  <a:pt x="848476" y="460211"/>
                </a:lnTo>
                <a:lnTo>
                  <a:pt x="848476" y="502458"/>
                </a:lnTo>
                <a:lnTo>
                  <a:pt x="847131" y="514529"/>
                </a:lnTo>
                <a:lnTo>
                  <a:pt x="847131" y="525088"/>
                </a:lnTo>
                <a:lnTo>
                  <a:pt x="845786" y="535646"/>
                </a:lnTo>
                <a:lnTo>
                  <a:pt x="845786" y="556776"/>
                </a:lnTo>
                <a:lnTo>
                  <a:pt x="844441" y="567335"/>
                </a:lnTo>
                <a:lnTo>
                  <a:pt x="843107" y="577894"/>
                </a:lnTo>
                <a:lnTo>
                  <a:pt x="843107" y="588465"/>
                </a:lnTo>
                <a:lnTo>
                  <a:pt x="841763" y="599024"/>
                </a:lnTo>
                <a:lnTo>
                  <a:pt x="840418" y="609583"/>
                </a:lnTo>
                <a:lnTo>
                  <a:pt x="839073" y="620154"/>
                </a:lnTo>
                <a:lnTo>
                  <a:pt x="837728" y="629201"/>
                </a:lnTo>
                <a:lnTo>
                  <a:pt x="836394" y="638260"/>
                </a:lnTo>
                <a:lnTo>
                  <a:pt x="836394" y="647307"/>
                </a:lnTo>
                <a:lnTo>
                  <a:pt x="835050" y="657865"/>
                </a:lnTo>
                <a:lnTo>
                  <a:pt x="833705" y="666925"/>
                </a:lnTo>
                <a:lnTo>
                  <a:pt x="832360" y="675971"/>
                </a:lnTo>
                <a:lnTo>
                  <a:pt x="831026" y="685031"/>
                </a:lnTo>
                <a:lnTo>
                  <a:pt x="828337" y="694090"/>
                </a:lnTo>
                <a:lnTo>
                  <a:pt x="828337" y="701625"/>
                </a:lnTo>
                <a:lnTo>
                  <a:pt x="826992" y="709172"/>
                </a:lnTo>
                <a:lnTo>
                  <a:pt x="825647" y="718232"/>
                </a:lnTo>
                <a:lnTo>
                  <a:pt x="822968" y="725766"/>
                </a:lnTo>
                <a:lnTo>
                  <a:pt x="822968" y="733314"/>
                </a:lnTo>
                <a:lnTo>
                  <a:pt x="821623" y="740861"/>
                </a:lnTo>
                <a:lnTo>
                  <a:pt x="820279" y="746896"/>
                </a:lnTo>
                <a:lnTo>
                  <a:pt x="817600" y="754444"/>
                </a:lnTo>
                <a:lnTo>
                  <a:pt x="817600" y="760479"/>
                </a:lnTo>
                <a:lnTo>
                  <a:pt x="816255" y="765002"/>
                </a:lnTo>
                <a:lnTo>
                  <a:pt x="814910" y="771038"/>
                </a:lnTo>
                <a:lnTo>
                  <a:pt x="814910" y="777073"/>
                </a:lnTo>
                <a:lnTo>
                  <a:pt x="813566" y="781596"/>
                </a:lnTo>
                <a:lnTo>
                  <a:pt x="812221" y="786133"/>
                </a:lnTo>
                <a:lnTo>
                  <a:pt x="812221" y="790656"/>
                </a:lnTo>
                <a:lnTo>
                  <a:pt x="810887" y="795179"/>
                </a:lnTo>
                <a:lnTo>
                  <a:pt x="809542" y="801215"/>
                </a:lnTo>
                <a:lnTo>
                  <a:pt x="808197" y="805738"/>
                </a:lnTo>
                <a:lnTo>
                  <a:pt x="806853" y="808762"/>
                </a:lnTo>
                <a:lnTo>
                  <a:pt x="806853" y="810274"/>
                </a:lnTo>
                <a:lnTo>
                  <a:pt x="715560" y="789144"/>
                </a:lnTo>
                <a:lnTo>
                  <a:pt x="792093" y="737837"/>
                </a:lnTo>
                <a:lnTo>
                  <a:pt x="653809" y="754444"/>
                </a:lnTo>
                <a:lnTo>
                  <a:pt x="765241" y="677483"/>
                </a:lnTo>
                <a:lnTo>
                  <a:pt x="578632" y="715208"/>
                </a:lnTo>
                <a:lnTo>
                  <a:pt x="584000" y="709172"/>
                </a:lnTo>
                <a:lnTo>
                  <a:pt x="590713" y="704649"/>
                </a:lnTo>
                <a:lnTo>
                  <a:pt x="597426" y="698614"/>
                </a:lnTo>
                <a:lnTo>
                  <a:pt x="604139" y="692578"/>
                </a:lnTo>
                <a:lnTo>
                  <a:pt x="608162" y="688042"/>
                </a:lnTo>
                <a:lnTo>
                  <a:pt x="612186" y="685031"/>
                </a:lnTo>
                <a:lnTo>
                  <a:pt x="616220" y="682007"/>
                </a:lnTo>
                <a:lnTo>
                  <a:pt x="620244" y="678996"/>
                </a:lnTo>
                <a:lnTo>
                  <a:pt x="624278" y="675971"/>
                </a:lnTo>
                <a:lnTo>
                  <a:pt x="628302" y="672960"/>
                </a:lnTo>
                <a:lnTo>
                  <a:pt x="632325" y="669936"/>
                </a:lnTo>
                <a:lnTo>
                  <a:pt x="636359" y="668437"/>
                </a:lnTo>
                <a:lnTo>
                  <a:pt x="640383" y="665413"/>
                </a:lnTo>
                <a:lnTo>
                  <a:pt x="644406" y="662401"/>
                </a:lnTo>
                <a:lnTo>
                  <a:pt x="648441" y="659377"/>
                </a:lnTo>
                <a:lnTo>
                  <a:pt x="651119" y="657865"/>
                </a:lnTo>
                <a:lnTo>
                  <a:pt x="657832" y="653342"/>
                </a:lnTo>
                <a:lnTo>
                  <a:pt x="663212" y="648819"/>
                </a:lnTo>
                <a:lnTo>
                  <a:pt x="668580" y="645795"/>
                </a:lnTo>
                <a:lnTo>
                  <a:pt x="672603" y="644295"/>
                </a:lnTo>
                <a:lnTo>
                  <a:pt x="675293" y="642783"/>
                </a:lnTo>
                <a:lnTo>
                  <a:pt x="604139" y="645795"/>
                </a:lnTo>
                <a:lnTo>
                  <a:pt x="704823" y="580918"/>
                </a:lnTo>
                <a:lnTo>
                  <a:pt x="625612" y="583929"/>
                </a:lnTo>
                <a:lnTo>
                  <a:pt x="724963" y="520564"/>
                </a:lnTo>
                <a:lnTo>
                  <a:pt x="639038" y="534147"/>
                </a:lnTo>
                <a:lnTo>
                  <a:pt x="728986" y="466246"/>
                </a:lnTo>
                <a:lnTo>
                  <a:pt x="647096" y="475293"/>
                </a:lnTo>
                <a:lnTo>
                  <a:pt x="731676" y="411915"/>
                </a:lnTo>
                <a:lnTo>
                  <a:pt x="649786" y="430021"/>
                </a:lnTo>
                <a:lnTo>
                  <a:pt x="726307" y="348551"/>
                </a:lnTo>
                <a:lnTo>
                  <a:pt x="641728" y="375703"/>
                </a:lnTo>
                <a:lnTo>
                  <a:pt x="700800" y="298756"/>
                </a:lnTo>
                <a:lnTo>
                  <a:pt x="636359" y="312338"/>
                </a:lnTo>
                <a:lnTo>
                  <a:pt x="739733" y="178036"/>
                </a:lnTo>
                <a:lnTo>
                  <a:pt x="690052" y="191619"/>
                </a:lnTo>
                <a:lnTo>
                  <a:pt x="671258" y="165965"/>
                </a:lnTo>
                <a:lnTo>
                  <a:pt x="665890" y="167477"/>
                </a:lnTo>
                <a:lnTo>
                  <a:pt x="659177" y="170501"/>
                </a:lnTo>
                <a:lnTo>
                  <a:pt x="656499" y="172001"/>
                </a:lnTo>
                <a:lnTo>
                  <a:pt x="652464" y="173513"/>
                </a:lnTo>
                <a:lnTo>
                  <a:pt x="648441" y="175025"/>
                </a:lnTo>
                <a:lnTo>
                  <a:pt x="644406" y="178036"/>
                </a:lnTo>
                <a:lnTo>
                  <a:pt x="641728" y="179548"/>
                </a:lnTo>
                <a:lnTo>
                  <a:pt x="637693" y="181060"/>
                </a:lnTo>
                <a:lnTo>
                  <a:pt x="633670" y="182572"/>
                </a:lnTo>
                <a:lnTo>
                  <a:pt x="629646" y="184071"/>
                </a:lnTo>
                <a:lnTo>
                  <a:pt x="626957" y="185583"/>
                </a:lnTo>
                <a:lnTo>
                  <a:pt x="622933" y="187095"/>
                </a:lnTo>
                <a:lnTo>
                  <a:pt x="620244" y="188607"/>
                </a:lnTo>
                <a:lnTo>
                  <a:pt x="616220" y="191619"/>
                </a:lnTo>
                <a:lnTo>
                  <a:pt x="609507" y="194643"/>
                </a:lnTo>
                <a:lnTo>
                  <a:pt x="602794" y="196155"/>
                </a:lnTo>
                <a:lnTo>
                  <a:pt x="597426" y="199166"/>
                </a:lnTo>
                <a:lnTo>
                  <a:pt x="592058" y="202190"/>
                </a:lnTo>
                <a:lnTo>
                  <a:pt x="588023" y="203689"/>
                </a:lnTo>
                <a:lnTo>
                  <a:pt x="585345" y="205201"/>
                </a:lnTo>
                <a:lnTo>
                  <a:pt x="582655" y="206713"/>
                </a:lnTo>
                <a:lnTo>
                  <a:pt x="577287" y="143336"/>
                </a:lnTo>
                <a:lnTo>
                  <a:pt x="546411" y="209725"/>
                </a:lnTo>
                <a:lnTo>
                  <a:pt x="534330" y="120707"/>
                </a:lnTo>
                <a:lnTo>
                  <a:pt x="506133" y="236890"/>
                </a:lnTo>
                <a:lnTo>
                  <a:pt x="394701" y="238402"/>
                </a:lnTo>
                <a:lnTo>
                  <a:pt x="412151" y="303279"/>
                </a:lnTo>
                <a:lnTo>
                  <a:pt x="294017" y="386275"/>
                </a:lnTo>
                <a:lnTo>
                  <a:pt x="123513" y="568847"/>
                </a:lnTo>
                <a:lnTo>
                  <a:pt x="161101" y="663901"/>
                </a:lnTo>
                <a:lnTo>
                  <a:pt x="158423" y="602035"/>
                </a:lnTo>
                <a:lnTo>
                  <a:pt x="206748" y="691066"/>
                </a:lnTo>
                <a:lnTo>
                  <a:pt x="193321" y="603547"/>
                </a:lnTo>
                <a:lnTo>
                  <a:pt x="261797" y="707660"/>
                </a:lnTo>
                <a:lnTo>
                  <a:pt x="237623" y="615618"/>
                </a:lnTo>
                <a:lnTo>
                  <a:pt x="318179" y="700126"/>
                </a:lnTo>
                <a:lnTo>
                  <a:pt x="288649" y="588465"/>
                </a:lnTo>
                <a:lnTo>
                  <a:pt x="357113" y="656366"/>
                </a:lnTo>
                <a:lnTo>
                  <a:pt x="312811" y="500946"/>
                </a:lnTo>
                <a:lnTo>
                  <a:pt x="377252" y="567335"/>
                </a:lnTo>
                <a:lnTo>
                  <a:pt x="345032" y="430021"/>
                </a:lnTo>
                <a:lnTo>
                  <a:pt x="418864" y="496423"/>
                </a:lnTo>
                <a:lnTo>
                  <a:pt x="387988" y="360621"/>
                </a:lnTo>
                <a:lnTo>
                  <a:pt x="445716" y="423986"/>
                </a:lnTo>
                <a:lnTo>
                  <a:pt x="457797" y="513017"/>
                </a:lnTo>
                <a:lnTo>
                  <a:pt x="452429" y="734826"/>
                </a:lnTo>
                <a:lnTo>
                  <a:pt x="394701" y="828380"/>
                </a:lnTo>
                <a:lnTo>
                  <a:pt x="284614" y="822345"/>
                </a:lnTo>
                <a:lnTo>
                  <a:pt x="75188" y="722755"/>
                </a:lnTo>
                <a:lnTo>
                  <a:pt x="0" y="574883"/>
                </a:lnTo>
                <a:lnTo>
                  <a:pt x="22828" y="534147"/>
                </a:lnTo>
                <a:lnTo>
                  <a:pt x="67130" y="618642"/>
                </a:lnTo>
                <a:lnTo>
                  <a:pt x="73843" y="591477"/>
                </a:lnTo>
                <a:lnTo>
                  <a:pt x="265820" y="333456"/>
                </a:lnTo>
                <a:lnTo>
                  <a:pt x="381275" y="271590"/>
                </a:lnTo>
                <a:lnTo>
                  <a:pt x="363826" y="193131"/>
                </a:lnTo>
                <a:lnTo>
                  <a:pt x="484649" y="191619"/>
                </a:lnTo>
                <a:lnTo>
                  <a:pt x="487339" y="0"/>
                </a:lnTo>
                <a:lnTo>
                  <a:pt x="491362" y="0"/>
                </a:lnTo>
                <a:lnTo>
                  <a:pt x="495397" y="1524"/>
                </a:lnTo>
                <a:lnTo>
                  <a:pt x="499420" y="4574"/>
                </a:lnTo>
                <a:lnTo>
                  <a:pt x="502110" y="4574"/>
                </a:lnTo>
                <a:lnTo>
                  <a:pt x="506133" y="5971"/>
                </a:lnTo>
                <a:lnTo>
                  <a:pt x="510157" y="7496"/>
                </a:lnTo>
                <a:lnTo>
                  <a:pt x="512846" y="9021"/>
                </a:lnTo>
                <a:lnTo>
                  <a:pt x="518214" y="10545"/>
                </a:lnTo>
                <a:lnTo>
                  <a:pt x="522238" y="13595"/>
                </a:lnTo>
                <a:lnTo>
                  <a:pt x="526272" y="15120"/>
                </a:lnTo>
                <a:lnTo>
                  <a:pt x="531641" y="18042"/>
                </a:lnTo>
                <a:lnTo>
                  <a:pt x="537009" y="19567"/>
                </a:lnTo>
                <a:lnTo>
                  <a:pt x="542377" y="22616"/>
                </a:lnTo>
                <a:lnTo>
                  <a:pt x="547745" y="24141"/>
                </a:lnTo>
                <a:lnTo>
                  <a:pt x="553125" y="27190"/>
                </a:lnTo>
                <a:lnTo>
                  <a:pt x="558493" y="28715"/>
                </a:lnTo>
                <a:lnTo>
                  <a:pt x="565206" y="33162"/>
                </a:lnTo>
                <a:lnTo>
                  <a:pt x="570574" y="36212"/>
                </a:lnTo>
                <a:lnTo>
                  <a:pt x="577287" y="40786"/>
                </a:lnTo>
                <a:lnTo>
                  <a:pt x="584000" y="43708"/>
                </a:lnTo>
                <a:lnTo>
                  <a:pt x="589368" y="46758"/>
                </a:lnTo>
                <a:lnTo>
                  <a:pt x="596081" y="49807"/>
                </a:lnTo>
                <a:lnTo>
                  <a:pt x="602794" y="54254"/>
                </a:lnTo>
                <a:lnTo>
                  <a:pt x="610852" y="58828"/>
                </a:lnTo>
                <a:lnTo>
                  <a:pt x="617565" y="63402"/>
                </a:lnTo>
                <a:lnTo>
                  <a:pt x="624278" y="67850"/>
                </a:lnTo>
                <a:lnTo>
                  <a:pt x="629646" y="72424"/>
                </a:lnTo>
                <a:lnTo>
                  <a:pt x="637693" y="76947"/>
                </a:lnTo>
                <a:lnTo>
                  <a:pt x="644406" y="81470"/>
                </a:lnTo>
                <a:lnTo>
                  <a:pt x="652464" y="85994"/>
                </a:lnTo>
                <a:lnTo>
                  <a:pt x="659177" y="90530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341458" y="2553473"/>
            <a:ext cx="413518" cy="339567"/>
          </a:xfrm>
          <a:custGeom>
            <a:avLst/>
            <a:gdLst/>
            <a:ahLst/>
            <a:cxnLst/>
            <a:rect l="l" t="t" r="r" b="b"/>
            <a:pathLst>
              <a:path w="413518" h="339567">
                <a:moveTo>
                  <a:pt x="345054" y="57431"/>
                </a:moveTo>
                <a:lnTo>
                  <a:pt x="346388" y="60480"/>
                </a:lnTo>
                <a:lnTo>
                  <a:pt x="346388" y="64927"/>
                </a:lnTo>
                <a:lnTo>
                  <a:pt x="347733" y="69501"/>
                </a:lnTo>
                <a:lnTo>
                  <a:pt x="349078" y="73948"/>
                </a:lnTo>
                <a:lnTo>
                  <a:pt x="350422" y="81572"/>
                </a:lnTo>
                <a:lnTo>
                  <a:pt x="351756" y="89069"/>
                </a:lnTo>
                <a:lnTo>
                  <a:pt x="354446" y="95167"/>
                </a:lnTo>
                <a:lnTo>
                  <a:pt x="354446" y="104189"/>
                </a:lnTo>
                <a:lnTo>
                  <a:pt x="357135" y="105713"/>
                </a:lnTo>
                <a:lnTo>
                  <a:pt x="361159" y="110161"/>
                </a:lnTo>
                <a:lnTo>
                  <a:pt x="363848" y="111685"/>
                </a:lnTo>
                <a:lnTo>
                  <a:pt x="366527" y="116259"/>
                </a:lnTo>
                <a:lnTo>
                  <a:pt x="370562" y="120834"/>
                </a:lnTo>
                <a:lnTo>
                  <a:pt x="374585" y="126805"/>
                </a:lnTo>
                <a:lnTo>
                  <a:pt x="379953" y="131380"/>
                </a:lnTo>
                <a:lnTo>
                  <a:pt x="383988" y="137351"/>
                </a:lnTo>
                <a:lnTo>
                  <a:pt x="389356" y="143450"/>
                </a:lnTo>
                <a:lnTo>
                  <a:pt x="393379" y="150947"/>
                </a:lnTo>
                <a:lnTo>
                  <a:pt x="398747" y="157046"/>
                </a:lnTo>
                <a:lnTo>
                  <a:pt x="404115" y="164542"/>
                </a:lnTo>
                <a:lnTo>
                  <a:pt x="409495" y="170514"/>
                </a:lnTo>
                <a:lnTo>
                  <a:pt x="413518" y="176613"/>
                </a:lnTo>
                <a:lnTo>
                  <a:pt x="408150" y="215874"/>
                </a:lnTo>
                <a:lnTo>
                  <a:pt x="361159" y="289823"/>
                </a:lnTo>
                <a:lnTo>
                  <a:pt x="362504" y="282200"/>
                </a:lnTo>
                <a:lnTo>
                  <a:pt x="363848" y="276228"/>
                </a:lnTo>
                <a:lnTo>
                  <a:pt x="365182" y="268604"/>
                </a:lnTo>
                <a:lnTo>
                  <a:pt x="365182" y="262633"/>
                </a:lnTo>
                <a:lnTo>
                  <a:pt x="366527" y="256534"/>
                </a:lnTo>
                <a:lnTo>
                  <a:pt x="367872" y="250562"/>
                </a:lnTo>
                <a:lnTo>
                  <a:pt x="369217" y="242938"/>
                </a:lnTo>
                <a:lnTo>
                  <a:pt x="369217" y="229470"/>
                </a:lnTo>
                <a:lnTo>
                  <a:pt x="370562" y="223371"/>
                </a:lnTo>
                <a:lnTo>
                  <a:pt x="370562" y="217399"/>
                </a:lnTo>
                <a:lnTo>
                  <a:pt x="369217" y="209776"/>
                </a:lnTo>
                <a:lnTo>
                  <a:pt x="369217" y="194655"/>
                </a:lnTo>
                <a:lnTo>
                  <a:pt x="367872" y="185634"/>
                </a:lnTo>
                <a:lnTo>
                  <a:pt x="366527" y="178138"/>
                </a:lnTo>
                <a:lnTo>
                  <a:pt x="351756" y="176613"/>
                </a:lnTo>
                <a:lnTo>
                  <a:pt x="351756" y="191733"/>
                </a:lnTo>
                <a:lnTo>
                  <a:pt x="350422" y="199230"/>
                </a:lnTo>
                <a:lnTo>
                  <a:pt x="350422" y="202279"/>
                </a:lnTo>
                <a:lnTo>
                  <a:pt x="349078" y="206726"/>
                </a:lnTo>
                <a:lnTo>
                  <a:pt x="347733" y="211300"/>
                </a:lnTo>
                <a:lnTo>
                  <a:pt x="346388" y="215874"/>
                </a:lnTo>
                <a:lnTo>
                  <a:pt x="346388" y="218797"/>
                </a:lnTo>
                <a:lnTo>
                  <a:pt x="345054" y="223371"/>
                </a:lnTo>
                <a:lnTo>
                  <a:pt x="345054" y="227945"/>
                </a:lnTo>
                <a:lnTo>
                  <a:pt x="342364" y="232392"/>
                </a:lnTo>
                <a:lnTo>
                  <a:pt x="342364" y="236966"/>
                </a:lnTo>
                <a:lnTo>
                  <a:pt x="339675" y="242938"/>
                </a:lnTo>
                <a:lnTo>
                  <a:pt x="338341" y="247512"/>
                </a:lnTo>
                <a:lnTo>
                  <a:pt x="335651" y="253611"/>
                </a:lnTo>
                <a:lnTo>
                  <a:pt x="334307" y="258058"/>
                </a:lnTo>
                <a:lnTo>
                  <a:pt x="331628" y="264157"/>
                </a:lnTo>
                <a:lnTo>
                  <a:pt x="330283" y="270129"/>
                </a:lnTo>
                <a:lnTo>
                  <a:pt x="326249" y="276228"/>
                </a:lnTo>
                <a:lnTo>
                  <a:pt x="323570" y="280675"/>
                </a:lnTo>
                <a:lnTo>
                  <a:pt x="320881" y="286774"/>
                </a:lnTo>
                <a:lnTo>
                  <a:pt x="316857" y="291221"/>
                </a:lnTo>
                <a:lnTo>
                  <a:pt x="314167" y="297320"/>
                </a:lnTo>
                <a:lnTo>
                  <a:pt x="310144" y="303292"/>
                </a:lnTo>
                <a:lnTo>
                  <a:pt x="304776" y="309391"/>
                </a:lnTo>
                <a:lnTo>
                  <a:pt x="300741" y="315362"/>
                </a:lnTo>
                <a:lnTo>
                  <a:pt x="294028" y="319949"/>
                </a:lnTo>
                <a:lnTo>
                  <a:pt x="290005" y="324473"/>
                </a:lnTo>
                <a:lnTo>
                  <a:pt x="284637" y="328996"/>
                </a:lnTo>
                <a:lnTo>
                  <a:pt x="279269" y="332020"/>
                </a:lnTo>
                <a:lnTo>
                  <a:pt x="272556" y="333532"/>
                </a:lnTo>
                <a:lnTo>
                  <a:pt x="268521" y="336543"/>
                </a:lnTo>
                <a:lnTo>
                  <a:pt x="263153" y="338055"/>
                </a:lnTo>
                <a:lnTo>
                  <a:pt x="256440" y="338055"/>
                </a:lnTo>
                <a:lnTo>
                  <a:pt x="251072" y="339567"/>
                </a:lnTo>
                <a:lnTo>
                  <a:pt x="228254" y="339567"/>
                </a:lnTo>
                <a:lnTo>
                  <a:pt x="222875" y="336543"/>
                </a:lnTo>
                <a:lnTo>
                  <a:pt x="214828" y="333532"/>
                </a:lnTo>
                <a:lnTo>
                  <a:pt x="209460" y="330508"/>
                </a:lnTo>
                <a:lnTo>
                  <a:pt x="201402" y="325985"/>
                </a:lnTo>
                <a:lnTo>
                  <a:pt x="194689" y="321461"/>
                </a:lnTo>
                <a:lnTo>
                  <a:pt x="187976" y="315362"/>
                </a:lnTo>
                <a:lnTo>
                  <a:pt x="181263" y="309391"/>
                </a:lnTo>
                <a:lnTo>
                  <a:pt x="174550" y="304816"/>
                </a:lnTo>
                <a:lnTo>
                  <a:pt x="169182" y="298845"/>
                </a:lnTo>
                <a:lnTo>
                  <a:pt x="163813" y="292746"/>
                </a:lnTo>
                <a:lnTo>
                  <a:pt x="159779" y="288299"/>
                </a:lnTo>
                <a:lnTo>
                  <a:pt x="154411" y="283725"/>
                </a:lnTo>
                <a:lnTo>
                  <a:pt x="151732" y="280675"/>
                </a:lnTo>
                <a:lnTo>
                  <a:pt x="149043" y="277753"/>
                </a:lnTo>
                <a:lnTo>
                  <a:pt x="147698" y="276228"/>
                </a:lnTo>
                <a:lnTo>
                  <a:pt x="108764" y="276228"/>
                </a:lnTo>
                <a:lnTo>
                  <a:pt x="104741" y="274703"/>
                </a:lnTo>
                <a:lnTo>
                  <a:pt x="100706" y="273179"/>
                </a:lnTo>
                <a:lnTo>
                  <a:pt x="98028" y="271654"/>
                </a:lnTo>
                <a:lnTo>
                  <a:pt x="93993" y="271654"/>
                </a:lnTo>
                <a:lnTo>
                  <a:pt x="91315" y="265682"/>
                </a:lnTo>
                <a:lnTo>
                  <a:pt x="88625" y="261108"/>
                </a:lnTo>
                <a:lnTo>
                  <a:pt x="88625" y="253611"/>
                </a:lnTo>
                <a:lnTo>
                  <a:pt x="87280" y="249037"/>
                </a:lnTo>
                <a:lnTo>
                  <a:pt x="87280" y="214350"/>
                </a:lnTo>
                <a:lnTo>
                  <a:pt x="85947" y="206726"/>
                </a:lnTo>
                <a:lnTo>
                  <a:pt x="85947" y="199230"/>
                </a:lnTo>
                <a:lnTo>
                  <a:pt x="84602" y="191733"/>
                </a:lnTo>
                <a:lnTo>
                  <a:pt x="84602" y="181187"/>
                </a:lnTo>
                <a:lnTo>
                  <a:pt x="83257" y="176613"/>
                </a:lnTo>
                <a:lnTo>
                  <a:pt x="83257" y="166067"/>
                </a:lnTo>
                <a:lnTo>
                  <a:pt x="80579" y="161493"/>
                </a:lnTo>
                <a:lnTo>
                  <a:pt x="79234" y="157046"/>
                </a:lnTo>
                <a:lnTo>
                  <a:pt x="76544" y="153996"/>
                </a:lnTo>
                <a:lnTo>
                  <a:pt x="72521" y="150947"/>
                </a:lnTo>
                <a:lnTo>
                  <a:pt x="65808" y="149422"/>
                </a:lnTo>
                <a:lnTo>
                  <a:pt x="60439" y="147897"/>
                </a:lnTo>
                <a:lnTo>
                  <a:pt x="38955" y="147897"/>
                </a:lnTo>
                <a:lnTo>
                  <a:pt x="32242" y="149422"/>
                </a:lnTo>
                <a:lnTo>
                  <a:pt x="26874" y="150947"/>
                </a:lnTo>
                <a:lnTo>
                  <a:pt x="24185" y="150947"/>
                </a:lnTo>
                <a:lnTo>
                  <a:pt x="21506" y="152472"/>
                </a:lnTo>
                <a:lnTo>
                  <a:pt x="20161" y="149422"/>
                </a:lnTo>
                <a:lnTo>
                  <a:pt x="18816" y="144975"/>
                </a:lnTo>
                <a:lnTo>
                  <a:pt x="17471" y="141926"/>
                </a:lnTo>
                <a:lnTo>
                  <a:pt x="14793" y="135827"/>
                </a:lnTo>
                <a:lnTo>
                  <a:pt x="12103" y="129855"/>
                </a:lnTo>
                <a:lnTo>
                  <a:pt x="10758" y="123756"/>
                </a:lnTo>
                <a:lnTo>
                  <a:pt x="6735" y="116259"/>
                </a:lnTo>
                <a:lnTo>
                  <a:pt x="5424" y="110161"/>
                </a:lnTo>
                <a:lnTo>
                  <a:pt x="2712" y="102664"/>
                </a:lnTo>
                <a:lnTo>
                  <a:pt x="1356" y="95167"/>
                </a:lnTo>
                <a:lnTo>
                  <a:pt x="0" y="87544"/>
                </a:lnTo>
                <a:lnTo>
                  <a:pt x="0" y="73948"/>
                </a:lnTo>
                <a:lnTo>
                  <a:pt x="1356" y="67977"/>
                </a:lnTo>
                <a:lnTo>
                  <a:pt x="4068" y="63402"/>
                </a:lnTo>
                <a:lnTo>
                  <a:pt x="8080" y="58955"/>
                </a:lnTo>
                <a:lnTo>
                  <a:pt x="12103" y="54381"/>
                </a:lnTo>
                <a:lnTo>
                  <a:pt x="16138" y="49807"/>
                </a:lnTo>
                <a:lnTo>
                  <a:pt x="21506" y="45360"/>
                </a:lnTo>
                <a:lnTo>
                  <a:pt x="28219" y="40786"/>
                </a:lnTo>
                <a:lnTo>
                  <a:pt x="33587" y="36339"/>
                </a:lnTo>
                <a:lnTo>
                  <a:pt x="40300" y="31765"/>
                </a:lnTo>
                <a:lnTo>
                  <a:pt x="47013" y="28715"/>
                </a:lnTo>
                <a:lnTo>
                  <a:pt x="52382" y="25666"/>
                </a:lnTo>
                <a:lnTo>
                  <a:pt x="56405" y="24268"/>
                </a:lnTo>
                <a:lnTo>
                  <a:pt x="60439" y="21219"/>
                </a:lnTo>
                <a:lnTo>
                  <a:pt x="64463" y="19694"/>
                </a:lnTo>
                <a:lnTo>
                  <a:pt x="68486" y="18169"/>
                </a:lnTo>
                <a:lnTo>
                  <a:pt x="73866" y="16644"/>
                </a:lnTo>
                <a:lnTo>
                  <a:pt x="77889" y="15120"/>
                </a:lnTo>
                <a:lnTo>
                  <a:pt x="83257" y="13595"/>
                </a:lnTo>
                <a:lnTo>
                  <a:pt x="87280" y="12070"/>
                </a:lnTo>
                <a:lnTo>
                  <a:pt x="92660" y="10673"/>
                </a:lnTo>
                <a:lnTo>
                  <a:pt x="98028" y="9148"/>
                </a:lnTo>
                <a:lnTo>
                  <a:pt x="102051" y="7623"/>
                </a:lnTo>
                <a:lnTo>
                  <a:pt x="108764" y="6098"/>
                </a:lnTo>
                <a:lnTo>
                  <a:pt x="114132" y="6098"/>
                </a:lnTo>
                <a:lnTo>
                  <a:pt x="119501" y="4574"/>
                </a:lnTo>
                <a:lnTo>
                  <a:pt x="124880" y="3049"/>
                </a:lnTo>
                <a:lnTo>
                  <a:pt x="128903" y="1524"/>
                </a:lnTo>
                <a:lnTo>
                  <a:pt x="131593" y="1524"/>
                </a:lnTo>
                <a:lnTo>
                  <a:pt x="135616" y="0"/>
                </a:lnTo>
                <a:lnTo>
                  <a:pt x="170527" y="0"/>
                </a:lnTo>
                <a:lnTo>
                  <a:pt x="175895" y="1524"/>
                </a:lnTo>
                <a:lnTo>
                  <a:pt x="181263" y="1524"/>
                </a:lnTo>
                <a:lnTo>
                  <a:pt x="187976" y="3049"/>
                </a:lnTo>
                <a:lnTo>
                  <a:pt x="193344" y="4574"/>
                </a:lnTo>
                <a:lnTo>
                  <a:pt x="197367" y="6098"/>
                </a:lnTo>
                <a:lnTo>
                  <a:pt x="202747" y="7623"/>
                </a:lnTo>
                <a:lnTo>
                  <a:pt x="208115" y="9148"/>
                </a:lnTo>
                <a:lnTo>
                  <a:pt x="212138" y="10673"/>
                </a:lnTo>
                <a:lnTo>
                  <a:pt x="216173" y="12070"/>
                </a:lnTo>
                <a:lnTo>
                  <a:pt x="220196" y="13595"/>
                </a:lnTo>
                <a:lnTo>
                  <a:pt x="224220" y="15120"/>
                </a:lnTo>
                <a:lnTo>
                  <a:pt x="228254" y="16644"/>
                </a:lnTo>
                <a:lnTo>
                  <a:pt x="230933" y="19694"/>
                </a:lnTo>
                <a:lnTo>
                  <a:pt x="237646" y="22743"/>
                </a:lnTo>
                <a:lnTo>
                  <a:pt x="243014" y="27190"/>
                </a:lnTo>
                <a:lnTo>
                  <a:pt x="248393" y="30240"/>
                </a:lnTo>
                <a:lnTo>
                  <a:pt x="252417" y="33289"/>
                </a:lnTo>
                <a:lnTo>
                  <a:pt x="256440" y="36339"/>
                </a:lnTo>
                <a:lnTo>
                  <a:pt x="257785" y="37736"/>
                </a:lnTo>
                <a:lnTo>
                  <a:pt x="261808" y="39261"/>
                </a:lnTo>
                <a:lnTo>
                  <a:pt x="264498" y="37736"/>
                </a:lnTo>
                <a:lnTo>
                  <a:pt x="267187" y="33289"/>
                </a:lnTo>
                <a:lnTo>
                  <a:pt x="269866" y="30240"/>
                </a:lnTo>
                <a:lnTo>
                  <a:pt x="273901" y="24268"/>
                </a:lnTo>
                <a:lnTo>
                  <a:pt x="279269" y="19694"/>
                </a:lnTo>
                <a:lnTo>
                  <a:pt x="281947" y="16644"/>
                </a:lnTo>
                <a:lnTo>
                  <a:pt x="284637" y="13595"/>
                </a:lnTo>
                <a:lnTo>
                  <a:pt x="288660" y="12070"/>
                </a:lnTo>
                <a:lnTo>
                  <a:pt x="292695" y="10673"/>
                </a:lnTo>
                <a:lnTo>
                  <a:pt x="296718" y="9148"/>
                </a:lnTo>
                <a:lnTo>
                  <a:pt x="302086" y="10673"/>
                </a:lnTo>
                <a:lnTo>
                  <a:pt x="306121" y="10673"/>
                </a:lnTo>
                <a:lnTo>
                  <a:pt x="310144" y="13595"/>
                </a:lnTo>
                <a:lnTo>
                  <a:pt x="314167" y="15120"/>
                </a:lnTo>
                <a:lnTo>
                  <a:pt x="318202" y="18169"/>
                </a:lnTo>
                <a:lnTo>
                  <a:pt x="322225" y="21219"/>
                </a:lnTo>
                <a:lnTo>
                  <a:pt x="324915" y="25666"/>
                </a:lnTo>
                <a:lnTo>
                  <a:pt x="328938" y="30240"/>
                </a:lnTo>
                <a:lnTo>
                  <a:pt x="332962" y="34814"/>
                </a:lnTo>
                <a:lnTo>
                  <a:pt x="335651" y="37736"/>
                </a:lnTo>
                <a:lnTo>
                  <a:pt x="338341" y="42310"/>
                </a:lnTo>
                <a:lnTo>
                  <a:pt x="341020" y="46885"/>
                </a:lnTo>
                <a:lnTo>
                  <a:pt x="342364" y="51332"/>
                </a:lnTo>
                <a:lnTo>
                  <a:pt x="345054" y="54381"/>
                </a:lnTo>
                <a:lnTo>
                  <a:pt x="345054" y="57431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352216" y="2583714"/>
            <a:ext cx="98005" cy="101139"/>
          </a:xfrm>
          <a:custGeom>
            <a:avLst/>
            <a:gdLst/>
            <a:ahLst/>
            <a:cxnLst/>
            <a:rect l="l" t="t" r="r" b="b"/>
            <a:pathLst>
              <a:path w="98005" h="101139">
                <a:moveTo>
                  <a:pt x="32220" y="54381"/>
                </a:moveTo>
                <a:lnTo>
                  <a:pt x="98005" y="40786"/>
                </a:lnTo>
                <a:lnTo>
                  <a:pt x="20139" y="101139"/>
                </a:lnTo>
                <a:lnTo>
                  <a:pt x="0" y="36212"/>
                </a:lnTo>
                <a:lnTo>
                  <a:pt x="76521" y="0"/>
                </a:lnTo>
                <a:lnTo>
                  <a:pt x="32220" y="54381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299868" y="2467581"/>
            <a:ext cx="310110" cy="120707"/>
          </a:xfrm>
          <a:custGeom>
            <a:avLst/>
            <a:gdLst/>
            <a:ahLst/>
            <a:cxnLst/>
            <a:rect l="l" t="t" r="r" b="b"/>
            <a:pathLst>
              <a:path w="310110" h="120707">
                <a:moveTo>
                  <a:pt x="279235" y="72424"/>
                </a:moveTo>
                <a:lnTo>
                  <a:pt x="275211" y="70899"/>
                </a:lnTo>
                <a:lnTo>
                  <a:pt x="269843" y="69374"/>
                </a:lnTo>
                <a:lnTo>
                  <a:pt x="264464" y="66325"/>
                </a:lnTo>
                <a:lnTo>
                  <a:pt x="259096" y="63275"/>
                </a:lnTo>
                <a:lnTo>
                  <a:pt x="255072" y="61751"/>
                </a:lnTo>
                <a:lnTo>
                  <a:pt x="251049" y="60353"/>
                </a:lnTo>
                <a:lnTo>
                  <a:pt x="247014" y="58828"/>
                </a:lnTo>
                <a:lnTo>
                  <a:pt x="241646" y="58828"/>
                </a:lnTo>
                <a:lnTo>
                  <a:pt x="237623" y="55779"/>
                </a:lnTo>
                <a:lnTo>
                  <a:pt x="232244" y="55779"/>
                </a:lnTo>
                <a:lnTo>
                  <a:pt x="226875" y="54254"/>
                </a:lnTo>
                <a:lnTo>
                  <a:pt x="221507" y="52729"/>
                </a:lnTo>
                <a:lnTo>
                  <a:pt x="216139" y="51205"/>
                </a:lnTo>
                <a:lnTo>
                  <a:pt x="197345" y="51205"/>
                </a:lnTo>
                <a:lnTo>
                  <a:pt x="191977" y="49680"/>
                </a:lnTo>
                <a:lnTo>
                  <a:pt x="178551" y="49680"/>
                </a:lnTo>
                <a:lnTo>
                  <a:pt x="171837" y="51205"/>
                </a:lnTo>
                <a:lnTo>
                  <a:pt x="165124" y="51205"/>
                </a:lnTo>
                <a:lnTo>
                  <a:pt x="158411" y="52729"/>
                </a:lnTo>
                <a:lnTo>
                  <a:pt x="154388" y="52729"/>
                </a:lnTo>
                <a:lnTo>
                  <a:pt x="150353" y="54254"/>
                </a:lnTo>
                <a:lnTo>
                  <a:pt x="146330" y="55779"/>
                </a:lnTo>
                <a:lnTo>
                  <a:pt x="142296" y="57304"/>
                </a:lnTo>
                <a:lnTo>
                  <a:pt x="135583" y="58828"/>
                </a:lnTo>
                <a:lnTo>
                  <a:pt x="128870" y="60353"/>
                </a:lnTo>
                <a:lnTo>
                  <a:pt x="123501" y="61751"/>
                </a:lnTo>
                <a:lnTo>
                  <a:pt x="115455" y="64800"/>
                </a:lnTo>
                <a:lnTo>
                  <a:pt x="110075" y="67850"/>
                </a:lnTo>
                <a:lnTo>
                  <a:pt x="103362" y="69374"/>
                </a:lnTo>
                <a:lnTo>
                  <a:pt x="97994" y="72424"/>
                </a:lnTo>
                <a:lnTo>
                  <a:pt x="91281" y="75346"/>
                </a:lnTo>
                <a:lnTo>
                  <a:pt x="85913" y="78396"/>
                </a:lnTo>
                <a:lnTo>
                  <a:pt x="80545" y="81445"/>
                </a:lnTo>
                <a:lnTo>
                  <a:pt x="75176" y="84494"/>
                </a:lnTo>
                <a:lnTo>
                  <a:pt x="69808" y="87417"/>
                </a:lnTo>
                <a:lnTo>
                  <a:pt x="65774" y="88942"/>
                </a:lnTo>
                <a:lnTo>
                  <a:pt x="60406" y="93516"/>
                </a:lnTo>
                <a:lnTo>
                  <a:pt x="56382" y="95040"/>
                </a:lnTo>
                <a:lnTo>
                  <a:pt x="51014" y="99487"/>
                </a:lnTo>
                <a:lnTo>
                  <a:pt x="48324" y="101012"/>
                </a:lnTo>
                <a:lnTo>
                  <a:pt x="44301" y="104062"/>
                </a:lnTo>
                <a:lnTo>
                  <a:pt x="40233" y="105586"/>
                </a:lnTo>
                <a:lnTo>
                  <a:pt x="36277" y="108636"/>
                </a:lnTo>
                <a:lnTo>
                  <a:pt x="30852" y="113083"/>
                </a:lnTo>
                <a:lnTo>
                  <a:pt x="24185" y="117657"/>
                </a:lnTo>
                <a:lnTo>
                  <a:pt x="18760" y="119182"/>
                </a:lnTo>
                <a:lnTo>
                  <a:pt x="14804" y="120707"/>
                </a:lnTo>
                <a:lnTo>
                  <a:pt x="8024" y="120707"/>
                </a:lnTo>
                <a:lnTo>
                  <a:pt x="5311" y="117657"/>
                </a:lnTo>
                <a:lnTo>
                  <a:pt x="4068" y="114608"/>
                </a:lnTo>
                <a:lnTo>
                  <a:pt x="2712" y="110161"/>
                </a:lnTo>
                <a:lnTo>
                  <a:pt x="0" y="105586"/>
                </a:lnTo>
                <a:lnTo>
                  <a:pt x="0" y="85892"/>
                </a:lnTo>
                <a:lnTo>
                  <a:pt x="1356" y="79920"/>
                </a:lnTo>
                <a:lnTo>
                  <a:pt x="4068" y="72424"/>
                </a:lnTo>
                <a:lnTo>
                  <a:pt x="6667" y="64800"/>
                </a:lnTo>
                <a:lnTo>
                  <a:pt x="12092" y="57304"/>
                </a:lnTo>
                <a:lnTo>
                  <a:pt x="17404" y="49680"/>
                </a:lnTo>
                <a:lnTo>
                  <a:pt x="21472" y="45233"/>
                </a:lnTo>
                <a:lnTo>
                  <a:pt x="24185" y="42183"/>
                </a:lnTo>
                <a:lnTo>
                  <a:pt x="28140" y="39134"/>
                </a:lnTo>
                <a:lnTo>
                  <a:pt x="32209" y="36212"/>
                </a:lnTo>
                <a:lnTo>
                  <a:pt x="37633" y="31637"/>
                </a:lnTo>
                <a:lnTo>
                  <a:pt x="41589" y="28588"/>
                </a:lnTo>
                <a:lnTo>
                  <a:pt x="47013" y="27063"/>
                </a:lnTo>
                <a:lnTo>
                  <a:pt x="52348" y="24141"/>
                </a:lnTo>
                <a:lnTo>
                  <a:pt x="59061" y="21091"/>
                </a:lnTo>
                <a:lnTo>
                  <a:pt x="64429" y="18042"/>
                </a:lnTo>
                <a:lnTo>
                  <a:pt x="71142" y="16517"/>
                </a:lnTo>
                <a:lnTo>
                  <a:pt x="76521" y="13468"/>
                </a:lnTo>
                <a:lnTo>
                  <a:pt x="81890" y="12070"/>
                </a:lnTo>
                <a:lnTo>
                  <a:pt x="88603" y="9021"/>
                </a:lnTo>
                <a:lnTo>
                  <a:pt x="93971" y="7496"/>
                </a:lnTo>
                <a:lnTo>
                  <a:pt x="100684" y="7496"/>
                </a:lnTo>
                <a:lnTo>
                  <a:pt x="106052" y="4447"/>
                </a:lnTo>
                <a:lnTo>
                  <a:pt x="112765" y="4447"/>
                </a:lnTo>
                <a:lnTo>
                  <a:pt x="118133" y="2922"/>
                </a:lnTo>
                <a:lnTo>
                  <a:pt x="124846" y="2922"/>
                </a:lnTo>
                <a:lnTo>
                  <a:pt x="130214" y="1397"/>
                </a:lnTo>
                <a:lnTo>
                  <a:pt x="147675" y="1397"/>
                </a:lnTo>
                <a:lnTo>
                  <a:pt x="154388" y="0"/>
                </a:lnTo>
                <a:lnTo>
                  <a:pt x="166469" y="0"/>
                </a:lnTo>
                <a:lnTo>
                  <a:pt x="171837" y="1397"/>
                </a:lnTo>
                <a:lnTo>
                  <a:pt x="182574" y="1397"/>
                </a:lnTo>
                <a:lnTo>
                  <a:pt x="187942" y="2922"/>
                </a:lnTo>
                <a:lnTo>
                  <a:pt x="193321" y="4447"/>
                </a:lnTo>
                <a:lnTo>
                  <a:pt x="198690" y="4447"/>
                </a:lnTo>
                <a:lnTo>
                  <a:pt x="204058" y="5971"/>
                </a:lnTo>
                <a:lnTo>
                  <a:pt x="209426" y="5971"/>
                </a:lnTo>
                <a:lnTo>
                  <a:pt x="213449" y="7496"/>
                </a:lnTo>
                <a:lnTo>
                  <a:pt x="218829" y="9021"/>
                </a:lnTo>
                <a:lnTo>
                  <a:pt x="222852" y="10545"/>
                </a:lnTo>
                <a:lnTo>
                  <a:pt x="226875" y="12070"/>
                </a:lnTo>
                <a:lnTo>
                  <a:pt x="230910" y="13468"/>
                </a:lnTo>
                <a:lnTo>
                  <a:pt x="234933" y="14993"/>
                </a:lnTo>
                <a:lnTo>
                  <a:pt x="238957" y="16517"/>
                </a:lnTo>
                <a:lnTo>
                  <a:pt x="242991" y="18042"/>
                </a:lnTo>
                <a:lnTo>
                  <a:pt x="247014" y="21091"/>
                </a:lnTo>
                <a:lnTo>
                  <a:pt x="251049" y="22616"/>
                </a:lnTo>
                <a:lnTo>
                  <a:pt x="255072" y="24141"/>
                </a:lnTo>
                <a:lnTo>
                  <a:pt x="259096" y="27063"/>
                </a:lnTo>
                <a:lnTo>
                  <a:pt x="263130" y="28588"/>
                </a:lnTo>
                <a:lnTo>
                  <a:pt x="269843" y="33162"/>
                </a:lnTo>
                <a:lnTo>
                  <a:pt x="275211" y="39134"/>
                </a:lnTo>
                <a:lnTo>
                  <a:pt x="281925" y="45233"/>
                </a:lnTo>
                <a:lnTo>
                  <a:pt x="287293" y="51205"/>
                </a:lnTo>
                <a:lnTo>
                  <a:pt x="292661" y="55779"/>
                </a:lnTo>
                <a:lnTo>
                  <a:pt x="296684" y="60353"/>
                </a:lnTo>
                <a:lnTo>
                  <a:pt x="300719" y="64800"/>
                </a:lnTo>
                <a:lnTo>
                  <a:pt x="303397" y="69374"/>
                </a:lnTo>
                <a:lnTo>
                  <a:pt x="308777" y="73821"/>
                </a:lnTo>
                <a:lnTo>
                  <a:pt x="310110" y="76871"/>
                </a:lnTo>
                <a:lnTo>
                  <a:pt x="280580" y="75346"/>
                </a:lnTo>
                <a:lnTo>
                  <a:pt x="279235" y="72424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669052" y="2449411"/>
            <a:ext cx="65785" cy="184109"/>
          </a:xfrm>
          <a:custGeom>
            <a:avLst/>
            <a:gdLst/>
            <a:ahLst/>
            <a:cxnLst/>
            <a:rect l="l" t="t" r="r" b="b"/>
            <a:pathLst>
              <a:path w="65785" h="184109">
                <a:moveTo>
                  <a:pt x="34910" y="0"/>
                </a:moveTo>
                <a:lnTo>
                  <a:pt x="65785" y="111685"/>
                </a:lnTo>
                <a:lnTo>
                  <a:pt x="52359" y="184109"/>
                </a:lnTo>
                <a:lnTo>
                  <a:pt x="51014" y="175088"/>
                </a:lnTo>
                <a:lnTo>
                  <a:pt x="49681" y="167465"/>
                </a:lnTo>
                <a:lnTo>
                  <a:pt x="48336" y="159968"/>
                </a:lnTo>
                <a:lnTo>
                  <a:pt x="45646" y="152472"/>
                </a:lnTo>
                <a:lnTo>
                  <a:pt x="44301" y="144848"/>
                </a:lnTo>
                <a:lnTo>
                  <a:pt x="41623" y="137351"/>
                </a:lnTo>
                <a:lnTo>
                  <a:pt x="38933" y="131252"/>
                </a:lnTo>
                <a:lnTo>
                  <a:pt x="34910" y="123756"/>
                </a:lnTo>
                <a:lnTo>
                  <a:pt x="32220" y="116132"/>
                </a:lnTo>
                <a:lnTo>
                  <a:pt x="29541" y="110161"/>
                </a:lnTo>
                <a:lnTo>
                  <a:pt x="25507" y="104062"/>
                </a:lnTo>
                <a:lnTo>
                  <a:pt x="20139" y="99615"/>
                </a:lnTo>
                <a:lnTo>
                  <a:pt x="16115" y="93516"/>
                </a:lnTo>
                <a:lnTo>
                  <a:pt x="10747" y="89069"/>
                </a:lnTo>
                <a:lnTo>
                  <a:pt x="5368" y="84494"/>
                </a:lnTo>
                <a:lnTo>
                  <a:pt x="0" y="82970"/>
                </a:lnTo>
                <a:lnTo>
                  <a:pt x="34910" y="0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525411" y="2259329"/>
            <a:ext cx="181229" cy="244463"/>
          </a:xfrm>
          <a:custGeom>
            <a:avLst/>
            <a:gdLst/>
            <a:ahLst/>
            <a:cxnLst/>
            <a:rect l="l" t="t" r="r" b="b"/>
            <a:pathLst>
              <a:path w="181229" h="244463">
                <a:moveTo>
                  <a:pt x="16104" y="179535"/>
                </a:moveTo>
                <a:lnTo>
                  <a:pt x="12081" y="178011"/>
                </a:lnTo>
                <a:lnTo>
                  <a:pt x="9391" y="176486"/>
                </a:lnTo>
                <a:lnTo>
                  <a:pt x="5368" y="176486"/>
                </a:lnTo>
                <a:lnTo>
                  <a:pt x="1333" y="174961"/>
                </a:lnTo>
                <a:lnTo>
                  <a:pt x="0" y="174961"/>
                </a:lnTo>
                <a:lnTo>
                  <a:pt x="67119" y="0"/>
                </a:lnTo>
                <a:lnTo>
                  <a:pt x="71142" y="0"/>
                </a:lnTo>
                <a:lnTo>
                  <a:pt x="75176" y="1524"/>
                </a:lnTo>
                <a:lnTo>
                  <a:pt x="79200" y="1524"/>
                </a:lnTo>
                <a:lnTo>
                  <a:pt x="81890" y="4447"/>
                </a:lnTo>
                <a:lnTo>
                  <a:pt x="84568" y="5971"/>
                </a:lnTo>
                <a:lnTo>
                  <a:pt x="87258" y="9021"/>
                </a:lnTo>
                <a:lnTo>
                  <a:pt x="92626" y="10545"/>
                </a:lnTo>
                <a:lnTo>
                  <a:pt x="96660" y="15120"/>
                </a:lnTo>
                <a:lnTo>
                  <a:pt x="102029" y="19567"/>
                </a:lnTo>
                <a:lnTo>
                  <a:pt x="107397" y="25666"/>
                </a:lnTo>
                <a:lnTo>
                  <a:pt x="115455" y="30113"/>
                </a:lnTo>
                <a:lnTo>
                  <a:pt x="120823" y="37736"/>
                </a:lnTo>
                <a:lnTo>
                  <a:pt x="124846" y="42183"/>
                </a:lnTo>
                <a:lnTo>
                  <a:pt x="127536" y="46758"/>
                </a:lnTo>
                <a:lnTo>
                  <a:pt x="131559" y="51332"/>
                </a:lnTo>
                <a:lnTo>
                  <a:pt x="134249" y="55779"/>
                </a:lnTo>
                <a:lnTo>
                  <a:pt x="138272" y="60353"/>
                </a:lnTo>
                <a:lnTo>
                  <a:pt x="140962" y="64800"/>
                </a:lnTo>
                <a:lnTo>
                  <a:pt x="143640" y="69374"/>
                </a:lnTo>
                <a:lnTo>
                  <a:pt x="146330" y="75473"/>
                </a:lnTo>
                <a:lnTo>
                  <a:pt x="150353" y="79920"/>
                </a:lnTo>
                <a:lnTo>
                  <a:pt x="153043" y="86019"/>
                </a:lnTo>
                <a:lnTo>
                  <a:pt x="155722" y="90466"/>
                </a:lnTo>
                <a:lnTo>
                  <a:pt x="157067" y="96565"/>
                </a:lnTo>
                <a:lnTo>
                  <a:pt x="161101" y="101012"/>
                </a:lnTo>
                <a:lnTo>
                  <a:pt x="163780" y="105586"/>
                </a:lnTo>
                <a:lnTo>
                  <a:pt x="165124" y="110161"/>
                </a:lnTo>
                <a:lnTo>
                  <a:pt x="167803" y="114608"/>
                </a:lnTo>
                <a:lnTo>
                  <a:pt x="170493" y="119182"/>
                </a:lnTo>
                <a:lnTo>
                  <a:pt x="171837" y="123756"/>
                </a:lnTo>
                <a:lnTo>
                  <a:pt x="173182" y="126678"/>
                </a:lnTo>
                <a:lnTo>
                  <a:pt x="174516" y="131252"/>
                </a:lnTo>
                <a:lnTo>
                  <a:pt x="177206" y="137224"/>
                </a:lnTo>
                <a:lnTo>
                  <a:pt x="179895" y="141798"/>
                </a:lnTo>
                <a:lnTo>
                  <a:pt x="181229" y="144848"/>
                </a:lnTo>
                <a:lnTo>
                  <a:pt x="181229" y="146373"/>
                </a:lnTo>
                <a:lnTo>
                  <a:pt x="115455" y="244463"/>
                </a:lnTo>
                <a:lnTo>
                  <a:pt x="115455" y="242938"/>
                </a:lnTo>
                <a:lnTo>
                  <a:pt x="112765" y="241414"/>
                </a:lnTo>
                <a:lnTo>
                  <a:pt x="108742" y="236839"/>
                </a:lnTo>
                <a:lnTo>
                  <a:pt x="102029" y="233790"/>
                </a:lnTo>
                <a:lnTo>
                  <a:pt x="99339" y="230868"/>
                </a:lnTo>
                <a:lnTo>
                  <a:pt x="95316" y="227818"/>
                </a:lnTo>
                <a:lnTo>
                  <a:pt x="91281" y="224769"/>
                </a:lnTo>
                <a:lnTo>
                  <a:pt x="85913" y="221719"/>
                </a:lnTo>
                <a:lnTo>
                  <a:pt x="81890" y="217272"/>
                </a:lnTo>
                <a:lnTo>
                  <a:pt x="76521" y="214223"/>
                </a:lnTo>
                <a:lnTo>
                  <a:pt x="71142" y="209649"/>
                </a:lnTo>
                <a:lnTo>
                  <a:pt x="64440" y="205201"/>
                </a:lnTo>
                <a:lnTo>
                  <a:pt x="57727" y="200627"/>
                </a:lnTo>
                <a:lnTo>
                  <a:pt x="52348" y="196180"/>
                </a:lnTo>
                <a:lnTo>
                  <a:pt x="45635" y="193131"/>
                </a:lnTo>
                <a:lnTo>
                  <a:pt x="38922" y="190081"/>
                </a:lnTo>
                <a:lnTo>
                  <a:pt x="34898" y="187032"/>
                </a:lnTo>
                <a:lnTo>
                  <a:pt x="29530" y="184109"/>
                </a:lnTo>
                <a:lnTo>
                  <a:pt x="24162" y="182585"/>
                </a:lnTo>
                <a:lnTo>
                  <a:pt x="18794" y="181060"/>
                </a:lnTo>
                <a:lnTo>
                  <a:pt x="16104" y="179535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771081" y="2601883"/>
            <a:ext cx="273878" cy="194528"/>
          </a:xfrm>
          <a:custGeom>
            <a:avLst/>
            <a:gdLst/>
            <a:ahLst/>
            <a:cxnLst/>
            <a:rect l="l" t="t" r="r" b="b"/>
            <a:pathLst>
              <a:path w="273878" h="194528">
                <a:moveTo>
                  <a:pt x="261797" y="190081"/>
                </a:moveTo>
                <a:lnTo>
                  <a:pt x="255084" y="185507"/>
                </a:lnTo>
                <a:lnTo>
                  <a:pt x="253739" y="183982"/>
                </a:lnTo>
                <a:lnTo>
                  <a:pt x="249716" y="181060"/>
                </a:lnTo>
                <a:lnTo>
                  <a:pt x="245681" y="179535"/>
                </a:lnTo>
                <a:lnTo>
                  <a:pt x="241658" y="178011"/>
                </a:lnTo>
                <a:lnTo>
                  <a:pt x="238968" y="173436"/>
                </a:lnTo>
                <a:lnTo>
                  <a:pt x="234945" y="171912"/>
                </a:lnTo>
                <a:lnTo>
                  <a:pt x="230921" y="168989"/>
                </a:lnTo>
                <a:lnTo>
                  <a:pt x="226887" y="165940"/>
                </a:lnTo>
                <a:lnTo>
                  <a:pt x="222863" y="162890"/>
                </a:lnTo>
                <a:lnTo>
                  <a:pt x="218840" y="161366"/>
                </a:lnTo>
                <a:lnTo>
                  <a:pt x="213461" y="158316"/>
                </a:lnTo>
                <a:lnTo>
                  <a:pt x="208092" y="155394"/>
                </a:lnTo>
                <a:lnTo>
                  <a:pt x="204069" y="152344"/>
                </a:lnTo>
                <a:lnTo>
                  <a:pt x="200035" y="149295"/>
                </a:lnTo>
                <a:lnTo>
                  <a:pt x="196011" y="146246"/>
                </a:lnTo>
                <a:lnTo>
                  <a:pt x="190643" y="144848"/>
                </a:lnTo>
                <a:lnTo>
                  <a:pt x="186620" y="141798"/>
                </a:lnTo>
                <a:lnTo>
                  <a:pt x="181240" y="138749"/>
                </a:lnTo>
                <a:lnTo>
                  <a:pt x="175872" y="135700"/>
                </a:lnTo>
                <a:lnTo>
                  <a:pt x="170504" y="132777"/>
                </a:lnTo>
                <a:lnTo>
                  <a:pt x="165136" y="129728"/>
                </a:lnTo>
                <a:lnTo>
                  <a:pt x="161101" y="128203"/>
                </a:lnTo>
                <a:lnTo>
                  <a:pt x="155733" y="125154"/>
                </a:lnTo>
                <a:lnTo>
                  <a:pt x="149020" y="123629"/>
                </a:lnTo>
                <a:lnTo>
                  <a:pt x="143652" y="122104"/>
                </a:lnTo>
                <a:lnTo>
                  <a:pt x="138284" y="119182"/>
                </a:lnTo>
                <a:lnTo>
                  <a:pt x="132915" y="117657"/>
                </a:lnTo>
                <a:lnTo>
                  <a:pt x="127547" y="116132"/>
                </a:lnTo>
                <a:lnTo>
                  <a:pt x="0" y="0"/>
                </a:lnTo>
                <a:lnTo>
                  <a:pt x="13426" y="0"/>
                </a:lnTo>
                <a:lnTo>
                  <a:pt x="17460" y="1397"/>
                </a:lnTo>
                <a:lnTo>
                  <a:pt x="25507" y="1397"/>
                </a:lnTo>
                <a:lnTo>
                  <a:pt x="30886" y="2922"/>
                </a:lnTo>
                <a:lnTo>
                  <a:pt x="36254" y="2922"/>
                </a:lnTo>
                <a:lnTo>
                  <a:pt x="41623" y="4447"/>
                </a:lnTo>
                <a:lnTo>
                  <a:pt x="46991" y="5971"/>
                </a:lnTo>
                <a:lnTo>
                  <a:pt x="53704" y="5971"/>
                </a:lnTo>
                <a:lnTo>
                  <a:pt x="59072" y="7496"/>
                </a:lnTo>
                <a:lnTo>
                  <a:pt x="65785" y="9021"/>
                </a:lnTo>
                <a:lnTo>
                  <a:pt x="72498" y="10545"/>
                </a:lnTo>
                <a:lnTo>
                  <a:pt x="80556" y="12070"/>
                </a:lnTo>
                <a:lnTo>
                  <a:pt x="87269" y="13468"/>
                </a:lnTo>
                <a:lnTo>
                  <a:pt x="91292" y="13468"/>
                </a:lnTo>
                <a:lnTo>
                  <a:pt x="93982" y="14993"/>
                </a:lnTo>
                <a:lnTo>
                  <a:pt x="98005" y="16517"/>
                </a:lnTo>
                <a:lnTo>
                  <a:pt x="102040" y="18042"/>
                </a:lnTo>
                <a:lnTo>
                  <a:pt x="106063" y="18042"/>
                </a:lnTo>
                <a:lnTo>
                  <a:pt x="108753" y="19567"/>
                </a:lnTo>
                <a:lnTo>
                  <a:pt x="112776" y="21091"/>
                </a:lnTo>
                <a:lnTo>
                  <a:pt x="115466" y="22616"/>
                </a:lnTo>
                <a:lnTo>
                  <a:pt x="119489" y="22616"/>
                </a:lnTo>
                <a:lnTo>
                  <a:pt x="123513" y="24141"/>
                </a:lnTo>
                <a:lnTo>
                  <a:pt x="127547" y="25539"/>
                </a:lnTo>
                <a:lnTo>
                  <a:pt x="131571" y="27063"/>
                </a:lnTo>
                <a:lnTo>
                  <a:pt x="135594" y="27063"/>
                </a:lnTo>
                <a:lnTo>
                  <a:pt x="139628" y="28588"/>
                </a:lnTo>
                <a:lnTo>
                  <a:pt x="143652" y="30113"/>
                </a:lnTo>
                <a:lnTo>
                  <a:pt x="146341" y="31637"/>
                </a:lnTo>
                <a:lnTo>
                  <a:pt x="150365" y="33162"/>
                </a:lnTo>
                <a:lnTo>
                  <a:pt x="154399" y="34687"/>
                </a:lnTo>
                <a:lnTo>
                  <a:pt x="158423" y="34687"/>
                </a:lnTo>
                <a:lnTo>
                  <a:pt x="162446" y="37609"/>
                </a:lnTo>
                <a:lnTo>
                  <a:pt x="169159" y="40659"/>
                </a:lnTo>
                <a:lnTo>
                  <a:pt x="175872" y="43708"/>
                </a:lnTo>
                <a:lnTo>
                  <a:pt x="181240" y="46758"/>
                </a:lnTo>
                <a:lnTo>
                  <a:pt x="186620" y="48282"/>
                </a:lnTo>
                <a:lnTo>
                  <a:pt x="191988" y="51205"/>
                </a:lnTo>
                <a:lnTo>
                  <a:pt x="196011" y="52729"/>
                </a:lnTo>
                <a:lnTo>
                  <a:pt x="200035" y="55779"/>
                </a:lnTo>
                <a:lnTo>
                  <a:pt x="204069" y="57304"/>
                </a:lnTo>
                <a:lnTo>
                  <a:pt x="208092" y="60353"/>
                </a:lnTo>
                <a:lnTo>
                  <a:pt x="212127" y="63275"/>
                </a:lnTo>
                <a:lnTo>
                  <a:pt x="216150" y="66325"/>
                </a:lnTo>
                <a:lnTo>
                  <a:pt x="220174" y="67850"/>
                </a:lnTo>
                <a:lnTo>
                  <a:pt x="224208" y="70899"/>
                </a:lnTo>
                <a:lnTo>
                  <a:pt x="226887" y="73821"/>
                </a:lnTo>
                <a:lnTo>
                  <a:pt x="233600" y="78396"/>
                </a:lnTo>
                <a:lnTo>
                  <a:pt x="238968" y="84494"/>
                </a:lnTo>
                <a:lnTo>
                  <a:pt x="244347" y="90466"/>
                </a:lnTo>
                <a:lnTo>
                  <a:pt x="249716" y="96565"/>
                </a:lnTo>
                <a:lnTo>
                  <a:pt x="253739" y="101012"/>
                </a:lnTo>
                <a:lnTo>
                  <a:pt x="256429" y="107111"/>
                </a:lnTo>
                <a:lnTo>
                  <a:pt x="260452" y="113083"/>
                </a:lnTo>
                <a:lnTo>
                  <a:pt x="263142" y="117657"/>
                </a:lnTo>
                <a:lnTo>
                  <a:pt x="265820" y="123629"/>
                </a:lnTo>
                <a:lnTo>
                  <a:pt x="267165" y="129728"/>
                </a:lnTo>
                <a:lnTo>
                  <a:pt x="269855" y="135700"/>
                </a:lnTo>
                <a:lnTo>
                  <a:pt x="271188" y="140274"/>
                </a:lnTo>
                <a:lnTo>
                  <a:pt x="272533" y="146246"/>
                </a:lnTo>
                <a:lnTo>
                  <a:pt x="272533" y="150820"/>
                </a:lnTo>
                <a:lnTo>
                  <a:pt x="273878" y="155394"/>
                </a:lnTo>
                <a:lnTo>
                  <a:pt x="273878" y="165940"/>
                </a:lnTo>
                <a:lnTo>
                  <a:pt x="272533" y="170387"/>
                </a:lnTo>
                <a:lnTo>
                  <a:pt x="272533" y="178011"/>
                </a:lnTo>
                <a:lnTo>
                  <a:pt x="269855" y="183982"/>
                </a:lnTo>
                <a:lnTo>
                  <a:pt x="268510" y="190081"/>
                </a:lnTo>
                <a:lnTo>
                  <a:pt x="265820" y="194528"/>
                </a:lnTo>
                <a:lnTo>
                  <a:pt x="261797" y="190081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189793" y="3400023"/>
            <a:ext cx="951827" cy="582430"/>
          </a:xfrm>
          <a:custGeom>
            <a:avLst/>
            <a:gdLst/>
            <a:ahLst/>
            <a:cxnLst/>
            <a:rect l="l" t="t" r="r" b="b"/>
            <a:pathLst>
              <a:path w="951827" h="582430">
                <a:moveTo>
                  <a:pt x="704801" y="282162"/>
                </a:moveTo>
                <a:lnTo>
                  <a:pt x="708835" y="274627"/>
                </a:lnTo>
                <a:lnTo>
                  <a:pt x="710169" y="270091"/>
                </a:lnTo>
                <a:lnTo>
                  <a:pt x="712859" y="265568"/>
                </a:lnTo>
                <a:lnTo>
                  <a:pt x="714204" y="262544"/>
                </a:lnTo>
                <a:lnTo>
                  <a:pt x="715548" y="258020"/>
                </a:lnTo>
                <a:lnTo>
                  <a:pt x="718227" y="250473"/>
                </a:lnTo>
                <a:lnTo>
                  <a:pt x="719572" y="244438"/>
                </a:lnTo>
                <a:lnTo>
                  <a:pt x="722261" y="238402"/>
                </a:lnTo>
                <a:lnTo>
                  <a:pt x="722261" y="233879"/>
                </a:lnTo>
                <a:lnTo>
                  <a:pt x="723595" y="230868"/>
                </a:lnTo>
                <a:lnTo>
                  <a:pt x="727630" y="230868"/>
                </a:lnTo>
                <a:lnTo>
                  <a:pt x="731653" y="229356"/>
                </a:lnTo>
                <a:lnTo>
                  <a:pt x="770586" y="229356"/>
                </a:lnTo>
                <a:lnTo>
                  <a:pt x="777299" y="230868"/>
                </a:lnTo>
                <a:lnTo>
                  <a:pt x="794749" y="230868"/>
                </a:lnTo>
                <a:lnTo>
                  <a:pt x="801462" y="232367"/>
                </a:lnTo>
                <a:lnTo>
                  <a:pt x="808175" y="233879"/>
                </a:lnTo>
                <a:lnTo>
                  <a:pt x="814888" y="233879"/>
                </a:lnTo>
                <a:lnTo>
                  <a:pt x="821601" y="235391"/>
                </a:lnTo>
                <a:lnTo>
                  <a:pt x="828314" y="236903"/>
                </a:lnTo>
                <a:lnTo>
                  <a:pt x="835027" y="239914"/>
                </a:lnTo>
                <a:lnTo>
                  <a:pt x="841740" y="241426"/>
                </a:lnTo>
                <a:lnTo>
                  <a:pt x="848453" y="242938"/>
                </a:lnTo>
                <a:lnTo>
                  <a:pt x="853821" y="245950"/>
                </a:lnTo>
                <a:lnTo>
                  <a:pt x="860534" y="248974"/>
                </a:lnTo>
                <a:lnTo>
                  <a:pt x="865902" y="250473"/>
                </a:lnTo>
                <a:lnTo>
                  <a:pt x="872615" y="255009"/>
                </a:lnTo>
                <a:lnTo>
                  <a:pt x="877984" y="258020"/>
                </a:lnTo>
                <a:lnTo>
                  <a:pt x="882018" y="262544"/>
                </a:lnTo>
                <a:lnTo>
                  <a:pt x="888731" y="265568"/>
                </a:lnTo>
                <a:lnTo>
                  <a:pt x="892755" y="268592"/>
                </a:lnTo>
                <a:lnTo>
                  <a:pt x="898123" y="273115"/>
                </a:lnTo>
                <a:lnTo>
                  <a:pt x="903502" y="276126"/>
                </a:lnTo>
                <a:lnTo>
                  <a:pt x="907526" y="279150"/>
                </a:lnTo>
                <a:lnTo>
                  <a:pt x="911549" y="283674"/>
                </a:lnTo>
                <a:lnTo>
                  <a:pt x="915583" y="286698"/>
                </a:lnTo>
                <a:lnTo>
                  <a:pt x="919607" y="291221"/>
                </a:lnTo>
                <a:lnTo>
                  <a:pt x="923630" y="295744"/>
                </a:lnTo>
                <a:lnTo>
                  <a:pt x="926320" y="298768"/>
                </a:lnTo>
                <a:lnTo>
                  <a:pt x="929010" y="303292"/>
                </a:lnTo>
                <a:lnTo>
                  <a:pt x="931688" y="307815"/>
                </a:lnTo>
                <a:lnTo>
                  <a:pt x="937056" y="315362"/>
                </a:lnTo>
                <a:lnTo>
                  <a:pt x="941091" y="322910"/>
                </a:lnTo>
                <a:lnTo>
                  <a:pt x="945114" y="330444"/>
                </a:lnTo>
                <a:lnTo>
                  <a:pt x="947804" y="337992"/>
                </a:lnTo>
                <a:lnTo>
                  <a:pt x="950482" y="345539"/>
                </a:lnTo>
                <a:lnTo>
                  <a:pt x="950482" y="354599"/>
                </a:lnTo>
                <a:lnTo>
                  <a:pt x="951827" y="357610"/>
                </a:lnTo>
                <a:lnTo>
                  <a:pt x="951827" y="362133"/>
                </a:lnTo>
                <a:lnTo>
                  <a:pt x="950482" y="366669"/>
                </a:lnTo>
                <a:lnTo>
                  <a:pt x="950482" y="374204"/>
                </a:lnTo>
                <a:lnTo>
                  <a:pt x="949137" y="378740"/>
                </a:lnTo>
                <a:lnTo>
                  <a:pt x="947804" y="383263"/>
                </a:lnTo>
                <a:lnTo>
                  <a:pt x="945114" y="387787"/>
                </a:lnTo>
                <a:lnTo>
                  <a:pt x="945114" y="390811"/>
                </a:lnTo>
                <a:lnTo>
                  <a:pt x="942424" y="395334"/>
                </a:lnTo>
                <a:lnTo>
                  <a:pt x="941091" y="399857"/>
                </a:lnTo>
                <a:lnTo>
                  <a:pt x="937056" y="407405"/>
                </a:lnTo>
                <a:lnTo>
                  <a:pt x="935723" y="411928"/>
                </a:lnTo>
                <a:lnTo>
                  <a:pt x="931688" y="419475"/>
                </a:lnTo>
                <a:lnTo>
                  <a:pt x="927665" y="427023"/>
                </a:lnTo>
                <a:lnTo>
                  <a:pt x="923630" y="434570"/>
                </a:lnTo>
                <a:lnTo>
                  <a:pt x="919607" y="440606"/>
                </a:lnTo>
                <a:lnTo>
                  <a:pt x="914239" y="448140"/>
                </a:lnTo>
                <a:lnTo>
                  <a:pt x="912894" y="452676"/>
                </a:lnTo>
                <a:lnTo>
                  <a:pt x="908870" y="457200"/>
                </a:lnTo>
                <a:lnTo>
                  <a:pt x="906181" y="460211"/>
                </a:lnTo>
                <a:lnTo>
                  <a:pt x="903502" y="464747"/>
                </a:lnTo>
                <a:lnTo>
                  <a:pt x="900812" y="469270"/>
                </a:lnTo>
                <a:lnTo>
                  <a:pt x="898123" y="473794"/>
                </a:lnTo>
                <a:lnTo>
                  <a:pt x="895444" y="476818"/>
                </a:lnTo>
                <a:lnTo>
                  <a:pt x="891410" y="481341"/>
                </a:lnTo>
                <a:lnTo>
                  <a:pt x="887386" y="485864"/>
                </a:lnTo>
                <a:lnTo>
                  <a:pt x="884697" y="490388"/>
                </a:lnTo>
                <a:lnTo>
                  <a:pt x="880673" y="494924"/>
                </a:lnTo>
                <a:lnTo>
                  <a:pt x="876650" y="499447"/>
                </a:lnTo>
                <a:lnTo>
                  <a:pt x="873960" y="502458"/>
                </a:lnTo>
                <a:lnTo>
                  <a:pt x="869937" y="506994"/>
                </a:lnTo>
                <a:lnTo>
                  <a:pt x="865902" y="510006"/>
                </a:lnTo>
                <a:lnTo>
                  <a:pt x="861879" y="513030"/>
                </a:lnTo>
                <a:lnTo>
                  <a:pt x="857856" y="517553"/>
                </a:lnTo>
                <a:lnTo>
                  <a:pt x="853821" y="520577"/>
                </a:lnTo>
                <a:lnTo>
                  <a:pt x="849798" y="525100"/>
                </a:lnTo>
                <a:lnTo>
                  <a:pt x="844430" y="529624"/>
                </a:lnTo>
                <a:lnTo>
                  <a:pt x="840395" y="532648"/>
                </a:lnTo>
                <a:lnTo>
                  <a:pt x="836372" y="535659"/>
                </a:lnTo>
                <a:lnTo>
                  <a:pt x="831004" y="538683"/>
                </a:lnTo>
                <a:lnTo>
                  <a:pt x="826969" y="543206"/>
                </a:lnTo>
                <a:lnTo>
                  <a:pt x="822946" y="546218"/>
                </a:lnTo>
                <a:lnTo>
                  <a:pt x="817578" y="549242"/>
                </a:lnTo>
                <a:lnTo>
                  <a:pt x="812209" y="552253"/>
                </a:lnTo>
                <a:lnTo>
                  <a:pt x="806830" y="556789"/>
                </a:lnTo>
                <a:lnTo>
                  <a:pt x="801462" y="558288"/>
                </a:lnTo>
                <a:lnTo>
                  <a:pt x="796094" y="559801"/>
                </a:lnTo>
                <a:lnTo>
                  <a:pt x="790725" y="562825"/>
                </a:lnTo>
                <a:lnTo>
                  <a:pt x="785357" y="565836"/>
                </a:lnTo>
                <a:lnTo>
                  <a:pt x="779989" y="567348"/>
                </a:lnTo>
                <a:lnTo>
                  <a:pt x="774610" y="568860"/>
                </a:lnTo>
                <a:lnTo>
                  <a:pt x="767908" y="571871"/>
                </a:lnTo>
                <a:lnTo>
                  <a:pt x="761195" y="573383"/>
                </a:lnTo>
                <a:lnTo>
                  <a:pt x="755815" y="574895"/>
                </a:lnTo>
                <a:lnTo>
                  <a:pt x="749102" y="576395"/>
                </a:lnTo>
                <a:lnTo>
                  <a:pt x="743734" y="577907"/>
                </a:lnTo>
                <a:lnTo>
                  <a:pt x="737021" y="579419"/>
                </a:lnTo>
                <a:lnTo>
                  <a:pt x="731653" y="580931"/>
                </a:lnTo>
                <a:lnTo>
                  <a:pt x="723595" y="580931"/>
                </a:lnTo>
                <a:lnTo>
                  <a:pt x="716882" y="582430"/>
                </a:lnTo>
                <a:lnTo>
                  <a:pt x="698088" y="582430"/>
                </a:lnTo>
                <a:lnTo>
                  <a:pt x="691375" y="580931"/>
                </a:lnTo>
                <a:lnTo>
                  <a:pt x="684662" y="580931"/>
                </a:lnTo>
                <a:lnTo>
                  <a:pt x="677949" y="579419"/>
                </a:lnTo>
                <a:lnTo>
                  <a:pt x="671236" y="577907"/>
                </a:lnTo>
                <a:lnTo>
                  <a:pt x="663189" y="576395"/>
                </a:lnTo>
                <a:lnTo>
                  <a:pt x="655131" y="574895"/>
                </a:lnTo>
                <a:lnTo>
                  <a:pt x="647073" y="571871"/>
                </a:lnTo>
                <a:lnTo>
                  <a:pt x="640360" y="570359"/>
                </a:lnTo>
                <a:lnTo>
                  <a:pt x="632314" y="567348"/>
                </a:lnTo>
                <a:lnTo>
                  <a:pt x="622911" y="565836"/>
                </a:lnTo>
                <a:lnTo>
                  <a:pt x="614853" y="562825"/>
                </a:lnTo>
                <a:lnTo>
                  <a:pt x="605461" y="558288"/>
                </a:lnTo>
                <a:lnTo>
                  <a:pt x="597403" y="556789"/>
                </a:lnTo>
                <a:lnTo>
                  <a:pt x="588001" y="553765"/>
                </a:lnTo>
                <a:lnTo>
                  <a:pt x="579954" y="549242"/>
                </a:lnTo>
                <a:lnTo>
                  <a:pt x="570551" y="544718"/>
                </a:lnTo>
                <a:lnTo>
                  <a:pt x="561160" y="540182"/>
                </a:lnTo>
                <a:lnTo>
                  <a:pt x="551757" y="537171"/>
                </a:lnTo>
                <a:lnTo>
                  <a:pt x="542354" y="531136"/>
                </a:lnTo>
                <a:lnTo>
                  <a:pt x="532963" y="526612"/>
                </a:lnTo>
                <a:lnTo>
                  <a:pt x="523560" y="522076"/>
                </a:lnTo>
                <a:lnTo>
                  <a:pt x="512824" y="517553"/>
                </a:lnTo>
                <a:lnTo>
                  <a:pt x="503421" y="513030"/>
                </a:lnTo>
                <a:lnTo>
                  <a:pt x="494029" y="506994"/>
                </a:lnTo>
                <a:lnTo>
                  <a:pt x="483293" y="502458"/>
                </a:lnTo>
                <a:lnTo>
                  <a:pt x="473890" y="497935"/>
                </a:lnTo>
                <a:lnTo>
                  <a:pt x="463154" y="491900"/>
                </a:lnTo>
                <a:lnTo>
                  <a:pt x="453751" y="485864"/>
                </a:lnTo>
                <a:lnTo>
                  <a:pt x="443015" y="479829"/>
                </a:lnTo>
                <a:lnTo>
                  <a:pt x="432279" y="475306"/>
                </a:lnTo>
                <a:lnTo>
                  <a:pt x="422876" y="467758"/>
                </a:lnTo>
                <a:lnTo>
                  <a:pt x="413473" y="461723"/>
                </a:lnTo>
                <a:lnTo>
                  <a:pt x="402737" y="455688"/>
                </a:lnTo>
                <a:lnTo>
                  <a:pt x="393345" y="449652"/>
                </a:lnTo>
                <a:lnTo>
                  <a:pt x="382598" y="443617"/>
                </a:lnTo>
                <a:lnTo>
                  <a:pt x="373206" y="436069"/>
                </a:lnTo>
                <a:lnTo>
                  <a:pt x="363803" y="430034"/>
                </a:lnTo>
                <a:lnTo>
                  <a:pt x="353067" y="423999"/>
                </a:lnTo>
                <a:lnTo>
                  <a:pt x="342319" y="416451"/>
                </a:lnTo>
                <a:lnTo>
                  <a:pt x="332928" y="408917"/>
                </a:lnTo>
                <a:lnTo>
                  <a:pt x="323525" y="401369"/>
                </a:lnTo>
                <a:lnTo>
                  <a:pt x="312789" y="395334"/>
                </a:lnTo>
                <a:lnTo>
                  <a:pt x="303397" y="387787"/>
                </a:lnTo>
                <a:lnTo>
                  <a:pt x="293994" y="381751"/>
                </a:lnTo>
                <a:lnTo>
                  <a:pt x="283258" y="374204"/>
                </a:lnTo>
                <a:lnTo>
                  <a:pt x="273855" y="368169"/>
                </a:lnTo>
                <a:lnTo>
                  <a:pt x="265797" y="360634"/>
                </a:lnTo>
                <a:lnTo>
                  <a:pt x="256406" y="353087"/>
                </a:lnTo>
                <a:lnTo>
                  <a:pt x="247003" y="345539"/>
                </a:lnTo>
                <a:lnTo>
                  <a:pt x="237612" y="337992"/>
                </a:lnTo>
                <a:lnTo>
                  <a:pt x="229554" y="330444"/>
                </a:lnTo>
                <a:lnTo>
                  <a:pt x="220151" y="324409"/>
                </a:lnTo>
                <a:lnTo>
                  <a:pt x="212104" y="316874"/>
                </a:lnTo>
                <a:lnTo>
                  <a:pt x="202702" y="310839"/>
                </a:lnTo>
                <a:lnTo>
                  <a:pt x="194644" y="303292"/>
                </a:lnTo>
                <a:lnTo>
                  <a:pt x="186597" y="295744"/>
                </a:lnTo>
                <a:lnTo>
                  <a:pt x="178539" y="288197"/>
                </a:lnTo>
                <a:lnTo>
                  <a:pt x="170481" y="282162"/>
                </a:lnTo>
                <a:lnTo>
                  <a:pt x="162423" y="274627"/>
                </a:lnTo>
                <a:lnTo>
                  <a:pt x="154377" y="268592"/>
                </a:lnTo>
                <a:lnTo>
                  <a:pt x="147709" y="261044"/>
                </a:lnTo>
                <a:lnTo>
                  <a:pt x="140928" y="255009"/>
                </a:lnTo>
                <a:lnTo>
                  <a:pt x="0" y="73936"/>
                </a:lnTo>
                <a:lnTo>
                  <a:pt x="24185" y="0"/>
                </a:lnTo>
                <a:lnTo>
                  <a:pt x="153021" y="27165"/>
                </a:lnTo>
                <a:lnTo>
                  <a:pt x="221496" y="141837"/>
                </a:lnTo>
                <a:lnTo>
                  <a:pt x="222841" y="141837"/>
                </a:lnTo>
                <a:lnTo>
                  <a:pt x="225530" y="144861"/>
                </a:lnTo>
                <a:lnTo>
                  <a:pt x="230899" y="147872"/>
                </a:lnTo>
                <a:lnTo>
                  <a:pt x="237612" y="152395"/>
                </a:lnTo>
                <a:lnTo>
                  <a:pt x="241635" y="153907"/>
                </a:lnTo>
                <a:lnTo>
                  <a:pt x="245658" y="156931"/>
                </a:lnTo>
                <a:lnTo>
                  <a:pt x="251038" y="159943"/>
                </a:lnTo>
                <a:lnTo>
                  <a:pt x="256406" y="162967"/>
                </a:lnTo>
                <a:lnTo>
                  <a:pt x="261774" y="165978"/>
                </a:lnTo>
                <a:lnTo>
                  <a:pt x="268487" y="169002"/>
                </a:lnTo>
                <a:lnTo>
                  <a:pt x="273855" y="173525"/>
                </a:lnTo>
                <a:lnTo>
                  <a:pt x="280568" y="178049"/>
                </a:lnTo>
                <a:lnTo>
                  <a:pt x="283258" y="179561"/>
                </a:lnTo>
                <a:lnTo>
                  <a:pt x="287281" y="181073"/>
                </a:lnTo>
                <a:lnTo>
                  <a:pt x="291305" y="182585"/>
                </a:lnTo>
                <a:lnTo>
                  <a:pt x="293994" y="185596"/>
                </a:lnTo>
                <a:lnTo>
                  <a:pt x="298018" y="187108"/>
                </a:lnTo>
                <a:lnTo>
                  <a:pt x="302052" y="190119"/>
                </a:lnTo>
                <a:lnTo>
                  <a:pt x="306076" y="191631"/>
                </a:lnTo>
                <a:lnTo>
                  <a:pt x="310099" y="194655"/>
                </a:lnTo>
                <a:lnTo>
                  <a:pt x="314134" y="196155"/>
                </a:lnTo>
                <a:lnTo>
                  <a:pt x="318157" y="199179"/>
                </a:lnTo>
                <a:lnTo>
                  <a:pt x="322191" y="200691"/>
                </a:lnTo>
                <a:lnTo>
                  <a:pt x="326215" y="203702"/>
                </a:lnTo>
                <a:lnTo>
                  <a:pt x="330238" y="206726"/>
                </a:lnTo>
                <a:lnTo>
                  <a:pt x="334273" y="208225"/>
                </a:lnTo>
                <a:lnTo>
                  <a:pt x="339641" y="211249"/>
                </a:lnTo>
                <a:lnTo>
                  <a:pt x="343664" y="214261"/>
                </a:lnTo>
                <a:lnTo>
                  <a:pt x="349032" y="215773"/>
                </a:lnTo>
                <a:lnTo>
                  <a:pt x="353067" y="218797"/>
                </a:lnTo>
                <a:lnTo>
                  <a:pt x="358435" y="220296"/>
                </a:lnTo>
                <a:lnTo>
                  <a:pt x="362458" y="221808"/>
                </a:lnTo>
                <a:lnTo>
                  <a:pt x="367838" y="224832"/>
                </a:lnTo>
                <a:lnTo>
                  <a:pt x="371861" y="226332"/>
                </a:lnTo>
                <a:lnTo>
                  <a:pt x="375884" y="229356"/>
                </a:lnTo>
                <a:lnTo>
                  <a:pt x="379919" y="232367"/>
                </a:lnTo>
                <a:lnTo>
                  <a:pt x="385287" y="233879"/>
                </a:lnTo>
                <a:lnTo>
                  <a:pt x="390655" y="236903"/>
                </a:lnTo>
                <a:lnTo>
                  <a:pt x="396024" y="238402"/>
                </a:lnTo>
                <a:lnTo>
                  <a:pt x="400058" y="241426"/>
                </a:lnTo>
                <a:lnTo>
                  <a:pt x="405426" y="244438"/>
                </a:lnTo>
                <a:lnTo>
                  <a:pt x="410795" y="245950"/>
                </a:lnTo>
                <a:lnTo>
                  <a:pt x="416163" y="248974"/>
                </a:lnTo>
                <a:lnTo>
                  <a:pt x="420186" y="251985"/>
                </a:lnTo>
                <a:lnTo>
                  <a:pt x="424221" y="253497"/>
                </a:lnTo>
                <a:lnTo>
                  <a:pt x="429589" y="255009"/>
                </a:lnTo>
                <a:lnTo>
                  <a:pt x="433612" y="256508"/>
                </a:lnTo>
                <a:lnTo>
                  <a:pt x="437647" y="258020"/>
                </a:lnTo>
                <a:lnTo>
                  <a:pt x="443015" y="259532"/>
                </a:lnTo>
                <a:lnTo>
                  <a:pt x="447038" y="261044"/>
                </a:lnTo>
                <a:lnTo>
                  <a:pt x="452406" y="262544"/>
                </a:lnTo>
                <a:lnTo>
                  <a:pt x="456441" y="265568"/>
                </a:lnTo>
                <a:lnTo>
                  <a:pt x="461809" y="267080"/>
                </a:lnTo>
                <a:lnTo>
                  <a:pt x="465832" y="268592"/>
                </a:lnTo>
                <a:lnTo>
                  <a:pt x="469867" y="270091"/>
                </a:lnTo>
                <a:lnTo>
                  <a:pt x="473890" y="271603"/>
                </a:lnTo>
                <a:lnTo>
                  <a:pt x="479258" y="273115"/>
                </a:lnTo>
                <a:lnTo>
                  <a:pt x="483293" y="274627"/>
                </a:lnTo>
                <a:lnTo>
                  <a:pt x="488661" y="274627"/>
                </a:lnTo>
                <a:lnTo>
                  <a:pt x="492685" y="277638"/>
                </a:lnTo>
                <a:lnTo>
                  <a:pt x="498053" y="279150"/>
                </a:lnTo>
                <a:lnTo>
                  <a:pt x="502087" y="279150"/>
                </a:lnTo>
                <a:lnTo>
                  <a:pt x="507456" y="280662"/>
                </a:lnTo>
                <a:lnTo>
                  <a:pt x="511479" y="282162"/>
                </a:lnTo>
                <a:lnTo>
                  <a:pt x="515513" y="283674"/>
                </a:lnTo>
                <a:lnTo>
                  <a:pt x="520882" y="285186"/>
                </a:lnTo>
                <a:lnTo>
                  <a:pt x="524905" y="286698"/>
                </a:lnTo>
                <a:lnTo>
                  <a:pt x="528940" y="288197"/>
                </a:lnTo>
                <a:lnTo>
                  <a:pt x="534308" y="289709"/>
                </a:lnTo>
                <a:lnTo>
                  <a:pt x="539676" y="291221"/>
                </a:lnTo>
                <a:lnTo>
                  <a:pt x="543699" y="291221"/>
                </a:lnTo>
                <a:lnTo>
                  <a:pt x="547734" y="292733"/>
                </a:lnTo>
                <a:lnTo>
                  <a:pt x="553102" y="294232"/>
                </a:lnTo>
                <a:lnTo>
                  <a:pt x="557125" y="295744"/>
                </a:lnTo>
                <a:lnTo>
                  <a:pt x="559815" y="297256"/>
                </a:lnTo>
                <a:lnTo>
                  <a:pt x="563838" y="298768"/>
                </a:lnTo>
                <a:lnTo>
                  <a:pt x="569206" y="298768"/>
                </a:lnTo>
                <a:lnTo>
                  <a:pt x="573241" y="300268"/>
                </a:lnTo>
                <a:lnTo>
                  <a:pt x="578609" y="300268"/>
                </a:lnTo>
                <a:lnTo>
                  <a:pt x="582633" y="301780"/>
                </a:lnTo>
                <a:lnTo>
                  <a:pt x="586667" y="303292"/>
                </a:lnTo>
                <a:lnTo>
                  <a:pt x="590690" y="303292"/>
                </a:lnTo>
                <a:lnTo>
                  <a:pt x="594714" y="304804"/>
                </a:lnTo>
                <a:lnTo>
                  <a:pt x="598748" y="306303"/>
                </a:lnTo>
                <a:lnTo>
                  <a:pt x="601427" y="306303"/>
                </a:lnTo>
                <a:lnTo>
                  <a:pt x="605461" y="307815"/>
                </a:lnTo>
                <a:lnTo>
                  <a:pt x="609485" y="307815"/>
                </a:lnTo>
                <a:lnTo>
                  <a:pt x="613508" y="309327"/>
                </a:lnTo>
                <a:lnTo>
                  <a:pt x="621566" y="310839"/>
                </a:lnTo>
                <a:lnTo>
                  <a:pt x="626934" y="312338"/>
                </a:lnTo>
                <a:lnTo>
                  <a:pt x="634992" y="312338"/>
                </a:lnTo>
                <a:lnTo>
                  <a:pt x="640360" y="313850"/>
                </a:lnTo>
                <a:lnTo>
                  <a:pt x="647073" y="313850"/>
                </a:lnTo>
                <a:lnTo>
                  <a:pt x="651108" y="315362"/>
                </a:lnTo>
                <a:lnTo>
                  <a:pt x="656476" y="315362"/>
                </a:lnTo>
                <a:lnTo>
                  <a:pt x="660499" y="316874"/>
                </a:lnTo>
                <a:lnTo>
                  <a:pt x="664534" y="316874"/>
                </a:lnTo>
                <a:lnTo>
                  <a:pt x="668557" y="318374"/>
                </a:lnTo>
                <a:lnTo>
                  <a:pt x="675270" y="316874"/>
                </a:lnTo>
                <a:lnTo>
                  <a:pt x="680638" y="313850"/>
                </a:lnTo>
                <a:lnTo>
                  <a:pt x="687351" y="309327"/>
                </a:lnTo>
                <a:lnTo>
                  <a:pt x="691375" y="303292"/>
                </a:lnTo>
                <a:lnTo>
                  <a:pt x="696754" y="297256"/>
                </a:lnTo>
                <a:lnTo>
                  <a:pt x="700777" y="289709"/>
                </a:lnTo>
                <a:lnTo>
                  <a:pt x="704801" y="282162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6753445" y="3371359"/>
            <a:ext cx="733032" cy="606571"/>
          </a:xfrm>
          <a:custGeom>
            <a:avLst/>
            <a:gdLst/>
            <a:ahLst/>
            <a:cxnLst/>
            <a:rect l="l" t="t" r="r" b="b"/>
            <a:pathLst>
              <a:path w="733032" h="606571">
                <a:moveTo>
                  <a:pt x="0" y="0"/>
                </a:moveTo>
                <a:lnTo>
                  <a:pt x="345032" y="63377"/>
                </a:lnTo>
                <a:lnTo>
                  <a:pt x="733032" y="606571"/>
                </a:lnTo>
                <a:lnTo>
                  <a:pt x="289994" y="479829"/>
                </a:lnTo>
                <a:lnTo>
                  <a:pt x="0" y="0"/>
                </a:lnTo>
                <a:close/>
              </a:path>
            </a:pathLst>
          </a:custGeom>
          <a:solidFill>
            <a:srgbClr val="A293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6838093" y="3271769"/>
            <a:ext cx="190541" cy="110148"/>
          </a:xfrm>
          <a:custGeom>
            <a:avLst/>
            <a:gdLst/>
            <a:ahLst/>
            <a:cxnLst/>
            <a:rect l="l" t="t" r="r" b="b"/>
            <a:pathLst>
              <a:path w="190541" h="110148">
                <a:moveTo>
                  <a:pt x="28140" y="22629"/>
                </a:moveTo>
                <a:lnTo>
                  <a:pt x="28140" y="16594"/>
                </a:lnTo>
                <a:lnTo>
                  <a:pt x="29496" y="10558"/>
                </a:lnTo>
                <a:lnTo>
                  <a:pt x="33452" y="6035"/>
                </a:lnTo>
                <a:lnTo>
                  <a:pt x="38876" y="3024"/>
                </a:lnTo>
                <a:lnTo>
                  <a:pt x="41589" y="0"/>
                </a:lnTo>
                <a:lnTo>
                  <a:pt x="58993" y="0"/>
                </a:lnTo>
                <a:lnTo>
                  <a:pt x="64418" y="1512"/>
                </a:lnTo>
                <a:lnTo>
                  <a:pt x="69729" y="4523"/>
                </a:lnTo>
                <a:lnTo>
                  <a:pt x="75154" y="7547"/>
                </a:lnTo>
                <a:lnTo>
                  <a:pt x="80466" y="10558"/>
                </a:lnTo>
                <a:lnTo>
                  <a:pt x="85890" y="15094"/>
                </a:lnTo>
                <a:lnTo>
                  <a:pt x="89846" y="19618"/>
                </a:lnTo>
                <a:lnTo>
                  <a:pt x="93914" y="24141"/>
                </a:lnTo>
                <a:lnTo>
                  <a:pt x="97983" y="28664"/>
                </a:lnTo>
                <a:lnTo>
                  <a:pt x="101938" y="33200"/>
                </a:lnTo>
                <a:lnTo>
                  <a:pt x="106007" y="37724"/>
                </a:lnTo>
                <a:lnTo>
                  <a:pt x="108719" y="42247"/>
                </a:lnTo>
                <a:lnTo>
                  <a:pt x="112675" y="46770"/>
                </a:lnTo>
                <a:lnTo>
                  <a:pt x="114031" y="49794"/>
                </a:lnTo>
                <a:lnTo>
                  <a:pt x="122168" y="49794"/>
                </a:lnTo>
                <a:lnTo>
                  <a:pt x="127479" y="51306"/>
                </a:lnTo>
                <a:lnTo>
                  <a:pt x="131548" y="51306"/>
                </a:lnTo>
                <a:lnTo>
                  <a:pt x="134147" y="52806"/>
                </a:lnTo>
                <a:lnTo>
                  <a:pt x="138216" y="54318"/>
                </a:lnTo>
                <a:lnTo>
                  <a:pt x="142284" y="57342"/>
                </a:lnTo>
                <a:lnTo>
                  <a:pt x="147596" y="58854"/>
                </a:lnTo>
                <a:lnTo>
                  <a:pt x="151664" y="61865"/>
                </a:lnTo>
                <a:lnTo>
                  <a:pt x="155620" y="63377"/>
                </a:lnTo>
                <a:lnTo>
                  <a:pt x="159688" y="67900"/>
                </a:lnTo>
                <a:lnTo>
                  <a:pt x="163757" y="70924"/>
                </a:lnTo>
                <a:lnTo>
                  <a:pt x="167712" y="73936"/>
                </a:lnTo>
                <a:lnTo>
                  <a:pt x="171781" y="78459"/>
                </a:lnTo>
                <a:lnTo>
                  <a:pt x="174493" y="81483"/>
                </a:lnTo>
                <a:lnTo>
                  <a:pt x="179805" y="89030"/>
                </a:lnTo>
                <a:lnTo>
                  <a:pt x="183873" y="96565"/>
                </a:lnTo>
                <a:lnTo>
                  <a:pt x="187942" y="101101"/>
                </a:lnTo>
                <a:lnTo>
                  <a:pt x="189185" y="105624"/>
                </a:lnTo>
                <a:lnTo>
                  <a:pt x="190541" y="108636"/>
                </a:lnTo>
                <a:lnTo>
                  <a:pt x="190541" y="110148"/>
                </a:lnTo>
                <a:lnTo>
                  <a:pt x="1243" y="72424"/>
                </a:lnTo>
                <a:lnTo>
                  <a:pt x="1243" y="70924"/>
                </a:lnTo>
                <a:lnTo>
                  <a:pt x="0" y="66388"/>
                </a:lnTo>
                <a:lnTo>
                  <a:pt x="0" y="57342"/>
                </a:lnTo>
                <a:lnTo>
                  <a:pt x="3955" y="51306"/>
                </a:lnTo>
                <a:lnTo>
                  <a:pt x="9380" y="45271"/>
                </a:lnTo>
                <a:lnTo>
                  <a:pt x="13335" y="42247"/>
                </a:lnTo>
                <a:lnTo>
                  <a:pt x="17404" y="40735"/>
                </a:lnTo>
                <a:lnTo>
                  <a:pt x="24072" y="37724"/>
                </a:lnTo>
                <a:lnTo>
                  <a:pt x="29496" y="37724"/>
                </a:lnTo>
                <a:lnTo>
                  <a:pt x="28140" y="30176"/>
                </a:lnTo>
                <a:lnTo>
                  <a:pt x="28140" y="22629"/>
                </a:lnTo>
                <a:close/>
              </a:path>
            </a:pathLst>
          </a:custGeom>
          <a:solidFill>
            <a:srgbClr val="BCC8D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375045" y="2976024"/>
            <a:ext cx="128881" cy="341016"/>
          </a:xfrm>
          <a:custGeom>
            <a:avLst/>
            <a:gdLst/>
            <a:ahLst/>
            <a:cxnLst/>
            <a:rect l="l" t="t" r="r" b="b"/>
            <a:pathLst>
              <a:path w="128881" h="341016">
                <a:moveTo>
                  <a:pt x="71153" y="66388"/>
                </a:moveTo>
                <a:lnTo>
                  <a:pt x="128881" y="144861"/>
                </a:lnTo>
                <a:lnTo>
                  <a:pt x="98005" y="341016"/>
                </a:lnTo>
                <a:lnTo>
                  <a:pt x="88603" y="132790"/>
                </a:lnTo>
                <a:lnTo>
                  <a:pt x="30875" y="67900"/>
                </a:lnTo>
                <a:lnTo>
                  <a:pt x="60406" y="37724"/>
                </a:lnTo>
                <a:lnTo>
                  <a:pt x="0" y="16594"/>
                </a:lnTo>
                <a:lnTo>
                  <a:pt x="124846" y="0"/>
                </a:lnTo>
                <a:lnTo>
                  <a:pt x="71153" y="663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470361" y="2784341"/>
            <a:ext cx="429600" cy="603611"/>
          </a:xfrm>
          <a:custGeom>
            <a:avLst/>
            <a:gdLst/>
            <a:ahLst/>
            <a:cxnLst/>
            <a:rect l="l" t="t" r="r" b="b"/>
            <a:pathLst>
              <a:path w="429600" h="603611">
                <a:moveTo>
                  <a:pt x="81890" y="454226"/>
                </a:moveTo>
                <a:lnTo>
                  <a:pt x="85924" y="448191"/>
                </a:lnTo>
                <a:lnTo>
                  <a:pt x="89947" y="442156"/>
                </a:lnTo>
                <a:lnTo>
                  <a:pt x="93971" y="436120"/>
                </a:lnTo>
                <a:lnTo>
                  <a:pt x="98005" y="431597"/>
                </a:lnTo>
                <a:lnTo>
                  <a:pt x="102029" y="425562"/>
                </a:lnTo>
                <a:lnTo>
                  <a:pt x="106063" y="419526"/>
                </a:lnTo>
                <a:lnTo>
                  <a:pt x="110087" y="415003"/>
                </a:lnTo>
                <a:lnTo>
                  <a:pt x="112776" y="408968"/>
                </a:lnTo>
                <a:lnTo>
                  <a:pt x="116800" y="404444"/>
                </a:lnTo>
                <a:lnTo>
                  <a:pt x="120823" y="399908"/>
                </a:lnTo>
                <a:lnTo>
                  <a:pt x="124858" y="393873"/>
                </a:lnTo>
                <a:lnTo>
                  <a:pt x="128881" y="387837"/>
                </a:lnTo>
                <a:lnTo>
                  <a:pt x="132904" y="384826"/>
                </a:lnTo>
                <a:lnTo>
                  <a:pt x="135594" y="380303"/>
                </a:lnTo>
                <a:lnTo>
                  <a:pt x="139617" y="374255"/>
                </a:lnTo>
                <a:lnTo>
                  <a:pt x="142307" y="369731"/>
                </a:lnTo>
                <a:lnTo>
                  <a:pt x="146330" y="366720"/>
                </a:lnTo>
                <a:lnTo>
                  <a:pt x="149020" y="362184"/>
                </a:lnTo>
                <a:lnTo>
                  <a:pt x="153043" y="357661"/>
                </a:lnTo>
                <a:lnTo>
                  <a:pt x="155733" y="353137"/>
                </a:lnTo>
                <a:lnTo>
                  <a:pt x="158411" y="350113"/>
                </a:lnTo>
                <a:lnTo>
                  <a:pt x="161101" y="347102"/>
                </a:lnTo>
                <a:lnTo>
                  <a:pt x="166469" y="339555"/>
                </a:lnTo>
                <a:lnTo>
                  <a:pt x="171837" y="333519"/>
                </a:lnTo>
                <a:lnTo>
                  <a:pt x="177217" y="327484"/>
                </a:lnTo>
                <a:lnTo>
                  <a:pt x="181240" y="322961"/>
                </a:lnTo>
                <a:lnTo>
                  <a:pt x="185264" y="318437"/>
                </a:lnTo>
                <a:lnTo>
                  <a:pt x="186608" y="315413"/>
                </a:lnTo>
                <a:lnTo>
                  <a:pt x="190632" y="310890"/>
                </a:lnTo>
                <a:lnTo>
                  <a:pt x="191977" y="309378"/>
                </a:lnTo>
                <a:lnTo>
                  <a:pt x="295351" y="280713"/>
                </a:lnTo>
                <a:lnTo>
                  <a:pt x="277901" y="200742"/>
                </a:lnTo>
                <a:lnTo>
                  <a:pt x="393356" y="196206"/>
                </a:lnTo>
                <a:lnTo>
                  <a:pt x="405438" y="0"/>
                </a:lnTo>
                <a:lnTo>
                  <a:pt x="406783" y="0"/>
                </a:lnTo>
                <a:lnTo>
                  <a:pt x="406783" y="3049"/>
                </a:lnTo>
                <a:lnTo>
                  <a:pt x="408127" y="4574"/>
                </a:lnTo>
                <a:lnTo>
                  <a:pt x="408127" y="7623"/>
                </a:lnTo>
                <a:lnTo>
                  <a:pt x="409472" y="10673"/>
                </a:lnTo>
                <a:lnTo>
                  <a:pt x="409472" y="16644"/>
                </a:lnTo>
                <a:lnTo>
                  <a:pt x="410806" y="21219"/>
                </a:lnTo>
                <a:lnTo>
                  <a:pt x="412151" y="27190"/>
                </a:lnTo>
                <a:lnTo>
                  <a:pt x="413496" y="30240"/>
                </a:lnTo>
                <a:lnTo>
                  <a:pt x="413496" y="33289"/>
                </a:lnTo>
                <a:lnTo>
                  <a:pt x="414840" y="37736"/>
                </a:lnTo>
                <a:lnTo>
                  <a:pt x="416185" y="42310"/>
                </a:lnTo>
                <a:lnTo>
                  <a:pt x="416185" y="46885"/>
                </a:lnTo>
                <a:lnTo>
                  <a:pt x="417519" y="51332"/>
                </a:lnTo>
                <a:lnTo>
                  <a:pt x="418864" y="55906"/>
                </a:lnTo>
                <a:lnTo>
                  <a:pt x="418864" y="61878"/>
                </a:lnTo>
                <a:lnTo>
                  <a:pt x="420209" y="66452"/>
                </a:lnTo>
                <a:lnTo>
                  <a:pt x="421553" y="72424"/>
                </a:lnTo>
                <a:lnTo>
                  <a:pt x="421553" y="80047"/>
                </a:lnTo>
                <a:lnTo>
                  <a:pt x="422898" y="87569"/>
                </a:lnTo>
                <a:lnTo>
                  <a:pt x="424232" y="93605"/>
                </a:lnTo>
                <a:lnTo>
                  <a:pt x="425577" y="101152"/>
                </a:lnTo>
                <a:lnTo>
                  <a:pt x="426922" y="107187"/>
                </a:lnTo>
                <a:lnTo>
                  <a:pt x="426922" y="120770"/>
                </a:lnTo>
                <a:lnTo>
                  <a:pt x="428267" y="126805"/>
                </a:lnTo>
                <a:lnTo>
                  <a:pt x="428267" y="141887"/>
                </a:lnTo>
                <a:lnTo>
                  <a:pt x="429600" y="147923"/>
                </a:lnTo>
                <a:lnTo>
                  <a:pt x="429600" y="173576"/>
                </a:lnTo>
                <a:lnTo>
                  <a:pt x="428267" y="179612"/>
                </a:lnTo>
                <a:lnTo>
                  <a:pt x="428267" y="215824"/>
                </a:lnTo>
                <a:lnTo>
                  <a:pt x="426922" y="220360"/>
                </a:lnTo>
                <a:lnTo>
                  <a:pt x="426922" y="227894"/>
                </a:lnTo>
                <a:lnTo>
                  <a:pt x="425577" y="233930"/>
                </a:lnTo>
                <a:lnTo>
                  <a:pt x="425577" y="241477"/>
                </a:lnTo>
                <a:lnTo>
                  <a:pt x="424232" y="242989"/>
                </a:lnTo>
                <a:lnTo>
                  <a:pt x="310122" y="227894"/>
                </a:lnTo>
                <a:lnTo>
                  <a:pt x="336974" y="321449"/>
                </a:lnTo>
                <a:lnTo>
                  <a:pt x="194666" y="359173"/>
                </a:lnTo>
                <a:lnTo>
                  <a:pt x="0" y="603611"/>
                </a:lnTo>
                <a:lnTo>
                  <a:pt x="4023" y="596063"/>
                </a:lnTo>
                <a:lnTo>
                  <a:pt x="6713" y="588529"/>
                </a:lnTo>
                <a:lnTo>
                  <a:pt x="10736" y="580981"/>
                </a:lnTo>
                <a:lnTo>
                  <a:pt x="13426" y="574946"/>
                </a:lnTo>
                <a:lnTo>
                  <a:pt x="17449" y="567399"/>
                </a:lnTo>
                <a:lnTo>
                  <a:pt x="20139" y="559851"/>
                </a:lnTo>
                <a:lnTo>
                  <a:pt x="24162" y="553816"/>
                </a:lnTo>
                <a:lnTo>
                  <a:pt x="26852" y="547781"/>
                </a:lnTo>
                <a:lnTo>
                  <a:pt x="30875" y="540233"/>
                </a:lnTo>
                <a:lnTo>
                  <a:pt x="34910" y="532699"/>
                </a:lnTo>
                <a:lnTo>
                  <a:pt x="38933" y="526663"/>
                </a:lnTo>
                <a:lnTo>
                  <a:pt x="42956" y="519116"/>
                </a:lnTo>
                <a:lnTo>
                  <a:pt x="46991" y="513081"/>
                </a:lnTo>
                <a:lnTo>
                  <a:pt x="49669" y="505533"/>
                </a:lnTo>
                <a:lnTo>
                  <a:pt x="53704" y="499498"/>
                </a:lnTo>
                <a:lnTo>
                  <a:pt x="57727" y="493462"/>
                </a:lnTo>
                <a:lnTo>
                  <a:pt x="61750" y="487427"/>
                </a:lnTo>
                <a:lnTo>
                  <a:pt x="65785" y="479880"/>
                </a:lnTo>
                <a:lnTo>
                  <a:pt x="69808" y="473844"/>
                </a:lnTo>
                <a:lnTo>
                  <a:pt x="73843" y="467809"/>
                </a:lnTo>
                <a:lnTo>
                  <a:pt x="77866" y="460262"/>
                </a:lnTo>
                <a:lnTo>
                  <a:pt x="81890" y="4542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510640" y="2562622"/>
            <a:ext cx="245681" cy="312313"/>
          </a:xfrm>
          <a:custGeom>
            <a:avLst/>
            <a:gdLst/>
            <a:ahLst/>
            <a:cxnLst/>
            <a:rect l="l" t="t" r="r" b="b"/>
            <a:pathLst>
              <a:path w="245681" h="312313">
                <a:moveTo>
                  <a:pt x="130226" y="298718"/>
                </a:moveTo>
                <a:lnTo>
                  <a:pt x="132904" y="291221"/>
                </a:lnTo>
                <a:lnTo>
                  <a:pt x="134249" y="283597"/>
                </a:lnTo>
                <a:lnTo>
                  <a:pt x="135594" y="279150"/>
                </a:lnTo>
                <a:lnTo>
                  <a:pt x="136939" y="274576"/>
                </a:lnTo>
                <a:lnTo>
                  <a:pt x="138272" y="270002"/>
                </a:lnTo>
                <a:lnTo>
                  <a:pt x="138272" y="265555"/>
                </a:lnTo>
                <a:lnTo>
                  <a:pt x="139617" y="260981"/>
                </a:lnTo>
                <a:lnTo>
                  <a:pt x="140962" y="255009"/>
                </a:lnTo>
                <a:lnTo>
                  <a:pt x="142307" y="250435"/>
                </a:lnTo>
                <a:lnTo>
                  <a:pt x="142307" y="239889"/>
                </a:lnTo>
                <a:lnTo>
                  <a:pt x="143652" y="233790"/>
                </a:lnTo>
                <a:lnTo>
                  <a:pt x="144985" y="227818"/>
                </a:lnTo>
                <a:lnTo>
                  <a:pt x="144985" y="174961"/>
                </a:lnTo>
                <a:lnTo>
                  <a:pt x="142307" y="168989"/>
                </a:lnTo>
                <a:lnTo>
                  <a:pt x="142307" y="153869"/>
                </a:lnTo>
                <a:lnTo>
                  <a:pt x="140962" y="146373"/>
                </a:lnTo>
                <a:lnTo>
                  <a:pt x="138272" y="140274"/>
                </a:lnTo>
                <a:lnTo>
                  <a:pt x="123513" y="200627"/>
                </a:lnTo>
                <a:lnTo>
                  <a:pt x="110087" y="126678"/>
                </a:lnTo>
                <a:lnTo>
                  <a:pt x="89947" y="202152"/>
                </a:lnTo>
                <a:lnTo>
                  <a:pt x="76521" y="101012"/>
                </a:lnTo>
                <a:lnTo>
                  <a:pt x="75176" y="99615"/>
                </a:lnTo>
                <a:lnTo>
                  <a:pt x="72498" y="98090"/>
                </a:lnTo>
                <a:lnTo>
                  <a:pt x="69808" y="95040"/>
                </a:lnTo>
                <a:lnTo>
                  <a:pt x="65785" y="93516"/>
                </a:lnTo>
                <a:lnTo>
                  <a:pt x="63095" y="90466"/>
                </a:lnTo>
                <a:lnTo>
                  <a:pt x="57727" y="88942"/>
                </a:lnTo>
                <a:lnTo>
                  <a:pt x="53693" y="86019"/>
                </a:lnTo>
                <a:lnTo>
                  <a:pt x="48324" y="82970"/>
                </a:lnTo>
                <a:lnTo>
                  <a:pt x="42956" y="79920"/>
                </a:lnTo>
                <a:lnTo>
                  <a:pt x="36243" y="76871"/>
                </a:lnTo>
                <a:lnTo>
                  <a:pt x="33565" y="75473"/>
                </a:lnTo>
                <a:lnTo>
                  <a:pt x="30875" y="73948"/>
                </a:lnTo>
                <a:lnTo>
                  <a:pt x="26852" y="72424"/>
                </a:lnTo>
                <a:lnTo>
                  <a:pt x="22817" y="72424"/>
                </a:lnTo>
                <a:lnTo>
                  <a:pt x="18794" y="70899"/>
                </a:lnTo>
                <a:lnTo>
                  <a:pt x="14770" y="69374"/>
                </a:lnTo>
                <a:lnTo>
                  <a:pt x="10736" y="67850"/>
                </a:lnTo>
                <a:lnTo>
                  <a:pt x="6713" y="67850"/>
                </a:lnTo>
                <a:lnTo>
                  <a:pt x="0" y="0"/>
                </a:lnTo>
                <a:lnTo>
                  <a:pt x="5368" y="0"/>
                </a:lnTo>
                <a:lnTo>
                  <a:pt x="8057" y="1524"/>
                </a:lnTo>
                <a:lnTo>
                  <a:pt x="12081" y="1524"/>
                </a:lnTo>
                <a:lnTo>
                  <a:pt x="17449" y="2922"/>
                </a:lnTo>
                <a:lnTo>
                  <a:pt x="22817" y="4447"/>
                </a:lnTo>
                <a:lnTo>
                  <a:pt x="28185" y="5971"/>
                </a:lnTo>
                <a:lnTo>
                  <a:pt x="36243" y="9021"/>
                </a:lnTo>
                <a:lnTo>
                  <a:pt x="42956" y="10545"/>
                </a:lnTo>
                <a:lnTo>
                  <a:pt x="46991" y="12070"/>
                </a:lnTo>
                <a:lnTo>
                  <a:pt x="51014" y="13595"/>
                </a:lnTo>
                <a:lnTo>
                  <a:pt x="53693" y="16517"/>
                </a:lnTo>
                <a:lnTo>
                  <a:pt x="57727" y="18042"/>
                </a:lnTo>
                <a:lnTo>
                  <a:pt x="61750" y="21091"/>
                </a:lnTo>
                <a:lnTo>
                  <a:pt x="65785" y="22616"/>
                </a:lnTo>
                <a:lnTo>
                  <a:pt x="69808" y="25666"/>
                </a:lnTo>
                <a:lnTo>
                  <a:pt x="73832" y="28588"/>
                </a:lnTo>
                <a:lnTo>
                  <a:pt x="77866" y="30113"/>
                </a:lnTo>
                <a:lnTo>
                  <a:pt x="81890" y="33162"/>
                </a:lnTo>
                <a:lnTo>
                  <a:pt x="85913" y="36212"/>
                </a:lnTo>
                <a:lnTo>
                  <a:pt x="89947" y="40659"/>
                </a:lnTo>
                <a:lnTo>
                  <a:pt x="136939" y="40659"/>
                </a:lnTo>
                <a:lnTo>
                  <a:pt x="167814" y="95040"/>
                </a:lnTo>
                <a:lnTo>
                  <a:pt x="182574" y="170514"/>
                </a:lnTo>
                <a:lnTo>
                  <a:pt x="183894" y="170597"/>
                </a:lnTo>
                <a:lnTo>
                  <a:pt x="182574" y="174961"/>
                </a:lnTo>
                <a:lnTo>
                  <a:pt x="182574" y="187032"/>
                </a:lnTo>
                <a:lnTo>
                  <a:pt x="181240" y="193131"/>
                </a:lnTo>
                <a:lnTo>
                  <a:pt x="179895" y="199103"/>
                </a:lnTo>
                <a:lnTo>
                  <a:pt x="178551" y="206726"/>
                </a:lnTo>
                <a:lnTo>
                  <a:pt x="177206" y="209649"/>
                </a:lnTo>
                <a:lnTo>
                  <a:pt x="175872" y="214223"/>
                </a:lnTo>
                <a:lnTo>
                  <a:pt x="175872" y="218797"/>
                </a:lnTo>
                <a:lnTo>
                  <a:pt x="173182" y="223244"/>
                </a:lnTo>
                <a:lnTo>
                  <a:pt x="173182" y="227818"/>
                </a:lnTo>
                <a:lnTo>
                  <a:pt x="171837" y="232392"/>
                </a:lnTo>
                <a:lnTo>
                  <a:pt x="169159" y="236839"/>
                </a:lnTo>
                <a:lnTo>
                  <a:pt x="167814" y="242938"/>
                </a:lnTo>
                <a:lnTo>
                  <a:pt x="166469" y="247385"/>
                </a:lnTo>
                <a:lnTo>
                  <a:pt x="163780" y="253484"/>
                </a:lnTo>
                <a:lnTo>
                  <a:pt x="161101" y="259456"/>
                </a:lnTo>
                <a:lnTo>
                  <a:pt x="158411" y="267080"/>
                </a:lnTo>
                <a:lnTo>
                  <a:pt x="157067" y="271527"/>
                </a:lnTo>
                <a:lnTo>
                  <a:pt x="153043" y="277626"/>
                </a:lnTo>
                <a:lnTo>
                  <a:pt x="149020" y="283597"/>
                </a:lnTo>
                <a:lnTo>
                  <a:pt x="144985" y="291221"/>
                </a:lnTo>
                <a:lnTo>
                  <a:pt x="140962" y="297193"/>
                </a:lnTo>
                <a:lnTo>
                  <a:pt x="135594" y="303292"/>
                </a:lnTo>
                <a:lnTo>
                  <a:pt x="130226" y="307739"/>
                </a:lnTo>
                <a:lnTo>
                  <a:pt x="124846" y="312313"/>
                </a:lnTo>
                <a:lnTo>
                  <a:pt x="127536" y="304816"/>
                </a:lnTo>
                <a:lnTo>
                  <a:pt x="130226" y="298718"/>
                </a:lnTo>
                <a:close/>
              </a:path>
              <a:path w="245681" h="312313">
                <a:moveTo>
                  <a:pt x="183919" y="170514"/>
                </a:moveTo>
                <a:lnTo>
                  <a:pt x="182574" y="170514"/>
                </a:lnTo>
                <a:lnTo>
                  <a:pt x="167814" y="95040"/>
                </a:lnTo>
                <a:lnTo>
                  <a:pt x="186608" y="96565"/>
                </a:lnTo>
                <a:lnTo>
                  <a:pt x="245681" y="167465"/>
                </a:lnTo>
                <a:lnTo>
                  <a:pt x="238968" y="209649"/>
                </a:lnTo>
                <a:lnTo>
                  <a:pt x="206748" y="172039"/>
                </a:lnTo>
                <a:lnTo>
                  <a:pt x="183894" y="170597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424715" y="2681804"/>
            <a:ext cx="36243" cy="131252"/>
          </a:xfrm>
          <a:custGeom>
            <a:avLst/>
            <a:gdLst/>
            <a:ahLst/>
            <a:cxnLst/>
            <a:rect l="l" t="t" r="r" b="b"/>
            <a:pathLst>
              <a:path w="36243" h="131252">
                <a:moveTo>
                  <a:pt x="0" y="7496"/>
                </a:moveTo>
                <a:lnTo>
                  <a:pt x="12081" y="0"/>
                </a:lnTo>
                <a:lnTo>
                  <a:pt x="36243" y="122231"/>
                </a:lnTo>
                <a:lnTo>
                  <a:pt x="14770" y="131252"/>
                </a:lnTo>
                <a:lnTo>
                  <a:pt x="0" y="7496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493190" y="2828177"/>
            <a:ext cx="140962" cy="60328"/>
          </a:xfrm>
          <a:custGeom>
            <a:avLst/>
            <a:gdLst/>
            <a:ahLst/>
            <a:cxnLst/>
            <a:rect l="l" t="t" r="r" b="b"/>
            <a:pathLst>
              <a:path w="140962" h="60328">
                <a:moveTo>
                  <a:pt x="132904" y="46758"/>
                </a:moveTo>
                <a:lnTo>
                  <a:pt x="130214" y="48257"/>
                </a:lnTo>
                <a:lnTo>
                  <a:pt x="127536" y="51281"/>
                </a:lnTo>
                <a:lnTo>
                  <a:pt x="122168" y="54292"/>
                </a:lnTo>
                <a:lnTo>
                  <a:pt x="119478" y="55804"/>
                </a:lnTo>
                <a:lnTo>
                  <a:pt x="115455" y="57316"/>
                </a:lnTo>
                <a:lnTo>
                  <a:pt x="111420" y="57316"/>
                </a:lnTo>
                <a:lnTo>
                  <a:pt x="106052" y="58828"/>
                </a:lnTo>
                <a:lnTo>
                  <a:pt x="102029" y="58828"/>
                </a:lnTo>
                <a:lnTo>
                  <a:pt x="95316" y="60328"/>
                </a:lnTo>
                <a:lnTo>
                  <a:pt x="80545" y="60328"/>
                </a:lnTo>
                <a:lnTo>
                  <a:pt x="73832" y="58828"/>
                </a:lnTo>
                <a:lnTo>
                  <a:pt x="67119" y="55804"/>
                </a:lnTo>
                <a:lnTo>
                  <a:pt x="64440" y="54292"/>
                </a:lnTo>
                <a:lnTo>
                  <a:pt x="60406" y="52793"/>
                </a:lnTo>
                <a:lnTo>
                  <a:pt x="56382" y="49769"/>
                </a:lnTo>
                <a:lnTo>
                  <a:pt x="52348" y="48257"/>
                </a:lnTo>
                <a:lnTo>
                  <a:pt x="45635" y="43734"/>
                </a:lnTo>
                <a:lnTo>
                  <a:pt x="38922" y="37736"/>
                </a:lnTo>
                <a:lnTo>
                  <a:pt x="32220" y="33162"/>
                </a:lnTo>
                <a:lnTo>
                  <a:pt x="25507" y="28588"/>
                </a:lnTo>
                <a:lnTo>
                  <a:pt x="21472" y="22616"/>
                </a:lnTo>
                <a:lnTo>
                  <a:pt x="16104" y="16517"/>
                </a:lnTo>
                <a:lnTo>
                  <a:pt x="12081" y="12070"/>
                </a:lnTo>
                <a:lnTo>
                  <a:pt x="8046" y="7496"/>
                </a:lnTo>
                <a:lnTo>
                  <a:pt x="2678" y="1524"/>
                </a:lnTo>
                <a:lnTo>
                  <a:pt x="0" y="0"/>
                </a:lnTo>
                <a:lnTo>
                  <a:pt x="1333" y="0"/>
                </a:lnTo>
                <a:lnTo>
                  <a:pt x="4023" y="1524"/>
                </a:lnTo>
                <a:lnTo>
                  <a:pt x="6701" y="3049"/>
                </a:lnTo>
                <a:lnTo>
                  <a:pt x="10736" y="5971"/>
                </a:lnTo>
                <a:lnTo>
                  <a:pt x="16104" y="7496"/>
                </a:lnTo>
                <a:lnTo>
                  <a:pt x="22817" y="10545"/>
                </a:lnTo>
                <a:lnTo>
                  <a:pt x="29530" y="15120"/>
                </a:lnTo>
                <a:lnTo>
                  <a:pt x="34898" y="18042"/>
                </a:lnTo>
                <a:lnTo>
                  <a:pt x="38922" y="19567"/>
                </a:lnTo>
                <a:lnTo>
                  <a:pt x="42956" y="21091"/>
                </a:lnTo>
                <a:lnTo>
                  <a:pt x="46979" y="22616"/>
                </a:lnTo>
                <a:lnTo>
                  <a:pt x="51014" y="24141"/>
                </a:lnTo>
                <a:lnTo>
                  <a:pt x="55037" y="25666"/>
                </a:lnTo>
                <a:lnTo>
                  <a:pt x="59061" y="27190"/>
                </a:lnTo>
                <a:lnTo>
                  <a:pt x="63095" y="28588"/>
                </a:lnTo>
                <a:lnTo>
                  <a:pt x="65774" y="30113"/>
                </a:lnTo>
                <a:lnTo>
                  <a:pt x="69808" y="31637"/>
                </a:lnTo>
                <a:lnTo>
                  <a:pt x="73832" y="31637"/>
                </a:lnTo>
                <a:lnTo>
                  <a:pt x="77855" y="33162"/>
                </a:lnTo>
                <a:lnTo>
                  <a:pt x="84568" y="33162"/>
                </a:lnTo>
                <a:lnTo>
                  <a:pt x="88603" y="34687"/>
                </a:lnTo>
                <a:lnTo>
                  <a:pt x="93971" y="34687"/>
                </a:lnTo>
                <a:lnTo>
                  <a:pt x="100684" y="33162"/>
                </a:lnTo>
                <a:lnTo>
                  <a:pt x="106052" y="31637"/>
                </a:lnTo>
                <a:lnTo>
                  <a:pt x="112765" y="30113"/>
                </a:lnTo>
                <a:lnTo>
                  <a:pt x="116788" y="30113"/>
                </a:lnTo>
                <a:lnTo>
                  <a:pt x="120823" y="28588"/>
                </a:lnTo>
                <a:lnTo>
                  <a:pt x="123501" y="27190"/>
                </a:lnTo>
                <a:lnTo>
                  <a:pt x="127536" y="25666"/>
                </a:lnTo>
                <a:lnTo>
                  <a:pt x="130214" y="24141"/>
                </a:lnTo>
                <a:lnTo>
                  <a:pt x="135583" y="22616"/>
                </a:lnTo>
                <a:lnTo>
                  <a:pt x="138272" y="19567"/>
                </a:lnTo>
                <a:lnTo>
                  <a:pt x="140962" y="18042"/>
                </a:lnTo>
                <a:lnTo>
                  <a:pt x="132904" y="46758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479764" y="2668209"/>
            <a:ext cx="87258" cy="150947"/>
          </a:xfrm>
          <a:custGeom>
            <a:avLst/>
            <a:gdLst/>
            <a:ahLst/>
            <a:cxnLst/>
            <a:rect l="l" t="t" r="r" b="b"/>
            <a:pathLst>
              <a:path w="87258" h="150947">
                <a:moveTo>
                  <a:pt x="32220" y="61878"/>
                </a:moveTo>
                <a:lnTo>
                  <a:pt x="76521" y="51332"/>
                </a:lnTo>
                <a:lnTo>
                  <a:pt x="38933" y="89069"/>
                </a:lnTo>
                <a:lnTo>
                  <a:pt x="51014" y="150947"/>
                </a:lnTo>
                <a:lnTo>
                  <a:pt x="2678" y="98090"/>
                </a:lnTo>
                <a:lnTo>
                  <a:pt x="0" y="34687"/>
                </a:lnTo>
                <a:lnTo>
                  <a:pt x="24162" y="4574"/>
                </a:lnTo>
                <a:lnTo>
                  <a:pt x="60406" y="0"/>
                </a:lnTo>
                <a:lnTo>
                  <a:pt x="84568" y="0"/>
                </a:lnTo>
                <a:lnTo>
                  <a:pt x="38933" y="31637"/>
                </a:lnTo>
                <a:lnTo>
                  <a:pt x="87258" y="24141"/>
                </a:lnTo>
                <a:lnTo>
                  <a:pt x="32220" y="61878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446199" y="2665159"/>
            <a:ext cx="76521" cy="146373"/>
          </a:xfrm>
          <a:custGeom>
            <a:avLst/>
            <a:gdLst/>
            <a:ahLst/>
            <a:cxnLst/>
            <a:rect l="l" t="t" r="r" b="b"/>
            <a:pathLst>
              <a:path w="76521" h="146373">
                <a:moveTo>
                  <a:pt x="21472" y="90593"/>
                </a:moveTo>
                <a:lnTo>
                  <a:pt x="18794" y="82970"/>
                </a:lnTo>
                <a:lnTo>
                  <a:pt x="17449" y="78523"/>
                </a:lnTo>
                <a:lnTo>
                  <a:pt x="16104" y="73948"/>
                </a:lnTo>
                <a:lnTo>
                  <a:pt x="16104" y="69501"/>
                </a:lnTo>
                <a:lnTo>
                  <a:pt x="14759" y="64927"/>
                </a:lnTo>
                <a:lnTo>
                  <a:pt x="13426" y="60353"/>
                </a:lnTo>
                <a:lnTo>
                  <a:pt x="12081" y="55906"/>
                </a:lnTo>
                <a:lnTo>
                  <a:pt x="10736" y="51332"/>
                </a:lnTo>
                <a:lnTo>
                  <a:pt x="9391" y="46758"/>
                </a:lnTo>
                <a:lnTo>
                  <a:pt x="9391" y="42310"/>
                </a:lnTo>
                <a:lnTo>
                  <a:pt x="8057" y="37736"/>
                </a:lnTo>
                <a:lnTo>
                  <a:pt x="8057" y="33289"/>
                </a:lnTo>
                <a:lnTo>
                  <a:pt x="6713" y="28715"/>
                </a:lnTo>
                <a:lnTo>
                  <a:pt x="5368" y="24141"/>
                </a:lnTo>
                <a:lnTo>
                  <a:pt x="5368" y="21219"/>
                </a:lnTo>
                <a:lnTo>
                  <a:pt x="4023" y="16644"/>
                </a:lnTo>
                <a:lnTo>
                  <a:pt x="2678" y="13595"/>
                </a:lnTo>
                <a:lnTo>
                  <a:pt x="0" y="0"/>
                </a:lnTo>
                <a:lnTo>
                  <a:pt x="76521" y="4574"/>
                </a:lnTo>
                <a:lnTo>
                  <a:pt x="72498" y="10545"/>
                </a:lnTo>
                <a:lnTo>
                  <a:pt x="71153" y="12070"/>
                </a:lnTo>
                <a:lnTo>
                  <a:pt x="68463" y="16644"/>
                </a:lnTo>
                <a:lnTo>
                  <a:pt x="65785" y="21219"/>
                </a:lnTo>
                <a:lnTo>
                  <a:pt x="63095" y="27190"/>
                </a:lnTo>
                <a:lnTo>
                  <a:pt x="60406" y="31765"/>
                </a:lnTo>
                <a:lnTo>
                  <a:pt x="57727" y="37736"/>
                </a:lnTo>
                <a:lnTo>
                  <a:pt x="55037" y="43835"/>
                </a:lnTo>
                <a:lnTo>
                  <a:pt x="51014" y="51332"/>
                </a:lnTo>
                <a:lnTo>
                  <a:pt x="49669" y="57431"/>
                </a:lnTo>
                <a:lnTo>
                  <a:pt x="46991" y="63402"/>
                </a:lnTo>
                <a:lnTo>
                  <a:pt x="45646" y="70899"/>
                </a:lnTo>
                <a:lnTo>
                  <a:pt x="44301" y="78523"/>
                </a:lnTo>
                <a:lnTo>
                  <a:pt x="76521" y="146373"/>
                </a:lnTo>
                <a:lnTo>
                  <a:pt x="64440" y="140401"/>
                </a:lnTo>
                <a:lnTo>
                  <a:pt x="60406" y="138876"/>
                </a:lnTo>
                <a:lnTo>
                  <a:pt x="56382" y="137351"/>
                </a:lnTo>
                <a:lnTo>
                  <a:pt x="52359" y="134302"/>
                </a:lnTo>
                <a:lnTo>
                  <a:pt x="48324" y="131252"/>
                </a:lnTo>
                <a:lnTo>
                  <a:pt x="44301" y="128330"/>
                </a:lnTo>
                <a:lnTo>
                  <a:pt x="38933" y="125281"/>
                </a:lnTo>
                <a:lnTo>
                  <a:pt x="36243" y="122231"/>
                </a:lnTo>
                <a:lnTo>
                  <a:pt x="32220" y="117784"/>
                </a:lnTo>
                <a:lnTo>
                  <a:pt x="29530" y="114735"/>
                </a:lnTo>
                <a:lnTo>
                  <a:pt x="26852" y="110161"/>
                </a:lnTo>
                <a:lnTo>
                  <a:pt x="25507" y="105713"/>
                </a:lnTo>
                <a:lnTo>
                  <a:pt x="22817" y="99615"/>
                </a:lnTo>
                <a:lnTo>
                  <a:pt x="21472" y="90593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444854" y="2639493"/>
            <a:ext cx="99350" cy="61878"/>
          </a:xfrm>
          <a:custGeom>
            <a:avLst/>
            <a:gdLst/>
            <a:ahLst/>
            <a:cxnLst/>
            <a:rect l="l" t="t" r="r" b="b"/>
            <a:pathLst>
              <a:path w="99350" h="61878">
                <a:moveTo>
                  <a:pt x="98005" y="15120"/>
                </a:moveTo>
                <a:lnTo>
                  <a:pt x="99350" y="21219"/>
                </a:lnTo>
                <a:lnTo>
                  <a:pt x="98005" y="25666"/>
                </a:lnTo>
                <a:lnTo>
                  <a:pt x="91292" y="31765"/>
                </a:lnTo>
                <a:lnTo>
                  <a:pt x="88603" y="33289"/>
                </a:lnTo>
                <a:lnTo>
                  <a:pt x="84579" y="37736"/>
                </a:lnTo>
                <a:lnTo>
                  <a:pt x="79211" y="39261"/>
                </a:lnTo>
                <a:lnTo>
                  <a:pt x="73843" y="43835"/>
                </a:lnTo>
                <a:lnTo>
                  <a:pt x="71153" y="45360"/>
                </a:lnTo>
                <a:lnTo>
                  <a:pt x="65785" y="46885"/>
                </a:lnTo>
                <a:lnTo>
                  <a:pt x="61750" y="49807"/>
                </a:lnTo>
                <a:lnTo>
                  <a:pt x="57727" y="51332"/>
                </a:lnTo>
                <a:lnTo>
                  <a:pt x="53704" y="52856"/>
                </a:lnTo>
                <a:lnTo>
                  <a:pt x="51014" y="54381"/>
                </a:lnTo>
                <a:lnTo>
                  <a:pt x="48336" y="55906"/>
                </a:lnTo>
                <a:lnTo>
                  <a:pt x="34910" y="61878"/>
                </a:lnTo>
                <a:lnTo>
                  <a:pt x="33565" y="60353"/>
                </a:lnTo>
                <a:lnTo>
                  <a:pt x="29530" y="58955"/>
                </a:lnTo>
                <a:lnTo>
                  <a:pt x="25507" y="54381"/>
                </a:lnTo>
                <a:lnTo>
                  <a:pt x="17449" y="51332"/>
                </a:lnTo>
                <a:lnTo>
                  <a:pt x="12081" y="45360"/>
                </a:lnTo>
                <a:lnTo>
                  <a:pt x="5368" y="40786"/>
                </a:lnTo>
                <a:lnTo>
                  <a:pt x="1344" y="34814"/>
                </a:lnTo>
                <a:lnTo>
                  <a:pt x="0" y="30240"/>
                </a:lnTo>
                <a:lnTo>
                  <a:pt x="1344" y="27190"/>
                </a:lnTo>
                <a:lnTo>
                  <a:pt x="2689" y="24141"/>
                </a:lnTo>
                <a:lnTo>
                  <a:pt x="5368" y="21219"/>
                </a:lnTo>
                <a:lnTo>
                  <a:pt x="8057" y="19694"/>
                </a:lnTo>
                <a:lnTo>
                  <a:pt x="13426" y="16644"/>
                </a:lnTo>
                <a:lnTo>
                  <a:pt x="17449" y="13595"/>
                </a:lnTo>
                <a:lnTo>
                  <a:pt x="22817" y="12070"/>
                </a:lnTo>
                <a:lnTo>
                  <a:pt x="26852" y="9148"/>
                </a:lnTo>
                <a:lnTo>
                  <a:pt x="32220" y="7623"/>
                </a:lnTo>
                <a:lnTo>
                  <a:pt x="37588" y="4574"/>
                </a:lnTo>
                <a:lnTo>
                  <a:pt x="44301" y="3049"/>
                </a:lnTo>
                <a:lnTo>
                  <a:pt x="48336" y="1524"/>
                </a:lnTo>
                <a:lnTo>
                  <a:pt x="53704" y="0"/>
                </a:lnTo>
                <a:lnTo>
                  <a:pt x="61750" y="0"/>
                </a:lnTo>
                <a:lnTo>
                  <a:pt x="64440" y="1524"/>
                </a:lnTo>
                <a:lnTo>
                  <a:pt x="69808" y="1524"/>
                </a:lnTo>
                <a:lnTo>
                  <a:pt x="75176" y="3049"/>
                </a:lnTo>
                <a:lnTo>
                  <a:pt x="81890" y="4574"/>
                </a:lnTo>
                <a:lnTo>
                  <a:pt x="85924" y="6098"/>
                </a:lnTo>
                <a:lnTo>
                  <a:pt x="91292" y="7623"/>
                </a:lnTo>
                <a:lnTo>
                  <a:pt x="95316" y="10673"/>
                </a:lnTo>
                <a:lnTo>
                  <a:pt x="98005" y="151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277039" y="3276292"/>
            <a:ext cx="161101" cy="143349"/>
          </a:xfrm>
          <a:custGeom>
            <a:avLst/>
            <a:gdLst/>
            <a:ahLst/>
            <a:cxnLst/>
            <a:rect l="l" t="t" r="r" b="b"/>
            <a:pathLst>
              <a:path w="161101" h="143349">
                <a:moveTo>
                  <a:pt x="0" y="116183"/>
                </a:moveTo>
                <a:lnTo>
                  <a:pt x="128881" y="0"/>
                </a:lnTo>
                <a:lnTo>
                  <a:pt x="146330" y="10571"/>
                </a:lnTo>
                <a:lnTo>
                  <a:pt x="161101" y="46783"/>
                </a:lnTo>
                <a:lnTo>
                  <a:pt x="88603" y="143349"/>
                </a:lnTo>
                <a:lnTo>
                  <a:pt x="0" y="1161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307892" y="3304970"/>
            <a:ext cx="102051" cy="98077"/>
          </a:xfrm>
          <a:custGeom>
            <a:avLst/>
            <a:gdLst/>
            <a:ahLst/>
            <a:cxnLst/>
            <a:rect l="l" t="t" r="r" b="b"/>
            <a:pathLst>
              <a:path w="102051" h="98077">
                <a:moveTo>
                  <a:pt x="0" y="92042"/>
                </a:moveTo>
                <a:lnTo>
                  <a:pt x="96683" y="0"/>
                </a:lnTo>
                <a:lnTo>
                  <a:pt x="102051" y="12070"/>
                </a:lnTo>
                <a:lnTo>
                  <a:pt x="30852" y="98077"/>
                </a:lnTo>
                <a:lnTo>
                  <a:pt x="0" y="92042"/>
                </a:lnTo>
                <a:close/>
              </a:path>
            </a:pathLst>
          </a:custGeom>
          <a:solidFill>
            <a:srgbClr val="F575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171032" y="3416630"/>
            <a:ext cx="116743" cy="40735"/>
          </a:xfrm>
          <a:custGeom>
            <a:avLst/>
            <a:gdLst/>
            <a:ahLst/>
            <a:cxnLst/>
            <a:rect l="l" t="t" r="r" b="b"/>
            <a:pathLst>
              <a:path w="116743" h="40735">
                <a:moveTo>
                  <a:pt x="6667" y="0"/>
                </a:moveTo>
                <a:lnTo>
                  <a:pt x="116743" y="27152"/>
                </a:lnTo>
                <a:lnTo>
                  <a:pt x="95270" y="40735"/>
                </a:lnTo>
                <a:lnTo>
                  <a:pt x="0" y="18106"/>
                </a:lnTo>
                <a:lnTo>
                  <a:pt x="66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165608" y="3452842"/>
            <a:ext cx="91315" cy="46770"/>
          </a:xfrm>
          <a:custGeom>
            <a:avLst/>
            <a:gdLst/>
            <a:ahLst/>
            <a:cxnLst/>
            <a:rect l="l" t="t" r="r" b="b"/>
            <a:pathLst>
              <a:path w="91315" h="46770">
                <a:moveTo>
                  <a:pt x="10736" y="0"/>
                </a:moveTo>
                <a:lnTo>
                  <a:pt x="91315" y="30176"/>
                </a:lnTo>
                <a:lnTo>
                  <a:pt x="73798" y="46770"/>
                </a:lnTo>
                <a:lnTo>
                  <a:pt x="0" y="15082"/>
                </a:lnTo>
                <a:lnTo>
                  <a:pt x="107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376390" y="3193309"/>
            <a:ext cx="485983" cy="484352"/>
          </a:xfrm>
          <a:custGeom>
            <a:avLst/>
            <a:gdLst/>
            <a:ahLst/>
            <a:cxnLst/>
            <a:rect l="l" t="t" r="r" b="b"/>
            <a:pathLst>
              <a:path w="485983" h="484352">
                <a:moveTo>
                  <a:pt x="150353" y="247462"/>
                </a:moveTo>
                <a:lnTo>
                  <a:pt x="190632" y="372692"/>
                </a:lnTo>
                <a:lnTo>
                  <a:pt x="190632" y="274614"/>
                </a:lnTo>
                <a:lnTo>
                  <a:pt x="255072" y="401369"/>
                </a:lnTo>
                <a:lnTo>
                  <a:pt x="237623" y="289709"/>
                </a:lnTo>
                <a:lnTo>
                  <a:pt x="314145" y="419475"/>
                </a:lnTo>
                <a:lnTo>
                  <a:pt x="280580" y="279138"/>
                </a:lnTo>
                <a:lnTo>
                  <a:pt x="385299" y="419475"/>
                </a:lnTo>
                <a:lnTo>
                  <a:pt x="332939" y="256508"/>
                </a:lnTo>
                <a:lnTo>
                  <a:pt x="424232" y="359109"/>
                </a:lnTo>
                <a:lnTo>
                  <a:pt x="366504" y="178049"/>
                </a:lnTo>
                <a:lnTo>
                  <a:pt x="447049" y="282162"/>
                </a:lnTo>
                <a:lnTo>
                  <a:pt x="377241" y="69412"/>
                </a:lnTo>
                <a:lnTo>
                  <a:pt x="453763" y="168989"/>
                </a:lnTo>
                <a:lnTo>
                  <a:pt x="412151" y="0"/>
                </a:lnTo>
                <a:lnTo>
                  <a:pt x="480615" y="95053"/>
                </a:lnTo>
                <a:lnTo>
                  <a:pt x="485983" y="469258"/>
                </a:lnTo>
                <a:lnTo>
                  <a:pt x="484638" y="469258"/>
                </a:lnTo>
                <a:lnTo>
                  <a:pt x="480615" y="470770"/>
                </a:lnTo>
                <a:lnTo>
                  <a:pt x="476591" y="472282"/>
                </a:lnTo>
                <a:lnTo>
                  <a:pt x="471223" y="473794"/>
                </a:lnTo>
                <a:lnTo>
                  <a:pt x="464510" y="476805"/>
                </a:lnTo>
                <a:lnTo>
                  <a:pt x="460476" y="476805"/>
                </a:lnTo>
                <a:lnTo>
                  <a:pt x="456452" y="478317"/>
                </a:lnTo>
                <a:lnTo>
                  <a:pt x="452418" y="479829"/>
                </a:lnTo>
                <a:lnTo>
                  <a:pt x="447049" y="481341"/>
                </a:lnTo>
                <a:lnTo>
                  <a:pt x="430945" y="481341"/>
                </a:lnTo>
                <a:lnTo>
                  <a:pt x="425577" y="482840"/>
                </a:lnTo>
                <a:lnTo>
                  <a:pt x="402748" y="482840"/>
                </a:lnTo>
                <a:lnTo>
                  <a:pt x="398725" y="484352"/>
                </a:lnTo>
                <a:lnTo>
                  <a:pt x="394690" y="482840"/>
                </a:lnTo>
                <a:lnTo>
                  <a:pt x="390667" y="482840"/>
                </a:lnTo>
                <a:lnTo>
                  <a:pt x="386643" y="481341"/>
                </a:lnTo>
                <a:lnTo>
                  <a:pt x="366504" y="481341"/>
                </a:lnTo>
                <a:lnTo>
                  <a:pt x="362470" y="479829"/>
                </a:lnTo>
                <a:lnTo>
                  <a:pt x="358446" y="479829"/>
                </a:lnTo>
                <a:lnTo>
                  <a:pt x="353078" y="478317"/>
                </a:lnTo>
                <a:lnTo>
                  <a:pt x="349055" y="478317"/>
                </a:lnTo>
                <a:lnTo>
                  <a:pt x="345020" y="476805"/>
                </a:lnTo>
                <a:lnTo>
                  <a:pt x="339652" y="476805"/>
                </a:lnTo>
                <a:lnTo>
                  <a:pt x="334284" y="475306"/>
                </a:lnTo>
                <a:lnTo>
                  <a:pt x="328916" y="475306"/>
                </a:lnTo>
                <a:lnTo>
                  <a:pt x="326226" y="473794"/>
                </a:lnTo>
                <a:lnTo>
                  <a:pt x="320858" y="472282"/>
                </a:lnTo>
                <a:lnTo>
                  <a:pt x="315490" y="470770"/>
                </a:lnTo>
                <a:lnTo>
                  <a:pt x="310122" y="469258"/>
                </a:lnTo>
                <a:lnTo>
                  <a:pt x="306087" y="467758"/>
                </a:lnTo>
                <a:lnTo>
                  <a:pt x="299374" y="466246"/>
                </a:lnTo>
                <a:lnTo>
                  <a:pt x="295351" y="463222"/>
                </a:lnTo>
                <a:lnTo>
                  <a:pt x="288638" y="461723"/>
                </a:lnTo>
                <a:lnTo>
                  <a:pt x="283269" y="460211"/>
                </a:lnTo>
                <a:lnTo>
                  <a:pt x="279235" y="457187"/>
                </a:lnTo>
                <a:lnTo>
                  <a:pt x="273867" y="455688"/>
                </a:lnTo>
                <a:lnTo>
                  <a:pt x="267154" y="452664"/>
                </a:lnTo>
                <a:lnTo>
                  <a:pt x="261785" y="449652"/>
                </a:lnTo>
                <a:lnTo>
                  <a:pt x="256417" y="448140"/>
                </a:lnTo>
                <a:lnTo>
                  <a:pt x="251049" y="445116"/>
                </a:lnTo>
                <a:lnTo>
                  <a:pt x="245681" y="442105"/>
                </a:lnTo>
                <a:lnTo>
                  <a:pt x="240301" y="439081"/>
                </a:lnTo>
                <a:lnTo>
                  <a:pt x="234933" y="436069"/>
                </a:lnTo>
                <a:lnTo>
                  <a:pt x="229565" y="433045"/>
                </a:lnTo>
                <a:lnTo>
                  <a:pt x="224197" y="430034"/>
                </a:lnTo>
                <a:lnTo>
                  <a:pt x="218829" y="427010"/>
                </a:lnTo>
                <a:lnTo>
                  <a:pt x="213461" y="425511"/>
                </a:lnTo>
                <a:lnTo>
                  <a:pt x="208081" y="420975"/>
                </a:lnTo>
                <a:lnTo>
                  <a:pt x="201368" y="419475"/>
                </a:lnTo>
                <a:lnTo>
                  <a:pt x="196000" y="414939"/>
                </a:lnTo>
                <a:lnTo>
                  <a:pt x="190632" y="411928"/>
                </a:lnTo>
                <a:lnTo>
                  <a:pt x="186608" y="408904"/>
                </a:lnTo>
                <a:lnTo>
                  <a:pt x="181240" y="405893"/>
                </a:lnTo>
                <a:lnTo>
                  <a:pt x="175861" y="402869"/>
                </a:lnTo>
                <a:lnTo>
                  <a:pt x="170493" y="399857"/>
                </a:lnTo>
                <a:lnTo>
                  <a:pt x="165124" y="396833"/>
                </a:lnTo>
                <a:lnTo>
                  <a:pt x="159756" y="393822"/>
                </a:lnTo>
                <a:lnTo>
                  <a:pt x="154388" y="390798"/>
                </a:lnTo>
                <a:lnTo>
                  <a:pt x="150353" y="387787"/>
                </a:lnTo>
                <a:lnTo>
                  <a:pt x="146330" y="384763"/>
                </a:lnTo>
                <a:lnTo>
                  <a:pt x="140962" y="381751"/>
                </a:lnTo>
                <a:lnTo>
                  <a:pt x="136927" y="378727"/>
                </a:lnTo>
                <a:lnTo>
                  <a:pt x="132904" y="375716"/>
                </a:lnTo>
                <a:lnTo>
                  <a:pt x="127536" y="372692"/>
                </a:lnTo>
                <a:lnTo>
                  <a:pt x="123501" y="369681"/>
                </a:lnTo>
                <a:lnTo>
                  <a:pt x="119478" y="368169"/>
                </a:lnTo>
                <a:lnTo>
                  <a:pt x="115455" y="365145"/>
                </a:lnTo>
                <a:lnTo>
                  <a:pt x="111420" y="362133"/>
                </a:lnTo>
                <a:lnTo>
                  <a:pt x="107397" y="359109"/>
                </a:lnTo>
                <a:lnTo>
                  <a:pt x="100684" y="354586"/>
                </a:lnTo>
                <a:lnTo>
                  <a:pt x="93971" y="350063"/>
                </a:lnTo>
                <a:lnTo>
                  <a:pt x="88603" y="345539"/>
                </a:lnTo>
                <a:lnTo>
                  <a:pt x="83234" y="342515"/>
                </a:lnTo>
                <a:lnTo>
                  <a:pt x="79200" y="337992"/>
                </a:lnTo>
                <a:lnTo>
                  <a:pt x="73832" y="336480"/>
                </a:lnTo>
                <a:lnTo>
                  <a:pt x="71153" y="333469"/>
                </a:lnTo>
                <a:lnTo>
                  <a:pt x="68463" y="331956"/>
                </a:lnTo>
                <a:lnTo>
                  <a:pt x="65774" y="331956"/>
                </a:lnTo>
                <a:lnTo>
                  <a:pt x="0" y="202190"/>
                </a:lnTo>
                <a:lnTo>
                  <a:pt x="28185" y="153907"/>
                </a:lnTo>
                <a:lnTo>
                  <a:pt x="92626" y="303292"/>
                </a:lnTo>
                <a:lnTo>
                  <a:pt x="96660" y="208225"/>
                </a:lnTo>
                <a:lnTo>
                  <a:pt x="146330" y="341003"/>
                </a:lnTo>
                <a:lnTo>
                  <a:pt x="150353" y="2474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878489" y="2796412"/>
            <a:ext cx="158411" cy="176600"/>
          </a:xfrm>
          <a:custGeom>
            <a:avLst/>
            <a:gdLst/>
            <a:ahLst/>
            <a:cxnLst/>
            <a:rect l="l" t="t" r="r" b="b"/>
            <a:pathLst>
              <a:path w="158411" h="176600">
                <a:moveTo>
                  <a:pt x="91292" y="43835"/>
                </a:moveTo>
                <a:lnTo>
                  <a:pt x="98005" y="48282"/>
                </a:lnTo>
                <a:lnTo>
                  <a:pt x="103374" y="52856"/>
                </a:lnTo>
                <a:lnTo>
                  <a:pt x="111431" y="57431"/>
                </a:lnTo>
                <a:lnTo>
                  <a:pt x="118133" y="61878"/>
                </a:lnTo>
                <a:lnTo>
                  <a:pt x="124846" y="66452"/>
                </a:lnTo>
                <a:lnTo>
                  <a:pt x="131559" y="71026"/>
                </a:lnTo>
                <a:lnTo>
                  <a:pt x="139617" y="75499"/>
                </a:lnTo>
                <a:lnTo>
                  <a:pt x="146330" y="80022"/>
                </a:lnTo>
                <a:lnTo>
                  <a:pt x="151698" y="86057"/>
                </a:lnTo>
                <a:lnTo>
                  <a:pt x="158411" y="90593"/>
                </a:lnTo>
                <a:lnTo>
                  <a:pt x="110087" y="176600"/>
                </a:lnTo>
                <a:lnTo>
                  <a:pt x="96660" y="77011"/>
                </a:lnTo>
                <a:lnTo>
                  <a:pt x="63095" y="176600"/>
                </a:lnTo>
                <a:lnTo>
                  <a:pt x="44301" y="46885"/>
                </a:lnTo>
                <a:lnTo>
                  <a:pt x="16104" y="170565"/>
                </a:lnTo>
                <a:lnTo>
                  <a:pt x="0" y="0"/>
                </a:lnTo>
                <a:lnTo>
                  <a:pt x="1344" y="0"/>
                </a:lnTo>
                <a:lnTo>
                  <a:pt x="4023" y="1524"/>
                </a:lnTo>
                <a:lnTo>
                  <a:pt x="8057" y="3049"/>
                </a:lnTo>
                <a:lnTo>
                  <a:pt x="14770" y="6098"/>
                </a:lnTo>
                <a:lnTo>
                  <a:pt x="18794" y="7623"/>
                </a:lnTo>
                <a:lnTo>
                  <a:pt x="22817" y="9148"/>
                </a:lnTo>
                <a:lnTo>
                  <a:pt x="26852" y="10673"/>
                </a:lnTo>
                <a:lnTo>
                  <a:pt x="32220" y="13595"/>
                </a:lnTo>
                <a:lnTo>
                  <a:pt x="37588" y="15120"/>
                </a:lnTo>
                <a:lnTo>
                  <a:pt x="41611" y="18169"/>
                </a:lnTo>
                <a:lnTo>
                  <a:pt x="46991" y="21219"/>
                </a:lnTo>
                <a:lnTo>
                  <a:pt x="52359" y="24141"/>
                </a:lnTo>
                <a:lnTo>
                  <a:pt x="59072" y="27190"/>
                </a:lnTo>
                <a:lnTo>
                  <a:pt x="64440" y="30240"/>
                </a:lnTo>
                <a:lnTo>
                  <a:pt x="71153" y="33289"/>
                </a:lnTo>
                <a:lnTo>
                  <a:pt x="77866" y="37736"/>
                </a:lnTo>
                <a:lnTo>
                  <a:pt x="84579" y="40786"/>
                </a:lnTo>
                <a:lnTo>
                  <a:pt x="91292" y="438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964403" y="2995642"/>
            <a:ext cx="268510" cy="529624"/>
          </a:xfrm>
          <a:custGeom>
            <a:avLst/>
            <a:gdLst/>
            <a:ahLst/>
            <a:cxnLst/>
            <a:rect l="l" t="t" r="r" b="b"/>
            <a:pathLst>
              <a:path w="268510" h="529624">
                <a:moveTo>
                  <a:pt x="238968" y="445129"/>
                </a:moveTo>
                <a:lnTo>
                  <a:pt x="236289" y="451164"/>
                </a:lnTo>
                <a:lnTo>
                  <a:pt x="232255" y="455688"/>
                </a:lnTo>
                <a:lnTo>
                  <a:pt x="228232" y="461723"/>
                </a:lnTo>
                <a:lnTo>
                  <a:pt x="225553" y="466246"/>
                </a:lnTo>
                <a:lnTo>
                  <a:pt x="221518" y="470770"/>
                </a:lnTo>
                <a:lnTo>
                  <a:pt x="217495" y="475306"/>
                </a:lnTo>
                <a:lnTo>
                  <a:pt x="213461" y="479829"/>
                </a:lnTo>
                <a:lnTo>
                  <a:pt x="208092" y="482840"/>
                </a:lnTo>
                <a:lnTo>
                  <a:pt x="202724" y="487376"/>
                </a:lnTo>
                <a:lnTo>
                  <a:pt x="197356" y="490388"/>
                </a:lnTo>
                <a:lnTo>
                  <a:pt x="190643" y="493412"/>
                </a:lnTo>
                <a:lnTo>
                  <a:pt x="185275" y="494911"/>
                </a:lnTo>
                <a:lnTo>
                  <a:pt x="178562" y="496423"/>
                </a:lnTo>
                <a:lnTo>
                  <a:pt x="171849" y="499447"/>
                </a:lnTo>
                <a:lnTo>
                  <a:pt x="163791" y="500959"/>
                </a:lnTo>
                <a:lnTo>
                  <a:pt x="161112" y="500959"/>
                </a:lnTo>
                <a:lnTo>
                  <a:pt x="157078" y="502458"/>
                </a:lnTo>
                <a:lnTo>
                  <a:pt x="153055" y="502458"/>
                </a:lnTo>
                <a:lnTo>
                  <a:pt x="149020" y="503970"/>
                </a:lnTo>
                <a:lnTo>
                  <a:pt x="144997" y="503970"/>
                </a:lnTo>
                <a:lnTo>
                  <a:pt x="140973" y="505482"/>
                </a:lnTo>
                <a:lnTo>
                  <a:pt x="136939" y="505482"/>
                </a:lnTo>
                <a:lnTo>
                  <a:pt x="132915" y="506994"/>
                </a:lnTo>
                <a:lnTo>
                  <a:pt x="128892" y="506994"/>
                </a:lnTo>
                <a:lnTo>
                  <a:pt x="124858" y="508494"/>
                </a:lnTo>
                <a:lnTo>
                  <a:pt x="112776" y="508494"/>
                </a:lnTo>
                <a:lnTo>
                  <a:pt x="108753" y="510006"/>
                </a:lnTo>
                <a:lnTo>
                  <a:pt x="106063" y="510006"/>
                </a:lnTo>
                <a:lnTo>
                  <a:pt x="100695" y="511518"/>
                </a:lnTo>
                <a:lnTo>
                  <a:pt x="88614" y="511518"/>
                </a:lnTo>
                <a:lnTo>
                  <a:pt x="84579" y="513030"/>
                </a:lnTo>
                <a:lnTo>
                  <a:pt x="80556" y="513030"/>
                </a:lnTo>
                <a:lnTo>
                  <a:pt x="75188" y="514529"/>
                </a:lnTo>
                <a:lnTo>
                  <a:pt x="61762" y="514529"/>
                </a:lnTo>
                <a:lnTo>
                  <a:pt x="57738" y="516041"/>
                </a:lnTo>
                <a:lnTo>
                  <a:pt x="55049" y="516041"/>
                </a:lnTo>
                <a:lnTo>
                  <a:pt x="49681" y="517553"/>
                </a:lnTo>
                <a:lnTo>
                  <a:pt x="41623" y="517553"/>
                </a:lnTo>
                <a:lnTo>
                  <a:pt x="37599" y="519065"/>
                </a:lnTo>
                <a:lnTo>
                  <a:pt x="32220" y="520564"/>
                </a:lnTo>
                <a:lnTo>
                  <a:pt x="28197" y="520564"/>
                </a:lnTo>
                <a:lnTo>
                  <a:pt x="24173" y="522076"/>
                </a:lnTo>
                <a:lnTo>
                  <a:pt x="20139" y="522076"/>
                </a:lnTo>
                <a:lnTo>
                  <a:pt x="16115" y="523588"/>
                </a:lnTo>
                <a:lnTo>
                  <a:pt x="12092" y="525100"/>
                </a:lnTo>
                <a:lnTo>
                  <a:pt x="8057" y="526600"/>
                </a:lnTo>
                <a:lnTo>
                  <a:pt x="4034" y="526600"/>
                </a:lnTo>
                <a:lnTo>
                  <a:pt x="0" y="529624"/>
                </a:lnTo>
                <a:lnTo>
                  <a:pt x="4034" y="523588"/>
                </a:lnTo>
                <a:lnTo>
                  <a:pt x="9402" y="517553"/>
                </a:lnTo>
                <a:lnTo>
                  <a:pt x="13426" y="514529"/>
                </a:lnTo>
                <a:lnTo>
                  <a:pt x="16115" y="511518"/>
                </a:lnTo>
                <a:lnTo>
                  <a:pt x="20139" y="508494"/>
                </a:lnTo>
                <a:lnTo>
                  <a:pt x="24173" y="506994"/>
                </a:lnTo>
                <a:lnTo>
                  <a:pt x="29541" y="503970"/>
                </a:lnTo>
                <a:lnTo>
                  <a:pt x="33565" y="500959"/>
                </a:lnTo>
                <a:lnTo>
                  <a:pt x="38933" y="497935"/>
                </a:lnTo>
                <a:lnTo>
                  <a:pt x="44312" y="494911"/>
                </a:lnTo>
                <a:lnTo>
                  <a:pt x="51025" y="491900"/>
                </a:lnTo>
                <a:lnTo>
                  <a:pt x="56394" y="490388"/>
                </a:lnTo>
                <a:lnTo>
                  <a:pt x="61762" y="487376"/>
                </a:lnTo>
                <a:lnTo>
                  <a:pt x="67130" y="485864"/>
                </a:lnTo>
                <a:lnTo>
                  <a:pt x="75188" y="482840"/>
                </a:lnTo>
                <a:lnTo>
                  <a:pt x="80556" y="479829"/>
                </a:lnTo>
                <a:lnTo>
                  <a:pt x="88614" y="476805"/>
                </a:lnTo>
                <a:lnTo>
                  <a:pt x="93982" y="473794"/>
                </a:lnTo>
                <a:lnTo>
                  <a:pt x="100695" y="472282"/>
                </a:lnTo>
                <a:lnTo>
                  <a:pt x="107408" y="469270"/>
                </a:lnTo>
                <a:lnTo>
                  <a:pt x="112776" y="467758"/>
                </a:lnTo>
                <a:lnTo>
                  <a:pt x="119489" y="466246"/>
                </a:lnTo>
                <a:lnTo>
                  <a:pt x="126202" y="463235"/>
                </a:lnTo>
                <a:lnTo>
                  <a:pt x="132915" y="461723"/>
                </a:lnTo>
                <a:lnTo>
                  <a:pt x="138284" y="458699"/>
                </a:lnTo>
                <a:lnTo>
                  <a:pt x="144997" y="458699"/>
                </a:lnTo>
                <a:lnTo>
                  <a:pt x="150365" y="455688"/>
                </a:lnTo>
                <a:lnTo>
                  <a:pt x="155733" y="454176"/>
                </a:lnTo>
                <a:lnTo>
                  <a:pt x="161112" y="452664"/>
                </a:lnTo>
                <a:lnTo>
                  <a:pt x="165136" y="452664"/>
                </a:lnTo>
                <a:lnTo>
                  <a:pt x="169159" y="451164"/>
                </a:lnTo>
                <a:lnTo>
                  <a:pt x="173194" y="449652"/>
                </a:lnTo>
                <a:lnTo>
                  <a:pt x="177217" y="448140"/>
                </a:lnTo>
                <a:lnTo>
                  <a:pt x="179907" y="446628"/>
                </a:lnTo>
                <a:lnTo>
                  <a:pt x="183930" y="445129"/>
                </a:lnTo>
                <a:lnTo>
                  <a:pt x="187953" y="443617"/>
                </a:lnTo>
                <a:lnTo>
                  <a:pt x="191988" y="442105"/>
                </a:lnTo>
                <a:lnTo>
                  <a:pt x="194666" y="440593"/>
                </a:lnTo>
                <a:lnTo>
                  <a:pt x="210782" y="433058"/>
                </a:lnTo>
                <a:lnTo>
                  <a:pt x="75188" y="442105"/>
                </a:lnTo>
                <a:lnTo>
                  <a:pt x="234945" y="371193"/>
                </a:lnTo>
                <a:lnTo>
                  <a:pt x="102040" y="380239"/>
                </a:lnTo>
                <a:lnTo>
                  <a:pt x="241658" y="304791"/>
                </a:lnTo>
                <a:lnTo>
                  <a:pt x="112776" y="321398"/>
                </a:lnTo>
                <a:lnTo>
                  <a:pt x="241658" y="242926"/>
                </a:lnTo>
                <a:lnTo>
                  <a:pt x="120834" y="264056"/>
                </a:lnTo>
                <a:lnTo>
                  <a:pt x="228232" y="182572"/>
                </a:lnTo>
                <a:lnTo>
                  <a:pt x="120834" y="208225"/>
                </a:lnTo>
                <a:lnTo>
                  <a:pt x="209437" y="125243"/>
                </a:lnTo>
                <a:lnTo>
                  <a:pt x="111431" y="150883"/>
                </a:lnTo>
                <a:lnTo>
                  <a:pt x="187953" y="67900"/>
                </a:lnTo>
                <a:lnTo>
                  <a:pt x="104718" y="96565"/>
                </a:lnTo>
                <a:lnTo>
                  <a:pt x="189298" y="0"/>
                </a:lnTo>
                <a:lnTo>
                  <a:pt x="190643" y="1512"/>
                </a:lnTo>
                <a:lnTo>
                  <a:pt x="191988" y="4523"/>
                </a:lnTo>
                <a:lnTo>
                  <a:pt x="194666" y="7547"/>
                </a:lnTo>
                <a:lnTo>
                  <a:pt x="196011" y="10558"/>
                </a:lnTo>
                <a:lnTo>
                  <a:pt x="198701" y="13582"/>
                </a:lnTo>
                <a:lnTo>
                  <a:pt x="200035" y="19618"/>
                </a:lnTo>
                <a:lnTo>
                  <a:pt x="202724" y="24141"/>
                </a:lnTo>
                <a:lnTo>
                  <a:pt x="205414" y="28664"/>
                </a:lnTo>
                <a:lnTo>
                  <a:pt x="208092" y="34700"/>
                </a:lnTo>
                <a:lnTo>
                  <a:pt x="210782" y="40735"/>
                </a:lnTo>
                <a:lnTo>
                  <a:pt x="214805" y="48282"/>
                </a:lnTo>
                <a:lnTo>
                  <a:pt x="217495" y="54318"/>
                </a:lnTo>
                <a:lnTo>
                  <a:pt x="220174" y="58841"/>
                </a:lnTo>
                <a:lnTo>
                  <a:pt x="221518" y="61865"/>
                </a:lnTo>
                <a:lnTo>
                  <a:pt x="222863" y="66388"/>
                </a:lnTo>
                <a:lnTo>
                  <a:pt x="224208" y="70912"/>
                </a:lnTo>
                <a:lnTo>
                  <a:pt x="226887" y="73936"/>
                </a:lnTo>
                <a:lnTo>
                  <a:pt x="228232" y="78459"/>
                </a:lnTo>
                <a:lnTo>
                  <a:pt x="230921" y="82982"/>
                </a:lnTo>
                <a:lnTo>
                  <a:pt x="232255" y="87518"/>
                </a:lnTo>
                <a:lnTo>
                  <a:pt x="233600" y="92042"/>
                </a:lnTo>
                <a:lnTo>
                  <a:pt x="234945" y="96565"/>
                </a:lnTo>
                <a:lnTo>
                  <a:pt x="237634" y="101101"/>
                </a:lnTo>
                <a:lnTo>
                  <a:pt x="238968" y="105624"/>
                </a:lnTo>
                <a:lnTo>
                  <a:pt x="240313" y="110148"/>
                </a:lnTo>
                <a:lnTo>
                  <a:pt x="241658" y="114671"/>
                </a:lnTo>
                <a:lnTo>
                  <a:pt x="244347" y="119207"/>
                </a:lnTo>
                <a:lnTo>
                  <a:pt x="244347" y="122219"/>
                </a:lnTo>
                <a:lnTo>
                  <a:pt x="247026" y="126742"/>
                </a:lnTo>
                <a:lnTo>
                  <a:pt x="248371" y="132777"/>
                </a:lnTo>
                <a:lnTo>
                  <a:pt x="249716" y="137313"/>
                </a:lnTo>
                <a:lnTo>
                  <a:pt x="249716" y="143349"/>
                </a:lnTo>
                <a:lnTo>
                  <a:pt x="252394" y="147872"/>
                </a:lnTo>
                <a:lnTo>
                  <a:pt x="253739" y="152395"/>
                </a:lnTo>
                <a:lnTo>
                  <a:pt x="255084" y="156919"/>
                </a:lnTo>
                <a:lnTo>
                  <a:pt x="256429" y="162954"/>
                </a:lnTo>
                <a:lnTo>
                  <a:pt x="257773" y="167490"/>
                </a:lnTo>
                <a:lnTo>
                  <a:pt x="257773" y="172013"/>
                </a:lnTo>
                <a:lnTo>
                  <a:pt x="259107" y="176537"/>
                </a:lnTo>
                <a:lnTo>
                  <a:pt x="260452" y="182572"/>
                </a:lnTo>
                <a:lnTo>
                  <a:pt x="261797" y="187108"/>
                </a:lnTo>
                <a:lnTo>
                  <a:pt x="261797" y="193143"/>
                </a:lnTo>
                <a:lnTo>
                  <a:pt x="263142" y="197667"/>
                </a:lnTo>
                <a:lnTo>
                  <a:pt x="264475" y="203702"/>
                </a:lnTo>
                <a:lnTo>
                  <a:pt x="264475" y="208225"/>
                </a:lnTo>
                <a:lnTo>
                  <a:pt x="265820" y="214261"/>
                </a:lnTo>
                <a:lnTo>
                  <a:pt x="265820" y="229356"/>
                </a:lnTo>
                <a:lnTo>
                  <a:pt x="267165" y="235391"/>
                </a:lnTo>
                <a:lnTo>
                  <a:pt x="267165" y="244438"/>
                </a:lnTo>
                <a:lnTo>
                  <a:pt x="268510" y="248961"/>
                </a:lnTo>
                <a:lnTo>
                  <a:pt x="268510" y="319886"/>
                </a:lnTo>
                <a:lnTo>
                  <a:pt x="267165" y="324409"/>
                </a:lnTo>
                <a:lnTo>
                  <a:pt x="267165" y="339504"/>
                </a:lnTo>
                <a:lnTo>
                  <a:pt x="265820" y="347051"/>
                </a:lnTo>
                <a:lnTo>
                  <a:pt x="264475" y="354586"/>
                </a:lnTo>
                <a:lnTo>
                  <a:pt x="263142" y="362133"/>
                </a:lnTo>
                <a:lnTo>
                  <a:pt x="261797" y="369681"/>
                </a:lnTo>
                <a:lnTo>
                  <a:pt x="260452" y="375716"/>
                </a:lnTo>
                <a:lnTo>
                  <a:pt x="260452" y="383263"/>
                </a:lnTo>
                <a:lnTo>
                  <a:pt x="257773" y="390798"/>
                </a:lnTo>
                <a:lnTo>
                  <a:pt x="256429" y="396833"/>
                </a:lnTo>
                <a:lnTo>
                  <a:pt x="255084" y="402869"/>
                </a:lnTo>
                <a:lnTo>
                  <a:pt x="252394" y="408904"/>
                </a:lnTo>
                <a:lnTo>
                  <a:pt x="249716" y="414939"/>
                </a:lnTo>
                <a:lnTo>
                  <a:pt x="248371" y="420987"/>
                </a:lnTo>
                <a:lnTo>
                  <a:pt x="245681" y="427023"/>
                </a:lnTo>
                <a:lnTo>
                  <a:pt x="244347" y="433058"/>
                </a:lnTo>
                <a:lnTo>
                  <a:pt x="241658" y="439093"/>
                </a:lnTo>
                <a:lnTo>
                  <a:pt x="238968" y="44512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558965" y="2321208"/>
            <a:ext cx="165136" cy="188557"/>
          </a:xfrm>
          <a:custGeom>
            <a:avLst/>
            <a:gdLst/>
            <a:ahLst/>
            <a:cxnLst/>
            <a:rect l="l" t="t" r="r" b="b"/>
            <a:pathLst>
              <a:path w="165136" h="188557">
                <a:moveTo>
                  <a:pt x="63107" y="0"/>
                </a:moveTo>
                <a:lnTo>
                  <a:pt x="165136" y="91991"/>
                </a:lnTo>
                <a:lnTo>
                  <a:pt x="84579" y="188557"/>
                </a:lnTo>
                <a:lnTo>
                  <a:pt x="0" y="82970"/>
                </a:lnTo>
                <a:lnTo>
                  <a:pt x="100695" y="143323"/>
                </a:lnTo>
                <a:lnTo>
                  <a:pt x="34910" y="34687"/>
                </a:lnTo>
                <a:lnTo>
                  <a:pt x="123513" y="111558"/>
                </a:lnTo>
                <a:lnTo>
                  <a:pt x="631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6749377" y="3378906"/>
            <a:ext cx="628347" cy="522076"/>
          </a:xfrm>
          <a:custGeom>
            <a:avLst/>
            <a:gdLst/>
            <a:ahLst/>
            <a:cxnLst/>
            <a:rect l="l" t="t" r="r" b="b"/>
            <a:pathLst>
              <a:path w="628347" h="522076">
                <a:moveTo>
                  <a:pt x="222863" y="336480"/>
                </a:moveTo>
                <a:lnTo>
                  <a:pt x="569252" y="440593"/>
                </a:lnTo>
                <a:lnTo>
                  <a:pt x="265922" y="405893"/>
                </a:lnTo>
                <a:lnTo>
                  <a:pt x="628347" y="522076"/>
                </a:lnTo>
                <a:lnTo>
                  <a:pt x="263209" y="467758"/>
                </a:lnTo>
                <a:lnTo>
                  <a:pt x="0" y="0"/>
                </a:lnTo>
                <a:lnTo>
                  <a:pt x="300730" y="87506"/>
                </a:lnTo>
                <a:lnTo>
                  <a:pt x="96740" y="61865"/>
                </a:lnTo>
                <a:lnTo>
                  <a:pt x="366504" y="153907"/>
                </a:lnTo>
                <a:lnTo>
                  <a:pt x="83291" y="125230"/>
                </a:lnTo>
                <a:lnTo>
                  <a:pt x="409563" y="224819"/>
                </a:lnTo>
                <a:lnTo>
                  <a:pt x="144997" y="205201"/>
                </a:lnTo>
                <a:lnTo>
                  <a:pt x="461888" y="295744"/>
                </a:lnTo>
                <a:lnTo>
                  <a:pt x="204103" y="273102"/>
                </a:lnTo>
                <a:lnTo>
                  <a:pt x="514214" y="371180"/>
                </a:lnTo>
                <a:lnTo>
                  <a:pt x="222863" y="3364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6753445" y="3436235"/>
            <a:ext cx="234956" cy="371193"/>
          </a:xfrm>
          <a:custGeom>
            <a:avLst/>
            <a:gdLst/>
            <a:ahLst/>
            <a:cxnLst/>
            <a:rect l="l" t="t" r="r" b="b"/>
            <a:pathLst>
              <a:path w="234956" h="371193">
                <a:moveTo>
                  <a:pt x="0" y="4536"/>
                </a:moveTo>
                <a:lnTo>
                  <a:pt x="73798" y="0"/>
                </a:lnTo>
                <a:lnTo>
                  <a:pt x="209415" y="61865"/>
                </a:lnTo>
                <a:lnTo>
                  <a:pt x="228288" y="146373"/>
                </a:lnTo>
                <a:lnTo>
                  <a:pt x="234956" y="244450"/>
                </a:lnTo>
                <a:lnTo>
                  <a:pt x="210771" y="371193"/>
                </a:lnTo>
                <a:lnTo>
                  <a:pt x="17517" y="155419"/>
                </a:lnTo>
                <a:lnTo>
                  <a:pt x="0" y="45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6812551" y="3472448"/>
            <a:ext cx="131548" cy="172013"/>
          </a:xfrm>
          <a:custGeom>
            <a:avLst/>
            <a:gdLst/>
            <a:ahLst/>
            <a:cxnLst/>
            <a:rect l="l" t="t" r="r" b="b"/>
            <a:pathLst>
              <a:path w="131548" h="172013">
                <a:moveTo>
                  <a:pt x="0" y="0"/>
                </a:moveTo>
                <a:lnTo>
                  <a:pt x="116743" y="51306"/>
                </a:lnTo>
                <a:lnTo>
                  <a:pt x="131548" y="152408"/>
                </a:lnTo>
                <a:lnTo>
                  <a:pt x="65774" y="172013"/>
                </a:lnTo>
                <a:lnTo>
                  <a:pt x="0" y="70924"/>
                </a:lnTo>
                <a:lnTo>
                  <a:pt x="0" y="0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6843404" y="3522242"/>
            <a:ext cx="99339" cy="39236"/>
          </a:xfrm>
          <a:custGeom>
            <a:avLst/>
            <a:gdLst/>
            <a:ahLst/>
            <a:cxnLst/>
            <a:rect l="l" t="t" r="r" b="b"/>
            <a:pathLst>
              <a:path w="99339" h="39236">
                <a:moveTo>
                  <a:pt x="96627" y="18106"/>
                </a:moveTo>
                <a:lnTo>
                  <a:pt x="99339" y="39236"/>
                </a:lnTo>
                <a:lnTo>
                  <a:pt x="4068" y="16606"/>
                </a:lnTo>
                <a:lnTo>
                  <a:pt x="0" y="0"/>
                </a:lnTo>
                <a:lnTo>
                  <a:pt x="96627" y="181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6859565" y="3566002"/>
            <a:ext cx="87246" cy="21130"/>
          </a:xfrm>
          <a:custGeom>
            <a:avLst/>
            <a:gdLst/>
            <a:ahLst/>
            <a:cxnLst/>
            <a:rect l="l" t="t" r="r" b="b"/>
            <a:pathLst>
              <a:path w="87246" h="21130">
                <a:moveTo>
                  <a:pt x="87246" y="6035"/>
                </a:moveTo>
                <a:lnTo>
                  <a:pt x="87246" y="18106"/>
                </a:lnTo>
                <a:lnTo>
                  <a:pt x="8024" y="21130"/>
                </a:lnTo>
                <a:lnTo>
                  <a:pt x="0" y="0"/>
                </a:lnTo>
                <a:lnTo>
                  <a:pt x="87246" y="60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6874257" y="3596179"/>
            <a:ext cx="75154" cy="27165"/>
          </a:xfrm>
          <a:custGeom>
            <a:avLst/>
            <a:gdLst/>
            <a:ahLst/>
            <a:cxnLst/>
            <a:rect l="l" t="t" r="r" b="b"/>
            <a:pathLst>
              <a:path w="75154" h="27165">
                <a:moveTo>
                  <a:pt x="75154" y="0"/>
                </a:moveTo>
                <a:lnTo>
                  <a:pt x="75154" y="13582"/>
                </a:lnTo>
                <a:lnTo>
                  <a:pt x="13448" y="27165"/>
                </a:lnTo>
                <a:lnTo>
                  <a:pt x="0" y="12070"/>
                </a:lnTo>
                <a:lnTo>
                  <a:pt x="751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297156" y="2242685"/>
            <a:ext cx="237646" cy="221846"/>
          </a:xfrm>
          <a:custGeom>
            <a:avLst/>
            <a:gdLst/>
            <a:ahLst/>
            <a:cxnLst/>
            <a:rect l="l" t="t" r="r" b="b"/>
            <a:pathLst>
              <a:path w="237646" h="221846">
                <a:moveTo>
                  <a:pt x="2712" y="99615"/>
                </a:moveTo>
                <a:lnTo>
                  <a:pt x="5424" y="95040"/>
                </a:lnTo>
                <a:lnTo>
                  <a:pt x="8024" y="90593"/>
                </a:lnTo>
                <a:lnTo>
                  <a:pt x="10736" y="86019"/>
                </a:lnTo>
                <a:lnTo>
                  <a:pt x="14804" y="81445"/>
                </a:lnTo>
                <a:lnTo>
                  <a:pt x="18760" y="73948"/>
                </a:lnTo>
                <a:lnTo>
                  <a:pt x="24185" y="67977"/>
                </a:lnTo>
                <a:lnTo>
                  <a:pt x="30852" y="61878"/>
                </a:lnTo>
                <a:lnTo>
                  <a:pt x="37633" y="55906"/>
                </a:lnTo>
                <a:lnTo>
                  <a:pt x="41589" y="52856"/>
                </a:lnTo>
                <a:lnTo>
                  <a:pt x="45657" y="49807"/>
                </a:lnTo>
                <a:lnTo>
                  <a:pt x="49726" y="46758"/>
                </a:lnTo>
                <a:lnTo>
                  <a:pt x="53726" y="43835"/>
                </a:lnTo>
                <a:lnTo>
                  <a:pt x="59095" y="40786"/>
                </a:lnTo>
                <a:lnTo>
                  <a:pt x="64463" y="37736"/>
                </a:lnTo>
                <a:lnTo>
                  <a:pt x="69831" y="36212"/>
                </a:lnTo>
                <a:lnTo>
                  <a:pt x="73854" y="33162"/>
                </a:lnTo>
                <a:lnTo>
                  <a:pt x="77889" y="31765"/>
                </a:lnTo>
                <a:lnTo>
                  <a:pt x="81912" y="28715"/>
                </a:lnTo>
                <a:lnTo>
                  <a:pt x="85947" y="28715"/>
                </a:lnTo>
                <a:lnTo>
                  <a:pt x="89970" y="25666"/>
                </a:lnTo>
                <a:lnTo>
                  <a:pt x="93993" y="25666"/>
                </a:lnTo>
                <a:lnTo>
                  <a:pt x="98028" y="24141"/>
                </a:lnTo>
                <a:lnTo>
                  <a:pt x="102051" y="22616"/>
                </a:lnTo>
                <a:lnTo>
                  <a:pt x="106075" y="21091"/>
                </a:lnTo>
                <a:lnTo>
                  <a:pt x="110109" y="19694"/>
                </a:lnTo>
                <a:lnTo>
                  <a:pt x="114132" y="18169"/>
                </a:lnTo>
                <a:lnTo>
                  <a:pt x="118167" y="16644"/>
                </a:lnTo>
                <a:lnTo>
                  <a:pt x="122190" y="16644"/>
                </a:lnTo>
                <a:lnTo>
                  <a:pt x="128903" y="15120"/>
                </a:lnTo>
                <a:lnTo>
                  <a:pt x="135616" y="13595"/>
                </a:lnTo>
                <a:lnTo>
                  <a:pt x="139640" y="12070"/>
                </a:lnTo>
                <a:lnTo>
                  <a:pt x="143674" y="10545"/>
                </a:lnTo>
                <a:lnTo>
                  <a:pt x="146353" y="9021"/>
                </a:lnTo>
                <a:lnTo>
                  <a:pt x="150387" y="9021"/>
                </a:lnTo>
                <a:lnTo>
                  <a:pt x="157100" y="7623"/>
                </a:lnTo>
                <a:lnTo>
                  <a:pt x="163802" y="6098"/>
                </a:lnTo>
                <a:lnTo>
                  <a:pt x="170515" y="4574"/>
                </a:lnTo>
                <a:lnTo>
                  <a:pt x="175895" y="4574"/>
                </a:lnTo>
                <a:lnTo>
                  <a:pt x="182608" y="3049"/>
                </a:lnTo>
                <a:lnTo>
                  <a:pt x="187976" y="3049"/>
                </a:lnTo>
                <a:lnTo>
                  <a:pt x="193344" y="1524"/>
                </a:lnTo>
                <a:lnTo>
                  <a:pt x="198712" y="1524"/>
                </a:lnTo>
                <a:lnTo>
                  <a:pt x="204080" y="0"/>
                </a:lnTo>
                <a:lnTo>
                  <a:pt x="236301" y="0"/>
                </a:lnTo>
                <a:lnTo>
                  <a:pt x="237646" y="1524"/>
                </a:lnTo>
                <a:lnTo>
                  <a:pt x="32209" y="87544"/>
                </a:lnTo>
                <a:lnTo>
                  <a:pt x="201402" y="58828"/>
                </a:lnTo>
                <a:lnTo>
                  <a:pt x="22828" y="128330"/>
                </a:lnTo>
                <a:lnTo>
                  <a:pt x="157100" y="113210"/>
                </a:lnTo>
                <a:lnTo>
                  <a:pt x="28253" y="170514"/>
                </a:lnTo>
                <a:lnTo>
                  <a:pt x="114132" y="170514"/>
                </a:lnTo>
                <a:lnTo>
                  <a:pt x="8024" y="221846"/>
                </a:lnTo>
                <a:lnTo>
                  <a:pt x="0" y="107111"/>
                </a:lnTo>
                <a:lnTo>
                  <a:pt x="1356" y="105586"/>
                </a:lnTo>
                <a:lnTo>
                  <a:pt x="2712" y="996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795254" y="2610904"/>
            <a:ext cx="230910" cy="126678"/>
          </a:xfrm>
          <a:custGeom>
            <a:avLst/>
            <a:gdLst/>
            <a:ahLst/>
            <a:cxnLst/>
            <a:rect l="l" t="t" r="r" b="b"/>
            <a:pathLst>
              <a:path w="230910" h="126678">
                <a:moveTo>
                  <a:pt x="229565" y="122231"/>
                </a:moveTo>
                <a:lnTo>
                  <a:pt x="230910" y="126678"/>
                </a:lnTo>
                <a:lnTo>
                  <a:pt x="225542" y="122231"/>
                </a:lnTo>
                <a:lnTo>
                  <a:pt x="222852" y="119182"/>
                </a:lnTo>
                <a:lnTo>
                  <a:pt x="218829" y="114608"/>
                </a:lnTo>
                <a:lnTo>
                  <a:pt x="212116" y="110161"/>
                </a:lnTo>
                <a:lnTo>
                  <a:pt x="206748" y="107111"/>
                </a:lnTo>
                <a:lnTo>
                  <a:pt x="198690" y="102537"/>
                </a:lnTo>
                <a:lnTo>
                  <a:pt x="196000" y="99615"/>
                </a:lnTo>
                <a:lnTo>
                  <a:pt x="191977" y="96565"/>
                </a:lnTo>
                <a:lnTo>
                  <a:pt x="187953" y="93516"/>
                </a:lnTo>
                <a:lnTo>
                  <a:pt x="183919" y="90466"/>
                </a:lnTo>
                <a:lnTo>
                  <a:pt x="179895" y="87544"/>
                </a:lnTo>
                <a:lnTo>
                  <a:pt x="175861" y="84494"/>
                </a:lnTo>
                <a:lnTo>
                  <a:pt x="171837" y="82970"/>
                </a:lnTo>
                <a:lnTo>
                  <a:pt x="167814" y="79920"/>
                </a:lnTo>
                <a:lnTo>
                  <a:pt x="163780" y="76871"/>
                </a:lnTo>
                <a:lnTo>
                  <a:pt x="158411" y="75473"/>
                </a:lnTo>
                <a:lnTo>
                  <a:pt x="154388" y="72424"/>
                </a:lnTo>
                <a:lnTo>
                  <a:pt x="149020" y="69374"/>
                </a:lnTo>
                <a:lnTo>
                  <a:pt x="144985" y="67850"/>
                </a:lnTo>
                <a:lnTo>
                  <a:pt x="139617" y="64800"/>
                </a:lnTo>
                <a:lnTo>
                  <a:pt x="136927" y="63402"/>
                </a:lnTo>
                <a:lnTo>
                  <a:pt x="131559" y="61878"/>
                </a:lnTo>
                <a:lnTo>
                  <a:pt x="127536" y="60353"/>
                </a:lnTo>
                <a:lnTo>
                  <a:pt x="123513" y="57304"/>
                </a:lnTo>
                <a:lnTo>
                  <a:pt x="119478" y="57304"/>
                </a:lnTo>
                <a:lnTo>
                  <a:pt x="114110" y="54254"/>
                </a:lnTo>
                <a:lnTo>
                  <a:pt x="110087" y="52729"/>
                </a:lnTo>
                <a:lnTo>
                  <a:pt x="106052" y="52729"/>
                </a:lnTo>
                <a:lnTo>
                  <a:pt x="102029" y="51332"/>
                </a:lnTo>
                <a:lnTo>
                  <a:pt x="98005" y="49807"/>
                </a:lnTo>
                <a:lnTo>
                  <a:pt x="95316" y="48282"/>
                </a:lnTo>
                <a:lnTo>
                  <a:pt x="91292" y="46758"/>
                </a:lnTo>
                <a:lnTo>
                  <a:pt x="88603" y="45233"/>
                </a:lnTo>
                <a:lnTo>
                  <a:pt x="84579" y="45233"/>
                </a:lnTo>
                <a:lnTo>
                  <a:pt x="77866" y="43708"/>
                </a:lnTo>
                <a:lnTo>
                  <a:pt x="71153" y="42183"/>
                </a:lnTo>
                <a:lnTo>
                  <a:pt x="67119" y="39261"/>
                </a:lnTo>
                <a:lnTo>
                  <a:pt x="61750" y="39261"/>
                </a:lnTo>
                <a:lnTo>
                  <a:pt x="57727" y="37736"/>
                </a:lnTo>
                <a:lnTo>
                  <a:pt x="46979" y="37736"/>
                </a:lnTo>
                <a:lnTo>
                  <a:pt x="0" y="0"/>
                </a:lnTo>
                <a:lnTo>
                  <a:pt x="9391" y="0"/>
                </a:lnTo>
                <a:lnTo>
                  <a:pt x="13426" y="1524"/>
                </a:lnTo>
                <a:lnTo>
                  <a:pt x="17449" y="1524"/>
                </a:lnTo>
                <a:lnTo>
                  <a:pt x="22817" y="3049"/>
                </a:lnTo>
                <a:lnTo>
                  <a:pt x="28185" y="4447"/>
                </a:lnTo>
                <a:lnTo>
                  <a:pt x="34898" y="5971"/>
                </a:lnTo>
                <a:lnTo>
                  <a:pt x="41611" y="5971"/>
                </a:lnTo>
                <a:lnTo>
                  <a:pt x="46979" y="9021"/>
                </a:lnTo>
                <a:lnTo>
                  <a:pt x="53693" y="9021"/>
                </a:lnTo>
                <a:lnTo>
                  <a:pt x="60406" y="12070"/>
                </a:lnTo>
                <a:lnTo>
                  <a:pt x="64440" y="12070"/>
                </a:lnTo>
                <a:lnTo>
                  <a:pt x="68463" y="13595"/>
                </a:lnTo>
                <a:lnTo>
                  <a:pt x="72487" y="15120"/>
                </a:lnTo>
                <a:lnTo>
                  <a:pt x="75176" y="16517"/>
                </a:lnTo>
                <a:lnTo>
                  <a:pt x="80545" y="16517"/>
                </a:lnTo>
                <a:lnTo>
                  <a:pt x="84579" y="18042"/>
                </a:lnTo>
                <a:lnTo>
                  <a:pt x="88603" y="19567"/>
                </a:lnTo>
                <a:lnTo>
                  <a:pt x="91292" y="21091"/>
                </a:lnTo>
                <a:lnTo>
                  <a:pt x="95316" y="21091"/>
                </a:lnTo>
                <a:lnTo>
                  <a:pt x="99339" y="22616"/>
                </a:lnTo>
                <a:lnTo>
                  <a:pt x="103374" y="24141"/>
                </a:lnTo>
                <a:lnTo>
                  <a:pt x="107397" y="25666"/>
                </a:lnTo>
                <a:lnTo>
                  <a:pt x="112765" y="27190"/>
                </a:lnTo>
                <a:lnTo>
                  <a:pt x="116800" y="28588"/>
                </a:lnTo>
                <a:lnTo>
                  <a:pt x="120823" y="30113"/>
                </a:lnTo>
                <a:lnTo>
                  <a:pt x="124846" y="31637"/>
                </a:lnTo>
                <a:lnTo>
                  <a:pt x="128881" y="33162"/>
                </a:lnTo>
                <a:lnTo>
                  <a:pt x="132904" y="34687"/>
                </a:lnTo>
                <a:lnTo>
                  <a:pt x="136927" y="36212"/>
                </a:lnTo>
                <a:lnTo>
                  <a:pt x="139617" y="39261"/>
                </a:lnTo>
                <a:lnTo>
                  <a:pt x="143640" y="40659"/>
                </a:lnTo>
                <a:lnTo>
                  <a:pt x="147675" y="42183"/>
                </a:lnTo>
                <a:lnTo>
                  <a:pt x="151698" y="43708"/>
                </a:lnTo>
                <a:lnTo>
                  <a:pt x="155733" y="45233"/>
                </a:lnTo>
                <a:lnTo>
                  <a:pt x="162446" y="49807"/>
                </a:lnTo>
                <a:lnTo>
                  <a:pt x="169148" y="54254"/>
                </a:lnTo>
                <a:lnTo>
                  <a:pt x="177206" y="58828"/>
                </a:lnTo>
                <a:lnTo>
                  <a:pt x="182574" y="63402"/>
                </a:lnTo>
                <a:lnTo>
                  <a:pt x="187953" y="67850"/>
                </a:lnTo>
                <a:lnTo>
                  <a:pt x="193321" y="73948"/>
                </a:lnTo>
                <a:lnTo>
                  <a:pt x="194666" y="73948"/>
                </a:lnTo>
                <a:lnTo>
                  <a:pt x="198690" y="78396"/>
                </a:lnTo>
                <a:lnTo>
                  <a:pt x="204058" y="84494"/>
                </a:lnTo>
                <a:lnTo>
                  <a:pt x="209426" y="91991"/>
                </a:lnTo>
                <a:lnTo>
                  <a:pt x="212116" y="95040"/>
                </a:lnTo>
                <a:lnTo>
                  <a:pt x="216139" y="99615"/>
                </a:lnTo>
                <a:lnTo>
                  <a:pt x="218829" y="104062"/>
                </a:lnTo>
                <a:lnTo>
                  <a:pt x="221507" y="108636"/>
                </a:lnTo>
                <a:lnTo>
                  <a:pt x="225542" y="113083"/>
                </a:lnTo>
                <a:lnTo>
                  <a:pt x="226887" y="117657"/>
                </a:lnTo>
                <a:lnTo>
                  <a:pt x="229565" y="122231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307892" y="2482574"/>
            <a:ext cx="244359" cy="92118"/>
          </a:xfrm>
          <a:custGeom>
            <a:avLst/>
            <a:gdLst/>
            <a:ahLst/>
            <a:cxnLst/>
            <a:rect l="l" t="t" r="r" b="b"/>
            <a:pathLst>
              <a:path w="244359" h="92118">
                <a:moveTo>
                  <a:pt x="187976" y="3049"/>
                </a:moveTo>
                <a:lnTo>
                  <a:pt x="191999" y="4574"/>
                </a:lnTo>
                <a:lnTo>
                  <a:pt x="197379" y="4574"/>
                </a:lnTo>
                <a:lnTo>
                  <a:pt x="202747" y="6098"/>
                </a:lnTo>
                <a:lnTo>
                  <a:pt x="208115" y="7623"/>
                </a:lnTo>
                <a:lnTo>
                  <a:pt x="212138" y="9148"/>
                </a:lnTo>
                <a:lnTo>
                  <a:pt x="216173" y="10545"/>
                </a:lnTo>
                <a:lnTo>
                  <a:pt x="220196" y="13595"/>
                </a:lnTo>
                <a:lnTo>
                  <a:pt x="224220" y="13595"/>
                </a:lnTo>
                <a:lnTo>
                  <a:pt x="228254" y="16644"/>
                </a:lnTo>
                <a:lnTo>
                  <a:pt x="232277" y="16644"/>
                </a:lnTo>
                <a:lnTo>
                  <a:pt x="234967" y="18169"/>
                </a:lnTo>
                <a:lnTo>
                  <a:pt x="237646" y="19694"/>
                </a:lnTo>
                <a:lnTo>
                  <a:pt x="240335" y="21219"/>
                </a:lnTo>
                <a:lnTo>
                  <a:pt x="243025" y="22616"/>
                </a:lnTo>
                <a:lnTo>
                  <a:pt x="244359" y="24141"/>
                </a:lnTo>
                <a:lnTo>
                  <a:pt x="189321" y="21219"/>
                </a:lnTo>
                <a:lnTo>
                  <a:pt x="174550" y="21219"/>
                </a:lnTo>
                <a:lnTo>
                  <a:pt x="169182" y="22616"/>
                </a:lnTo>
                <a:lnTo>
                  <a:pt x="163813" y="22616"/>
                </a:lnTo>
                <a:lnTo>
                  <a:pt x="159779" y="24141"/>
                </a:lnTo>
                <a:lnTo>
                  <a:pt x="151732" y="24141"/>
                </a:lnTo>
                <a:lnTo>
                  <a:pt x="147698" y="25666"/>
                </a:lnTo>
                <a:lnTo>
                  <a:pt x="143674" y="25666"/>
                </a:lnTo>
                <a:lnTo>
                  <a:pt x="139651" y="27190"/>
                </a:lnTo>
                <a:lnTo>
                  <a:pt x="135616" y="27190"/>
                </a:lnTo>
                <a:lnTo>
                  <a:pt x="131593" y="28715"/>
                </a:lnTo>
                <a:lnTo>
                  <a:pt x="127559" y="28715"/>
                </a:lnTo>
                <a:lnTo>
                  <a:pt x="122190" y="30240"/>
                </a:lnTo>
                <a:lnTo>
                  <a:pt x="119512" y="31765"/>
                </a:lnTo>
                <a:lnTo>
                  <a:pt x="114144" y="33289"/>
                </a:lnTo>
                <a:lnTo>
                  <a:pt x="110109" y="33289"/>
                </a:lnTo>
                <a:lnTo>
                  <a:pt x="106086" y="34687"/>
                </a:lnTo>
                <a:lnTo>
                  <a:pt x="102051" y="36212"/>
                </a:lnTo>
                <a:lnTo>
                  <a:pt x="96683" y="37736"/>
                </a:lnTo>
                <a:lnTo>
                  <a:pt x="92660" y="39261"/>
                </a:lnTo>
                <a:lnTo>
                  <a:pt x="87292" y="40786"/>
                </a:lnTo>
                <a:lnTo>
                  <a:pt x="84602" y="42310"/>
                </a:lnTo>
                <a:lnTo>
                  <a:pt x="80579" y="43835"/>
                </a:lnTo>
                <a:lnTo>
                  <a:pt x="76544" y="45360"/>
                </a:lnTo>
                <a:lnTo>
                  <a:pt x="72521" y="48282"/>
                </a:lnTo>
                <a:lnTo>
                  <a:pt x="69831" y="49807"/>
                </a:lnTo>
                <a:lnTo>
                  <a:pt x="65808" y="51332"/>
                </a:lnTo>
                <a:lnTo>
                  <a:pt x="61784" y="54381"/>
                </a:lnTo>
                <a:lnTo>
                  <a:pt x="57750" y="55906"/>
                </a:lnTo>
                <a:lnTo>
                  <a:pt x="51037" y="60353"/>
                </a:lnTo>
                <a:lnTo>
                  <a:pt x="42990" y="64927"/>
                </a:lnTo>
                <a:lnTo>
                  <a:pt x="36277" y="69501"/>
                </a:lnTo>
                <a:lnTo>
                  <a:pt x="30852" y="73948"/>
                </a:lnTo>
                <a:lnTo>
                  <a:pt x="25541" y="76998"/>
                </a:lnTo>
                <a:lnTo>
                  <a:pt x="20116" y="81572"/>
                </a:lnTo>
                <a:lnTo>
                  <a:pt x="16161" y="84494"/>
                </a:lnTo>
                <a:lnTo>
                  <a:pt x="12092" y="87544"/>
                </a:lnTo>
                <a:lnTo>
                  <a:pt x="8024" y="89069"/>
                </a:lnTo>
                <a:lnTo>
                  <a:pt x="5424" y="90593"/>
                </a:lnTo>
                <a:lnTo>
                  <a:pt x="4068" y="90593"/>
                </a:lnTo>
                <a:lnTo>
                  <a:pt x="1356" y="92118"/>
                </a:lnTo>
                <a:lnTo>
                  <a:pt x="1356" y="87544"/>
                </a:lnTo>
                <a:lnTo>
                  <a:pt x="0" y="81572"/>
                </a:lnTo>
                <a:lnTo>
                  <a:pt x="0" y="73948"/>
                </a:lnTo>
                <a:lnTo>
                  <a:pt x="1356" y="69501"/>
                </a:lnTo>
                <a:lnTo>
                  <a:pt x="2712" y="66452"/>
                </a:lnTo>
                <a:lnTo>
                  <a:pt x="5424" y="60353"/>
                </a:lnTo>
                <a:lnTo>
                  <a:pt x="6780" y="55906"/>
                </a:lnTo>
                <a:lnTo>
                  <a:pt x="10736" y="49807"/>
                </a:lnTo>
                <a:lnTo>
                  <a:pt x="14804" y="45360"/>
                </a:lnTo>
                <a:lnTo>
                  <a:pt x="20116" y="39261"/>
                </a:lnTo>
                <a:lnTo>
                  <a:pt x="25541" y="33289"/>
                </a:lnTo>
                <a:lnTo>
                  <a:pt x="29609" y="30240"/>
                </a:lnTo>
                <a:lnTo>
                  <a:pt x="32209" y="28715"/>
                </a:lnTo>
                <a:lnTo>
                  <a:pt x="36277" y="25666"/>
                </a:lnTo>
                <a:lnTo>
                  <a:pt x="40300" y="24141"/>
                </a:lnTo>
                <a:lnTo>
                  <a:pt x="45669" y="21219"/>
                </a:lnTo>
                <a:lnTo>
                  <a:pt x="49703" y="18169"/>
                </a:lnTo>
                <a:lnTo>
                  <a:pt x="55071" y="15120"/>
                </a:lnTo>
                <a:lnTo>
                  <a:pt x="60439" y="13595"/>
                </a:lnTo>
                <a:lnTo>
                  <a:pt x="65808" y="12070"/>
                </a:lnTo>
                <a:lnTo>
                  <a:pt x="71176" y="10545"/>
                </a:lnTo>
                <a:lnTo>
                  <a:pt x="76544" y="9148"/>
                </a:lnTo>
                <a:lnTo>
                  <a:pt x="81923" y="9148"/>
                </a:lnTo>
                <a:lnTo>
                  <a:pt x="87292" y="6098"/>
                </a:lnTo>
                <a:lnTo>
                  <a:pt x="94005" y="6098"/>
                </a:lnTo>
                <a:lnTo>
                  <a:pt x="99373" y="4574"/>
                </a:lnTo>
                <a:lnTo>
                  <a:pt x="104741" y="4574"/>
                </a:lnTo>
                <a:lnTo>
                  <a:pt x="111454" y="3049"/>
                </a:lnTo>
                <a:lnTo>
                  <a:pt x="116822" y="1524"/>
                </a:lnTo>
                <a:lnTo>
                  <a:pt x="132938" y="1524"/>
                </a:lnTo>
                <a:lnTo>
                  <a:pt x="139651" y="0"/>
                </a:lnTo>
                <a:lnTo>
                  <a:pt x="165158" y="0"/>
                </a:lnTo>
                <a:lnTo>
                  <a:pt x="169182" y="1524"/>
                </a:lnTo>
                <a:lnTo>
                  <a:pt x="182608" y="1524"/>
                </a:lnTo>
                <a:lnTo>
                  <a:pt x="187976" y="3049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462304" y="2749654"/>
            <a:ext cx="381275" cy="621704"/>
          </a:xfrm>
          <a:custGeom>
            <a:avLst/>
            <a:gdLst/>
            <a:ahLst/>
            <a:cxnLst/>
            <a:rect l="l" t="t" r="r" b="b"/>
            <a:pathLst>
              <a:path w="381275" h="621704">
                <a:moveTo>
                  <a:pt x="269843" y="217323"/>
                </a:moveTo>
                <a:lnTo>
                  <a:pt x="261797" y="267118"/>
                </a:lnTo>
                <a:lnTo>
                  <a:pt x="257762" y="307853"/>
                </a:lnTo>
                <a:lnTo>
                  <a:pt x="190643" y="333507"/>
                </a:lnTo>
                <a:lnTo>
                  <a:pt x="0" y="621704"/>
                </a:lnTo>
                <a:lnTo>
                  <a:pt x="17460" y="559839"/>
                </a:lnTo>
                <a:lnTo>
                  <a:pt x="261797" y="191670"/>
                </a:lnTo>
                <a:lnTo>
                  <a:pt x="347710" y="0"/>
                </a:lnTo>
                <a:lnTo>
                  <a:pt x="330261" y="132815"/>
                </a:lnTo>
                <a:lnTo>
                  <a:pt x="381275" y="170539"/>
                </a:lnTo>
                <a:lnTo>
                  <a:pt x="295362" y="170539"/>
                </a:lnTo>
                <a:lnTo>
                  <a:pt x="378597" y="214299"/>
                </a:lnTo>
                <a:lnTo>
                  <a:pt x="269843" y="2173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897284" y="3016772"/>
            <a:ext cx="183919" cy="561300"/>
          </a:xfrm>
          <a:custGeom>
            <a:avLst/>
            <a:gdLst/>
            <a:ahLst/>
            <a:cxnLst/>
            <a:rect l="l" t="t" r="r" b="b"/>
            <a:pathLst>
              <a:path w="183919" h="561300">
                <a:moveTo>
                  <a:pt x="20139" y="150883"/>
                </a:moveTo>
                <a:lnTo>
                  <a:pt x="24162" y="144848"/>
                </a:lnTo>
                <a:lnTo>
                  <a:pt x="28197" y="137301"/>
                </a:lnTo>
                <a:lnTo>
                  <a:pt x="32220" y="131265"/>
                </a:lnTo>
                <a:lnTo>
                  <a:pt x="38933" y="123718"/>
                </a:lnTo>
                <a:lnTo>
                  <a:pt x="44301" y="116183"/>
                </a:lnTo>
                <a:lnTo>
                  <a:pt x="49669" y="110148"/>
                </a:lnTo>
                <a:lnTo>
                  <a:pt x="55037" y="102600"/>
                </a:lnTo>
                <a:lnTo>
                  <a:pt x="61750" y="96565"/>
                </a:lnTo>
                <a:lnTo>
                  <a:pt x="67119" y="90530"/>
                </a:lnTo>
                <a:lnTo>
                  <a:pt x="73832" y="84494"/>
                </a:lnTo>
                <a:lnTo>
                  <a:pt x="77866" y="78459"/>
                </a:lnTo>
                <a:lnTo>
                  <a:pt x="84579" y="70912"/>
                </a:lnTo>
                <a:lnTo>
                  <a:pt x="89947" y="64876"/>
                </a:lnTo>
                <a:lnTo>
                  <a:pt x="96660" y="58841"/>
                </a:lnTo>
                <a:lnTo>
                  <a:pt x="102029" y="54318"/>
                </a:lnTo>
                <a:lnTo>
                  <a:pt x="107397" y="48282"/>
                </a:lnTo>
                <a:lnTo>
                  <a:pt x="112765" y="43746"/>
                </a:lnTo>
                <a:lnTo>
                  <a:pt x="116800" y="40735"/>
                </a:lnTo>
                <a:lnTo>
                  <a:pt x="120823" y="37711"/>
                </a:lnTo>
                <a:lnTo>
                  <a:pt x="124858" y="33188"/>
                </a:lnTo>
                <a:lnTo>
                  <a:pt x="128881" y="30176"/>
                </a:lnTo>
                <a:lnTo>
                  <a:pt x="132904" y="27152"/>
                </a:lnTo>
                <a:lnTo>
                  <a:pt x="134249" y="24141"/>
                </a:lnTo>
                <a:lnTo>
                  <a:pt x="138272" y="21117"/>
                </a:lnTo>
                <a:lnTo>
                  <a:pt x="139617" y="21117"/>
                </a:lnTo>
                <a:lnTo>
                  <a:pt x="182058" y="887"/>
                </a:lnTo>
                <a:lnTo>
                  <a:pt x="179895" y="4523"/>
                </a:lnTo>
                <a:lnTo>
                  <a:pt x="177206" y="7534"/>
                </a:lnTo>
                <a:lnTo>
                  <a:pt x="174527" y="10558"/>
                </a:lnTo>
                <a:lnTo>
                  <a:pt x="170493" y="15082"/>
                </a:lnTo>
                <a:lnTo>
                  <a:pt x="167814" y="19605"/>
                </a:lnTo>
                <a:lnTo>
                  <a:pt x="163780" y="24141"/>
                </a:lnTo>
                <a:lnTo>
                  <a:pt x="159756" y="28664"/>
                </a:lnTo>
                <a:lnTo>
                  <a:pt x="154388" y="33188"/>
                </a:lnTo>
                <a:lnTo>
                  <a:pt x="149020" y="40735"/>
                </a:lnTo>
                <a:lnTo>
                  <a:pt x="143652" y="45258"/>
                </a:lnTo>
                <a:lnTo>
                  <a:pt x="138272" y="52806"/>
                </a:lnTo>
                <a:lnTo>
                  <a:pt x="132904" y="58841"/>
                </a:lnTo>
                <a:lnTo>
                  <a:pt x="127536" y="66388"/>
                </a:lnTo>
                <a:lnTo>
                  <a:pt x="122168" y="73936"/>
                </a:lnTo>
                <a:lnTo>
                  <a:pt x="116800" y="79971"/>
                </a:lnTo>
                <a:lnTo>
                  <a:pt x="111431" y="87506"/>
                </a:lnTo>
                <a:lnTo>
                  <a:pt x="104718" y="95053"/>
                </a:lnTo>
                <a:lnTo>
                  <a:pt x="99339" y="102600"/>
                </a:lnTo>
                <a:lnTo>
                  <a:pt x="93971" y="110148"/>
                </a:lnTo>
                <a:lnTo>
                  <a:pt x="88603" y="117682"/>
                </a:lnTo>
                <a:lnTo>
                  <a:pt x="83234" y="125230"/>
                </a:lnTo>
                <a:lnTo>
                  <a:pt x="77866" y="132777"/>
                </a:lnTo>
                <a:lnTo>
                  <a:pt x="73832" y="140325"/>
                </a:lnTo>
                <a:lnTo>
                  <a:pt x="69808" y="146360"/>
                </a:lnTo>
                <a:lnTo>
                  <a:pt x="64440" y="153907"/>
                </a:lnTo>
                <a:lnTo>
                  <a:pt x="61750" y="159943"/>
                </a:lnTo>
                <a:lnTo>
                  <a:pt x="57727" y="165978"/>
                </a:lnTo>
                <a:lnTo>
                  <a:pt x="55037" y="172013"/>
                </a:lnTo>
                <a:lnTo>
                  <a:pt x="51014" y="179548"/>
                </a:lnTo>
                <a:lnTo>
                  <a:pt x="49669" y="184084"/>
                </a:lnTo>
                <a:lnTo>
                  <a:pt x="48324" y="190119"/>
                </a:lnTo>
                <a:lnTo>
                  <a:pt x="46991" y="197654"/>
                </a:lnTo>
                <a:lnTo>
                  <a:pt x="44301" y="203689"/>
                </a:lnTo>
                <a:lnTo>
                  <a:pt x="44301" y="209725"/>
                </a:lnTo>
                <a:lnTo>
                  <a:pt x="42956" y="217272"/>
                </a:lnTo>
                <a:lnTo>
                  <a:pt x="41611" y="223307"/>
                </a:lnTo>
                <a:lnTo>
                  <a:pt x="40278" y="230855"/>
                </a:lnTo>
                <a:lnTo>
                  <a:pt x="40278" y="238402"/>
                </a:lnTo>
                <a:lnTo>
                  <a:pt x="38933" y="245950"/>
                </a:lnTo>
                <a:lnTo>
                  <a:pt x="38933" y="294232"/>
                </a:lnTo>
                <a:lnTo>
                  <a:pt x="40278" y="301767"/>
                </a:lnTo>
                <a:lnTo>
                  <a:pt x="40278" y="315350"/>
                </a:lnTo>
                <a:lnTo>
                  <a:pt x="41611" y="319886"/>
                </a:lnTo>
                <a:lnTo>
                  <a:pt x="41611" y="336480"/>
                </a:lnTo>
                <a:lnTo>
                  <a:pt x="42956" y="341003"/>
                </a:lnTo>
                <a:lnTo>
                  <a:pt x="42956" y="345527"/>
                </a:lnTo>
                <a:lnTo>
                  <a:pt x="44301" y="350063"/>
                </a:lnTo>
                <a:lnTo>
                  <a:pt x="44301" y="363633"/>
                </a:lnTo>
                <a:lnTo>
                  <a:pt x="45646" y="366657"/>
                </a:lnTo>
                <a:lnTo>
                  <a:pt x="45646" y="437569"/>
                </a:lnTo>
                <a:lnTo>
                  <a:pt x="44301" y="443604"/>
                </a:lnTo>
                <a:lnTo>
                  <a:pt x="44301" y="503970"/>
                </a:lnTo>
                <a:lnTo>
                  <a:pt x="42956" y="508494"/>
                </a:lnTo>
                <a:lnTo>
                  <a:pt x="42956" y="514529"/>
                </a:lnTo>
                <a:lnTo>
                  <a:pt x="144985" y="561300"/>
                </a:lnTo>
                <a:lnTo>
                  <a:pt x="10736" y="547717"/>
                </a:lnTo>
                <a:lnTo>
                  <a:pt x="12081" y="439081"/>
                </a:lnTo>
                <a:lnTo>
                  <a:pt x="12081" y="436069"/>
                </a:lnTo>
                <a:lnTo>
                  <a:pt x="10736" y="430034"/>
                </a:lnTo>
                <a:lnTo>
                  <a:pt x="10736" y="419463"/>
                </a:lnTo>
                <a:lnTo>
                  <a:pt x="9391" y="413427"/>
                </a:lnTo>
                <a:lnTo>
                  <a:pt x="9391" y="399857"/>
                </a:lnTo>
                <a:lnTo>
                  <a:pt x="8057" y="395321"/>
                </a:lnTo>
                <a:lnTo>
                  <a:pt x="8057" y="381739"/>
                </a:lnTo>
                <a:lnTo>
                  <a:pt x="6713" y="377215"/>
                </a:lnTo>
                <a:lnTo>
                  <a:pt x="6713" y="369668"/>
                </a:lnTo>
                <a:lnTo>
                  <a:pt x="5368" y="363633"/>
                </a:lnTo>
                <a:lnTo>
                  <a:pt x="5368" y="348551"/>
                </a:lnTo>
                <a:lnTo>
                  <a:pt x="4023" y="344027"/>
                </a:lnTo>
                <a:lnTo>
                  <a:pt x="4023" y="339491"/>
                </a:lnTo>
                <a:lnTo>
                  <a:pt x="2678" y="334968"/>
                </a:lnTo>
                <a:lnTo>
                  <a:pt x="2678" y="307802"/>
                </a:lnTo>
                <a:lnTo>
                  <a:pt x="1344" y="301767"/>
                </a:lnTo>
                <a:lnTo>
                  <a:pt x="1344" y="254996"/>
                </a:lnTo>
                <a:lnTo>
                  <a:pt x="0" y="250473"/>
                </a:lnTo>
                <a:lnTo>
                  <a:pt x="1344" y="244438"/>
                </a:lnTo>
                <a:lnTo>
                  <a:pt x="1344" y="211237"/>
                </a:lnTo>
                <a:lnTo>
                  <a:pt x="2678" y="208225"/>
                </a:lnTo>
                <a:lnTo>
                  <a:pt x="2678" y="203689"/>
                </a:lnTo>
                <a:lnTo>
                  <a:pt x="4023" y="199166"/>
                </a:lnTo>
                <a:lnTo>
                  <a:pt x="4023" y="188607"/>
                </a:lnTo>
                <a:lnTo>
                  <a:pt x="5368" y="184084"/>
                </a:lnTo>
                <a:lnTo>
                  <a:pt x="8057" y="176537"/>
                </a:lnTo>
                <a:lnTo>
                  <a:pt x="9391" y="170501"/>
                </a:lnTo>
                <a:lnTo>
                  <a:pt x="13426" y="162954"/>
                </a:lnTo>
                <a:lnTo>
                  <a:pt x="16104" y="158431"/>
                </a:lnTo>
                <a:lnTo>
                  <a:pt x="20139" y="150883"/>
                </a:lnTo>
                <a:close/>
              </a:path>
              <a:path w="183919" h="561300">
                <a:moveTo>
                  <a:pt x="182058" y="887"/>
                </a:moveTo>
                <a:lnTo>
                  <a:pt x="182585" y="0"/>
                </a:lnTo>
                <a:lnTo>
                  <a:pt x="183919" y="0"/>
                </a:lnTo>
                <a:lnTo>
                  <a:pt x="182058" y="8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7380414" y="2920194"/>
            <a:ext cx="157078" cy="176549"/>
          </a:xfrm>
          <a:custGeom>
            <a:avLst/>
            <a:gdLst/>
            <a:ahLst/>
            <a:cxnLst/>
            <a:rect l="l" t="t" r="r" b="b"/>
            <a:pathLst>
              <a:path w="157078" h="176549">
                <a:moveTo>
                  <a:pt x="157078" y="39236"/>
                </a:moveTo>
                <a:lnTo>
                  <a:pt x="130226" y="176549"/>
                </a:lnTo>
                <a:lnTo>
                  <a:pt x="92637" y="120719"/>
                </a:lnTo>
                <a:lnTo>
                  <a:pt x="136939" y="42247"/>
                </a:lnTo>
                <a:lnTo>
                  <a:pt x="0" y="58854"/>
                </a:lnTo>
                <a:lnTo>
                  <a:pt x="106063" y="0"/>
                </a:lnTo>
                <a:lnTo>
                  <a:pt x="157078" y="392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087741" y="3427189"/>
            <a:ext cx="420209" cy="550741"/>
          </a:xfrm>
          <a:custGeom>
            <a:avLst/>
            <a:gdLst/>
            <a:ahLst/>
            <a:cxnLst/>
            <a:rect l="l" t="t" r="r" b="b"/>
            <a:pathLst>
              <a:path w="420209" h="550741">
                <a:moveTo>
                  <a:pt x="0" y="6035"/>
                </a:moveTo>
                <a:lnTo>
                  <a:pt x="30852" y="0"/>
                </a:lnTo>
                <a:lnTo>
                  <a:pt x="420209" y="550741"/>
                </a:lnTo>
                <a:lnTo>
                  <a:pt x="382620" y="550741"/>
                </a:lnTo>
                <a:lnTo>
                  <a:pt x="0" y="6035"/>
                </a:lnTo>
                <a:close/>
              </a:path>
            </a:pathLst>
          </a:custGeom>
          <a:solidFill>
            <a:srgbClr val="75696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232738" y="3460377"/>
            <a:ext cx="890087" cy="497935"/>
          </a:xfrm>
          <a:custGeom>
            <a:avLst/>
            <a:gdLst/>
            <a:ahLst/>
            <a:cxnLst/>
            <a:rect l="l" t="t" r="r" b="b"/>
            <a:pathLst>
              <a:path w="890087" h="497935">
                <a:moveTo>
                  <a:pt x="398725" y="303292"/>
                </a:moveTo>
                <a:lnTo>
                  <a:pt x="455107" y="390811"/>
                </a:lnTo>
                <a:lnTo>
                  <a:pt x="451084" y="315362"/>
                </a:lnTo>
                <a:lnTo>
                  <a:pt x="522238" y="428535"/>
                </a:lnTo>
                <a:lnTo>
                  <a:pt x="511501" y="344027"/>
                </a:lnTo>
                <a:lnTo>
                  <a:pt x="577276" y="454188"/>
                </a:lnTo>
                <a:lnTo>
                  <a:pt x="570563" y="371193"/>
                </a:lnTo>
                <a:lnTo>
                  <a:pt x="629635" y="463235"/>
                </a:lnTo>
                <a:lnTo>
                  <a:pt x="625612" y="371193"/>
                </a:lnTo>
                <a:lnTo>
                  <a:pt x="680650" y="470782"/>
                </a:lnTo>
                <a:lnTo>
                  <a:pt x="671258" y="374217"/>
                </a:lnTo>
                <a:lnTo>
                  <a:pt x="726296" y="454188"/>
                </a:lnTo>
                <a:lnTo>
                  <a:pt x="699444" y="334981"/>
                </a:lnTo>
                <a:lnTo>
                  <a:pt x="761206" y="420987"/>
                </a:lnTo>
                <a:lnTo>
                  <a:pt x="743757" y="316874"/>
                </a:lnTo>
                <a:lnTo>
                  <a:pt x="793426" y="389299"/>
                </a:lnTo>
                <a:lnTo>
                  <a:pt x="771942" y="280662"/>
                </a:lnTo>
                <a:lnTo>
                  <a:pt x="825647" y="345539"/>
                </a:lnTo>
                <a:lnTo>
                  <a:pt x="794771" y="238415"/>
                </a:lnTo>
                <a:lnTo>
                  <a:pt x="848464" y="304804"/>
                </a:lnTo>
                <a:lnTo>
                  <a:pt x="828325" y="208238"/>
                </a:lnTo>
                <a:lnTo>
                  <a:pt x="829670" y="208238"/>
                </a:lnTo>
                <a:lnTo>
                  <a:pt x="832360" y="211249"/>
                </a:lnTo>
                <a:lnTo>
                  <a:pt x="836383" y="214274"/>
                </a:lnTo>
                <a:lnTo>
                  <a:pt x="840418" y="218797"/>
                </a:lnTo>
                <a:lnTo>
                  <a:pt x="845786" y="221808"/>
                </a:lnTo>
                <a:lnTo>
                  <a:pt x="852499" y="227844"/>
                </a:lnTo>
                <a:lnTo>
                  <a:pt x="857867" y="235391"/>
                </a:lnTo>
                <a:lnTo>
                  <a:pt x="864580" y="242938"/>
                </a:lnTo>
                <a:lnTo>
                  <a:pt x="871293" y="248974"/>
                </a:lnTo>
                <a:lnTo>
                  <a:pt x="876661" y="258020"/>
                </a:lnTo>
                <a:lnTo>
                  <a:pt x="882030" y="264056"/>
                </a:lnTo>
                <a:lnTo>
                  <a:pt x="884719" y="273115"/>
                </a:lnTo>
                <a:lnTo>
                  <a:pt x="888743" y="279150"/>
                </a:lnTo>
                <a:lnTo>
                  <a:pt x="890087" y="286698"/>
                </a:lnTo>
                <a:lnTo>
                  <a:pt x="890087" y="292733"/>
                </a:lnTo>
                <a:lnTo>
                  <a:pt x="887398" y="300280"/>
                </a:lnTo>
                <a:lnTo>
                  <a:pt x="887398" y="301780"/>
                </a:lnTo>
                <a:lnTo>
                  <a:pt x="886064" y="306316"/>
                </a:lnTo>
                <a:lnTo>
                  <a:pt x="884719" y="310839"/>
                </a:lnTo>
                <a:lnTo>
                  <a:pt x="883374" y="315362"/>
                </a:lnTo>
                <a:lnTo>
                  <a:pt x="880685" y="319886"/>
                </a:lnTo>
                <a:lnTo>
                  <a:pt x="878006" y="327433"/>
                </a:lnTo>
                <a:lnTo>
                  <a:pt x="875317" y="331956"/>
                </a:lnTo>
                <a:lnTo>
                  <a:pt x="871293" y="339504"/>
                </a:lnTo>
                <a:lnTo>
                  <a:pt x="869948" y="342528"/>
                </a:lnTo>
                <a:lnTo>
                  <a:pt x="868603" y="347051"/>
                </a:lnTo>
                <a:lnTo>
                  <a:pt x="865925" y="351575"/>
                </a:lnTo>
                <a:lnTo>
                  <a:pt x="863235" y="356098"/>
                </a:lnTo>
                <a:lnTo>
                  <a:pt x="859212" y="363645"/>
                </a:lnTo>
                <a:lnTo>
                  <a:pt x="855177" y="371193"/>
                </a:lnTo>
                <a:lnTo>
                  <a:pt x="852499" y="375716"/>
                </a:lnTo>
                <a:lnTo>
                  <a:pt x="849809" y="380252"/>
                </a:lnTo>
                <a:lnTo>
                  <a:pt x="847131" y="384775"/>
                </a:lnTo>
                <a:lnTo>
                  <a:pt x="843096" y="389299"/>
                </a:lnTo>
                <a:lnTo>
                  <a:pt x="841751" y="392323"/>
                </a:lnTo>
                <a:lnTo>
                  <a:pt x="839073" y="396846"/>
                </a:lnTo>
                <a:lnTo>
                  <a:pt x="835038" y="401369"/>
                </a:lnTo>
                <a:lnTo>
                  <a:pt x="832360" y="405893"/>
                </a:lnTo>
                <a:lnTo>
                  <a:pt x="829670" y="410429"/>
                </a:lnTo>
                <a:lnTo>
                  <a:pt x="825647" y="414952"/>
                </a:lnTo>
                <a:lnTo>
                  <a:pt x="821623" y="419475"/>
                </a:lnTo>
                <a:lnTo>
                  <a:pt x="817589" y="423999"/>
                </a:lnTo>
                <a:lnTo>
                  <a:pt x="814910" y="427023"/>
                </a:lnTo>
                <a:lnTo>
                  <a:pt x="810876" y="431546"/>
                </a:lnTo>
                <a:lnTo>
                  <a:pt x="806853" y="436069"/>
                </a:lnTo>
                <a:lnTo>
                  <a:pt x="802818" y="440606"/>
                </a:lnTo>
                <a:lnTo>
                  <a:pt x="798795" y="443617"/>
                </a:lnTo>
                <a:lnTo>
                  <a:pt x="794771" y="446641"/>
                </a:lnTo>
                <a:lnTo>
                  <a:pt x="789403" y="451164"/>
                </a:lnTo>
                <a:lnTo>
                  <a:pt x="785369" y="455688"/>
                </a:lnTo>
                <a:lnTo>
                  <a:pt x="781345" y="458712"/>
                </a:lnTo>
                <a:lnTo>
                  <a:pt x="777311" y="461723"/>
                </a:lnTo>
                <a:lnTo>
                  <a:pt x="771942" y="464747"/>
                </a:lnTo>
                <a:lnTo>
                  <a:pt x="767919" y="469270"/>
                </a:lnTo>
                <a:lnTo>
                  <a:pt x="762551" y="470782"/>
                </a:lnTo>
                <a:lnTo>
                  <a:pt x="757183" y="473794"/>
                </a:lnTo>
                <a:lnTo>
                  <a:pt x="753148" y="476818"/>
                </a:lnTo>
                <a:lnTo>
                  <a:pt x="746435" y="479829"/>
                </a:lnTo>
                <a:lnTo>
                  <a:pt x="742412" y="482853"/>
                </a:lnTo>
                <a:lnTo>
                  <a:pt x="737044" y="484365"/>
                </a:lnTo>
                <a:lnTo>
                  <a:pt x="731664" y="487376"/>
                </a:lnTo>
                <a:lnTo>
                  <a:pt x="724963" y="488888"/>
                </a:lnTo>
                <a:lnTo>
                  <a:pt x="719583" y="490400"/>
                </a:lnTo>
                <a:lnTo>
                  <a:pt x="712870" y="493412"/>
                </a:lnTo>
                <a:lnTo>
                  <a:pt x="707502" y="494924"/>
                </a:lnTo>
                <a:lnTo>
                  <a:pt x="700789" y="496436"/>
                </a:lnTo>
                <a:lnTo>
                  <a:pt x="683339" y="496436"/>
                </a:lnTo>
                <a:lnTo>
                  <a:pt x="676626" y="497935"/>
                </a:lnTo>
                <a:lnTo>
                  <a:pt x="669913" y="496436"/>
                </a:lnTo>
                <a:lnTo>
                  <a:pt x="651119" y="496436"/>
                </a:lnTo>
                <a:lnTo>
                  <a:pt x="644406" y="494924"/>
                </a:lnTo>
                <a:lnTo>
                  <a:pt x="637693" y="494924"/>
                </a:lnTo>
                <a:lnTo>
                  <a:pt x="630980" y="493412"/>
                </a:lnTo>
                <a:lnTo>
                  <a:pt x="624267" y="493412"/>
                </a:lnTo>
                <a:lnTo>
                  <a:pt x="617554" y="491900"/>
                </a:lnTo>
                <a:lnTo>
                  <a:pt x="610841" y="490400"/>
                </a:lnTo>
                <a:lnTo>
                  <a:pt x="604128" y="488888"/>
                </a:lnTo>
                <a:lnTo>
                  <a:pt x="597415" y="487376"/>
                </a:lnTo>
                <a:lnTo>
                  <a:pt x="590702" y="485864"/>
                </a:lnTo>
                <a:lnTo>
                  <a:pt x="583989" y="482853"/>
                </a:lnTo>
                <a:lnTo>
                  <a:pt x="577276" y="481341"/>
                </a:lnTo>
                <a:lnTo>
                  <a:pt x="570563" y="478330"/>
                </a:lnTo>
                <a:lnTo>
                  <a:pt x="563850" y="475306"/>
                </a:lnTo>
                <a:lnTo>
                  <a:pt x="557148" y="473794"/>
                </a:lnTo>
                <a:lnTo>
                  <a:pt x="550435" y="470782"/>
                </a:lnTo>
                <a:lnTo>
                  <a:pt x="543722" y="469270"/>
                </a:lnTo>
                <a:lnTo>
                  <a:pt x="537009" y="466259"/>
                </a:lnTo>
                <a:lnTo>
                  <a:pt x="530296" y="463235"/>
                </a:lnTo>
                <a:lnTo>
                  <a:pt x="523583" y="460224"/>
                </a:lnTo>
                <a:lnTo>
                  <a:pt x="516870" y="457200"/>
                </a:lnTo>
                <a:lnTo>
                  <a:pt x="510157" y="454188"/>
                </a:lnTo>
                <a:lnTo>
                  <a:pt x="503444" y="451164"/>
                </a:lnTo>
                <a:lnTo>
                  <a:pt x="496730" y="448140"/>
                </a:lnTo>
                <a:lnTo>
                  <a:pt x="488673" y="446641"/>
                </a:lnTo>
                <a:lnTo>
                  <a:pt x="483304" y="442105"/>
                </a:lnTo>
                <a:lnTo>
                  <a:pt x="476591" y="439093"/>
                </a:lnTo>
                <a:lnTo>
                  <a:pt x="469878" y="434570"/>
                </a:lnTo>
                <a:lnTo>
                  <a:pt x="464510" y="431546"/>
                </a:lnTo>
                <a:lnTo>
                  <a:pt x="457797" y="428535"/>
                </a:lnTo>
                <a:lnTo>
                  <a:pt x="451084" y="425511"/>
                </a:lnTo>
                <a:lnTo>
                  <a:pt x="444371" y="420987"/>
                </a:lnTo>
                <a:lnTo>
                  <a:pt x="437658" y="417963"/>
                </a:lnTo>
                <a:lnTo>
                  <a:pt x="432290" y="414952"/>
                </a:lnTo>
                <a:lnTo>
                  <a:pt x="426922" y="410429"/>
                </a:lnTo>
                <a:lnTo>
                  <a:pt x="420209" y="407405"/>
                </a:lnTo>
                <a:lnTo>
                  <a:pt x="414840" y="404393"/>
                </a:lnTo>
                <a:lnTo>
                  <a:pt x="409461" y="399857"/>
                </a:lnTo>
                <a:lnTo>
                  <a:pt x="402748" y="396846"/>
                </a:lnTo>
                <a:lnTo>
                  <a:pt x="397380" y="393822"/>
                </a:lnTo>
                <a:lnTo>
                  <a:pt x="390667" y="390811"/>
                </a:lnTo>
                <a:lnTo>
                  <a:pt x="386643" y="386287"/>
                </a:lnTo>
                <a:lnTo>
                  <a:pt x="379930" y="384775"/>
                </a:lnTo>
                <a:lnTo>
                  <a:pt x="375907" y="380252"/>
                </a:lnTo>
                <a:lnTo>
                  <a:pt x="370528" y="377228"/>
                </a:lnTo>
                <a:lnTo>
                  <a:pt x="365159" y="374217"/>
                </a:lnTo>
                <a:lnTo>
                  <a:pt x="359791" y="371193"/>
                </a:lnTo>
                <a:lnTo>
                  <a:pt x="354423" y="368169"/>
                </a:lnTo>
                <a:lnTo>
                  <a:pt x="349055" y="365157"/>
                </a:lnTo>
                <a:lnTo>
                  <a:pt x="345020" y="362133"/>
                </a:lnTo>
                <a:lnTo>
                  <a:pt x="340997" y="359122"/>
                </a:lnTo>
                <a:lnTo>
                  <a:pt x="335629" y="356098"/>
                </a:lnTo>
                <a:lnTo>
                  <a:pt x="331594" y="354599"/>
                </a:lnTo>
                <a:lnTo>
                  <a:pt x="327571" y="351575"/>
                </a:lnTo>
                <a:lnTo>
                  <a:pt x="323548" y="348563"/>
                </a:lnTo>
                <a:lnTo>
                  <a:pt x="319513" y="347051"/>
                </a:lnTo>
                <a:lnTo>
                  <a:pt x="315490" y="345539"/>
                </a:lnTo>
                <a:lnTo>
                  <a:pt x="311466" y="342528"/>
                </a:lnTo>
                <a:lnTo>
                  <a:pt x="307432" y="339504"/>
                </a:lnTo>
                <a:lnTo>
                  <a:pt x="303409" y="336493"/>
                </a:lnTo>
                <a:lnTo>
                  <a:pt x="299374" y="334981"/>
                </a:lnTo>
                <a:lnTo>
                  <a:pt x="295351" y="331956"/>
                </a:lnTo>
                <a:lnTo>
                  <a:pt x="291327" y="330457"/>
                </a:lnTo>
                <a:lnTo>
                  <a:pt x="287293" y="327433"/>
                </a:lnTo>
                <a:lnTo>
                  <a:pt x="283269" y="324422"/>
                </a:lnTo>
                <a:lnTo>
                  <a:pt x="279246" y="321398"/>
                </a:lnTo>
                <a:lnTo>
                  <a:pt x="275211" y="318386"/>
                </a:lnTo>
                <a:lnTo>
                  <a:pt x="269843" y="315362"/>
                </a:lnTo>
                <a:lnTo>
                  <a:pt x="265820" y="312351"/>
                </a:lnTo>
                <a:lnTo>
                  <a:pt x="260452" y="307815"/>
                </a:lnTo>
                <a:lnTo>
                  <a:pt x="256417" y="304804"/>
                </a:lnTo>
                <a:lnTo>
                  <a:pt x="251049" y="301780"/>
                </a:lnTo>
                <a:lnTo>
                  <a:pt x="245681" y="298768"/>
                </a:lnTo>
                <a:lnTo>
                  <a:pt x="241646" y="295744"/>
                </a:lnTo>
                <a:lnTo>
                  <a:pt x="237623" y="291221"/>
                </a:lnTo>
                <a:lnTo>
                  <a:pt x="233600" y="288210"/>
                </a:lnTo>
                <a:lnTo>
                  <a:pt x="228220" y="285186"/>
                </a:lnTo>
                <a:lnTo>
                  <a:pt x="222852" y="280662"/>
                </a:lnTo>
                <a:lnTo>
                  <a:pt x="218829" y="277638"/>
                </a:lnTo>
                <a:lnTo>
                  <a:pt x="213461" y="274627"/>
                </a:lnTo>
                <a:lnTo>
                  <a:pt x="208092" y="271603"/>
                </a:lnTo>
                <a:lnTo>
                  <a:pt x="204058" y="268592"/>
                </a:lnTo>
                <a:lnTo>
                  <a:pt x="198690" y="265568"/>
                </a:lnTo>
                <a:lnTo>
                  <a:pt x="194666" y="261044"/>
                </a:lnTo>
                <a:lnTo>
                  <a:pt x="189298" y="258020"/>
                </a:lnTo>
                <a:lnTo>
                  <a:pt x="185264" y="255009"/>
                </a:lnTo>
                <a:lnTo>
                  <a:pt x="179895" y="251985"/>
                </a:lnTo>
                <a:lnTo>
                  <a:pt x="175872" y="247462"/>
                </a:lnTo>
                <a:lnTo>
                  <a:pt x="170493" y="244450"/>
                </a:lnTo>
                <a:lnTo>
                  <a:pt x="166469" y="241426"/>
                </a:lnTo>
                <a:lnTo>
                  <a:pt x="162446" y="238415"/>
                </a:lnTo>
                <a:lnTo>
                  <a:pt x="158411" y="233879"/>
                </a:lnTo>
                <a:lnTo>
                  <a:pt x="154388" y="230868"/>
                </a:lnTo>
                <a:lnTo>
                  <a:pt x="150365" y="227844"/>
                </a:lnTo>
                <a:lnTo>
                  <a:pt x="146330" y="224832"/>
                </a:lnTo>
                <a:lnTo>
                  <a:pt x="142307" y="221808"/>
                </a:lnTo>
                <a:lnTo>
                  <a:pt x="138272" y="218797"/>
                </a:lnTo>
                <a:lnTo>
                  <a:pt x="131559" y="212761"/>
                </a:lnTo>
                <a:lnTo>
                  <a:pt x="124858" y="208238"/>
                </a:lnTo>
                <a:lnTo>
                  <a:pt x="118144" y="203702"/>
                </a:lnTo>
                <a:lnTo>
                  <a:pt x="111431" y="199179"/>
                </a:lnTo>
                <a:lnTo>
                  <a:pt x="106007" y="194655"/>
                </a:lnTo>
                <a:lnTo>
                  <a:pt x="102051" y="190119"/>
                </a:lnTo>
                <a:lnTo>
                  <a:pt x="97983" y="187108"/>
                </a:lnTo>
                <a:lnTo>
                  <a:pt x="94027" y="184084"/>
                </a:lnTo>
                <a:lnTo>
                  <a:pt x="88603" y="179561"/>
                </a:lnTo>
                <a:lnTo>
                  <a:pt x="85890" y="179561"/>
                </a:lnTo>
                <a:lnTo>
                  <a:pt x="0" y="66401"/>
                </a:lnTo>
                <a:lnTo>
                  <a:pt x="103407" y="0"/>
                </a:lnTo>
                <a:lnTo>
                  <a:pt x="59106" y="95066"/>
                </a:lnTo>
                <a:lnTo>
                  <a:pt x="130226" y="42260"/>
                </a:lnTo>
                <a:lnTo>
                  <a:pt x="102051" y="117695"/>
                </a:lnTo>
                <a:lnTo>
                  <a:pt x="157078" y="78472"/>
                </a:lnTo>
                <a:lnTo>
                  <a:pt x="127536" y="149384"/>
                </a:lnTo>
                <a:lnTo>
                  <a:pt x="402748" y="362133"/>
                </a:lnTo>
                <a:lnTo>
                  <a:pt x="398725" y="303292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400553" y="3569026"/>
            <a:ext cx="569229" cy="283674"/>
          </a:xfrm>
          <a:custGeom>
            <a:avLst/>
            <a:gdLst/>
            <a:ahLst/>
            <a:cxnLst/>
            <a:rect l="l" t="t" r="r" b="b"/>
            <a:pathLst>
              <a:path w="569229" h="283674">
                <a:moveTo>
                  <a:pt x="240313" y="105624"/>
                </a:moveTo>
                <a:lnTo>
                  <a:pt x="245681" y="105624"/>
                </a:lnTo>
                <a:lnTo>
                  <a:pt x="251049" y="108636"/>
                </a:lnTo>
                <a:lnTo>
                  <a:pt x="256417" y="110148"/>
                </a:lnTo>
                <a:lnTo>
                  <a:pt x="260441" y="111660"/>
                </a:lnTo>
                <a:lnTo>
                  <a:pt x="265820" y="113159"/>
                </a:lnTo>
                <a:lnTo>
                  <a:pt x="269843" y="116183"/>
                </a:lnTo>
                <a:lnTo>
                  <a:pt x="275211" y="117695"/>
                </a:lnTo>
                <a:lnTo>
                  <a:pt x="279246" y="119194"/>
                </a:lnTo>
                <a:lnTo>
                  <a:pt x="284614" y="120707"/>
                </a:lnTo>
                <a:lnTo>
                  <a:pt x="289982" y="122219"/>
                </a:lnTo>
                <a:lnTo>
                  <a:pt x="294006" y="123731"/>
                </a:lnTo>
                <a:lnTo>
                  <a:pt x="298040" y="125230"/>
                </a:lnTo>
                <a:lnTo>
                  <a:pt x="303409" y="126742"/>
                </a:lnTo>
                <a:lnTo>
                  <a:pt x="307432" y="128254"/>
                </a:lnTo>
                <a:lnTo>
                  <a:pt x="312800" y="129766"/>
                </a:lnTo>
                <a:lnTo>
                  <a:pt x="316835" y="131265"/>
                </a:lnTo>
                <a:lnTo>
                  <a:pt x="322203" y="131265"/>
                </a:lnTo>
                <a:lnTo>
                  <a:pt x="326226" y="132777"/>
                </a:lnTo>
                <a:lnTo>
                  <a:pt x="330261" y="134289"/>
                </a:lnTo>
                <a:lnTo>
                  <a:pt x="334284" y="135801"/>
                </a:lnTo>
                <a:lnTo>
                  <a:pt x="338307" y="137301"/>
                </a:lnTo>
                <a:lnTo>
                  <a:pt x="342342" y="138813"/>
                </a:lnTo>
                <a:lnTo>
                  <a:pt x="346365" y="138813"/>
                </a:lnTo>
                <a:lnTo>
                  <a:pt x="350400" y="140325"/>
                </a:lnTo>
                <a:lnTo>
                  <a:pt x="354423" y="140325"/>
                </a:lnTo>
                <a:lnTo>
                  <a:pt x="358446" y="141837"/>
                </a:lnTo>
                <a:lnTo>
                  <a:pt x="365159" y="144848"/>
                </a:lnTo>
                <a:lnTo>
                  <a:pt x="371872" y="146360"/>
                </a:lnTo>
                <a:lnTo>
                  <a:pt x="375907" y="146360"/>
                </a:lnTo>
                <a:lnTo>
                  <a:pt x="379930" y="147872"/>
                </a:lnTo>
                <a:lnTo>
                  <a:pt x="383954" y="147872"/>
                </a:lnTo>
                <a:lnTo>
                  <a:pt x="386643" y="149371"/>
                </a:lnTo>
                <a:lnTo>
                  <a:pt x="393356" y="150883"/>
                </a:lnTo>
                <a:lnTo>
                  <a:pt x="398725" y="152395"/>
                </a:lnTo>
                <a:lnTo>
                  <a:pt x="404093" y="152395"/>
                </a:lnTo>
                <a:lnTo>
                  <a:pt x="410806" y="153907"/>
                </a:lnTo>
                <a:lnTo>
                  <a:pt x="416174" y="153907"/>
                </a:lnTo>
                <a:lnTo>
                  <a:pt x="420209" y="155407"/>
                </a:lnTo>
                <a:lnTo>
                  <a:pt x="426922" y="155407"/>
                </a:lnTo>
                <a:lnTo>
                  <a:pt x="430945" y="156919"/>
                </a:lnTo>
                <a:lnTo>
                  <a:pt x="456452" y="156919"/>
                </a:lnTo>
                <a:lnTo>
                  <a:pt x="463165" y="155407"/>
                </a:lnTo>
                <a:lnTo>
                  <a:pt x="469878" y="155407"/>
                </a:lnTo>
                <a:lnTo>
                  <a:pt x="475246" y="153907"/>
                </a:lnTo>
                <a:lnTo>
                  <a:pt x="479281" y="152395"/>
                </a:lnTo>
                <a:lnTo>
                  <a:pt x="483304" y="149371"/>
                </a:lnTo>
                <a:lnTo>
                  <a:pt x="485994" y="146360"/>
                </a:lnTo>
                <a:lnTo>
                  <a:pt x="488673" y="141837"/>
                </a:lnTo>
                <a:lnTo>
                  <a:pt x="492707" y="135801"/>
                </a:lnTo>
                <a:lnTo>
                  <a:pt x="496730" y="129766"/>
                </a:lnTo>
                <a:lnTo>
                  <a:pt x="500754" y="122219"/>
                </a:lnTo>
                <a:lnTo>
                  <a:pt x="504788" y="114671"/>
                </a:lnTo>
                <a:lnTo>
                  <a:pt x="508812" y="108636"/>
                </a:lnTo>
                <a:lnTo>
                  <a:pt x="514180" y="101088"/>
                </a:lnTo>
                <a:lnTo>
                  <a:pt x="518214" y="93541"/>
                </a:lnTo>
                <a:lnTo>
                  <a:pt x="522238" y="87506"/>
                </a:lnTo>
                <a:lnTo>
                  <a:pt x="523583" y="81470"/>
                </a:lnTo>
                <a:lnTo>
                  <a:pt x="527606" y="76947"/>
                </a:lnTo>
                <a:lnTo>
                  <a:pt x="528951" y="73936"/>
                </a:lnTo>
                <a:lnTo>
                  <a:pt x="528951" y="70912"/>
                </a:lnTo>
                <a:lnTo>
                  <a:pt x="569229" y="76947"/>
                </a:lnTo>
                <a:lnTo>
                  <a:pt x="503444" y="168989"/>
                </a:lnTo>
                <a:lnTo>
                  <a:pt x="532974" y="279138"/>
                </a:lnTo>
                <a:lnTo>
                  <a:pt x="471223" y="193131"/>
                </a:lnTo>
                <a:lnTo>
                  <a:pt x="485994" y="283674"/>
                </a:lnTo>
                <a:lnTo>
                  <a:pt x="421553" y="188607"/>
                </a:lnTo>
                <a:lnTo>
                  <a:pt x="440348" y="276126"/>
                </a:lnTo>
                <a:lnTo>
                  <a:pt x="357113" y="167477"/>
                </a:lnTo>
                <a:lnTo>
                  <a:pt x="385299" y="258020"/>
                </a:lnTo>
                <a:lnTo>
                  <a:pt x="298040" y="150883"/>
                </a:lnTo>
                <a:lnTo>
                  <a:pt x="316835" y="226332"/>
                </a:lnTo>
                <a:lnTo>
                  <a:pt x="264475" y="156919"/>
                </a:lnTo>
                <a:lnTo>
                  <a:pt x="0" y="22629"/>
                </a:lnTo>
                <a:lnTo>
                  <a:pt x="14770" y="0"/>
                </a:lnTo>
                <a:lnTo>
                  <a:pt x="22817" y="3011"/>
                </a:lnTo>
                <a:lnTo>
                  <a:pt x="28185" y="7534"/>
                </a:lnTo>
                <a:lnTo>
                  <a:pt x="32220" y="9046"/>
                </a:lnTo>
                <a:lnTo>
                  <a:pt x="36243" y="10558"/>
                </a:lnTo>
                <a:lnTo>
                  <a:pt x="40278" y="13582"/>
                </a:lnTo>
                <a:lnTo>
                  <a:pt x="42956" y="15082"/>
                </a:lnTo>
                <a:lnTo>
                  <a:pt x="46991" y="18106"/>
                </a:lnTo>
                <a:lnTo>
                  <a:pt x="51014" y="19618"/>
                </a:lnTo>
                <a:lnTo>
                  <a:pt x="55037" y="22629"/>
                </a:lnTo>
                <a:lnTo>
                  <a:pt x="59072" y="24141"/>
                </a:lnTo>
                <a:lnTo>
                  <a:pt x="64440" y="27152"/>
                </a:lnTo>
                <a:lnTo>
                  <a:pt x="68463" y="28664"/>
                </a:lnTo>
                <a:lnTo>
                  <a:pt x="72498" y="31688"/>
                </a:lnTo>
                <a:lnTo>
                  <a:pt x="76521" y="33188"/>
                </a:lnTo>
                <a:lnTo>
                  <a:pt x="80545" y="36212"/>
                </a:lnTo>
                <a:lnTo>
                  <a:pt x="84579" y="37724"/>
                </a:lnTo>
                <a:lnTo>
                  <a:pt x="89947" y="40735"/>
                </a:lnTo>
                <a:lnTo>
                  <a:pt x="93971" y="42247"/>
                </a:lnTo>
                <a:lnTo>
                  <a:pt x="98005" y="45258"/>
                </a:lnTo>
                <a:lnTo>
                  <a:pt x="103374" y="46770"/>
                </a:lnTo>
                <a:lnTo>
                  <a:pt x="107397" y="49794"/>
                </a:lnTo>
                <a:lnTo>
                  <a:pt x="111431" y="51294"/>
                </a:lnTo>
                <a:lnTo>
                  <a:pt x="116800" y="52806"/>
                </a:lnTo>
                <a:lnTo>
                  <a:pt x="122168" y="55830"/>
                </a:lnTo>
                <a:lnTo>
                  <a:pt x="126191" y="57329"/>
                </a:lnTo>
                <a:lnTo>
                  <a:pt x="130226" y="60353"/>
                </a:lnTo>
                <a:lnTo>
                  <a:pt x="135594" y="61865"/>
                </a:lnTo>
                <a:lnTo>
                  <a:pt x="140962" y="64876"/>
                </a:lnTo>
                <a:lnTo>
                  <a:pt x="144985" y="66388"/>
                </a:lnTo>
                <a:lnTo>
                  <a:pt x="150365" y="69400"/>
                </a:lnTo>
                <a:lnTo>
                  <a:pt x="155733" y="70912"/>
                </a:lnTo>
                <a:lnTo>
                  <a:pt x="161101" y="72424"/>
                </a:lnTo>
                <a:lnTo>
                  <a:pt x="165124" y="75435"/>
                </a:lnTo>
                <a:lnTo>
                  <a:pt x="170493" y="76947"/>
                </a:lnTo>
                <a:lnTo>
                  <a:pt x="175872" y="78459"/>
                </a:lnTo>
                <a:lnTo>
                  <a:pt x="179895" y="81470"/>
                </a:lnTo>
                <a:lnTo>
                  <a:pt x="185264" y="82982"/>
                </a:lnTo>
                <a:lnTo>
                  <a:pt x="190632" y="86006"/>
                </a:lnTo>
                <a:lnTo>
                  <a:pt x="196000" y="87506"/>
                </a:lnTo>
                <a:lnTo>
                  <a:pt x="200035" y="89018"/>
                </a:lnTo>
                <a:lnTo>
                  <a:pt x="205403" y="92042"/>
                </a:lnTo>
                <a:lnTo>
                  <a:pt x="210771" y="93541"/>
                </a:lnTo>
                <a:lnTo>
                  <a:pt x="214805" y="95053"/>
                </a:lnTo>
                <a:lnTo>
                  <a:pt x="220174" y="98077"/>
                </a:lnTo>
                <a:lnTo>
                  <a:pt x="225542" y="99589"/>
                </a:lnTo>
                <a:lnTo>
                  <a:pt x="229565" y="102600"/>
                </a:lnTo>
                <a:lnTo>
                  <a:pt x="236278" y="104112"/>
                </a:lnTo>
                <a:lnTo>
                  <a:pt x="240313" y="105624"/>
                </a:lnTo>
                <a:close/>
              </a:path>
            </a:pathLst>
          </a:custGeom>
          <a:solidFill>
            <a:srgbClr val="F1CC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929504" y="2301513"/>
            <a:ext cx="408127" cy="375716"/>
          </a:xfrm>
          <a:custGeom>
            <a:avLst/>
            <a:gdLst/>
            <a:ahLst/>
            <a:cxnLst/>
            <a:rect l="l" t="t" r="r" b="b"/>
            <a:pathLst>
              <a:path w="408127" h="375716">
                <a:moveTo>
                  <a:pt x="398725" y="217272"/>
                </a:moveTo>
                <a:lnTo>
                  <a:pt x="401414" y="223371"/>
                </a:lnTo>
                <a:lnTo>
                  <a:pt x="402748" y="230868"/>
                </a:lnTo>
                <a:lnTo>
                  <a:pt x="404093" y="236966"/>
                </a:lnTo>
                <a:lnTo>
                  <a:pt x="405438" y="244463"/>
                </a:lnTo>
                <a:lnTo>
                  <a:pt x="406783" y="250562"/>
                </a:lnTo>
                <a:lnTo>
                  <a:pt x="406783" y="256534"/>
                </a:lnTo>
                <a:lnTo>
                  <a:pt x="408127" y="264030"/>
                </a:lnTo>
                <a:lnTo>
                  <a:pt x="408127" y="270129"/>
                </a:lnTo>
                <a:lnTo>
                  <a:pt x="406783" y="277626"/>
                </a:lnTo>
                <a:lnTo>
                  <a:pt x="405438" y="283725"/>
                </a:lnTo>
                <a:lnTo>
                  <a:pt x="405438" y="289696"/>
                </a:lnTo>
                <a:lnTo>
                  <a:pt x="404093" y="297320"/>
                </a:lnTo>
                <a:lnTo>
                  <a:pt x="402748" y="303292"/>
                </a:lnTo>
                <a:lnTo>
                  <a:pt x="400070" y="309391"/>
                </a:lnTo>
                <a:lnTo>
                  <a:pt x="398725" y="313838"/>
                </a:lnTo>
                <a:lnTo>
                  <a:pt x="397380" y="319937"/>
                </a:lnTo>
                <a:lnTo>
                  <a:pt x="394701" y="324511"/>
                </a:lnTo>
                <a:lnTo>
                  <a:pt x="392012" y="330483"/>
                </a:lnTo>
                <a:lnTo>
                  <a:pt x="390667" y="336581"/>
                </a:lnTo>
                <a:lnTo>
                  <a:pt x="387988" y="341029"/>
                </a:lnTo>
                <a:lnTo>
                  <a:pt x="385299" y="345603"/>
                </a:lnTo>
                <a:lnTo>
                  <a:pt x="381275" y="351575"/>
                </a:lnTo>
                <a:lnTo>
                  <a:pt x="375907" y="359198"/>
                </a:lnTo>
                <a:lnTo>
                  <a:pt x="369194" y="366695"/>
                </a:lnTo>
                <a:lnTo>
                  <a:pt x="363826" y="371269"/>
                </a:lnTo>
                <a:lnTo>
                  <a:pt x="357113" y="375716"/>
                </a:lnTo>
                <a:lnTo>
                  <a:pt x="362481" y="270129"/>
                </a:lnTo>
                <a:lnTo>
                  <a:pt x="287293" y="194655"/>
                </a:lnTo>
                <a:lnTo>
                  <a:pt x="138272" y="153996"/>
                </a:lnTo>
                <a:lnTo>
                  <a:pt x="28197" y="131252"/>
                </a:lnTo>
                <a:lnTo>
                  <a:pt x="0" y="34687"/>
                </a:lnTo>
                <a:lnTo>
                  <a:pt x="48324" y="0"/>
                </a:lnTo>
                <a:lnTo>
                  <a:pt x="48324" y="1524"/>
                </a:lnTo>
                <a:lnTo>
                  <a:pt x="45646" y="4574"/>
                </a:lnTo>
                <a:lnTo>
                  <a:pt x="45646" y="7623"/>
                </a:lnTo>
                <a:lnTo>
                  <a:pt x="44301" y="10545"/>
                </a:lnTo>
                <a:lnTo>
                  <a:pt x="42956" y="15120"/>
                </a:lnTo>
                <a:lnTo>
                  <a:pt x="41611" y="19694"/>
                </a:lnTo>
                <a:lnTo>
                  <a:pt x="40278" y="22616"/>
                </a:lnTo>
                <a:lnTo>
                  <a:pt x="40278" y="39261"/>
                </a:lnTo>
                <a:lnTo>
                  <a:pt x="41611" y="43835"/>
                </a:lnTo>
                <a:lnTo>
                  <a:pt x="42956" y="51332"/>
                </a:lnTo>
                <a:lnTo>
                  <a:pt x="44301" y="57431"/>
                </a:lnTo>
                <a:lnTo>
                  <a:pt x="46991" y="64927"/>
                </a:lnTo>
                <a:lnTo>
                  <a:pt x="51014" y="70899"/>
                </a:lnTo>
                <a:lnTo>
                  <a:pt x="56382" y="76998"/>
                </a:lnTo>
                <a:lnTo>
                  <a:pt x="63095" y="81572"/>
                </a:lnTo>
                <a:lnTo>
                  <a:pt x="69808" y="87544"/>
                </a:lnTo>
                <a:lnTo>
                  <a:pt x="73832" y="90593"/>
                </a:lnTo>
                <a:lnTo>
                  <a:pt x="77866" y="92118"/>
                </a:lnTo>
                <a:lnTo>
                  <a:pt x="81890" y="95040"/>
                </a:lnTo>
                <a:lnTo>
                  <a:pt x="85924" y="96565"/>
                </a:lnTo>
                <a:lnTo>
                  <a:pt x="91292" y="98090"/>
                </a:lnTo>
                <a:lnTo>
                  <a:pt x="95316" y="101139"/>
                </a:lnTo>
                <a:lnTo>
                  <a:pt x="99339" y="102664"/>
                </a:lnTo>
                <a:lnTo>
                  <a:pt x="103374" y="105713"/>
                </a:lnTo>
                <a:lnTo>
                  <a:pt x="108742" y="105713"/>
                </a:lnTo>
                <a:lnTo>
                  <a:pt x="114110" y="108636"/>
                </a:lnTo>
                <a:lnTo>
                  <a:pt x="119478" y="108636"/>
                </a:lnTo>
                <a:lnTo>
                  <a:pt x="124858" y="111685"/>
                </a:lnTo>
                <a:lnTo>
                  <a:pt x="131559" y="111685"/>
                </a:lnTo>
                <a:lnTo>
                  <a:pt x="136939" y="113210"/>
                </a:lnTo>
                <a:lnTo>
                  <a:pt x="142307" y="114735"/>
                </a:lnTo>
                <a:lnTo>
                  <a:pt x="147675" y="116259"/>
                </a:lnTo>
                <a:lnTo>
                  <a:pt x="153043" y="117784"/>
                </a:lnTo>
                <a:lnTo>
                  <a:pt x="159756" y="119182"/>
                </a:lnTo>
                <a:lnTo>
                  <a:pt x="165124" y="119182"/>
                </a:lnTo>
                <a:lnTo>
                  <a:pt x="171837" y="120707"/>
                </a:lnTo>
                <a:lnTo>
                  <a:pt x="177206" y="120707"/>
                </a:lnTo>
                <a:lnTo>
                  <a:pt x="183919" y="122231"/>
                </a:lnTo>
                <a:lnTo>
                  <a:pt x="189298" y="122231"/>
                </a:lnTo>
                <a:lnTo>
                  <a:pt x="194666" y="123756"/>
                </a:lnTo>
                <a:lnTo>
                  <a:pt x="202713" y="123756"/>
                </a:lnTo>
                <a:lnTo>
                  <a:pt x="209426" y="125281"/>
                </a:lnTo>
                <a:lnTo>
                  <a:pt x="216139" y="125281"/>
                </a:lnTo>
                <a:lnTo>
                  <a:pt x="222852" y="126805"/>
                </a:lnTo>
                <a:lnTo>
                  <a:pt x="236278" y="126805"/>
                </a:lnTo>
                <a:lnTo>
                  <a:pt x="242991" y="128330"/>
                </a:lnTo>
                <a:lnTo>
                  <a:pt x="249704" y="129855"/>
                </a:lnTo>
                <a:lnTo>
                  <a:pt x="260452" y="129855"/>
                </a:lnTo>
                <a:lnTo>
                  <a:pt x="264475" y="131252"/>
                </a:lnTo>
                <a:lnTo>
                  <a:pt x="272533" y="131252"/>
                </a:lnTo>
                <a:lnTo>
                  <a:pt x="275211" y="132777"/>
                </a:lnTo>
                <a:lnTo>
                  <a:pt x="279246" y="134302"/>
                </a:lnTo>
                <a:lnTo>
                  <a:pt x="285959" y="134302"/>
                </a:lnTo>
                <a:lnTo>
                  <a:pt x="292672" y="135827"/>
                </a:lnTo>
                <a:lnTo>
                  <a:pt x="299374" y="138876"/>
                </a:lnTo>
                <a:lnTo>
                  <a:pt x="306087" y="140401"/>
                </a:lnTo>
                <a:lnTo>
                  <a:pt x="312800" y="141926"/>
                </a:lnTo>
                <a:lnTo>
                  <a:pt x="319513" y="143323"/>
                </a:lnTo>
                <a:lnTo>
                  <a:pt x="326226" y="146373"/>
                </a:lnTo>
                <a:lnTo>
                  <a:pt x="332939" y="147897"/>
                </a:lnTo>
                <a:lnTo>
                  <a:pt x="338307" y="150947"/>
                </a:lnTo>
                <a:lnTo>
                  <a:pt x="345020" y="153996"/>
                </a:lnTo>
                <a:lnTo>
                  <a:pt x="350400" y="156919"/>
                </a:lnTo>
                <a:lnTo>
                  <a:pt x="355768" y="161493"/>
                </a:lnTo>
                <a:lnTo>
                  <a:pt x="362481" y="166067"/>
                </a:lnTo>
                <a:lnTo>
                  <a:pt x="367849" y="170514"/>
                </a:lnTo>
                <a:lnTo>
                  <a:pt x="371872" y="175088"/>
                </a:lnTo>
                <a:lnTo>
                  <a:pt x="375907" y="179535"/>
                </a:lnTo>
                <a:lnTo>
                  <a:pt x="381275" y="184109"/>
                </a:lnTo>
                <a:lnTo>
                  <a:pt x="385299" y="190208"/>
                </a:lnTo>
                <a:lnTo>
                  <a:pt x="389333" y="196180"/>
                </a:lnTo>
                <a:lnTo>
                  <a:pt x="392012" y="203677"/>
                </a:lnTo>
                <a:lnTo>
                  <a:pt x="396046" y="209776"/>
                </a:lnTo>
                <a:lnTo>
                  <a:pt x="398725" y="217272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6644725" y="2238237"/>
            <a:ext cx="656499" cy="1090873"/>
          </a:xfrm>
          <a:custGeom>
            <a:avLst/>
            <a:gdLst/>
            <a:ahLst/>
            <a:cxnLst/>
            <a:rect l="l" t="t" r="r" b="b"/>
            <a:pathLst>
              <a:path w="656499" h="1090873">
                <a:moveTo>
                  <a:pt x="0" y="334930"/>
                </a:moveTo>
                <a:lnTo>
                  <a:pt x="1356" y="324384"/>
                </a:lnTo>
                <a:lnTo>
                  <a:pt x="1356" y="227818"/>
                </a:lnTo>
                <a:lnTo>
                  <a:pt x="2712" y="218670"/>
                </a:lnTo>
                <a:lnTo>
                  <a:pt x="2712" y="102537"/>
                </a:lnTo>
                <a:lnTo>
                  <a:pt x="92671" y="110033"/>
                </a:lnTo>
                <a:lnTo>
                  <a:pt x="187942" y="215747"/>
                </a:lnTo>
                <a:lnTo>
                  <a:pt x="187942" y="218670"/>
                </a:lnTo>
                <a:lnTo>
                  <a:pt x="190654" y="223244"/>
                </a:lnTo>
                <a:lnTo>
                  <a:pt x="192010" y="229343"/>
                </a:lnTo>
                <a:lnTo>
                  <a:pt x="193367" y="232265"/>
                </a:lnTo>
                <a:lnTo>
                  <a:pt x="194610" y="236839"/>
                </a:lnTo>
                <a:lnTo>
                  <a:pt x="195966" y="241414"/>
                </a:lnTo>
                <a:lnTo>
                  <a:pt x="197322" y="245861"/>
                </a:lnTo>
                <a:lnTo>
                  <a:pt x="200035" y="250435"/>
                </a:lnTo>
                <a:lnTo>
                  <a:pt x="201391" y="254882"/>
                </a:lnTo>
                <a:lnTo>
                  <a:pt x="202747" y="259456"/>
                </a:lnTo>
                <a:lnTo>
                  <a:pt x="204103" y="266953"/>
                </a:lnTo>
                <a:lnTo>
                  <a:pt x="205346" y="271527"/>
                </a:lnTo>
                <a:lnTo>
                  <a:pt x="208059" y="277626"/>
                </a:lnTo>
                <a:lnTo>
                  <a:pt x="209415" y="285122"/>
                </a:lnTo>
                <a:lnTo>
                  <a:pt x="212127" y="291094"/>
                </a:lnTo>
                <a:lnTo>
                  <a:pt x="214839" y="298718"/>
                </a:lnTo>
                <a:lnTo>
                  <a:pt x="216083" y="304689"/>
                </a:lnTo>
                <a:lnTo>
                  <a:pt x="218795" y="312313"/>
                </a:lnTo>
                <a:lnTo>
                  <a:pt x="220151" y="319810"/>
                </a:lnTo>
                <a:lnTo>
                  <a:pt x="222863" y="325908"/>
                </a:lnTo>
                <a:lnTo>
                  <a:pt x="225576" y="333405"/>
                </a:lnTo>
                <a:lnTo>
                  <a:pt x="228175" y="340902"/>
                </a:lnTo>
                <a:lnTo>
                  <a:pt x="229531" y="348525"/>
                </a:lnTo>
                <a:lnTo>
                  <a:pt x="232244" y="356022"/>
                </a:lnTo>
                <a:lnTo>
                  <a:pt x="234956" y="365043"/>
                </a:lnTo>
                <a:lnTo>
                  <a:pt x="236312" y="371142"/>
                </a:lnTo>
                <a:lnTo>
                  <a:pt x="238911" y="380163"/>
                </a:lnTo>
                <a:lnTo>
                  <a:pt x="241624" y="386262"/>
                </a:lnTo>
                <a:lnTo>
                  <a:pt x="244336" y="395283"/>
                </a:lnTo>
                <a:lnTo>
                  <a:pt x="247048" y="401255"/>
                </a:lnTo>
                <a:lnTo>
                  <a:pt x="248405" y="410403"/>
                </a:lnTo>
                <a:lnTo>
                  <a:pt x="251004" y="417900"/>
                </a:lnTo>
                <a:lnTo>
                  <a:pt x="253716" y="425396"/>
                </a:lnTo>
                <a:lnTo>
                  <a:pt x="256429" y="431495"/>
                </a:lnTo>
                <a:lnTo>
                  <a:pt x="257785" y="440517"/>
                </a:lnTo>
                <a:lnTo>
                  <a:pt x="260384" y="446615"/>
                </a:lnTo>
                <a:lnTo>
                  <a:pt x="263096" y="454112"/>
                </a:lnTo>
                <a:lnTo>
                  <a:pt x="265809" y="460211"/>
                </a:lnTo>
                <a:lnTo>
                  <a:pt x="267165" y="467707"/>
                </a:lnTo>
                <a:lnTo>
                  <a:pt x="269877" y="475204"/>
                </a:lnTo>
                <a:lnTo>
                  <a:pt x="271120" y="481303"/>
                </a:lnTo>
                <a:lnTo>
                  <a:pt x="273833" y="487275"/>
                </a:lnTo>
                <a:lnTo>
                  <a:pt x="275189" y="493374"/>
                </a:lnTo>
                <a:lnTo>
                  <a:pt x="276545" y="499345"/>
                </a:lnTo>
                <a:lnTo>
                  <a:pt x="279257" y="503920"/>
                </a:lnTo>
                <a:lnTo>
                  <a:pt x="280614" y="509891"/>
                </a:lnTo>
                <a:lnTo>
                  <a:pt x="281970" y="515990"/>
                </a:lnTo>
                <a:lnTo>
                  <a:pt x="283213" y="519040"/>
                </a:lnTo>
                <a:lnTo>
                  <a:pt x="284569" y="523487"/>
                </a:lnTo>
                <a:lnTo>
                  <a:pt x="285925" y="528061"/>
                </a:lnTo>
                <a:lnTo>
                  <a:pt x="285925" y="532635"/>
                </a:lnTo>
                <a:lnTo>
                  <a:pt x="288638" y="538607"/>
                </a:lnTo>
                <a:lnTo>
                  <a:pt x="289994" y="543181"/>
                </a:lnTo>
                <a:lnTo>
                  <a:pt x="289994" y="549153"/>
                </a:lnTo>
                <a:lnTo>
                  <a:pt x="291350" y="550678"/>
                </a:lnTo>
                <a:lnTo>
                  <a:pt x="293949" y="555252"/>
                </a:lnTo>
                <a:lnTo>
                  <a:pt x="295305" y="558174"/>
                </a:lnTo>
                <a:lnTo>
                  <a:pt x="298018" y="562748"/>
                </a:lnTo>
                <a:lnTo>
                  <a:pt x="300730" y="567322"/>
                </a:lnTo>
                <a:lnTo>
                  <a:pt x="302086" y="571770"/>
                </a:lnTo>
                <a:lnTo>
                  <a:pt x="306042" y="576344"/>
                </a:lnTo>
                <a:lnTo>
                  <a:pt x="308754" y="582316"/>
                </a:lnTo>
                <a:lnTo>
                  <a:pt x="311466" y="588414"/>
                </a:lnTo>
                <a:lnTo>
                  <a:pt x="314179" y="594386"/>
                </a:lnTo>
                <a:lnTo>
                  <a:pt x="318134" y="600485"/>
                </a:lnTo>
                <a:lnTo>
                  <a:pt x="320847" y="606457"/>
                </a:lnTo>
                <a:lnTo>
                  <a:pt x="324915" y="614081"/>
                </a:lnTo>
                <a:lnTo>
                  <a:pt x="326271" y="620052"/>
                </a:lnTo>
                <a:lnTo>
                  <a:pt x="330227" y="626151"/>
                </a:lnTo>
                <a:lnTo>
                  <a:pt x="334295" y="632123"/>
                </a:lnTo>
                <a:lnTo>
                  <a:pt x="337008" y="638197"/>
                </a:lnTo>
                <a:lnTo>
                  <a:pt x="340963" y="645744"/>
                </a:lnTo>
                <a:lnTo>
                  <a:pt x="343675" y="650267"/>
                </a:lnTo>
                <a:lnTo>
                  <a:pt x="346388" y="656303"/>
                </a:lnTo>
                <a:lnTo>
                  <a:pt x="350343" y="660839"/>
                </a:lnTo>
                <a:lnTo>
                  <a:pt x="351699" y="666874"/>
                </a:lnTo>
                <a:lnTo>
                  <a:pt x="355768" y="671397"/>
                </a:lnTo>
                <a:lnTo>
                  <a:pt x="357124" y="675921"/>
                </a:lnTo>
                <a:lnTo>
                  <a:pt x="359836" y="678945"/>
                </a:lnTo>
                <a:lnTo>
                  <a:pt x="361080" y="681956"/>
                </a:lnTo>
                <a:lnTo>
                  <a:pt x="363792" y="686492"/>
                </a:lnTo>
                <a:lnTo>
                  <a:pt x="363792" y="689503"/>
                </a:lnTo>
                <a:lnTo>
                  <a:pt x="464488" y="731751"/>
                </a:lnTo>
                <a:lnTo>
                  <a:pt x="524950" y="573294"/>
                </a:lnTo>
                <a:lnTo>
                  <a:pt x="453751" y="499345"/>
                </a:lnTo>
                <a:lnTo>
                  <a:pt x="393402" y="503920"/>
                </a:lnTo>
                <a:lnTo>
                  <a:pt x="394645" y="503920"/>
                </a:lnTo>
                <a:lnTo>
                  <a:pt x="396001" y="506969"/>
                </a:lnTo>
                <a:lnTo>
                  <a:pt x="400070" y="509891"/>
                </a:lnTo>
                <a:lnTo>
                  <a:pt x="404138" y="514465"/>
                </a:lnTo>
                <a:lnTo>
                  <a:pt x="408094" y="519040"/>
                </a:lnTo>
                <a:lnTo>
                  <a:pt x="413518" y="525011"/>
                </a:lnTo>
                <a:lnTo>
                  <a:pt x="418830" y="532635"/>
                </a:lnTo>
                <a:lnTo>
                  <a:pt x="422898" y="540132"/>
                </a:lnTo>
                <a:lnTo>
                  <a:pt x="426854" y="543181"/>
                </a:lnTo>
                <a:lnTo>
                  <a:pt x="429566" y="546103"/>
                </a:lnTo>
                <a:lnTo>
                  <a:pt x="430922" y="550678"/>
                </a:lnTo>
                <a:lnTo>
                  <a:pt x="433635" y="555252"/>
                </a:lnTo>
                <a:lnTo>
                  <a:pt x="436347" y="559699"/>
                </a:lnTo>
                <a:lnTo>
                  <a:pt x="437703" y="564273"/>
                </a:lnTo>
                <a:lnTo>
                  <a:pt x="438946" y="568847"/>
                </a:lnTo>
                <a:lnTo>
                  <a:pt x="440303" y="573294"/>
                </a:lnTo>
                <a:lnTo>
                  <a:pt x="443015" y="576344"/>
                </a:lnTo>
                <a:lnTo>
                  <a:pt x="443015" y="598960"/>
                </a:lnTo>
                <a:lnTo>
                  <a:pt x="441659" y="603535"/>
                </a:lnTo>
                <a:lnTo>
                  <a:pt x="438946" y="607982"/>
                </a:lnTo>
                <a:lnTo>
                  <a:pt x="436347" y="614081"/>
                </a:lnTo>
                <a:lnTo>
                  <a:pt x="430922" y="620052"/>
                </a:lnTo>
                <a:lnTo>
                  <a:pt x="425611" y="623102"/>
                </a:lnTo>
                <a:lnTo>
                  <a:pt x="418830" y="626151"/>
                </a:lnTo>
                <a:lnTo>
                  <a:pt x="412162" y="626151"/>
                </a:lnTo>
                <a:lnTo>
                  <a:pt x="408094" y="624627"/>
                </a:lnTo>
                <a:lnTo>
                  <a:pt x="404138" y="623102"/>
                </a:lnTo>
                <a:lnTo>
                  <a:pt x="400070" y="621577"/>
                </a:lnTo>
                <a:lnTo>
                  <a:pt x="394645" y="620052"/>
                </a:lnTo>
                <a:lnTo>
                  <a:pt x="390689" y="617130"/>
                </a:lnTo>
                <a:lnTo>
                  <a:pt x="385265" y="614081"/>
                </a:lnTo>
                <a:lnTo>
                  <a:pt x="381309" y="609506"/>
                </a:lnTo>
                <a:lnTo>
                  <a:pt x="377241" y="605059"/>
                </a:lnTo>
                <a:lnTo>
                  <a:pt x="373172" y="600485"/>
                </a:lnTo>
                <a:lnTo>
                  <a:pt x="369217" y="595911"/>
                </a:lnTo>
                <a:lnTo>
                  <a:pt x="365148" y="589939"/>
                </a:lnTo>
                <a:lnTo>
                  <a:pt x="361080" y="582316"/>
                </a:lnTo>
                <a:lnTo>
                  <a:pt x="357124" y="574819"/>
                </a:lnTo>
                <a:lnTo>
                  <a:pt x="353056" y="568847"/>
                </a:lnTo>
                <a:lnTo>
                  <a:pt x="351699" y="564273"/>
                </a:lnTo>
                <a:lnTo>
                  <a:pt x="350343" y="559699"/>
                </a:lnTo>
                <a:lnTo>
                  <a:pt x="348987" y="555252"/>
                </a:lnTo>
                <a:lnTo>
                  <a:pt x="346388" y="550678"/>
                </a:lnTo>
                <a:lnTo>
                  <a:pt x="345032" y="544706"/>
                </a:lnTo>
                <a:lnTo>
                  <a:pt x="343675" y="540132"/>
                </a:lnTo>
                <a:lnTo>
                  <a:pt x="342319" y="535557"/>
                </a:lnTo>
                <a:lnTo>
                  <a:pt x="339607" y="531110"/>
                </a:lnTo>
                <a:lnTo>
                  <a:pt x="339607" y="525011"/>
                </a:lnTo>
                <a:lnTo>
                  <a:pt x="337008" y="519040"/>
                </a:lnTo>
                <a:lnTo>
                  <a:pt x="337008" y="512941"/>
                </a:lnTo>
                <a:lnTo>
                  <a:pt x="334295" y="508494"/>
                </a:lnTo>
                <a:lnTo>
                  <a:pt x="334295" y="500870"/>
                </a:lnTo>
                <a:lnTo>
                  <a:pt x="332939" y="494898"/>
                </a:lnTo>
                <a:lnTo>
                  <a:pt x="331583" y="488799"/>
                </a:lnTo>
                <a:lnTo>
                  <a:pt x="330227" y="482828"/>
                </a:lnTo>
                <a:lnTo>
                  <a:pt x="330227" y="476729"/>
                </a:lnTo>
                <a:lnTo>
                  <a:pt x="328871" y="470757"/>
                </a:lnTo>
                <a:lnTo>
                  <a:pt x="327514" y="463133"/>
                </a:lnTo>
                <a:lnTo>
                  <a:pt x="326271" y="457161"/>
                </a:lnTo>
                <a:lnTo>
                  <a:pt x="326271" y="443566"/>
                </a:lnTo>
                <a:lnTo>
                  <a:pt x="324915" y="437467"/>
                </a:lnTo>
                <a:lnTo>
                  <a:pt x="323559" y="431495"/>
                </a:lnTo>
                <a:lnTo>
                  <a:pt x="322203" y="425396"/>
                </a:lnTo>
                <a:lnTo>
                  <a:pt x="322203" y="419425"/>
                </a:lnTo>
                <a:lnTo>
                  <a:pt x="320847" y="413326"/>
                </a:lnTo>
                <a:lnTo>
                  <a:pt x="319490" y="407354"/>
                </a:lnTo>
                <a:lnTo>
                  <a:pt x="319490" y="399857"/>
                </a:lnTo>
                <a:lnTo>
                  <a:pt x="318134" y="395283"/>
                </a:lnTo>
                <a:lnTo>
                  <a:pt x="316778" y="389184"/>
                </a:lnTo>
                <a:lnTo>
                  <a:pt x="315535" y="383213"/>
                </a:lnTo>
                <a:lnTo>
                  <a:pt x="315535" y="377114"/>
                </a:lnTo>
                <a:lnTo>
                  <a:pt x="314179" y="371142"/>
                </a:lnTo>
                <a:lnTo>
                  <a:pt x="314179" y="366568"/>
                </a:lnTo>
                <a:lnTo>
                  <a:pt x="312823" y="360596"/>
                </a:lnTo>
                <a:lnTo>
                  <a:pt x="311466" y="354497"/>
                </a:lnTo>
                <a:lnTo>
                  <a:pt x="310110" y="350050"/>
                </a:lnTo>
                <a:lnTo>
                  <a:pt x="310110" y="343951"/>
                </a:lnTo>
                <a:lnTo>
                  <a:pt x="308754" y="339504"/>
                </a:lnTo>
                <a:lnTo>
                  <a:pt x="307398" y="333405"/>
                </a:lnTo>
                <a:lnTo>
                  <a:pt x="306042" y="328831"/>
                </a:lnTo>
                <a:lnTo>
                  <a:pt x="306042" y="322859"/>
                </a:lnTo>
                <a:lnTo>
                  <a:pt x="303442" y="318285"/>
                </a:lnTo>
                <a:lnTo>
                  <a:pt x="303442" y="313838"/>
                </a:lnTo>
                <a:lnTo>
                  <a:pt x="302086" y="309264"/>
                </a:lnTo>
                <a:lnTo>
                  <a:pt x="300730" y="304689"/>
                </a:lnTo>
                <a:lnTo>
                  <a:pt x="299374" y="300242"/>
                </a:lnTo>
                <a:lnTo>
                  <a:pt x="298018" y="294143"/>
                </a:lnTo>
                <a:lnTo>
                  <a:pt x="296662" y="289696"/>
                </a:lnTo>
                <a:lnTo>
                  <a:pt x="296662" y="283597"/>
                </a:lnTo>
                <a:lnTo>
                  <a:pt x="295305" y="279023"/>
                </a:lnTo>
                <a:lnTo>
                  <a:pt x="293949" y="274576"/>
                </a:lnTo>
                <a:lnTo>
                  <a:pt x="292706" y="270002"/>
                </a:lnTo>
                <a:lnTo>
                  <a:pt x="291350" y="265555"/>
                </a:lnTo>
                <a:lnTo>
                  <a:pt x="289994" y="260981"/>
                </a:lnTo>
                <a:lnTo>
                  <a:pt x="288638" y="256407"/>
                </a:lnTo>
                <a:lnTo>
                  <a:pt x="287281" y="251960"/>
                </a:lnTo>
                <a:lnTo>
                  <a:pt x="285925" y="247385"/>
                </a:lnTo>
                <a:lnTo>
                  <a:pt x="283213" y="242811"/>
                </a:lnTo>
                <a:lnTo>
                  <a:pt x="281970" y="238364"/>
                </a:lnTo>
                <a:lnTo>
                  <a:pt x="280614" y="235315"/>
                </a:lnTo>
                <a:lnTo>
                  <a:pt x="279257" y="230740"/>
                </a:lnTo>
                <a:lnTo>
                  <a:pt x="277901" y="226293"/>
                </a:lnTo>
                <a:lnTo>
                  <a:pt x="276545" y="221719"/>
                </a:lnTo>
                <a:lnTo>
                  <a:pt x="275189" y="217272"/>
                </a:lnTo>
                <a:lnTo>
                  <a:pt x="273833" y="212698"/>
                </a:lnTo>
                <a:lnTo>
                  <a:pt x="272477" y="209649"/>
                </a:lnTo>
                <a:lnTo>
                  <a:pt x="269877" y="202152"/>
                </a:lnTo>
                <a:lnTo>
                  <a:pt x="265809" y="194528"/>
                </a:lnTo>
                <a:lnTo>
                  <a:pt x="261740" y="185507"/>
                </a:lnTo>
                <a:lnTo>
                  <a:pt x="257785" y="178011"/>
                </a:lnTo>
                <a:lnTo>
                  <a:pt x="253716" y="170387"/>
                </a:lnTo>
                <a:lnTo>
                  <a:pt x="249648" y="164415"/>
                </a:lnTo>
                <a:lnTo>
                  <a:pt x="247048" y="155394"/>
                </a:lnTo>
                <a:lnTo>
                  <a:pt x="242980" y="147770"/>
                </a:lnTo>
                <a:lnTo>
                  <a:pt x="237668" y="141798"/>
                </a:lnTo>
                <a:lnTo>
                  <a:pt x="233600" y="135700"/>
                </a:lnTo>
                <a:lnTo>
                  <a:pt x="228175" y="128203"/>
                </a:lnTo>
                <a:lnTo>
                  <a:pt x="221507" y="122104"/>
                </a:lnTo>
                <a:lnTo>
                  <a:pt x="216083" y="114608"/>
                </a:lnTo>
                <a:lnTo>
                  <a:pt x="209415" y="110033"/>
                </a:lnTo>
                <a:lnTo>
                  <a:pt x="202747" y="104062"/>
                </a:lnTo>
                <a:lnTo>
                  <a:pt x="195966" y="97963"/>
                </a:lnTo>
                <a:lnTo>
                  <a:pt x="192010" y="95040"/>
                </a:lnTo>
                <a:lnTo>
                  <a:pt x="189298" y="93516"/>
                </a:lnTo>
                <a:lnTo>
                  <a:pt x="185230" y="90466"/>
                </a:lnTo>
                <a:lnTo>
                  <a:pt x="181274" y="88942"/>
                </a:lnTo>
                <a:lnTo>
                  <a:pt x="178562" y="85892"/>
                </a:lnTo>
                <a:lnTo>
                  <a:pt x="174493" y="84494"/>
                </a:lnTo>
                <a:lnTo>
                  <a:pt x="170538" y="82970"/>
                </a:lnTo>
                <a:lnTo>
                  <a:pt x="166469" y="79920"/>
                </a:lnTo>
                <a:lnTo>
                  <a:pt x="162401" y="78396"/>
                </a:lnTo>
                <a:lnTo>
                  <a:pt x="158445" y="76871"/>
                </a:lnTo>
                <a:lnTo>
                  <a:pt x="154377" y="75346"/>
                </a:lnTo>
                <a:lnTo>
                  <a:pt x="148952" y="73821"/>
                </a:lnTo>
                <a:lnTo>
                  <a:pt x="144997" y="70899"/>
                </a:lnTo>
                <a:lnTo>
                  <a:pt x="140928" y="69374"/>
                </a:lnTo>
                <a:lnTo>
                  <a:pt x="138216" y="67850"/>
                </a:lnTo>
                <a:lnTo>
                  <a:pt x="134260" y="66325"/>
                </a:lnTo>
                <a:lnTo>
                  <a:pt x="130192" y="64800"/>
                </a:lnTo>
                <a:lnTo>
                  <a:pt x="126236" y="64800"/>
                </a:lnTo>
                <a:lnTo>
                  <a:pt x="122168" y="63275"/>
                </a:lnTo>
                <a:lnTo>
                  <a:pt x="116743" y="63275"/>
                </a:lnTo>
                <a:lnTo>
                  <a:pt x="112788" y="61751"/>
                </a:lnTo>
                <a:lnTo>
                  <a:pt x="108719" y="60353"/>
                </a:lnTo>
                <a:lnTo>
                  <a:pt x="99339" y="60353"/>
                </a:lnTo>
                <a:lnTo>
                  <a:pt x="95270" y="58828"/>
                </a:lnTo>
                <a:lnTo>
                  <a:pt x="69842" y="58828"/>
                </a:lnTo>
                <a:lnTo>
                  <a:pt x="64418" y="60353"/>
                </a:lnTo>
                <a:lnTo>
                  <a:pt x="56394" y="60353"/>
                </a:lnTo>
                <a:lnTo>
                  <a:pt x="52325" y="61751"/>
                </a:lnTo>
                <a:lnTo>
                  <a:pt x="48370" y="63275"/>
                </a:lnTo>
                <a:lnTo>
                  <a:pt x="44301" y="63275"/>
                </a:lnTo>
                <a:lnTo>
                  <a:pt x="40233" y="64800"/>
                </a:lnTo>
                <a:lnTo>
                  <a:pt x="34921" y="64800"/>
                </a:lnTo>
                <a:lnTo>
                  <a:pt x="30852" y="67850"/>
                </a:lnTo>
                <a:lnTo>
                  <a:pt x="26784" y="69374"/>
                </a:lnTo>
                <a:lnTo>
                  <a:pt x="22828" y="70899"/>
                </a:lnTo>
                <a:lnTo>
                  <a:pt x="17404" y="72424"/>
                </a:lnTo>
                <a:lnTo>
                  <a:pt x="13448" y="75346"/>
                </a:lnTo>
                <a:lnTo>
                  <a:pt x="13448" y="72424"/>
                </a:lnTo>
                <a:lnTo>
                  <a:pt x="12092" y="66325"/>
                </a:lnTo>
                <a:lnTo>
                  <a:pt x="12092" y="61751"/>
                </a:lnTo>
                <a:lnTo>
                  <a:pt x="10736" y="57304"/>
                </a:lnTo>
                <a:lnTo>
                  <a:pt x="10736" y="52729"/>
                </a:lnTo>
                <a:lnTo>
                  <a:pt x="9380" y="46758"/>
                </a:lnTo>
                <a:lnTo>
                  <a:pt x="10736" y="40659"/>
                </a:lnTo>
                <a:lnTo>
                  <a:pt x="10736" y="24141"/>
                </a:lnTo>
                <a:lnTo>
                  <a:pt x="12092" y="18042"/>
                </a:lnTo>
                <a:lnTo>
                  <a:pt x="13448" y="13468"/>
                </a:lnTo>
                <a:lnTo>
                  <a:pt x="14804" y="9021"/>
                </a:lnTo>
                <a:lnTo>
                  <a:pt x="16048" y="5971"/>
                </a:lnTo>
                <a:lnTo>
                  <a:pt x="18760" y="4447"/>
                </a:lnTo>
                <a:lnTo>
                  <a:pt x="20116" y="4447"/>
                </a:lnTo>
                <a:lnTo>
                  <a:pt x="22828" y="2922"/>
                </a:lnTo>
                <a:lnTo>
                  <a:pt x="25541" y="2922"/>
                </a:lnTo>
                <a:lnTo>
                  <a:pt x="30852" y="1397"/>
                </a:lnTo>
                <a:lnTo>
                  <a:pt x="45657" y="1397"/>
                </a:lnTo>
                <a:lnTo>
                  <a:pt x="52325" y="0"/>
                </a:lnTo>
                <a:lnTo>
                  <a:pt x="214839" y="0"/>
                </a:lnTo>
                <a:lnTo>
                  <a:pt x="228175" y="1397"/>
                </a:lnTo>
                <a:lnTo>
                  <a:pt x="265809" y="1397"/>
                </a:lnTo>
                <a:lnTo>
                  <a:pt x="279257" y="2922"/>
                </a:lnTo>
                <a:lnTo>
                  <a:pt x="291350" y="2922"/>
                </a:lnTo>
                <a:lnTo>
                  <a:pt x="304686" y="4447"/>
                </a:lnTo>
                <a:lnTo>
                  <a:pt x="343675" y="4447"/>
                </a:lnTo>
                <a:lnTo>
                  <a:pt x="357124" y="5971"/>
                </a:lnTo>
                <a:lnTo>
                  <a:pt x="382552" y="5971"/>
                </a:lnTo>
                <a:lnTo>
                  <a:pt x="394645" y="7496"/>
                </a:lnTo>
                <a:lnTo>
                  <a:pt x="430922" y="7496"/>
                </a:lnTo>
                <a:lnTo>
                  <a:pt x="443015" y="9021"/>
                </a:lnTo>
                <a:lnTo>
                  <a:pt x="465844" y="9021"/>
                </a:lnTo>
                <a:lnTo>
                  <a:pt x="476580" y="10545"/>
                </a:lnTo>
                <a:lnTo>
                  <a:pt x="485960" y="10545"/>
                </a:lnTo>
                <a:lnTo>
                  <a:pt x="495340" y="12070"/>
                </a:lnTo>
                <a:lnTo>
                  <a:pt x="523594" y="12070"/>
                </a:lnTo>
                <a:lnTo>
                  <a:pt x="531618" y="13468"/>
                </a:lnTo>
                <a:lnTo>
                  <a:pt x="553091" y="13468"/>
                </a:lnTo>
                <a:lnTo>
                  <a:pt x="558515" y="14993"/>
                </a:lnTo>
                <a:lnTo>
                  <a:pt x="579988" y="14993"/>
                </a:lnTo>
                <a:lnTo>
                  <a:pt x="581344" y="16517"/>
                </a:lnTo>
                <a:lnTo>
                  <a:pt x="579988" y="18042"/>
                </a:lnTo>
                <a:lnTo>
                  <a:pt x="575919" y="24141"/>
                </a:lnTo>
                <a:lnTo>
                  <a:pt x="573207" y="27063"/>
                </a:lnTo>
                <a:lnTo>
                  <a:pt x="569252" y="33162"/>
                </a:lnTo>
                <a:lnTo>
                  <a:pt x="565183" y="39134"/>
                </a:lnTo>
                <a:lnTo>
                  <a:pt x="561115" y="46758"/>
                </a:lnTo>
                <a:lnTo>
                  <a:pt x="559871" y="49680"/>
                </a:lnTo>
                <a:lnTo>
                  <a:pt x="557159" y="54254"/>
                </a:lnTo>
                <a:lnTo>
                  <a:pt x="555803" y="58828"/>
                </a:lnTo>
                <a:lnTo>
                  <a:pt x="554447" y="63275"/>
                </a:lnTo>
                <a:lnTo>
                  <a:pt x="553091" y="67850"/>
                </a:lnTo>
                <a:lnTo>
                  <a:pt x="551734" y="73821"/>
                </a:lnTo>
                <a:lnTo>
                  <a:pt x="550378" y="78396"/>
                </a:lnTo>
                <a:lnTo>
                  <a:pt x="547779" y="84494"/>
                </a:lnTo>
                <a:lnTo>
                  <a:pt x="547779" y="88942"/>
                </a:lnTo>
                <a:lnTo>
                  <a:pt x="546423" y="95040"/>
                </a:lnTo>
                <a:lnTo>
                  <a:pt x="545067" y="101012"/>
                </a:lnTo>
                <a:lnTo>
                  <a:pt x="543710" y="108636"/>
                </a:lnTo>
                <a:lnTo>
                  <a:pt x="543710" y="114608"/>
                </a:lnTo>
                <a:lnTo>
                  <a:pt x="542354" y="122104"/>
                </a:lnTo>
                <a:lnTo>
                  <a:pt x="542354" y="140274"/>
                </a:lnTo>
                <a:lnTo>
                  <a:pt x="543710" y="143323"/>
                </a:lnTo>
                <a:lnTo>
                  <a:pt x="543710" y="152344"/>
                </a:lnTo>
                <a:lnTo>
                  <a:pt x="545067" y="156919"/>
                </a:lnTo>
                <a:lnTo>
                  <a:pt x="545067" y="161366"/>
                </a:lnTo>
                <a:lnTo>
                  <a:pt x="546423" y="165940"/>
                </a:lnTo>
                <a:lnTo>
                  <a:pt x="546423" y="171912"/>
                </a:lnTo>
                <a:lnTo>
                  <a:pt x="547779" y="178011"/>
                </a:lnTo>
                <a:lnTo>
                  <a:pt x="549022" y="183982"/>
                </a:lnTo>
                <a:lnTo>
                  <a:pt x="550378" y="188557"/>
                </a:lnTo>
                <a:lnTo>
                  <a:pt x="551734" y="196053"/>
                </a:lnTo>
                <a:lnTo>
                  <a:pt x="553091" y="202152"/>
                </a:lnTo>
                <a:lnTo>
                  <a:pt x="553091" y="208124"/>
                </a:lnTo>
                <a:lnTo>
                  <a:pt x="555803" y="214223"/>
                </a:lnTo>
                <a:lnTo>
                  <a:pt x="555803" y="221719"/>
                </a:lnTo>
                <a:lnTo>
                  <a:pt x="558515" y="229343"/>
                </a:lnTo>
                <a:lnTo>
                  <a:pt x="559871" y="235315"/>
                </a:lnTo>
                <a:lnTo>
                  <a:pt x="561115" y="242811"/>
                </a:lnTo>
                <a:lnTo>
                  <a:pt x="562471" y="250435"/>
                </a:lnTo>
                <a:lnTo>
                  <a:pt x="565183" y="256407"/>
                </a:lnTo>
                <a:lnTo>
                  <a:pt x="566539" y="264030"/>
                </a:lnTo>
                <a:lnTo>
                  <a:pt x="569252" y="271527"/>
                </a:lnTo>
                <a:lnTo>
                  <a:pt x="570608" y="279023"/>
                </a:lnTo>
                <a:lnTo>
                  <a:pt x="573207" y="286647"/>
                </a:lnTo>
                <a:lnTo>
                  <a:pt x="574563" y="294143"/>
                </a:lnTo>
                <a:lnTo>
                  <a:pt x="577276" y="301767"/>
                </a:lnTo>
                <a:lnTo>
                  <a:pt x="578632" y="310788"/>
                </a:lnTo>
                <a:lnTo>
                  <a:pt x="581344" y="316760"/>
                </a:lnTo>
                <a:lnTo>
                  <a:pt x="582587" y="325908"/>
                </a:lnTo>
                <a:lnTo>
                  <a:pt x="585300" y="333405"/>
                </a:lnTo>
                <a:lnTo>
                  <a:pt x="586656" y="340902"/>
                </a:lnTo>
                <a:lnTo>
                  <a:pt x="589368" y="348525"/>
                </a:lnTo>
                <a:lnTo>
                  <a:pt x="592081" y="356022"/>
                </a:lnTo>
                <a:lnTo>
                  <a:pt x="594680" y="363645"/>
                </a:lnTo>
                <a:lnTo>
                  <a:pt x="596036" y="371142"/>
                </a:lnTo>
                <a:lnTo>
                  <a:pt x="598748" y="378638"/>
                </a:lnTo>
                <a:lnTo>
                  <a:pt x="601461" y="386262"/>
                </a:lnTo>
                <a:lnTo>
                  <a:pt x="602817" y="393758"/>
                </a:lnTo>
                <a:lnTo>
                  <a:pt x="605416" y="402780"/>
                </a:lnTo>
                <a:lnTo>
                  <a:pt x="608129" y="408879"/>
                </a:lnTo>
                <a:lnTo>
                  <a:pt x="609485" y="416375"/>
                </a:lnTo>
                <a:lnTo>
                  <a:pt x="612197" y="423999"/>
                </a:lnTo>
                <a:lnTo>
                  <a:pt x="614909" y="431495"/>
                </a:lnTo>
                <a:lnTo>
                  <a:pt x="616153" y="437467"/>
                </a:lnTo>
                <a:lnTo>
                  <a:pt x="618865" y="445091"/>
                </a:lnTo>
                <a:lnTo>
                  <a:pt x="620221" y="452587"/>
                </a:lnTo>
                <a:lnTo>
                  <a:pt x="622933" y="460211"/>
                </a:lnTo>
                <a:lnTo>
                  <a:pt x="625646" y="466183"/>
                </a:lnTo>
                <a:lnTo>
                  <a:pt x="626889" y="472282"/>
                </a:lnTo>
                <a:lnTo>
                  <a:pt x="629601" y="478253"/>
                </a:lnTo>
                <a:lnTo>
                  <a:pt x="632314" y="485750"/>
                </a:lnTo>
                <a:lnTo>
                  <a:pt x="633670" y="490324"/>
                </a:lnTo>
                <a:lnTo>
                  <a:pt x="636382" y="496423"/>
                </a:lnTo>
                <a:lnTo>
                  <a:pt x="637738" y="502395"/>
                </a:lnTo>
                <a:lnTo>
                  <a:pt x="638981" y="508494"/>
                </a:lnTo>
                <a:lnTo>
                  <a:pt x="641694" y="512941"/>
                </a:lnTo>
                <a:lnTo>
                  <a:pt x="643050" y="519040"/>
                </a:lnTo>
                <a:lnTo>
                  <a:pt x="644406" y="523487"/>
                </a:lnTo>
                <a:lnTo>
                  <a:pt x="645762" y="528061"/>
                </a:lnTo>
                <a:lnTo>
                  <a:pt x="648475" y="532635"/>
                </a:lnTo>
                <a:lnTo>
                  <a:pt x="649718" y="537082"/>
                </a:lnTo>
                <a:lnTo>
                  <a:pt x="651074" y="541656"/>
                </a:lnTo>
                <a:lnTo>
                  <a:pt x="651074" y="544706"/>
                </a:lnTo>
                <a:lnTo>
                  <a:pt x="653786" y="552202"/>
                </a:lnTo>
                <a:lnTo>
                  <a:pt x="656499" y="558174"/>
                </a:lnTo>
                <a:lnTo>
                  <a:pt x="656499" y="580918"/>
                </a:lnTo>
                <a:lnTo>
                  <a:pt x="655142" y="588414"/>
                </a:lnTo>
                <a:lnTo>
                  <a:pt x="653786" y="595911"/>
                </a:lnTo>
                <a:lnTo>
                  <a:pt x="651074" y="603535"/>
                </a:lnTo>
                <a:lnTo>
                  <a:pt x="648475" y="611031"/>
                </a:lnTo>
                <a:lnTo>
                  <a:pt x="644406" y="618528"/>
                </a:lnTo>
                <a:lnTo>
                  <a:pt x="641694" y="626151"/>
                </a:lnTo>
                <a:lnTo>
                  <a:pt x="637738" y="635185"/>
                </a:lnTo>
                <a:lnTo>
                  <a:pt x="633670" y="642733"/>
                </a:lnTo>
                <a:lnTo>
                  <a:pt x="628245" y="650267"/>
                </a:lnTo>
                <a:lnTo>
                  <a:pt x="625646" y="653291"/>
                </a:lnTo>
                <a:lnTo>
                  <a:pt x="622933" y="657815"/>
                </a:lnTo>
                <a:lnTo>
                  <a:pt x="620221" y="662338"/>
                </a:lnTo>
                <a:lnTo>
                  <a:pt x="617509" y="666874"/>
                </a:lnTo>
                <a:lnTo>
                  <a:pt x="612197" y="674409"/>
                </a:lnTo>
                <a:lnTo>
                  <a:pt x="606772" y="683468"/>
                </a:lnTo>
                <a:lnTo>
                  <a:pt x="604173" y="686492"/>
                </a:lnTo>
                <a:lnTo>
                  <a:pt x="601461" y="691015"/>
                </a:lnTo>
                <a:lnTo>
                  <a:pt x="597392" y="695539"/>
                </a:lnTo>
                <a:lnTo>
                  <a:pt x="594680" y="700062"/>
                </a:lnTo>
                <a:lnTo>
                  <a:pt x="592081" y="704598"/>
                </a:lnTo>
                <a:lnTo>
                  <a:pt x="589368" y="709121"/>
                </a:lnTo>
                <a:lnTo>
                  <a:pt x="586656" y="712133"/>
                </a:lnTo>
                <a:lnTo>
                  <a:pt x="582587" y="716669"/>
                </a:lnTo>
                <a:lnTo>
                  <a:pt x="579988" y="721192"/>
                </a:lnTo>
                <a:lnTo>
                  <a:pt x="577276" y="725715"/>
                </a:lnTo>
                <a:lnTo>
                  <a:pt x="573207" y="730239"/>
                </a:lnTo>
                <a:lnTo>
                  <a:pt x="570608" y="734775"/>
                </a:lnTo>
                <a:lnTo>
                  <a:pt x="567895" y="739298"/>
                </a:lnTo>
                <a:lnTo>
                  <a:pt x="565183" y="743822"/>
                </a:lnTo>
                <a:lnTo>
                  <a:pt x="562471" y="748345"/>
                </a:lnTo>
                <a:lnTo>
                  <a:pt x="559871" y="752881"/>
                </a:lnTo>
                <a:lnTo>
                  <a:pt x="557159" y="757404"/>
                </a:lnTo>
                <a:lnTo>
                  <a:pt x="554447" y="760428"/>
                </a:lnTo>
                <a:lnTo>
                  <a:pt x="551734" y="764952"/>
                </a:lnTo>
                <a:lnTo>
                  <a:pt x="549022" y="769475"/>
                </a:lnTo>
                <a:lnTo>
                  <a:pt x="546423" y="773998"/>
                </a:lnTo>
                <a:lnTo>
                  <a:pt x="543710" y="778534"/>
                </a:lnTo>
                <a:lnTo>
                  <a:pt x="540998" y="783058"/>
                </a:lnTo>
                <a:lnTo>
                  <a:pt x="538286" y="787581"/>
                </a:lnTo>
                <a:lnTo>
                  <a:pt x="537043" y="792104"/>
                </a:lnTo>
                <a:lnTo>
                  <a:pt x="534330" y="796640"/>
                </a:lnTo>
                <a:lnTo>
                  <a:pt x="531618" y="801164"/>
                </a:lnTo>
                <a:lnTo>
                  <a:pt x="528906" y="807199"/>
                </a:lnTo>
                <a:lnTo>
                  <a:pt x="527549" y="811722"/>
                </a:lnTo>
                <a:lnTo>
                  <a:pt x="526306" y="816246"/>
                </a:lnTo>
                <a:lnTo>
                  <a:pt x="524950" y="820782"/>
                </a:lnTo>
                <a:lnTo>
                  <a:pt x="522238" y="823793"/>
                </a:lnTo>
                <a:lnTo>
                  <a:pt x="520882" y="828316"/>
                </a:lnTo>
                <a:lnTo>
                  <a:pt x="519525" y="832852"/>
                </a:lnTo>
                <a:lnTo>
                  <a:pt x="518169" y="837376"/>
                </a:lnTo>
                <a:lnTo>
                  <a:pt x="515570" y="841899"/>
                </a:lnTo>
                <a:lnTo>
                  <a:pt x="514214" y="846435"/>
                </a:lnTo>
                <a:lnTo>
                  <a:pt x="512858" y="850959"/>
                </a:lnTo>
                <a:lnTo>
                  <a:pt x="511501" y="855482"/>
                </a:lnTo>
                <a:lnTo>
                  <a:pt x="510145" y="860005"/>
                </a:lnTo>
                <a:lnTo>
                  <a:pt x="508789" y="864541"/>
                </a:lnTo>
                <a:lnTo>
                  <a:pt x="507433" y="869065"/>
                </a:lnTo>
                <a:lnTo>
                  <a:pt x="506077" y="873588"/>
                </a:lnTo>
                <a:lnTo>
                  <a:pt x="504721" y="878111"/>
                </a:lnTo>
                <a:lnTo>
                  <a:pt x="503477" y="882647"/>
                </a:lnTo>
                <a:lnTo>
                  <a:pt x="502121" y="887171"/>
                </a:lnTo>
                <a:lnTo>
                  <a:pt x="500765" y="891694"/>
                </a:lnTo>
                <a:lnTo>
                  <a:pt x="499409" y="896217"/>
                </a:lnTo>
                <a:lnTo>
                  <a:pt x="499409" y="899241"/>
                </a:lnTo>
                <a:lnTo>
                  <a:pt x="496697" y="903765"/>
                </a:lnTo>
                <a:lnTo>
                  <a:pt x="496697" y="908288"/>
                </a:lnTo>
                <a:lnTo>
                  <a:pt x="493984" y="912824"/>
                </a:lnTo>
                <a:lnTo>
                  <a:pt x="493984" y="917347"/>
                </a:lnTo>
                <a:lnTo>
                  <a:pt x="491385" y="921871"/>
                </a:lnTo>
                <a:lnTo>
                  <a:pt x="491385" y="924895"/>
                </a:lnTo>
                <a:lnTo>
                  <a:pt x="488673" y="929418"/>
                </a:lnTo>
                <a:lnTo>
                  <a:pt x="485960" y="936965"/>
                </a:lnTo>
                <a:lnTo>
                  <a:pt x="483248" y="944513"/>
                </a:lnTo>
                <a:lnTo>
                  <a:pt x="482005" y="952047"/>
                </a:lnTo>
                <a:lnTo>
                  <a:pt x="479292" y="958083"/>
                </a:lnTo>
                <a:lnTo>
                  <a:pt x="476580" y="964118"/>
                </a:lnTo>
                <a:lnTo>
                  <a:pt x="473868" y="971666"/>
                </a:lnTo>
                <a:lnTo>
                  <a:pt x="472512" y="976189"/>
                </a:lnTo>
                <a:lnTo>
                  <a:pt x="468556" y="982224"/>
                </a:lnTo>
                <a:lnTo>
                  <a:pt x="465844" y="986760"/>
                </a:lnTo>
                <a:lnTo>
                  <a:pt x="463131" y="991284"/>
                </a:lnTo>
                <a:lnTo>
                  <a:pt x="457820" y="997319"/>
                </a:lnTo>
                <a:lnTo>
                  <a:pt x="449683" y="1003354"/>
                </a:lnTo>
                <a:lnTo>
                  <a:pt x="445727" y="1004866"/>
                </a:lnTo>
                <a:lnTo>
                  <a:pt x="441659" y="1006366"/>
                </a:lnTo>
                <a:lnTo>
                  <a:pt x="437703" y="1006366"/>
                </a:lnTo>
                <a:lnTo>
                  <a:pt x="432279" y="1007878"/>
                </a:lnTo>
                <a:lnTo>
                  <a:pt x="428210" y="1006366"/>
                </a:lnTo>
                <a:lnTo>
                  <a:pt x="424255" y="1004866"/>
                </a:lnTo>
                <a:lnTo>
                  <a:pt x="418830" y="1003354"/>
                </a:lnTo>
                <a:lnTo>
                  <a:pt x="413518" y="1001842"/>
                </a:lnTo>
                <a:lnTo>
                  <a:pt x="409450" y="998831"/>
                </a:lnTo>
                <a:lnTo>
                  <a:pt x="404138" y="997319"/>
                </a:lnTo>
                <a:lnTo>
                  <a:pt x="398713" y="994295"/>
                </a:lnTo>
                <a:lnTo>
                  <a:pt x="393402" y="992796"/>
                </a:lnTo>
                <a:lnTo>
                  <a:pt x="387977" y="988260"/>
                </a:lnTo>
                <a:lnTo>
                  <a:pt x="382552" y="983736"/>
                </a:lnTo>
                <a:lnTo>
                  <a:pt x="375884" y="980725"/>
                </a:lnTo>
                <a:lnTo>
                  <a:pt x="370573" y="977701"/>
                </a:lnTo>
                <a:lnTo>
                  <a:pt x="365148" y="973178"/>
                </a:lnTo>
                <a:lnTo>
                  <a:pt x="358480" y="970154"/>
                </a:lnTo>
                <a:lnTo>
                  <a:pt x="351699" y="965630"/>
                </a:lnTo>
                <a:lnTo>
                  <a:pt x="345032" y="962619"/>
                </a:lnTo>
                <a:lnTo>
                  <a:pt x="339607" y="958083"/>
                </a:lnTo>
                <a:lnTo>
                  <a:pt x="332939" y="953559"/>
                </a:lnTo>
                <a:lnTo>
                  <a:pt x="328871" y="952047"/>
                </a:lnTo>
                <a:lnTo>
                  <a:pt x="326271" y="950548"/>
                </a:lnTo>
                <a:lnTo>
                  <a:pt x="322203" y="949036"/>
                </a:lnTo>
                <a:lnTo>
                  <a:pt x="318134" y="947524"/>
                </a:lnTo>
                <a:lnTo>
                  <a:pt x="311466" y="943001"/>
                </a:lnTo>
                <a:lnTo>
                  <a:pt x="304686" y="939977"/>
                </a:lnTo>
                <a:lnTo>
                  <a:pt x="300730" y="938477"/>
                </a:lnTo>
                <a:lnTo>
                  <a:pt x="296662" y="938477"/>
                </a:lnTo>
                <a:lnTo>
                  <a:pt x="292706" y="936965"/>
                </a:lnTo>
                <a:lnTo>
                  <a:pt x="288638" y="936965"/>
                </a:lnTo>
                <a:lnTo>
                  <a:pt x="285925" y="933941"/>
                </a:lnTo>
                <a:lnTo>
                  <a:pt x="281970" y="933941"/>
                </a:lnTo>
                <a:lnTo>
                  <a:pt x="277901" y="932442"/>
                </a:lnTo>
                <a:lnTo>
                  <a:pt x="273833" y="932442"/>
                </a:lnTo>
                <a:lnTo>
                  <a:pt x="269877" y="930930"/>
                </a:lnTo>
                <a:lnTo>
                  <a:pt x="257785" y="930930"/>
                </a:lnTo>
                <a:lnTo>
                  <a:pt x="253716" y="929418"/>
                </a:lnTo>
                <a:lnTo>
                  <a:pt x="245692" y="929418"/>
                </a:lnTo>
                <a:lnTo>
                  <a:pt x="240268" y="930930"/>
                </a:lnTo>
                <a:lnTo>
                  <a:pt x="228175" y="930930"/>
                </a:lnTo>
                <a:lnTo>
                  <a:pt x="222863" y="932442"/>
                </a:lnTo>
                <a:lnTo>
                  <a:pt x="217439" y="932442"/>
                </a:lnTo>
                <a:lnTo>
                  <a:pt x="210771" y="933941"/>
                </a:lnTo>
                <a:lnTo>
                  <a:pt x="205346" y="936965"/>
                </a:lnTo>
                <a:lnTo>
                  <a:pt x="198678" y="939977"/>
                </a:lnTo>
                <a:lnTo>
                  <a:pt x="193367" y="941489"/>
                </a:lnTo>
                <a:lnTo>
                  <a:pt x="187942" y="944513"/>
                </a:lnTo>
                <a:lnTo>
                  <a:pt x="182517" y="947524"/>
                </a:lnTo>
                <a:lnTo>
                  <a:pt x="177206" y="952047"/>
                </a:lnTo>
                <a:lnTo>
                  <a:pt x="173137" y="955072"/>
                </a:lnTo>
                <a:lnTo>
                  <a:pt x="169182" y="958083"/>
                </a:lnTo>
                <a:lnTo>
                  <a:pt x="165113" y="962619"/>
                </a:lnTo>
                <a:lnTo>
                  <a:pt x="159801" y="967142"/>
                </a:lnTo>
                <a:lnTo>
                  <a:pt x="155733" y="970154"/>
                </a:lnTo>
                <a:lnTo>
                  <a:pt x="151664" y="974690"/>
                </a:lnTo>
                <a:lnTo>
                  <a:pt x="148952" y="979213"/>
                </a:lnTo>
                <a:lnTo>
                  <a:pt x="144997" y="983736"/>
                </a:lnTo>
                <a:lnTo>
                  <a:pt x="139572" y="989772"/>
                </a:lnTo>
                <a:lnTo>
                  <a:pt x="134260" y="997319"/>
                </a:lnTo>
                <a:lnTo>
                  <a:pt x="130192" y="1004866"/>
                </a:lnTo>
                <a:lnTo>
                  <a:pt x="126236" y="1010902"/>
                </a:lnTo>
                <a:lnTo>
                  <a:pt x="124880" y="1015425"/>
                </a:lnTo>
                <a:lnTo>
                  <a:pt x="122168" y="1019948"/>
                </a:lnTo>
                <a:lnTo>
                  <a:pt x="120812" y="1022972"/>
                </a:lnTo>
                <a:lnTo>
                  <a:pt x="119455" y="1024484"/>
                </a:lnTo>
                <a:lnTo>
                  <a:pt x="13448" y="1090873"/>
                </a:lnTo>
                <a:lnTo>
                  <a:pt x="13448" y="1053149"/>
                </a:lnTo>
                <a:lnTo>
                  <a:pt x="12092" y="1048626"/>
                </a:lnTo>
                <a:lnTo>
                  <a:pt x="12092" y="1001842"/>
                </a:lnTo>
                <a:lnTo>
                  <a:pt x="10736" y="994295"/>
                </a:lnTo>
                <a:lnTo>
                  <a:pt x="10736" y="953559"/>
                </a:lnTo>
                <a:lnTo>
                  <a:pt x="9380" y="944513"/>
                </a:lnTo>
                <a:lnTo>
                  <a:pt x="9380" y="926407"/>
                </a:lnTo>
                <a:lnTo>
                  <a:pt x="8024" y="917347"/>
                </a:lnTo>
                <a:lnTo>
                  <a:pt x="8024" y="876612"/>
                </a:lnTo>
                <a:lnTo>
                  <a:pt x="6667" y="867553"/>
                </a:lnTo>
                <a:lnTo>
                  <a:pt x="6667" y="835864"/>
                </a:lnTo>
                <a:lnTo>
                  <a:pt x="5311" y="825305"/>
                </a:lnTo>
                <a:lnTo>
                  <a:pt x="5311" y="770987"/>
                </a:lnTo>
                <a:lnTo>
                  <a:pt x="4068" y="760428"/>
                </a:lnTo>
                <a:lnTo>
                  <a:pt x="4068" y="684980"/>
                </a:lnTo>
                <a:lnTo>
                  <a:pt x="2712" y="674409"/>
                </a:lnTo>
                <a:lnTo>
                  <a:pt x="2712" y="621577"/>
                </a:lnTo>
                <a:lnTo>
                  <a:pt x="1356" y="612556"/>
                </a:lnTo>
                <a:lnTo>
                  <a:pt x="1356" y="582316"/>
                </a:lnTo>
                <a:lnTo>
                  <a:pt x="0" y="573294"/>
                </a:lnTo>
                <a:lnTo>
                  <a:pt x="0" y="334930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6662130" y="2327179"/>
            <a:ext cx="522238" cy="671486"/>
          </a:xfrm>
          <a:custGeom>
            <a:avLst/>
            <a:gdLst/>
            <a:ahLst/>
            <a:cxnLst/>
            <a:rect l="l" t="t" r="r" b="b"/>
            <a:pathLst>
              <a:path w="522238" h="671486">
                <a:moveTo>
                  <a:pt x="408207" y="404432"/>
                </a:moveTo>
                <a:lnTo>
                  <a:pt x="463244" y="419552"/>
                </a:lnTo>
                <a:lnTo>
                  <a:pt x="522238" y="491976"/>
                </a:lnTo>
                <a:lnTo>
                  <a:pt x="504834" y="615656"/>
                </a:lnTo>
                <a:lnTo>
                  <a:pt x="389333" y="671486"/>
                </a:lnTo>
                <a:lnTo>
                  <a:pt x="263209" y="523614"/>
                </a:lnTo>
                <a:lnTo>
                  <a:pt x="242980" y="327433"/>
                </a:lnTo>
                <a:lnTo>
                  <a:pt x="165113" y="122231"/>
                </a:lnTo>
                <a:lnTo>
                  <a:pt x="64531" y="22616"/>
                </a:lnTo>
                <a:lnTo>
                  <a:pt x="0" y="18169"/>
                </a:lnTo>
                <a:lnTo>
                  <a:pt x="5424" y="13595"/>
                </a:lnTo>
                <a:lnTo>
                  <a:pt x="9380" y="12070"/>
                </a:lnTo>
                <a:lnTo>
                  <a:pt x="13448" y="9021"/>
                </a:lnTo>
                <a:lnTo>
                  <a:pt x="17517" y="7623"/>
                </a:lnTo>
                <a:lnTo>
                  <a:pt x="22828" y="4574"/>
                </a:lnTo>
                <a:lnTo>
                  <a:pt x="28253" y="3049"/>
                </a:lnTo>
                <a:lnTo>
                  <a:pt x="32209" y="1524"/>
                </a:lnTo>
                <a:lnTo>
                  <a:pt x="36277" y="1524"/>
                </a:lnTo>
                <a:lnTo>
                  <a:pt x="42945" y="0"/>
                </a:lnTo>
                <a:lnTo>
                  <a:pt x="77866" y="0"/>
                </a:lnTo>
                <a:lnTo>
                  <a:pt x="83291" y="1524"/>
                </a:lnTo>
                <a:lnTo>
                  <a:pt x="89959" y="1524"/>
                </a:lnTo>
                <a:lnTo>
                  <a:pt x="95383" y="3049"/>
                </a:lnTo>
                <a:lnTo>
                  <a:pt x="102051" y="4574"/>
                </a:lnTo>
                <a:lnTo>
                  <a:pt x="108832" y="7623"/>
                </a:lnTo>
                <a:lnTo>
                  <a:pt x="115500" y="9021"/>
                </a:lnTo>
                <a:lnTo>
                  <a:pt x="120812" y="12070"/>
                </a:lnTo>
                <a:lnTo>
                  <a:pt x="126236" y="15120"/>
                </a:lnTo>
                <a:lnTo>
                  <a:pt x="132904" y="18169"/>
                </a:lnTo>
                <a:lnTo>
                  <a:pt x="139685" y="21091"/>
                </a:lnTo>
                <a:lnTo>
                  <a:pt x="144997" y="25666"/>
                </a:lnTo>
                <a:lnTo>
                  <a:pt x="151777" y="30240"/>
                </a:lnTo>
                <a:lnTo>
                  <a:pt x="157089" y="34687"/>
                </a:lnTo>
                <a:lnTo>
                  <a:pt x="163870" y="39261"/>
                </a:lnTo>
                <a:lnTo>
                  <a:pt x="169182" y="43835"/>
                </a:lnTo>
                <a:lnTo>
                  <a:pt x="174606" y="48282"/>
                </a:lnTo>
                <a:lnTo>
                  <a:pt x="178562" y="55906"/>
                </a:lnTo>
                <a:lnTo>
                  <a:pt x="185343" y="60353"/>
                </a:lnTo>
                <a:lnTo>
                  <a:pt x="189298" y="66452"/>
                </a:lnTo>
                <a:lnTo>
                  <a:pt x="194723" y="72424"/>
                </a:lnTo>
                <a:lnTo>
                  <a:pt x="200035" y="78523"/>
                </a:lnTo>
                <a:lnTo>
                  <a:pt x="204103" y="84494"/>
                </a:lnTo>
                <a:lnTo>
                  <a:pt x="208172" y="92118"/>
                </a:lnTo>
                <a:lnTo>
                  <a:pt x="212127" y="98090"/>
                </a:lnTo>
                <a:lnTo>
                  <a:pt x="216196" y="105586"/>
                </a:lnTo>
                <a:lnTo>
                  <a:pt x="218908" y="113210"/>
                </a:lnTo>
                <a:lnTo>
                  <a:pt x="222863" y="119182"/>
                </a:lnTo>
                <a:lnTo>
                  <a:pt x="226932" y="126805"/>
                </a:lnTo>
                <a:lnTo>
                  <a:pt x="229644" y="134302"/>
                </a:lnTo>
                <a:lnTo>
                  <a:pt x="232244" y="141798"/>
                </a:lnTo>
                <a:lnTo>
                  <a:pt x="234956" y="149422"/>
                </a:lnTo>
                <a:lnTo>
                  <a:pt x="237668" y="156919"/>
                </a:lnTo>
                <a:lnTo>
                  <a:pt x="240381" y="164542"/>
                </a:lnTo>
                <a:lnTo>
                  <a:pt x="242980" y="170514"/>
                </a:lnTo>
                <a:lnTo>
                  <a:pt x="245692" y="179535"/>
                </a:lnTo>
                <a:lnTo>
                  <a:pt x="247048" y="185634"/>
                </a:lnTo>
                <a:lnTo>
                  <a:pt x="249761" y="194655"/>
                </a:lnTo>
                <a:lnTo>
                  <a:pt x="251117" y="200754"/>
                </a:lnTo>
                <a:lnTo>
                  <a:pt x="253716" y="208251"/>
                </a:lnTo>
                <a:lnTo>
                  <a:pt x="255072" y="215747"/>
                </a:lnTo>
                <a:lnTo>
                  <a:pt x="256429" y="223371"/>
                </a:lnTo>
                <a:lnTo>
                  <a:pt x="257785" y="229343"/>
                </a:lnTo>
                <a:lnTo>
                  <a:pt x="260497" y="236966"/>
                </a:lnTo>
                <a:lnTo>
                  <a:pt x="261853" y="242938"/>
                </a:lnTo>
                <a:lnTo>
                  <a:pt x="263209" y="250562"/>
                </a:lnTo>
                <a:lnTo>
                  <a:pt x="264566" y="256534"/>
                </a:lnTo>
                <a:lnTo>
                  <a:pt x="264566" y="262633"/>
                </a:lnTo>
                <a:lnTo>
                  <a:pt x="265809" y="268604"/>
                </a:lnTo>
                <a:lnTo>
                  <a:pt x="267165" y="274703"/>
                </a:lnTo>
                <a:lnTo>
                  <a:pt x="268521" y="280675"/>
                </a:lnTo>
                <a:lnTo>
                  <a:pt x="269877" y="285249"/>
                </a:lnTo>
                <a:lnTo>
                  <a:pt x="271233" y="291221"/>
                </a:lnTo>
                <a:lnTo>
                  <a:pt x="272590" y="298845"/>
                </a:lnTo>
                <a:lnTo>
                  <a:pt x="273946" y="304816"/>
                </a:lnTo>
                <a:lnTo>
                  <a:pt x="275302" y="312313"/>
                </a:lnTo>
                <a:lnTo>
                  <a:pt x="276545" y="319937"/>
                </a:lnTo>
                <a:lnTo>
                  <a:pt x="277901" y="327433"/>
                </a:lnTo>
                <a:lnTo>
                  <a:pt x="279257" y="333532"/>
                </a:lnTo>
                <a:lnTo>
                  <a:pt x="280614" y="341029"/>
                </a:lnTo>
                <a:lnTo>
                  <a:pt x="283326" y="348525"/>
                </a:lnTo>
                <a:lnTo>
                  <a:pt x="284682" y="356149"/>
                </a:lnTo>
                <a:lnTo>
                  <a:pt x="286038" y="363645"/>
                </a:lnTo>
                <a:lnTo>
                  <a:pt x="287281" y="372667"/>
                </a:lnTo>
                <a:lnTo>
                  <a:pt x="288638" y="375716"/>
                </a:lnTo>
                <a:lnTo>
                  <a:pt x="289994" y="380290"/>
                </a:lnTo>
                <a:lnTo>
                  <a:pt x="289994" y="384737"/>
                </a:lnTo>
                <a:lnTo>
                  <a:pt x="291350" y="389311"/>
                </a:lnTo>
                <a:lnTo>
                  <a:pt x="294062" y="396808"/>
                </a:lnTo>
                <a:lnTo>
                  <a:pt x="295418" y="404432"/>
                </a:lnTo>
                <a:lnTo>
                  <a:pt x="296775" y="408879"/>
                </a:lnTo>
                <a:lnTo>
                  <a:pt x="298131" y="413453"/>
                </a:lnTo>
                <a:lnTo>
                  <a:pt x="299374" y="418027"/>
                </a:lnTo>
                <a:lnTo>
                  <a:pt x="299374" y="422474"/>
                </a:lnTo>
                <a:lnTo>
                  <a:pt x="302086" y="425523"/>
                </a:lnTo>
                <a:lnTo>
                  <a:pt x="302086" y="430098"/>
                </a:lnTo>
                <a:lnTo>
                  <a:pt x="304799" y="434545"/>
                </a:lnTo>
                <a:lnTo>
                  <a:pt x="304799" y="439119"/>
                </a:lnTo>
                <a:lnTo>
                  <a:pt x="306155" y="443693"/>
                </a:lnTo>
                <a:lnTo>
                  <a:pt x="307511" y="448140"/>
                </a:lnTo>
                <a:lnTo>
                  <a:pt x="308867" y="452714"/>
                </a:lnTo>
                <a:lnTo>
                  <a:pt x="308867" y="457161"/>
                </a:lnTo>
                <a:lnTo>
                  <a:pt x="311466" y="460211"/>
                </a:lnTo>
                <a:lnTo>
                  <a:pt x="312823" y="464785"/>
                </a:lnTo>
                <a:lnTo>
                  <a:pt x="314179" y="469232"/>
                </a:lnTo>
                <a:lnTo>
                  <a:pt x="315535" y="473806"/>
                </a:lnTo>
                <a:lnTo>
                  <a:pt x="316891" y="476856"/>
                </a:lnTo>
                <a:lnTo>
                  <a:pt x="318247" y="481303"/>
                </a:lnTo>
                <a:lnTo>
                  <a:pt x="319603" y="485877"/>
                </a:lnTo>
                <a:lnTo>
                  <a:pt x="320847" y="490451"/>
                </a:lnTo>
                <a:lnTo>
                  <a:pt x="322203" y="494898"/>
                </a:lnTo>
                <a:lnTo>
                  <a:pt x="324915" y="499472"/>
                </a:lnTo>
                <a:lnTo>
                  <a:pt x="326271" y="504047"/>
                </a:lnTo>
                <a:lnTo>
                  <a:pt x="327627" y="508494"/>
                </a:lnTo>
                <a:lnTo>
                  <a:pt x="328984" y="511543"/>
                </a:lnTo>
                <a:lnTo>
                  <a:pt x="331583" y="516117"/>
                </a:lnTo>
                <a:lnTo>
                  <a:pt x="332939" y="520564"/>
                </a:lnTo>
                <a:lnTo>
                  <a:pt x="334295" y="525139"/>
                </a:lnTo>
                <a:lnTo>
                  <a:pt x="338364" y="531110"/>
                </a:lnTo>
                <a:lnTo>
                  <a:pt x="342432" y="538734"/>
                </a:lnTo>
                <a:lnTo>
                  <a:pt x="347744" y="546243"/>
                </a:lnTo>
                <a:lnTo>
                  <a:pt x="350456" y="552279"/>
                </a:lnTo>
                <a:lnTo>
                  <a:pt x="355768" y="556802"/>
                </a:lnTo>
                <a:lnTo>
                  <a:pt x="361193" y="562837"/>
                </a:lnTo>
                <a:lnTo>
                  <a:pt x="366504" y="565861"/>
                </a:lnTo>
                <a:lnTo>
                  <a:pt x="370573" y="570385"/>
                </a:lnTo>
                <a:lnTo>
                  <a:pt x="377241" y="573396"/>
                </a:lnTo>
                <a:lnTo>
                  <a:pt x="382665" y="576420"/>
                </a:lnTo>
                <a:lnTo>
                  <a:pt x="387977" y="577932"/>
                </a:lnTo>
                <a:lnTo>
                  <a:pt x="392045" y="579431"/>
                </a:lnTo>
                <a:lnTo>
                  <a:pt x="397470" y="580943"/>
                </a:lnTo>
                <a:lnTo>
                  <a:pt x="412162" y="580943"/>
                </a:lnTo>
                <a:lnTo>
                  <a:pt x="417587" y="579431"/>
                </a:lnTo>
                <a:lnTo>
                  <a:pt x="422898" y="577932"/>
                </a:lnTo>
                <a:lnTo>
                  <a:pt x="428323" y="576420"/>
                </a:lnTo>
                <a:lnTo>
                  <a:pt x="432279" y="574908"/>
                </a:lnTo>
                <a:lnTo>
                  <a:pt x="436347" y="571897"/>
                </a:lnTo>
                <a:lnTo>
                  <a:pt x="440416" y="568873"/>
                </a:lnTo>
                <a:lnTo>
                  <a:pt x="444371" y="564349"/>
                </a:lnTo>
                <a:lnTo>
                  <a:pt x="447083" y="562837"/>
                </a:lnTo>
                <a:lnTo>
                  <a:pt x="451152" y="556802"/>
                </a:lnTo>
                <a:lnTo>
                  <a:pt x="453751" y="552279"/>
                </a:lnTo>
                <a:lnTo>
                  <a:pt x="455107" y="547755"/>
                </a:lnTo>
                <a:lnTo>
                  <a:pt x="457820" y="543181"/>
                </a:lnTo>
                <a:lnTo>
                  <a:pt x="459176" y="537209"/>
                </a:lnTo>
                <a:lnTo>
                  <a:pt x="460532" y="531110"/>
                </a:lnTo>
                <a:lnTo>
                  <a:pt x="460532" y="511543"/>
                </a:lnTo>
                <a:lnTo>
                  <a:pt x="459176" y="504047"/>
                </a:lnTo>
                <a:lnTo>
                  <a:pt x="459176" y="499472"/>
                </a:lnTo>
                <a:lnTo>
                  <a:pt x="456464" y="493374"/>
                </a:lnTo>
                <a:lnTo>
                  <a:pt x="455107" y="485877"/>
                </a:lnTo>
                <a:lnTo>
                  <a:pt x="452508" y="481303"/>
                </a:lnTo>
                <a:lnTo>
                  <a:pt x="449796" y="475331"/>
                </a:lnTo>
                <a:lnTo>
                  <a:pt x="445727" y="470757"/>
                </a:lnTo>
                <a:lnTo>
                  <a:pt x="443015" y="466310"/>
                </a:lnTo>
                <a:lnTo>
                  <a:pt x="440416" y="461736"/>
                </a:lnTo>
                <a:lnTo>
                  <a:pt x="437703" y="457161"/>
                </a:lnTo>
                <a:lnTo>
                  <a:pt x="433635" y="452714"/>
                </a:lnTo>
                <a:lnTo>
                  <a:pt x="429679" y="448140"/>
                </a:lnTo>
                <a:lnTo>
                  <a:pt x="425611" y="445091"/>
                </a:lnTo>
                <a:lnTo>
                  <a:pt x="421542" y="442168"/>
                </a:lnTo>
                <a:lnTo>
                  <a:pt x="416231" y="439119"/>
                </a:lnTo>
                <a:lnTo>
                  <a:pt x="413518" y="436069"/>
                </a:lnTo>
                <a:lnTo>
                  <a:pt x="409450" y="433020"/>
                </a:lnTo>
                <a:lnTo>
                  <a:pt x="405494" y="430098"/>
                </a:lnTo>
                <a:lnTo>
                  <a:pt x="401426" y="427048"/>
                </a:lnTo>
                <a:lnTo>
                  <a:pt x="397470" y="425523"/>
                </a:lnTo>
                <a:lnTo>
                  <a:pt x="394758" y="422474"/>
                </a:lnTo>
                <a:lnTo>
                  <a:pt x="390689" y="420949"/>
                </a:lnTo>
                <a:lnTo>
                  <a:pt x="387977" y="419552"/>
                </a:lnTo>
                <a:lnTo>
                  <a:pt x="382665" y="416502"/>
                </a:lnTo>
                <a:lnTo>
                  <a:pt x="377241" y="414978"/>
                </a:lnTo>
                <a:lnTo>
                  <a:pt x="373285" y="414978"/>
                </a:lnTo>
                <a:lnTo>
                  <a:pt x="408207" y="404432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6642013" y="3393988"/>
            <a:ext cx="318247" cy="565836"/>
          </a:xfrm>
          <a:custGeom>
            <a:avLst/>
            <a:gdLst/>
            <a:ahLst/>
            <a:cxnLst/>
            <a:rect l="l" t="t" r="r" b="b"/>
            <a:pathLst>
              <a:path w="318247" h="565836">
                <a:moveTo>
                  <a:pt x="1356" y="443617"/>
                </a:moveTo>
                <a:lnTo>
                  <a:pt x="2712" y="439093"/>
                </a:lnTo>
                <a:lnTo>
                  <a:pt x="2712" y="434557"/>
                </a:lnTo>
                <a:lnTo>
                  <a:pt x="4068" y="428522"/>
                </a:lnTo>
                <a:lnTo>
                  <a:pt x="4068" y="416451"/>
                </a:lnTo>
                <a:lnTo>
                  <a:pt x="5424" y="410416"/>
                </a:lnTo>
                <a:lnTo>
                  <a:pt x="5424" y="398345"/>
                </a:lnTo>
                <a:lnTo>
                  <a:pt x="6780" y="390811"/>
                </a:lnTo>
                <a:lnTo>
                  <a:pt x="6780" y="368169"/>
                </a:lnTo>
                <a:lnTo>
                  <a:pt x="8024" y="360634"/>
                </a:lnTo>
                <a:lnTo>
                  <a:pt x="8024" y="336480"/>
                </a:lnTo>
                <a:lnTo>
                  <a:pt x="9380" y="327433"/>
                </a:lnTo>
                <a:lnTo>
                  <a:pt x="9380" y="318374"/>
                </a:lnTo>
                <a:lnTo>
                  <a:pt x="10736" y="309327"/>
                </a:lnTo>
                <a:lnTo>
                  <a:pt x="10736" y="282162"/>
                </a:lnTo>
                <a:lnTo>
                  <a:pt x="12092" y="273115"/>
                </a:lnTo>
                <a:lnTo>
                  <a:pt x="12092" y="244438"/>
                </a:lnTo>
                <a:lnTo>
                  <a:pt x="13448" y="233879"/>
                </a:lnTo>
                <a:lnTo>
                  <a:pt x="13448" y="188620"/>
                </a:lnTo>
                <a:lnTo>
                  <a:pt x="14804" y="178049"/>
                </a:lnTo>
                <a:lnTo>
                  <a:pt x="14804" y="169002"/>
                </a:lnTo>
                <a:lnTo>
                  <a:pt x="16161" y="159943"/>
                </a:lnTo>
                <a:lnTo>
                  <a:pt x="16161" y="116183"/>
                </a:lnTo>
                <a:lnTo>
                  <a:pt x="17517" y="107137"/>
                </a:lnTo>
                <a:lnTo>
                  <a:pt x="17517" y="55830"/>
                </a:lnTo>
                <a:lnTo>
                  <a:pt x="18760" y="49794"/>
                </a:lnTo>
                <a:lnTo>
                  <a:pt x="18760" y="0"/>
                </a:lnTo>
                <a:lnTo>
                  <a:pt x="41589" y="61865"/>
                </a:lnTo>
                <a:lnTo>
                  <a:pt x="41589" y="66388"/>
                </a:lnTo>
                <a:lnTo>
                  <a:pt x="42945" y="69412"/>
                </a:lnTo>
                <a:lnTo>
                  <a:pt x="42945" y="81483"/>
                </a:lnTo>
                <a:lnTo>
                  <a:pt x="44301" y="86006"/>
                </a:lnTo>
                <a:lnTo>
                  <a:pt x="45657" y="92042"/>
                </a:lnTo>
                <a:lnTo>
                  <a:pt x="45657" y="98077"/>
                </a:lnTo>
                <a:lnTo>
                  <a:pt x="47013" y="104112"/>
                </a:lnTo>
                <a:lnTo>
                  <a:pt x="48370" y="110148"/>
                </a:lnTo>
                <a:lnTo>
                  <a:pt x="48370" y="116183"/>
                </a:lnTo>
                <a:lnTo>
                  <a:pt x="51082" y="123731"/>
                </a:lnTo>
                <a:lnTo>
                  <a:pt x="51082" y="131278"/>
                </a:lnTo>
                <a:lnTo>
                  <a:pt x="52325" y="137313"/>
                </a:lnTo>
                <a:lnTo>
                  <a:pt x="55037" y="144861"/>
                </a:lnTo>
                <a:lnTo>
                  <a:pt x="56394" y="152395"/>
                </a:lnTo>
                <a:lnTo>
                  <a:pt x="57750" y="159943"/>
                </a:lnTo>
                <a:lnTo>
                  <a:pt x="60462" y="167490"/>
                </a:lnTo>
                <a:lnTo>
                  <a:pt x="63061" y="173525"/>
                </a:lnTo>
                <a:lnTo>
                  <a:pt x="65774" y="181073"/>
                </a:lnTo>
                <a:lnTo>
                  <a:pt x="67130" y="188620"/>
                </a:lnTo>
                <a:lnTo>
                  <a:pt x="71198" y="194655"/>
                </a:lnTo>
                <a:lnTo>
                  <a:pt x="73798" y="202190"/>
                </a:lnTo>
                <a:lnTo>
                  <a:pt x="77866" y="208225"/>
                </a:lnTo>
                <a:lnTo>
                  <a:pt x="80579" y="215773"/>
                </a:lnTo>
                <a:lnTo>
                  <a:pt x="84647" y="220296"/>
                </a:lnTo>
                <a:lnTo>
                  <a:pt x="88603" y="226332"/>
                </a:lnTo>
                <a:lnTo>
                  <a:pt x="92671" y="230868"/>
                </a:lnTo>
                <a:lnTo>
                  <a:pt x="95383" y="236903"/>
                </a:lnTo>
                <a:lnTo>
                  <a:pt x="100695" y="239914"/>
                </a:lnTo>
                <a:lnTo>
                  <a:pt x="106120" y="245950"/>
                </a:lnTo>
                <a:lnTo>
                  <a:pt x="112788" y="251985"/>
                </a:lnTo>
                <a:lnTo>
                  <a:pt x="118212" y="261044"/>
                </a:lnTo>
                <a:lnTo>
                  <a:pt x="122168" y="264056"/>
                </a:lnTo>
                <a:lnTo>
                  <a:pt x="126236" y="268579"/>
                </a:lnTo>
                <a:lnTo>
                  <a:pt x="130192" y="273115"/>
                </a:lnTo>
                <a:lnTo>
                  <a:pt x="134260" y="277638"/>
                </a:lnTo>
                <a:lnTo>
                  <a:pt x="138329" y="282162"/>
                </a:lnTo>
                <a:lnTo>
                  <a:pt x="142284" y="286698"/>
                </a:lnTo>
                <a:lnTo>
                  <a:pt x="144997" y="291221"/>
                </a:lnTo>
                <a:lnTo>
                  <a:pt x="149065" y="297256"/>
                </a:lnTo>
                <a:lnTo>
                  <a:pt x="154377" y="301780"/>
                </a:lnTo>
                <a:lnTo>
                  <a:pt x="158445" y="306303"/>
                </a:lnTo>
                <a:lnTo>
                  <a:pt x="163757" y="312338"/>
                </a:lnTo>
                <a:lnTo>
                  <a:pt x="167825" y="318374"/>
                </a:lnTo>
                <a:lnTo>
                  <a:pt x="173250" y="322910"/>
                </a:lnTo>
                <a:lnTo>
                  <a:pt x="177206" y="328945"/>
                </a:lnTo>
                <a:lnTo>
                  <a:pt x="182630" y="334981"/>
                </a:lnTo>
                <a:lnTo>
                  <a:pt x="186586" y="341016"/>
                </a:lnTo>
                <a:lnTo>
                  <a:pt x="192010" y="345539"/>
                </a:lnTo>
                <a:lnTo>
                  <a:pt x="196079" y="351575"/>
                </a:lnTo>
                <a:lnTo>
                  <a:pt x="201391" y="357610"/>
                </a:lnTo>
                <a:lnTo>
                  <a:pt x="205459" y="365157"/>
                </a:lnTo>
                <a:lnTo>
                  <a:pt x="210771" y="371193"/>
                </a:lnTo>
                <a:lnTo>
                  <a:pt x="214839" y="377228"/>
                </a:lnTo>
                <a:lnTo>
                  <a:pt x="220151" y="383263"/>
                </a:lnTo>
                <a:lnTo>
                  <a:pt x="224220" y="389299"/>
                </a:lnTo>
                <a:lnTo>
                  <a:pt x="229531" y="395334"/>
                </a:lnTo>
                <a:lnTo>
                  <a:pt x="233600" y="401369"/>
                </a:lnTo>
                <a:lnTo>
                  <a:pt x="237668" y="405893"/>
                </a:lnTo>
                <a:lnTo>
                  <a:pt x="241624" y="413440"/>
                </a:lnTo>
                <a:lnTo>
                  <a:pt x="247048" y="417963"/>
                </a:lnTo>
                <a:lnTo>
                  <a:pt x="251117" y="425511"/>
                </a:lnTo>
                <a:lnTo>
                  <a:pt x="255072" y="430034"/>
                </a:lnTo>
                <a:lnTo>
                  <a:pt x="259141" y="437581"/>
                </a:lnTo>
                <a:lnTo>
                  <a:pt x="264453" y="442105"/>
                </a:lnTo>
                <a:lnTo>
                  <a:pt x="268521" y="448140"/>
                </a:lnTo>
                <a:lnTo>
                  <a:pt x="272590" y="452676"/>
                </a:lnTo>
                <a:lnTo>
                  <a:pt x="275189" y="458712"/>
                </a:lnTo>
                <a:lnTo>
                  <a:pt x="279257" y="464747"/>
                </a:lnTo>
                <a:lnTo>
                  <a:pt x="283326" y="469270"/>
                </a:lnTo>
                <a:lnTo>
                  <a:pt x="285925" y="475306"/>
                </a:lnTo>
                <a:lnTo>
                  <a:pt x="288638" y="481341"/>
                </a:lnTo>
                <a:lnTo>
                  <a:pt x="292706" y="485864"/>
                </a:lnTo>
                <a:lnTo>
                  <a:pt x="295418" y="490388"/>
                </a:lnTo>
                <a:lnTo>
                  <a:pt x="299374" y="494924"/>
                </a:lnTo>
                <a:lnTo>
                  <a:pt x="300730" y="499447"/>
                </a:lnTo>
                <a:lnTo>
                  <a:pt x="304799" y="503970"/>
                </a:lnTo>
                <a:lnTo>
                  <a:pt x="306155" y="508494"/>
                </a:lnTo>
                <a:lnTo>
                  <a:pt x="308754" y="511518"/>
                </a:lnTo>
                <a:lnTo>
                  <a:pt x="310110" y="516041"/>
                </a:lnTo>
                <a:lnTo>
                  <a:pt x="314179" y="522076"/>
                </a:lnTo>
                <a:lnTo>
                  <a:pt x="316891" y="529624"/>
                </a:lnTo>
                <a:lnTo>
                  <a:pt x="318247" y="535659"/>
                </a:lnTo>
                <a:lnTo>
                  <a:pt x="318247" y="543206"/>
                </a:lnTo>
                <a:lnTo>
                  <a:pt x="316891" y="547730"/>
                </a:lnTo>
                <a:lnTo>
                  <a:pt x="314179" y="550754"/>
                </a:lnTo>
                <a:lnTo>
                  <a:pt x="310110" y="553765"/>
                </a:lnTo>
                <a:lnTo>
                  <a:pt x="307398" y="555277"/>
                </a:lnTo>
                <a:lnTo>
                  <a:pt x="302086" y="558288"/>
                </a:lnTo>
                <a:lnTo>
                  <a:pt x="296662" y="559801"/>
                </a:lnTo>
                <a:lnTo>
                  <a:pt x="288638" y="561313"/>
                </a:lnTo>
                <a:lnTo>
                  <a:pt x="285925" y="561313"/>
                </a:lnTo>
                <a:lnTo>
                  <a:pt x="281970" y="562825"/>
                </a:lnTo>
                <a:lnTo>
                  <a:pt x="271233" y="562825"/>
                </a:lnTo>
                <a:lnTo>
                  <a:pt x="267165" y="564324"/>
                </a:lnTo>
                <a:lnTo>
                  <a:pt x="225576" y="564324"/>
                </a:lnTo>
                <a:lnTo>
                  <a:pt x="218795" y="565836"/>
                </a:lnTo>
                <a:lnTo>
                  <a:pt x="214839" y="564324"/>
                </a:lnTo>
                <a:lnTo>
                  <a:pt x="178562" y="564324"/>
                </a:lnTo>
                <a:lnTo>
                  <a:pt x="174493" y="562825"/>
                </a:lnTo>
                <a:lnTo>
                  <a:pt x="158445" y="562825"/>
                </a:lnTo>
                <a:lnTo>
                  <a:pt x="154377" y="561313"/>
                </a:lnTo>
                <a:lnTo>
                  <a:pt x="138329" y="561313"/>
                </a:lnTo>
                <a:lnTo>
                  <a:pt x="134260" y="559801"/>
                </a:lnTo>
                <a:lnTo>
                  <a:pt x="128949" y="559801"/>
                </a:lnTo>
                <a:lnTo>
                  <a:pt x="124880" y="558288"/>
                </a:lnTo>
                <a:lnTo>
                  <a:pt x="111431" y="558288"/>
                </a:lnTo>
                <a:lnTo>
                  <a:pt x="107363" y="556789"/>
                </a:lnTo>
                <a:lnTo>
                  <a:pt x="95383" y="556789"/>
                </a:lnTo>
                <a:lnTo>
                  <a:pt x="91315" y="555277"/>
                </a:lnTo>
                <a:lnTo>
                  <a:pt x="69842" y="555277"/>
                </a:lnTo>
                <a:lnTo>
                  <a:pt x="64418" y="553765"/>
                </a:lnTo>
                <a:lnTo>
                  <a:pt x="53681" y="553765"/>
                </a:lnTo>
                <a:lnTo>
                  <a:pt x="49726" y="552253"/>
                </a:lnTo>
                <a:lnTo>
                  <a:pt x="45657" y="550754"/>
                </a:lnTo>
                <a:lnTo>
                  <a:pt x="41589" y="549242"/>
                </a:lnTo>
                <a:lnTo>
                  <a:pt x="36277" y="549242"/>
                </a:lnTo>
                <a:lnTo>
                  <a:pt x="29496" y="544718"/>
                </a:lnTo>
                <a:lnTo>
                  <a:pt x="22828" y="541694"/>
                </a:lnTo>
                <a:lnTo>
                  <a:pt x="17517" y="537171"/>
                </a:lnTo>
                <a:lnTo>
                  <a:pt x="12092" y="531136"/>
                </a:lnTo>
                <a:lnTo>
                  <a:pt x="10736" y="528112"/>
                </a:lnTo>
                <a:lnTo>
                  <a:pt x="8024" y="523588"/>
                </a:lnTo>
                <a:lnTo>
                  <a:pt x="6780" y="520577"/>
                </a:lnTo>
                <a:lnTo>
                  <a:pt x="5424" y="516041"/>
                </a:lnTo>
                <a:lnTo>
                  <a:pt x="5424" y="511518"/>
                </a:lnTo>
                <a:lnTo>
                  <a:pt x="4068" y="506994"/>
                </a:lnTo>
                <a:lnTo>
                  <a:pt x="2712" y="502458"/>
                </a:lnTo>
                <a:lnTo>
                  <a:pt x="1356" y="497935"/>
                </a:lnTo>
                <a:lnTo>
                  <a:pt x="1356" y="478317"/>
                </a:lnTo>
                <a:lnTo>
                  <a:pt x="0" y="472282"/>
                </a:lnTo>
                <a:lnTo>
                  <a:pt x="1356" y="464747"/>
                </a:lnTo>
                <a:lnTo>
                  <a:pt x="1356" y="443617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208751" y="3519231"/>
            <a:ext cx="139617" cy="445116"/>
          </a:xfrm>
          <a:custGeom>
            <a:avLst/>
            <a:gdLst/>
            <a:ahLst/>
            <a:cxnLst/>
            <a:rect l="l" t="t" r="r" b="b"/>
            <a:pathLst>
              <a:path w="139617" h="445116">
                <a:moveTo>
                  <a:pt x="114110" y="122219"/>
                </a:moveTo>
                <a:lnTo>
                  <a:pt x="116800" y="116183"/>
                </a:lnTo>
                <a:lnTo>
                  <a:pt x="118133" y="108636"/>
                </a:lnTo>
                <a:lnTo>
                  <a:pt x="119478" y="102600"/>
                </a:lnTo>
                <a:lnTo>
                  <a:pt x="120823" y="96565"/>
                </a:lnTo>
                <a:lnTo>
                  <a:pt x="122168" y="90530"/>
                </a:lnTo>
                <a:lnTo>
                  <a:pt x="123501" y="84494"/>
                </a:lnTo>
                <a:lnTo>
                  <a:pt x="124846" y="78459"/>
                </a:lnTo>
                <a:lnTo>
                  <a:pt x="124846" y="73936"/>
                </a:lnTo>
                <a:lnTo>
                  <a:pt x="127536" y="67900"/>
                </a:lnTo>
                <a:lnTo>
                  <a:pt x="127536" y="61865"/>
                </a:lnTo>
                <a:lnTo>
                  <a:pt x="128881" y="55830"/>
                </a:lnTo>
                <a:lnTo>
                  <a:pt x="130214" y="51294"/>
                </a:lnTo>
                <a:lnTo>
                  <a:pt x="131559" y="46770"/>
                </a:lnTo>
                <a:lnTo>
                  <a:pt x="131559" y="42247"/>
                </a:lnTo>
                <a:lnTo>
                  <a:pt x="132904" y="37724"/>
                </a:lnTo>
                <a:lnTo>
                  <a:pt x="132904" y="33188"/>
                </a:lnTo>
                <a:lnTo>
                  <a:pt x="134249" y="28664"/>
                </a:lnTo>
                <a:lnTo>
                  <a:pt x="134249" y="24141"/>
                </a:lnTo>
                <a:lnTo>
                  <a:pt x="135594" y="19618"/>
                </a:lnTo>
                <a:lnTo>
                  <a:pt x="136927" y="16594"/>
                </a:lnTo>
                <a:lnTo>
                  <a:pt x="138272" y="10558"/>
                </a:lnTo>
                <a:lnTo>
                  <a:pt x="138272" y="4523"/>
                </a:lnTo>
                <a:lnTo>
                  <a:pt x="139617" y="0"/>
                </a:lnTo>
                <a:lnTo>
                  <a:pt x="139617" y="182572"/>
                </a:lnTo>
                <a:lnTo>
                  <a:pt x="138272" y="193131"/>
                </a:lnTo>
                <a:lnTo>
                  <a:pt x="138272" y="310826"/>
                </a:lnTo>
                <a:lnTo>
                  <a:pt x="136927" y="318374"/>
                </a:lnTo>
                <a:lnTo>
                  <a:pt x="135594" y="327433"/>
                </a:lnTo>
                <a:lnTo>
                  <a:pt x="135594" y="348551"/>
                </a:lnTo>
                <a:lnTo>
                  <a:pt x="134249" y="356098"/>
                </a:lnTo>
                <a:lnTo>
                  <a:pt x="134249" y="375716"/>
                </a:lnTo>
                <a:lnTo>
                  <a:pt x="132904" y="380239"/>
                </a:lnTo>
                <a:lnTo>
                  <a:pt x="132904" y="390798"/>
                </a:lnTo>
                <a:lnTo>
                  <a:pt x="131559" y="395334"/>
                </a:lnTo>
                <a:lnTo>
                  <a:pt x="131559" y="398345"/>
                </a:lnTo>
                <a:lnTo>
                  <a:pt x="130214" y="402869"/>
                </a:lnTo>
                <a:lnTo>
                  <a:pt x="130214" y="408904"/>
                </a:lnTo>
                <a:lnTo>
                  <a:pt x="127536" y="413440"/>
                </a:lnTo>
                <a:lnTo>
                  <a:pt x="126191" y="417963"/>
                </a:lnTo>
                <a:lnTo>
                  <a:pt x="122168" y="423999"/>
                </a:lnTo>
                <a:lnTo>
                  <a:pt x="118133" y="427010"/>
                </a:lnTo>
                <a:lnTo>
                  <a:pt x="112765" y="431546"/>
                </a:lnTo>
                <a:lnTo>
                  <a:pt x="107397" y="434557"/>
                </a:lnTo>
                <a:lnTo>
                  <a:pt x="100684" y="437581"/>
                </a:lnTo>
                <a:lnTo>
                  <a:pt x="97994" y="439081"/>
                </a:lnTo>
                <a:lnTo>
                  <a:pt x="93971" y="439081"/>
                </a:lnTo>
                <a:lnTo>
                  <a:pt x="89947" y="440593"/>
                </a:lnTo>
                <a:lnTo>
                  <a:pt x="85913" y="442105"/>
                </a:lnTo>
                <a:lnTo>
                  <a:pt x="83234" y="442105"/>
                </a:lnTo>
                <a:lnTo>
                  <a:pt x="79200" y="443617"/>
                </a:lnTo>
                <a:lnTo>
                  <a:pt x="57727" y="443617"/>
                </a:lnTo>
                <a:lnTo>
                  <a:pt x="53693" y="445116"/>
                </a:lnTo>
                <a:lnTo>
                  <a:pt x="36243" y="445116"/>
                </a:lnTo>
                <a:lnTo>
                  <a:pt x="30875" y="443617"/>
                </a:lnTo>
                <a:lnTo>
                  <a:pt x="13426" y="443617"/>
                </a:lnTo>
                <a:lnTo>
                  <a:pt x="9391" y="440593"/>
                </a:lnTo>
                <a:lnTo>
                  <a:pt x="5368" y="439081"/>
                </a:lnTo>
                <a:lnTo>
                  <a:pt x="2678" y="439081"/>
                </a:lnTo>
                <a:lnTo>
                  <a:pt x="0" y="434557"/>
                </a:lnTo>
                <a:lnTo>
                  <a:pt x="0" y="430034"/>
                </a:lnTo>
                <a:lnTo>
                  <a:pt x="1333" y="423999"/>
                </a:lnTo>
                <a:lnTo>
                  <a:pt x="4023" y="417963"/>
                </a:lnTo>
                <a:lnTo>
                  <a:pt x="8046" y="410416"/>
                </a:lnTo>
                <a:lnTo>
                  <a:pt x="13426" y="402869"/>
                </a:lnTo>
                <a:lnTo>
                  <a:pt x="16104" y="396833"/>
                </a:lnTo>
                <a:lnTo>
                  <a:pt x="20127" y="392310"/>
                </a:lnTo>
                <a:lnTo>
                  <a:pt x="22817" y="387787"/>
                </a:lnTo>
                <a:lnTo>
                  <a:pt x="26840" y="383251"/>
                </a:lnTo>
                <a:lnTo>
                  <a:pt x="30875" y="377215"/>
                </a:lnTo>
                <a:lnTo>
                  <a:pt x="33553" y="371180"/>
                </a:lnTo>
                <a:lnTo>
                  <a:pt x="37588" y="366657"/>
                </a:lnTo>
                <a:lnTo>
                  <a:pt x="41611" y="360621"/>
                </a:lnTo>
                <a:lnTo>
                  <a:pt x="44301" y="354586"/>
                </a:lnTo>
                <a:lnTo>
                  <a:pt x="48324" y="348551"/>
                </a:lnTo>
                <a:lnTo>
                  <a:pt x="52348" y="341003"/>
                </a:lnTo>
                <a:lnTo>
                  <a:pt x="55037" y="334968"/>
                </a:lnTo>
                <a:lnTo>
                  <a:pt x="59061" y="328932"/>
                </a:lnTo>
                <a:lnTo>
                  <a:pt x="61750" y="322897"/>
                </a:lnTo>
                <a:lnTo>
                  <a:pt x="65774" y="315362"/>
                </a:lnTo>
                <a:lnTo>
                  <a:pt x="67119" y="309314"/>
                </a:lnTo>
                <a:lnTo>
                  <a:pt x="69808" y="304791"/>
                </a:lnTo>
                <a:lnTo>
                  <a:pt x="71153" y="300268"/>
                </a:lnTo>
                <a:lnTo>
                  <a:pt x="72487" y="295744"/>
                </a:lnTo>
                <a:lnTo>
                  <a:pt x="73832" y="291208"/>
                </a:lnTo>
                <a:lnTo>
                  <a:pt x="75176" y="286685"/>
                </a:lnTo>
                <a:lnTo>
                  <a:pt x="76521" y="282162"/>
                </a:lnTo>
                <a:lnTo>
                  <a:pt x="77866" y="276126"/>
                </a:lnTo>
                <a:lnTo>
                  <a:pt x="79200" y="271603"/>
                </a:lnTo>
                <a:lnTo>
                  <a:pt x="81890" y="267067"/>
                </a:lnTo>
                <a:lnTo>
                  <a:pt x="83234" y="261032"/>
                </a:lnTo>
                <a:lnTo>
                  <a:pt x="84579" y="256508"/>
                </a:lnTo>
                <a:lnTo>
                  <a:pt x="85913" y="250473"/>
                </a:lnTo>
                <a:lnTo>
                  <a:pt x="87258" y="244438"/>
                </a:lnTo>
                <a:lnTo>
                  <a:pt x="88603" y="238402"/>
                </a:lnTo>
                <a:lnTo>
                  <a:pt x="88603" y="232367"/>
                </a:lnTo>
                <a:lnTo>
                  <a:pt x="89947" y="226332"/>
                </a:lnTo>
                <a:lnTo>
                  <a:pt x="92626" y="220296"/>
                </a:lnTo>
                <a:lnTo>
                  <a:pt x="93971" y="214261"/>
                </a:lnTo>
                <a:lnTo>
                  <a:pt x="95316" y="206713"/>
                </a:lnTo>
                <a:lnTo>
                  <a:pt x="96660" y="200678"/>
                </a:lnTo>
                <a:lnTo>
                  <a:pt x="99339" y="194643"/>
                </a:lnTo>
                <a:lnTo>
                  <a:pt x="100684" y="187095"/>
                </a:lnTo>
                <a:lnTo>
                  <a:pt x="102029" y="181060"/>
                </a:lnTo>
                <a:lnTo>
                  <a:pt x="103374" y="175025"/>
                </a:lnTo>
                <a:lnTo>
                  <a:pt x="104707" y="167490"/>
                </a:lnTo>
                <a:lnTo>
                  <a:pt x="106052" y="161455"/>
                </a:lnTo>
                <a:lnTo>
                  <a:pt x="107397" y="155419"/>
                </a:lnTo>
                <a:lnTo>
                  <a:pt x="108742" y="147872"/>
                </a:lnTo>
                <a:lnTo>
                  <a:pt x="111420" y="141837"/>
                </a:lnTo>
                <a:lnTo>
                  <a:pt x="112765" y="135801"/>
                </a:lnTo>
                <a:lnTo>
                  <a:pt x="114110" y="128254"/>
                </a:lnTo>
                <a:lnTo>
                  <a:pt x="114110" y="122219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867742" y="2294017"/>
            <a:ext cx="426922" cy="384737"/>
          </a:xfrm>
          <a:custGeom>
            <a:avLst/>
            <a:gdLst/>
            <a:ahLst/>
            <a:cxnLst/>
            <a:rect l="l" t="t" r="r" b="b"/>
            <a:pathLst>
              <a:path w="426922" h="384737">
                <a:moveTo>
                  <a:pt x="396046" y="322859"/>
                </a:moveTo>
                <a:lnTo>
                  <a:pt x="392023" y="316887"/>
                </a:lnTo>
                <a:lnTo>
                  <a:pt x="389333" y="312313"/>
                </a:lnTo>
                <a:lnTo>
                  <a:pt x="385310" y="306341"/>
                </a:lnTo>
                <a:lnTo>
                  <a:pt x="382620" y="300242"/>
                </a:lnTo>
                <a:lnTo>
                  <a:pt x="378597" y="294270"/>
                </a:lnTo>
                <a:lnTo>
                  <a:pt x="374562" y="288172"/>
                </a:lnTo>
                <a:lnTo>
                  <a:pt x="369194" y="283725"/>
                </a:lnTo>
                <a:lnTo>
                  <a:pt x="365171" y="277626"/>
                </a:lnTo>
                <a:lnTo>
                  <a:pt x="359803" y="271527"/>
                </a:lnTo>
                <a:lnTo>
                  <a:pt x="355768" y="265555"/>
                </a:lnTo>
                <a:lnTo>
                  <a:pt x="349055" y="260981"/>
                </a:lnTo>
                <a:lnTo>
                  <a:pt x="343687" y="258058"/>
                </a:lnTo>
                <a:lnTo>
                  <a:pt x="338319" y="253484"/>
                </a:lnTo>
                <a:lnTo>
                  <a:pt x="331606" y="248910"/>
                </a:lnTo>
                <a:lnTo>
                  <a:pt x="324893" y="245988"/>
                </a:lnTo>
                <a:lnTo>
                  <a:pt x="318179" y="241414"/>
                </a:lnTo>
                <a:lnTo>
                  <a:pt x="311466" y="238364"/>
                </a:lnTo>
                <a:lnTo>
                  <a:pt x="307443" y="235315"/>
                </a:lnTo>
                <a:lnTo>
                  <a:pt x="303409" y="233917"/>
                </a:lnTo>
                <a:lnTo>
                  <a:pt x="299385" y="232392"/>
                </a:lnTo>
                <a:lnTo>
                  <a:pt x="295362" y="230868"/>
                </a:lnTo>
                <a:lnTo>
                  <a:pt x="291327" y="229343"/>
                </a:lnTo>
                <a:lnTo>
                  <a:pt x="287304" y="227818"/>
                </a:lnTo>
                <a:lnTo>
                  <a:pt x="283281" y="226293"/>
                </a:lnTo>
                <a:lnTo>
                  <a:pt x="279246" y="226293"/>
                </a:lnTo>
                <a:lnTo>
                  <a:pt x="275223" y="224769"/>
                </a:lnTo>
                <a:lnTo>
                  <a:pt x="269855" y="223244"/>
                </a:lnTo>
                <a:lnTo>
                  <a:pt x="265820" y="221846"/>
                </a:lnTo>
                <a:lnTo>
                  <a:pt x="260452" y="221846"/>
                </a:lnTo>
                <a:lnTo>
                  <a:pt x="256429" y="220322"/>
                </a:lnTo>
                <a:lnTo>
                  <a:pt x="252394" y="218797"/>
                </a:lnTo>
                <a:lnTo>
                  <a:pt x="248371" y="217272"/>
                </a:lnTo>
                <a:lnTo>
                  <a:pt x="244347" y="217272"/>
                </a:lnTo>
                <a:lnTo>
                  <a:pt x="240313" y="215747"/>
                </a:lnTo>
                <a:lnTo>
                  <a:pt x="234945" y="214223"/>
                </a:lnTo>
                <a:lnTo>
                  <a:pt x="230921" y="212698"/>
                </a:lnTo>
                <a:lnTo>
                  <a:pt x="225553" y="212698"/>
                </a:lnTo>
                <a:lnTo>
                  <a:pt x="221518" y="211173"/>
                </a:lnTo>
                <a:lnTo>
                  <a:pt x="216150" y="211173"/>
                </a:lnTo>
                <a:lnTo>
                  <a:pt x="212127" y="209776"/>
                </a:lnTo>
                <a:lnTo>
                  <a:pt x="202724" y="209776"/>
                </a:lnTo>
                <a:lnTo>
                  <a:pt x="197356" y="208251"/>
                </a:lnTo>
                <a:lnTo>
                  <a:pt x="187953" y="208251"/>
                </a:lnTo>
                <a:lnTo>
                  <a:pt x="183930" y="206726"/>
                </a:lnTo>
                <a:lnTo>
                  <a:pt x="178562" y="205201"/>
                </a:lnTo>
                <a:lnTo>
                  <a:pt x="169159" y="205201"/>
                </a:lnTo>
                <a:lnTo>
                  <a:pt x="165136" y="203677"/>
                </a:lnTo>
                <a:lnTo>
                  <a:pt x="161101" y="203677"/>
                </a:lnTo>
                <a:lnTo>
                  <a:pt x="157078" y="202152"/>
                </a:lnTo>
                <a:lnTo>
                  <a:pt x="147686" y="202152"/>
                </a:lnTo>
                <a:lnTo>
                  <a:pt x="143652" y="200627"/>
                </a:lnTo>
                <a:lnTo>
                  <a:pt x="135594" y="200627"/>
                </a:lnTo>
                <a:lnTo>
                  <a:pt x="131571" y="199103"/>
                </a:lnTo>
                <a:lnTo>
                  <a:pt x="127547" y="199103"/>
                </a:lnTo>
                <a:lnTo>
                  <a:pt x="123513" y="197705"/>
                </a:lnTo>
                <a:lnTo>
                  <a:pt x="118144" y="197705"/>
                </a:lnTo>
                <a:lnTo>
                  <a:pt x="115466" y="196180"/>
                </a:lnTo>
                <a:lnTo>
                  <a:pt x="111431" y="196180"/>
                </a:lnTo>
                <a:lnTo>
                  <a:pt x="107408" y="194655"/>
                </a:lnTo>
                <a:lnTo>
                  <a:pt x="104718" y="194655"/>
                </a:lnTo>
                <a:lnTo>
                  <a:pt x="98005" y="193131"/>
                </a:lnTo>
                <a:lnTo>
                  <a:pt x="89959" y="191606"/>
                </a:lnTo>
                <a:lnTo>
                  <a:pt x="84579" y="190081"/>
                </a:lnTo>
                <a:lnTo>
                  <a:pt x="77866" y="188557"/>
                </a:lnTo>
                <a:lnTo>
                  <a:pt x="72498" y="187032"/>
                </a:lnTo>
                <a:lnTo>
                  <a:pt x="67130" y="185634"/>
                </a:lnTo>
                <a:lnTo>
                  <a:pt x="63107" y="182585"/>
                </a:lnTo>
                <a:lnTo>
                  <a:pt x="59072" y="179535"/>
                </a:lnTo>
                <a:lnTo>
                  <a:pt x="55049" y="176486"/>
                </a:lnTo>
                <a:lnTo>
                  <a:pt x="49681" y="174961"/>
                </a:lnTo>
                <a:lnTo>
                  <a:pt x="45646" y="170514"/>
                </a:lnTo>
                <a:lnTo>
                  <a:pt x="41623" y="167465"/>
                </a:lnTo>
                <a:lnTo>
                  <a:pt x="37599" y="164415"/>
                </a:lnTo>
                <a:lnTo>
                  <a:pt x="33565" y="161493"/>
                </a:lnTo>
                <a:lnTo>
                  <a:pt x="28197" y="153869"/>
                </a:lnTo>
                <a:lnTo>
                  <a:pt x="21483" y="146373"/>
                </a:lnTo>
                <a:lnTo>
                  <a:pt x="18805" y="143323"/>
                </a:lnTo>
                <a:lnTo>
                  <a:pt x="16115" y="138749"/>
                </a:lnTo>
                <a:lnTo>
                  <a:pt x="13426" y="134302"/>
                </a:lnTo>
                <a:lnTo>
                  <a:pt x="10747" y="131252"/>
                </a:lnTo>
                <a:lnTo>
                  <a:pt x="9402" y="125281"/>
                </a:lnTo>
                <a:lnTo>
                  <a:pt x="8057" y="120707"/>
                </a:lnTo>
                <a:lnTo>
                  <a:pt x="6713" y="116132"/>
                </a:lnTo>
                <a:lnTo>
                  <a:pt x="4034" y="111685"/>
                </a:lnTo>
                <a:lnTo>
                  <a:pt x="4034" y="107111"/>
                </a:lnTo>
                <a:lnTo>
                  <a:pt x="2689" y="102537"/>
                </a:lnTo>
                <a:lnTo>
                  <a:pt x="1344" y="96565"/>
                </a:lnTo>
                <a:lnTo>
                  <a:pt x="0" y="91991"/>
                </a:lnTo>
                <a:lnTo>
                  <a:pt x="0" y="67850"/>
                </a:lnTo>
                <a:lnTo>
                  <a:pt x="1344" y="61878"/>
                </a:lnTo>
                <a:lnTo>
                  <a:pt x="1344" y="57304"/>
                </a:lnTo>
                <a:lnTo>
                  <a:pt x="2689" y="52856"/>
                </a:lnTo>
                <a:lnTo>
                  <a:pt x="4034" y="46758"/>
                </a:lnTo>
                <a:lnTo>
                  <a:pt x="6713" y="42183"/>
                </a:lnTo>
                <a:lnTo>
                  <a:pt x="8057" y="37736"/>
                </a:lnTo>
                <a:lnTo>
                  <a:pt x="10747" y="33162"/>
                </a:lnTo>
                <a:lnTo>
                  <a:pt x="13426" y="30113"/>
                </a:lnTo>
                <a:lnTo>
                  <a:pt x="16115" y="25666"/>
                </a:lnTo>
                <a:lnTo>
                  <a:pt x="18805" y="22616"/>
                </a:lnTo>
                <a:lnTo>
                  <a:pt x="20139" y="19567"/>
                </a:lnTo>
                <a:lnTo>
                  <a:pt x="26852" y="13595"/>
                </a:lnTo>
                <a:lnTo>
                  <a:pt x="33565" y="10545"/>
                </a:lnTo>
                <a:lnTo>
                  <a:pt x="37599" y="7496"/>
                </a:lnTo>
                <a:lnTo>
                  <a:pt x="41623" y="5971"/>
                </a:lnTo>
                <a:lnTo>
                  <a:pt x="45646" y="4574"/>
                </a:lnTo>
                <a:lnTo>
                  <a:pt x="48336" y="4574"/>
                </a:lnTo>
                <a:lnTo>
                  <a:pt x="53704" y="3049"/>
                </a:lnTo>
                <a:lnTo>
                  <a:pt x="57738" y="1524"/>
                </a:lnTo>
                <a:lnTo>
                  <a:pt x="61762" y="0"/>
                </a:lnTo>
                <a:lnTo>
                  <a:pt x="88614" y="0"/>
                </a:lnTo>
                <a:lnTo>
                  <a:pt x="92637" y="1524"/>
                </a:lnTo>
                <a:lnTo>
                  <a:pt x="96660" y="3049"/>
                </a:lnTo>
                <a:lnTo>
                  <a:pt x="103374" y="4574"/>
                </a:lnTo>
                <a:lnTo>
                  <a:pt x="108753" y="7496"/>
                </a:lnTo>
                <a:lnTo>
                  <a:pt x="107408" y="7496"/>
                </a:lnTo>
                <a:lnTo>
                  <a:pt x="102040" y="9021"/>
                </a:lnTo>
                <a:lnTo>
                  <a:pt x="99350" y="10545"/>
                </a:lnTo>
                <a:lnTo>
                  <a:pt x="95327" y="13595"/>
                </a:lnTo>
                <a:lnTo>
                  <a:pt x="91292" y="15120"/>
                </a:lnTo>
                <a:lnTo>
                  <a:pt x="85924" y="18042"/>
                </a:lnTo>
                <a:lnTo>
                  <a:pt x="81901" y="21091"/>
                </a:lnTo>
                <a:lnTo>
                  <a:pt x="77866" y="24141"/>
                </a:lnTo>
                <a:lnTo>
                  <a:pt x="73843" y="27190"/>
                </a:lnTo>
                <a:lnTo>
                  <a:pt x="68475" y="31637"/>
                </a:lnTo>
                <a:lnTo>
                  <a:pt x="65785" y="36212"/>
                </a:lnTo>
                <a:lnTo>
                  <a:pt x="61762" y="40786"/>
                </a:lnTo>
                <a:lnTo>
                  <a:pt x="60417" y="45233"/>
                </a:lnTo>
                <a:lnTo>
                  <a:pt x="57738" y="51332"/>
                </a:lnTo>
                <a:lnTo>
                  <a:pt x="57738" y="57304"/>
                </a:lnTo>
                <a:lnTo>
                  <a:pt x="59072" y="64927"/>
                </a:lnTo>
                <a:lnTo>
                  <a:pt x="60417" y="67850"/>
                </a:lnTo>
                <a:lnTo>
                  <a:pt x="61762" y="70899"/>
                </a:lnTo>
                <a:lnTo>
                  <a:pt x="64440" y="75473"/>
                </a:lnTo>
                <a:lnTo>
                  <a:pt x="65785" y="79920"/>
                </a:lnTo>
                <a:lnTo>
                  <a:pt x="68475" y="84494"/>
                </a:lnTo>
                <a:lnTo>
                  <a:pt x="71153" y="87544"/>
                </a:lnTo>
                <a:lnTo>
                  <a:pt x="73843" y="91991"/>
                </a:lnTo>
                <a:lnTo>
                  <a:pt x="76533" y="96565"/>
                </a:lnTo>
                <a:lnTo>
                  <a:pt x="80556" y="99615"/>
                </a:lnTo>
                <a:lnTo>
                  <a:pt x="83246" y="104062"/>
                </a:lnTo>
                <a:lnTo>
                  <a:pt x="87269" y="108636"/>
                </a:lnTo>
                <a:lnTo>
                  <a:pt x="89959" y="113210"/>
                </a:lnTo>
                <a:lnTo>
                  <a:pt x="93982" y="116132"/>
                </a:lnTo>
                <a:lnTo>
                  <a:pt x="98005" y="120707"/>
                </a:lnTo>
                <a:lnTo>
                  <a:pt x="102040" y="123756"/>
                </a:lnTo>
                <a:lnTo>
                  <a:pt x="104718" y="128203"/>
                </a:lnTo>
                <a:lnTo>
                  <a:pt x="111431" y="134302"/>
                </a:lnTo>
                <a:lnTo>
                  <a:pt x="116800" y="141798"/>
                </a:lnTo>
                <a:lnTo>
                  <a:pt x="122179" y="146373"/>
                </a:lnTo>
                <a:lnTo>
                  <a:pt x="126202" y="149422"/>
                </a:lnTo>
                <a:lnTo>
                  <a:pt x="128881" y="150820"/>
                </a:lnTo>
                <a:lnTo>
                  <a:pt x="128881" y="152344"/>
                </a:lnTo>
                <a:lnTo>
                  <a:pt x="342342" y="199103"/>
                </a:lnTo>
                <a:lnTo>
                  <a:pt x="424243" y="258058"/>
                </a:lnTo>
                <a:lnTo>
                  <a:pt x="426922" y="341029"/>
                </a:lnTo>
                <a:lnTo>
                  <a:pt x="417530" y="384737"/>
                </a:lnTo>
                <a:lnTo>
                  <a:pt x="417530" y="378765"/>
                </a:lnTo>
                <a:lnTo>
                  <a:pt x="416185" y="374191"/>
                </a:lnTo>
                <a:lnTo>
                  <a:pt x="413496" y="368219"/>
                </a:lnTo>
                <a:lnTo>
                  <a:pt x="413496" y="363645"/>
                </a:lnTo>
                <a:lnTo>
                  <a:pt x="412162" y="359071"/>
                </a:lnTo>
                <a:lnTo>
                  <a:pt x="409472" y="354624"/>
                </a:lnTo>
                <a:lnTo>
                  <a:pt x="408127" y="350050"/>
                </a:lnTo>
                <a:lnTo>
                  <a:pt x="405449" y="345476"/>
                </a:lnTo>
                <a:lnTo>
                  <a:pt x="404104" y="339504"/>
                </a:lnTo>
                <a:lnTo>
                  <a:pt x="401414" y="334930"/>
                </a:lnTo>
                <a:lnTo>
                  <a:pt x="397391" y="328958"/>
                </a:lnTo>
                <a:lnTo>
                  <a:pt x="396046" y="322859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893260" y="2299989"/>
            <a:ext cx="421542" cy="380290"/>
          </a:xfrm>
          <a:custGeom>
            <a:avLst/>
            <a:gdLst/>
            <a:ahLst/>
            <a:cxnLst/>
            <a:rect l="l" t="t" r="r" b="b"/>
            <a:pathLst>
              <a:path w="421542" h="380290">
                <a:moveTo>
                  <a:pt x="1333" y="92118"/>
                </a:moveTo>
                <a:lnTo>
                  <a:pt x="1333" y="87544"/>
                </a:lnTo>
                <a:lnTo>
                  <a:pt x="0" y="83097"/>
                </a:lnTo>
                <a:lnTo>
                  <a:pt x="0" y="67977"/>
                </a:lnTo>
                <a:lnTo>
                  <a:pt x="1333" y="60353"/>
                </a:lnTo>
                <a:lnTo>
                  <a:pt x="4023" y="54381"/>
                </a:lnTo>
                <a:lnTo>
                  <a:pt x="5368" y="49807"/>
                </a:lnTo>
                <a:lnTo>
                  <a:pt x="6701" y="45360"/>
                </a:lnTo>
                <a:lnTo>
                  <a:pt x="9391" y="40786"/>
                </a:lnTo>
                <a:lnTo>
                  <a:pt x="13414" y="31765"/>
                </a:lnTo>
                <a:lnTo>
                  <a:pt x="17449" y="27190"/>
                </a:lnTo>
                <a:lnTo>
                  <a:pt x="24162" y="19694"/>
                </a:lnTo>
                <a:lnTo>
                  <a:pt x="29530" y="15120"/>
                </a:lnTo>
                <a:lnTo>
                  <a:pt x="36243" y="10673"/>
                </a:lnTo>
                <a:lnTo>
                  <a:pt x="40266" y="9148"/>
                </a:lnTo>
                <a:lnTo>
                  <a:pt x="48324" y="4574"/>
                </a:lnTo>
                <a:lnTo>
                  <a:pt x="53693" y="3049"/>
                </a:lnTo>
                <a:lnTo>
                  <a:pt x="61750" y="1524"/>
                </a:lnTo>
                <a:lnTo>
                  <a:pt x="67119" y="1524"/>
                </a:lnTo>
                <a:lnTo>
                  <a:pt x="73832" y="0"/>
                </a:lnTo>
                <a:lnTo>
                  <a:pt x="79200" y="0"/>
                </a:lnTo>
                <a:lnTo>
                  <a:pt x="85913" y="1524"/>
                </a:lnTo>
                <a:lnTo>
                  <a:pt x="89947" y="1524"/>
                </a:lnTo>
                <a:lnTo>
                  <a:pt x="84568" y="4574"/>
                </a:lnTo>
                <a:lnTo>
                  <a:pt x="79200" y="9148"/>
                </a:lnTo>
                <a:lnTo>
                  <a:pt x="73832" y="12070"/>
                </a:lnTo>
                <a:lnTo>
                  <a:pt x="69808" y="18169"/>
                </a:lnTo>
                <a:lnTo>
                  <a:pt x="65774" y="22743"/>
                </a:lnTo>
                <a:lnTo>
                  <a:pt x="61750" y="27190"/>
                </a:lnTo>
                <a:lnTo>
                  <a:pt x="59061" y="33289"/>
                </a:lnTo>
                <a:lnTo>
                  <a:pt x="56382" y="39261"/>
                </a:lnTo>
                <a:lnTo>
                  <a:pt x="55037" y="45360"/>
                </a:lnTo>
                <a:lnTo>
                  <a:pt x="53693" y="52856"/>
                </a:lnTo>
                <a:lnTo>
                  <a:pt x="55037" y="58955"/>
                </a:lnTo>
                <a:lnTo>
                  <a:pt x="55037" y="66452"/>
                </a:lnTo>
                <a:lnTo>
                  <a:pt x="57727" y="72424"/>
                </a:lnTo>
                <a:lnTo>
                  <a:pt x="61750" y="80047"/>
                </a:lnTo>
                <a:lnTo>
                  <a:pt x="65774" y="87544"/>
                </a:lnTo>
                <a:lnTo>
                  <a:pt x="71142" y="95167"/>
                </a:lnTo>
                <a:lnTo>
                  <a:pt x="76521" y="99615"/>
                </a:lnTo>
                <a:lnTo>
                  <a:pt x="83234" y="105713"/>
                </a:lnTo>
                <a:lnTo>
                  <a:pt x="87258" y="107238"/>
                </a:lnTo>
                <a:lnTo>
                  <a:pt x="91281" y="110161"/>
                </a:lnTo>
                <a:lnTo>
                  <a:pt x="95316" y="111685"/>
                </a:lnTo>
                <a:lnTo>
                  <a:pt x="99339" y="114735"/>
                </a:lnTo>
                <a:lnTo>
                  <a:pt x="103362" y="117784"/>
                </a:lnTo>
                <a:lnTo>
                  <a:pt x="108742" y="119309"/>
                </a:lnTo>
                <a:lnTo>
                  <a:pt x="114110" y="122231"/>
                </a:lnTo>
                <a:lnTo>
                  <a:pt x="118133" y="123756"/>
                </a:lnTo>
                <a:lnTo>
                  <a:pt x="123501" y="125281"/>
                </a:lnTo>
                <a:lnTo>
                  <a:pt x="128881" y="128330"/>
                </a:lnTo>
                <a:lnTo>
                  <a:pt x="134249" y="129855"/>
                </a:lnTo>
                <a:lnTo>
                  <a:pt x="139617" y="132777"/>
                </a:lnTo>
                <a:lnTo>
                  <a:pt x="144985" y="134302"/>
                </a:lnTo>
                <a:lnTo>
                  <a:pt x="151698" y="135827"/>
                </a:lnTo>
                <a:lnTo>
                  <a:pt x="157067" y="137351"/>
                </a:lnTo>
                <a:lnTo>
                  <a:pt x="163780" y="138876"/>
                </a:lnTo>
                <a:lnTo>
                  <a:pt x="169148" y="140401"/>
                </a:lnTo>
                <a:lnTo>
                  <a:pt x="174516" y="140401"/>
                </a:lnTo>
                <a:lnTo>
                  <a:pt x="181229" y="141926"/>
                </a:lnTo>
                <a:lnTo>
                  <a:pt x="186608" y="143450"/>
                </a:lnTo>
                <a:lnTo>
                  <a:pt x="193321" y="144848"/>
                </a:lnTo>
                <a:lnTo>
                  <a:pt x="200035" y="144848"/>
                </a:lnTo>
                <a:lnTo>
                  <a:pt x="206736" y="146373"/>
                </a:lnTo>
                <a:lnTo>
                  <a:pt x="212116" y="147897"/>
                </a:lnTo>
                <a:lnTo>
                  <a:pt x="218829" y="147897"/>
                </a:lnTo>
                <a:lnTo>
                  <a:pt x="224197" y="149422"/>
                </a:lnTo>
                <a:lnTo>
                  <a:pt x="229565" y="149422"/>
                </a:lnTo>
                <a:lnTo>
                  <a:pt x="236278" y="150947"/>
                </a:lnTo>
                <a:lnTo>
                  <a:pt x="257762" y="150947"/>
                </a:lnTo>
                <a:lnTo>
                  <a:pt x="267154" y="152472"/>
                </a:lnTo>
                <a:lnTo>
                  <a:pt x="276556" y="153996"/>
                </a:lnTo>
                <a:lnTo>
                  <a:pt x="285948" y="155521"/>
                </a:lnTo>
                <a:lnTo>
                  <a:pt x="294006" y="156919"/>
                </a:lnTo>
                <a:lnTo>
                  <a:pt x="302064" y="159968"/>
                </a:lnTo>
                <a:lnTo>
                  <a:pt x="310110" y="161493"/>
                </a:lnTo>
                <a:lnTo>
                  <a:pt x="318168" y="163017"/>
                </a:lnTo>
                <a:lnTo>
                  <a:pt x="324881" y="166067"/>
                </a:lnTo>
                <a:lnTo>
                  <a:pt x="332939" y="167592"/>
                </a:lnTo>
                <a:lnTo>
                  <a:pt x="338307" y="170514"/>
                </a:lnTo>
                <a:lnTo>
                  <a:pt x="345020" y="173563"/>
                </a:lnTo>
                <a:lnTo>
                  <a:pt x="351733" y="176613"/>
                </a:lnTo>
                <a:lnTo>
                  <a:pt x="357102" y="179662"/>
                </a:lnTo>
                <a:lnTo>
                  <a:pt x="362470" y="182585"/>
                </a:lnTo>
                <a:lnTo>
                  <a:pt x="367838" y="185634"/>
                </a:lnTo>
                <a:lnTo>
                  <a:pt x="373217" y="188684"/>
                </a:lnTo>
                <a:lnTo>
                  <a:pt x="378586" y="191733"/>
                </a:lnTo>
                <a:lnTo>
                  <a:pt x="382609" y="196180"/>
                </a:lnTo>
                <a:lnTo>
                  <a:pt x="386643" y="199230"/>
                </a:lnTo>
                <a:lnTo>
                  <a:pt x="390667" y="202279"/>
                </a:lnTo>
                <a:lnTo>
                  <a:pt x="394690" y="206726"/>
                </a:lnTo>
                <a:lnTo>
                  <a:pt x="397380" y="211300"/>
                </a:lnTo>
                <a:lnTo>
                  <a:pt x="400070" y="214350"/>
                </a:lnTo>
                <a:lnTo>
                  <a:pt x="402748" y="218797"/>
                </a:lnTo>
                <a:lnTo>
                  <a:pt x="405438" y="223371"/>
                </a:lnTo>
                <a:lnTo>
                  <a:pt x="408116" y="227945"/>
                </a:lnTo>
                <a:lnTo>
                  <a:pt x="409461" y="232392"/>
                </a:lnTo>
                <a:lnTo>
                  <a:pt x="412151" y="236966"/>
                </a:lnTo>
                <a:lnTo>
                  <a:pt x="413484" y="241414"/>
                </a:lnTo>
                <a:lnTo>
                  <a:pt x="414829" y="245988"/>
                </a:lnTo>
                <a:lnTo>
                  <a:pt x="416174" y="250562"/>
                </a:lnTo>
                <a:lnTo>
                  <a:pt x="417519" y="253484"/>
                </a:lnTo>
                <a:lnTo>
                  <a:pt x="418864" y="258058"/>
                </a:lnTo>
                <a:lnTo>
                  <a:pt x="418864" y="262633"/>
                </a:lnTo>
                <a:lnTo>
                  <a:pt x="420197" y="267080"/>
                </a:lnTo>
                <a:lnTo>
                  <a:pt x="421542" y="271654"/>
                </a:lnTo>
                <a:lnTo>
                  <a:pt x="421542" y="294270"/>
                </a:lnTo>
                <a:lnTo>
                  <a:pt x="420197" y="298845"/>
                </a:lnTo>
                <a:lnTo>
                  <a:pt x="420197" y="303292"/>
                </a:lnTo>
                <a:lnTo>
                  <a:pt x="418864" y="307866"/>
                </a:lnTo>
                <a:lnTo>
                  <a:pt x="418864" y="312440"/>
                </a:lnTo>
                <a:lnTo>
                  <a:pt x="417519" y="316887"/>
                </a:lnTo>
                <a:lnTo>
                  <a:pt x="416174" y="321461"/>
                </a:lnTo>
                <a:lnTo>
                  <a:pt x="414829" y="326035"/>
                </a:lnTo>
                <a:lnTo>
                  <a:pt x="414829" y="330483"/>
                </a:lnTo>
                <a:lnTo>
                  <a:pt x="413484" y="335057"/>
                </a:lnTo>
                <a:lnTo>
                  <a:pt x="412151" y="338106"/>
                </a:lnTo>
                <a:lnTo>
                  <a:pt x="410806" y="342553"/>
                </a:lnTo>
                <a:lnTo>
                  <a:pt x="408116" y="347127"/>
                </a:lnTo>
                <a:lnTo>
                  <a:pt x="406771" y="351575"/>
                </a:lnTo>
                <a:lnTo>
                  <a:pt x="404093" y="359198"/>
                </a:lnTo>
                <a:lnTo>
                  <a:pt x="400070" y="365170"/>
                </a:lnTo>
                <a:lnTo>
                  <a:pt x="396035" y="372794"/>
                </a:lnTo>
                <a:lnTo>
                  <a:pt x="392012" y="380290"/>
                </a:lnTo>
                <a:lnTo>
                  <a:pt x="392012" y="357673"/>
                </a:lnTo>
                <a:lnTo>
                  <a:pt x="390667" y="353099"/>
                </a:lnTo>
                <a:lnTo>
                  <a:pt x="390667" y="336581"/>
                </a:lnTo>
                <a:lnTo>
                  <a:pt x="389322" y="332007"/>
                </a:lnTo>
                <a:lnTo>
                  <a:pt x="389322" y="328958"/>
                </a:lnTo>
                <a:lnTo>
                  <a:pt x="387977" y="319937"/>
                </a:lnTo>
                <a:lnTo>
                  <a:pt x="385299" y="313965"/>
                </a:lnTo>
                <a:lnTo>
                  <a:pt x="383954" y="306341"/>
                </a:lnTo>
                <a:lnTo>
                  <a:pt x="381264" y="298845"/>
                </a:lnTo>
                <a:lnTo>
                  <a:pt x="379930" y="292746"/>
                </a:lnTo>
                <a:lnTo>
                  <a:pt x="375896" y="285249"/>
                </a:lnTo>
                <a:lnTo>
                  <a:pt x="371872" y="279150"/>
                </a:lnTo>
                <a:lnTo>
                  <a:pt x="367838" y="271654"/>
                </a:lnTo>
                <a:lnTo>
                  <a:pt x="362470" y="265555"/>
                </a:lnTo>
                <a:lnTo>
                  <a:pt x="357102" y="259583"/>
                </a:lnTo>
                <a:lnTo>
                  <a:pt x="351733" y="252087"/>
                </a:lnTo>
                <a:lnTo>
                  <a:pt x="346365" y="245988"/>
                </a:lnTo>
                <a:lnTo>
                  <a:pt x="340997" y="240016"/>
                </a:lnTo>
                <a:lnTo>
                  <a:pt x="335618" y="235442"/>
                </a:lnTo>
                <a:lnTo>
                  <a:pt x="328916" y="229343"/>
                </a:lnTo>
                <a:lnTo>
                  <a:pt x="322203" y="223371"/>
                </a:lnTo>
                <a:lnTo>
                  <a:pt x="319513" y="221846"/>
                </a:lnTo>
                <a:lnTo>
                  <a:pt x="315490" y="218797"/>
                </a:lnTo>
                <a:lnTo>
                  <a:pt x="312800" y="217272"/>
                </a:lnTo>
                <a:lnTo>
                  <a:pt x="307432" y="214350"/>
                </a:lnTo>
                <a:lnTo>
                  <a:pt x="303397" y="212825"/>
                </a:lnTo>
                <a:lnTo>
                  <a:pt x="299374" y="209776"/>
                </a:lnTo>
                <a:lnTo>
                  <a:pt x="295351" y="208251"/>
                </a:lnTo>
                <a:lnTo>
                  <a:pt x="288638" y="205201"/>
                </a:lnTo>
                <a:lnTo>
                  <a:pt x="284603" y="203804"/>
                </a:lnTo>
                <a:lnTo>
                  <a:pt x="277890" y="200754"/>
                </a:lnTo>
                <a:lnTo>
                  <a:pt x="272522" y="199230"/>
                </a:lnTo>
                <a:lnTo>
                  <a:pt x="265809" y="197705"/>
                </a:lnTo>
                <a:lnTo>
                  <a:pt x="260441" y="196180"/>
                </a:lnTo>
                <a:lnTo>
                  <a:pt x="253728" y="194655"/>
                </a:lnTo>
                <a:lnTo>
                  <a:pt x="249704" y="193131"/>
                </a:lnTo>
                <a:lnTo>
                  <a:pt x="245670" y="193131"/>
                </a:lnTo>
                <a:lnTo>
                  <a:pt x="241646" y="191733"/>
                </a:lnTo>
                <a:lnTo>
                  <a:pt x="237623" y="191733"/>
                </a:lnTo>
                <a:lnTo>
                  <a:pt x="233588" y="190208"/>
                </a:lnTo>
                <a:lnTo>
                  <a:pt x="229565" y="188684"/>
                </a:lnTo>
                <a:lnTo>
                  <a:pt x="225542" y="188684"/>
                </a:lnTo>
                <a:lnTo>
                  <a:pt x="221507" y="187159"/>
                </a:lnTo>
                <a:lnTo>
                  <a:pt x="217484" y="187159"/>
                </a:lnTo>
                <a:lnTo>
                  <a:pt x="212116" y="185634"/>
                </a:lnTo>
                <a:lnTo>
                  <a:pt x="202713" y="185634"/>
                </a:lnTo>
                <a:lnTo>
                  <a:pt x="198690" y="184109"/>
                </a:lnTo>
                <a:lnTo>
                  <a:pt x="194655" y="184109"/>
                </a:lnTo>
                <a:lnTo>
                  <a:pt x="191977" y="182585"/>
                </a:lnTo>
                <a:lnTo>
                  <a:pt x="183919" y="182585"/>
                </a:lnTo>
                <a:lnTo>
                  <a:pt x="179895" y="181060"/>
                </a:lnTo>
                <a:lnTo>
                  <a:pt x="173182" y="181060"/>
                </a:lnTo>
                <a:lnTo>
                  <a:pt x="169148" y="179662"/>
                </a:lnTo>
                <a:lnTo>
                  <a:pt x="165124" y="179662"/>
                </a:lnTo>
                <a:lnTo>
                  <a:pt x="161101" y="178138"/>
                </a:lnTo>
                <a:lnTo>
                  <a:pt x="149009" y="178138"/>
                </a:lnTo>
                <a:lnTo>
                  <a:pt x="144985" y="176613"/>
                </a:lnTo>
                <a:lnTo>
                  <a:pt x="140962" y="176613"/>
                </a:lnTo>
                <a:lnTo>
                  <a:pt x="136927" y="175088"/>
                </a:lnTo>
                <a:lnTo>
                  <a:pt x="132904" y="175088"/>
                </a:lnTo>
                <a:lnTo>
                  <a:pt x="128881" y="173563"/>
                </a:lnTo>
                <a:lnTo>
                  <a:pt x="120823" y="173563"/>
                </a:lnTo>
                <a:lnTo>
                  <a:pt x="116788" y="172039"/>
                </a:lnTo>
                <a:lnTo>
                  <a:pt x="108742" y="172039"/>
                </a:lnTo>
                <a:lnTo>
                  <a:pt x="104707" y="170514"/>
                </a:lnTo>
                <a:lnTo>
                  <a:pt x="100684" y="168989"/>
                </a:lnTo>
                <a:lnTo>
                  <a:pt x="95316" y="168989"/>
                </a:lnTo>
                <a:lnTo>
                  <a:pt x="91281" y="167592"/>
                </a:lnTo>
                <a:lnTo>
                  <a:pt x="87258" y="166067"/>
                </a:lnTo>
                <a:lnTo>
                  <a:pt x="81890" y="166067"/>
                </a:lnTo>
                <a:lnTo>
                  <a:pt x="77855" y="164542"/>
                </a:lnTo>
                <a:lnTo>
                  <a:pt x="72487" y="164542"/>
                </a:lnTo>
                <a:lnTo>
                  <a:pt x="68463" y="161493"/>
                </a:lnTo>
                <a:lnTo>
                  <a:pt x="63095" y="159968"/>
                </a:lnTo>
                <a:lnTo>
                  <a:pt x="59061" y="158443"/>
                </a:lnTo>
                <a:lnTo>
                  <a:pt x="53693" y="156919"/>
                </a:lnTo>
                <a:lnTo>
                  <a:pt x="49669" y="153996"/>
                </a:lnTo>
                <a:lnTo>
                  <a:pt x="45635" y="150947"/>
                </a:lnTo>
                <a:lnTo>
                  <a:pt x="41611" y="149422"/>
                </a:lnTo>
                <a:lnTo>
                  <a:pt x="37588" y="146373"/>
                </a:lnTo>
                <a:lnTo>
                  <a:pt x="30875" y="140401"/>
                </a:lnTo>
                <a:lnTo>
                  <a:pt x="24162" y="135827"/>
                </a:lnTo>
                <a:lnTo>
                  <a:pt x="18794" y="128330"/>
                </a:lnTo>
                <a:lnTo>
                  <a:pt x="13414" y="122231"/>
                </a:lnTo>
                <a:lnTo>
                  <a:pt x="9391" y="114735"/>
                </a:lnTo>
                <a:lnTo>
                  <a:pt x="5368" y="107238"/>
                </a:lnTo>
                <a:lnTo>
                  <a:pt x="4023" y="99615"/>
                </a:lnTo>
                <a:lnTo>
                  <a:pt x="1333" y="92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996623" y="2248783"/>
            <a:ext cx="339663" cy="155394"/>
          </a:xfrm>
          <a:custGeom>
            <a:avLst/>
            <a:gdLst/>
            <a:ahLst/>
            <a:cxnLst/>
            <a:rect l="l" t="t" r="r" b="b"/>
            <a:pathLst>
              <a:path w="339663" h="155394">
                <a:moveTo>
                  <a:pt x="91292" y="1524"/>
                </a:moveTo>
                <a:lnTo>
                  <a:pt x="98005" y="0"/>
                </a:lnTo>
                <a:lnTo>
                  <a:pt x="234945" y="0"/>
                </a:lnTo>
                <a:lnTo>
                  <a:pt x="240313" y="1524"/>
                </a:lnTo>
                <a:lnTo>
                  <a:pt x="252394" y="1524"/>
                </a:lnTo>
                <a:lnTo>
                  <a:pt x="256429" y="2922"/>
                </a:lnTo>
                <a:lnTo>
                  <a:pt x="271188" y="2922"/>
                </a:lnTo>
                <a:lnTo>
                  <a:pt x="275223" y="4447"/>
                </a:lnTo>
                <a:lnTo>
                  <a:pt x="283281" y="4447"/>
                </a:lnTo>
                <a:lnTo>
                  <a:pt x="287304" y="5971"/>
                </a:lnTo>
                <a:lnTo>
                  <a:pt x="291327" y="5971"/>
                </a:lnTo>
                <a:lnTo>
                  <a:pt x="294017" y="7496"/>
                </a:lnTo>
                <a:lnTo>
                  <a:pt x="300730" y="9021"/>
                </a:lnTo>
                <a:lnTo>
                  <a:pt x="304753" y="10545"/>
                </a:lnTo>
                <a:lnTo>
                  <a:pt x="308788" y="13595"/>
                </a:lnTo>
                <a:lnTo>
                  <a:pt x="310122" y="14993"/>
                </a:lnTo>
                <a:lnTo>
                  <a:pt x="314156" y="19567"/>
                </a:lnTo>
                <a:lnTo>
                  <a:pt x="316835" y="27063"/>
                </a:lnTo>
                <a:lnTo>
                  <a:pt x="319524" y="30113"/>
                </a:lnTo>
                <a:lnTo>
                  <a:pt x="320869" y="34687"/>
                </a:lnTo>
                <a:lnTo>
                  <a:pt x="322214" y="39134"/>
                </a:lnTo>
                <a:lnTo>
                  <a:pt x="322214" y="45233"/>
                </a:lnTo>
                <a:lnTo>
                  <a:pt x="324893" y="49807"/>
                </a:lnTo>
                <a:lnTo>
                  <a:pt x="326237" y="55779"/>
                </a:lnTo>
                <a:lnTo>
                  <a:pt x="327582" y="61878"/>
                </a:lnTo>
                <a:lnTo>
                  <a:pt x="327582" y="67850"/>
                </a:lnTo>
                <a:lnTo>
                  <a:pt x="328927" y="73948"/>
                </a:lnTo>
                <a:lnTo>
                  <a:pt x="330261" y="79920"/>
                </a:lnTo>
                <a:lnTo>
                  <a:pt x="331606" y="86019"/>
                </a:lnTo>
                <a:lnTo>
                  <a:pt x="331606" y="93516"/>
                </a:lnTo>
                <a:lnTo>
                  <a:pt x="332950" y="98090"/>
                </a:lnTo>
                <a:lnTo>
                  <a:pt x="334295" y="104062"/>
                </a:lnTo>
                <a:lnTo>
                  <a:pt x="335629" y="110161"/>
                </a:lnTo>
                <a:lnTo>
                  <a:pt x="335629" y="116132"/>
                </a:lnTo>
                <a:lnTo>
                  <a:pt x="336974" y="120707"/>
                </a:lnTo>
                <a:lnTo>
                  <a:pt x="336974" y="126678"/>
                </a:lnTo>
                <a:lnTo>
                  <a:pt x="338319" y="131252"/>
                </a:lnTo>
                <a:lnTo>
                  <a:pt x="338319" y="143323"/>
                </a:lnTo>
                <a:lnTo>
                  <a:pt x="339663" y="149295"/>
                </a:lnTo>
                <a:lnTo>
                  <a:pt x="339663" y="155394"/>
                </a:lnTo>
                <a:lnTo>
                  <a:pt x="147686" y="96565"/>
                </a:lnTo>
                <a:lnTo>
                  <a:pt x="312811" y="101012"/>
                </a:lnTo>
                <a:lnTo>
                  <a:pt x="104718" y="49807"/>
                </a:lnTo>
                <a:lnTo>
                  <a:pt x="292672" y="45233"/>
                </a:lnTo>
                <a:lnTo>
                  <a:pt x="0" y="5971"/>
                </a:lnTo>
                <a:lnTo>
                  <a:pt x="5379" y="5971"/>
                </a:lnTo>
                <a:lnTo>
                  <a:pt x="12092" y="4447"/>
                </a:lnTo>
                <a:lnTo>
                  <a:pt x="28197" y="4447"/>
                </a:lnTo>
                <a:lnTo>
                  <a:pt x="32220" y="2922"/>
                </a:lnTo>
                <a:lnTo>
                  <a:pt x="46991" y="2922"/>
                </a:lnTo>
                <a:lnTo>
                  <a:pt x="52359" y="1524"/>
                </a:lnTo>
                <a:lnTo>
                  <a:pt x="91292" y="1524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7950988" y="2529332"/>
            <a:ext cx="375896" cy="472345"/>
          </a:xfrm>
          <a:custGeom>
            <a:avLst/>
            <a:gdLst/>
            <a:ahLst/>
            <a:cxnLst/>
            <a:rect l="l" t="t" r="r" b="b"/>
            <a:pathLst>
              <a:path w="375896" h="472345">
                <a:moveTo>
                  <a:pt x="358446" y="389362"/>
                </a:moveTo>
                <a:lnTo>
                  <a:pt x="362470" y="396897"/>
                </a:lnTo>
                <a:lnTo>
                  <a:pt x="365159" y="402932"/>
                </a:lnTo>
                <a:lnTo>
                  <a:pt x="367849" y="410480"/>
                </a:lnTo>
                <a:lnTo>
                  <a:pt x="370528" y="416515"/>
                </a:lnTo>
                <a:lnTo>
                  <a:pt x="371872" y="422550"/>
                </a:lnTo>
                <a:lnTo>
                  <a:pt x="373217" y="428586"/>
                </a:lnTo>
                <a:lnTo>
                  <a:pt x="373217" y="434621"/>
                </a:lnTo>
                <a:lnTo>
                  <a:pt x="374562" y="439144"/>
                </a:lnTo>
                <a:lnTo>
                  <a:pt x="375896" y="445180"/>
                </a:lnTo>
                <a:lnTo>
                  <a:pt x="375896" y="461786"/>
                </a:lnTo>
                <a:lnTo>
                  <a:pt x="374562" y="469334"/>
                </a:lnTo>
                <a:lnTo>
                  <a:pt x="374562" y="472345"/>
                </a:lnTo>
                <a:lnTo>
                  <a:pt x="373217" y="469334"/>
                </a:lnTo>
                <a:lnTo>
                  <a:pt x="371872" y="466310"/>
                </a:lnTo>
                <a:lnTo>
                  <a:pt x="367849" y="461786"/>
                </a:lnTo>
                <a:lnTo>
                  <a:pt x="365159" y="454239"/>
                </a:lnTo>
                <a:lnTo>
                  <a:pt x="361136" y="448204"/>
                </a:lnTo>
                <a:lnTo>
                  <a:pt x="358446" y="443680"/>
                </a:lnTo>
                <a:lnTo>
                  <a:pt x="355757" y="439144"/>
                </a:lnTo>
                <a:lnTo>
                  <a:pt x="353078" y="434621"/>
                </a:lnTo>
                <a:lnTo>
                  <a:pt x="350388" y="430098"/>
                </a:lnTo>
                <a:lnTo>
                  <a:pt x="346365" y="424062"/>
                </a:lnTo>
                <a:lnTo>
                  <a:pt x="343675" y="418027"/>
                </a:lnTo>
                <a:lnTo>
                  <a:pt x="340997" y="413504"/>
                </a:lnTo>
                <a:lnTo>
                  <a:pt x="336962" y="407468"/>
                </a:lnTo>
                <a:lnTo>
                  <a:pt x="332939" y="401433"/>
                </a:lnTo>
                <a:lnTo>
                  <a:pt x="328916" y="395398"/>
                </a:lnTo>
                <a:lnTo>
                  <a:pt x="323536" y="389362"/>
                </a:lnTo>
                <a:lnTo>
                  <a:pt x="318168" y="383314"/>
                </a:lnTo>
                <a:lnTo>
                  <a:pt x="314145" y="375779"/>
                </a:lnTo>
                <a:lnTo>
                  <a:pt x="308777" y="368232"/>
                </a:lnTo>
                <a:lnTo>
                  <a:pt x="304742" y="362197"/>
                </a:lnTo>
                <a:lnTo>
                  <a:pt x="299374" y="356161"/>
                </a:lnTo>
                <a:lnTo>
                  <a:pt x="292661" y="348614"/>
                </a:lnTo>
                <a:lnTo>
                  <a:pt x="287293" y="341029"/>
                </a:lnTo>
                <a:lnTo>
                  <a:pt x="280580" y="333532"/>
                </a:lnTo>
                <a:lnTo>
                  <a:pt x="273867" y="327433"/>
                </a:lnTo>
                <a:lnTo>
                  <a:pt x="268498" y="318412"/>
                </a:lnTo>
                <a:lnTo>
                  <a:pt x="263130" y="310915"/>
                </a:lnTo>
                <a:lnTo>
                  <a:pt x="257762" y="304816"/>
                </a:lnTo>
                <a:lnTo>
                  <a:pt x="252383" y="298845"/>
                </a:lnTo>
                <a:lnTo>
                  <a:pt x="247014" y="291221"/>
                </a:lnTo>
                <a:lnTo>
                  <a:pt x="242991" y="283725"/>
                </a:lnTo>
                <a:lnTo>
                  <a:pt x="237623" y="277753"/>
                </a:lnTo>
                <a:lnTo>
                  <a:pt x="233588" y="271654"/>
                </a:lnTo>
                <a:lnTo>
                  <a:pt x="229565" y="264157"/>
                </a:lnTo>
                <a:lnTo>
                  <a:pt x="225542" y="258058"/>
                </a:lnTo>
                <a:lnTo>
                  <a:pt x="222852" y="250562"/>
                </a:lnTo>
                <a:lnTo>
                  <a:pt x="218829" y="245988"/>
                </a:lnTo>
                <a:lnTo>
                  <a:pt x="214794" y="238491"/>
                </a:lnTo>
                <a:lnTo>
                  <a:pt x="212116" y="232392"/>
                </a:lnTo>
                <a:lnTo>
                  <a:pt x="208081" y="226420"/>
                </a:lnTo>
                <a:lnTo>
                  <a:pt x="204058" y="220322"/>
                </a:lnTo>
                <a:lnTo>
                  <a:pt x="201368" y="214350"/>
                </a:lnTo>
                <a:lnTo>
                  <a:pt x="198690" y="206726"/>
                </a:lnTo>
                <a:lnTo>
                  <a:pt x="196000" y="200754"/>
                </a:lnTo>
                <a:lnTo>
                  <a:pt x="191977" y="194655"/>
                </a:lnTo>
                <a:lnTo>
                  <a:pt x="189287" y="188684"/>
                </a:lnTo>
                <a:lnTo>
                  <a:pt x="185264" y="181187"/>
                </a:lnTo>
                <a:lnTo>
                  <a:pt x="181229" y="175088"/>
                </a:lnTo>
                <a:lnTo>
                  <a:pt x="177206" y="169116"/>
                </a:lnTo>
                <a:lnTo>
                  <a:pt x="174527" y="161493"/>
                </a:lnTo>
                <a:lnTo>
                  <a:pt x="170493" y="153996"/>
                </a:lnTo>
                <a:lnTo>
                  <a:pt x="166469" y="146373"/>
                </a:lnTo>
                <a:lnTo>
                  <a:pt x="162435" y="140401"/>
                </a:lnTo>
                <a:lnTo>
                  <a:pt x="158411" y="132904"/>
                </a:lnTo>
                <a:lnTo>
                  <a:pt x="154388" y="125281"/>
                </a:lnTo>
                <a:lnTo>
                  <a:pt x="149009" y="117784"/>
                </a:lnTo>
                <a:lnTo>
                  <a:pt x="143640" y="110161"/>
                </a:lnTo>
                <a:lnTo>
                  <a:pt x="140962" y="105713"/>
                </a:lnTo>
                <a:lnTo>
                  <a:pt x="138272" y="101139"/>
                </a:lnTo>
                <a:lnTo>
                  <a:pt x="135594" y="98090"/>
                </a:lnTo>
                <a:lnTo>
                  <a:pt x="132904" y="93643"/>
                </a:lnTo>
                <a:lnTo>
                  <a:pt x="127536" y="87544"/>
                </a:lnTo>
                <a:lnTo>
                  <a:pt x="122168" y="80047"/>
                </a:lnTo>
                <a:lnTo>
                  <a:pt x="116788" y="73948"/>
                </a:lnTo>
                <a:lnTo>
                  <a:pt x="110075" y="67977"/>
                </a:lnTo>
                <a:lnTo>
                  <a:pt x="104707" y="61878"/>
                </a:lnTo>
                <a:lnTo>
                  <a:pt x="97994" y="55906"/>
                </a:lnTo>
                <a:lnTo>
                  <a:pt x="91281" y="49807"/>
                </a:lnTo>
                <a:lnTo>
                  <a:pt x="85913" y="45360"/>
                </a:lnTo>
                <a:lnTo>
                  <a:pt x="79200" y="40786"/>
                </a:lnTo>
                <a:lnTo>
                  <a:pt x="73832" y="36212"/>
                </a:lnTo>
                <a:lnTo>
                  <a:pt x="67119" y="31765"/>
                </a:lnTo>
                <a:lnTo>
                  <a:pt x="61750" y="28715"/>
                </a:lnTo>
                <a:lnTo>
                  <a:pt x="55037" y="24141"/>
                </a:lnTo>
                <a:lnTo>
                  <a:pt x="49669" y="22743"/>
                </a:lnTo>
                <a:lnTo>
                  <a:pt x="44301" y="19694"/>
                </a:lnTo>
                <a:lnTo>
                  <a:pt x="38933" y="16644"/>
                </a:lnTo>
                <a:lnTo>
                  <a:pt x="33553" y="13595"/>
                </a:lnTo>
                <a:lnTo>
                  <a:pt x="28185" y="10673"/>
                </a:lnTo>
                <a:lnTo>
                  <a:pt x="24162" y="9148"/>
                </a:lnTo>
                <a:lnTo>
                  <a:pt x="20127" y="6098"/>
                </a:lnTo>
                <a:lnTo>
                  <a:pt x="16104" y="4574"/>
                </a:lnTo>
                <a:lnTo>
                  <a:pt x="12081" y="4574"/>
                </a:lnTo>
                <a:lnTo>
                  <a:pt x="5368" y="1524"/>
                </a:lnTo>
                <a:lnTo>
                  <a:pt x="0" y="0"/>
                </a:lnTo>
                <a:lnTo>
                  <a:pt x="9391" y="0"/>
                </a:lnTo>
                <a:lnTo>
                  <a:pt x="13414" y="1524"/>
                </a:lnTo>
                <a:lnTo>
                  <a:pt x="22817" y="1524"/>
                </a:lnTo>
                <a:lnTo>
                  <a:pt x="28185" y="3049"/>
                </a:lnTo>
                <a:lnTo>
                  <a:pt x="32220" y="4574"/>
                </a:lnTo>
                <a:lnTo>
                  <a:pt x="37588" y="6098"/>
                </a:lnTo>
                <a:lnTo>
                  <a:pt x="44301" y="7623"/>
                </a:lnTo>
                <a:lnTo>
                  <a:pt x="49669" y="9148"/>
                </a:lnTo>
                <a:lnTo>
                  <a:pt x="55037" y="12070"/>
                </a:lnTo>
                <a:lnTo>
                  <a:pt x="63095" y="13595"/>
                </a:lnTo>
                <a:lnTo>
                  <a:pt x="69808" y="16644"/>
                </a:lnTo>
                <a:lnTo>
                  <a:pt x="75176" y="18169"/>
                </a:lnTo>
                <a:lnTo>
                  <a:pt x="81890" y="22743"/>
                </a:lnTo>
                <a:lnTo>
                  <a:pt x="89947" y="24141"/>
                </a:lnTo>
                <a:lnTo>
                  <a:pt x="96660" y="28715"/>
                </a:lnTo>
                <a:lnTo>
                  <a:pt x="103374" y="33289"/>
                </a:lnTo>
                <a:lnTo>
                  <a:pt x="110075" y="39261"/>
                </a:lnTo>
                <a:lnTo>
                  <a:pt x="116788" y="43835"/>
                </a:lnTo>
                <a:lnTo>
                  <a:pt x="123501" y="48409"/>
                </a:lnTo>
                <a:lnTo>
                  <a:pt x="131559" y="54381"/>
                </a:lnTo>
                <a:lnTo>
                  <a:pt x="136927" y="61878"/>
                </a:lnTo>
                <a:lnTo>
                  <a:pt x="144985" y="67977"/>
                </a:lnTo>
                <a:lnTo>
                  <a:pt x="150353" y="75473"/>
                </a:lnTo>
                <a:lnTo>
                  <a:pt x="154388" y="78523"/>
                </a:lnTo>
                <a:lnTo>
                  <a:pt x="157067" y="81572"/>
                </a:lnTo>
                <a:lnTo>
                  <a:pt x="159756" y="86019"/>
                </a:lnTo>
                <a:lnTo>
                  <a:pt x="162435" y="90593"/>
                </a:lnTo>
                <a:lnTo>
                  <a:pt x="167814" y="98090"/>
                </a:lnTo>
                <a:lnTo>
                  <a:pt x="174527" y="105713"/>
                </a:lnTo>
                <a:lnTo>
                  <a:pt x="179895" y="113210"/>
                </a:lnTo>
                <a:lnTo>
                  <a:pt x="183919" y="122231"/>
                </a:lnTo>
                <a:lnTo>
                  <a:pt x="189287" y="129855"/>
                </a:lnTo>
                <a:lnTo>
                  <a:pt x="193321" y="135827"/>
                </a:lnTo>
                <a:lnTo>
                  <a:pt x="197345" y="143450"/>
                </a:lnTo>
                <a:lnTo>
                  <a:pt x="201368" y="150947"/>
                </a:lnTo>
                <a:lnTo>
                  <a:pt x="205403" y="157046"/>
                </a:lnTo>
                <a:lnTo>
                  <a:pt x="209426" y="163017"/>
                </a:lnTo>
                <a:lnTo>
                  <a:pt x="212116" y="169116"/>
                </a:lnTo>
                <a:lnTo>
                  <a:pt x="214794" y="176613"/>
                </a:lnTo>
                <a:lnTo>
                  <a:pt x="218829" y="182585"/>
                </a:lnTo>
                <a:lnTo>
                  <a:pt x="221507" y="188684"/>
                </a:lnTo>
                <a:lnTo>
                  <a:pt x="225542" y="194655"/>
                </a:lnTo>
                <a:lnTo>
                  <a:pt x="226875" y="200754"/>
                </a:lnTo>
                <a:lnTo>
                  <a:pt x="230910" y="205328"/>
                </a:lnTo>
                <a:lnTo>
                  <a:pt x="233588" y="211300"/>
                </a:lnTo>
                <a:lnTo>
                  <a:pt x="236278" y="217399"/>
                </a:lnTo>
                <a:lnTo>
                  <a:pt x="238968" y="223371"/>
                </a:lnTo>
                <a:lnTo>
                  <a:pt x="241646" y="227945"/>
                </a:lnTo>
                <a:lnTo>
                  <a:pt x="244336" y="233917"/>
                </a:lnTo>
                <a:lnTo>
                  <a:pt x="247014" y="238491"/>
                </a:lnTo>
                <a:lnTo>
                  <a:pt x="249704" y="244463"/>
                </a:lnTo>
                <a:lnTo>
                  <a:pt x="253728" y="247512"/>
                </a:lnTo>
                <a:lnTo>
                  <a:pt x="255072" y="253611"/>
                </a:lnTo>
                <a:lnTo>
                  <a:pt x="259096" y="258058"/>
                </a:lnTo>
                <a:lnTo>
                  <a:pt x="261785" y="264157"/>
                </a:lnTo>
                <a:lnTo>
                  <a:pt x="264475" y="268604"/>
                </a:lnTo>
                <a:lnTo>
                  <a:pt x="268498" y="274703"/>
                </a:lnTo>
                <a:lnTo>
                  <a:pt x="272522" y="279150"/>
                </a:lnTo>
                <a:lnTo>
                  <a:pt x="275211" y="285249"/>
                </a:lnTo>
                <a:lnTo>
                  <a:pt x="280580" y="289823"/>
                </a:lnTo>
                <a:lnTo>
                  <a:pt x="284603" y="294270"/>
                </a:lnTo>
                <a:lnTo>
                  <a:pt x="288638" y="298845"/>
                </a:lnTo>
                <a:lnTo>
                  <a:pt x="292661" y="301894"/>
                </a:lnTo>
                <a:lnTo>
                  <a:pt x="296695" y="306341"/>
                </a:lnTo>
                <a:lnTo>
                  <a:pt x="300719" y="310915"/>
                </a:lnTo>
                <a:lnTo>
                  <a:pt x="304742" y="315362"/>
                </a:lnTo>
                <a:lnTo>
                  <a:pt x="307432" y="321461"/>
                </a:lnTo>
                <a:lnTo>
                  <a:pt x="311455" y="324511"/>
                </a:lnTo>
                <a:lnTo>
                  <a:pt x="315490" y="328958"/>
                </a:lnTo>
                <a:lnTo>
                  <a:pt x="318168" y="333532"/>
                </a:lnTo>
                <a:lnTo>
                  <a:pt x="322203" y="338106"/>
                </a:lnTo>
                <a:lnTo>
                  <a:pt x="324881" y="341029"/>
                </a:lnTo>
                <a:lnTo>
                  <a:pt x="327571" y="345603"/>
                </a:lnTo>
                <a:lnTo>
                  <a:pt x="331594" y="350126"/>
                </a:lnTo>
                <a:lnTo>
                  <a:pt x="334284" y="354649"/>
                </a:lnTo>
                <a:lnTo>
                  <a:pt x="339652" y="360685"/>
                </a:lnTo>
                <a:lnTo>
                  <a:pt x="346365" y="368232"/>
                </a:lnTo>
                <a:lnTo>
                  <a:pt x="350388" y="375779"/>
                </a:lnTo>
                <a:lnTo>
                  <a:pt x="354423" y="383314"/>
                </a:lnTo>
                <a:lnTo>
                  <a:pt x="358446" y="389362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6881038" y="2259329"/>
            <a:ext cx="394645" cy="633711"/>
          </a:xfrm>
          <a:custGeom>
            <a:avLst/>
            <a:gdLst/>
            <a:ahLst/>
            <a:cxnLst/>
            <a:rect l="l" t="t" r="r" b="b"/>
            <a:pathLst>
              <a:path w="394645" h="633711">
                <a:moveTo>
                  <a:pt x="277901" y="82970"/>
                </a:moveTo>
                <a:lnTo>
                  <a:pt x="277901" y="88942"/>
                </a:lnTo>
                <a:lnTo>
                  <a:pt x="276545" y="96565"/>
                </a:lnTo>
                <a:lnTo>
                  <a:pt x="277901" y="102537"/>
                </a:lnTo>
                <a:lnTo>
                  <a:pt x="277901" y="116132"/>
                </a:lnTo>
                <a:lnTo>
                  <a:pt x="279257" y="123756"/>
                </a:lnTo>
                <a:lnTo>
                  <a:pt x="280501" y="131252"/>
                </a:lnTo>
                <a:lnTo>
                  <a:pt x="281857" y="138749"/>
                </a:lnTo>
                <a:lnTo>
                  <a:pt x="283213" y="143323"/>
                </a:lnTo>
                <a:lnTo>
                  <a:pt x="283213" y="147897"/>
                </a:lnTo>
                <a:lnTo>
                  <a:pt x="284569" y="152344"/>
                </a:lnTo>
                <a:lnTo>
                  <a:pt x="285925" y="156919"/>
                </a:lnTo>
                <a:lnTo>
                  <a:pt x="287281" y="159968"/>
                </a:lnTo>
                <a:lnTo>
                  <a:pt x="288638" y="164415"/>
                </a:lnTo>
                <a:lnTo>
                  <a:pt x="289994" y="168989"/>
                </a:lnTo>
                <a:lnTo>
                  <a:pt x="291237" y="174961"/>
                </a:lnTo>
                <a:lnTo>
                  <a:pt x="293949" y="179535"/>
                </a:lnTo>
                <a:lnTo>
                  <a:pt x="295305" y="182585"/>
                </a:lnTo>
                <a:lnTo>
                  <a:pt x="296662" y="188557"/>
                </a:lnTo>
                <a:lnTo>
                  <a:pt x="298018" y="194655"/>
                </a:lnTo>
                <a:lnTo>
                  <a:pt x="299374" y="199103"/>
                </a:lnTo>
                <a:lnTo>
                  <a:pt x="300730" y="205201"/>
                </a:lnTo>
                <a:lnTo>
                  <a:pt x="301973" y="209649"/>
                </a:lnTo>
                <a:lnTo>
                  <a:pt x="303329" y="215747"/>
                </a:lnTo>
                <a:lnTo>
                  <a:pt x="306042" y="221719"/>
                </a:lnTo>
                <a:lnTo>
                  <a:pt x="307398" y="227818"/>
                </a:lnTo>
                <a:lnTo>
                  <a:pt x="308754" y="233790"/>
                </a:lnTo>
                <a:lnTo>
                  <a:pt x="310110" y="239889"/>
                </a:lnTo>
                <a:lnTo>
                  <a:pt x="311466" y="244463"/>
                </a:lnTo>
                <a:lnTo>
                  <a:pt x="314066" y="250435"/>
                </a:lnTo>
                <a:lnTo>
                  <a:pt x="315422" y="256534"/>
                </a:lnTo>
                <a:lnTo>
                  <a:pt x="316778" y="264030"/>
                </a:lnTo>
                <a:lnTo>
                  <a:pt x="319490" y="270002"/>
                </a:lnTo>
                <a:lnTo>
                  <a:pt x="319490" y="276101"/>
                </a:lnTo>
                <a:lnTo>
                  <a:pt x="322203" y="283597"/>
                </a:lnTo>
                <a:lnTo>
                  <a:pt x="323559" y="289696"/>
                </a:lnTo>
                <a:lnTo>
                  <a:pt x="324802" y="295668"/>
                </a:lnTo>
                <a:lnTo>
                  <a:pt x="326158" y="301767"/>
                </a:lnTo>
                <a:lnTo>
                  <a:pt x="328871" y="309264"/>
                </a:lnTo>
                <a:lnTo>
                  <a:pt x="330227" y="315362"/>
                </a:lnTo>
                <a:lnTo>
                  <a:pt x="331583" y="321334"/>
                </a:lnTo>
                <a:lnTo>
                  <a:pt x="332939" y="328958"/>
                </a:lnTo>
                <a:lnTo>
                  <a:pt x="335538" y="334930"/>
                </a:lnTo>
                <a:lnTo>
                  <a:pt x="336895" y="342553"/>
                </a:lnTo>
                <a:lnTo>
                  <a:pt x="338251" y="348525"/>
                </a:lnTo>
                <a:lnTo>
                  <a:pt x="340963" y="353099"/>
                </a:lnTo>
                <a:lnTo>
                  <a:pt x="342319" y="359071"/>
                </a:lnTo>
                <a:lnTo>
                  <a:pt x="343675" y="366695"/>
                </a:lnTo>
                <a:lnTo>
                  <a:pt x="346275" y="372667"/>
                </a:lnTo>
                <a:lnTo>
                  <a:pt x="347631" y="378765"/>
                </a:lnTo>
                <a:lnTo>
                  <a:pt x="348987" y="384737"/>
                </a:lnTo>
                <a:lnTo>
                  <a:pt x="350343" y="392234"/>
                </a:lnTo>
                <a:lnTo>
                  <a:pt x="353056" y="396808"/>
                </a:lnTo>
                <a:lnTo>
                  <a:pt x="354412" y="402907"/>
                </a:lnTo>
                <a:lnTo>
                  <a:pt x="355768" y="408879"/>
                </a:lnTo>
                <a:lnTo>
                  <a:pt x="357124" y="414978"/>
                </a:lnTo>
                <a:lnTo>
                  <a:pt x="358367" y="419425"/>
                </a:lnTo>
                <a:lnTo>
                  <a:pt x="359723" y="425523"/>
                </a:lnTo>
                <a:lnTo>
                  <a:pt x="361080" y="431495"/>
                </a:lnTo>
                <a:lnTo>
                  <a:pt x="362436" y="437594"/>
                </a:lnTo>
                <a:lnTo>
                  <a:pt x="365148" y="442041"/>
                </a:lnTo>
                <a:lnTo>
                  <a:pt x="365148" y="446615"/>
                </a:lnTo>
                <a:lnTo>
                  <a:pt x="366504" y="452587"/>
                </a:lnTo>
                <a:lnTo>
                  <a:pt x="367860" y="457161"/>
                </a:lnTo>
                <a:lnTo>
                  <a:pt x="370460" y="461736"/>
                </a:lnTo>
                <a:lnTo>
                  <a:pt x="371816" y="466183"/>
                </a:lnTo>
                <a:lnTo>
                  <a:pt x="373172" y="470757"/>
                </a:lnTo>
                <a:lnTo>
                  <a:pt x="373172" y="475331"/>
                </a:lnTo>
                <a:lnTo>
                  <a:pt x="375884" y="482828"/>
                </a:lnTo>
                <a:lnTo>
                  <a:pt x="378597" y="490324"/>
                </a:lnTo>
                <a:lnTo>
                  <a:pt x="379840" y="496423"/>
                </a:lnTo>
                <a:lnTo>
                  <a:pt x="382552" y="503920"/>
                </a:lnTo>
                <a:lnTo>
                  <a:pt x="383908" y="508494"/>
                </a:lnTo>
                <a:lnTo>
                  <a:pt x="386621" y="512941"/>
                </a:lnTo>
                <a:lnTo>
                  <a:pt x="387977" y="517515"/>
                </a:lnTo>
                <a:lnTo>
                  <a:pt x="389333" y="523614"/>
                </a:lnTo>
                <a:lnTo>
                  <a:pt x="390576" y="528061"/>
                </a:lnTo>
                <a:lnTo>
                  <a:pt x="391932" y="532635"/>
                </a:lnTo>
                <a:lnTo>
                  <a:pt x="393289" y="538607"/>
                </a:lnTo>
                <a:lnTo>
                  <a:pt x="393289" y="547755"/>
                </a:lnTo>
                <a:lnTo>
                  <a:pt x="394645" y="552202"/>
                </a:lnTo>
                <a:lnTo>
                  <a:pt x="394645" y="568847"/>
                </a:lnTo>
                <a:lnTo>
                  <a:pt x="393289" y="573294"/>
                </a:lnTo>
                <a:lnTo>
                  <a:pt x="391932" y="577868"/>
                </a:lnTo>
                <a:lnTo>
                  <a:pt x="391932" y="585365"/>
                </a:lnTo>
                <a:lnTo>
                  <a:pt x="389333" y="592989"/>
                </a:lnTo>
                <a:lnTo>
                  <a:pt x="386621" y="598960"/>
                </a:lnTo>
                <a:lnTo>
                  <a:pt x="383908" y="606584"/>
                </a:lnTo>
                <a:lnTo>
                  <a:pt x="381196" y="614093"/>
                </a:lnTo>
                <a:lnTo>
                  <a:pt x="377241" y="620129"/>
                </a:lnTo>
                <a:lnTo>
                  <a:pt x="373172" y="627676"/>
                </a:lnTo>
                <a:lnTo>
                  <a:pt x="367860" y="633711"/>
                </a:lnTo>
                <a:lnTo>
                  <a:pt x="367860" y="630687"/>
                </a:lnTo>
                <a:lnTo>
                  <a:pt x="369104" y="626164"/>
                </a:lnTo>
                <a:lnTo>
                  <a:pt x="369104" y="594513"/>
                </a:lnTo>
                <a:lnTo>
                  <a:pt x="367860" y="589939"/>
                </a:lnTo>
                <a:lnTo>
                  <a:pt x="367860" y="571897"/>
                </a:lnTo>
                <a:lnTo>
                  <a:pt x="366504" y="567322"/>
                </a:lnTo>
                <a:lnTo>
                  <a:pt x="366504" y="561224"/>
                </a:lnTo>
                <a:lnTo>
                  <a:pt x="365148" y="555252"/>
                </a:lnTo>
                <a:lnTo>
                  <a:pt x="365148" y="549153"/>
                </a:lnTo>
                <a:lnTo>
                  <a:pt x="362436" y="543181"/>
                </a:lnTo>
                <a:lnTo>
                  <a:pt x="362436" y="535685"/>
                </a:lnTo>
                <a:lnTo>
                  <a:pt x="361080" y="529586"/>
                </a:lnTo>
                <a:lnTo>
                  <a:pt x="359723" y="522089"/>
                </a:lnTo>
                <a:lnTo>
                  <a:pt x="357124" y="515990"/>
                </a:lnTo>
                <a:lnTo>
                  <a:pt x="355768" y="508494"/>
                </a:lnTo>
                <a:lnTo>
                  <a:pt x="353056" y="502395"/>
                </a:lnTo>
                <a:lnTo>
                  <a:pt x="350343" y="494898"/>
                </a:lnTo>
                <a:lnTo>
                  <a:pt x="347631" y="488799"/>
                </a:lnTo>
                <a:lnTo>
                  <a:pt x="218795" y="395283"/>
                </a:lnTo>
                <a:lnTo>
                  <a:pt x="338251" y="429971"/>
                </a:lnTo>
                <a:lnTo>
                  <a:pt x="155733" y="325908"/>
                </a:lnTo>
                <a:lnTo>
                  <a:pt x="330227" y="374191"/>
                </a:lnTo>
                <a:lnTo>
                  <a:pt x="134260" y="253484"/>
                </a:lnTo>
                <a:lnTo>
                  <a:pt x="296662" y="294143"/>
                </a:lnTo>
                <a:lnTo>
                  <a:pt x="68373" y="178011"/>
                </a:lnTo>
                <a:lnTo>
                  <a:pt x="275189" y="223244"/>
                </a:lnTo>
                <a:lnTo>
                  <a:pt x="33565" y="99615"/>
                </a:lnTo>
                <a:lnTo>
                  <a:pt x="252360" y="153869"/>
                </a:lnTo>
                <a:lnTo>
                  <a:pt x="0" y="39261"/>
                </a:lnTo>
                <a:lnTo>
                  <a:pt x="244336" y="95040"/>
                </a:lnTo>
                <a:lnTo>
                  <a:pt x="40233" y="0"/>
                </a:lnTo>
                <a:lnTo>
                  <a:pt x="252360" y="54254"/>
                </a:lnTo>
                <a:lnTo>
                  <a:pt x="170425" y="0"/>
                </a:lnTo>
                <a:lnTo>
                  <a:pt x="303329" y="9021"/>
                </a:lnTo>
                <a:lnTo>
                  <a:pt x="301973" y="12070"/>
                </a:lnTo>
                <a:lnTo>
                  <a:pt x="299374" y="13595"/>
                </a:lnTo>
                <a:lnTo>
                  <a:pt x="296662" y="19567"/>
                </a:lnTo>
                <a:lnTo>
                  <a:pt x="293949" y="24141"/>
                </a:lnTo>
                <a:lnTo>
                  <a:pt x="291237" y="31637"/>
                </a:lnTo>
                <a:lnTo>
                  <a:pt x="289994" y="36212"/>
                </a:lnTo>
                <a:lnTo>
                  <a:pt x="287281" y="40659"/>
                </a:lnTo>
                <a:lnTo>
                  <a:pt x="285925" y="45233"/>
                </a:lnTo>
                <a:lnTo>
                  <a:pt x="284569" y="49807"/>
                </a:lnTo>
                <a:lnTo>
                  <a:pt x="283213" y="54254"/>
                </a:lnTo>
                <a:lnTo>
                  <a:pt x="281857" y="60353"/>
                </a:lnTo>
                <a:lnTo>
                  <a:pt x="280501" y="64800"/>
                </a:lnTo>
                <a:lnTo>
                  <a:pt x="279257" y="70899"/>
                </a:lnTo>
                <a:lnTo>
                  <a:pt x="279257" y="75473"/>
                </a:lnTo>
                <a:lnTo>
                  <a:pt x="277901" y="82970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6760226" y="3030342"/>
            <a:ext cx="402669" cy="184084"/>
          </a:xfrm>
          <a:custGeom>
            <a:avLst/>
            <a:gdLst/>
            <a:ahLst/>
            <a:cxnLst/>
            <a:rect l="l" t="t" r="r" b="b"/>
            <a:pathLst>
              <a:path w="402669" h="184084">
                <a:moveTo>
                  <a:pt x="327514" y="89030"/>
                </a:moveTo>
                <a:lnTo>
                  <a:pt x="332939" y="84507"/>
                </a:lnTo>
                <a:lnTo>
                  <a:pt x="336895" y="81483"/>
                </a:lnTo>
                <a:lnTo>
                  <a:pt x="342319" y="76960"/>
                </a:lnTo>
                <a:lnTo>
                  <a:pt x="347631" y="72436"/>
                </a:lnTo>
                <a:lnTo>
                  <a:pt x="350343" y="67900"/>
                </a:lnTo>
                <a:lnTo>
                  <a:pt x="354412" y="63377"/>
                </a:lnTo>
                <a:lnTo>
                  <a:pt x="359723" y="58854"/>
                </a:lnTo>
                <a:lnTo>
                  <a:pt x="363792" y="54330"/>
                </a:lnTo>
                <a:lnTo>
                  <a:pt x="367747" y="49794"/>
                </a:lnTo>
                <a:lnTo>
                  <a:pt x="370460" y="45271"/>
                </a:lnTo>
                <a:lnTo>
                  <a:pt x="374528" y="40748"/>
                </a:lnTo>
                <a:lnTo>
                  <a:pt x="378484" y="36212"/>
                </a:lnTo>
                <a:lnTo>
                  <a:pt x="382552" y="31688"/>
                </a:lnTo>
                <a:lnTo>
                  <a:pt x="385265" y="27165"/>
                </a:lnTo>
                <a:lnTo>
                  <a:pt x="390576" y="19618"/>
                </a:lnTo>
                <a:lnTo>
                  <a:pt x="394645" y="13582"/>
                </a:lnTo>
                <a:lnTo>
                  <a:pt x="398713" y="7547"/>
                </a:lnTo>
                <a:lnTo>
                  <a:pt x="400070" y="3024"/>
                </a:lnTo>
                <a:lnTo>
                  <a:pt x="402669" y="0"/>
                </a:lnTo>
                <a:lnTo>
                  <a:pt x="400070" y="4536"/>
                </a:lnTo>
                <a:lnTo>
                  <a:pt x="400070" y="6035"/>
                </a:lnTo>
                <a:lnTo>
                  <a:pt x="398713" y="10571"/>
                </a:lnTo>
                <a:lnTo>
                  <a:pt x="396001" y="13582"/>
                </a:lnTo>
                <a:lnTo>
                  <a:pt x="394645" y="18106"/>
                </a:lnTo>
                <a:lnTo>
                  <a:pt x="393289" y="22642"/>
                </a:lnTo>
                <a:lnTo>
                  <a:pt x="390576" y="27165"/>
                </a:lnTo>
                <a:lnTo>
                  <a:pt x="389220" y="31688"/>
                </a:lnTo>
                <a:lnTo>
                  <a:pt x="386621" y="37724"/>
                </a:lnTo>
                <a:lnTo>
                  <a:pt x="383908" y="42247"/>
                </a:lnTo>
                <a:lnTo>
                  <a:pt x="381196" y="48282"/>
                </a:lnTo>
                <a:lnTo>
                  <a:pt x="378484" y="55830"/>
                </a:lnTo>
                <a:lnTo>
                  <a:pt x="375884" y="61865"/>
                </a:lnTo>
                <a:lnTo>
                  <a:pt x="373172" y="67900"/>
                </a:lnTo>
                <a:lnTo>
                  <a:pt x="370460" y="73936"/>
                </a:lnTo>
                <a:lnTo>
                  <a:pt x="367747" y="79971"/>
                </a:lnTo>
                <a:lnTo>
                  <a:pt x="365148" y="86006"/>
                </a:lnTo>
                <a:lnTo>
                  <a:pt x="363792" y="92042"/>
                </a:lnTo>
                <a:lnTo>
                  <a:pt x="361080" y="99589"/>
                </a:lnTo>
                <a:lnTo>
                  <a:pt x="358367" y="105624"/>
                </a:lnTo>
                <a:lnTo>
                  <a:pt x="355655" y="111660"/>
                </a:lnTo>
                <a:lnTo>
                  <a:pt x="354412" y="117695"/>
                </a:lnTo>
                <a:lnTo>
                  <a:pt x="351699" y="123731"/>
                </a:lnTo>
                <a:lnTo>
                  <a:pt x="350343" y="128254"/>
                </a:lnTo>
                <a:lnTo>
                  <a:pt x="347631" y="134302"/>
                </a:lnTo>
                <a:lnTo>
                  <a:pt x="347631" y="138825"/>
                </a:lnTo>
                <a:lnTo>
                  <a:pt x="344919" y="141837"/>
                </a:lnTo>
                <a:lnTo>
                  <a:pt x="344919" y="146373"/>
                </a:lnTo>
                <a:lnTo>
                  <a:pt x="343675" y="150896"/>
                </a:lnTo>
                <a:lnTo>
                  <a:pt x="342319" y="155419"/>
                </a:lnTo>
                <a:lnTo>
                  <a:pt x="339607" y="161455"/>
                </a:lnTo>
                <a:lnTo>
                  <a:pt x="336895" y="165978"/>
                </a:lnTo>
                <a:lnTo>
                  <a:pt x="331583" y="169002"/>
                </a:lnTo>
                <a:lnTo>
                  <a:pt x="327514" y="170514"/>
                </a:lnTo>
                <a:lnTo>
                  <a:pt x="322203" y="173525"/>
                </a:lnTo>
                <a:lnTo>
                  <a:pt x="312710" y="173525"/>
                </a:lnTo>
                <a:lnTo>
                  <a:pt x="308754" y="175037"/>
                </a:lnTo>
                <a:lnTo>
                  <a:pt x="304686" y="173525"/>
                </a:lnTo>
                <a:lnTo>
                  <a:pt x="301973" y="173525"/>
                </a:lnTo>
                <a:lnTo>
                  <a:pt x="298018" y="172013"/>
                </a:lnTo>
                <a:lnTo>
                  <a:pt x="293949" y="172013"/>
                </a:lnTo>
                <a:lnTo>
                  <a:pt x="289881" y="170514"/>
                </a:lnTo>
                <a:lnTo>
                  <a:pt x="285925" y="169002"/>
                </a:lnTo>
                <a:lnTo>
                  <a:pt x="280501" y="167490"/>
                </a:lnTo>
                <a:lnTo>
                  <a:pt x="275189" y="165978"/>
                </a:lnTo>
                <a:lnTo>
                  <a:pt x="271120" y="162967"/>
                </a:lnTo>
                <a:lnTo>
                  <a:pt x="265809" y="159943"/>
                </a:lnTo>
                <a:lnTo>
                  <a:pt x="260384" y="156931"/>
                </a:lnTo>
                <a:lnTo>
                  <a:pt x="255072" y="153907"/>
                </a:lnTo>
                <a:lnTo>
                  <a:pt x="249648" y="150896"/>
                </a:lnTo>
                <a:lnTo>
                  <a:pt x="242980" y="147872"/>
                </a:lnTo>
                <a:lnTo>
                  <a:pt x="237555" y="144861"/>
                </a:lnTo>
                <a:lnTo>
                  <a:pt x="230887" y="140337"/>
                </a:lnTo>
                <a:lnTo>
                  <a:pt x="224107" y="135801"/>
                </a:lnTo>
                <a:lnTo>
                  <a:pt x="218795" y="132790"/>
                </a:lnTo>
                <a:lnTo>
                  <a:pt x="214726" y="129766"/>
                </a:lnTo>
                <a:lnTo>
                  <a:pt x="212014" y="128254"/>
                </a:lnTo>
                <a:lnTo>
                  <a:pt x="208059" y="126755"/>
                </a:lnTo>
                <a:lnTo>
                  <a:pt x="203990" y="126755"/>
                </a:lnTo>
                <a:lnTo>
                  <a:pt x="201278" y="123731"/>
                </a:lnTo>
                <a:lnTo>
                  <a:pt x="197322" y="122219"/>
                </a:lnTo>
                <a:lnTo>
                  <a:pt x="193254" y="120719"/>
                </a:lnTo>
                <a:lnTo>
                  <a:pt x="189185" y="119207"/>
                </a:lnTo>
                <a:lnTo>
                  <a:pt x="185230" y="117695"/>
                </a:lnTo>
                <a:lnTo>
                  <a:pt x="181161" y="117695"/>
                </a:lnTo>
                <a:lnTo>
                  <a:pt x="177206" y="116183"/>
                </a:lnTo>
                <a:lnTo>
                  <a:pt x="173137" y="116183"/>
                </a:lnTo>
                <a:lnTo>
                  <a:pt x="169069" y="114684"/>
                </a:lnTo>
                <a:lnTo>
                  <a:pt x="165113" y="113172"/>
                </a:lnTo>
                <a:lnTo>
                  <a:pt x="161045" y="111660"/>
                </a:lnTo>
                <a:lnTo>
                  <a:pt x="158332" y="111660"/>
                </a:lnTo>
                <a:lnTo>
                  <a:pt x="154377" y="110148"/>
                </a:lnTo>
                <a:lnTo>
                  <a:pt x="150308" y="110148"/>
                </a:lnTo>
                <a:lnTo>
                  <a:pt x="146240" y="108649"/>
                </a:lnTo>
                <a:lnTo>
                  <a:pt x="112675" y="108649"/>
                </a:lnTo>
                <a:lnTo>
                  <a:pt x="107363" y="110148"/>
                </a:lnTo>
                <a:lnTo>
                  <a:pt x="95270" y="110148"/>
                </a:lnTo>
                <a:lnTo>
                  <a:pt x="91202" y="111660"/>
                </a:lnTo>
                <a:lnTo>
                  <a:pt x="87246" y="111660"/>
                </a:lnTo>
                <a:lnTo>
                  <a:pt x="83178" y="113172"/>
                </a:lnTo>
                <a:lnTo>
                  <a:pt x="79109" y="113172"/>
                </a:lnTo>
                <a:lnTo>
                  <a:pt x="75154" y="116183"/>
                </a:lnTo>
                <a:lnTo>
                  <a:pt x="72442" y="116183"/>
                </a:lnTo>
                <a:lnTo>
                  <a:pt x="68373" y="117695"/>
                </a:lnTo>
                <a:lnTo>
                  <a:pt x="64418" y="119207"/>
                </a:lnTo>
                <a:lnTo>
                  <a:pt x="60349" y="122219"/>
                </a:lnTo>
                <a:lnTo>
                  <a:pt x="57637" y="123731"/>
                </a:lnTo>
                <a:lnTo>
                  <a:pt x="53681" y="125243"/>
                </a:lnTo>
                <a:lnTo>
                  <a:pt x="49613" y="128254"/>
                </a:lnTo>
                <a:lnTo>
                  <a:pt x="45544" y="129766"/>
                </a:lnTo>
                <a:lnTo>
                  <a:pt x="38876" y="134302"/>
                </a:lnTo>
                <a:lnTo>
                  <a:pt x="32209" y="140337"/>
                </a:lnTo>
                <a:lnTo>
                  <a:pt x="25428" y="144861"/>
                </a:lnTo>
                <a:lnTo>
                  <a:pt x="20116" y="152408"/>
                </a:lnTo>
                <a:lnTo>
                  <a:pt x="14691" y="158443"/>
                </a:lnTo>
                <a:lnTo>
                  <a:pt x="9380" y="165978"/>
                </a:lnTo>
                <a:lnTo>
                  <a:pt x="8024" y="170514"/>
                </a:lnTo>
                <a:lnTo>
                  <a:pt x="5311" y="175037"/>
                </a:lnTo>
                <a:lnTo>
                  <a:pt x="2599" y="179561"/>
                </a:lnTo>
                <a:lnTo>
                  <a:pt x="0" y="184084"/>
                </a:lnTo>
                <a:lnTo>
                  <a:pt x="0" y="165978"/>
                </a:lnTo>
                <a:lnTo>
                  <a:pt x="1243" y="161455"/>
                </a:lnTo>
                <a:lnTo>
                  <a:pt x="1243" y="156931"/>
                </a:lnTo>
                <a:lnTo>
                  <a:pt x="2599" y="152408"/>
                </a:lnTo>
                <a:lnTo>
                  <a:pt x="2599" y="147872"/>
                </a:lnTo>
                <a:lnTo>
                  <a:pt x="3955" y="143349"/>
                </a:lnTo>
                <a:lnTo>
                  <a:pt x="5311" y="138825"/>
                </a:lnTo>
                <a:lnTo>
                  <a:pt x="8024" y="132790"/>
                </a:lnTo>
                <a:lnTo>
                  <a:pt x="9380" y="128254"/>
                </a:lnTo>
                <a:lnTo>
                  <a:pt x="11979" y="122219"/>
                </a:lnTo>
                <a:lnTo>
                  <a:pt x="14691" y="117695"/>
                </a:lnTo>
                <a:lnTo>
                  <a:pt x="18760" y="111660"/>
                </a:lnTo>
                <a:lnTo>
                  <a:pt x="21472" y="107137"/>
                </a:lnTo>
                <a:lnTo>
                  <a:pt x="25428" y="101101"/>
                </a:lnTo>
                <a:lnTo>
                  <a:pt x="29496" y="96578"/>
                </a:lnTo>
                <a:lnTo>
                  <a:pt x="34808" y="92042"/>
                </a:lnTo>
                <a:lnTo>
                  <a:pt x="38876" y="87518"/>
                </a:lnTo>
                <a:lnTo>
                  <a:pt x="45544" y="84507"/>
                </a:lnTo>
                <a:lnTo>
                  <a:pt x="52325" y="79971"/>
                </a:lnTo>
                <a:lnTo>
                  <a:pt x="56281" y="76960"/>
                </a:lnTo>
                <a:lnTo>
                  <a:pt x="58993" y="75448"/>
                </a:lnTo>
                <a:lnTo>
                  <a:pt x="63061" y="73936"/>
                </a:lnTo>
                <a:lnTo>
                  <a:pt x="67017" y="73936"/>
                </a:lnTo>
                <a:lnTo>
                  <a:pt x="71085" y="70924"/>
                </a:lnTo>
                <a:lnTo>
                  <a:pt x="75154" y="70924"/>
                </a:lnTo>
                <a:lnTo>
                  <a:pt x="79109" y="69412"/>
                </a:lnTo>
                <a:lnTo>
                  <a:pt x="84534" y="67900"/>
                </a:lnTo>
                <a:lnTo>
                  <a:pt x="89846" y="66401"/>
                </a:lnTo>
                <a:lnTo>
                  <a:pt x="103294" y="66401"/>
                </a:lnTo>
                <a:lnTo>
                  <a:pt x="110075" y="64889"/>
                </a:lnTo>
                <a:lnTo>
                  <a:pt x="151664" y="64889"/>
                </a:lnTo>
                <a:lnTo>
                  <a:pt x="155620" y="66401"/>
                </a:lnTo>
                <a:lnTo>
                  <a:pt x="159688" y="66401"/>
                </a:lnTo>
                <a:lnTo>
                  <a:pt x="163757" y="67900"/>
                </a:lnTo>
                <a:lnTo>
                  <a:pt x="167712" y="69412"/>
                </a:lnTo>
                <a:lnTo>
                  <a:pt x="171781" y="69412"/>
                </a:lnTo>
                <a:lnTo>
                  <a:pt x="174493" y="70924"/>
                </a:lnTo>
                <a:lnTo>
                  <a:pt x="178449" y="70924"/>
                </a:lnTo>
                <a:lnTo>
                  <a:pt x="182517" y="72436"/>
                </a:lnTo>
                <a:lnTo>
                  <a:pt x="186586" y="73936"/>
                </a:lnTo>
                <a:lnTo>
                  <a:pt x="189185" y="75448"/>
                </a:lnTo>
                <a:lnTo>
                  <a:pt x="195966" y="76960"/>
                </a:lnTo>
                <a:lnTo>
                  <a:pt x="201278" y="79971"/>
                </a:lnTo>
                <a:lnTo>
                  <a:pt x="206702" y="82995"/>
                </a:lnTo>
                <a:lnTo>
                  <a:pt x="213370" y="86006"/>
                </a:lnTo>
                <a:lnTo>
                  <a:pt x="218795" y="87518"/>
                </a:lnTo>
                <a:lnTo>
                  <a:pt x="222750" y="92042"/>
                </a:lnTo>
                <a:lnTo>
                  <a:pt x="229531" y="93554"/>
                </a:lnTo>
                <a:lnTo>
                  <a:pt x="233487" y="96578"/>
                </a:lnTo>
                <a:lnTo>
                  <a:pt x="238911" y="98077"/>
                </a:lnTo>
                <a:lnTo>
                  <a:pt x="242980" y="101101"/>
                </a:lnTo>
                <a:lnTo>
                  <a:pt x="248292" y="104112"/>
                </a:lnTo>
                <a:lnTo>
                  <a:pt x="252360" y="105624"/>
                </a:lnTo>
                <a:lnTo>
                  <a:pt x="256316" y="107137"/>
                </a:lnTo>
                <a:lnTo>
                  <a:pt x="260384" y="110148"/>
                </a:lnTo>
                <a:lnTo>
                  <a:pt x="265809" y="110148"/>
                </a:lnTo>
                <a:lnTo>
                  <a:pt x="269764" y="111660"/>
                </a:lnTo>
                <a:lnTo>
                  <a:pt x="288638" y="111660"/>
                </a:lnTo>
                <a:lnTo>
                  <a:pt x="292593" y="110148"/>
                </a:lnTo>
                <a:lnTo>
                  <a:pt x="298018" y="108649"/>
                </a:lnTo>
                <a:lnTo>
                  <a:pt x="303329" y="105624"/>
                </a:lnTo>
                <a:lnTo>
                  <a:pt x="307398" y="102613"/>
                </a:lnTo>
                <a:lnTo>
                  <a:pt x="312710" y="99589"/>
                </a:lnTo>
                <a:lnTo>
                  <a:pt x="318134" y="96578"/>
                </a:lnTo>
                <a:lnTo>
                  <a:pt x="323446" y="92042"/>
                </a:lnTo>
                <a:lnTo>
                  <a:pt x="327514" y="89030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6662130" y="3562991"/>
            <a:ext cx="264566" cy="372692"/>
          </a:xfrm>
          <a:custGeom>
            <a:avLst/>
            <a:gdLst/>
            <a:ahLst/>
            <a:cxnLst/>
            <a:rect l="l" t="t" r="r" b="b"/>
            <a:pathLst>
              <a:path w="264566" h="372692">
                <a:moveTo>
                  <a:pt x="263209" y="356098"/>
                </a:moveTo>
                <a:lnTo>
                  <a:pt x="261853" y="359109"/>
                </a:lnTo>
                <a:lnTo>
                  <a:pt x="257785" y="362133"/>
                </a:lnTo>
                <a:lnTo>
                  <a:pt x="255072" y="363645"/>
                </a:lnTo>
                <a:lnTo>
                  <a:pt x="251117" y="365145"/>
                </a:lnTo>
                <a:lnTo>
                  <a:pt x="245692" y="366657"/>
                </a:lnTo>
                <a:lnTo>
                  <a:pt x="240381" y="366657"/>
                </a:lnTo>
                <a:lnTo>
                  <a:pt x="233600" y="368169"/>
                </a:lnTo>
                <a:lnTo>
                  <a:pt x="231000" y="368169"/>
                </a:lnTo>
                <a:lnTo>
                  <a:pt x="226932" y="369681"/>
                </a:lnTo>
                <a:lnTo>
                  <a:pt x="216196" y="369681"/>
                </a:lnTo>
                <a:lnTo>
                  <a:pt x="212127" y="371180"/>
                </a:lnTo>
                <a:lnTo>
                  <a:pt x="208172" y="371180"/>
                </a:lnTo>
                <a:lnTo>
                  <a:pt x="202747" y="372692"/>
                </a:lnTo>
                <a:lnTo>
                  <a:pt x="139685" y="372692"/>
                </a:lnTo>
                <a:lnTo>
                  <a:pt x="135616" y="371180"/>
                </a:lnTo>
                <a:lnTo>
                  <a:pt x="107476" y="371180"/>
                </a:lnTo>
                <a:lnTo>
                  <a:pt x="103407" y="369681"/>
                </a:lnTo>
                <a:lnTo>
                  <a:pt x="83291" y="369681"/>
                </a:lnTo>
                <a:lnTo>
                  <a:pt x="79222" y="368169"/>
                </a:lnTo>
                <a:lnTo>
                  <a:pt x="61818" y="368169"/>
                </a:lnTo>
                <a:lnTo>
                  <a:pt x="55037" y="366657"/>
                </a:lnTo>
                <a:lnTo>
                  <a:pt x="47013" y="366657"/>
                </a:lnTo>
                <a:lnTo>
                  <a:pt x="41702" y="365145"/>
                </a:lnTo>
                <a:lnTo>
                  <a:pt x="26897" y="365145"/>
                </a:lnTo>
                <a:lnTo>
                  <a:pt x="22828" y="363645"/>
                </a:lnTo>
                <a:lnTo>
                  <a:pt x="12092" y="363645"/>
                </a:lnTo>
                <a:lnTo>
                  <a:pt x="229644" y="318374"/>
                </a:lnTo>
                <a:lnTo>
                  <a:pt x="36277" y="303279"/>
                </a:lnTo>
                <a:lnTo>
                  <a:pt x="202747" y="267067"/>
                </a:lnTo>
                <a:lnTo>
                  <a:pt x="42945" y="251985"/>
                </a:lnTo>
                <a:lnTo>
                  <a:pt x="159801" y="215773"/>
                </a:lnTo>
                <a:lnTo>
                  <a:pt x="20229" y="196155"/>
                </a:lnTo>
                <a:lnTo>
                  <a:pt x="114144" y="165978"/>
                </a:lnTo>
                <a:lnTo>
                  <a:pt x="9380" y="161442"/>
                </a:lnTo>
                <a:lnTo>
                  <a:pt x="77866" y="128254"/>
                </a:lnTo>
                <a:lnTo>
                  <a:pt x="5424" y="116183"/>
                </a:lnTo>
                <a:lnTo>
                  <a:pt x="55037" y="92042"/>
                </a:lnTo>
                <a:lnTo>
                  <a:pt x="10736" y="67900"/>
                </a:lnTo>
                <a:lnTo>
                  <a:pt x="30965" y="46770"/>
                </a:lnTo>
                <a:lnTo>
                  <a:pt x="0" y="39223"/>
                </a:lnTo>
                <a:lnTo>
                  <a:pt x="20229" y="0"/>
                </a:lnTo>
                <a:lnTo>
                  <a:pt x="21472" y="0"/>
                </a:lnTo>
                <a:lnTo>
                  <a:pt x="22828" y="3011"/>
                </a:lnTo>
                <a:lnTo>
                  <a:pt x="24185" y="6035"/>
                </a:lnTo>
                <a:lnTo>
                  <a:pt x="25541" y="10558"/>
                </a:lnTo>
                <a:lnTo>
                  <a:pt x="28253" y="16594"/>
                </a:lnTo>
                <a:lnTo>
                  <a:pt x="32209" y="24141"/>
                </a:lnTo>
                <a:lnTo>
                  <a:pt x="33565" y="27152"/>
                </a:lnTo>
                <a:lnTo>
                  <a:pt x="36277" y="30176"/>
                </a:lnTo>
                <a:lnTo>
                  <a:pt x="37633" y="34700"/>
                </a:lnTo>
                <a:lnTo>
                  <a:pt x="40346" y="39223"/>
                </a:lnTo>
                <a:lnTo>
                  <a:pt x="42945" y="43759"/>
                </a:lnTo>
                <a:lnTo>
                  <a:pt x="45657" y="48282"/>
                </a:lnTo>
                <a:lnTo>
                  <a:pt x="48370" y="52806"/>
                </a:lnTo>
                <a:lnTo>
                  <a:pt x="51082" y="57329"/>
                </a:lnTo>
                <a:lnTo>
                  <a:pt x="55037" y="61865"/>
                </a:lnTo>
                <a:lnTo>
                  <a:pt x="57750" y="66388"/>
                </a:lnTo>
                <a:lnTo>
                  <a:pt x="61818" y="72424"/>
                </a:lnTo>
                <a:lnTo>
                  <a:pt x="64531" y="76947"/>
                </a:lnTo>
                <a:lnTo>
                  <a:pt x="68486" y="81470"/>
                </a:lnTo>
                <a:lnTo>
                  <a:pt x="71198" y="87506"/>
                </a:lnTo>
                <a:lnTo>
                  <a:pt x="75267" y="92042"/>
                </a:lnTo>
                <a:lnTo>
                  <a:pt x="77866" y="98077"/>
                </a:lnTo>
                <a:lnTo>
                  <a:pt x="83291" y="102600"/>
                </a:lnTo>
                <a:lnTo>
                  <a:pt x="87246" y="108636"/>
                </a:lnTo>
                <a:lnTo>
                  <a:pt x="91315" y="111660"/>
                </a:lnTo>
                <a:lnTo>
                  <a:pt x="95383" y="117695"/>
                </a:lnTo>
                <a:lnTo>
                  <a:pt x="100695" y="122219"/>
                </a:lnTo>
                <a:lnTo>
                  <a:pt x="106120" y="128254"/>
                </a:lnTo>
                <a:lnTo>
                  <a:pt x="111431" y="134289"/>
                </a:lnTo>
                <a:lnTo>
                  <a:pt x="116856" y="140325"/>
                </a:lnTo>
                <a:lnTo>
                  <a:pt x="122168" y="146360"/>
                </a:lnTo>
                <a:lnTo>
                  <a:pt x="127592" y="153907"/>
                </a:lnTo>
                <a:lnTo>
                  <a:pt x="134260" y="161442"/>
                </a:lnTo>
                <a:lnTo>
                  <a:pt x="139685" y="168989"/>
                </a:lnTo>
                <a:lnTo>
                  <a:pt x="146353" y="176537"/>
                </a:lnTo>
                <a:lnTo>
                  <a:pt x="153134" y="184084"/>
                </a:lnTo>
                <a:lnTo>
                  <a:pt x="155733" y="188607"/>
                </a:lnTo>
                <a:lnTo>
                  <a:pt x="159801" y="191631"/>
                </a:lnTo>
                <a:lnTo>
                  <a:pt x="162514" y="196155"/>
                </a:lnTo>
                <a:lnTo>
                  <a:pt x="165113" y="200678"/>
                </a:lnTo>
                <a:lnTo>
                  <a:pt x="171894" y="208225"/>
                </a:lnTo>
                <a:lnTo>
                  <a:pt x="178562" y="217272"/>
                </a:lnTo>
                <a:lnTo>
                  <a:pt x="181274" y="220296"/>
                </a:lnTo>
                <a:lnTo>
                  <a:pt x="183986" y="224819"/>
                </a:lnTo>
                <a:lnTo>
                  <a:pt x="187942" y="229343"/>
                </a:lnTo>
                <a:lnTo>
                  <a:pt x="190654" y="233879"/>
                </a:lnTo>
                <a:lnTo>
                  <a:pt x="197435" y="241414"/>
                </a:lnTo>
                <a:lnTo>
                  <a:pt x="202747" y="248961"/>
                </a:lnTo>
                <a:lnTo>
                  <a:pt x="209415" y="256508"/>
                </a:lnTo>
                <a:lnTo>
                  <a:pt x="214839" y="265555"/>
                </a:lnTo>
                <a:lnTo>
                  <a:pt x="220264" y="273102"/>
                </a:lnTo>
                <a:lnTo>
                  <a:pt x="225576" y="280650"/>
                </a:lnTo>
                <a:lnTo>
                  <a:pt x="231000" y="286685"/>
                </a:lnTo>
                <a:lnTo>
                  <a:pt x="234956" y="294232"/>
                </a:lnTo>
                <a:lnTo>
                  <a:pt x="239024" y="300268"/>
                </a:lnTo>
                <a:lnTo>
                  <a:pt x="242980" y="307815"/>
                </a:lnTo>
                <a:lnTo>
                  <a:pt x="247048" y="312338"/>
                </a:lnTo>
                <a:lnTo>
                  <a:pt x="251117" y="318374"/>
                </a:lnTo>
                <a:lnTo>
                  <a:pt x="253716" y="322897"/>
                </a:lnTo>
                <a:lnTo>
                  <a:pt x="256429" y="327420"/>
                </a:lnTo>
                <a:lnTo>
                  <a:pt x="257785" y="331956"/>
                </a:lnTo>
                <a:lnTo>
                  <a:pt x="259141" y="336480"/>
                </a:lnTo>
                <a:lnTo>
                  <a:pt x="261853" y="341003"/>
                </a:lnTo>
                <a:lnTo>
                  <a:pt x="263209" y="345527"/>
                </a:lnTo>
                <a:lnTo>
                  <a:pt x="264566" y="350063"/>
                </a:lnTo>
                <a:lnTo>
                  <a:pt x="264566" y="354586"/>
                </a:lnTo>
                <a:lnTo>
                  <a:pt x="263209" y="356098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6663486" y="2340775"/>
            <a:ext cx="532974" cy="695602"/>
          </a:xfrm>
          <a:custGeom>
            <a:avLst/>
            <a:gdLst/>
            <a:ahLst/>
            <a:cxnLst/>
            <a:rect l="l" t="t" r="r" b="b"/>
            <a:pathLst>
              <a:path w="532974" h="695602">
                <a:moveTo>
                  <a:pt x="158445" y="238364"/>
                </a:moveTo>
                <a:lnTo>
                  <a:pt x="157089" y="232392"/>
                </a:lnTo>
                <a:lnTo>
                  <a:pt x="155733" y="227818"/>
                </a:lnTo>
                <a:lnTo>
                  <a:pt x="154377" y="223371"/>
                </a:lnTo>
                <a:lnTo>
                  <a:pt x="154377" y="217272"/>
                </a:lnTo>
                <a:lnTo>
                  <a:pt x="153021" y="212698"/>
                </a:lnTo>
                <a:lnTo>
                  <a:pt x="151777" y="209776"/>
                </a:lnTo>
                <a:lnTo>
                  <a:pt x="150421" y="205201"/>
                </a:lnTo>
                <a:lnTo>
                  <a:pt x="149065" y="199230"/>
                </a:lnTo>
                <a:lnTo>
                  <a:pt x="147709" y="194655"/>
                </a:lnTo>
                <a:lnTo>
                  <a:pt x="146353" y="190081"/>
                </a:lnTo>
                <a:lnTo>
                  <a:pt x="144997" y="185634"/>
                </a:lnTo>
                <a:lnTo>
                  <a:pt x="143640" y="179535"/>
                </a:lnTo>
                <a:lnTo>
                  <a:pt x="142284" y="175088"/>
                </a:lnTo>
                <a:lnTo>
                  <a:pt x="139685" y="170514"/>
                </a:lnTo>
                <a:lnTo>
                  <a:pt x="138329" y="165940"/>
                </a:lnTo>
                <a:lnTo>
                  <a:pt x="136973" y="161493"/>
                </a:lnTo>
                <a:lnTo>
                  <a:pt x="135616" y="156919"/>
                </a:lnTo>
                <a:lnTo>
                  <a:pt x="132904" y="152344"/>
                </a:lnTo>
                <a:lnTo>
                  <a:pt x="131548" y="147897"/>
                </a:lnTo>
                <a:lnTo>
                  <a:pt x="128949" y="143323"/>
                </a:lnTo>
                <a:lnTo>
                  <a:pt x="127592" y="138876"/>
                </a:lnTo>
                <a:lnTo>
                  <a:pt x="124880" y="134302"/>
                </a:lnTo>
                <a:lnTo>
                  <a:pt x="122168" y="129728"/>
                </a:lnTo>
                <a:lnTo>
                  <a:pt x="120812" y="125281"/>
                </a:lnTo>
                <a:lnTo>
                  <a:pt x="119455" y="120707"/>
                </a:lnTo>
                <a:lnTo>
                  <a:pt x="116856" y="116132"/>
                </a:lnTo>
                <a:lnTo>
                  <a:pt x="114144" y="113210"/>
                </a:lnTo>
                <a:lnTo>
                  <a:pt x="108719" y="104062"/>
                </a:lnTo>
                <a:lnTo>
                  <a:pt x="102051" y="98090"/>
                </a:lnTo>
                <a:lnTo>
                  <a:pt x="96740" y="90593"/>
                </a:lnTo>
                <a:lnTo>
                  <a:pt x="91315" y="82970"/>
                </a:lnTo>
                <a:lnTo>
                  <a:pt x="85890" y="76998"/>
                </a:lnTo>
                <a:lnTo>
                  <a:pt x="79222" y="69374"/>
                </a:lnTo>
                <a:lnTo>
                  <a:pt x="73911" y="63402"/>
                </a:lnTo>
                <a:lnTo>
                  <a:pt x="68486" y="57304"/>
                </a:lnTo>
                <a:lnTo>
                  <a:pt x="61818" y="51332"/>
                </a:lnTo>
                <a:lnTo>
                  <a:pt x="56394" y="46758"/>
                </a:lnTo>
                <a:lnTo>
                  <a:pt x="51082" y="42310"/>
                </a:lnTo>
                <a:lnTo>
                  <a:pt x="45657" y="37736"/>
                </a:lnTo>
                <a:lnTo>
                  <a:pt x="40346" y="33162"/>
                </a:lnTo>
                <a:lnTo>
                  <a:pt x="34921" y="28715"/>
                </a:lnTo>
                <a:lnTo>
                  <a:pt x="30852" y="24141"/>
                </a:lnTo>
                <a:lnTo>
                  <a:pt x="26897" y="21091"/>
                </a:lnTo>
                <a:lnTo>
                  <a:pt x="21472" y="16644"/>
                </a:lnTo>
                <a:lnTo>
                  <a:pt x="17517" y="15120"/>
                </a:lnTo>
                <a:lnTo>
                  <a:pt x="13448" y="12070"/>
                </a:lnTo>
                <a:lnTo>
                  <a:pt x="10736" y="9021"/>
                </a:lnTo>
                <a:lnTo>
                  <a:pt x="8024" y="7496"/>
                </a:lnTo>
                <a:lnTo>
                  <a:pt x="4068" y="6098"/>
                </a:lnTo>
                <a:lnTo>
                  <a:pt x="1356" y="4574"/>
                </a:lnTo>
                <a:lnTo>
                  <a:pt x="0" y="4574"/>
                </a:lnTo>
                <a:lnTo>
                  <a:pt x="28253" y="0"/>
                </a:lnTo>
                <a:lnTo>
                  <a:pt x="131548" y="54381"/>
                </a:lnTo>
                <a:lnTo>
                  <a:pt x="204103" y="190081"/>
                </a:lnTo>
                <a:lnTo>
                  <a:pt x="247048" y="488926"/>
                </a:lnTo>
                <a:lnTo>
                  <a:pt x="316891" y="620167"/>
                </a:lnTo>
                <a:lnTo>
                  <a:pt x="440416" y="657891"/>
                </a:lnTo>
                <a:lnTo>
                  <a:pt x="532974" y="564337"/>
                </a:lnTo>
                <a:lnTo>
                  <a:pt x="523594" y="612619"/>
                </a:lnTo>
                <a:lnTo>
                  <a:pt x="522238" y="615631"/>
                </a:lnTo>
                <a:lnTo>
                  <a:pt x="519525" y="620167"/>
                </a:lnTo>
                <a:lnTo>
                  <a:pt x="516926" y="624690"/>
                </a:lnTo>
                <a:lnTo>
                  <a:pt x="514214" y="629213"/>
                </a:lnTo>
                <a:lnTo>
                  <a:pt x="508789" y="636761"/>
                </a:lnTo>
                <a:lnTo>
                  <a:pt x="502121" y="644308"/>
                </a:lnTo>
                <a:lnTo>
                  <a:pt x="496810" y="650343"/>
                </a:lnTo>
                <a:lnTo>
                  <a:pt x="491385" y="657891"/>
                </a:lnTo>
                <a:lnTo>
                  <a:pt x="485960" y="662414"/>
                </a:lnTo>
                <a:lnTo>
                  <a:pt x="479292" y="668450"/>
                </a:lnTo>
                <a:lnTo>
                  <a:pt x="473981" y="672973"/>
                </a:lnTo>
                <a:lnTo>
                  <a:pt x="467200" y="677496"/>
                </a:lnTo>
                <a:lnTo>
                  <a:pt x="461888" y="680520"/>
                </a:lnTo>
                <a:lnTo>
                  <a:pt x="455107" y="683532"/>
                </a:lnTo>
                <a:lnTo>
                  <a:pt x="449796" y="686556"/>
                </a:lnTo>
                <a:lnTo>
                  <a:pt x="443015" y="689567"/>
                </a:lnTo>
                <a:lnTo>
                  <a:pt x="436347" y="691079"/>
                </a:lnTo>
                <a:lnTo>
                  <a:pt x="429679" y="694103"/>
                </a:lnTo>
                <a:lnTo>
                  <a:pt x="424255" y="694103"/>
                </a:lnTo>
                <a:lnTo>
                  <a:pt x="417587" y="695602"/>
                </a:lnTo>
                <a:lnTo>
                  <a:pt x="386621" y="695602"/>
                </a:lnTo>
                <a:lnTo>
                  <a:pt x="379953" y="694103"/>
                </a:lnTo>
                <a:lnTo>
                  <a:pt x="374641" y="692591"/>
                </a:lnTo>
                <a:lnTo>
                  <a:pt x="367860" y="691079"/>
                </a:lnTo>
                <a:lnTo>
                  <a:pt x="362549" y="689567"/>
                </a:lnTo>
                <a:lnTo>
                  <a:pt x="355768" y="689567"/>
                </a:lnTo>
                <a:lnTo>
                  <a:pt x="350456" y="686556"/>
                </a:lnTo>
                <a:lnTo>
                  <a:pt x="345032" y="685044"/>
                </a:lnTo>
                <a:lnTo>
                  <a:pt x="338364" y="683532"/>
                </a:lnTo>
                <a:lnTo>
                  <a:pt x="332939" y="682032"/>
                </a:lnTo>
                <a:lnTo>
                  <a:pt x="327627" y="679008"/>
                </a:lnTo>
                <a:lnTo>
                  <a:pt x="322203" y="675997"/>
                </a:lnTo>
                <a:lnTo>
                  <a:pt x="316891" y="672973"/>
                </a:lnTo>
                <a:lnTo>
                  <a:pt x="311466" y="669962"/>
                </a:lnTo>
                <a:lnTo>
                  <a:pt x="306155" y="666938"/>
                </a:lnTo>
                <a:lnTo>
                  <a:pt x="300730" y="663926"/>
                </a:lnTo>
                <a:lnTo>
                  <a:pt x="295418" y="660902"/>
                </a:lnTo>
                <a:lnTo>
                  <a:pt x="289994" y="656379"/>
                </a:lnTo>
                <a:lnTo>
                  <a:pt x="284682" y="651843"/>
                </a:lnTo>
                <a:lnTo>
                  <a:pt x="279257" y="647319"/>
                </a:lnTo>
                <a:lnTo>
                  <a:pt x="273946" y="642796"/>
                </a:lnTo>
                <a:lnTo>
                  <a:pt x="268521" y="638273"/>
                </a:lnTo>
                <a:lnTo>
                  <a:pt x="264453" y="633737"/>
                </a:lnTo>
                <a:lnTo>
                  <a:pt x="259141" y="627701"/>
                </a:lnTo>
                <a:lnTo>
                  <a:pt x="255072" y="623178"/>
                </a:lnTo>
                <a:lnTo>
                  <a:pt x="249761" y="617143"/>
                </a:lnTo>
                <a:lnTo>
                  <a:pt x="245692" y="611107"/>
                </a:lnTo>
                <a:lnTo>
                  <a:pt x="240381" y="605072"/>
                </a:lnTo>
                <a:lnTo>
                  <a:pt x="236312" y="597525"/>
                </a:lnTo>
                <a:lnTo>
                  <a:pt x="232244" y="591489"/>
                </a:lnTo>
                <a:lnTo>
                  <a:pt x="228288" y="583955"/>
                </a:lnTo>
                <a:lnTo>
                  <a:pt x="224220" y="576407"/>
                </a:lnTo>
                <a:lnTo>
                  <a:pt x="220151" y="568860"/>
                </a:lnTo>
                <a:lnTo>
                  <a:pt x="216196" y="561313"/>
                </a:lnTo>
                <a:lnTo>
                  <a:pt x="214839" y="556789"/>
                </a:lnTo>
                <a:lnTo>
                  <a:pt x="213483" y="552266"/>
                </a:lnTo>
                <a:lnTo>
                  <a:pt x="210771" y="547730"/>
                </a:lnTo>
                <a:lnTo>
                  <a:pt x="209415" y="544718"/>
                </a:lnTo>
                <a:lnTo>
                  <a:pt x="208059" y="540195"/>
                </a:lnTo>
                <a:lnTo>
                  <a:pt x="206815" y="535659"/>
                </a:lnTo>
                <a:lnTo>
                  <a:pt x="205459" y="531136"/>
                </a:lnTo>
                <a:lnTo>
                  <a:pt x="202747" y="526663"/>
                </a:lnTo>
                <a:lnTo>
                  <a:pt x="202747" y="522089"/>
                </a:lnTo>
                <a:lnTo>
                  <a:pt x="200035" y="517515"/>
                </a:lnTo>
                <a:lnTo>
                  <a:pt x="200035" y="511543"/>
                </a:lnTo>
                <a:lnTo>
                  <a:pt x="197322" y="506969"/>
                </a:lnTo>
                <a:lnTo>
                  <a:pt x="197322" y="502522"/>
                </a:lnTo>
                <a:lnTo>
                  <a:pt x="196079" y="497948"/>
                </a:lnTo>
                <a:lnTo>
                  <a:pt x="194723" y="493374"/>
                </a:lnTo>
                <a:lnTo>
                  <a:pt x="193367" y="488926"/>
                </a:lnTo>
                <a:lnTo>
                  <a:pt x="192010" y="482828"/>
                </a:lnTo>
                <a:lnTo>
                  <a:pt x="192010" y="476856"/>
                </a:lnTo>
                <a:lnTo>
                  <a:pt x="190654" y="472282"/>
                </a:lnTo>
                <a:lnTo>
                  <a:pt x="189298" y="466310"/>
                </a:lnTo>
                <a:lnTo>
                  <a:pt x="189298" y="460211"/>
                </a:lnTo>
                <a:lnTo>
                  <a:pt x="187942" y="455637"/>
                </a:lnTo>
                <a:lnTo>
                  <a:pt x="187942" y="449665"/>
                </a:lnTo>
                <a:lnTo>
                  <a:pt x="186586" y="445091"/>
                </a:lnTo>
                <a:lnTo>
                  <a:pt x="186586" y="439119"/>
                </a:lnTo>
                <a:lnTo>
                  <a:pt x="185343" y="434545"/>
                </a:lnTo>
                <a:lnTo>
                  <a:pt x="185343" y="430098"/>
                </a:lnTo>
                <a:lnTo>
                  <a:pt x="183986" y="425523"/>
                </a:lnTo>
                <a:lnTo>
                  <a:pt x="182630" y="419425"/>
                </a:lnTo>
                <a:lnTo>
                  <a:pt x="182630" y="414978"/>
                </a:lnTo>
                <a:lnTo>
                  <a:pt x="181274" y="408879"/>
                </a:lnTo>
                <a:lnTo>
                  <a:pt x="179918" y="404432"/>
                </a:lnTo>
                <a:lnTo>
                  <a:pt x="179918" y="393886"/>
                </a:lnTo>
                <a:lnTo>
                  <a:pt x="178562" y="387787"/>
                </a:lnTo>
                <a:lnTo>
                  <a:pt x="178562" y="378765"/>
                </a:lnTo>
                <a:lnTo>
                  <a:pt x="177206" y="374191"/>
                </a:lnTo>
                <a:lnTo>
                  <a:pt x="177206" y="368219"/>
                </a:lnTo>
                <a:lnTo>
                  <a:pt x="175849" y="363645"/>
                </a:lnTo>
                <a:lnTo>
                  <a:pt x="175849" y="359071"/>
                </a:lnTo>
                <a:lnTo>
                  <a:pt x="174606" y="353099"/>
                </a:lnTo>
                <a:lnTo>
                  <a:pt x="174606" y="348525"/>
                </a:lnTo>
                <a:lnTo>
                  <a:pt x="173250" y="344078"/>
                </a:lnTo>
                <a:lnTo>
                  <a:pt x="173250" y="337979"/>
                </a:lnTo>
                <a:lnTo>
                  <a:pt x="171894" y="333532"/>
                </a:lnTo>
                <a:lnTo>
                  <a:pt x="171894" y="327433"/>
                </a:lnTo>
                <a:lnTo>
                  <a:pt x="170538" y="322859"/>
                </a:lnTo>
                <a:lnTo>
                  <a:pt x="170538" y="318412"/>
                </a:lnTo>
                <a:lnTo>
                  <a:pt x="169182" y="312313"/>
                </a:lnTo>
                <a:lnTo>
                  <a:pt x="169182" y="297320"/>
                </a:lnTo>
                <a:lnTo>
                  <a:pt x="167825" y="292746"/>
                </a:lnTo>
                <a:lnTo>
                  <a:pt x="167825" y="286647"/>
                </a:lnTo>
                <a:lnTo>
                  <a:pt x="165113" y="282200"/>
                </a:lnTo>
                <a:lnTo>
                  <a:pt x="165113" y="271654"/>
                </a:lnTo>
                <a:lnTo>
                  <a:pt x="163757" y="267080"/>
                </a:lnTo>
                <a:lnTo>
                  <a:pt x="162514" y="262505"/>
                </a:lnTo>
                <a:lnTo>
                  <a:pt x="162514" y="258058"/>
                </a:lnTo>
                <a:lnTo>
                  <a:pt x="161158" y="251960"/>
                </a:lnTo>
                <a:lnTo>
                  <a:pt x="159801" y="247512"/>
                </a:lnTo>
                <a:lnTo>
                  <a:pt x="158445" y="242938"/>
                </a:lnTo>
                <a:lnTo>
                  <a:pt x="158445" y="238364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6660773" y="2334803"/>
            <a:ext cx="545067" cy="681969"/>
          </a:xfrm>
          <a:custGeom>
            <a:avLst/>
            <a:gdLst/>
            <a:ahLst/>
            <a:cxnLst/>
            <a:rect l="l" t="t" r="r" b="b"/>
            <a:pathLst>
              <a:path w="545067" h="681969">
                <a:moveTo>
                  <a:pt x="541111" y="570308"/>
                </a:moveTo>
                <a:lnTo>
                  <a:pt x="539755" y="576344"/>
                </a:lnTo>
                <a:lnTo>
                  <a:pt x="537043" y="582379"/>
                </a:lnTo>
                <a:lnTo>
                  <a:pt x="535686" y="586902"/>
                </a:lnTo>
                <a:lnTo>
                  <a:pt x="534330" y="592938"/>
                </a:lnTo>
                <a:lnTo>
                  <a:pt x="532974" y="597461"/>
                </a:lnTo>
                <a:lnTo>
                  <a:pt x="530375" y="603496"/>
                </a:lnTo>
                <a:lnTo>
                  <a:pt x="527662" y="608032"/>
                </a:lnTo>
                <a:lnTo>
                  <a:pt x="526306" y="612556"/>
                </a:lnTo>
                <a:lnTo>
                  <a:pt x="523594" y="617079"/>
                </a:lnTo>
                <a:lnTo>
                  <a:pt x="519638" y="623115"/>
                </a:lnTo>
                <a:lnTo>
                  <a:pt x="516926" y="627638"/>
                </a:lnTo>
                <a:lnTo>
                  <a:pt x="514214" y="632174"/>
                </a:lnTo>
                <a:lnTo>
                  <a:pt x="510258" y="636697"/>
                </a:lnTo>
                <a:lnTo>
                  <a:pt x="506190" y="641221"/>
                </a:lnTo>
                <a:lnTo>
                  <a:pt x="503477" y="644245"/>
                </a:lnTo>
                <a:lnTo>
                  <a:pt x="500765" y="647256"/>
                </a:lnTo>
                <a:lnTo>
                  <a:pt x="496810" y="651779"/>
                </a:lnTo>
                <a:lnTo>
                  <a:pt x="492741" y="654803"/>
                </a:lnTo>
                <a:lnTo>
                  <a:pt x="488673" y="657815"/>
                </a:lnTo>
                <a:lnTo>
                  <a:pt x="484717" y="660839"/>
                </a:lnTo>
                <a:lnTo>
                  <a:pt x="480649" y="663863"/>
                </a:lnTo>
                <a:lnTo>
                  <a:pt x="476693" y="668386"/>
                </a:lnTo>
                <a:lnTo>
                  <a:pt x="472625" y="668386"/>
                </a:lnTo>
                <a:lnTo>
                  <a:pt x="467200" y="671397"/>
                </a:lnTo>
                <a:lnTo>
                  <a:pt x="463244" y="672909"/>
                </a:lnTo>
                <a:lnTo>
                  <a:pt x="457820" y="675933"/>
                </a:lnTo>
                <a:lnTo>
                  <a:pt x="452508" y="677433"/>
                </a:lnTo>
                <a:lnTo>
                  <a:pt x="447083" y="678945"/>
                </a:lnTo>
                <a:lnTo>
                  <a:pt x="443128" y="680457"/>
                </a:lnTo>
                <a:lnTo>
                  <a:pt x="437703" y="681969"/>
                </a:lnTo>
                <a:lnTo>
                  <a:pt x="405494" y="681969"/>
                </a:lnTo>
                <a:lnTo>
                  <a:pt x="398826" y="680457"/>
                </a:lnTo>
                <a:lnTo>
                  <a:pt x="393402" y="680457"/>
                </a:lnTo>
                <a:lnTo>
                  <a:pt x="388090" y="677433"/>
                </a:lnTo>
                <a:lnTo>
                  <a:pt x="382665" y="675933"/>
                </a:lnTo>
                <a:lnTo>
                  <a:pt x="375997" y="674421"/>
                </a:lnTo>
                <a:lnTo>
                  <a:pt x="370573" y="672909"/>
                </a:lnTo>
                <a:lnTo>
                  <a:pt x="363905" y="669898"/>
                </a:lnTo>
                <a:lnTo>
                  <a:pt x="357124" y="666874"/>
                </a:lnTo>
                <a:lnTo>
                  <a:pt x="351812" y="663863"/>
                </a:lnTo>
                <a:lnTo>
                  <a:pt x="345032" y="660839"/>
                </a:lnTo>
                <a:lnTo>
                  <a:pt x="339720" y="656315"/>
                </a:lnTo>
                <a:lnTo>
                  <a:pt x="334295" y="651779"/>
                </a:lnTo>
                <a:lnTo>
                  <a:pt x="327627" y="647256"/>
                </a:lnTo>
                <a:lnTo>
                  <a:pt x="322203" y="642733"/>
                </a:lnTo>
                <a:lnTo>
                  <a:pt x="316891" y="638209"/>
                </a:lnTo>
                <a:lnTo>
                  <a:pt x="311466" y="633673"/>
                </a:lnTo>
                <a:lnTo>
                  <a:pt x="306155" y="627638"/>
                </a:lnTo>
                <a:lnTo>
                  <a:pt x="300730" y="623115"/>
                </a:lnTo>
                <a:lnTo>
                  <a:pt x="296775" y="617079"/>
                </a:lnTo>
                <a:lnTo>
                  <a:pt x="292706" y="611044"/>
                </a:lnTo>
                <a:lnTo>
                  <a:pt x="288638" y="605008"/>
                </a:lnTo>
                <a:lnTo>
                  <a:pt x="283326" y="600485"/>
                </a:lnTo>
                <a:lnTo>
                  <a:pt x="279257" y="592938"/>
                </a:lnTo>
                <a:lnTo>
                  <a:pt x="275302" y="586902"/>
                </a:lnTo>
                <a:lnTo>
                  <a:pt x="271233" y="580867"/>
                </a:lnTo>
                <a:lnTo>
                  <a:pt x="267165" y="574832"/>
                </a:lnTo>
                <a:lnTo>
                  <a:pt x="264566" y="567284"/>
                </a:lnTo>
                <a:lnTo>
                  <a:pt x="261853" y="559737"/>
                </a:lnTo>
                <a:lnTo>
                  <a:pt x="259141" y="553702"/>
                </a:lnTo>
                <a:lnTo>
                  <a:pt x="255072" y="547666"/>
                </a:lnTo>
                <a:lnTo>
                  <a:pt x="252473" y="540132"/>
                </a:lnTo>
                <a:lnTo>
                  <a:pt x="249761" y="532635"/>
                </a:lnTo>
                <a:lnTo>
                  <a:pt x="247048" y="525011"/>
                </a:lnTo>
                <a:lnTo>
                  <a:pt x="243093" y="517515"/>
                </a:lnTo>
                <a:lnTo>
                  <a:pt x="241737" y="509891"/>
                </a:lnTo>
                <a:lnTo>
                  <a:pt x="239024" y="502395"/>
                </a:lnTo>
                <a:lnTo>
                  <a:pt x="236312" y="494898"/>
                </a:lnTo>
                <a:lnTo>
                  <a:pt x="233600" y="487275"/>
                </a:lnTo>
                <a:lnTo>
                  <a:pt x="232357" y="478253"/>
                </a:lnTo>
                <a:lnTo>
                  <a:pt x="229644" y="470757"/>
                </a:lnTo>
                <a:lnTo>
                  <a:pt x="228288" y="463133"/>
                </a:lnTo>
                <a:lnTo>
                  <a:pt x="225576" y="455637"/>
                </a:lnTo>
                <a:lnTo>
                  <a:pt x="224220" y="446615"/>
                </a:lnTo>
                <a:lnTo>
                  <a:pt x="222863" y="438992"/>
                </a:lnTo>
                <a:lnTo>
                  <a:pt x="221620" y="431495"/>
                </a:lnTo>
                <a:lnTo>
                  <a:pt x="218908" y="422474"/>
                </a:lnTo>
                <a:lnTo>
                  <a:pt x="217552" y="414850"/>
                </a:lnTo>
                <a:lnTo>
                  <a:pt x="216196" y="405829"/>
                </a:lnTo>
                <a:lnTo>
                  <a:pt x="214839" y="398333"/>
                </a:lnTo>
                <a:lnTo>
                  <a:pt x="213483" y="389184"/>
                </a:lnTo>
                <a:lnTo>
                  <a:pt x="212127" y="381688"/>
                </a:lnTo>
                <a:lnTo>
                  <a:pt x="210771" y="372667"/>
                </a:lnTo>
                <a:lnTo>
                  <a:pt x="209528" y="365043"/>
                </a:lnTo>
                <a:lnTo>
                  <a:pt x="208172" y="356022"/>
                </a:lnTo>
                <a:lnTo>
                  <a:pt x="206815" y="347000"/>
                </a:lnTo>
                <a:lnTo>
                  <a:pt x="205459" y="339504"/>
                </a:lnTo>
                <a:lnTo>
                  <a:pt x="204103" y="330356"/>
                </a:lnTo>
                <a:lnTo>
                  <a:pt x="201391" y="324384"/>
                </a:lnTo>
                <a:lnTo>
                  <a:pt x="201391" y="315362"/>
                </a:lnTo>
                <a:lnTo>
                  <a:pt x="200035" y="306214"/>
                </a:lnTo>
                <a:lnTo>
                  <a:pt x="198791" y="298718"/>
                </a:lnTo>
                <a:lnTo>
                  <a:pt x="196079" y="289696"/>
                </a:lnTo>
                <a:lnTo>
                  <a:pt x="194723" y="282073"/>
                </a:lnTo>
                <a:lnTo>
                  <a:pt x="193367" y="274576"/>
                </a:lnTo>
                <a:lnTo>
                  <a:pt x="192010" y="267080"/>
                </a:lnTo>
                <a:lnTo>
                  <a:pt x="190654" y="259456"/>
                </a:lnTo>
                <a:lnTo>
                  <a:pt x="189298" y="250435"/>
                </a:lnTo>
                <a:lnTo>
                  <a:pt x="186699" y="242938"/>
                </a:lnTo>
                <a:lnTo>
                  <a:pt x="185343" y="235315"/>
                </a:lnTo>
                <a:lnTo>
                  <a:pt x="183986" y="227818"/>
                </a:lnTo>
                <a:lnTo>
                  <a:pt x="181274" y="220195"/>
                </a:lnTo>
                <a:lnTo>
                  <a:pt x="179918" y="214223"/>
                </a:lnTo>
                <a:lnTo>
                  <a:pt x="177319" y="206599"/>
                </a:lnTo>
                <a:lnTo>
                  <a:pt x="175962" y="200627"/>
                </a:lnTo>
                <a:lnTo>
                  <a:pt x="173250" y="191606"/>
                </a:lnTo>
                <a:lnTo>
                  <a:pt x="171894" y="185507"/>
                </a:lnTo>
                <a:lnTo>
                  <a:pt x="170538" y="178011"/>
                </a:lnTo>
                <a:lnTo>
                  <a:pt x="167825" y="171912"/>
                </a:lnTo>
                <a:lnTo>
                  <a:pt x="166469" y="164415"/>
                </a:lnTo>
                <a:lnTo>
                  <a:pt x="163870" y="158316"/>
                </a:lnTo>
                <a:lnTo>
                  <a:pt x="161158" y="152344"/>
                </a:lnTo>
                <a:lnTo>
                  <a:pt x="158445" y="147770"/>
                </a:lnTo>
                <a:lnTo>
                  <a:pt x="155733" y="140274"/>
                </a:lnTo>
                <a:lnTo>
                  <a:pt x="153134" y="135700"/>
                </a:lnTo>
                <a:lnTo>
                  <a:pt x="150421" y="129728"/>
                </a:lnTo>
                <a:lnTo>
                  <a:pt x="147709" y="125154"/>
                </a:lnTo>
                <a:lnTo>
                  <a:pt x="144997" y="119182"/>
                </a:lnTo>
                <a:lnTo>
                  <a:pt x="141041" y="114608"/>
                </a:lnTo>
                <a:lnTo>
                  <a:pt x="138329" y="110033"/>
                </a:lnTo>
                <a:lnTo>
                  <a:pt x="135616" y="105586"/>
                </a:lnTo>
                <a:lnTo>
                  <a:pt x="132904" y="101012"/>
                </a:lnTo>
                <a:lnTo>
                  <a:pt x="130305" y="96565"/>
                </a:lnTo>
                <a:lnTo>
                  <a:pt x="127592" y="91991"/>
                </a:lnTo>
                <a:lnTo>
                  <a:pt x="124880" y="88942"/>
                </a:lnTo>
                <a:lnTo>
                  <a:pt x="118212" y="79920"/>
                </a:lnTo>
                <a:lnTo>
                  <a:pt x="111431" y="73821"/>
                </a:lnTo>
                <a:lnTo>
                  <a:pt x="106120" y="66325"/>
                </a:lnTo>
                <a:lnTo>
                  <a:pt x="99452" y="60353"/>
                </a:lnTo>
                <a:lnTo>
                  <a:pt x="92671" y="55779"/>
                </a:lnTo>
                <a:lnTo>
                  <a:pt x="86003" y="51205"/>
                </a:lnTo>
                <a:lnTo>
                  <a:pt x="80579" y="45233"/>
                </a:lnTo>
                <a:lnTo>
                  <a:pt x="75267" y="42183"/>
                </a:lnTo>
                <a:lnTo>
                  <a:pt x="68486" y="37609"/>
                </a:lnTo>
                <a:lnTo>
                  <a:pt x="61818" y="34687"/>
                </a:lnTo>
                <a:lnTo>
                  <a:pt x="56394" y="30113"/>
                </a:lnTo>
                <a:lnTo>
                  <a:pt x="49726" y="27063"/>
                </a:lnTo>
                <a:lnTo>
                  <a:pt x="44301" y="25539"/>
                </a:lnTo>
                <a:lnTo>
                  <a:pt x="37633" y="22616"/>
                </a:lnTo>
                <a:lnTo>
                  <a:pt x="33565" y="21091"/>
                </a:lnTo>
                <a:lnTo>
                  <a:pt x="28253" y="18042"/>
                </a:lnTo>
                <a:lnTo>
                  <a:pt x="22828" y="16517"/>
                </a:lnTo>
                <a:lnTo>
                  <a:pt x="17517" y="14993"/>
                </a:lnTo>
                <a:lnTo>
                  <a:pt x="13448" y="13468"/>
                </a:lnTo>
                <a:lnTo>
                  <a:pt x="9493" y="13468"/>
                </a:lnTo>
                <a:lnTo>
                  <a:pt x="5424" y="12070"/>
                </a:lnTo>
                <a:lnTo>
                  <a:pt x="0" y="10545"/>
                </a:lnTo>
                <a:lnTo>
                  <a:pt x="4068" y="7496"/>
                </a:lnTo>
                <a:lnTo>
                  <a:pt x="8137" y="5971"/>
                </a:lnTo>
                <a:lnTo>
                  <a:pt x="12092" y="4447"/>
                </a:lnTo>
                <a:lnTo>
                  <a:pt x="16161" y="2922"/>
                </a:lnTo>
                <a:lnTo>
                  <a:pt x="21585" y="1397"/>
                </a:lnTo>
                <a:lnTo>
                  <a:pt x="26897" y="0"/>
                </a:lnTo>
                <a:lnTo>
                  <a:pt x="44301" y="0"/>
                </a:lnTo>
                <a:lnTo>
                  <a:pt x="51082" y="1397"/>
                </a:lnTo>
                <a:lnTo>
                  <a:pt x="57750" y="1397"/>
                </a:lnTo>
                <a:lnTo>
                  <a:pt x="64531" y="4447"/>
                </a:lnTo>
                <a:lnTo>
                  <a:pt x="68486" y="4447"/>
                </a:lnTo>
                <a:lnTo>
                  <a:pt x="72555" y="5971"/>
                </a:lnTo>
                <a:lnTo>
                  <a:pt x="75267" y="5971"/>
                </a:lnTo>
                <a:lnTo>
                  <a:pt x="79222" y="7496"/>
                </a:lnTo>
                <a:lnTo>
                  <a:pt x="86003" y="10545"/>
                </a:lnTo>
                <a:lnTo>
                  <a:pt x="92671" y="14993"/>
                </a:lnTo>
                <a:lnTo>
                  <a:pt x="96740" y="16517"/>
                </a:lnTo>
                <a:lnTo>
                  <a:pt x="100695" y="18042"/>
                </a:lnTo>
                <a:lnTo>
                  <a:pt x="104764" y="19567"/>
                </a:lnTo>
                <a:lnTo>
                  <a:pt x="108832" y="22616"/>
                </a:lnTo>
                <a:lnTo>
                  <a:pt x="112788" y="24141"/>
                </a:lnTo>
                <a:lnTo>
                  <a:pt x="116856" y="25539"/>
                </a:lnTo>
                <a:lnTo>
                  <a:pt x="120925" y="28588"/>
                </a:lnTo>
                <a:lnTo>
                  <a:pt x="123524" y="31637"/>
                </a:lnTo>
                <a:lnTo>
                  <a:pt x="127592" y="34687"/>
                </a:lnTo>
                <a:lnTo>
                  <a:pt x="131661" y="36212"/>
                </a:lnTo>
                <a:lnTo>
                  <a:pt x="135616" y="39134"/>
                </a:lnTo>
                <a:lnTo>
                  <a:pt x="139685" y="43708"/>
                </a:lnTo>
                <a:lnTo>
                  <a:pt x="146353" y="49680"/>
                </a:lnTo>
                <a:lnTo>
                  <a:pt x="153134" y="57304"/>
                </a:lnTo>
                <a:lnTo>
                  <a:pt x="161158" y="63275"/>
                </a:lnTo>
                <a:lnTo>
                  <a:pt x="167825" y="72424"/>
                </a:lnTo>
                <a:lnTo>
                  <a:pt x="171894" y="75346"/>
                </a:lnTo>
                <a:lnTo>
                  <a:pt x="174606" y="79920"/>
                </a:lnTo>
                <a:lnTo>
                  <a:pt x="177319" y="84494"/>
                </a:lnTo>
                <a:lnTo>
                  <a:pt x="179918" y="90466"/>
                </a:lnTo>
                <a:lnTo>
                  <a:pt x="183986" y="95040"/>
                </a:lnTo>
                <a:lnTo>
                  <a:pt x="186699" y="99487"/>
                </a:lnTo>
                <a:lnTo>
                  <a:pt x="190654" y="104062"/>
                </a:lnTo>
                <a:lnTo>
                  <a:pt x="193367" y="110033"/>
                </a:lnTo>
                <a:lnTo>
                  <a:pt x="196079" y="114608"/>
                </a:lnTo>
                <a:lnTo>
                  <a:pt x="198791" y="120707"/>
                </a:lnTo>
                <a:lnTo>
                  <a:pt x="201391" y="125154"/>
                </a:lnTo>
                <a:lnTo>
                  <a:pt x="202747" y="132777"/>
                </a:lnTo>
                <a:lnTo>
                  <a:pt x="206815" y="137224"/>
                </a:lnTo>
                <a:lnTo>
                  <a:pt x="209528" y="143323"/>
                </a:lnTo>
                <a:lnTo>
                  <a:pt x="212127" y="149295"/>
                </a:lnTo>
                <a:lnTo>
                  <a:pt x="213483" y="156919"/>
                </a:lnTo>
                <a:lnTo>
                  <a:pt x="216196" y="161366"/>
                </a:lnTo>
                <a:lnTo>
                  <a:pt x="217552" y="168989"/>
                </a:lnTo>
                <a:lnTo>
                  <a:pt x="220264" y="174961"/>
                </a:lnTo>
                <a:lnTo>
                  <a:pt x="221620" y="182458"/>
                </a:lnTo>
                <a:lnTo>
                  <a:pt x="224220" y="188557"/>
                </a:lnTo>
                <a:lnTo>
                  <a:pt x="226932" y="196053"/>
                </a:lnTo>
                <a:lnTo>
                  <a:pt x="228288" y="202152"/>
                </a:lnTo>
                <a:lnTo>
                  <a:pt x="231000" y="209649"/>
                </a:lnTo>
                <a:lnTo>
                  <a:pt x="232357" y="215747"/>
                </a:lnTo>
                <a:lnTo>
                  <a:pt x="233600" y="223244"/>
                </a:lnTo>
                <a:lnTo>
                  <a:pt x="234956" y="230740"/>
                </a:lnTo>
                <a:lnTo>
                  <a:pt x="236312" y="238364"/>
                </a:lnTo>
                <a:lnTo>
                  <a:pt x="239024" y="245861"/>
                </a:lnTo>
                <a:lnTo>
                  <a:pt x="240381" y="253484"/>
                </a:lnTo>
                <a:lnTo>
                  <a:pt x="241737" y="260981"/>
                </a:lnTo>
                <a:lnTo>
                  <a:pt x="243093" y="268477"/>
                </a:lnTo>
                <a:lnTo>
                  <a:pt x="245692" y="274576"/>
                </a:lnTo>
                <a:lnTo>
                  <a:pt x="247048" y="283597"/>
                </a:lnTo>
                <a:lnTo>
                  <a:pt x="248405" y="291221"/>
                </a:lnTo>
                <a:lnTo>
                  <a:pt x="249761" y="298718"/>
                </a:lnTo>
                <a:lnTo>
                  <a:pt x="251117" y="306214"/>
                </a:lnTo>
                <a:lnTo>
                  <a:pt x="252473" y="313838"/>
                </a:lnTo>
                <a:lnTo>
                  <a:pt x="253829" y="321334"/>
                </a:lnTo>
                <a:lnTo>
                  <a:pt x="255072" y="328831"/>
                </a:lnTo>
                <a:lnTo>
                  <a:pt x="257785" y="336454"/>
                </a:lnTo>
                <a:lnTo>
                  <a:pt x="257785" y="345476"/>
                </a:lnTo>
                <a:lnTo>
                  <a:pt x="259141" y="352972"/>
                </a:lnTo>
                <a:lnTo>
                  <a:pt x="260497" y="360596"/>
                </a:lnTo>
                <a:lnTo>
                  <a:pt x="263209" y="368092"/>
                </a:lnTo>
                <a:lnTo>
                  <a:pt x="264566" y="375716"/>
                </a:lnTo>
                <a:lnTo>
                  <a:pt x="265922" y="383213"/>
                </a:lnTo>
                <a:lnTo>
                  <a:pt x="267165" y="390709"/>
                </a:lnTo>
                <a:lnTo>
                  <a:pt x="269877" y="396808"/>
                </a:lnTo>
                <a:lnTo>
                  <a:pt x="271233" y="405829"/>
                </a:lnTo>
                <a:lnTo>
                  <a:pt x="272590" y="411928"/>
                </a:lnTo>
                <a:lnTo>
                  <a:pt x="273946" y="420949"/>
                </a:lnTo>
                <a:lnTo>
                  <a:pt x="276658" y="426921"/>
                </a:lnTo>
                <a:lnTo>
                  <a:pt x="277901" y="434545"/>
                </a:lnTo>
                <a:lnTo>
                  <a:pt x="280614" y="440517"/>
                </a:lnTo>
                <a:lnTo>
                  <a:pt x="281970" y="448140"/>
                </a:lnTo>
                <a:lnTo>
                  <a:pt x="283326" y="455637"/>
                </a:lnTo>
                <a:lnTo>
                  <a:pt x="286038" y="463133"/>
                </a:lnTo>
                <a:lnTo>
                  <a:pt x="287394" y="469232"/>
                </a:lnTo>
                <a:lnTo>
                  <a:pt x="289994" y="476729"/>
                </a:lnTo>
                <a:lnTo>
                  <a:pt x="292706" y="482828"/>
                </a:lnTo>
                <a:lnTo>
                  <a:pt x="295418" y="490324"/>
                </a:lnTo>
                <a:lnTo>
                  <a:pt x="298131" y="496423"/>
                </a:lnTo>
                <a:lnTo>
                  <a:pt x="299487" y="502395"/>
                </a:lnTo>
                <a:lnTo>
                  <a:pt x="302086" y="508494"/>
                </a:lnTo>
                <a:lnTo>
                  <a:pt x="304799" y="514465"/>
                </a:lnTo>
                <a:lnTo>
                  <a:pt x="307511" y="520564"/>
                </a:lnTo>
                <a:lnTo>
                  <a:pt x="310223" y="526536"/>
                </a:lnTo>
                <a:lnTo>
                  <a:pt x="312823" y="532635"/>
                </a:lnTo>
                <a:lnTo>
                  <a:pt x="315535" y="537108"/>
                </a:lnTo>
                <a:lnTo>
                  <a:pt x="318247" y="543143"/>
                </a:lnTo>
                <a:lnTo>
                  <a:pt x="320960" y="549178"/>
                </a:lnTo>
                <a:lnTo>
                  <a:pt x="324915" y="552202"/>
                </a:lnTo>
                <a:lnTo>
                  <a:pt x="328984" y="558238"/>
                </a:lnTo>
                <a:lnTo>
                  <a:pt x="331696" y="562761"/>
                </a:lnTo>
                <a:lnTo>
                  <a:pt x="335651" y="568796"/>
                </a:lnTo>
                <a:lnTo>
                  <a:pt x="339720" y="571808"/>
                </a:lnTo>
                <a:lnTo>
                  <a:pt x="343788" y="576344"/>
                </a:lnTo>
                <a:lnTo>
                  <a:pt x="347744" y="579355"/>
                </a:lnTo>
                <a:lnTo>
                  <a:pt x="351812" y="583891"/>
                </a:lnTo>
                <a:lnTo>
                  <a:pt x="355768" y="586902"/>
                </a:lnTo>
                <a:lnTo>
                  <a:pt x="358480" y="589926"/>
                </a:lnTo>
                <a:lnTo>
                  <a:pt x="362549" y="592938"/>
                </a:lnTo>
                <a:lnTo>
                  <a:pt x="366504" y="595962"/>
                </a:lnTo>
                <a:lnTo>
                  <a:pt x="370573" y="597461"/>
                </a:lnTo>
                <a:lnTo>
                  <a:pt x="374641" y="600485"/>
                </a:lnTo>
                <a:lnTo>
                  <a:pt x="378597" y="601997"/>
                </a:lnTo>
                <a:lnTo>
                  <a:pt x="381309" y="605008"/>
                </a:lnTo>
                <a:lnTo>
                  <a:pt x="389333" y="608032"/>
                </a:lnTo>
                <a:lnTo>
                  <a:pt x="396114" y="611044"/>
                </a:lnTo>
                <a:lnTo>
                  <a:pt x="398826" y="611044"/>
                </a:lnTo>
                <a:lnTo>
                  <a:pt x="402782" y="612556"/>
                </a:lnTo>
                <a:lnTo>
                  <a:pt x="429679" y="612556"/>
                </a:lnTo>
                <a:lnTo>
                  <a:pt x="436347" y="611044"/>
                </a:lnTo>
                <a:lnTo>
                  <a:pt x="443128" y="608032"/>
                </a:lnTo>
                <a:lnTo>
                  <a:pt x="447083" y="606520"/>
                </a:lnTo>
                <a:lnTo>
                  <a:pt x="453864" y="601997"/>
                </a:lnTo>
                <a:lnTo>
                  <a:pt x="459176" y="598973"/>
                </a:lnTo>
                <a:lnTo>
                  <a:pt x="464601" y="594450"/>
                </a:lnTo>
                <a:lnTo>
                  <a:pt x="468556" y="589926"/>
                </a:lnTo>
                <a:lnTo>
                  <a:pt x="473981" y="583891"/>
                </a:lnTo>
                <a:lnTo>
                  <a:pt x="477936" y="579355"/>
                </a:lnTo>
                <a:lnTo>
                  <a:pt x="480649" y="573320"/>
                </a:lnTo>
                <a:lnTo>
                  <a:pt x="483361" y="567284"/>
                </a:lnTo>
                <a:lnTo>
                  <a:pt x="487429" y="561249"/>
                </a:lnTo>
                <a:lnTo>
                  <a:pt x="488673" y="555214"/>
                </a:lnTo>
                <a:lnTo>
                  <a:pt x="490029" y="547666"/>
                </a:lnTo>
                <a:lnTo>
                  <a:pt x="491385" y="540132"/>
                </a:lnTo>
                <a:lnTo>
                  <a:pt x="492741" y="532635"/>
                </a:lnTo>
                <a:lnTo>
                  <a:pt x="492741" y="517515"/>
                </a:lnTo>
                <a:lnTo>
                  <a:pt x="491385" y="511416"/>
                </a:lnTo>
                <a:lnTo>
                  <a:pt x="491385" y="505444"/>
                </a:lnTo>
                <a:lnTo>
                  <a:pt x="490029" y="500870"/>
                </a:lnTo>
                <a:lnTo>
                  <a:pt x="490029" y="496423"/>
                </a:lnTo>
                <a:lnTo>
                  <a:pt x="488673" y="491849"/>
                </a:lnTo>
                <a:lnTo>
                  <a:pt x="488673" y="487275"/>
                </a:lnTo>
                <a:lnTo>
                  <a:pt x="487429" y="482828"/>
                </a:lnTo>
                <a:lnTo>
                  <a:pt x="486073" y="478253"/>
                </a:lnTo>
                <a:lnTo>
                  <a:pt x="483361" y="475204"/>
                </a:lnTo>
                <a:lnTo>
                  <a:pt x="480649" y="466183"/>
                </a:lnTo>
                <a:lnTo>
                  <a:pt x="477936" y="460211"/>
                </a:lnTo>
                <a:lnTo>
                  <a:pt x="473981" y="454112"/>
                </a:lnTo>
                <a:lnTo>
                  <a:pt x="469912" y="448140"/>
                </a:lnTo>
                <a:lnTo>
                  <a:pt x="465957" y="442041"/>
                </a:lnTo>
                <a:lnTo>
                  <a:pt x="461888" y="438992"/>
                </a:lnTo>
                <a:lnTo>
                  <a:pt x="456464" y="434545"/>
                </a:lnTo>
                <a:lnTo>
                  <a:pt x="452508" y="429971"/>
                </a:lnTo>
                <a:lnTo>
                  <a:pt x="447083" y="426921"/>
                </a:lnTo>
                <a:lnTo>
                  <a:pt x="443128" y="423999"/>
                </a:lnTo>
                <a:lnTo>
                  <a:pt x="437703" y="420949"/>
                </a:lnTo>
                <a:lnTo>
                  <a:pt x="432392" y="419425"/>
                </a:lnTo>
                <a:lnTo>
                  <a:pt x="428323" y="416375"/>
                </a:lnTo>
                <a:lnTo>
                  <a:pt x="422898" y="413326"/>
                </a:lnTo>
                <a:lnTo>
                  <a:pt x="418943" y="411928"/>
                </a:lnTo>
                <a:lnTo>
                  <a:pt x="413518" y="410403"/>
                </a:lnTo>
                <a:lnTo>
                  <a:pt x="409563" y="408879"/>
                </a:lnTo>
                <a:lnTo>
                  <a:pt x="404138" y="408879"/>
                </a:lnTo>
                <a:lnTo>
                  <a:pt x="401426" y="407354"/>
                </a:lnTo>
                <a:lnTo>
                  <a:pt x="393402" y="407354"/>
                </a:lnTo>
                <a:lnTo>
                  <a:pt x="389333" y="405829"/>
                </a:lnTo>
                <a:lnTo>
                  <a:pt x="378597" y="405829"/>
                </a:lnTo>
                <a:lnTo>
                  <a:pt x="374641" y="407354"/>
                </a:lnTo>
                <a:lnTo>
                  <a:pt x="378597" y="404304"/>
                </a:lnTo>
                <a:lnTo>
                  <a:pt x="382665" y="401255"/>
                </a:lnTo>
                <a:lnTo>
                  <a:pt x="386734" y="399857"/>
                </a:lnTo>
                <a:lnTo>
                  <a:pt x="389333" y="398333"/>
                </a:lnTo>
                <a:lnTo>
                  <a:pt x="397470" y="395283"/>
                </a:lnTo>
                <a:lnTo>
                  <a:pt x="402782" y="392234"/>
                </a:lnTo>
                <a:lnTo>
                  <a:pt x="410806" y="390709"/>
                </a:lnTo>
                <a:lnTo>
                  <a:pt x="417587" y="389184"/>
                </a:lnTo>
                <a:lnTo>
                  <a:pt x="448440" y="389184"/>
                </a:lnTo>
                <a:lnTo>
                  <a:pt x="455107" y="392234"/>
                </a:lnTo>
                <a:lnTo>
                  <a:pt x="460532" y="393758"/>
                </a:lnTo>
                <a:lnTo>
                  <a:pt x="467200" y="396808"/>
                </a:lnTo>
                <a:lnTo>
                  <a:pt x="472625" y="398333"/>
                </a:lnTo>
                <a:lnTo>
                  <a:pt x="476693" y="402780"/>
                </a:lnTo>
                <a:lnTo>
                  <a:pt x="483361" y="404304"/>
                </a:lnTo>
                <a:lnTo>
                  <a:pt x="487429" y="408879"/>
                </a:lnTo>
                <a:lnTo>
                  <a:pt x="492741" y="411928"/>
                </a:lnTo>
                <a:lnTo>
                  <a:pt x="496810" y="414850"/>
                </a:lnTo>
                <a:lnTo>
                  <a:pt x="500765" y="419425"/>
                </a:lnTo>
                <a:lnTo>
                  <a:pt x="504834" y="422474"/>
                </a:lnTo>
                <a:lnTo>
                  <a:pt x="508902" y="426921"/>
                </a:lnTo>
                <a:lnTo>
                  <a:pt x="512858" y="431495"/>
                </a:lnTo>
                <a:lnTo>
                  <a:pt x="516926" y="436069"/>
                </a:lnTo>
                <a:lnTo>
                  <a:pt x="519638" y="440517"/>
                </a:lnTo>
                <a:lnTo>
                  <a:pt x="523594" y="443566"/>
                </a:lnTo>
                <a:lnTo>
                  <a:pt x="524950" y="448140"/>
                </a:lnTo>
                <a:lnTo>
                  <a:pt x="527662" y="451063"/>
                </a:lnTo>
                <a:lnTo>
                  <a:pt x="530375" y="455637"/>
                </a:lnTo>
                <a:lnTo>
                  <a:pt x="531731" y="460211"/>
                </a:lnTo>
                <a:lnTo>
                  <a:pt x="532974" y="464658"/>
                </a:lnTo>
                <a:lnTo>
                  <a:pt x="535686" y="469232"/>
                </a:lnTo>
                <a:lnTo>
                  <a:pt x="537043" y="475204"/>
                </a:lnTo>
                <a:lnTo>
                  <a:pt x="539755" y="481303"/>
                </a:lnTo>
                <a:lnTo>
                  <a:pt x="539755" y="488799"/>
                </a:lnTo>
                <a:lnTo>
                  <a:pt x="542467" y="493374"/>
                </a:lnTo>
                <a:lnTo>
                  <a:pt x="542467" y="499345"/>
                </a:lnTo>
                <a:lnTo>
                  <a:pt x="543823" y="505444"/>
                </a:lnTo>
                <a:lnTo>
                  <a:pt x="543823" y="511416"/>
                </a:lnTo>
                <a:lnTo>
                  <a:pt x="545067" y="517515"/>
                </a:lnTo>
                <a:lnTo>
                  <a:pt x="545067" y="541631"/>
                </a:lnTo>
                <a:lnTo>
                  <a:pt x="543823" y="547666"/>
                </a:lnTo>
                <a:lnTo>
                  <a:pt x="543823" y="553702"/>
                </a:lnTo>
                <a:lnTo>
                  <a:pt x="542467" y="559737"/>
                </a:lnTo>
                <a:lnTo>
                  <a:pt x="542467" y="565772"/>
                </a:lnTo>
                <a:lnTo>
                  <a:pt x="541111" y="5703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6660773" y="2456908"/>
            <a:ext cx="226932" cy="799779"/>
          </a:xfrm>
          <a:custGeom>
            <a:avLst/>
            <a:gdLst/>
            <a:ahLst/>
            <a:cxnLst/>
            <a:rect l="l" t="t" r="r" b="b"/>
            <a:pathLst>
              <a:path w="226932" h="799779">
                <a:moveTo>
                  <a:pt x="4068" y="777137"/>
                </a:moveTo>
                <a:lnTo>
                  <a:pt x="0" y="0"/>
                </a:lnTo>
                <a:lnTo>
                  <a:pt x="89959" y="60353"/>
                </a:lnTo>
                <a:lnTo>
                  <a:pt x="25541" y="48282"/>
                </a:lnTo>
                <a:lnTo>
                  <a:pt x="107476" y="119309"/>
                </a:lnTo>
                <a:lnTo>
                  <a:pt x="12092" y="99615"/>
                </a:lnTo>
                <a:lnTo>
                  <a:pt x="122168" y="173563"/>
                </a:lnTo>
                <a:lnTo>
                  <a:pt x="10736" y="157046"/>
                </a:lnTo>
                <a:lnTo>
                  <a:pt x="118212" y="227945"/>
                </a:lnTo>
                <a:lnTo>
                  <a:pt x="14804" y="206726"/>
                </a:lnTo>
                <a:lnTo>
                  <a:pt x="131661" y="297320"/>
                </a:lnTo>
                <a:lnTo>
                  <a:pt x="6780" y="261108"/>
                </a:lnTo>
                <a:lnTo>
                  <a:pt x="138329" y="366695"/>
                </a:lnTo>
                <a:lnTo>
                  <a:pt x="13448" y="328958"/>
                </a:lnTo>
                <a:lnTo>
                  <a:pt x="170538" y="448204"/>
                </a:lnTo>
                <a:lnTo>
                  <a:pt x="14804" y="393886"/>
                </a:lnTo>
                <a:lnTo>
                  <a:pt x="226932" y="543257"/>
                </a:lnTo>
                <a:lnTo>
                  <a:pt x="10736" y="457250"/>
                </a:lnTo>
                <a:lnTo>
                  <a:pt x="178562" y="579469"/>
                </a:lnTo>
                <a:lnTo>
                  <a:pt x="18873" y="529675"/>
                </a:lnTo>
                <a:lnTo>
                  <a:pt x="123524" y="608147"/>
                </a:lnTo>
                <a:lnTo>
                  <a:pt x="21585" y="587017"/>
                </a:lnTo>
                <a:lnTo>
                  <a:pt x="87359" y="644359"/>
                </a:lnTo>
                <a:lnTo>
                  <a:pt x="14804" y="626253"/>
                </a:lnTo>
                <a:lnTo>
                  <a:pt x="69842" y="692642"/>
                </a:lnTo>
                <a:lnTo>
                  <a:pt x="18873" y="676048"/>
                </a:lnTo>
                <a:lnTo>
                  <a:pt x="67130" y="749984"/>
                </a:lnTo>
                <a:lnTo>
                  <a:pt x="18873" y="730366"/>
                </a:lnTo>
                <a:lnTo>
                  <a:pt x="52438" y="799779"/>
                </a:lnTo>
                <a:lnTo>
                  <a:pt x="4068" y="777137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215464" y="3581097"/>
            <a:ext cx="128881" cy="362133"/>
          </a:xfrm>
          <a:custGeom>
            <a:avLst/>
            <a:gdLst/>
            <a:ahLst/>
            <a:cxnLst/>
            <a:rect l="l" t="t" r="r" b="b"/>
            <a:pathLst>
              <a:path w="128881" h="362133">
                <a:moveTo>
                  <a:pt x="123501" y="98077"/>
                </a:moveTo>
                <a:lnTo>
                  <a:pt x="123501" y="111660"/>
                </a:lnTo>
                <a:lnTo>
                  <a:pt x="122168" y="116183"/>
                </a:lnTo>
                <a:lnTo>
                  <a:pt x="122168" y="129766"/>
                </a:lnTo>
                <a:lnTo>
                  <a:pt x="120823" y="134289"/>
                </a:lnTo>
                <a:lnTo>
                  <a:pt x="120823" y="143336"/>
                </a:lnTo>
                <a:lnTo>
                  <a:pt x="119478" y="147872"/>
                </a:lnTo>
                <a:lnTo>
                  <a:pt x="119478" y="159943"/>
                </a:lnTo>
                <a:lnTo>
                  <a:pt x="118133" y="164466"/>
                </a:lnTo>
                <a:lnTo>
                  <a:pt x="118133" y="173525"/>
                </a:lnTo>
                <a:lnTo>
                  <a:pt x="116788" y="178049"/>
                </a:lnTo>
                <a:lnTo>
                  <a:pt x="116788" y="181060"/>
                </a:lnTo>
                <a:lnTo>
                  <a:pt x="115455" y="185596"/>
                </a:lnTo>
                <a:lnTo>
                  <a:pt x="115455" y="193131"/>
                </a:lnTo>
                <a:lnTo>
                  <a:pt x="114110" y="200678"/>
                </a:lnTo>
                <a:lnTo>
                  <a:pt x="112765" y="208225"/>
                </a:lnTo>
                <a:lnTo>
                  <a:pt x="111420" y="214261"/>
                </a:lnTo>
                <a:lnTo>
                  <a:pt x="111420" y="218784"/>
                </a:lnTo>
                <a:lnTo>
                  <a:pt x="110087" y="226332"/>
                </a:lnTo>
                <a:lnTo>
                  <a:pt x="108742" y="230855"/>
                </a:lnTo>
                <a:lnTo>
                  <a:pt x="107397" y="238402"/>
                </a:lnTo>
                <a:lnTo>
                  <a:pt x="106052" y="242926"/>
                </a:lnTo>
                <a:lnTo>
                  <a:pt x="104707" y="250473"/>
                </a:lnTo>
                <a:lnTo>
                  <a:pt x="103374" y="254996"/>
                </a:lnTo>
                <a:lnTo>
                  <a:pt x="100684" y="262544"/>
                </a:lnTo>
                <a:lnTo>
                  <a:pt x="99339" y="267067"/>
                </a:lnTo>
                <a:lnTo>
                  <a:pt x="97994" y="271603"/>
                </a:lnTo>
                <a:lnTo>
                  <a:pt x="95316" y="277638"/>
                </a:lnTo>
                <a:lnTo>
                  <a:pt x="93971" y="283674"/>
                </a:lnTo>
                <a:lnTo>
                  <a:pt x="91281" y="288197"/>
                </a:lnTo>
                <a:lnTo>
                  <a:pt x="88603" y="292720"/>
                </a:lnTo>
                <a:lnTo>
                  <a:pt x="87258" y="298756"/>
                </a:lnTo>
                <a:lnTo>
                  <a:pt x="84568" y="303279"/>
                </a:lnTo>
                <a:lnTo>
                  <a:pt x="81890" y="307815"/>
                </a:lnTo>
                <a:lnTo>
                  <a:pt x="80545" y="312338"/>
                </a:lnTo>
                <a:lnTo>
                  <a:pt x="77866" y="315350"/>
                </a:lnTo>
                <a:lnTo>
                  <a:pt x="75176" y="319886"/>
                </a:lnTo>
                <a:lnTo>
                  <a:pt x="73832" y="322897"/>
                </a:lnTo>
                <a:lnTo>
                  <a:pt x="71153" y="327420"/>
                </a:lnTo>
                <a:lnTo>
                  <a:pt x="68463" y="330444"/>
                </a:lnTo>
                <a:lnTo>
                  <a:pt x="64440" y="334968"/>
                </a:lnTo>
                <a:lnTo>
                  <a:pt x="59061" y="339504"/>
                </a:lnTo>
                <a:lnTo>
                  <a:pt x="53693" y="345539"/>
                </a:lnTo>
                <a:lnTo>
                  <a:pt x="48324" y="348551"/>
                </a:lnTo>
                <a:lnTo>
                  <a:pt x="42956" y="353074"/>
                </a:lnTo>
                <a:lnTo>
                  <a:pt x="37588" y="354586"/>
                </a:lnTo>
                <a:lnTo>
                  <a:pt x="33553" y="356098"/>
                </a:lnTo>
                <a:lnTo>
                  <a:pt x="30875" y="357610"/>
                </a:lnTo>
                <a:lnTo>
                  <a:pt x="26840" y="359109"/>
                </a:lnTo>
                <a:lnTo>
                  <a:pt x="21472" y="360621"/>
                </a:lnTo>
                <a:lnTo>
                  <a:pt x="16104" y="362133"/>
                </a:lnTo>
                <a:lnTo>
                  <a:pt x="13414" y="360621"/>
                </a:lnTo>
                <a:lnTo>
                  <a:pt x="0" y="360621"/>
                </a:lnTo>
                <a:lnTo>
                  <a:pt x="4023" y="354586"/>
                </a:lnTo>
                <a:lnTo>
                  <a:pt x="8046" y="350063"/>
                </a:lnTo>
                <a:lnTo>
                  <a:pt x="13414" y="345539"/>
                </a:lnTo>
                <a:lnTo>
                  <a:pt x="17449" y="341003"/>
                </a:lnTo>
                <a:lnTo>
                  <a:pt x="21472" y="334968"/>
                </a:lnTo>
                <a:lnTo>
                  <a:pt x="26840" y="328932"/>
                </a:lnTo>
                <a:lnTo>
                  <a:pt x="30875" y="322897"/>
                </a:lnTo>
                <a:lnTo>
                  <a:pt x="36243" y="318374"/>
                </a:lnTo>
                <a:lnTo>
                  <a:pt x="40266" y="310826"/>
                </a:lnTo>
                <a:lnTo>
                  <a:pt x="45635" y="303279"/>
                </a:lnTo>
                <a:lnTo>
                  <a:pt x="51014" y="294232"/>
                </a:lnTo>
                <a:lnTo>
                  <a:pt x="55037" y="286685"/>
                </a:lnTo>
                <a:lnTo>
                  <a:pt x="57727" y="282162"/>
                </a:lnTo>
                <a:lnTo>
                  <a:pt x="60406" y="277638"/>
                </a:lnTo>
                <a:lnTo>
                  <a:pt x="63095" y="273102"/>
                </a:lnTo>
                <a:lnTo>
                  <a:pt x="64440" y="268579"/>
                </a:lnTo>
                <a:lnTo>
                  <a:pt x="67119" y="264056"/>
                </a:lnTo>
                <a:lnTo>
                  <a:pt x="68463" y="259532"/>
                </a:lnTo>
                <a:lnTo>
                  <a:pt x="71153" y="253497"/>
                </a:lnTo>
                <a:lnTo>
                  <a:pt x="72487" y="248961"/>
                </a:lnTo>
                <a:lnTo>
                  <a:pt x="75176" y="242926"/>
                </a:lnTo>
                <a:lnTo>
                  <a:pt x="76521" y="236890"/>
                </a:lnTo>
                <a:lnTo>
                  <a:pt x="79200" y="229343"/>
                </a:lnTo>
                <a:lnTo>
                  <a:pt x="81890" y="221808"/>
                </a:lnTo>
                <a:lnTo>
                  <a:pt x="81890" y="217272"/>
                </a:lnTo>
                <a:lnTo>
                  <a:pt x="83234" y="212749"/>
                </a:lnTo>
                <a:lnTo>
                  <a:pt x="85913" y="208225"/>
                </a:lnTo>
                <a:lnTo>
                  <a:pt x="85913" y="205201"/>
                </a:lnTo>
                <a:lnTo>
                  <a:pt x="87258" y="199166"/>
                </a:lnTo>
                <a:lnTo>
                  <a:pt x="87258" y="194643"/>
                </a:lnTo>
                <a:lnTo>
                  <a:pt x="88603" y="190119"/>
                </a:lnTo>
                <a:lnTo>
                  <a:pt x="89947" y="185596"/>
                </a:lnTo>
                <a:lnTo>
                  <a:pt x="91281" y="179561"/>
                </a:lnTo>
                <a:lnTo>
                  <a:pt x="92626" y="175025"/>
                </a:lnTo>
                <a:lnTo>
                  <a:pt x="93971" y="168989"/>
                </a:lnTo>
                <a:lnTo>
                  <a:pt x="95316" y="164466"/>
                </a:lnTo>
                <a:lnTo>
                  <a:pt x="96660" y="158431"/>
                </a:lnTo>
                <a:lnTo>
                  <a:pt x="97994" y="153907"/>
                </a:lnTo>
                <a:lnTo>
                  <a:pt x="99339" y="149371"/>
                </a:lnTo>
                <a:lnTo>
                  <a:pt x="99339" y="144848"/>
                </a:lnTo>
                <a:lnTo>
                  <a:pt x="100684" y="138813"/>
                </a:lnTo>
                <a:lnTo>
                  <a:pt x="102029" y="132777"/>
                </a:lnTo>
                <a:lnTo>
                  <a:pt x="103374" y="128254"/>
                </a:lnTo>
                <a:lnTo>
                  <a:pt x="104707" y="122219"/>
                </a:lnTo>
                <a:lnTo>
                  <a:pt x="106052" y="117695"/>
                </a:lnTo>
                <a:lnTo>
                  <a:pt x="106052" y="111660"/>
                </a:lnTo>
                <a:lnTo>
                  <a:pt x="107397" y="107124"/>
                </a:lnTo>
                <a:lnTo>
                  <a:pt x="108742" y="102600"/>
                </a:lnTo>
                <a:lnTo>
                  <a:pt x="110087" y="96565"/>
                </a:lnTo>
                <a:lnTo>
                  <a:pt x="111420" y="92042"/>
                </a:lnTo>
                <a:lnTo>
                  <a:pt x="112765" y="86006"/>
                </a:lnTo>
                <a:lnTo>
                  <a:pt x="112765" y="81470"/>
                </a:lnTo>
                <a:lnTo>
                  <a:pt x="114110" y="75435"/>
                </a:lnTo>
                <a:lnTo>
                  <a:pt x="115455" y="70912"/>
                </a:lnTo>
                <a:lnTo>
                  <a:pt x="116788" y="66388"/>
                </a:lnTo>
                <a:lnTo>
                  <a:pt x="116788" y="61865"/>
                </a:lnTo>
                <a:lnTo>
                  <a:pt x="118133" y="57329"/>
                </a:lnTo>
                <a:lnTo>
                  <a:pt x="119478" y="52806"/>
                </a:lnTo>
                <a:lnTo>
                  <a:pt x="120823" y="48282"/>
                </a:lnTo>
                <a:lnTo>
                  <a:pt x="120823" y="43759"/>
                </a:lnTo>
                <a:lnTo>
                  <a:pt x="122168" y="40735"/>
                </a:lnTo>
                <a:lnTo>
                  <a:pt x="122168" y="36212"/>
                </a:lnTo>
                <a:lnTo>
                  <a:pt x="123501" y="31688"/>
                </a:lnTo>
                <a:lnTo>
                  <a:pt x="123501" y="28664"/>
                </a:lnTo>
                <a:lnTo>
                  <a:pt x="126191" y="21117"/>
                </a:lnTo>
                <a:lnTo>
                  <a:pt x="126191" y="15082"/>
                </a:lnTo>
                <a:lnTo>
                  <a:pt x="127536" y="10558"/>
                </a:lnTo>
                <a:lnTo>
                  <a:pt x="127536" y="6035"/>
                </a:lnTo>
                <a:lnTo>
                  <a:pt x="128881" y="0"/>
                </a:lnTo>
                <a:lnTo>
                  <a:pt x="128881" y="16594"/>
                </a:lnTo>
                <a:lnTo>
                  <a:pt x="127536" y="22629"/>
                </a:lnTo>
                <a:lnTo>
                  <a:pt x="127536" y="55830"/>
                </a:lnTo>
                <a:lnTo>
                  <a:pt x="126191" y="63364"/>
                </a:lnTo>
                <a:lnTo>
                  <a:pt x="126191" y="72424"/>
                </a:lnTo>
                <a:lnTo>
                  <a:pt x="124846" y="76947"/>
                </a:lnTo>
                <a:lnTo>
                  <a:pt x="124846" y="93554"/>
                </a:lnTo>
                <a:lnTo>
                  <a:pt x="123501" y="98077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31140" y="1158285"/>
            <a:ext cx="7316760" cy="8930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328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Apres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nta</a:t>
            </a:r>
            <a:r>
              <a:rPr dirty="0" smtClean="0" sz="2800" spc="-10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ríodo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rómico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040" y="2097450"/>
            <a:ext cx="4644081" cy="28561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ado</a:t>
            </a:r>
            <a:r>
              <a:rPr dirty="0" smtClean="0" sz="2800" spc="-1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r:</a:t>
            </a:r>
            <a:endParaRPr sz="2800">
              <a:latin typeface="Arial"/>
              <a:cs typeface="Arial"/>
            </a:endParaRPr>
          </a:p>
          <a:p>
            <a:pPr marL="127000" marR="53263">
              <a:lnSpc>
                <a:spcPct val="95825"/>
              </a:lnSpc>
              <a:spcBef>
                <a:spcPts val="664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  <a:p>
            <a:pPr marL="127000" marR="53263">
              <a:lnSpc>
                <a:spcPct val="95825"/>
              </a:lnSpc>
              <a:spcBef>
                <a:spcPts val="814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Febre</a:t>
            </a:r>
            <a:endParaRPr sz="2800">
              <a:latin typeface="Arial"/>
              <a:cs typeface="Arial"/>
            </a:endParaRPr>
          </a:p>
          <a:p>
            <a:pPr marL="127000" marR="5326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xia</a:t>
            </a:r>
            <a:endParaRPr sz="2800">
              <a:latin typeface="Arial"/>
              <a:cs typeface="Arial"/>
            </a:endParaRPr>
          </a:p>
          <a:p>
            <a:pPr marL="413816" marR="36368" indent="-286816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Linfadenopatía</a:t>
            </a:r>
            <a:r>
              <a:rPr dirty="0" smtClean="0" sz="2800" spc="-1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auri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ular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suboccipi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al.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07498" y="4145960"/>
            <a:ext cx="3439964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ior,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340" y="5085125"/>
            <a:ext cx="8054662" cy="15833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â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nea.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apular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dura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299516" marR="5328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5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28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hav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conju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ite</a:t>
            </a:r>
            <a:r>
              <a:rPr dirty="0" smtClean="0" sz="28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brandas.</a:t>
            </a:r>
            <a:endParaRPr sz="2800">
              <a:latin typeface="Arial"/>
              <a:cs typeface="Arial"/>
            </a:endParaRPr>
          </a:p>
          <a:p>
            <a:pPr marL="1884172" marR="1942783" algn="ctr">
              <a:lnSpc>
                <a:spcPct val="101277"/>
              </a:lnSpc>
              <a:spcBef>
                <a:spcPts val="60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7126" y="2217082"/>
            <a:ext cx="1766749" cy="17774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6503797" y="2091812"/>
            <a:ext cx="1973452" cy="20234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8399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ola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07340" y="1077460"/>
            <a:ext cx="450488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4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uê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cias</a:t>
            </a:r>
            <a:r>
              <a:rPr dirty="0" smtClean="0" sz="2600" spc="-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4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ola:</a:t>
            </a:r>
            <a:endParaRPr sz="2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7340" y="1553071"/>
            <a:ext cx="226470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0240" y="1552948"/>
            <a:ext cx="764392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tadio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ario</a:t>
            </a:r>
            <a:endParaRPr sz="2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0240" y="2028817"/>
            <a:ext cx="6875392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primeiro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e:</a:t>
            </a:r>
            <a:r>
              <a:rPr dirty="0" smtClean="0" sz="26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ha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80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90%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39586" y="2028817"/>
            <a:ext cx="865067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fetal:</a:t>
            </a:r>
            <a:endParaRPr sz="2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4540" y="2483912"/>
            <a:ext cx="288961" cy="15115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87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endParaRPr sz="2200">
              <a:latin typeface="Wingdings"/>
              <a:cs typeface="Wingdings"/>
            </a:endParaRPr>
          </a:p>
          <a:p>
            <a:pPr marL="12700" marR="287">
              <a:lnSpc>
                <a:spcPct val="92488"/>
              </a:lnSpc>
              <a:spcBef>
                <a:spcPts val="609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endParaRPr sz="22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28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endParaRPr sz="2200">
              <a:latin typeface="Wingdings"/>
              <a:cs typeface="Wingdings"/>
            </a:endParaRPr>
          </a:p>
          <a:p>
            <a:pPr marL="12700" marR="287">
              <a:lnSpc>
                <a:spcPct val="92488"/>
              </a:lnSpc>
              <a:spcBef>
                <a:spcPts val="726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51356" y="2483808"/>
            <a:ext cx="1174379" cy="11092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358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Defe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tos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20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Defe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tos</a:t>
            </a:r>
            <a:endParaRPr sz="2200">
              <a:latin typeface="Arial"/>
              <a:cs typeface="Arial"/>
            </a:endParaRPr>
          </a:p>
          <a:p>
            <a:pPr marL="12700" marR="5668">
              <a:lnSpc>
                <a:spcPct val="95825"/>
              </a:lnSpc>
              <a:spcBef>
                <a:spcPts val="640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Defeitos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33301" y="2483808"/>
            <a:ext cx="4037763" cy="11092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192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oc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lare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200" spc="-7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arata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520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card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ac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s:</a:t>
            </a:r>
            <a:r>
              <a:rPr dirty="0" smtClean="0" sz="2200" spc="-8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tetra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ogia</a:t>
            </a:r>
            <a:r>
              <a:rPr dirty="0" smtClean="0" sz="2200" spc="-6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2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Fa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lot</a:t>
            </a:r>
            <a:endParaRPr sz="2200">
              <a:latin typeface="Arial"/>
              <a:cs typeface="Arial"/>
            </a:endParaRPr>
          </a:p>
          <a:p>
            <a:pPr marL="13154" marR="48192">
              <a:lnSpc>
                <a:spcPct val="95825"/>
              </a:lnSpc>
              <a:spcBef>
                <a:spcPts val="640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nervosos:</a:t>
            </a:r>
            <a:r>
              <a:rPr dirty="0" smtClean="0" sz="22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microcef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lia</a:t>
            </a:r>
            <a:endParaRPr sz="2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51356" y="3691070"/>
            <a:ext cx="6217917" cy="639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Pod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2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inda</a:t>
            </a:r>
            <a:r>
              <a:rPr dirty="0" smtClean="0" sz="2200" spc="-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apre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2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200" spc="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sí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drome</a:t>
            </a:r>
            <a:r>
              <a:rPr dirty="0" smtClean="0" sz="22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rube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lica</a:t>
            </a:r>
            <a:endParaRPr sz="2200">
              <a:latin typeface="Arial"/>
              <a:cs typeface="Arial"/>
            </a:endParaRPr>
          </a:p>
          <a:p>
            <a:pPr marL="12700" marR="41833">
              <a:lnSpc>
                <a:spcPct val="95825"/>
              </a:lnSpc>
            </a:pP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au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da:</a:t>
            </a:r>
            <a:endParaRPr sz="2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7340" y="4449440"/>
            <a:ext cx="22665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0240" y="4449317"/>
            <a:ext cx="652443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5"/>
              </a:lnSpc>
              <a:spcBef>
                <a:spcPts val="138"/>
              </a:spcBef>
            </a:pP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2d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26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Tri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estr</a:t>
            </a:r>
            <a:r>
              <a:rPr dirty="0" smtClean="0" sz="26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5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17%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6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fetal.</a:t>
            </a:r>
            <a:endParaRPr sz="2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0240" y="4904555"/>
            <a:ext cx="3945870" cy="1181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0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200" spc="-52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Retard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2200" spc="-1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ps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otor</a:t>
            </a:r>
            <a:endParaRPr sz="2200">
              <a:latin typeface="Arial"/>
              <a:cs typeface="Arial"/>
            </a:endParaRPr>
          </a:p>
          <a:p>
            <a:pPr marL="127000" marR="41849">
              <a:lnSpc>
                <a:spcPct val="95825"/>
              </a:lnSpc>
              <a:spcBef>
                <a:spcPts val="520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200" spc="-52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Surdez</a:t>
            </a:r>
            <a:endParaRPr sz="2200">
              <a:latin typeface="Arial"/>
              <a:cs typeface="Arial"/>
            </a:endParaRPr>
          </a:p>
          <a:p>
            <a:pPr marL="12700" marR="41849">
              <a:lnSpc>
                <a:spcPct val="95825"/>
              </a:lnSpc>
              <a:spcBef>
                <a:spcPts val="757"/>
              </a:spcBef>
            </a:pP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6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3er.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600" spc="-1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mestre: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340" y="5729854"/>
            <a:ext cx="22665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4540" y="6184969"/>
            <a:ext cx="6647264" cy="4834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dirty="0" smtClean="0" sz="2200" spc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200" spc="-52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22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foram</a:t>
            </a:r>
            <a:r>
              <a:rPr dirty="0" smtClean="0" sz="2200" spc="-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ob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erv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200" spc="-9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alt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raçõ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2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200" spc="-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ce</a:t>
            </a:r>
            <a:r>
              <a:rPr dirty="0" smtClean="0" sz="22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200" spc="0" b="1">
                <a:solidFill>
                  <a:srgbClr val="000066"/>
                </a:solidFill>
                <a:latin typeface="Arial"/>
                <a:cs typeface="Arial"/>
              </a:rPr>
              <a:t>to.</a:t>
            </a:r>
            <a:endParaRPr sz="2200">
              <a:latin typeface="Arial"/>
              <a:cs typeface="Arial"/>
            </a:endParaRPr>
          </a:p>
          <a:p>
            <a:pPr marL="1832102" marR="41849">
              <a:lnSpc>
                <a:spcPts val="1405"/>
              </a:lnSpc>
            </a:pP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8399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65625" y="1218438"/>
            <a:ext cx="9098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3242547" y="1218438"/>
            <a:ext cx="9094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103773" y="2169795"/>
            <a:ext cx="9061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517550" y="2169795"/>
            <a:ext cx="9193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104180" y="4590542"/>
            <a:ext cx="9069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876432" y="4590542"/>
            <a:ext cx="8937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104180" y="5870956"/>
            <a:ext cx="9069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783749" y="5870956"/>
            <a:ext cx="920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1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720874" y="3424687"/>
            <a:ext cx="1426789" cy="1389740"/>
          </a:xfrm>
          <a:custGeom>
            <a:avLst/>
            <a:gdLst/>
            <a:ahLst/>
            <a:cxnLst/>
            <a:rect l="l" t="t" r="r" b="b"/>
            <a:pathLst>
              <a:path w="1426789" h="1389740">
                <a:moveTo>
                  <a:pt x="768164" y="1388863"/>
                </a:moveTo>
                <a:lnTo>
                  <a:pt x="779552" y="1387987"/>
                </a:lnTo>
                <a:lnTo>
                  <a:pt x="790939" y="1386235"/>
                </a:lnTo>
                <a:lnTo>
                  <a:pt x="802327" y="1384495"/>
                </a:lnTo>
                <a:lnTo>
                  <a:pt x="813714" y="1381866"/>
                </a:lnTo>
                <a:lnTo>
                  <a:pt x="824226" y="1379250"/>
                </a:lnTo>
                <a:lnTo>
                  <a:pt x="835613" y="1375745"/>
                </a:lnTo>
                <a:lnTo>
                  <a:pt x="846125" y="1372252"/>
                </a:lnTo>
                <a:lnTo>
                  <a:pt x="856636" y="1367883"/>
                </a:lnTo>
                <a:lnTo>
                  <a:pt x="867136" y="1363514"/>
                </a:lnTo>
                <a:lnTo>
                  <a:pt x="877647" y="1359146"/>
                </a:lnTo>
                <a:lnTo>
                  <a:pt x="887283" y="1353901"/>
                </a:lnTo>
                <a:lnTo>
                  <a:pt x="897794" y="1348656"/>
                </a:lnTo>
                <a:lnTo>
                  <a:pt x="907430" y="1342534"/>
                </a:lnTo>
                <a:lnTo>
                  <a:pt x="917066" y="1336413"/>
                </a:lnTo>
                <a:lnTo>
                  <a:pt x="930205" y="1340782"/>
                </a:lnTo>
                <a:lnTo>
                  <a:pt x="943344" y="1344287"/>
                </a:lnTo>
                <a:lnTo>
                  <a:pt x="956484" y="1347779"/>
                </a:lnTo>
                <a:lnTo>
                  <a:pt x="970499" y="1350396"/>
                </a:lnTo>
                <a:lnTo>
                  <a:pt x="983638" y="1353024"/>
                </a:lnTo>
                <a:lnTo>
                  <a:pt x="997654" y="1354777"/>
                </a:lnTo>
                <a:lnTo>
                  <a:pt x="1011669" y="1355641"/>
                </a:lnTo>
                <a:lnTo>
                  <a:pt x="1025685" y="1355641"/>
                </a:lnTo>
                <a:lnTo>
                  <a:pt x="1066843" y="1353024"/>
                </a:lnTo>
                <a:lnTo>
                  <a:pt x="1106261" y="1345151"/>
                </a:lnTo>
                <a:lnTo>
                  <a:pt x="1144803" y="1332044"/>
                </a:lnTo>
                <a:lnTo>
                  <a:pt x="1181593" y="1313693"/>
                </a:lnTo>
                <a:lnTo>
                  <a:pt x="1216680" y="1291836"/>
                </a:lnTo>
                <a:lnTo>
                  <a:pt x="1249894" y="1265611"/>
                </a:lnTo>
                <a:lnTo>
                  <a:pt x="1280553" y="1235017"/>
                </a:lnTo>
                <a:lnTo>
                  <a:pt x="1309508" y="1200930"/>
                </a:lnTo>
                <a:lnTo>
                  <a:pt x="1334813" y="1163351"/>
                </a:lnTo>
                <a:lnTo>
                  <a:pt x="1358537" y="1122267"/>
                </a:lnTo>
                <a:lnTo>
                  <a:pt x="1378611" y="1078567"/>
                </a:lnTo>
                <a:lnTo>
                  <a:pt x="1395279" y="1032237"/>
                </a:lnTo>
                <a:lnTo>
                  <a:pt x="1408418" y="984156"/>
                </a:lnTo>
                <a:lnTo>
                  <a:pt x="1419003" y="933458"/>
                </a:lnTo>
                <a:lnTo>
                  <a:pt x="1423125" y="897928"/>
                </a:lnTo>
                <a:lnTo>
                  <a:pt x="1423125" y="756877"/>
                </a:lnTo>
                <a:lnTo>
                  <a:pt x="1419003" y="721941"/>
                </a:lnTo>
                <a:lnTo>
                  <a:pt x="1409270" y="672107"/>
                </a:lnTo>
                <a:lnTo>
                  <a:pt x="1397104" y="624913"/>
                </a:lnTo>
                <a:lnTo>
                  <a:pt x="1380436" y="579461"/>
                </a:lnTo>
                <a:lnTo>
                  <a:pt x="1361092" y="536624"/>
                </a:lnTo>
                <a:lnTo>
                  <a:pt x="1339193" y="496392"/>
                </a:lnTo>
                <a:lnTo>
                  <a:pt x="1313888" y="458788"/>
                </a:lnTo>
                <a:lnTo>
                  <a:pt x="1314739" y="451852"/>
                </a:lnTo>
                <a:lnTo>
                  <a:pt x="1314739" y="429095"/>
                </a:lnTo>
                <a:lnTo>
                  <a:pt x="1313888" y="403782"/>
                </a:lnTo>
                <a:lnTo>
                  <a:pt x="1312063" y="378470"/>
                </a:lnTo>
                <a:lnTo>
                  <a:pt x="1307683" y="353887"/>
                </a:lnTo>
                <a:lnTo>
                  <a:pt x="1303303" y="329427"/>
                </a:lnTo>
                <a:lnTo>
                  <a:pt x="1296368" y="305818"/>
                </a:lnTo>
                <a:lnTo>
                  <a:pt x="1289312" y="283183"/>
                </a:lnTo>
                <a:lnTo>
                  <a:pt x="1279701" y="260426"/>
                </a:lnTo>
                <a:lnTo>
                  <a:pt x="1270090" y="238521"/>
                </a:lnTo>
                <a:lnTo>
                  <a:pt x="1258653" y="217589"/>
                </a:lnTo>
                <a:lnTo>
                  <a:pt x="1245514" y="196658"/>
                </a:lnTo>
                <a:lnTo>
                  <a:pt x="1232375" y="177430"/>
                </a:lnTo>
                <a:lnTo>
                  <a:pt x="1217532" y="158202"/>
                </a:lnTo>
                <a:lnTo>
                  <a:pt x="1201740" y="140678"/>
                </a:lnTo>
                <a:lnTo>
                  <a:pt x="1185097" y="123154"/>
                </a:lnTo>
                <a:lnTo>
                  <a:pt x="1167578" y="106604"/>
                </a:lnTo>
                <a:lnTo>
                  <a:pt x="1149183" y="91757"/>
                </a:lnTo>
                <a:lnTo>
                  <a:pt x="1133416" y="80318"/>
                </a:lnTo>
                <a:lnTo>
                  <a:pt x="1117648" y="69000"/>
                </a:lnTo>
                <a:lnTo>
                  <a:pt x="1101005" y="59386"/>
                </a:lnTo>
                <a:lnTo>
                  <a:pt x="1083486" y="49773"/>
                </a:lnTo>
                <a:lnTo>
                  <a:pt x="1065967" y="41011"/>
                </a:lnTo>
                <a:lnTo>
                  <a:pt x="1048447" y="32249"/>
                </a:lnTo>
                <a:lnTo>
                  <a:pt x="1030064" y="25312"/>
                </a:lnTo>
                <a:lnTo>
                  <a:pt x="1011669" y="19227"/>
                </a:lnTo>
                <a:lnTo>
                  <a:pt x="995902" y="14846"/>
                </a:lnTo>
                <a:lnTo>
                  <a:pt x="980135" y="11317"/>
                </a:lnTo>
                <a:lnTo>
                  <a:pt x="964367" y="7788"/>
                </a:lnTo>
                <a:lnTo>
                  <a:pt x="947724" y="5232"/>
                </a:lnTo>
                <a:lnTo>
                  <a:pt x="931081" y="2555"/>
                </a:lnTo>
                <a:lnTo>
                  <a:pt x="914438" y="851"/>
                </a:lnTo>
                <a:lnTo>
                  <a:pt x="896918" y="0"/>
                </a:lnTo>
                <a:lnTo>
                  <a:pt x="863632" y="0"/>
                </a:lnTo>
                <a:lnTo>
                  <a:pt x="846125" y="851"/>
                </a:lnTo>
                <a:lnTo>
                  <a:pt x="829482" y="2555"/>
                </a:lnTo>
                <a:lnTo>
                  <a:pt x="813714" y="5232"/>
                </a:lnTo>
                <a:lnTo>
                  <a:pt x="797071" y="7788"/>
                </a:lnTo>
                <a:lnTo>
                  <a:pt x="781304" y="11317"/>
                </a:lnTo>
                <a:lnTo>
                  <a:pt x="765537" y="14846"/>
                </a:lnTo>
                <a:lnTo>
                  <a:pt x="749769" y="19227"/>
                </a:lnTo>
                <a:lnTo>
                  <a:pt x="737506" y="23487"/>
                </a:lnTo>
                <a:lnTo>
                  <a:pt x="725242" y="27868"/>
                </a:lnTo>
                <a:lnTo>
                  <a:pt x="712979" y="32249"/>
                </a:lnTo>
                <a:lnTo>
                  <a:pt x="701591" y="37481"/>
                </a:lnTo>
                <a:lnTo>
                  <a:pt x="690204" y="42714"/>
                </a:lnTo>
                <a:lnTo>
                  <a:pt x="678829" y="48921"/>
                </a:lnTo>
                <a:lnTo>
                  <a:pt x="667441" y="55005"/>
                </a:lnTo>
                <a:lnTo>
                  <a:pt x="656930" y="61090"/>
                </a:lnTo>
                <a:lnTo>
                  <a:pt x="636783" y="73381"/>
                </a:lnTo>
                <a:lnTo>
                  <a:pt x="617511" y="86524"/>
                </a:lnTo>
                <a:lnTo>
                  <a:pt x="599116" y="101371"/>
                </a:lnTo>
                <a:lnTo>
                  <a:pt x="581597" y="116218"/>
                </a:lnTo>
                <a:lnTo>
                  <a:pt x="564954" y="132768"/>
                </a:lnTo>
                <a:lnTo>
                  <a:pt x="549187" y="150292"/>
                </a:lnTo>
                <a:lnTo>
                  <a:pt x="535171" y="167816"/>
                </a:lnTo>
                <a:lnTo>
                  <a:pt x="521156" y="187044"/>
                </a:lnTo>
                <a:lnTo>
                  <a:pt x="511520" y="185219"/>
                </a:lnTo>
                <a:lnTo>
                  <a:pt x="502761" y="183515"/>
                </a:lnTo>
                <a:lnTo>
                  <a:pt x="493137" y="181811"/>
                </a:lnTo>
                <a:lnTo>
                  <a:pt x="483502" y="180838"/>
                </a:lnTo>
                <a:lnTo>
                  <a:pt x="473866" y="179986"/>
                </a:lnTo>
                <a:lnTo>
                  <a:pt x="463355" y="179134"/>
                </a:lnTo>
                <a:lnTo>
                  <a:pt x="453719" y="178282"/>
                </a:lnTo>
                <a:lnTo>
                  <a:pt x="444083" y="178282"/>
                </a:lnTo>
                <a:lnTo>
                  <a:pt x="398534" y="180838"/>
                </a:lnTo>
                <a:lnTo>
                  <a:pt x="354736" y="189600"/>
                </a:lnTo>
                <a:lnTo>
                  <a:pt x="311826" y="202743"/>
                </a:lnTo>
                <a:lnTo>
                  <a:pt x="271531" y="221119"/>
                </a:lnTo>
                <a:lnTo>
                  <a:pt x="232113" y="243754"/>
                </a:lnTo>
                <a:lnTo>
                  <a:pt x="196199" y="270892"/>
                </a:lnTo>
                <a:lnTo>
                  <a:pt x="162036" y="302411"/>
                </a:lnTo>
                <a:lnTo>
                  <a:pt x="130514" y="337337"/>
                </a:lnTo>
                <a:lnTo>
                  <a:pt x="101604" y="376644"/>
                </a:lnTo>
                <a:lnTo>
                  <a:pt x="76203" y="417777"/>
                </a:lnTo>
                <a:lnTo>
                  <a:pt x="53430" y="463169"/>
                </a:lnTo>
                <a:lnTo>
                  <a:pt x="35036" y="510387"/>
                </a:lnTo>
                <a:lnTo>
                  <a:pt x="20145" y="560233"/>
                </a:lnTo>
                <a:lnTo>
                  <a:pt x="8758" y="612671"/>
                </a:lnTo>
                <a:lnTo>
                  <a:pt x="2628" y="665998"/>
                </a:lnTo>
                <a:lnTo>
                  <a:pt x="0" y="721941"/>
                </a:lnTo>
                <a:lnTo>
                  <a:pt x="2628" y="777871"/>
                </a:lnTo>
                <a:lnTo>
                  <a:pt x="8758" y="831198"/>
                </a:lnTo>
                <a:lnTo>
                  <a:pt x="20145" y="883636"/>
                </a:lnTo>
                <a:lnTo>
                  <a:pt x="35036" y="933458"/>
                </a:lnTo>
                <a:lnTo>
                  <a:pt x="53430" y="981539"/>
                </a:lnTo>
                <a:lnTo>
                  <a:pt x="76203" y="1026116"/>
                </a:lnTo>
                <a:lnTo>
                  <a:pt x="101604" y="1068076"/>
                </a:lnTo>
                <a:lnTo>
                  <a:pt x="130514" y="1106532"/>
                </a:lnTo>
                <a:lnTo>
                  <a:pt x="162036" y="1141495"/>
                </a:lnTo>
                <a:lnTo>
                  <a:pt x="196199" y="1172965"/>
                </a:lnTo>
                <a:lnTo>
                  <a:pt x="232113" y="1200054"/>
                </a:lnTo>
                <a:lnTo>
                  <a:pt x="271531" y="1222787"/>
                </a:lnTo>
                <a:lnTo>
                  <a:pt x="311826" y="1241138"/>
                </a:lnTo>
                <a:lnTo>
                  <a:pt x="354736" y="1254257"/>
                </a:lnTo>
                <a:lnTo>
                  <a:pt x="398534" y="1262995"/>
                </a:lnTo>
                <a:lnTo>
                  <a:pt x="444083" y="1265611"/>
                </a:lnTo>
                <a:lnTo>
                  <a:pt x="461603" y="1265611"/>
                </a:lnTo>
                <a:lnTo>
                  <a:pt x="467734" y="1264747"/>
                </a:lnTo>
                <a:lnTo>
                  <a:pt x="473866" y="1264747"/>
                </a:lnTo>
                <a:lnTo>
                  <a:pt x="479998" y="1263871"/>
                </a:lnTo>
                <a:lnTo>
                  <a:pt x="485254" y="1263871"/>
                </a:lnTo>
                <a:lnTo>
                  <a:pt x="491385" y="1262995"/>
                </a:lnTo>
                <a:lnTo>
                  <a:pt x="504513" y="1276977"/>
                </a:lnTo>
                <a:lnTo>
                  <a:pt x="517652" y="1290960"/>
                </a:lnTo>
                <a:lnTo>
                  <a:pt x="530791" y="1304079"/>
                </a:lnTo>
                <a:lnTo>
                  <a:pt x="545683" y="1316309"/>
                </a:lnTo>
                <a:lnTo>
                  <a:pt x="559698" y="1327675"/>
                </a:lnTo>
                <a:lnTo>
                  <a:pt x="575465" y="1337289"/>
                </a:lnTo>
                <a:lnTo>
                  <a:pt x="590357" y="1346903"/>
                </a:lnTo>
                <a:lnTo>
                  <a:pt x="607000" y="1355641"/>
                </a:lnTo>
                <a:lnTo>
                  <a:pt x="622767" y="1363514"/>
                </a:lnTo>
                <a:lnTo>
                  <a:pt x="639410" y="1370500"/>
                </a:lnTo>
                <a:lnTo>
                  <a:pt x="656054" y="1375745"/>
                </a:lnTo>
                <a:lnTo>
                  <a:pt x="673573" y="1380990"/>
                </a:lnTo>
                <a:lnTo>
                  <a:pt x="691080" y="1384495"/>
                </a:lnTo>
                <a:lnTo>
                  <a:pt x="709475" y="1387111"/>
                </a:lnTo>
                <a:lnTo>
                  <a:pt x="726994" y="1388863"/>
                </a:lnTo>
                <a:lnTo>
                  <a:pt x="745389" y="1389740"/>
                </a:lnTo>
                <a:lnTo>
                  <a:pt x="756777" y="1389740"/>
                </a:lnTo>
                <a:lnTo>
                  <a:pt x="768164" y="1388863"/>
                </a:lnTo>
                <a:close/>
              </a:path>
            </a:pathLst>
          </a:custGeom>
          <a:solidFill>
            <a:srgbClr val="C1EC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637940" y="3504154"/>
            <a:ext cx="265403" cy="219415"/>
          </a:xfrm>
          <a:custGeom>
            <a:avLst/>
            <a:gdLst/>
            <a:ahLst/>
            <a:cxnLst/>
            <a:rect l="l" t="t" r="r" b="b"/>
            <a:pathLst>
              <a:path w="265403" h="219415">
                <a:moveTo>
                  <a:pt x="179559" y="204568"/>
                </a:moveTo>
                <a:lnTo>
                  <a:pt x="184815" y="208949"/>
                </a:lnTo>
                <a:lnTo>
                  <a:pt x="191823" y="214182"/>
                </a:lnTo>
                <a:lnTo>
                  <a:pt x="198830" y="217711"/>
                </a:lnTo>
                <a:lnTo>
                  <a:pt x="204962" y="219415"/>
                </a:lnTo>
                <a:lnTo>
                  <a:pt x="207590" y="218563"/>
                </a:lnTo>
                <a:lnTo>
                  <a:pt x="211970" y="215886"/>
                </a:lnTo>
                <a:lnTo>
                  <a:pt x="216350" y="212478"/>
                </a:lnTo>
                <a:lnTo>
                  <a:pt x="220729" y="208097"/>
                </a:lnTo>
                <a:lnTo>
                  <a:pt x="225109" y="204568"/>
                </a:lnTo>
                <a:lnTo>
                  <a:pt x="228613" y="201039"/>
                </a:lnTo>
                <a:lnTo>
                  <a:pt x="231241" y="198483"/>
                </a:lnTo>
                <a:lnTo>
                  <a:pt x="232117" y="197510"/>
                </a:lnTo>
                <a:lnTo>
                  <a:pt x="254016" y="168668"/>
                </a:lnTo>
                <a:lnTo>
                  <a:pt x="253140" y="166964"/>
                </a:lnTo>
                <a:lnTo>
                  <a:pt x="251388" y="160880"/>
                </a:lnTo>
                <a:lnTo>
                  <a:pt x="250512" y="154673"/>
                </a:lnTo>
                <a:lnTo>
                  <a:pt x="252264" y="148589"/>
                </a:lnTo>
                <a:lnTo>
                  <a:pt x="256644" y="142504"/>
                </a:lnTo>
                <a:lnTo>
                  <a:pt x="261023" y="134594"/>
                </a:lnTo>
                <a:lnTo>
                  <a:pt x="264527" y="129361"/>
                </a:lnTo>
                <a:lnTo>
                  <a:pt x="265403" y="126805"/>
                </a:lnTo>
                <a:lnTo>
                  <a:pt x="248760" y="99667"/>
                </a:lnTo>
                <a:lnTo>
                  <a:pt x="238249" y="54154"/>
                </a:lnTo>
                <a:lnTo>
                  <a:pt x="211094" y="39307"/>
                </a:lnTo>
                <a:lnTo>
                  <a:pt x="181311" y="19227"/>
                </a:lnTo>
                <a:lnTo>
                  <a:pt x="180435" y="18375"/>
                </a:lnTo>
                <a:lnTo>
                  <a:pt x="176931" y="16672"/>
                </a:lnTo>
                <a:lnTo>
                  <a:pt x="171676" y="13143"/>
                </a:lnTo>
                <a:lnTo>
                  <a:pt x="166420" y="9613"/>
                </a:lnTo>
                <a:lnTo>
                  <a:pt x="159412" y="6084"/>
                </a:lnTo>
                <a:lnTo>
                  <a:pt x="153280" y="2677"/>
                </a:lnTo>
                <a:lnTo>
                  <a:pt x="147149" y="851"/>
                </a:lnTo>
                <a:lnTo>
                  <a:pt x="141893" y="0"/>
                </a:lnTo>
                <a:lnTo>
                  <a:pt x="136637" y="0"/>
                </a:lnTo>
                <a:lnTo>
                  <a:pt x="129629" y="851"/>
                </a:lnTo>
                <a:lnTo>
                  <a:pt x="121758" y="1825"/>
                </a:lnTo>
                <a:lnTo>
                  <a:pt x="113874" y="2677"/>
                </a:lnTo>
                <a:lnTo>
                  <a:pt x="105991" y="3529"/>
                </a:lnTo>
                <a:lnTo>
                  <a:pt x="99859" y="4381"/>
                </a:lnTo>
                <a:lnTo>
                  <a:pt x="95479" y="5232"/>
                </a:lnTo>
                <a:lnTo>
                  <a:pt x="89347" y="5232"/>
                </a:lnTo>
                <a:lnTo>
                  <a:pt x="85844" y="4381"/>
                </a:lnTo>
                <a:lnTo>
                  <a:pt x="65697" y="4381"/>
                </a:lnTo>
                <a:lnTo>
                  <a:pt x="63069" y="5232"/>
                </a:lnTo>
                <a:lnTo>
                  <a:pt x="57813" y="8762"/>
                </a:lnTo>
                <a:lnTo>
                  <a:pt x="49929" y="14846"/>
                </a:lnTo>
                <a:lnTo>
                  <a:pt x="43798" y="20079"/>
                </a:lnTo>
                <a:lnTo>
                  <a:pt x="41170" y="22756"/>
                </a:lnTo>
                <a:lnTo>
                  <a:pt x="40294" y="22756"/>
                </a:lnTo>
                <a:lnTo>
                  <a:pt x="37666" y="23608"/>
                </a:lnTo>
                <a:lnTo>
                  <a:pt x="33286" y="24460"/>
                </a:lnTo>
                <a:lnTo>
                  <a:pt x="28906" y="25312"/>
                </a:lnTo>
                <a:lnTo>
                  <a:pt x="23650" y="27137"/>
                </a:lnTo>
                <a:lnTo>
                  <a:pt x="19271" y="28841"/>
                </a:lnTo>
                <a:lnTo>
                  <a:pt x="14891" y="30667"/>
                </a:lnTo>
                <a:lnTo>
                  <a:pt x="12263" y="32370"/>
                </a:lnTo>
                <a:lnTo>
                  <a:pt x="7883" y="39307"/>
                </a:lnTo>
                <a:lnTo>
                  <a:pt x="4379" y="48921"/>
                </a:lnTo>
                <a:lnTo>
                  <a:pt x="875" y="57683"/>
                </a:lnTo>
                <a:lnTo>
                  <a:pt x="0" y="61212"/>
                </a:lnTo>
                <a:lnTo>
                  <a:pt x="17519" y="96138"/>
                </a:lnTo>
                <a:lnTo>
                  <a:pt x="179559" y="204568"/>
                </a:lnTo>
                <a:close/>
              </a:path>
            </a:pathLst>
          </a:custGeom>
          <a:solidFill>
            <a:srgbClr val="DF843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637940" y="3567070"/>
            <a:ext cx="223357" cy="241320"/>
          </a:xfrm>
          <a:custGeom>
            <a:avLst/>
            <a:gdLst/>
            <a:ahLst/>
            <a:cxnLst/>
            <a:rect l="l" t="t" r="r" b="b"/>
            <a:pathLst>
              <a:path w="223357" h="241320">
                <a:moveTo>
                  <a:pt x="0" y="82143"/>
                </a:moveTo>
                <a:lnTo>
                  <a:pt x="1751" y="93583"/>
                </a:lnTo>
                <a:lnTo>
                  <a:pt x="7007" y="110133"/>
                </a:lnTo>
                <a:lnTo>
                  <a:pt x="11387" y="126805"/>
                </a:lnTo>
                <a:lnTo>
                  <a:pt x="14015" y="136419"/>
                </a:lnTo>
                <a:lnTo>
                  <a:pt x="16643" y="141652"/>
                </a:lnTo>
                <a:lnTo>
                  <a:pt x="21899" y="147737"/>
                </a:lnTo>
                <a:lnTo>
                  <a:pt x="26278" y="152970"/>
                </a:lnTo>
                <a:lnTo>
                  <a:pt x="28906" y="154795"/>
                </a:lnTo>
                <a:lnTo>
                  <a:pt x="41170" y="168790"/>
                </a:lnTo>
                <a:lnTo>
                  <a:pt x="17519" y="210653"/>
                </a:lnTo>
                <a:lnTo>
                  <a:pt x="20147" y="212478"/>
                </a:lnTo>
                <a:lnTo>
                  <a:pt x="26278" y="215886"/>
                </a:lnTo>
                <a:lnTo>
                  <a:pt x="34162" y="220267"/>
                </a:lnTo>
                <a:lnTo>
                  <a:pt x="44673" y="226473"/>
                </a:lnTo>
                <a:lnTo>
                  <a:pt x="55185" y="231706"/>
                </a:lnTo>
                <a:lnTo>
                  <a:pt x="64821" y="236939"/>
                </a:lnTo>
                <a:lnTo>
                  <a:pt x="72704" y="240468"/>
                </a:lnTo>
                <a:lnTo>
                  <a:pt x="77960" y="241320"/>
                </a:lnTo>
                <a:lnTo>
                  <a:pt x="83216" y="240468"/>
                </a:lnTo>
                <a:lnTo>
                  <a:pt x="90223" y="238643"/>
                </a:lnTo>
                <a:lnTo>
                  <a:pt x="99859" y="236939"/>
                </a:lnTo>
                <a:lnTo>
                  <a:pt x="109495" y="234262"/>
                </a:lnTo>
                <a:lnTo>
                  <a:pt x="118254" y="232558"/>
                </a:lnTo>
                <a:lnTo>
                  <a:pt x="126126" y="230732"/>
                </a:lnTo>
                <a:lnTo>
                  <a:pt x="132257" y="229881"/>
                </a:lnTo>
                <a:lnTo>
                  <a:pt x="134009" y="229029"/>
                </a:lnTo>
                <a:lnTo>
                  <a:pt x="128753" y="198483"/>
                </a:lnTo>
                <a:lnTo>
                  <a:pt x="139265" y="171345"/>
                </a:lnTo>
                <a:lnTo>
                  <a:pt x="174303" y="152970"/>
                </a:lnTo>
                <a:lnTo>
                  <a:pt x="189195" y="121572"/>
                </a:lnTo>
                <a:lnTo>
                  <a:pt x="216350" y="102345"/>
                </a:lnTo>
                <a:lnTo>
                  <a:pt x="223357" y="78736"/>
                </a:lnTo>
                <a:lnTo>
                  <a:pt x="208466" y="67297"/>
                </a:lnTo>
                <a:lnTo>
                  <a:pt x="183063" y="62064"/>
                </a:lnTo>
                <a:lnTo>
                  <a:pt x="162916" y="16672"/>
                </a:lnTo>
                <a:lnTo>
                  <a:pt x="135761" y="23608"/>
                </a:lnTo>
                <a:lnTo>
                  <a:pt x="105115" y="0"/>
                </a:lnTo>
                <a:lnTo>
                  <a:pt x="83216" y="13143"/>
                </a:lnTo>
                <a:lnTo>
                  <a:pt x="41170" y="7058"/>
                </a:lnTo>
                <a:lnTo>
                  <a:pt x="34162" y="0"/>
                </a:lnTo>
                <a:lnTo>
                  <a:pt x="15767" y="40280"/>
                </a:lnTo>
                <a:lnTo>
                  <a:pt x="13139" y="45513"/>
                </a:lnTo>
                <a:lnTo>
                  <a:pt x="8759" y="58656"/>
                </a:lnTo>
                <a:lnTo>
                  <a:pt x="3503" y="72529"/>
                </a:lnTo>
                <a:lnTo>
                  <a:pt x="0" y="82143"/>
                </a:lnTo>
                <a:close/>
              </a:path>
            </a:pathLst>
          </a:custGeom>
          <a:solidFill>
            <a:srgbClr val="F1D7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462761" y="3762024"/>
            <a:ext cx="514212" cy="927410"/>
          </a:xfrm>
          <a:custGeom>
            <a:avLst/>
            <a:gdLst/>
            <a:ahLst/>
            <a:cxnLst/>
            <a:rect l="l" t="t" r="r" b="b"/>
            <a:pathLst>
              <a:path w="514212" h="927410">
                <a:moveTo>
                  <a:pt x="19271" y="384603"/>
                </a:moveTo>
                <a:lnTo>
                  <a:pt x="25402" y="381098"/>
                </a:lnTo>
                <a:lnTo>
                  <a:pt x="32410" y="378482"/>
                </a:lnTo>
                <a:lnTo>
                  <a:pt x="39418" y="375853"/>
                </a:lnTo>
                <a:lnTo>
                  <a:pt x="46425" y="374977"/>
                </a:lnTo>
                <a:lnTo>
                  <a:pt x="52557" y="374977"/>
                </a:lnTo>
                <a:lnTo>
                  <a:pt x="57813" y="375853"/>
                </a:lnTo>
                <a:lnTo>
                  <a:pt x="78836" y="375853"/>
                </a:lnTo>
                <a:lnTo>
                  <a:pt x="82340" y="374977"/>
                </a:lnTo>
                <a:lnTo>
                  <a:pt x="85844" y="374977"/>
                </a:lnTo>
                <a:lnTo>
                  <a:pt x="84092" y="393341"/>
                </a:lnTo>
                <a:lnTo>
                  <a:pt x="83216" y="410816"/>
                </a:lnTo>
                <a:lnTo>
                  <a:pt x="80588" y="450160"/>
                </a:lnTo>
                <a:lnTo>
                  <a:pt x="77960" y="492108"/>
                </a:lnTo>
                <a:lnTo>
                  <a:pt x="76208" y="519210"/>
                </a:lnTo>
                <a:lnTo>
                  <a:pt x="74456" y="569907"/>
                </a:lnTo>
                <a:lnTo>
                  <a:pt x="71828" y="664306"/>
                </a:lnTo>
                <a:lnTo>
                  <a:pt x="68324" y="757828"/>
                </a:lnTo>
                <a:lnTo>
                  <a:pt x="65697" y="804157"/>
                </a:lnTo>
                <a:lnTo>
                  <a:pt x="62193" y="823385"/>
                </a:lnTo>
                <a:lnTo>
                  <a:pt x="57813" y="856608"/>
                </a:lnTo>
                <a:lnTo>
                  <a:pt x="56061" y="888066"/>
                </a:lnTo>
                <a:lnTo>
                  <a:pt x="58689" y="903801"/>
                </a:lnTo>
                <a:lnTo>
                  <a:pt x="63945" y="904677"/>
                </a:lnTo>
                <a:lnTo>
                  <a:pt x="70952" y="905553"/>
                </a:lnTo>
                <a:lnTo>
                  <a:pt x="80588" y="906430"/>
                </a:lnTo>
                <a:lnTo>
                  <a:pt x="100735" y="906430"/>
                </a:lnTo>
                <a:lnTo>
                  <a:pt x="110370" y="907306"/>
                </a:lnTo>
                <a:lnTo>
                  <a:pt x="117378" y="908170"/>
                </a:lnTo>
                <a:lnTo>
                  <a:pt x="121746" y="909046"/>
                </a:lnTo>
                <a:lnTo>
                  <a:pt x="127002" y="910798"/>
                </a:lnTo>
                <a:lnTo>
                  <a:pt x="137513" y="913415"/>
                </a:lnTo>
                <a:lnTo>
                  <a:pt x="152404" y="916043"/>
                </a:lnTo>
                <a:lnTo>
                  <a:pt x="168172" y="919536"/>
                </a:lnTo>
                <a:lnTo>
                  <a:pt x="183939" y="922165"/>
                </a:lnTo>
                <a:lnTo>
                  <a:pt x="198830" y="924781"/>
                </a:lnTo>
                <a:lnTo>
                  <a:pt x="210218" y="926533"/>
                </a:lnTo>
                <a:lnTo>
                  <a:pt x="216350" y="927410"/>
                </a:lnTo>
                <a:lnTo>
                  <a:pt x="222481" y="927410"/>
                </a:lnTo>
                <a:lnTo>
                  <a:pt x="233869" y="925657"/>
                </a:lnTo>
                <a:lnTo>
                  <a:pt x="248760" y="924781"/>
                </a:lnTo>
                <a:lnTo>
                  <a:pt x="265403" y="922165"/>
                </a:lnTo>
                <a:lnTo>
                  <a:pt x="282047" y="920412"/>
                </a:lnTo>
                <a:lnTo>
                  <a:pt x="296938" y="919536"/>
                </a:lnTo>
                <a:lnTo>
                  <a:pt x="307437" y="917784"/>
                </a:lnTo>
                <a:lnTo>
                  <a:pt x="317073" y="917784"/>
                </a:lnTo>
                <a:lnTo>
                  <a:pt x="326708" y="916043"/>
                </a:lnTo>
                <a:lnTo>
                  <a:pt x="339848" y="915167"/>
                </a:lnTo>
                <a:lnTo>
                  <a:pt x="354739" y="913415"/>
                </a:lnTo>
                <a:lnTo>
                  <a:pt x="368754" y="911675"/>
                </a:lnTo>
                <a:lnTo>
                  <a:pt x="381018" y="910798"/>
                </a:lnTo>
                <a:lnTo>
                  <a:pt x="389777" y="909046"/>
                </a:lnTo>
                <a:lnTo>
                  <a:pt x="393281" y="909046"/>
                </a:lnTo>
                <a:lnTo>
                  <a:pt x="447591" y="910798"/>
                </a:lnTo>
                <a:lnTo>
                  <a:pt x="432700" y="624098"/>
                </a:lnTo>
                <a:lnTo>
                  <a:pt x="430072" y="593504"/>
                </a:lnTo>
                <a:lnTo>
                  <a:pt x="425692" y="524455"/>
                </a:lnTo>
                <a:lnTo>
                  <a:pt x="421312" y="455393"/>
                </a:lnTo>
                <a:lnTo>
                  <a:pt x="422188" y="422182"/>
                </a:lnTo>
                <a:lnTo>
                  <a:pt x="426568" y="411692"/>
                </a:lnTo>
                <a:lnTo>
                  <a:pt x="431824" y="394217"/>
                </a:lnTo>
                <a:lnTo>
                  <a:pt x="435327" y="377606"/>
                </a:lnTo>
                <a:lnTo>
                  <a:pt x="437079" y="369744"/>
                </a:lnTo>
                <a:lnTo>
                  <a:pt x="476498" y="382851"/>
                </a:lnTo>
                <a:lnTo>
                  <a:pt x="477349" y="382851"/>
                </a:lnTo>
                <a:lnTo>
                  <a:pt x="480877" y="381098"/>
                </a:lnTo>
                <a:lnTo>
                  <a:pt x="486109" y="379358"/>
                </a:lnTo>
                <a:lnTo>
                  <a:pt x="492313" y="377606"/>
                </a:lnTo>
                <a:lnTo>
                  <a:pt x="498397" y="375853"/>
                </a:lnTo>
                <a:lnTo>
                  <a:pt x="503628" y="374113"/>
                </a:lnTo>
                <a:lnTo>
                  <a:pt x="508859" y="372361"/>
                </a:lnTo>
                <a:lnTo>
                  <a:pt x="511536" y="371484"/>
                </a:lnTo>
                <a:lnTo>
                  <a:pt x="514212" y="365363"/>
                </a:lnTo>
                <a:lnTo>
                  <a:pt x="514212" y="343519"/>
                </a:lnTo>
                <a:lnTo>
                  <a:pt x="513239" y="339150"/>
                </a:lnTo>
                <a:lnTo>
                  <a:pt x="511536" y="330400"/>
                </a:lnTo>
                <a:lnTo>
                  <a:pt x="507156" y="305928"/>
                </a:lnTo>
                <a:lnTo>
                  <a:pt x="500100" y="271841"/>
                </a:lnTo>
                <a:lnTo>
                  <a:pt x="492313" y="233385"/>
                </a:lnTo>
                <a:lnTo>
                  <a:pt x="484406" y="194042"/>
                </a:lnTo>
                <a:lnTo>
                  <a:pt x="478201" y="159054"/>
                </a:lnTo>
                <a:lnTo>
                  <a:pt x="472969" y="133742"/>
                </a:lnTo>
                <a:lnTo>
                  <a:pt x="471266" y="123276"/>
                </a:lnTo>
                <a:lnTo>
                  <a:pt x="468590" y="118895"/>
                </a:lnTo>
                <a:lnTo>
                  <a:pt x="460730" y="111837"/>
                </a:lnTo>
                <a:lnTo>
                  <a:pt x="450219" y="102223"/>
                </a:lnTo>
                <a:lnTo>
                  <a:pt x="438831" y="90905"/>
                </a:lnTo>
                <a:lnTo>
                  <a:pt x="426568" y="80440"/>
                </a:lnTo>
                <a:lnTo>
                  <a:pt x="416056" y="71678"/>
                </a:lnTo>
                <a:lnTo>
                  <a:pt x="408173" y="65593"/>
                </a:lnTo>
                <a:lnTo>
                  <a:pt x="405545" y="62916"/>
                </a:lnTo>
                <a:lnTo>
                  <a:pt x="349483" y="13994"/>
                </a:lnTo>
                <a:lnTo>
                  <a:pt x="302181" y="35778"/>
                </a:lnTo>
                <a:lnTo>
                  <a:pt x="227737" y="32370"/>
                </a:lnTo>
                <a:lnTo>
                  <a:pt x="182187" y="0"/>
                </a:lnTo>
                <a:lnTo>
                  <a:pt x="181311" y="851"/>
                </a:lnTo>
                <a:lnTo>
                  <a:pt x="177807" y="3529"/>
                </a:lnTo>
                <a:lnTo>
                  <a:pt x="173427" y="6936"/>
                </a:lnTo>
                <a:lnTo>
                  <a:pt x="168172" y="11317"/>
                </a:lnTo>
                <a:lnTo>
                  <a:pt x="162916" y="15698"/>
                </a:lnTo>
                <a:lnTo>
                  <a:pt x="157660" y="20079"/>
                </a:lnTo>
                <a:lnTo>
                  <a:pt x="152404" y="24460"/>
                </a:lnTo>
                <a:lnTo>
                  <a:pt x="148901" y="27137"/>
                </a:lnTo>
                <a:lnTo>
                  <a:pt x="142769" y="30545"/>
                </a:lnTo>
                <a:lnTo>
                  <a:pt x="132257" y="34926"/>
                </a:lnTo>
                <a:lnTo>
                  <a:pt x="119118" y="41132"/>
                </a:lnTo>
                <a:lnTo>
                  <a:pt x="104239" y="47217"/>
                </a:lnTo>
                <a:lnTo>
                  <a:pt x="88471" y="54154"/>
                </a:lnTo>
                <a:lnTo>
                  <a:pt x="74456" y="61212"/>
                </a:lnTo>
                <a:lnTo>
                  <a:pt x="63069" y="67297"/>
                </a:lnTo>
                <a:lnTo>
                  <a:pt x="56061" y="72529"/>
                </a:lnTo>
                <a:lnTo>
                  <a:pt x="49929" y="81291"/>
                </a:lnTo>
                <a:lnTo>
                  <a:pt x="43798" y="96138"/>
                </a:lnTo>
                <a:lnTo>
                  <a:pt x="36790" y="115366"/>
                </a:lnTo>
                <a:lnTo>
                  <a:pt x="30658" y="136297"/>
                </a:lnTo>
                <a:lnTo>
                  <a:pt x="24526" y="156499"/>
                </a:lnTo>
                <a:lnTo>
                  <a:pt x="20147" y="174875"/>
                </a:lnTo>
                <a:lnTo>
                  <a:pt x="17519" y="187932"/>
                </a:lnTo>
                <a:lnTo>
                  <a:pt x="16643" y="194042"/>
                </a:lnTo>
                <a:lnTo>
                  <a:pt x="14891" y="214145"/>
                </a:lnTo>
                <a:lnTo>
                  <a:pt x="8759" y="252613"/>
                </a:lnTo>
                <a:lnTo>
                  <a:pt x="2627" y="289328"/>
                </a:lnTo>
                <a:lnTo>
                  <a:pt x="0" y="305928"/>
                </a:lnTo>
                <a:lnTo>
                  <a:pt x="8759" y="389848"/>
                </a:lnTo>
                <a:lnTo>
                  <a:pt x="9635" y="388972"/>
                </a:lnTo>
                <a:lnTo>
                  <a:pt x="14015" y="387220"/>
                </a:lnTo>
                <a:lnTo>
                  <a:pt x="19271" y="384603"/>
                </a:lnTo>
                <a:close/>
              </a:path>
            </a:pathLst>
          </a:custGeom>
          <a:solidFill>
            <a:srgbClr val="BEF1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743056" y="3964810"/>
            <a:ext cx="76203" cy="77793"/>
          </a:xfrm>
          <a:custGeom>
            <a:avLst/>
            <a:gdLst/>
            <a:ahLst/>
            <a:cxnLst/>
            <a:rect l="l" t="t" r="r" b="b"/>
            <a:pathLst>
              <a:path w="76203" h="77793">
                <a:moveTo>
                  <a:pt x="0" y="77793"/>
                </a:moveTo>
                <a:lnTo>
                  <a:pt x="76203" y="77793"/>
                </a:lnTo>
                <a:lnTo>
                  <a:pt x="76203" y="0"/>
                </a:lnTo>
                <a:lnTo>
                  <a:pt x="0" y="0"/>
                </a:lnTo>
                <a:lnTo>
                  <a:pt x="0" y="7779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551231" y="3873910"/>
            <a:ext cx="0" cy="60311"/>
          </a:xfrm>
          <a:custGeom>
            <a:avLst/>
            <a:gdLst/>
            <a:ahLst/>
            <a:cxnLst/>
            <a:rect l="l" t="t" r="r" b="b"/>
            <a:pathLst>
              <a:path w="0" h="60311">
                <a:moveTo>
                  <a:pt x="0" y="0"/>
                </a:moveTo>
                <a:lnTo>
                  <a:pt x="0" y="60311"/>
                </a:lnTo>
              </a:path>
            </a:pathLst>
          </a:custGeom>
          <a:ln w="46817">
            <a:solidFill>
              <a:srgbClr val="4B4B4B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597646" y="3971810"/>
            <a:ext cx="72699" cy="69053"/>
          </a:xfrm>
          <a:custGeom>
            <a:avLst/>
            <a:gdLst/>
            <a:ahLst/>
            <a:cxnLst/>
            <a:rect l="l" t="t" r="r" b="b"/>
            <a:pathLst>
              <a:path w="72699" h="69053">
                <a:moveTo>
                  <a:pt x="0" y="69053"/>
                </a:moveTo>
                <a:lnTo>
                  <a:pt x="72699" y="69053"/>
                </a:lnTo>
                <a:lnTo>
                  <a:pt x="72699" y="0"/>
                </a:lnTo>
                <a:lnTo>
                  <a:pt x="0" y="0"/>
                </a:lnTo>
                <a:lnTo>
                  <a:pt x="0" y="69053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712115" y="4890462"/>
            <a:ext cx="1366445" cy="262231"/>
          </a:xfrm>
          <a:custGeom>
            <a:avLst/>
            <a:gdLst/>
            <a:ahLst/>
            <a:cxnLst/>
            <a:rect l="l" t="t" r="r" b="b"/>
            <a:pathLst>
              <a:path w="1366445" h="262231">
                <a:moveTo>
                  <a:pt x="1751" y="139863"/>
                </a:moveTo>
                <a:lnTo>
                  <a:pt x="5255" y="147725"/>
                </a:lnTo>
                <a:lnTo>
                  <a:pt x="12262" y="155592"/>
                </a:lnTo>
                <a:lnTo>
                  <a:pt x="21021" y="163458"/>
                </a:lnTo>
                <a:lnTo>
                  <a:pt x="32408" y="171326"/>
                </a:lnTo>
                <a:lnTo>
                  <a:pt x="46422" y="179192"/>
                </a:lnTo>
                <a:lnTo>
                  <a:pt x="63065" y="186185"/>
                </a:lnTo>
                <a:lnTo>
                  <a:pt x="81458" y="193178"/>
                </a:lnTo>
                <a:lnTo>
                  <a:pt x="101604" y="200170"/>
                </a:lnTo>
                <a:lnTo>
                  <a:pt x="123506" y="206289"/>
                </a:lnTo>
                <a:lnTo>
                  <a:pt x="148033" y="213281"/>
                </a:lnTo>
                <a:lnTo>
                  <a:pt x="174299" y="218526"/>
                </a:lnTo>
                <a:lnTo>
                  <a:pt x="202330" y="224645"/>
                </a:lnTo>
                <a:lnTo>
                  <a:pt x="232113" y="229889"/>
                </a:lnTo>
                <a:lnTo>
                  <a:pt x="263647" y="235134"/>
                </a:lnTo>
                <a:lnTo>
                  <a:pt x="296058" y="239504"/>
                </a:lnTo>
                <a:lnTo>
                  <a:pt x="317081" y="242127"/>
                </a:lnTo>
                <a:lnTo>
                  <a:pt x="338092" y="244749"/>
                </a:lnTo>
                <a:lnTo>
                  <a:pt x="359991" y="246497"/>
                </a:lnTo>
                <a:lnTo>
                  <a:pt x="382766" y="249119"/>
                </a:lnTo>
                <a:lnTo>
                  <a:pt x="405541" y="250867"/>
                </a:lnTo>
                <a:lnTo>
                  <a:pt x="429192" y="252616"/>
                </a:lnTo>
                <a:lnTo>
                  <a:pt x="452842" y="254364"/>
                </a:lnTo>
                <a:lnTo>
                  <a:pt x="476493" y="256112"/>
                </a:lnTo>
                <a:lnTo>
                  <a:pt x="501020" y="257861"/>
                </a:lnTo>
                <a:lnTo>
                  <a:pt x="526411" y="258734"/>
                </a:lnTo>
                <a:lnTo>
                  <a:pt x="551814" y="259608"/>
                </a:lnTo>
                <a:lnTo>
                  <a:pt x="577217" y="260482"/>
                </a:lnTo>
                <a:lnTo>
                  <a:pt x="603495" y="261357"/>
                </a:lnTo>
                <a:lnTo>
                  <a:pt x="629774" y="262231"/>
                </a:lnTo>
                <a:lnTo>
                  <a:pt x="717358" y="262231"/>
                </a:lnTo>
                <a:lnTo>
                  <a:pt x="750645" y="261357"/>
                </a:lnTo>
                <a:lnTo>
                  <a:pt x="783055" y="260482"/>
                </a:lnTo>
                <a:lnTo>
                  <a:pt x="815466" y="259608"/>
                </a:lnTo>
                <a:lnTo>
                  <a:pt x="847876" y="258734"/>
                </a:lnTo>
                <a:lnTo>
                  <a:pt x="878523" y="256986"/>
                </a:lnTo>
                <a:lnTo>
                  <a:pt x="909181" y="255238"/>
                </a:lnTo>
                <a:lnTo>
                  <a:pt x="939840" y="252616"/>
                </a:lnTo>
                <a:lnTo>
                  <a:pt x="968747" y="249993"/>
                </a:lnTo>
                <a:lnTo>
                  <a:pt x="997653" y="247372"/>
                </a:lnTo>
                <a:lnTo>
                  <a:pt x="1025684" y="244749"/>
                </a:lnTo>
                <a:lnTo>
                  <a:pt x="1051951" y="241253"/>
                </a:lnTo>
                <a:lnTo>
                  <a:pt x="1078229" y="237757"/>
                </a:lnTo>
                <a:lnTo>
                  <a:pt x="1103632" y="234260"/>
                </a:lnTo>
                <a:lnTo>
                  <a:pt x="1128159" y="230764"/>
                </a:lnTo>
                <a:lnTo>
                  <a:pt x="1151810" y="226393"/>
                </a:lnTo>
                <a:lnTo>
                  <a:pt x="1176337" y="222023"/>
                </a:lnTo>
                <a:lnTo>
                  <a:pt x="1199112" y="216778"/>
                </a:lnTo>
                <a:lnTo>
                  <a:pt x="1221060" y="212408"/>
                </a:lnTo>
                <a:lnTo>
                  <a:pt x="1241134" y="207164"/>
                </a:lnTo>
                <a:lnTo>
                  <a:pt x="1260478" y="201045"/>
                </a:lnTo>
                <a:lnTo>
                  <a:pt x="1277997" y="195800"/>
                </a:lnTo>
                <a:lnTo>
                  <a:pt x="1293691" y="189681"/>
                </a:lnTo>
                <a:lnTo>
                  <a:pt x="1308656" y="183564"/>
                </a:lnTo>
                <a:lnTo>
                  <a:pt x="1321673" y="177445"/>
                </a:lnTo>
                <a:lnTo>
                  <a:pt x="1333110" y="171326"/>
                </a:lnTo>
                <a:lnTo>
                  <a:pt x="1343572" y="165207"/>
                </a:lnTo>
                <a:lnTo>
                  <a:pt x="1351480" y="158215"/>
                </a:lnTo>
                <a:lnTo>
                  <a:pt x="1357685" y="152096"/>
                </a:lnTo>
                <a:lnTo>
                  <a:pt x="1362916" y="145108"/>
                </a:lnTo>
                <a:lnTo>
                  <a:pt x="1365471" y="138111"/>
                </a:lnTo>
                <a:lnTo>
                  <a:pt x="1366445" y="131113"/>
                </a:lnTo>
                <a:lnTo>
                  <a:pt x="1365471" y="124128"/>
                </a:lnTo>
                <a:lnTo>
                  <a:pt x="1362916" y="118007"/>
                </a:lnTo>
                <a:lnTo>
                  <a:pt x="1358537" y="111009"/>
                </a:lnTo>
                <a:lnTo>
                  <a:pt x="1352332" y="104900"/>
                </a:lnTo>
                <a:lnTo>
                  <a:pt x="1344546" y="97903"/>
                </a:lnTo>
                <a:lnTo>
                  <a:pt x="1335786" y="91782"/>
                </a:lnTo>
                <a:lnTo>
                  <a:pt x="1325202" y="85660"/>
                </a:lnTo>
                <a:lnTo>
                  <a:pt x="1313035" y="80415"/>
                </a:lnTo>
                <a:lnTo>
                  <a:pt x="1298923" y="74306"/>
                </a:lnTo>
                <a:lnTo>
                  <a:pt x="1284080" y="68185"/>
                </a:lnTo>
                <a:lnTo>
                  <a:pt x="1267412" y="62940"/>
                </a:lnTo>
                <a:lnTo>
                  <a:pt x="1249893" y="57695"/>
                </a:lnTo>
                <a:lnTo>
                  <a:pt x="1230671" y="52450"/>
                </a:lnTo>
                <a:lnTo>
                  <a:pt x="1210499" y="48081"/>
                </a:lnTo>
                <a:lnTo>
                  <a:pt x="1188600" y="42836"/>
                </a:lnTo>
                <a:lnTo>
                  <a:pt x="1166701" y="38467"/>
                </a:lnTo>
                <a:lnTo>
                  <a:pt x="1143050" y="34098"/>
                </a:lnTo>
                <a:lnTo>
                  <a:pt x="1117648" y="29729"/>
                </a:lnTo>
                <a:lnTo>
                  <a:pt x="1092245" y="26225"/>
                </a:lnTo>
                <a:lnTo>
                  <a:pt x="1065090" y="22732"/>
                </a:lnTo>
                <a:lnTo>
                  <a:pt x="1037947" y="19239"/>
                </a:lnTo>
                <a:lnTo>
                  <a:pt x="1009041" y="15735"/>
                </a:lnTo>
                <a:lnTo>
                  <a:pt x="979258" y="13118"/>
                </a:lnTo>
                <a:lnTo>
                  <a:pt x="949475" y="10490"/>
                </a:lnTo>
                <a:lnTo>
                  <a:pt x="917941" y="7873"/>
                </a:lnTo>
                <a:lnTo>
                  <a:pt x="886406" y="6121"/>
                </a:lnTo>
                <a:lnTo>
                  <a:pt x="854008" y="4381"/>
                </a:lnTo>
                <a:lnTo>
                  <a:pt x="820721" y="2628"/>
                </a:lnTo>
                <a:lnTo>
                  <a:pt x="787435" y="1752"/>
                </a:lnTo>
                <a:lnTo>
                  <a:pt x="753272" y="876"/>
                </a:lnTo>
                <a:lnTo>
                  <a:pt x="718234" y="0"/>
                </a:lnTo>
                <a:lnTo>
                  <a:pt x="648169" y="0"/>
                </a:lnTo>
                <a:lnTo>
                  <a:pt x="613131" y="876"/>
                </a:lnTo>
                <a:lnTo>
                  <a:pt x="578969" y="1752"/>
                </a:lnTo>
                <a:lnTo>
                  <a:pt x="545682" y="2628"/>
                </a:lnTo>
                <a:lnTo>
                  <a:pt x="512396" y="4381"/>
                </a:lnTo>
                <a:lnTo>
                  <a:pt x="479997" y="6121"/>
                </a:lnTo>
                <a:lnTo>
                  <a:pt x="448463" y="7873"/>
                </a:lnTo>
                <a:lnTo>
                  <a:pt x="416928" y="10490"/>
                </a:lnTo>
                <a:lnTo>
                  <a:pt x="387145" y="13118"/>
                </a:lnTo>
                <a:lnTo>
                  <a:pt x="357363" y="15735"/>
                </a:lnTo>
                <a:lnTo>
                  <a:pt x="328468" y="19239"/>
                </a:lnTo>
                <a:lnTo>
                  <a:pt x="301314" y="22732"/>
                </a:lnTo>
                <a:lnTo>
                  <a:pt x="274159" y="26225"/>
                </a:lnTo>
                <a:lnTo>
                  <a:pt x="248756" y="29729"/>
                </a:lnTo>
                <a:lnTo>
                  <a:pt x="223353" y="34098"/>
                </a:lnTo>
                <a:lnTo>
                  <a:pt x="199702" y="38467"/>
                </a:lnTo>
                <a:lnTo>
                  <a:pt x="177803" y="42836"/>
                </a:lnTo>
                <a:lnTo>
                  <a:pt x="155904" y="48081"/>
                </a:lnTo>
                <a:lnTo>
                  <a:pt x="135769" y="52450"/>
                </a:lnTo>
                <a:lnTo>
                  <a:pt x="116494" y="57695"/>
                </a:lnTo>
                <a:lnTo>
                  <a:pt x="98976" y="62940"/>
                </a:lnTo>
                <a:lnTo>
                  <a:pt x="82334" y="68185"/>
                </a:lnTo>
                <a:lnTo>
                  <a:pt x="67444" y="74306"/>
                </a:lnTo>
                <a:lnTo>
                  <a:pt x="53429" y="80415"/>
                </a:lnTo>
                <a:lnTo>
                  <a:pt x="41167" y="85660"/>
                </a:lnTo>
                <a:lnTo>
                  <a:pt x="30656" y="91782"/>
                </a:lnTo>
                <a:lnTo>
                  <a:pt x="21897" y="97903"/>
                </a:lnTo>
                <a:lnTo>
                  <a:pt x="14014" y="104900"/>
                </a:lnTo>
                <a:lnTo>
                  <a:pt x="7883" y="111009"/>
                </a:lnTo>
                <a:lnTo>
                  <a:pt x="3503" y="118007"/>
                </a:lnTo>
                <a:lnTo>
                  <a:pt x="875" y="124128"/>
                </a:lnTo>
                <a:lnTo>
                  <a:pt x="0" y="131113"/>
                </a:lnTo>
                <a:lnTo>
                  <a:pt x="1751" y="139863"/>
                </a:lnTo>
                <a:close/>
              </a:path>
            </a:pathLst>
          </a:custGeom>
          <a:solidFill>
            <a:srgbClr val="DDE4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952112" y="4972630"/>
            <a:ext cx="128753" cy="83039"/>
          </a:xfrm>
          <a:custGeom>
            <a:avLst/>
            <a:gdLst/>
            <a:ahLst/>
            <a:cxnLst/>
            <a:rect l="l" t="t" r="r" b="b"/>
            <a:pathLst>
              <a:path w="128753" h="83039">
                <a:moveTo>
                  <a:pt x="1751" y="47205"/>
                </a:moveTo>
                <a:lnTo>
                  <a:pt x="0" y="57695"/>
                </a:lnTo>
                <a:lnTo>
                  <a:pt x="1751" y="62064"/>
                </a:lnTo>
                <a:lnTo>
                  <a:pt x="3503" y="68180"/>
                </a:lnTo>
                <a:lnTo>
                  <a:pt x="6131" y="73424"/>
                </a:lnTo>
                <a:lnTo>
                  <a:pt x="12263" y="77795"/>
                </a:lnTo>
                <a:lnTo>
                  <a:pt x="17519" y="78669"/>
                </a:lnTo>
                <a:lnTo>
                  <a:pt x="24526" y="80417"/>
                </a:lnTo>
                <a:lnTo>
                  <a:pt x="32410" y="81290"/>
                </a:lnTo>
                <a:lnTo>
                  <a:pt x="42046" y="81290"/>
                </a:lnTo>
                <a:lnTo>
                  <a:pt x="49929" y="82165"/>
                </a:lnTo>
                <a:lnTo>
                  <a:pt x="57813" y="83039"/>
                </a:lnTo>
                <a:lnTo>
                  <a:pt x="71828" y="83039"/>
                </a:lnTo>
                <a:lnTo>
                  <a:pt x="78836" y="81290"/>
                </a:lnTo>
                <a:lnTo>
                  <a:pt x="86720" y="80417"/>
                </a:lnTo>
                <a:lnTo>
                  <a:pt x="95467" y="78669"/>
                </a:lnTo>
                <a:lnTo>
                  <a:pt x="104227" y="76920"/>
                </a:lnTo>
                <a:lnTo>
                  <a:pt x="111234" y="76046"/>
                </a:lnTo>
                <a:lnTo>
                  <a:pt x="116490" y="74298"/>
                </a:lnTo>
                <a:lnTo>
                  <a:pt x="118242" y="74298"/>
                </a:lnTo>
                <a:lnTo>
                  <a:pt x="128753" y="54190"/>
                </a:lnTo>
                <a:lnTo>
                  <a:pt x="119994" y="8737"/>
                </a:lnTo>
                <a:lnTo>
                  <a:pt x="21023" y="0"/>
                </a:lnTo>
                <a:lnTo>
                  <a:pt x="16643" y="11366"/>
                </a:lnTo>
                <a:lnTo>
                  <a:pt x="8759" y="29717"/>
                </a:lnTo>
                <a:lnTo>
                  <a:pt x="1751" y="472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144811" y="4950774"/>
            <a:ext cx="201458" cy="77799"/>
          </a:xfrm>
          <a:custGeom>
            <a:avLst/>
            <a:gdLst/>
            <a:ahLst/>
            <a:cxnLst/>
            <a:rect l="l" t="t" r="r" b="b"/>
            <a:pathLst>
              <a:path w="201458" h="77799">
                <a:moveTo>
                  <a:pt x="116490" y="0"/>
                </a:moveTo>
                <a:lnTo>
                  <a:pt x="0" y="3504"/>
                </a:lnTo>
                <a:lnTo>
                  <a:pt x="0" y="57695"/>
                </a:lnTo>
                <a:lnTo>
                  <a:pt x="20147" y="65556"/>
                </a:lnTo>
                <a:lnTo>
                  <a:pt x="56061" y="69061"/>
                </a:lnTo>
                <a:lnTo>
                  <a:pt x="69200" y="57695"/>
                </a:lnTo>
                <a:lnTo>
                  <a:pt x="71828" y="59447"/>
                </a:lnTo>
                <a:lnTo>
                  <a:pt x="78824" y="63816"/>
                </a:lnTo>
                <a:lnTo>
                  <a:pt x="87583" y="68185"/>
                </a:lnTo>
                <a:lnTo>
                  <a:pt x="94591" y="70801"/>
                </a:lnTo>
                <a:lnTo>
                  <a:pt x="99847" y="71678"/>
                </a:lnTo>
                <a:lnTo>
                  <a:pt x="108606" y="72554"/>
                </a:lnTo>
                <a:lnTo>
                  <a:pt x="119118" y="73430"/>
                </a:lnTo>
                <a:lnTo>
                  <a:pt x="131381" y="75182"/>
                </a:lnTo>
                <a:lnTo>
                  <a:pt x="142769" y="76046"/>
                </a:lnTo>
                <a:lnTo>
                  <a:pt x="152404" y="76923"/>
                </a:lnTo>
                <a:lnTo>
                  <a:pt x="158536" y="77799"/>
                </a:lnTo>
                <a:lnTo>
                  <a:pt x="161164" y="77799"/>
                </a:lnTo>
                <a:lnTo>
                  <a:pt x="201458" y="65556"/>
                </a:lnTo>
                <a:lnTo>
                  <a:pt x="197954" y="35839"/>
                </a:lnTo>
                <a:lnTo>
                  <a:pt x="165544" y="18363"/>
                </a:lnTo>
                <a:lnTo>
                  <a:pt x="125250" y="16611"/>
                </a:lnTo>
                <a:lnTo>
                  <a:pt x="1164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845257" y="3745474"/>
            <a:ext cx="522911" cy="1249012"/>
          </a:xfrm>
          <a:custGeom>
            <a:avLst/>
            <a:gdLst/>
            <a:ahLst/>
            <a:cxnLst/>
            <a:rect l="l" t="t" r="r" b="b"/>
            <a:pathLst>
              <a:path w="522911" h="1249012">
                <a:moveTo>
                  <a:pt x="362623" y="23487"/>
                </a:moveTo>
                <a:lnTo>
                  <a:pt x="357367" y="23487"/>
                </a:lnTo>
                <a:lnTo>
                  <a:pt x="350359" y="24460"/>
                </a:lnTo>
                <a:lnTo>
                  <a:pt x="343352" y="26164"/>
                </a:lnTo>
                <a:lnTo>
                  <a:pt x="340724" y="26164"/>
                </a:lnTo>
                <a:lnTo>
                  <a:pt x="327584" y="18254"/>
                </a:lnTo>
                <a:lnTo>
                  <a:pt x="306561" y="0"/>
                </a:lnTo>
                <a:lnTo>
                  <a:pt x="304809" y="0"/>
                </a:lnTo>
                <a:lnTo>
                  <a:pt x="298678" y="851"/>
                </a:lnTo>
                <a:lnTo>
                  <a:pt x="289918" y="851"/>
                </a:lnTo>
                <a:lnTo>
                  <a:pt x="279406" y="1703"/>
                </a:lnTo>
                <a:lnTo>
                  <a:pt x="267143" y="3407"/>
                </a:lnTo>
                <a:lnTo>
                  <a:pt x="254004" y="4259"/>
                </a:lnTo>
                <a:lnTo>
                  <a:pt x="240864" y="6084"/>
                </a:lnTo>
                <a:lnTo>
                  <a:pt x="228601" y="7788"/>
                </a:lnTo>
                <a:lnTo>
                  <a:pt x="210206" y="11317"/>
                </a:lnTo>
                <a:lnTo>
                  <a:pt x="192699" y="16550"/>
                </a:lnTo>
                <a:lnTo>
                  <a:pt x="175179" y="20931"/>
                </a:lnTo>
                <a:lnTo>
                  <a:pt x="159412" y="26164"/>
                </a:lnTo>
                <a:lnTo>
                  <a:pt x="146273" y="31397"/>
                </a:lnTo>
                <a:lnTo>
                  <a:pt x="135761" y="34926"/>
                </a:lnTo>
                <a:lnTo>
                  <a:pt x="128753" y="37481"/>
                </a:lnTo>
                <a:lnTo>
                  <a:pt x="126126" y="38455"/>
                </a:lnTo>
                <a:lnTo>
                  <a:pt x="122622" y="41862"/>
                </a:lnTo>
                <a:lnTo>
                  <a:pt x="114738" y="51476"/>
                </a:lnTo>
                <a:lnTo>
                  <a:pt x="102475" y="64619"/>
                </a:lnTo>
                <a:lnTo>
                  <a:pt x="88459" y="80318"/>
                </a:lnTo>
                <a:lnTo>
                  <a:pt x="75320" y="96138"/>
                </a:lnTo>
                <a:lnTo>
                  <a:pt x="63056" y="110133"/>
                </a:lnTo>
                <a:lnTo>
                  <a:pt x="54297" y="120599"/>
                </a:lnTo>
                <a:lnTo>
                  <a:pt x="50793" y="124980"/>
                </a:lnTo>
                <a:lnTo>
                  <a:pt x="49041" y="128387"/>
                </a:lnTo>
                <a:lnTo>
                  <a:pt x="45537" y="134594"/>
                </a:lnTo>
                <a:lnTo>
                  <a:pt x="40282" y="143234"/>
                </a:lnTo>
                <a:lnTo>
                  <a:pt x="34150" y="152848"/>
                </a:lnTo>
                <a:lnTo>
                  <a:pt x="28018" y="162583"/>
                </a:lnTo>
                <a:lnTo>
                  <a:pt x="23638" y="172197"/>
                </a:lnTo>
                <a:lnTo>
                  <a:pt x="20134" y="179134"/>
                </a:lnTo>
                <a:lnTo>
                  <a:pt x="18382" y="184367"/>
                </a:lnTo>
                <a:lnTo>
                  <a:pt x="15767" y="218466"/>
                </a:lnTo>
                <a:lnTo>
                  <a:pt x="9635" y="285775"/>
                </a:lnTo>
                <a:lnTo>
                  <a:pt x="2627" y="351320"/>
                </a:lnTo>
                <a:lnTo>
                  <a:pt x="0" y="381050"/>
                </a:lnTo>
                <a:lnTo>
                  <a:pt x="1751" y="380173"/>
                </a:lnTo>
                <a:lnTo>
                  <a:pt x="5255" y="379297"/>
                </a:lnTo>
                <a:lnTo>
                  <a:pt x="9635" y="376669"/>
                </a:lnTo>
                <a:lnTo>
                  <a:pt x="15767" y="374928"/>
                </a:lnTo>
                <a:lnTo>
                  <a:pt x="21886" y="372300"/>
                </a:lnTo>
                <a:lnTo>
                  <a:pt x="27142" y="370560"/>
                </a:lnTo>
                <a:lnTo>
                  <a:pt x="31522" y="368807"/>
                </a:lnTo>
                <a:lnTo>
                  <a:pt x="34150" y="368807"/>
                </a:lnTo>
                <a:lnTo>
                  <a:pt x="38530" y="382790"/>
                </a:lnTo>
                <a:lnTo>
                  <a:pt x="48165" y="420381"/>
                </a:lnTo>
                <a:lnTo>
                  <a:pt x="61305" y="472820"/>
                </a:lnTo>
                <a:lnTo>
                  <a:pt x="76196" y="532255"/>
                </a:lnTo>
                <a:lnTo>
                  <a:pt x="90211" y="592567"/>
                </a:lnTo>
                <a:lnTo>
                  <a:pt x="102475" y="645017"/>
                </a:lnTo>
                <a:lnTo>
                  <a:pt x="111234" y="681733"/>
                </a:lnTo>
                <a:lnTo>
                  <a:pt x="114738" y="695715"/>
                </a:lnTo>
                <a:lnTo>
                  <a:pt x="133133" y="874022"/>
                </a:lnTo>
                <a:lnTo>
                  <a:pt x="133133" y="879267"/>
                </a:lnTo>
                <a:lnTo>
                  <a:pt x="132257" y="891510"/>
                </a:lnTo>
                <a:lnTo>
                  <a:pt x="131381" y="904616"/>
                </a:lnTo>
                <a:lnTo>
                  <a:pt x="130505" y="911614"/>
                </a:lnTo>
                <a:lnTo>
                  <a:pt x="129629" y="926473"/>
                </a:lnTo>
                <a:lnTo>
                  <a:pt x="127002" y="957067"/>
                </a:lnTo>
                <a:lnTo>
                  <a:pt x="124374" y="990277"/>
                </a:lnTo>
                <a:lnTo>
                  <a:pt x="120870" y="1011257"/>
                </a:lnTo>
                <a:lnTo>
                  <a:pt x="119994" y="1051465"/>
                </a:lnTo>
                <a:lnTo>
                  <a:pt x="121746" y="1124019"/>
                </a:lnTo>
                <a:lnTo>
                  <a:pt x="124374" y="1194821"/>
                </a:lnTo>
                <a:lnTo>
                  <a:pt x="125250" y="1226279"/>
                </a:lnTo>
                <a:lnTo>
                  <a:pt x="127002" y="1227156"/>
                </a:lnTo>
                <a:lnTo>
                  <a:pt x="132257" y="1229784"/>
                </a:lnTo>
                <a:lnTo>
                  <a:pt x="140141" y="1233277"/>
                </a:lnTo>
                <a:lnTo>
                  <a:pt x="148901" y="1237646"/>
                </a:lnTo>
                <a:lnTo>
                  <a:pt x="159412" y="1242015"/>
                </a:lnTo>
                <a:lnTo>
                  <a:pt x="168172" y="1245507"/>
                </a:lnTo>
                <a:lnTo>
                  <a:pt x="176931" y="1248136"/>
                </a:lnTo>
                <a:lnTo>
                  <a:pt x="183063" y="1249012"/>
                </a:lnTo>
                <a:lnTo>
                  <a:pt x="189195" y="1248136"/>
                </a:lnTo>
                <a:lnTo>
                  <a:pt x="197066" y="1245507"/>
                </a:lnTo>
                <a:lnTo>
                  <a:pt x="206702" y="1242015"/>
                </a:lnTo>
                <a:lnTo>
                  <a:pt x="216337" y="1238522"/>
                </a:lnTo>
                <a:lnTo>
                  <a:pt x="225097" y="1235029"/>
                </a:lnTo>
                <a:lnTo>
                  <a:pt x="233857" y="1231525"/>
                </a:lnTo>
                <a:lnTo>
                  <a:pt x="239988" y="1228908"/>
                </a:lnTo>
                <a:lnTo>
                  <a:pt x="242616" y="1228032"/>
                </a:lnTo>
                <a:lnTo>
                  <a:pt x="245244" y="1221034"/>
                </a:lnTo>
                <a:lnTo>
                  <a:pt x="248748" y="1206176"/>
                </a:lnTo>
                <a:lnTo>
                  <a:pt x="251376" y="1191317"/>
                </a:lnTo>
                <a:lnTo>
                  <a:pt x="252252" y="1184331"/>
                </a:lnTo>
                <a:lnTo>
                  <a:pt x="254004" y="1156354"/>
                </a:lnTo>
                <a:lnTo>
                  <a:pt x="258383" y="1095166"/>
                </a:lnTo>
                <a:lnTo>
                  <a:pt x="262763" y="1033114"/>
                </a:lnTo>
                <a:lnTo>
                  <a:pt x="264515" y="1003396"/>
                </a:lnTo>
                <a:lnTo>
                  <a:pt x="262763" y="987661"/>
                </a:lnTo>
                <a:lnTo>
                  <a:pt x="260135" y="956190"/>
                </a:lnTo>
                <a:lnTo>
                  <a:pt x="257507" y="924720"/>
                </a:lnTo>
                <a:lnTo>
                  <a:pt x="256632" y="908121"/>
                </a:lnTo>
                <a:lnTo>
                  <a:pt x="258383" y="897631"/>
                </a:lnTo>
                <a:lnTo>
                  <a:pt x="261887" y="872282"/>
                </a:lnTo>
                <a:lnTo>
                  <a:pt x="266267" y="837319"/>
                </a:lnTo>
                <a:lnTo>
                  <a:pt x="270647" y="797987"/>
                </a:lnTo>
                <a:lnTo>
                  <a:pt x="275027" y="759520"/>
                </a:lnTo>
                <a:lnTo>
                  <a:pt x="279406" y="725433"/>
                </a:lnTo>
                <a:lnTo>
                  <a:pt x="282034" y="700960"/>
                </a:lnTo>
                <a:lnTo>
                  <a:pt x="282910" y="692223"/>
                </a:lnTo>
                <a:lnTo>
                  <a:pt x="298678" y="683473"/>
                </a:lnTo>
                <a:lnTo>
                  <a:pt x="299554" y="881896"/>
                </a:lnTo>
                <a:lnTo>
                  <a:pt x="302181" y="939579"/>
                </a:lnTo>
                <a:lnTo>
                  <a:pt x="300430" y="980663"/>
                </a:lnTo>
                <a:lnTo>
                  <a:pt x="297802" y="1071569"/>
                </a:lnTo>
                <a:lnTo>
                  <a:pt x="295174" y="1162475"/>
                </a:lnTo>
                <a:lnTo>
                  <a:pt x="295174" y="1204435"/>
                </a:lnTo>
                <a:lnTo>
                  <a:pt x="299554" y="1206176"/>
                </a:lnTo>
                <a:lnTo>
                  <a:pt x="309189" y="1207928"/>
                </a:lnTo>
                <a:lnTo>
                  <a:pt x="321453" y="1210544"/>
                </a:lnTo>
                <a:lnTo>
                  <a:pt x="336344" y="1213173"/>
                </a:lnTo>
                <a:lnTo>
                  <a:pt x="350359" y="1215789"/>
                </a:lnTo>
                <a:lnTo>
                  <a:pt x="364375" y="1217542"/>
                </a:lnTo>
                <a:lnTo>
                  <a:pt x="374010" y="1219294"/>
                </a:lnTo>
                <a:lnTo>
                  <a:pt x="380130" y="1220170"/>
                </a:lnTo>
                <a:lnTo>
                  <a:pt x="384510" y="1219294"/>
                </a:lnTo>
                <a:lnTo>
                  <a:pt x="392393" y="1217542"/>
                </a:lnTo>
                <a:lnTo>
                  <a:pt x="401153" y="1214049"/>
                </a:lnTo>
                <a:lnTo>
                  <a:pt x="410788" y="1209680"/>
                </a:lnTo>
                <a:lnTo>
                  <a:pt x="420424" y="1205299"/>
                </a:lnTo>
                <a:lnTo>
                  <a:pt x="428308" y="1201807"/>
                </a:lnTo>
                <a:lnTo>
                  <a:pt x="434439" y="1199190"/>
                </a:lnTo>
                <a:lnTo>
                  <a:pt x="436191" y="1198314"/>
                </a:lnTo>
                <a:lnTo>
                  <a:pt x="423928" y="971049"/>
                </a:lnTo>
                <a:lnTo>
                  <a:pt x="424804" y="961436"/>
                </a:lnTo>
                <a:lnTo>
                  <a:pt x="426556" y="941332"/>
                </a:lnTo>
                <a:lnTo>
                  <a:pt x="429184" y="919475"/>
                </a:lnTo>
                <a:lnTo>
                  <a:pt x="431811" y="908985"/>
                </a:lnTo>
                <a:lnTo>
                  <a:pt x="434439" y="896755"/>
                </a:lnTo>
                <a:lnTo>
                  <a:pt x="436191" y="870530"/>
                </a:lnTo>
                <a:lnTo>
                  <a:pt x="437943" y="843440"/>
                </a:lnTo>
                <a:lnTo>
                  <a:pt x="439695" y="830322"/>
                </a:lnTo>
                <a:lnTo>
                  <a:pt x="441447" y="800604"/>
                </a:lnTo>
                <a:lnTo>
                  <a:pt x="445827" y="737676"/>
                </a:lnTo>
                <a:lnTo>
                  <a:pt x="449331" y="675611"/>
                </a:lnTo>
                <a:lnTo>
                  <a:pt x="451083" y="647634"/>
                </a:lnTo>
                <a:lnTo>
                  <a:pt x="484369" y="624913"/>
                </a:lnTo>
                <a:lnTo>
                  <a:pt x="452834" y="458837"/>
                </a:lnTo>
                <a:lnTo>
                  <a:pt x="451958" y="457084"/>
                </a:lnTo>
                <a:lnTo>
                  <a:pt x="448455" y="451839"/>
                </a:lnTo>
                <a:lnTo>
                  <a:pt x="444075" y="445730"/>
                </a:lnTo>
                <a:lnTo>
                  <a:pt x="438819" y="436980"/>
                </a:lnTo>
                <a:lnTo>
                  <a:pt x="432687" y="429119"/>
                </a:lnTo>
                <a:lnTo>
                  <a:pt x="428308" y="422122"/>
                </a:lnTo>
                <a:lnTo>
                  <a:pt x="424804" y="416012"/>
                </a:lnTo>
                <a:lnTo>
                  <a:pt x="423928" y="413384"/>
                </a:lnTo>
                <a:lnTo>
                  <a:pt x="422176" y="409015"/>
                </a:lnTo>
                <a:lnTo>
                  <a:pt x="419548" y="398525"/>
                </a:lnTo>
                <a:lnTo>
                  <a:pt x="414292" y="385418"/>
                </a:lnTo>
                <a:lnTo>
                  <a:pt x="409036" y="369683"/>
                </a:lnTo>
                <a:lnTo>
                  <a:pt x="402905" y="354824"/>
                </a:lnTo>
                <a:lnTo>
                  <a:pt x="397649" y="341706"/>
                </a:lnTo>
                <a:lnTo>
                  <a:pt x="395021" y="332092"/>
                </a:lnTo>
                <a:lnTo>
                  <a:pt x="393269" y="328599"/>
                </a:lnTo>
                <a:lnTo>
                  <a:pt x="392393" y="323354"/>
                </a:lnTo>
                <a:lnTo>
                  <a:pt x="390641" y="312864"/>
                </a:lnTo>
                <a:lnTo>
                  <a:pt x="388889" y="302374"/>
                </a:lnTo>
                <a:lnTo>
                  <a:pt x="389765" y="297129"/>
                </a:lnTo>
                <a:lnTo>
                  <a:pt x="395021" y="291884"/>
                </a:lnTo>
                <a:lnTo>
                  <a:pt x="402905" y="279654"/>
                </a:lnTo>
                <a:lnTo>
                  <a:pt x="409912" y="267411"/>
                </a:lnTo>
                <a:lnTo>
                  <a:pt x="413416" y="262166"/>
                </a:lnTo>
                <a:lnTo>
                  <a:pt x="400277" y="222834"/>
                </a:lnTo>
                <a:lnTo>
                  <a:pt x="414292" y="222834"/>
                </a:lnTo>
                <a:lnTo>
                  <a:pt x="471230" y="254305"/>
                </a:lnTo>
                <a:lnTo>
                  <a:pt x="485245" y="255181"/>
                </a:lnTo>
                <a:lnTo>
                  <a:pt x="507144" y="235941"/>
                </a:lnTo>
                <a:lnTo>
                  <a:pt x="522911" y="121451"/>
                </a:lnTo>
                <a:lnTo>
                  <a:pt x="490501" y="104779"/>
                </a:lnTo>
                <a:lnTo>
                  <a:pt x="487873" y="103075"/>
                </a:lnTo>
                <a:lnTo>
                  <a:pt x="480865" y="97842"/>
                </a:lnTo>
                <a:lnTo>
                  <a:pt x="471230" y="91757"/>
                </a:lnTo>
                <a:lnTo>
                  <a:pt x="459842" y="82995"/>
                </a:lnTo>
                <a:lnTo>
                  <a:pt x="448455" y="75085"/>
                </a:lnTo>
                <a:lnTo>
                  <a:pt x="438819" y="68148"/>
                </a:lnTo>
                <a:lnTo>
                  <a:pt x="430935" y="62064"/>
                </a:lnTo>
                <a:lnTo>
                  <a:pt x="428308" y="59386"/>
                </a:lnTo>
                <a:lnTo>
                  <a:pt x="426556" y="57683"/>
                </a:lnTo>
                <a:lnTo>
                  <a:pt x="423928" y="53302"/>
                </a:lnTo>
                <a:lnTo>
                  <a:pt x="419548" y="48921"/>
                </a:lnTo>
                <a:lnTo>
                  <a:pt x="414292" y="44540"/>
                </a:lnTo>
                <a:lnTo>
                  <a:pt x="409036" y="39307"/>
                </a:lnTo>
                <a:lnTo>
                  <a:pt x="403781" y="34926"/>
                </a:lnTo>
                <a:lnTo>
                  <a:pt x="399401" y="32249"/>
                </a:lnTo>
                <a:lnTo>
                  <a:pt x="396773" y="30545"/>
                </a:lnTo>
                <a:lnTo>
                  <a:pt x="393269" y="29693"/>
                </a:lnTo>
                <a:lnTo>
                  <a:pt x="389765" y="27868"/>
                </a:lnTo>
                <a:lnTo>
                  <a:pt x="384510" y="27016"/>
                </a:lnTo>
                <a:lnTo>
                  <a:pt x="378378" y="26164"/>
                </a:lnTo>
                <a:lnTo>
                  <a:pt x="373134" y="25312"/>
                </a:lnTo>
                <a:lnTo>
                  <a:pt x="368754" y="24460"/>
                </a:lnTo>
                <a:lnTo>
                  <a:pt x="365251" y="23487"/>
                </a:lnTo>
                <a:lnTo>
                  <a:pt x="362623" y="23487"/>
                </a:lnTo>
                <a:close/>
              </a:path>
            </a:pathLst>
          </a:custGeom>
          <a:solidFill>
            <a:srgbClr val="FFDD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911818" y="3512916"/>
            <a:ext cx="244380" cy="239494"/>
          </a:xfrm>
          <a:custGeom>
            <a:avLst/>
            <a:gdLst/>
            <a:ahLst/>
            <a:cxnLst/>
            <a:rect l="l" t="t" r="r" b="b"/>
            <a:pathLst>
              <a:path w="244380" h="239494">
                <a:moveTo>
                  <a:pt x="240876" y="98816"/>
                </a:moveTo>
                <a:lnTo>
                  <a:pt x="244380" y="61212"/>
                </a:lnTo>
                <a:lnTo>
                  <a:pt x="237373" y="42836"/>
                </a:lnTo>
                <a:lnTo>
                  <a:pt x="199706" y="6936"/>
                </a:lnTo>
                <a:lnTo>
                  <a:pt x="197954" y="6936"/>
                </a:lnTo>
                <a:lnTo>
                  <a:pt x="194451" y="5232"/>
                </a:lnTo>
                <a:lnTo>
                  <a:pt x="188319" y="4381"/>
                </a:lnTo>
                <a:lnTo>
                  <a:pt x="181311" y="2677"/>
                </a:lnTo>
                <a:lnTo>
                  <a:pt x="174303" y="1703"/>
                </a:lnTo>
                <a:lnTo>
                  <a:pt x="168172" y="0"/>
                </a:lnTo>
                <a:lnTo>
                  <a:pt x="160288" y="0"/>
                </a:lnTo>
                <a:lnTo>
                  <a:pt x="157660" y="851"/>
                </a:lnTo>
                <a:lnTo>
                  <a:pt x="153280" y="2677"/>
                </a:lnTo>
                <a:lnTo>
                  <a:pt x="148025" y="3529"/>
                </a:lnTo>
                <a:lnTo>
                  <a:pt x="142769" y="5232"/>
                </a:lnTo>
                <a:lnTo>
                  <a:pt x="136637" y="6936"/>
                </a:lnTo>
                <a:lnTo>
                  <a:pt x="131381" y="7910"/>
                </a:lnTo>
                <a:lnTo>
                  <a:pt x="127014" y="9613"/>
                </a:lnTo>
                <a:lnTo>
                  <a:pt x="124386" y="10465"/>
                </a:lnTo>
                <a:lnTo>
                  <a:pt x="121758" y="11317"/>
                </a:lnTo>
                <a:lnTo>
                  <a:pt x="117378" y="11317"/>
                </a:lnTo>
                <a:lnTo>
                  <a:pt x="112122" y="12291"/>
                </a:lnTo>
                <a:lnTo>
                  <a:pt x="105991" y="12291"/>
                </a:lnTo>
                <a:lnTo>
                  <a:pt x="99859" y="13143"/>
                </a:lnTo>
                <a:lnTo>
                  <a:pt x="93727" y="13994"/>
                </a:lnTo>
                <a:lnTo>
                  <a:pt x="88471" y="14846"/>
                </a:lnTo>
                <a:lnTo>
                  <a:pt x="83216" y="15698"/>
                </a:lnTo>
                <a:lnTo>
                  <a:pt x="77960" y="17524"/>
                </a:lnTo>
                <a:lnTo>
                  <a:pt x="70952" y="21905"/>
                </a:lnTo>
                <a:lnTo>
                  <a:pt x="62193" y="26164"/>
                </a:lnTo>
                <a:lnTo>
                  <a:pt x="54309" y="31518"/>
                </a:lnTo>
                <a:lnTo>
                  <a:pt x="45549" y="37603"/>
                </a:lnTo>
                <a:lnTo>
                  <a:pt x="37666" y="42836"/>
                </a:lnTo>
                <a:lnTo>
                  <a:pt x="31534" y="48069"/>
                </a:lnTo>
                <a:lnTo>
                  <a:pt x="27154" y="51598"/>
                </a:lnTo>
                <a:lnTo>
                  <a:pt x="23650" y="56831"/>
                </a:lnTo>
                <a:lnTo>
                  <a:pt x="20147" y="64619"/>
                </a:lnTo>
                <a:lnTo>
                  <a:pt x="15767" y="75207"/>
                </a:lnTo>
                <a:lnTo>
                  <a:pt x="11387" y="86524"/>
                </a:lnTo>
                <a:lnTo>
                  <a:pt x="7007" y="97842"/>
                </a:lnTo>
                <a:lnTo>
                  <a:pt x="3503" y="108429"/>
                </a:lnTo>
                <a:lnTo>
                  <a:pt x="875" y="118043"/>
                </a:lnTo>
                <a:lnTo>
                  <a:pt x="0" y="124980"/>
                </a:lnTo>
                <a:lnTo>
                  <a:pt x="1751" y="138975"/>
                </a:lnTo>
                <a:lnTo>
                  <a:pt x="7883" y="156499"/>
                </a:lnTo>
                <a:lnTo>
                  <a:pt x="13139" y="172197"/>
                </a:lnTo>
                <a:lnTo>
                  <a:pt x="14891" y="180959"/>
                </a:lnTo>
                <a:lnTo>
                  <a:pt x="16643" y="190573"/>
                </a:lnTo>
                <a:lnTo>
                  <a:pt x="22774" y="208949"/>
                </a:lnTo>
                <a:lnTo>
                  <a:pt x="28030" y="225500"/>
                </a:lnTo>
                <a:lnTo>
                  <a:pt x="30658" y="233410"/>
                </a:lnTo>
                <a:lnTo>
                  <a:pt x="23650" y="239494"/>
                </a:lnTo>
                <a:lnTo>
                  <a:pt x="42922" y="239494"/>
                </a:lnTo>
                <a:lnTo>
                  <a:pt x="47301" y="238643"/>
                </a:lnTo>
                <a:lnTo>
                  <a:pt x="54309" y="237791"/>
                </a:lnTo>
                <a:lnTo>
                  <a:pt x="63945" y="235965"/>
                </a:lnTo>
                <a:lnTo>
                  <a:pt x="74456" y="233410"/>
                </a:lnTo>
                <a:lnTo>
                  <a:pt x="84968" y="231584"/>
                </a:lnTo>
                <a:lnTo>
                  <a:pt x="93727" y="229881"/>
                </a:lnTo>
                <a:lnTo>
                  <a:pt x="99859" y="229029"/>
                </a:lnTo>
                <a:lnTo>
                  <a:pt x="102487" y="228177"/>
                </a:lnTo>
                <a:lnTo>
                  <a:pt x="240876" y="98816"/>
                </a:lnTo>
                <a:close/>
              </a:path>
            </a:pathLst>
          </a:custGeom>
          <a:solidFill>
            <a:srgbClr val="3E3E3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950360" y="3588123"/>
            <a:ext cx="212846" cy="299733"/>
          </a:xfrm>
          <a:custGeom>
            <a:avLst/>
            <a:gdLst/>
            <a:ahLst/>
            <a:cxnLst/>
            <a:rect l="l" t="t" r="r" b="b"/>
            <a:pathLst>
              <a:path w="212846" h="299733">
                <a:moveTo>
                  <a:pt x="56061" y="216738"/>
                </a:moveTo>
                <a:lnTo>
                  <a:pt x="57813" y="216738"/>
                </a:lnTo>
                <a:lnTo>
                  <a:pt x="61317" y="217589"/>
                </a:lnTo>
                <a:lnTo>
                  <a:pt x="65697" y="219415"/>
                </a:lnTo>
                <a:lnTo>
                  <a:pt x="71828" y="220267"/>
                </a:lnTo>
                <a:lnTo>
                  <a:pt x="77960" y="221970"/>
                </a:lnTo>
                <a:lnTo>
                  <a:pt x="83216" y="223674"/>
                </a:lnTo>
                <a:lnTo>
                  <a:pt x="87596" y="225500"/>
                </a:lnTo>
                <a:lnTo>
                  <a:pt x="90223" y="226351"/>
                </a:lnTo>
                <a:lnTo>
                  <a:pt x="92839" y="227203"/>
                </a:lnTo>
                <a:lnTo>
                  <a:pt x="96343" y="228055"/>
                </a:lnTo>
                <a:lnTo>
                  <a:pt x="100723" y="228055"/>
                </a:lnTo>
                <a:lnTo>
                  <a:pt x="105979" y="229029"/>
                </a:lnTo>
                <a:lnTo>
                  <a:pt x="110358" y="229881"/>
                </a:lnTo>
                <a:lnTo>
                  <a:pt x="114738" y="229881"/>
                </a:lnTo>
                <a:lnTo>
                  <a:pt x="117366" y="230732"/>
                </a:lnTo>
                <a:lnTo>
                  <a:pt x="118242" y="230732"/>
                </a:lnTo>
                <a:lnTo>
                  <a:pt x="162916" y="299733"/>
                </a:lnTo>
                <a:lnTo>
                  <a:pt x="167296" y="262130"/>
                </a:lnTo>
                <a:lnTo>
                  <a:pt x="155032" y="222822"/>
                </a:lnTo>
                <a:lnTo>
                  <a:pt x="177807" y="196658"/>
                </a:lnTo>
                <a:lnTo>
                  <a:pt x="162916" y="156377"/>
                </a:lnTo>
                <a:lnTo>
                  <a:pt x="208466" y="100519"/>
                </a:lnTo>
                <a:lnTo>
                  <a:pt x="212846" y="58535"/>
                </a:lnTo>
                <a:lnTo>
                  <a:pt x="197078" y="12169"/>
                </a:lnTo>
                <a:lnTo>
                  <a:pt x="178683" y="0"/>
                </a:lnTo>
                <a:lnTo>
                  <a:pt x="164668" y="16550"/>
                </a:lnTo>
                <a:lnTo>
                  <a:pt x="149777" y="12169"/>
                </a:lnTo>
                <a:lnTo>
                  <a:pt x="130505" y="19227"/>
                </a:lnTo>
                <a:lnTo>
                  <a:pt x="98971" y="40159"/>
                </a:lnTo>
                <a:lnTo>
                  <a:pt x="98095" y="14846"/>
                </a:lnTo>
                <a:lnTo>
                  <a:pt x="66572" y="47217"/>
                </a:lnTo>
                <a:lnTo>
                  <a:pt x="50805" y="38455"/>
                </a:lnTo>
                <a:lnTo>
                  <a:pt x="25402" y="54154"/>
                </a:lnTo>
                <a:lnTo>
                  <a:pt x="21023" y="84699"/>
                </a:lnTo>
                <a:lnTo>
                  <a:pt x="17519" y="85672"/>
                </a:lnTo>
                <a:lnTo>
                  <a:pt x="10511" y="87376"/>
                </a:lnTo>
                <a:lnTo>
                  <a:pt x="3503" y="90905"/>
                </a:lnTo>
                <a:lnTo>
                  <a:pt x="875" y="95286"/>
                </a:lnTo>
                <a:lnTo>
                  <a:pt x="875" y="100519"/>
                </a:lnTo>
                <a:lnTo>
                  <a:pt x="0" y="106604"/>
                </a:lnTo>
                <a:lnTo>
                  <a:pt x="0" y="111837"/>
                </a:lnTo>
                <a:lnTo>
                  <a:pt x="1751" y="117070"/>
                </a:lnTo>
                <a:lnTo>
                  <a:pt x="7007" y="121451"/>
                </a:lnTo>
                <a:lnTo>
                  <a:pt x="13139" y="124980"/>
                </a:lnTo>
                <a:lnTo>
                  <a:pt x="20147" y="128509"/>
                </a:lnTo>
                <a:lnTo>
                  <a:pt x="24526" y="130213"/>
                </a:lnTo>
                <a:lnTo>
                  <a:pt x="28030" y="132768"/>
                </a:lnTo>
                <a:lnTo>
                  <a:pt x="32410" y="137149"/>
                </a:lnTo>
                <a:lnTo>
                  <a:pt x="36790" y="142382"/>
                </a:lnTo>
                <a:lnTo>
                  <a:pt x="40294" y="147737"/>
                </a:lnTo>
                <a:lnTo>
                  <a:pt x="43798" y="151144"/>
                </a:lnTo>
                <a:lnTo>
                  <a:pt x="49929" y="153821"/>
                </a:lnTo>
                <a:lnTo>
                  <a:pt x="55185" y="157351"/>
                </a:lnTo>
                <a:lnTo>
                  <a:pt x="60441" y="161610"/>
                </a:lnTo>
                <a:lnTo>
                  <a:pt x="67448" y="181811"/>
                </a:lnTo>
                <a:lnTo>
                  <a:pt x="64821" y="199214"/>
                </a:lnTo>
                <a:lnTo>
                  <a:pt x="59565" y="212357"/>
                </a:lnTo>
                <a:lnTo>
                  <a:pt x="56061" y="216738"/>
                </a:lnTo>
                <a:close/>
              </a:path>
            </a:pathLst>
          </a:custGeom>
          <a:solidFill>
            <a:srgbClr val="F1CCB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309480" y="3845994"/>
            <a:ext cx="331088" cy="138926"/>
          </a:xfrm>
          <a:custGeom>
            <a:avLst/>
            <a:gdLst/>
            <a:ahLst/>
            <a:cxnLst/>
            <a:rect l="l" t="t" r="r" b="b"/>
            <a:pathLst>
              <a:path w="331088" h="138926">
                <a:moveTo>
                  <a:pt x="220729" y="81291"/>
                </a:moveTo>
                <a:lnTo>
                  <a:pt x="224233" y="76910"/>
                </a:lnTo>
                <a:lnTo>
                  <a:pt x="225109" y="75085"/>
                </a:lnTo>
                <a:lnTo>
                  <a:pt x="218101" y="44540"/>
                </a:lnTo>
                <a:lnTo>
                  <a:pt x="232993" y="28841"/>
                </a:lnTo>
                <a:lnTo>
                  <a:pt x="260148" y="44540"/>
                </a:lnTo>
                <a:lnTo>
                  <a:pt x="259272" y="51476"/>
                </a:lnTo>
                <a:lnTo>
                  <a:pt x="257520" y="67297"/>
                </a:lnTo>
                <a:lnTo>
                  <a:pt x="256644" y="83847"/>
                </a:lnTo>
                <a:lnTo>
                  <a:pt x="257520" y="95165"/>
                </a:lnTo>
                <a:lnTo>
                  <a:pt x="260148" y="100458"/>
                </a:lnTo>
                <a:lnTo>
                  <a:pt x="262775" y="103963"/>
                </a:lnTo>
                <a:lnTo>
                  <a:pt x="265403" y="105703"/>
                </a:lnTo>
                <a:lnTo>
                  <a:pt x="268907" y="104839"/>
                </a:lnTo>
                <a:lnTo>
                  <a:pt x="271523" y="101335"/>
                </a:lnTo>
                <a:lnTo>
                  <a:pt x="274151" y="95165"/>
                </a:lnTo>
                <a:lnTo>
                  <a:pt x="275027" y="89932"/>
                </a:lnTo>
                <a:lnTo>
                  <a:pt x="275903" y="87376"/>
                </a:lnTo>
                <a:lnTo>
                  <a:pt x="298678" y="55857"/>
                </a:lnTo>
                <a:lnTo>
                  <a:pt x="330212" y="24460"/>
                </a:lnTo>
                <a:lnTo>
                  <a:pt x="331088" y="6084"/>
                </a:lnTo>
                <a:lnTo>
                  <a:pt x="329336" y="6084"/>
                </a:lnTo>
                <a:lnTo>
                  <a:pt x="325832" y="5232"/>
                </a:lnTo>
                <a:lnTo>
                  <a:pt x="319701" y="3407"/>
                </a:lnTo>
                <a:lnTo>
                  <a:pt x="313569" y="2555"/>
                </a:lnTo>
                <a:lnTo>
                  <a:pt x="306561" y="851"/>
                </a:lnTo>
                <a:lnTo>
                  <a:pt x="300430" y="0"/>
                </a:lnTo>
                <a:lnTo>
                  <a:pt x="292546" y="0"/>
                </a:lnTo>
                <a:lnTo>
                  <a:pt x="287290" y="851"/>
                </a:lnTo>
                <a:lnTo>
                  <a:pt x="280282" y="1703"/>
                </a:lnTo>
                <a:lnTo>
                  <a:pt x="247008" y="1703"/>
                </a:lnTo>
                <a:lnTo>
                  <a:pt x="241752" y="851"/>
                </a:lnTo>
                <a:lnTo>
                  <a:pt x="236497" y="851"/>
                </a:lnTo>
                <a:lnTo>
                  <a:pt x="230365" y="1703"/>
                </a:lnTo>
                <a:lnTo>
                  <a:pt x="223357" y="5232"/>
                </a:lnTo>
                <a:lnTo>
                  <a:pt x="215474" y="10465"/>
                </a:lnTo>
                <a:lnTo>
                  <a:pt x="208466" y="16550"/>
                </a:lnTo>
                <a:lnTo>
                  <a:pt x="203210" y="20931"/>
                </a:lnTo>
                <a:lnTo>
                  <a:pt x="199706" y="24460"/>
                </a:lnTo>
                <a:lnTo>
                  <a:pt x="195326" y="25312"/>
                </a:lnTo>
                <a:lnTo>
                  <a:pt x="188319" y="25312"/>
                </a:lnTo>
                <a:lnTo>
                  <a:pt x="181311" y="24460"/>
                </a:lnTo>
                <a:lnTo>
                  <a:pt x="156784" y="24460"/>
                </a:lnTo>
                <a:lnTo>
                  <a:pt x="145397" y="25312"/>
                </a:lnTo>
                <a:lnTo>
                  <a:pt x="133133" y="25312"/>
                </a:lnTo>
                <a:lnTo>
                  <a:pt x="121746" y="26164"/>
                </a:lnTo>
                <a:lnTo>
                  <a:pt x="110358" y="27016"/>
                </a:lnTo>
                <a:lnTo>
                  <a:pt x="101599" y="28841"/>
                </a:lnTo>
                <a:lnTo>
                  <a:pt x="94591" y="30545"/>
                </a:lnTo>
                <a:lnTo>
                  <a:pt x="87596" y="33100"/>
                </a:lnTo>
                <a:lnTo>
                  <a:pt x="81464" y="35778"/>
                </a:lnTo>
                <a:lnTo>
                  <a:pt x="76208" y="38455"/>
                </a:lnTo>
                <a:lnTo>
                  <a:pt x="72704" y="41011"/>
                </a:lnTo>
                <a:lnTo>
                  <a:pt x="69200" y="42714"/>
                </a:lnTo>
                <a:lnTo>
                  <a:pt x="66572" y="44540"/>
                </a:lnTo>
                <a:lnTo>
                  <a:pt x="35038" y="33100"/>
                </a:lnTo>
                <a:lnTo>
                  <a:pt x="7883" y="64619"/>
                </a:lnTo>
                <a:lnTo>
                  <a:pt x="0" y="102211"/>
                </a:lnTo>
                <a:lnTo>
                  <a:pt x="2627" y="104839"/>
                </a:lnTo>
                <a:lnTo>
                  <a:pt x="6131" y="110072"/>
                </a:lnTo>
                <a:lnTo>
                  <a:pt x="11387" y="115317"/>
                </a:lnTo>
                <a:lnTo>
                  <a:pt x="17519" y="121439"/>
                </a:lnTo>
                <a:lnTo>
                  <a:pt x="22774" y="127560"/>
                </a:lnTo>
                <a:lnTo>
                  <a:pt x="28030" y="132805"/>
                </a:lnTo>
                <a:lnTo>
                  <a:pt x="31534" y="137174"/>
                </a:lnTo>
                <a:lnTo>
                  <a:pt x="34162" y="138926"/>
                </a:lnTo>
                <a:lnTo>
                  <a:pt x="37666" y="138926"/>
                </a:lnTo>
                <a:lnTo>
                  <a:pt x="43798" y="138050"/>
                </a:lnTo>
                <a:lnTo>
                  <a:pt x="53433" y="136297"/>
                </a:lnTo>
                <a:lnTo>
                  <a:pt x="63945" y="133681"/>
                </a:lnTo>
                <a:lnTo>
                  <a:pt x="74456" y="131052"/>
                </a:lnTo>
                <a:lnTo>
                  <a:pt x="84092" y="128436"/>
                </a:lnTo>
                <a:lnTo>
                  <a:pt x="91099" y="126684"/>
                </a:lnTo>
                <a:lnTo>
                  <a:pt x="94591" y="125807"/>
                </a:lnTo>
                <a:lnTo>
                  <a:pt x="98095" y="124067"/>
                </a:lnTo>
                <a:lnTo>
                  <a:pt x="106854" y="122315"/>
                </a:lnTo>
                <a:lnTo>
                  <a:pt x="117366" y="118822"/>
                </a:lnTo>
                <a:lnTo>
                  <a:pt x="129629" y="115317"/>
                </a:lnTo>
                <a:lnTo>
                  <a:pt x="141893" y="111825"/>
                </a:lnTo>
                <a:lnTo>
                  <a:pt x="152404" y="109208"/>
                </a:lnTo>
                <a:lnTo>
                  <a:pt x="159412" y="107456"/>
                </a:lnTo>
                <a:lnTo>
                  <a:pt x="162040" y="106580"/>
                </a:lnTo>
                <a:lnTo>
                  <a:pt x="178683" y="73381"/>
                </a:lnTo>
                <a:lnTo>
                  <a:pt x="204086" y="68148"/>
                </a:lnTo>
                <a:lnTo>
                  <a:pt x="204086" y="71678"/>
                </a:lnTo>
                <a:lnTo>
                  <a:pt x="205838" y="79466"/>
                </a:lnTo>
                <a:lnTo>
                  <a:pt x="207590" y="87376"/>
                </a:lnTo>
                <a:lnTo>
                  <a:pt x="211970" y="89080"/>
                </a:lnTo>
                <a:lnTo>
                  <a:pt x="216350" y="86524"/>
                </a:lnTo>
                <a:lnTo>
                  <a:pt x="220729" y="81291"/>
                </a:lnTo>
                <a:close/>
              </a:path>
            </a:pathLst>
          </a:custGeom>
          <a:solidFill>
            <a:srgbClr val="F1CCB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884663" y="4113405"/>
            <a:ext cx="159412" cy="387220"/>
          </a:xfrm>
          <a:custGeom>
            <a:avLst/>
            <a:gdLst/>
            <a:ahLst/>
            <a:cxnLst/>
            <a:rect l="l" t="t" r="r" b="b"/>
            <a:pathLst>
              <a:path w="159412" h="387220">
                <a:moveTo>
                  <a:pt x="875" y="2628"/>
                </a:moveTo>
                <a:lnTo>
                  <a:pt x="0" y="2628"/>
                </a:lnTo>
                <a:lnTo>
                  <a:pt x="0" y="15735"/>
                </a:lnTo>
                <a:lnTo>
                  <a:pt x="875" y="40207"/>
                </a:lnTo>
                <a:lnTo>
                  <a:pt x="2627" y="62940"/>
                </a:lnTo>
                <a:lnTo>
                  <a:pt x="3503" y="75170"/>
                </a:lnTo>
                <a:lnTo>
                  <a:pt x="5255" y="83044"/>
                </a:lnTo>
                <a:lnTo>
                  <a:pt x="10511" y="100519"/>
                </a:lnTo>
                <a:lnTo>
                  <a:pt x="17519" y="124116"/>
                </a:lnTo>
                <a:lnTo>
                  <a:pt x="24526" y="152093"/>
                </a:lnTo>
                <a:lnTo>
                  <a:pt x="32410" y="179195"/>
                </a:lnTo>
                <a:lnTo>
                  <a:pt x="39418" y="203668"/>
                </a:lnTo>
                <a:lnTo>
                  <a:pt x="43798" y="220267"/>
                </a:lnTo>
                <a:lnTo>
                  <a:pt x="45549" y="226388"/>
                </a:lnTo>
                <a:lnTo>
                  <a:pt x="46425" y="240371"/>
                </a:lnTo>
                <a:lnTo>
                  <a:pt x="47301" y="271841"/>
                </a:lnTo>
                <a:lnTo>
                  <a:pt x="49929" y="304187"/>
                </a:lnTo>
                <a:lnTo>
                  <a:pt x="51681" y="320786"/>
                </a:lnTo>
                <a:lnTo>
                  <a:pt x="56061" y="325155"/>
                </a:lnTo>
                <a:lnTo>
                  <a:pt x="64821" y="333905"/>
                </a:lnTo>
                <a:lnTo>
                  <a:pt x="76208" y="344395"/>
                </a:lnTo>
                <a:lnTo>
                  <a:pt x="89347" y="356626"/>
                </a:lnTo>
                <a:lnTo>
                  <a:pt x="102487" y="367992"/>
                </a:lnTo>
                <a:lnTo>
                  <a:pt x="113874" y="377606"/>
                </a:lnTo>
                <a:lnTo>
                  <a:pt x="121758" y="384603"/>
                </a:lnTo>
                <a:lnTo>
                  <a:pt x="124386" y="387220"/>
                </a:lnTo>
                <a:lnTo>
                  <a:pt x="134021" y="369744"/>
                </a:lnTo>
                <a:lnTo>
                  <a:pt x="159412" y="361871"/>
                </a:lnTo>
                <a:lnTo>
                  <a:pt x="148037" y="346135"/>
                </a:lnTo>
                <a:lnTo>
                  <a:pt x="148037" y="330400"/>
                </a:lnTo>
                <a:lnTo>
                  <a:pt x="124386" y="314677"/>
                </a:lnTo>
                <a:lnTo>
                  <a:pt x="120006" y="306804"/>
                </a:lnTo>
                <a:lnTo>
                  <a:pt x="118254" y="249985"/>
                </a:lnTo>
                <a:lnTo>
                  <a:pt x="115626" y="246492"/>
                </a:lnTo>
                <a:lnTo>
                  <a:pt x="109495" y="238630"/>
                </a:lnTo>
                <a:lnTo>
                  <a:pt x="102487" y="230757"/>
                </a:lnTo>
                <a:lnTo>
                  <a:pt x="98983" y="225512"/>
                </a:lnTo>
                <a:lnTo>
                  <a:pt x="96355" y="218526"/>
                </a:lnTo>
                <a:lnTo>
                  <a:pt x="90223" y="207160"/>
                </a:lnTo>
                <a:lnTo>
                  <a:pt x="84968" y="196670"/>
                </a:lnTo>
                <a:lnTo>
                  <a:pt x="82340" y="191425"/>
                </a:lnTo>
                <a:lnTo>
                  <a:pt x="74456" y="62940"/>
                </a:lnTo>
                <a:lnTo>
                  <a:pt x="62193" y="13118"/>
                </a:lnTo>
                <a:lnTo>
                  <a:pt x="60441" y="11366"/>
                </a:lnTo>
                <a:lnTo>
                  <a:pt x="55185" y="6121"/>
                </a:lnTo>
                <a:lnTo>
                  <a:pt x="47301" y="1752"/>
                </a:lnTo>
                <a:lnTo>
                  <a:pt x="38542" y="0"/>
                </a:lnTo>
                <a:lnTo>
                  <a:pt x="27154" y="0"/>
                </a:lnTo>
                <a:lnTo>
                  <a:pt x="21023" y="876"/>
                </a:lnTo>
                <a:lnTo>
                  <a:pt x="14891" y="876"/>
                </a:lnTo>
                <a:lnTo>
                  <a:pt x="8759" y="1752"/>
                </a:lnTo>
                <a:lnTo>
                  <a:pt x="4379" y="2628"/>
                </a:lnTo>
                <a:lnTo>
                  <a:pt x="875" y="2628"/>
                </a:lnTo>
                <a:close/>
              </a:path>
            </a:pathLst>
          </a:custGeom>
          <a:solidFill>
            <a:srgbClr val="F1CCB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474148" y="5001472"/>
            <a:ext cx="407297" cy="72554"/>
          </a:xfrm>
          <a:custGeom>
            <a:avLst/>
            <a:gdLst/>
            <a:ahLst/>
            <a:cxnLst/>
            <a:rect l="l" t="t" r="r" b="b"/>
            <a:pathLst>
              <a:path w="407297" h="72554">
                <a:moveTo>
                  <a:pt x="407297" y="72554"/>
                </a:moveTo>
                <a:lnTo>
                  <a:pt x="405545" y="67309"/>
                </a:lnTo>
                <a:lnTo>
                  <a:pt x="401165" y="56820"/>
                </a:lnTo>
                <a:lnTo>
                  <a:pt x="395909" y="44582"/>
                </a:lnTo>
                <a:lnTo>
                  <a:pt x="394157" y="36715"/>
                </a:lnTo>
                <a:lnTo>
                  <a:pt x="392405" y="34098"/>
                </a:lnTo>
                <a:lnTo>
                  <a:pt x="388026" y="28853"/>
                </a:lnTo>
                <a:lnTo>
                  <a:pt x="381018" y="23608"/>
                </a:lnTo>
                <a:lnTo>
                  <a:pt x="374010" y="16611"/>
                </a:lnTo>
                <a:lnTo>
                  <a:pt x="366127" y="10490"/>
                </a:lnTo>
                <a:lnTo>
                  <a:pt x="359119" y="5245"/>
                </a:lnTo>
                <a:lnTo>
                  <a:pt x="354739" y="1752"/>
                </a:lnTo>
                <a:lnTo>
                  <a:pt x="352987" y="0"/>
                </a:lnTo>
                <a:lnTo>
                  <a:pt x="56061" y="0"/>
                </a:lnTo>
                <a:lnTo>
                  <a:pt x="54309" y="876"/>
                </a:lnTo>
                <a:lnTo>
                  <a:pt x="50805" y="2628"/>
                </a:lnTo>
                <a:lnTo>
                  <a:pt x="44673" y="6121"/>
                </a:lnTo>
                <a:lnTo>
                  <a:pt x="38542" y="9613"/>
                </a:lnTo>
                <a:lnTo>
                  <a:pt x="31534" y="13118"/>
                </a:lnTo>
                <a:lnTo>
                  <a:pt x="25402" y="16611"/>
                </a:lnTo>
                <a:lnTo>
                  <a:pt x="20147" y="20103"/>
                </a:lnTo>
                <a:lnTo>
                  <a:pt x="17519" y="21856"/>
                </a:lnTo>
                <a:lnTo>
                  <a:pt x="12263" y="30594"/>
                </a:lnTo>
                <a:lnTo>
                  <a:pt x="7007" y="45456"/>
                </a:lnTo>
                <a:lnTo>
                  <a:pt x="1751" y="60316"/>
                </a:lnTo>
                <a:lnTo>
                  <a:pt x="0" y="67309"/>
                </a:lnTo>
                <a:lnTo>
                  <a:pt x="407297" y="72554"/>
                </a:lnTo>
                <a:close/>
              </a:path>
            </a:pathLst>
          </a:custGeom>
          <a:solidFill>
            <a:srgbClr val="AA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472396" y="4064460"/>
            <a:ext cx="429196" cy="944009"/>
          </a:xfrm>
          <a:custGeom>
            <a:avLst/>
            <a:gdLst/>
            <a:ahLst/>
            <a:cxnLst/>
            <a:rect l="l" t="t" r="r" b="b"/>
            <a:pathLst>
              <a:path w="429196" h="944009">
                <a:moveTo>
                  <a:pt x="377514" y="46329"/>
                </a:moveTo>
                <a:lnTo>
                  <a:pt x="381018" y="44576"/>
                </a:lnTo>
                <a:lnTo>
                  <a:pt x="386274" y="42824"/>
                </a:lnTo>
                <a:lnTo>
                  <a:pt x="391529" y="39331"/>
                </a:lnTo>
                <a:lnTo>
                  <a:pt x="397661" y="36715"/>
                </a:lnTo>
                <a:lnTo>
                  <a:pt x="402917" y="33210"/>
                </a:lnTo>
                <a:lnTo>
                  <a:pt x="406421" y="30594"/>
                </a:lnTo>
                <a:lnTo>
                  <a:pt x="409049" y="27965"/>
                </a:lnTo>
                <a:lnTo>
                  <a:pt x="413428" y="21856"/>
                </a:lnTo>
                <a:lnTo>
                  <a:pt x="420436" y="12230"/>
                </a:lnTo>
                <a:lnTo>
                  <a:pt x="426568" y="3492"/>
                </a:lnTo>
                <a:lnTo>
                  <a:pt x="429196" y="0"/>
                </a:lnTo>
                <a:lnTo>
                  <a:pt x="0" y="0"/>
                </a:lnTo>
                <a:lnTo>
                  <a:pt x="1751" y="1752"/>
                </a:lnTo>
                <a:lnTo>
                  <a:pt x="6131" y="6121"/>
                </a:lnTo>
                <a:lnTo>
                  <a:pt x="13139" y="13106"/>
                </a:lnTo>
                <a:lnTo>
                  <a:pt x="20147" y="20980"/>
                </a:lnTo>
                <a:lnTo>
                  <a:pt x="28030" y="28841"/>
                </a:lnTo>
                <a:lnTo>
                  <a:pt x="35914" y="35839"/>
                </a:lnTo>
                <a:lnTo>
                  <a:pt x="41170" y="41960"/>
                </a:lnTo>
                <a:lnTo>
                  <a:pt x="44673" y="45452"/>
                </a:lnTo>
                <a:lnTo>
                  <a:pt x="47301" y="47205"/>
                </a:lnTo>
                <a:lnTo>
                  <a:pt x="49929" y="48069"/>
                </a:lnTo>
                <a:lnTo>
                  <a:pt x="54309" y="49821"/>
                </a:lnTo>
                <a:lnTo>
                  <a:pt x="58689" y="49821"/>
                </a:lnTo>
                <a:lnTo>
                  <a:pt x="63069" y="50697"/>
                </a:lnTo>
                <a:lnTo>
                  <a:pt x="94603" y="50697"/>
                </a:lnTo>
                <a:lnTo>
                  <a:pt x="107743" y="49821"/>
                </a:lnTo>
                <a:lnTo>
                  <a:pt x="141893" y="49821"/>
                </a:lnTo>
                <a:lnTo>
                  <a:pt x="162040" y="48945"/>
                </a:lnTo>
                <a:lnTo>
                  <a:pt x="183063" y="48945"/>
                </a:lnTo>
                <a:lnTo>
                  <a:pt x="183063" y="944009"/>
                </a:lnTo>
                <a:lnTo>
                  <a:pt x="250512" y="944009"/>
                </a:lnTo>
                <a:lnTo>
                  <a:pt x="250512" y="48069"/>
                </a:lnTo>
                <a:lnTo>
                  <a:pt x="275039" y="48069"/>
                </a:lnTo>
                <a:lnTo>
                  <a:pt x="298678" y="47205"/>
                </a:lnTo>
                <a:lnTo>
                  <a:pt x="376638" y="47205"/>
                </a:lnTo>
                <a:lnTo>
                  <a:pt x="377514" y="46329"/>
                </a:lnTo>
                <a:close/>
              </a:path>
            </a:pathLst>
          </a:custGeom>
          <a:solidFill>
            <a:srgbClr val="F1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455753" y="3883476"/>
            <a:ext cx="452847" cy="182736"/>
          </a:xfrm>
          <a:custGeom>
            <a:avLst/>
            <a:gdLst/>
            <a:ahLst/>
            <a:cxnLst/>
            <a:rect l="l" t="t" r="r" b="b"/>
            <a:pathLst>
              <a:path w="452847" h="182736">
                <a:moveTo>
                  <a:pt x="14015" y="66481"/>
                </a:moveTo>
                <a:lnTo>
                  <a:pt x="12263" y="76095"/>
                </a:lnTo>
                <a:lnTo>
                  <a:pt x="7007" y="98816"/>
                </a:lnTo>
                <a:lnTo>
                  <a:pt x="2627" y="122424"/>
                </a:lnTo>
                <a:lnTo>
                  <a:pt x="0" y="135531"/>
                </a:lnTo>
                <a:lnTo>
                  <a:pt x="2627" y="145145"/>
                </a:lnTo>
                <a:lnTo>
                  <a:pt x="8759" y="160880"/>
                </a:lnTo>
                <a:lnTo>
                  <a:pt x="14015" y="175739"/>
                </a:lnTo>
                <a:lnTo>
                  <a:pt x="16643" y="182736"/>
                </a:lnTo>
                <a:lnTo>
                  <a:pt x="30658" y="182736"/>
                </a:lnTo>
                <a:lnTo>
                  <a:pt x="23650" y="141652"/>
                </a:lnTo>
                <a:lnTo>
                  <a:pt x="24526" y="139900"/>
                </a:lnTo>
                <a:lnTo>
                  <a:pt x="412552" y="139900"/>
                </a:lnTo>
                <a:lnTo>
                  <a:pt x="418684" y="179231"/>
                </a:lnTo>
                <a:lnTo>
                  <a:pt x="429196" y="179231"/>
                </a:lnTo>
                <a:lnTo>
                  <a:pt x="442335" y="175739"/>
                </a:lnTo>
                <a:lnTo>
                  <a:pt x="445839" y="160004"/>
                </a:lnTo>
                <a:lnTo>
                  <a:pt x="449343" y="130286"/>
                </a:lnTo>
                <a:lnTo>
                  <a:pt x="451971" y="101444"/>
                </a:lnTo>
                <a:lnTo>
                  <a:pt x="452847" y="88325"/>
                </a:lnTo>
                <a:lnTo>
                  <a:pt x="445839" y="30667"/>
                </a:lnTo>
                <a:lnTo>
                  <a:pt x="432700" y="0"/>
                </a:lnTo>
                <a:lnTo>
                  <a:pt x="148901" y="3529"/>
                </a:lnTo>
                <a:lnTo>
                  <a:pt x="132257" y="37603"/>
                </a:lnTo>
                <a:lnTo>
                  <a:pt x="416932" y="35899"/>
                </a:lnTo>
                <a:lnTo>
                  <a:pt x="416932" y="47217"/>
                </a:lnTo>
                <a:lnTo>
                  <a:pt x="416056" y="69974"/>
                </a:lnTo>
                <a:lnTo>
                  <a:pt x="413428" y="97075"/>
                </a:lnTo>
                <a:lnTo>
                  <a:pt x="411676" y="119796"/>
                </a:lnTo>
                <a:lnTo>
                  <a:pt x="29782" y="119796"/>
                </a:lnTo>
                <a:lnTo>
                  <a:pt x="43798" y="41132"/>
                </a:lnTo>
                <a:lnTo>
                  <a:pt x="49053" y="19227"/>
                </a:lnTo>
                <a:lnTo>
                  <a:pt x="14015" y="66481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485536" y="4135262"/>
            <a:ext cx="84092" cy="286700"/>
          </a:xfrm>
          <a:custGeom>
            <a:avLst/>
            <a:gdLst/>
            <a:ahLst/>
            <a:cxnLst/>
            <a:rect l="l" t="t" r="r" b="b"/>
            <a:pathLst>
              <a:path w="84092" h="286700">
                <a:moveTo>
                  <a:pt x="15767" y="206284"/>
                </a:moveTo>
                <a:lnTo>
                  <a:pt x="16643" y="219391"/>
                </a:lnTo>
                <a:lnTo>
                  <a:pt x="19271" y="238618"/>
                </a:lnTo>
                <a:lnTo>
                  <a:pt x="21023" y="256106"/>
                </a:lnTo>
                <a:lnTo>
                  <a:pt x="21899" y="263967"/>
                </a:lnTo>
                <a:lnTo>
                  <a:pt x="44673" y="286700"/>
                </a:lnTo>
                <a:lnTo>
                  <a:pt x="63069" y="109257"/>
                </a:lnTo>
                <a:lnTo>
                  <a:pt x="84092" y="0"/>
                </a:lnTo>
                <a:lnTo>
                  <a:pt x="57813" y="1740"/>
                </a:lnTo>
                <a:lnTo>
                  <a:pt x="0" y="12230"/>
                </a:lnTo>
                <a:lnTo>
                  <a:pt x="3503" y="34086"/>
                </a:lnTo>
                <a:lnTo>
                  <a:pt x="10511" y="82156"/>
                </a:lnTo>
                <a:lnTo>
                  <a:pt x="17519" y="132853"/>
                </a:lnTo>
                <a:lnTo>
                  <a:pt x="21899" y="160831"/>
                </a:lnTo>
                <a:lnTo>
                  <a:pt x="21899" y="171321"/>
                </a:lnTo>
                <a:lnTo>
                  <a:pt x="20147" y="183551"/>
                </a:lnTo>
                <a:lnTo>
                  <a:pt x="17519" y="195794"/>
                </a:lnTo>
                <a:lnTo>
                  <a:pt x="15767" y="206284"/>
                </a:lnTo>
                <a:close/>
              </a:path>
            </a:pathLst>
          </a:custGeom>
          <a:solidFill>
            <a:srgbClr val="F1D7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818376" y="4131769"/>
            <a:ext cx="141929" cy="297178"/>
          </a:xfrm>
          <a:custGeom>
            <a:avLst/>
            <a:gdLst/>
            <a:ahLst/>
            <a:cxnLst/>
            <a:rect l="l" t="t" r="r" b="b"/>
            <a:pathLst>
              <a:path w="141929" h="297178">
                <a:moveTo>
                  <a:pt x="11387" y="247356"/>
                </a:moveTo>
                <a:lnTo>
                  <a:pt x="0" y="281443"/>
                </a:lnTo>
                <a:lnTo>
                  <a:pt x="18395" y="283195"/>
                </a:lnTo>
                <a:lnTo>
                  <a:pt x="24526" y="297178"/>
                </a:lnTo>
                <a:lnTo>
                  <a:pt x="61317" y="251725"/>
                </a:lnTo>
                <a:lnTo>
                  <a:pt x="90223" y="238618"/>
                </a:lnTo>
                <a:lnTo>
                  <a:pt x="97231" y="209777"/>
                </a:lnTo>
                <a:lnTo>
                  <a:pt x="97231" y="141591"/>
                </a:lnTo>
                <a:lnTo>
                  <a:pt x="141929" y="20967"/>
                </a:lnTo>
                <a:lnTo>
                  <a:pt x="105991" y="11354"/>
                </a:lnTo>
                <a:lnTo>
                  <a:pt x="77084" y="0"/>
                </a:lnTo>
                <a:lnTo>
                  <a:pt x="65697" y="5232"/>
                </a:lnTo>
                <a:lnTo>
                  <a:pt x="42922" y="151205"/>
                </a:lnTo>
                <a:lnTo>
                  <a:pt x="41170" y="152957"/>
                </a:lnTo>
                <a:lnTo>
                  <a:pt x="36790" y="157326"/>
                </a:lnTo>
                <a:lnTo>
                  <a:pt x="30658" y="162571"/>
                </a:lnTo>
                <a:lnTo>
                  <a:pt x="23650" y="169569"/>
                </a:lnTo>
                <a:lnTo>
                  <a:pt x="16643" y="177430"/>
                </a:lnTo>
                <a:lnTo>
                  <a:pt x="11387" y="184428"/>
                </a:lnTo>
                <a:lnTo>
                  <a:pt x="8759" y="190549"/>
                </a:lnTo>
                <a:lnTo>
                  <a:pt x="8759" y="194042"/>
                </a:lnTo>
                <a:lnTo>
                  <a:pt x="11387" y="204532"/>
                </a:lnTo>
                <a:lnTo>
                  <a:pt x="9635" y="221131"/>
                </a:lnTo>
                <a:lnTo>
                  <a:pt x="6131" y="236002"/>
                </a:lnTo>
                <a:lnTo>
                  <a:pt x="4379" y="242987"/>
                </a:lnTo>
                <a:lnTo>
                  <a:pt x="11387" y="247356"/>
                </a:lnTo>
                <a:close/>
              </a:path>
            </a:pathLst>
          </a:custGeom>
          <a:solidFill>
            <a:srgbClr val="F1D7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559116" y="4669331"/>
            <a:ext cx="99847" cy="280579"/>
          </a:xfrm>
          <a:custGeom>
            <a:avLst/>
            <a:gdLst/>
            <a:ahLst/>
            <a:cxnLst/>
            <a:rect l="l" t="t" r="r" b="b"/>
            <a:pathLst>
              <a:path w="99847" h="280579">
                <a:moveTo>
                  <a:pt x="0" y="4368"/>
                </a:moveTo>
                <a:lnTo>
                  <a:pt x="875" y="31458"/>
                </a:lnTo>
                <a:lnTo>
                  <a:pt x="5255" y="69049"/>
                </a:lnTo>
                <a:lnTo>
                  <a:pt x="10511" y="103136"/>
                </a:lnTo>
                <a:lnTo>
                  <a:pt x="14015" y="121487"/>
                </a:lnTo>
                <a:lnTo>
                  <a:pt x="15767" y="130237"/>
                </a:lnTo>
                <a:lnTo>
                  <a:pt x="20147" y="148589"/>
                </a:lnTo>
                <a:lnTo>
                  <a:pt x="25390" y="173938"/>
                </a:lnTo>
                <a:lnTo>
                  <a:pt x="31522" y="202779"/>
                </a:lnTo>
                <a:lnTo>
                  <a:pt x="37654" y="230757"/>
                </a:lnTo>
                <a:lnTo>
                  <a:pt x="42033" y="255230"/>
                </a:lnTo>
                <a:lnTo>
                  <a:pt x="45537" y="272705"/>
                </a:lnTo>
                <a:lnTo>
                  <a:pt x="47289" y="278826"/>
                </a:lnTo>
                <a:lnTo>
                  <a:pt x="92839" y="280579"/>
                </a:lnTo>
                <a:lnTo>
                  <a:pt x="99847" y="13106"/>
                </a:lnTo>
                <a:lnTo>
                  <a:pt x="42909" y="0"/>
                </a:lnTo>
                <a:lnTo>
                  <a:pt x="0" y="4368"/>
                </a:lnTo>
                <a:close/>
              </a:path>
            </a:pathLst>
          </a:custGeom>
          <a:solidFill>
            <a:srgbClr val="F1D7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722033" y="4671947"/>
            <a:ext cx="103351" cy="283207"/>
          </a:xfrm>
          <a:custGeom>
            <a:avLst/>
            <a:gdLst/>
            <a:ahLst/>
            <a:cxnLst/>
            <a:rect l="l" t="t" r="r" b="b"/>
            <a:pathLst>
              <a:path w="103351" h="283207">
                <a:moveTo>
                  <a:pt x="37666" y="283207"/>
                </a:moveTo>
                <a:lnTo>
                  <a:pt x="40282" y="273593"/>
                </a:lnTo>
                <a:lnTo>
                  <a:pt x="48165" y="248244"/>
                </a:lnTo>
                <a:lnTo>
                  <a:pt x="58677" y="211529"/>
                </a:lnTo>
                <a:lnTo>
                  <a:pt x="70940" y="169569"/>
                </a:lnTo>
                <a:lnTo>
                  <a:pt x="82328" y="126744"/>
                </a:lnTo>
                <a:lnTo>
                  <a:pt x="92839" y="88277"/>
                </a:lnTo>
                <a:lnTo>
                  <a:pt x="100723" y="59435"/>
                </a:lnTo>
                <a:lnTo>
                  <a:pt x="103351" y="44576"/>
                </a:lnTo>
                <a:lnTo>
                  <a:pt x="103351" y="30594"/>
                </a:lnTo>
                <a:lnTo>
                  <a:pt x="102475" y="16611"/>
                </a:lnTo>
                <a:lnTo>
                  <a:pt x="100723" y="4368"/>
                </a:lnTo>
                <a:lnTo>
                  <a:pt x="100723" y="0"/>
                </a:lnTo>
                <a:lnTo>
                  <a:pt x="40282" y="6121"/>
                </a:lnTo>
                <a:lnTo>
                  <a:pt x="0" y="1752"/>
                </a:lnTo>
                <a:lnTo>
                  <a:pt x="0" y="276210"/>
                </a:lnTo>
                <a:lnTo>
                  <a:pt x="37666" y="283207"/>
                </a:lnTo>
                <a:close/>
              </a:path>
            </a:pathLst>
          </a:custGeom>
          <a:solidFill>
            <a:srgbClr val="F1D7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529334" y="4943788"/>
            <a:ext cx="126126" cy="59435"/>
          </a:xfrm>
          <a:custGeom>
            <a:avLst/>
            <a:gdLst/>
            <a:ahLst/>
            <a:cxnLst/>
            <a:rect l="l" t="t" r="r" b="b"/>
            <a:pathLst>
              <a:path w="126126" h="59435">
                <a:moveTo>
                  <a:pt x="126126" y="59435"/>
                </a:moveTo>
                <a:lnTo>
                  <a:pt x="124374" y="13982"/>
                </a:lnTo>
                <a:lnTo>
                  <a:pt x="102475" y="1752"/>
                </a:lnTo>
                <a:lnTo>
                  <a:pt x="82328" y="0"/>
                </a:lnTo>
                <a:lnTo>
                  <a:pt x="68312" y="5245"/>
                </a:lnTo>
                <a:lnTo>
                  <a:pt x="51669" y="3492"/>
                </a:lnTo>
                <a:lnTo>
                  <a:pt x="36790" y="15735"/>
                </a:lnTo>
                <a:lnTo>
                  <a:pt x="34162" y="14858"/>
                </a:lnTo>
                <a:lnTo>
                  <a:pt x="28906" y="13982"/>
                </a:lnTo>
                <a:lnTo>
                  <a:pt x="21899" y="13982"/>
                </a:lnTo>
                <a:lnTo>
                  <a:pt x="15767" y="17475"/>
                </a:lnTo>
                <a:lnTo>
                  <a:pt x="11387" y="21856"/>
                </a:lnTo>
                <a:lnTo>
                  <a:pt x="7007" y="25348"/>
                </a:lnTo>
                <a:lnTo>
                  <a:pt x="3503" y="29717"/>
                </a:lnTo>
                <a:lnTo>
                  <a:pt x="875" y="37579"/>
                </a:lnTo>
                <a:lnTo>
                  <a:pt x="0" y="45452"/>
                </a:lnTo>
                <a:lnTo>
                  <a:pt x="875" y="52438"/>
                </a:lnTo>
                <a:lnTo>
                  <a:pt x="1751" y="57683"/>
                </a:lnTo>
                <a:lnTo>
                  <a:pt x="2627" y="59435"/>
                </a:lnTo>
                <a:lnTo>
                  <a:pt x="126126" y="59435"/>
                </a:lnTo>
                <a:close/>
              </a:path>
            </a:pathLst>
          </a:custGeom>
          <a:solidFill>
            <a:srgbClr val="FF7E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721157" y="4945541"/>
            <a:ext cx="105979" cy="57683"/>
          </a:xfrm>
          <a:custGeom>
            <a:avLst/>
            <a:gdLst/>
            <a:ahLst/>
            <a:cxnLst/>
            <a:rect l="l" t="t" r="r" b="b"/>
            <a:pathLst>
              <a:path w="105979" h="57683">
                <a:moveTo>
                  <a:pt x="32410" y="3492"/>
                </a:moveTo>
                <a:lnTo>
                  <a:pt x="28030" y="864"/>
                </a:lnTo>
                <a:lnTo>
                  <a:pt x="24526" y="0"/>
                </a:lnTo>
                <a:lnTo>
                  <a:pt x="20147" y="0"/>
                </a:lnTo>
                <a:lnTo>
                  <a:pt x="15767" y="864"/>
                </a:lnTo>
                <a:lnTo>
                  <a:pt x="12263" y="2616"/>
                </a:lnTo>
                <a:lnTo>
                  <a:pt x="8759" y="3492"/>
                </a:lnTo>
                <a:lnTo>
                  <a:pt x="6131" y="5232"/>
                </a:lnTo>
                <a:lnTo>
                  <a:pt x="3503" y="5232"/>
                </a:lnTo>
                <a:lnTo>
                  <a:pt x="0" y="57683"/>
                </a:lnTo>
                <a:lnTo>
                  <a:pt x="103351" y="57683"/>
                </a:lnTo>
                <a:lnTo>
                  <a:pt x="105979" y="28841"/>
                </a:lnTo>
                <a:lnTo>
                  <a:pt x="96343" y="21844"/>
                </a:lnTo>
                <a:lnTo>
                  <a:pt x="94591" y="20967"/>
                </a:lnTo>
                <a:lnTo>
                  <a:pt x="90211" y="17475"/>
                </a:lnTo>
                <a:lnTo>
                  <a:pt x="85831" y="14858"/>
                </a:lnTo>
                <a:lnTo>
                  <a:pt x="81452" y="13982"/>
                </a:lnTo>
                <a:lnTo>
                  <a:pt x="77948" y="13982"/>
                </a:lnTo>
                <a:lnTo>
                  <a:pt x="74444" y="14858"/>
                </a:lnTo>
                <a:lnTo>
                  <a:pt x="70064" y="13982"/>
                </a:lnTo>
                <a:lnTo>
                  <a:pt x="63932" y="10477"/>
                </a:lnTo>
                <a:lnTo>
                  <a:pt x="56925" y="8737"/>
                </a:lnTo>
                <a:lnTo>
                  <a:pt x="50793" y="10477"/>
                </a:lnTo>
                <a:lnTo>
                  <a:pt x="47289" y="13982"/>
                </a:lnTo>
                <a:lnTo>
                  <a:pt x="45537" y="15722"/>
                </a:lnTo>
                <a:lnTo>
                  <a:pt x="42909" y="13106"/>
                </a:lnTo>
                <a:lnTo>
                  <a:pt x="38542" y="8737"/>
                </a:lnTo>
                <a:lnTo>
                  <a:pt x="32410" y="3492"/>
                </a:lnTo>
                <a:close/>
              </a:path>
            </a:pathLst>
          </a:custGeom>
          <a:solidFill>
            <a:srgbClr val="FF7E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844381" y="3781252"/>
            <a:ext cx="158536" cy="342643"/>
          </a:xfrm>
          <a:custGeom>
            <a:avLst/>
            <a:gdLst/>
            <a:ahLst/>
            <a:cxnLst/>
            <a:rect l="l" t="t" r="r" b="b"/>
            <a:pathLst>
              <a:path w="158536" h="342643">
                <a:moveTo>
                  <a:pt x="0" y="333029"/>
                </a:moveTo>
                <a:lnTo>
                  <a:pt x="875" y="341767"/>
                </a:lnTo>
                <a:lnTo>
                  <a:pt x="4379" y="342643"/>
                </a:lnTo>
                <a:lnTo>
                  <a:pt x="8759" y="341767"/>
                </a:lnTo>
                <a:lnTo>
                  <a:pt x="13139" y="340890"/>
                </a:lnTo>
                <a:lnTo>
                  <a:pt x="18382" y="339150"/>
                </a:lnTo>
                <a:lnTo>
                  <a:pt x="22762" y="337398"/>
                </a:lnTo>
                <a:lnTo>
                  <a:pt x="27142" y="336522"/>
                </a:lnTo>
                <a:lnTo>
                  <a:pt x="29770" y="334781"/>
                </a:lnTo>
                <a:lnTo>
                  <a:pt x="30646" y="334781"/>
                </a:lnTo>
                <a:lnTo>
                  <a:pt x="31522" y="326908"/>
                </a:lnTo>
                <a:lnTo>
                  <a:pt x="33274" y="305928"/>
                </a:lnTo>
                <a:lnTo>
                  <a:pt x="36778" y="275334"/>
                </a:lnTo>
                <a:lnTo>
                  <a:pt x="41157" y="239507"/>
                </a:lnTo>
                <a:lnTo>
                  <a:pt x="46413" y="201915"/>
                </a:lnTo>
                <a:lnTo>
                  <a:pt x="51669" y="166952"/>
                </a:lnTo>
                <a:lnTo>
                  <a:pt x="57801" y="138975"/>
                </a:lnTo>
                <a:lnTo>
                  <a:pt x="63932" y="121451"/>
                </a:lnTo>
                <a:lnTo>
                  <a:pt x="76196" y="102223"/>
                </a:lnTo>
                <a:lnTo>
                  <a:pt x="91087" y="83969"/>
                </a:lnTo>
                <a:lnTo>
                  <a:pt x="106854" y="66445"/>
                </a:lnTo>
                <a:lnTo>
                  <a:pt x="122622" y="51598"/>
                </a:lnTo>
                <a:lnTo>
                  <a:pt x="136637" y="38455"/>
                </a:lnTo>
                <a:lnTo>
                  <a:pt x="148025" y="28841"/>
                </a:lnTo>
                <a:lnTo>
                  <a:pt x="155908" y="22756"/>
                </a:lnTo>
                <a:lnTo>
                  <a:pt x="158536" y="20079"/>
                </a:lnTo>
                <a:lnTo>
                  <a:pt x="129629" y="0"/>
                </a:lnTo>
                <a:lnTo>
                  <a:pt x="109482" y="31518"/>
                </a:lnTo>
                <a:lnTo>
                  <a:pt x="105979" y="34926"/>
                </a:lnTo>
                <a:lnTo>
                  <a:pt x="96343" y="44540"/>
                </a:lnTo>
                <a:lnTo>
                  <a:pt x="83204" y="58535"/>
                </a:lnTo>
                <a:lnTo>
                  <a:pt x="67436" y="75207"/>
                </a:lnTo>
                <a:lnTo>
                  <a:pt x="51669" y="92609"/>
                </a:lnTo>
                <a:lnTo>
                  <a:pt x="38530" y="109281"/>
                </a:lnTo>
                <a:lnTo>
                  <a:pt x="28018" y="123276"/>
                </a:lnTo>
                <a:lnTo>
                  <a:pt x="23638" y="132890"/>
                </a:lnTo>
                <a:lnTo>
                  <a:pt x="21886" y="146885"/>
                </a:lnTo>
                <a:lnTo>
                  <a:pt x="18382" y="173074"/>
                </a:lnTo>
                <a:lnTo>
                  <a:pt x="14015" y="206284"/>
                </a:lnTo>
                <a:lnTo>
                  <a:pt x="8759" y="243875"/>
                </a:lnTo>
                <a:lnTo>
                  <a:pt x="4379" y="279715"/>
                </a:lnTo>
                <a:lnTo>
                  <a:pt x="1751" y="311173"/>
                </a:lnTo>
                <a:lnTo>
                  <a:pt x="0" y="3330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879408" y="4111665"/>
            <a:ext cx="103363" cy="368856"/>
          </a:xfrm>
          <a:custGeom>
            <a:avLst/>
            <a:gdLst/>
            <a:ahLst/>
            <a:cxnLst/>
            <a:rect l="l" t="t" r="r" b="b"/>
            <a:pathLst>
              <a:path w="103363" h="368856">
                <a:moveTo>
                  <a:pt x="14015" y="104012"/>
                </a:moveTo>
                <a:lnTo>
                  <a:pt x="22774" y="130237"/>
                </a:lnTo>
                <a:lnTo>
                  <a:pt x="27154" y="139851"/>
                </a:lnTo>
                <a:lnTo>
                  <a:pt x="30658" y="153834"/>
                </a:lnTo>
                <a:lnTo>
                  <a:pt x="34162" y="170445"/>
                </a:lnTo>
                <a:lnTo>
                  <a:pt x="38542" y="188797"/>
                </a:lnTo>
                <a:lnTo>
                  <a:pt x="41170" y="206272"/>
                </a:lnTo>
                <a:lnTo>
                  <a:pt x="44673" y="222007"/>
                </a:lnTo>
                <a:lnTo>
                  <a:pt x="47301" y="234249"/>
                </a:lnTo>
                <a:lnTo>
                  <a:pt x="49053" y="240371"/>
                </a:lnTo>
                <a:lnTo>
                  <a:pt x="52557" y="256106"/>
                </a:lnTo>
                <a:lnTo>
                  <a:pt x="54309" y="280579"/>
                </a:lnTo>
                <a:lnTo>
                  <a:pt x="56061" y="305928"/>
                </a:lnTo>
                <a:lnTo>
                  <a:pt x="58689" y="319034"/>
                </a:lnTo>
                <a:lnTo>
                  <a:pt x="62193" y="323403"/>
                </a:lnTo>
                <a:lnTo>
                  <a:pt x="67448" y="329524"/>
                </a:lnTo>
                <a:lnTo>
                  <a:pt x="74456" y="338262"/>
                </a:lnTo>
                <a:lnTo>
                  <a:pt x="82340" y="346135"/>
                </a:lnTo>
                <a:lnTo>
                  <a:pt x="90223" y="354873"/>
                </a:lnTo>
                <a:lnTo>
                  <a:pt x="97231" y="361858"/>
                </a:lnTo>
                <a:lnTo>
                  <a:pt x="101611" y="367103"/>
                </a:lnTo>
                <a:lnTo>
                  <a:pt x="103363" y="368856"/>
                </a:lnTo>
                <a:lnTo>
                  <a:pt x="76208" y="303299"/>
                </a:lnTo>
                <a:lnTo>
                  <a:pt x="75332" y="292809"/>
                </a:lnTo>
                <a:lnTo>
                  <a:pt x="74456" y="268336"/>
                </a:lnTo>
                <a:lnTo>
                  <a:pt x="72704" y="237742"/>
                </a:lnTo>
                <a:lnTo>
                  <a:pt x="71828" y="211517"/>
                </a:lnTo>
                <a:lnTo>
                  <a:pt x="70076" y="194042"/>
                </a:lnTo>
                <a:lnTo>
                  <a:pt x="64821" y="167816"/>
                </a:lnTo>
                <a:lnTo>
                  <a:pt x="56937" y="133730"/>
                </a:lnTo>
                <a:lnTo>
                  <a:pt x="48177" y="98767"/>
                </a:lnTo>
                <a:lnTo>
                  <a:pt x="39418" y="63804"/>
                </a:lnTo>
                <a:lnTo>
                  <a:pt x="31534" y="34962"/>
                </a:lnTo>
                <a:lnTo>
                  <a:pt x="26278" y="14858"/>
                </a:lnTo>
                <a:lnTo>
                  <a:pt x="24526" y="6985"/>
                </a:lnTo>
                <a:lnTo>
                  <a:pt x="11387" y="0"/>
                </a:lnTo>
                <a:lnTo>
                  <a:pt x="0" y="9613"/>
                </a:lnTo>
                <a:lnTo>
                  <a:pt x="1751" y="26213"/>
                </a:lnTo>
                <a:lnTo>
                  <a:pt x="7007" y="62928"/>
                </a:lnTo>
                <a:lnTo>
                  <a:pt x="14015" y="1040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917074" y="3525207"/>
            <a:ext cx="137513" cy="227203"/>
          </a:xfrm>
          <a:custGeom>
            <a:avLst/>
            <a:gdLst/>
            <a:ahLst/>
            <a:cxnLst/>
            <a:rect l="l" t="t" r="r" b="b"/>
            <a:pathLst>
              <a:path w="137513" h="227203">
                <a:moveTo>
                  <a:pt x="875" y="130213"/>
                </a:moveTo>
                <a:lnTo>
                  <a:pt x="3503" y="141530"/>
                </a:lnTo>
                <a:lnTo>
                  <a:pt x="7007" y="159906"/>
                </a:lnTo>
                <a:lnTo>
                  <a:pt x="11387" y="179134"/>
                </a:lnTo>
                <a:lnTo>
                  <a:pt x="16643" y="191425"/>
                </a:lnTo>
                <a:lnTo>
                  <a:pt x="19271" y="201039"/>
                </a:lnTo>
                <a:lnTo>
                  <a:pt x="20147" y="212357"/>
                </a:lnTo>
                <a:lnTo>
                  <a:pt x="20147" y="222822"/>
                </a:lnTo>
                <a:lnTo>
                  <a:pt x="22774" y="227203"/>
                </a:lnTo>
                <a:lnTo>
                  <a:pt x="30658" y="227203"/>
                </a:lnTo>
                <a:lnTo>
                  <a:pt x="34162" y="225500"/>
                </a:lnTo>
                <a:lnTo>
                  <a:pt x="36790" y="221970"/>
                </a:lnTo>
                <a:lnTo>
                  <a:pt x="35914" y="203595"/>
                </a:lnTo>
                <a:lnTo>
                  <a:pt x="30658" y="165991"/>
                </a:lnTo>
                <a:lnTo>
                  <a:pt x="24526" y="123154"/>
                </a:lnTo>
                <a:lnTo>
                  <a:pt x="23650" y="85551"/>
                </a:lnTo>
                <a:lnTo>
                  <a:pt x="24526" y="79466"/>
                </a:lnTo>
                <a:lnTo>
                  <a:pt x="28030" y="72529"/>
                </a:lnTo>
                <a:lnTo>
                  <a:pt x="32410" y="64619"/>
                </a:lnTo>
                <a:lnTo>
                  <a:pt x="38542" y="55857"/>
                </a:lnTo>
                <a:lnTo>
                  <a:pt x="44673" y="48069"/>
                </a:lnTo>
                <a:lnTo>
                  <a:pt x="52557" y="40159"/>
                </a:lnTo>
                <a:lnTo>
                  <a:pt x="60441" y="34074"/>
                </a:lnTo>
                <a:lnTo>
                  <a:pt x="69200" y="29693"/>
                </a:lnTo>
                <a:lnTo>
                  <a:pt x="78836" y="26164"/>
                </a:lnTo>
                <a:lnTo>
                  <a:pt x="89347" y="21783"/>
                </a:lnTo>
                <a:lnTo>
                  <a:pt x="100735" y="18254"/>
                </a:lnTo>
                <a:lnTo>
                  <a:pt x="112122" y="14846"/>
                </a:lnTo>
                <a:lnTo>
                  <a:pt x="121758" y="11317"/>
                </a:lnTo>
                <a:lnTo>
                  <a:pt x="129629" y="9613"/>
                </a:lnTo>
                <a:lnTo>
                  <a:pt x="135761" y="7788"/>
                </a:lnTo>
                <a:lnTo>
                  <a:pt x="137513" y="6936"/>
                </a:lnTo>
                <a:lnTo>
                  <a:pt x="112998" y="0"/>
                </a:lnTo>
                <a:lnTo>
                  <a:pt x="49929" y="15698"/>
                </a:lnTo>
                <a:lnTo>
                  <a:pt x="2627" y="72529"/>
                </a:lnTo>
                <a:lnTo>
                  <a:pt x="1751" y="80318"/>
                </a:lnTo>
                <a:lnTo>
                  <a:pt x="875" y="98694"/>
                </a:lnTo>
                <a:lnTo>
                  <a:pt x="0" y="118773"/>
                </a:lnTo>
                <a:lnTo>
                  <a:pt x="875" y="1302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962624" y="4464786"/>
            <a:ext cx="58689" cy="521826"/>
          </a:xfrm>
          <a:custGeom>
            <a:avLst/>
            <a:gdLst/>
            <a:ahLst/>
            <a:cxnLst/>
            <a:rect l="l" t="t" r="r" b="b"/>
            <a:pathLst>
              <a:path w="58689" h="521826">
                <a:moveTo>
                  <a:pt x="1751" y="233385"/>
                </a:moveTo>
                <a:lnTo>
                  <a:pt x="0" y="240371"/>
                </a:lnTo>
                <a:lnTo>
                  <a:pt x="4379" y="503474"/>
                </a:lnTo>
                <a:lnTo>
                  <a:pt x="42922" y="521826"/>
                </a:lnTo>
                <a:lnTo>
                  <a:pt x="34162" y="238630"/>
                </a:lnTo>
                <a:lnTo>
                  <a:pt x="58689" y="251737"/>
                </a:lnTo>
                <a:lnTo>
                  <a:pt x="34162" y="22732"/>
                </a:lnTo>
                <a:lnTo>
                  <a:pt x="0" y="0"/>
                </a:lnTo>
                <a:lnTo>
                  <a:pt x="3503" y="39331"/>
                </a:lnTo>
                <a:lnTo>
                  <a:pt x="7007" y="102272"/>
                </a:lnTo>
                <a:lnTo>
                  <a:pt x="10511" y="161707"/>
                </a:lnTo>
                <a:lnTo>
                  <a:pt x="11387" y="191425"/>
                </a:lnTo>
                <a:lnTo>
                  <a:pt x="9635" y="201915"/>
                </a:lnTo>
                <a:lnTo>
                  <a:pt x="6131" y="218526"/>
                </a:lnTo>
                <a:lnTo>
                  <a:pt x="1751" y="2333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485536" y="4137002"/>
            <a:ext cx="42046" cy="283207"/>
          </a:xfrm>
          <a:custGeom>
            <a:avLst/>
            <a:gdLst/>
            <a:ahLst/>
            <a:cxnLst/>
            <a:rect l="l" t="t" r="r" b="b"/>
            <a:pathLst>
              <a:path w="42046" h="283207">
                <a:moveTo>
                  <a:pt x="28906" y="0"/>
                </a:moveTo>
                <a:lnTo>
                  <a:pt x="0" y="8749"/>
                </a:lnTo>
                <a:lnTo>
                  <a:pt x="15767" y="123252"/>
                </a:lnTo>
                <a:lnTo>
                  <a:pt x="24526" y="173074"/>
                </a:lnTo>
                <a:lnTo>
                  <a:pt x="15767" y="236002"/>
                </a:lnTo>
                <a:lnTo>
                  <a:pt x="37666" y="283207"/>
                </a:lnTo>
                <a:lnTo>
                  <a:pt x="42046" y="226388"/>
                </a:lnTo>
                <a:lnTo>
                  <a:pt x="40294" y="152093"/>
                </a:lnTo>
                <a:lnTo>
                  <a:pt x="289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464513" y="4055722"/>
            <a:ext cx="29782" cy="94398"/>
          </a:xfrm>
          <a:custGeom>
            <a:avLst/>
            <a:gdLst/>
            <a:ahLst/>
            <a:cxnLst/>
            <a:rect l="l" t="t" r="r" b="b"/>
            <a:pathLst>
              <a:path w="29782" h="94398">
                <a:moveTo>
                  <a:pt x="2627" y="0"/>
                </a:moveTo>
                <a:lnTo>
                  <a:pt x="0" y="54190"/>
                </a:lnTo>
                <a:lnTo>
                  <a:pt x="0" y="74294"/>
                </a:lnTo>
                <a:lnTo>
                  <a:pt x="1751" y="88277"/>
                </a:lnTo>
                <a:lnTo>
                  <a:pt x="5255" y="94398"/>
                </a:lnTo>
                <a:lnTo>
                  <a:pt x="11387" y="93522"/>
                </a:lnTo>
                <a:lnTo>
                  <a:pt x="20147" y="90905"/>
                </a:lnTo>
                <a:lnTo>
                  <a:pt x="27154" y="88277"/>
                </a:lnTo>
                <a:lnTo>
                  <a:pt x="29782" y="87401"/>
                </a:lnTo>
                <a:lnTo>
                  <a:pt x="22774" y="27089"/>
                </a:lnTo>
                <a:lnTo>
                  <a:pt x="26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338386" y="3868629"/>
            <a:ext cx="187443" cy="69974"/>
          </a:xfrm>
          <a:custGeom>
            <a:avLst/>
            <a:gdLst/>
            <a:ahLst/>
            <a:cxnLst/>
            <a:rect l="l" t="t" r="r" b="b"/>
            <a:pathLst>
              <a:path w="187443" h="69974">
                <a:moveTo>
                  <a:pt x="30658" y="54275"/>
                </a:moveTo>
                <a:lnTo>
                  <a:pt x="42922" y="48069"/>
                </a:lnTo>
                <a:lnTo>
                  <a:pt x="56061" y="41984"/>
                </a:lnTo>
                <a:lnTo>
                  <a:pt x="69188" y="36751"/>
                </a:lnTo>
                <a:lnTo>
                  <a:pt x="81452" y="32370"/>
                </a:lnTo>
                <a:lnTo>
                  <a:pt x="93715" y="28841"/>
                </a:lnTo>
                <a:lnTo>
                  <a:pt x="106854" y="26286"/>
                </a:lnTo>
                <a:lnTo>
                  <a:pt x="120870" y="22756"/>
                </a:lnTo>
                <a:lnTo>
                  <a:pt x="134009" y="21053"/>
                </a:lnTo>
                <a:lnTo>
                  <a:pt x="145397" y="19227"/>
                </a:lnTo>
                <a:lnTo>
                  <a:pt x="155032" y="17524"/>
                </a:lnTo>
                <a:lnTo>
                  <a:pt x="162916" y="16672"/>
                </a:lnTo>
                <a:lnTo>
                  <a:pt x="167296" y="16672"/>
                </a:lnTo>
                <a:lnTo>
                  <a:pt x="173427" y="13994"/>
                </a:lnTo>
                <a:lnTo>
                  <a:pt x="179559" y="8762"/>
                </a:lnTo>
                <a:lnTo>
                  <a:pt x="184815" y="3529"/>
                </a:lnTo>
                <a:lnTo>
                  <a:pt x="187443" y="851"/>
                </a:lnTo>
                <a:lnTo>
                  <a:pt x="176055" y="851"/>
                </a:lnTo>
                <a:lnTo>
                  <a:pt x="163792" y="0"/>
                </a:lnTo>
                <a:lnTo>
                  <a:pt x="111234" y="0"/>
                </a:lnTo>
                <a:lnTo>
                  <a:pt x="105979" y="851"/>
                </a:lnTo>
                <a:lnTo>
                  <a:pt x="101599" y="1825"/>
                </a:lnTo>
                <a:lnTo>
                  <a:pt x="94591" y="4381"/>
                </a:lnTo>
                <a:lnTo>
                  <a:pt x="84955" y="7058"/>
                </a:lnTo>
                <a:lnTo>
                  <a:pt x="74444" y="9613"/>
                </a:lnTo>
                <a:lnTo>
                  <a:pt x="63932" y="12291"/>
                </a:lnTo>
                <a:lnTo>
                  <a:pt x="55185" y="13994"/>
                </a:lnTo>
                <a:lnTo>
                  <a:pt x="49929" y="15820"/>
                </a:lnTo>
                <a:lnTo>
                  <a:pt x="47301" y="16672"/>
                </a:lnTo>
                <a:lnTo>
                  <a:pt x="0" y="61212"/>
                </a:lnTo>
                <a:lnTo>
                  <a:pt x="2627" y="69974"/>
                </a:lnTo>
                <a:lnTo>
                  <a:pt x="4379" y="69122"/>
                </a:lnTo>
                <a:lnTo>
                  <a:pt x="10511" y="65593"/>
                </a:lnTo>
                <a:lnTo>
                  <a:pt x="19271" y="60360"/>
                </a:lnTo>
                <a:lnTo>
                  <a:pt x="30658" y="542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503055" y="3844168"/>
            <a:ext cx="51681" cy="62916"/>
          </a:xfrm>
          <a:custGeom>
            <a:avLst/>
            <a:gdLst/>
            <a:ahLst/>
            <a:cxnLst/>
            <a:rect l="l" t="t" r="r" b="b"/>
            <a:pathLst>
              <a:path w="51681" h="62916">
                <a:moveTo>
                  <a:pt x="40294" y="0"/>
                </a:moveTo>
                <a:lnTo>
                  <a:pt x="0" y="45513"/>
                </a:lnTo>
                <a:lnTo>
                  <a:pt x="11387" y="62916"/>
                </a:lnTo>
                <a:lnTo>
                  <a:pt x="51681" y="9613"/>
                </a:lnTo>
                <a:lnTo>
                  <a:pt x="40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496047" y="3765554"/>
            <a:ext cx="157660" cy="108308"/>
          </a:xfrm>
          <a:custGeom>
            <a:avLst/>
            <a:gdLst/>
            <a:ahLst/>
            <a:cxnLst/>
            <a:rect l="l" t="t" r="r" b="b"/>
            <a:pathLst>
              <a:path w="157660" h="108308">
                <a:moveTo>
                  <a:pt x="27154" y="103927"/>
                </a:moveTo>
                <a:lnTo>
                  <a:pt x="49053" y="76910"/>
                </a:lnTo>
                <a:lnTo>
                  <a:pt x="51681" y="76059"/>
                </a:lnTo>
                <a:lnTo>
                  <a:pt x="57813" y="74233"/>
                </a:lnTo>
                <a:lnTo>
                  <a:pt x="67448" y="70826"/>
                </a:lnTo>
                <a:lnTo>
                  <a:pt x="78836" y="67297"/>
                </a:lnTo>
                <a:lnTo>
                  <a:pt x="90211" y="62916"/>
                </a:lnTo>
                <a:lnTo>
                  <a:pt x="101599" y="57683"/>
                </a:lnTo>
                <a:lnTo>
                  <a:pt x="112110" y="53302"/>
                </a:lnTo>
                <a:lnTo>
                  <a:pt x="119118" y="49773"/>
                </a:lnTo>
                <a:lnTo>
                  <a:pt x="125250" y="45392"/>
                </a:lnTo>
                <a:lnTo>
                  <a:pt x="131381" y="39307"/>
                </a:lnTo>
                <a:lnTo>
                  <a:pt x="137513" y="32249"/>
                </a:lnTo>
                <a:lnTo>
                  <a:pt x="143645" y="25312"/>
                </a:lnTo>
                <a:lnTo>
                  <a:pt x="149777" y="19227"/>
                </a:lnTo>
                <a:lnTo>
                  <a:pt x="154156" y="13994"/>
                </a:lnTo>
                <a:lnTo>
                  <a:pt x="156784" y="10465"/>
                </a:lnTo>
                <a:lnTo>
                  <a:pt x="157660" y="9613"/>
                </a:lnTo>
                <a:lnTo>
                  <a:pt x="147149" y="0"/>
                </a:lnTo>
                <a:lnTo>
                  <a:pt x="124374" y="25312"/>
                </a:lnTo>
                <a:lnTo>
                  <a:pt x="121746" y="26164"/>
                </a:lnTo>
                <a:lnTo>
                  <a:pt x="114738" y="27016"/>
                </a:lnTo>
                <a:lnTo>
                  <a:pt x="104227" y="29693"/>
                </a:lnTo>
                <a:lnTo>
                  <a:pt x="91963" y="32249"/>
                </a:lnTo>
                <a:lnTo>
                  <a:pt x="79712" y="35778"/>
                </a:lnTo>
                <a:lnTo>
                  <a:pt x="68324" y="39307"/>
                </a:lnTo>
                <a:lnTo>
                  <a:pt x="59565" y="42836"/>
                </a:lnTo>
                <a:lnTo>
                  <a:pt x="54309" y="45392"/>
                </a:lnTo>
                <a:lnTo>
                  <a:pt x="49929" y="48921"/>
                </a:lnTo>
                <a:lnTo>
                  <a:pt x="43798" y="53302"/>
                </a:lnTo>
                <a:lnTo>
                  <a:pt x="35914" y="59386"/>
                </a:lnTo>
                <a:lnTo>
                  <a:pt x="28030" y="65471"/>
                </a:lnTo>
                <a:lnTo>
                  <a:pt x="20147" y="71678"/>
                </a:lnTo>
                <a:lnTo>
                  <a:pt x="13139" y="76910"/>
                </a:lnTo>
                <a:lnTo>
                  <a:pt x="8759" y="80440"/>
                </a:lnTo>
                <a:lnTo>
                  <a:pt x="7007" y="81291"/>
                </a:lnTo>
                <a:lnTo>
                  <a:pt x="0" y="108308"/>
                </a:lnTo>
                <a:lnTo>
                  <a:pt x="27154" y="1039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653708" y="3734886"/>
            <a:ext cx="41170" cy="58656"/>
          </a:xfrm>
          <a:custGeom>
            <a:avLst/>
            <a:gdLst/>
            <a:ahLst/>
            <a:cxnLst/>
            <a:rect l="l" t="t" r="r" b="b"/>
            <a:pathLst>
              <a:path w="41170" h="58656">
                <a:moveTo>
                  <a:pt x="20147" y="0"/>
                </a:moveTo>
                <a:lnTo>
                  <a:pt x="0" y="40280"/>
                </a:lnTo>
                <a:lnTo>
                  <a:pt x="25402" y="58656"/>
                </a:lnTo>
                <a:lnTo>
                  <a:pt x="41170" y="2677"/>
                </a:lnTo>
                <a:lnTo>
                  <a:pt x="201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637940" y="3570599"/>
            <a:ext cx="88471" cy="175727"/>
          </a:xfrm>
          <a:custGeom>
            <a:avLst/>
            <a:gdLst/>
            <a:ahLst/>
            <a:cxnLst/>
            <a:rect l="l" t="t" r="r" b="b"/>
            <a:pathLst>
              <a:path w="88471" h="175727">
                <a:moveTo>
                  <a:pt x="7883" y="110133"/>
                </a:moveTo>
                <a:lnTo>
                  <a:pt x="9635" y="120599"/>
                </a:lnTo>
                <a:lnTo>
                  <a:pt x="11387" y="128509"/>
                </a:lnTo>
                <a:lnTo>
                  <a:pt x="16643" y="139827"/>
                </a:lnTo>
                <a:lnTo>
                  <a:pt x="23650" y="151266"/>
                </a:lnTo>
                <a:lnTo>
                  <a:pt x="31534" y="161732"/>
                </a:lnTo>
                <a:lnTo>
                  <a:pt x="35914" y="165261"/>
                </a:lnTo>
                <a:lnTo>
                  <a:pt x="41170" y="168668"/>
                </a:lnTo>
                <a:lnTo>
                  <a:pt x="47301" y="170494"/>
                </a:lnTo>
                <a:lnTo>
                  <a:pt x="52557" y="172197"/>
                </a:lnTo>
                <a:lnTo>
                  <a:pt x="57813" y="173049"/>
                </a:lnTo>
                <a:lnTo>
                  <a:pt x="63069" y="173901"/>
                </a:lnTo>
                <a:lnTo>
                  <a:pt x="66572" y="173901"/>
                </a:lnTo>
                <a:lnTo>
                  <a:pt x="70076" y="174875"/>
                </a:lnTo>
                <a:lnTo>
                  <a:pt x="76208" y="175727"/>
                </a:lnTo>
                <a:lnTo>
                  <a:pt x="83216" y="175727"/>
                </a:lnTo>
                <a:lnTo>
                  <a:pt x="88471" y="174875"/>
                </a:lnTo>
                <a:lnTo>
                  <a:pt x="88471" y="173901"/>
                </a:lnTo>
                <a:lnTo>
                  <a:pt x="83216" y="170494"/>
                </a:lnTo>
                <a:lnTo>
                  <a:pt x="75332" y="166113"/>
                </a:lnTo>
                <a:lnTo>
                  <a:pt x="66572" y="159906"/>
                </a:lnTo>
                <a:lnTo>
                  <a:pt x="56937" y="153821"/>
                </a:lnTo>
                <a:lnTo>
                  <a:pt x="48177" y="147737"/>
                </a:lnTo>
                <a:lnTo>
                  <a:pt x="41170" y="142504"/>
                </a:lnTo>
                <a:lnTo>
                  <a:pt x="35914" y="137271"/>
                </a:lnTo>
                <a:lnTo>
                  <a:pt x="28030" y="119747"/>
                </a:lnTo>
                <a:lnTo>
                  <a:pt x="23650" y="97842"/>
                </a:lnTo>
                <a:lnTo>
                  <a:pt x="21899" y="80440"/>
                </a:lnTo>
                <a:lnTo>
                  <a:pt x="21023" y="72529"/>
                </a:lnTo>
                <a:lnTo>
                  <a:pt x="45549" y="5232"/>
                </a:lnTo>
                <a:lnTo>
                  <a:pt x="29782" y="0"/>
                </a:lnTo>
                <a:lnTo>
                  <a:pt x="28906" y="2677"/>
                </a:lnTo>
                <a:lnTo>
                  <a:pt x="25402" y="8762"/>
                </a:lnTo>
                <a:lnTo>
                  <a:pt x="20147" y="18375"/>
                </a:lnTo>
                <a:lnTo>
                  <a:pt x="14891" y="29693"/>
                </a:lnTo>
                <a:lnTo>
                  <a:pt x="9635" y="41132"/>
                </a:lnTo>
                <a:lnTo>
                  <a:pt x="4379" y="51598"/>
                </a:lnTo>
                <a:lnTo>
                  <a:pt x="875" y="60360"/>
                </a:lnTo>
                <a:lnTo>
                  <a:pt x="0" y="64741"/>
                </a:lnTo>
                <a:lnTo>
                  <a:pt x="1751" y="75207"/>
                </a:lnTo>
                <a:lnTo>
                  <a:pt x="5255" y="92609"/>
                </a:lnTo>
                <a:lnTo>
                  <a:pt x="7883" y="11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637940" y="3507683"/>
            <a:ext cx="157660" cy="110133"/>
          </a:xfrm>
          <a:custGeom>
            <a:avLst/>
            <a:gdLst/>
            <a:ahLst/>
            <a:cxnLst/>
            <a:rect l="l" t="t" r="r" b="b"/>
            <a:pathLst>
              <a:path w="157660" h="110133">
                <a:moveTo>
                  <a:pt x="14015" y="110133"/>
                </a:moveTo>
                <a:lnTo>
                  <a:pt x="25402" y="74233"/>
                </a:lnTo>
                <a:lnTo>
                  <a:pt x="25402" y="48921"/>
                </a:lnTo>
                <a:lnTo>
                  <a:pt x="68324" y="22756"/>
                </a:lnTo>
                <a:lnTo>
                  <a:pt x="110370" y="20079"/>
                </a:lnTo>
                <a:lnTo>
                  <a:pt x="157660" y="1703"/>
                </a:lnTo>
                <a:lnTo>
                  <a:pt x="108619" y="0"/>
                </a:lnTo>
                <a:lnTo>
                  <a:pt x="74456" y="4381"/>
                </a:lnTo>
                <a:lnTo>
                  <a:pt x="54309" y="6084"/>
                </a:lnTo>
                <a:lnTo>
                  <a:pt x="41170" y="15698"/>
                </a:lnTo>
                <a:lnTo>
                  <a:pt x="11387" y="33222"/>
                </a:lnTo>
                <a:lnTo>
                  <a:pt x="0" y="58535"/>
                </a:lnTo>
                <a:lnTo>
                  <a:pt x="14015" y="1101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527582" y="4941160"/>
            <a:ext cx="119994" cy="61188"/>
          </a:xfrm>
          <a:custGeom>
            <a:avLst/>
            <a:gdLst/>
            <a:ahLst/>
            <a:cxnLst/>
            <a:rect l="l" t="t" r="r" b="b"/>
            <a:pathLst>
              <a:path w="119994" h="61188">
                <a:moveTo>
                  <a:pt x="4379" y="50697"/>
                </a:moveTo>
                <a:lnTo>
                  <a:pt x="6131" y="56819"/>
                </a:lnTo>
                <a:lnTo>
                  <a:pt x="7007" y="58571"/>
                </a:lnTo>
                <a:lnTo>
                  <a:pt x="21023" y="61188"/>
                </a:lnTo>
                <a:lnTo>
                  <a:pt x="21899" y="59447"/>
                </a:lnTo>
                <a:lnTo>
                  <a:pt x="25402" y="55066"/>
                </a:lnTo>
                <a:lnTo>
                  <a:pt x="30658" y="49821"/>
                </a:lnTo>
                <a:lnTo>
                  <a:pt x="36790" y="42836"/>
                </a:lnTo>
                <a:lnTo>
                  <a:pt x="42922" y="35839"/>
                </a:lnTo>
                <a:lnTo>
                  <a:pt x="48177" y="30594"/>
                </a:lnTo>
                <a:lnTo>
                  <a:pt x="53421" y="26225"/>
                </a:lnTo>
                <a:lnTo>
                  <a:pt x="56925" y="24484"/>
                </a:lnTo>
                <a:lnTo>
                  <a:pt x="61305" y="24484"/>
                </a:lnTo>
                <a:lnTo>
                  <a:pt x="69188" y="23608"/>
                </a:lnTo>
                <a:lnTo>
                  <a:pt x="79700" y="22732"/>
                </a:lnTo>
                <a:lnTo>
                  <a:pt x="91087" y="21856"/>
                </a:lnTo>
                <a:lnTo>
                  <a:pt x="101599" y="21856"/>
                </a:lnTo>
                <a:lnTo>
                  <a:pt x="111234" y="20980"/>
                </a:lnTo>
                <a:lnTo>
                  <a:pt x="117366" y="20103"/>
                </a:lnTo>
                <a:lnTo>
                  <a:pt x="119994" y="20103"/>
                </a:lnTo>
                <a:lnTo>
                  <a:pt x="101599" y="8749"/>
                </a:lnTo>
                <a:lnTo>
                  <a:pt x="72692" y="4381"/>
                </a:lnTo>
                <a:lnTo>
                  <a:pt x="54297" y="0"/>
                </a:lnTo>
                <a:lnTo>
                  <a:pt x="38542" y="13994"/>
                </a:lnTo>
                <a:lnTo>
                  <a:pt x="14015" y="20103"/>
                </a:lnTo>
                <a:lnTo>
                  <a:pt x="11387" y="21856"/>
                </a:lnTo>
                <a:lnTo>
                  <a:pt x="6131" y="26225"/>
                </a:lnTo>
                <a:lnTo>
                  <a:pt x="1751" y="32346"/>
                </a:lnTo>
                <a:lnTo>
                  <a:pt x="0" y="38467"/>
                </a:lnTo>
                <a:lnTo>
                  <a:pt x="2627" y="44588"/>
                </a:lnTo>
                <a:lnTo>
                  <a:pt x="4379" y="506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566124" y="4671947"/>
            <a:ext cx="58677" cy="283207"/>
          </a:xfrm>
          <a:custGeom>
            <a:avLst/>
            <a:gdLst/>
            <a:ahLst/>
            <a:cxnLst/>
            <a:rect l="l" t="t" r="r" b="b"/>
            <a:pathLst>
              <a:path w="58677" h="283207">
                <a:moveTo>
                  <a:pt x="58677" y="283207"/>
                </a:moveTo>
                <a:lnTo>
                  <a:pt x="27142" y="0"/>
                </a:lnTo>
                <a:lnTo>
                  <a:pt x="0" y="4368"/>
                </a:lnTo>
                <a:lnTo>
                  <a:pt x="875" y="15735"/>
                </a:lnTo>
                <a:lnTo>
                  <a:pt x="2627" y="40207"/>
                </a:lnTo>
                <a:lnTo>
                  <a:pt x="4379" y="68173"/>
                </a:lnTo>
                <a:lnTo>
                  <a:pt x="7007" y="87413"/>
                </a:lnTo>
                <a:lnTo>
                  <a:pt x="8759" y="99643"/>
                </a:lnTo>
                <a:lnTo>
                  <a:pt x="13139" y="123240"/>
                </a:lnTo>
                <a:lnTo>
                  <a:pt x="18382" y="154710"/>
                </a:lnTo>
                <a:lnTo>
                  <a:pt x="24514" y="190549"/>
                </a:lnTo>
                <a:lnTo>
                  <a:pt x="30646" y="224636"/>
                </a:lnTo>
                <a:lnTo>
                  <a:pt x="35026" y="254353"/>
                </a:lnTo>
                <a:lnTo>
                  <a:pt x="38530" y="275334"/>
                </a:lnTo>
                <a:lnTo>
                  <a:pt x="40282" y="283207"/>
                </a:lnTo>
                <a:lnTo>
                  <a:pt x="58677" y="2832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511814" y="4143999"/>
            <a:ext cx="88459" cy="525331"/>
          </a:xfrm>
          <a:custGeom>
            <a:avLst/>
            <a:gdLst/>
            <a:ahLst/>
            <a:cxnLst/>
            <a:rect l="l" t="t" r="r" b="b"/>
            <a:pathLst>
              <a:path w="88459" h="525331">
                <a:moveTo>
                  <a:pt x="41170" y="525331"/>
                </a:moveTo>
                <a:lnTo>
                  <a:pt x="42046" y="465883"/>
                </a:lnTo>
                <a:lnTo>
                  <a:pt x="44673" y="332153"/>
                </a:lnTo>
                <a:lnTo>
                  <a:pt x="49929" y="189673"/>
                </a:lnTo>
                <a:lnTo>
                  <a:pt x="56937" y="103148"/>
                </a:lnTo>
                <a:lnTo>
                  <a:pt x="61317" y="84784"/>
                </a:lnTo>
                <a:lnTo>
                  <a:pt x="66572" y="67309"/>
                </a:lnTo>
                <a:lnTo>
                  <a:pt x="71816" y="51574"/>
                </a:lnTo>
                <a:lnTo>
                  <a:pt x="77072" y="37591"/>
                </a:lnTo>
                <a:lnTo>
                  <a:pt x="81452" y="25348"/>
                </a:lnTo>
                <a:lnTo>
                  <a:pt x="84955" y="16611"/>
                </a:lnTo>
                <a:lnTo>
                  <a:pt x="87583" y="10490"/>
                </a:lnTo>
                <a:lnTo>
                  <a:pt x="88459" y="8737"/>
                </a:lnTo>
                <a:lnTo>
                  <a:pt x="68324" y="0"/>
                </a:lnTo>
                <a:lnTo>
                  <a:pt x="64821" y="9613"/>
                </a:lnTo>
                <a:lnTo>
                  <a:pt x="58689" y="29717"/>
                </a:lnTo>
                <a:lnTo>
                  <a:pt x="49929" y="56819"/>
                </a:lnTo>
                <a:lnTo>
                  <a:pt x="41170" y="88289"/>
                </a:lnTo>
                <a:lnTo>
                  <a:pt x="31534" y="119747"/>
                </a:lnTo>
                <a:lnTo>
                  <a:pt x="24526" y="147725"/>
                </a:lnTo>
                <a:lnTo>
                  <a:pt x="19271" y="169569"/>
                </a:lnTo>
                <a:lnTo>
                  <a:pt x="18395" y="181811"/>
                </a:lnTo>
                <a:lnTo>
                  <a:pt x="16643" y="241247"/>
                </a:lnTo>
                <a:lnTo>
                  <a:pt x="10511" y="357502"/>
                </a:lnTo>
                <a:lnTo>
                  <a:pt x="3503" y="470252"/>
                </a:lnTo>
                <a:lnTo>
                  <a:pt x="0" y="520950"/>
                </a:lnTo>
                <a:lnTo>
                  <a:pt x="41170" y="5253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665095" y="4109913"/>
            <a:ext cx="0" cy="889818"/>
          </a:xfrm>
          <a:custGeom>
            <a:avLst/>
            <a:gdLst/>
            <a:ahLst/>
            <a:cxnLst/>
            <a:rect l="l" t="t" r="r" b="b"/>
            <a:pathLst>
              <a:path w="0" h="889818">
                <a:moveTo>
                  <a:pt x="0" y="0"/>
                </a:moveTo>
                <a:lnTo>
                  <a:pt x="0" y="889818"/>
                </a:lnTo>
              </a:path>
            </a:pathLst>
          </a:custGeom>
          <a:ln w="2404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454001" y="3897470"/>
            <a:ext cx="56061" cy="208073"/>
          </a:xfrm>
          <a:custGeom>
            <a:avLst/>
            <a:gdLst/>
            <a:ahLst/>
            <a:cxnLst/>
            <a:rect l="l" t="t" r="r" b="b"/>
            <a:pathLst>
              <a:path w="56061" h="208073">
                <a:moveTo>
                  <a:pt x="56061" y="7910"/>
                </a:moveTo>
                <a:lnTo>
                  <a:pt x="51681" y="0"/>
                </a:lnTo>
                <a:lnTo>
                  <a:pt x="17519" y="36751"/>
                </a:lnTo>
                <a:lnTo>
                  <a:pt x="0" y="122412"/>
                </a:lnTo>
                <a:lnTo>
                  <a:pt x="875" y="127657"/>
                </a:lnTo>
                <a:lnTo>
                  <a:pt x="3503" y="139887"/>
                </a:lnTo>
                <a:lnTo>
                  <a:pt x="6131" y="153882"/>
                </a:lnTo>
                <a:lnTo>
                  <a:pt x="8759" y="165236"/>
                </a:lnTo>
                <a:lnTo>
                  <a:pt x="10511" y="169605"/>
                </a:lnTo>
                <a:lnTo>
                  <a:pt x="14015" y="174850"/>
                </a:lnTo>
                <a:lnTo>
                  <a:pt x="18395" y="180095"/>
                </a:lnTo>
                <a:lnTo>
                  <a:pt x="23650" y="185340"/>
                </a:lnTo>
                <a:lnTo>
                  <a:pt x="28906" y="189709"/>
                </a:lnTo>
                <a:lnTo>
                  <a:pt x="33286" y="193214"/>
                </a:lnTo>
                <a:lnTo>
                  <a:pt x="36790" y="195830"/>
                </a:lnTo>
                <a:lnTo>
                  <a:pt x="37666" y="196707"/>
                </a:lnTo>
                <a:lnTo>
                  <a:pt x="53433" y="208073"/>
                </a:lnTo>
                <a:lnTo>
                  <a:pt x="20147" y="128533"/>
                </a:lnTo>
                <a:lnTo>
                  <a:pt x="29782" y="41984"/>
                </a:lnTo>
                <a:lnTo>
                  <a:pt x="56061" y="79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471520" y="4999731"/>
            <a:ext cx="144521" cy="71672"/>
          </a:xfrm>
          <a:custGeom>
            <a:avLst/>
            <a:gdLst/>
            <a:ahLst/>
            <a:cxnLst/>
            <a:rect l="l" t="t" r="r" b="b"/>
            <a:pathLst>
              <a:path w="144521" h="71672">
                <a:moveTo>
                  <a:pt x="29782" y="63804"/>
                </a:moveTo>
                <a:lnTo>
                  <a:pt x="31534" y="55938"/>
                </a:lnTo>
                <a:lnTo>
                  <a:pt x="36790" y="44575"/>
                </a:lnTo>
                <a:lnTo>
                  <a:pt x="49929" y="34086"/>
                </a:lnTo>
                <a:lnTo>
                  <a:pt x="60441" y="28841"/>
                </a:lnTo>
                <a:lnTo>
                  <a:pt x="73580" y="23596"/>
                </a:lnTo>
                <a:lnTo>
                  <a:pt x="89347" y="19227"/>
                </a:lnTo>
                <a:lnTo>
                  <a:pt x="105115" y="14858"/>
                </a:lnTo>
                <a:lnTo>
                  <a:pt x="119994" y="12230"/>
                </a:lnTo>
                <a:lnTo>
                  <a:pt x="133133" y="9613"/>
                </a:lnTo>
                <a:lnTo>
                  <a:pt x="141017" y="7861"/>
                </a:lnTo>
                <a:lnTo>
                  <a:pt x="144521" y="6985"/>
                </a:lnTo>
                <a:lnTo>
                  <a:pt x="70076" y="0"/>
                </a:lnTo>
                <a:lnTo>
                  <a:pt x="24526" y="15735"/>
                </a:lnTo>
                <a:lnTo>
                  <a:pt x="0" y="71672"/>
                </a:lnTo>
                <a:lnTo>
                  <a:pt x="29782" y="67300"/>
                </a:lnTo>
                <a:lnTo>
                  <a:pt x="29782" y="638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047580" y="3508535"/>
            <a:ext cx="109495" cy="89202"/>
          </a:xfrm>
          <a:custGeom>
            <a:avLst/>
            <a:gdLst/>
            <a:ahLst/>
            <a:cxnLst/>
            <a:rect l="l" t="t" r="r" b="b"/>
            <a:pathLst>
              <a:path w="109495" h="89202">
                <a:moveTo>
                  <a:pt x="5255" y="13994"/>
                </a:moveTo>
                <a:lnTo>
                  <a:pt x="49053" y="13994"/>
                </a:lnTo>
                <a:lnTo>
                  <a:pt x="65697" y="18375"/>
                </a:lnTo>
                <a:lnTo>
                  <a:pt x="78836" y="27989"/>
                </a:lnTo>
                <a:lnTo>
                  <a:pt x="89347" y="40159"/>
                </a:lnTo>
                <a:lnTo>
                  <a:pt x="97231" y="54154"/>
                </a:lnTo>
                <a:lnTo>
                  <a:pt x="102487" y="67297"/>
                </a:lnTo>
                <a:lnTo>
                  <a:pt x="106867" y="79588"/>
                </a:lnTo>
                <a:lnTo>
                  <a:pt x="108619" y="86524"/>
                </a:lnTo>
                <a:lnTo>
                  <a:pt x="109495" y="89202"/>
                </a:lnTo>
                <a:lnTo>
                  <a:pt x="108619" y="69974"/>
                </a:lnTo>
                <a:lnTo>
                  <a:pt x="105991" y="49773"/>
                </a:lnTo>
                <a:lnTo>
                  <a:pt x="98983" y="31518"/>
                </a:lnTo>
                <a:lnTo>
                  <a:pt x="85844" y="16672"/>
                </a:lnTo>
                <a:lnTo>
                  <a:pt x="74456" y="8762"/>
                </a:lnTo>
                <a:lnTo>
                  <a:pt x="61317" y="3529"/>
                </a:lnTo>
                <a:lnTo>
                  <a:pt x="47301" y="851"/>
                </a:lnTo>
                <a:lnTo>
                  <a:pt x="34162" y="0"/>
                </a:lnTo>
                <a:lnTo>
                  <a:pt x="21023" y="1703"/>
                </a:lnTo>
                <a:lnTo>
                  <a:pt x="10511" y="4381"/>
                </a:lnTo>
                <a:lnTo>
                  <a:pt x="3503" y="8762"/>
                </a:lnTo>
                <a:lnTo>
                  <a:pt x="0" y="13143"/>
                </a:lnTo>
                <a:lnTo>
                  <a:pt x="5255" y="139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909190" y="3521678"/>
            <a:ext cx="134009" cy="237669"/>
          </a:xfrm>
          <a:custGeom>
            <a:avLst/>
            <a:gdLst/>
            <a:ahLst/>
            <a:cxnLst/>
            <a:rect l="l" t="t" r="r" b="b"/>
            <a:pathLst>
              <a:path w="134009" h="237669">
                <a:moveTo>
                  <a:pt x="37666" y="217589"/>
                </a:moveTo>
                <a:lnTo>
                  <a:pt x="35038" y="206272"/>
                </a:lnTo>
                <a:lnTo>
                  <a:pt x="31534" y="191425"/>
                </a:lnTo>
                <a:lnTo>
                  <a:pt x="26278" y="174753"/>
                </a:lnTo>
                <a:lnTo>
                  <a:pt x="21023" y="156377"/>
                </a:lnTo>
                <a:lnTo>
                  <a:pt x="17519" y="135446"/>
                </a:lnTo>
                <a:lnTo>
                  <a:pt x="16643" y="114514"/>
                </a:lnTo>
                <a:lnTo>
                  <a:pt x="18395" y="91757"/>
                </a:lnTo>
                <a:lnTo>
                  <a:pt x="21023" y="79466"/>
                </a:lnTo>
                <a:lnTo>
                  <a:pt x="25402" y="68148"/>
                </a:lnTo>
                <a:lnTo>
                  <a:pt x="30658" y="57683"/>
                </a:lnTo>
                <a:lnTo>
                  <a:pt x="37666" y="47217"/>
                </a:lnTo>
                <a:lnTo>
                  <a:pt x="44673" y="38455"/>
                </a:lnTo>
                <a:lnTo>
                  <a:pt x="53433" y="30545"/>
                </a:lnTo>
                <a:lnTo>
                  <a:pt x="63069" y="24460"/>
                </a:lnTo>
                <a:lnTo>
                  <a:pt x="72704" y="19227"/>
                </a:lnTo>
                <a:lnTo>
                  <a:pt x="84092" y="14846"/>
                </a:lnTo>
                <a:lnTo>
                  <a:pt x="95479" y="12169"/>
                </a:lnTo>
                <a:lnTo>
                  <a:pt x="105115" y="11317"/>
                </a:lnTo>
                <a:lnTo>
                  <a:pt x="113874" y="10465"/>
                </a:lnTo>
                <a:lnTo>
                  <a:pt x="121758" y="9613"/>
                </a:lnTo>
                <a:lnTo>
                  <a:pt x="127890" y="9613"/>
                </a:lnTo>
                <a:lnTo>
                  <a:pt x="132269" y="8762"/>
                </a:lnTo>
                <a:lnTo>
                  <a:pt x="134009" y="7788"/>
                </a:lnTo>
                <a:lnTo>
                  <a:pt x="127890" y="3529"/>
                </a:lnTo>
                <a:lnTo>
                  <a:pt x="119130" y="851"/>
                </a:lnTo>
                <a:lnTo>
                  <a:pt x="109495" y="0"/>
                </a:lnTo>
                <a:lnTo>
                  <a:pt x="98107" y="851"/>
                </a:lnTo>
                <a:lnTo>
                  <a:pt x="86720" y="3529"/>
                </a:lnTo>
                <a:lnTo>
                  <a:pt x="76208" y="6084"/>
                </a:lnTo>
                <a:lnTo>
                  <a:pt x="66572" y="10465"/>
                </a:lnTo>
                <a:lnTo>
                  <a:pt x="57813" y="13994"/>
                </a:lnTo>
                <a:lnTo>
                  <a:pt x="43798" y="22756"/>
                </a:lnTo>
                <a:lnTo>
                  <a:pt x="31534" y="32370"/>
                </a:lnTo>
                <a:lnTo>
                  <a:pt x="21899" y="42836"/>
                </a:lnTo>
                <a:lnTo>
                  <a:pt x="14015" y="54154"/>
                </a:lnTo>
                <a:lnTo>
                  <a:pt x="7883" y="64619"/>
                </a:lnTo>
                <a:lnTo>
                  <a:pt x="4379" y="76059"/>
                </a:lnTo>
                <a:lnTo>
                  <a:pt x="875" y="85672"/>
                </a:lnTo>
                <a:lnTo>
                  <a:pt x="0" y="95286"/>
                </a:lnTo>
                <a:lnTo>
                  <a:pt x="0" y="124980"/>
                </a:lnTo>
                <a:lnTo>
                  <a:pt x="4379" y="152118"/>
                </a:lnTo>
                <a:lnTo>
                  <a:pt x="12263" y="178282"/>
                </a:lnTo>
                <a:lnTo>
                  <a:pt x="21023" y="203595"/>
                </a:lnTo>
                <a:lnTo>
                  <a:pt x="21899" y="207976"/>
                </a:lnTo>
                <a:lnTo>
                  <a:pt x="23650" y="212357"/>
                </a:lnTo>
                <a:lnTo>
                  <a:pt x="23650" y="217589"/>
                </a:lnTo>
                <a:lnTo>
                  <a:pt x="21023" y="221970"/>
                </a:lnTo>
                <a:lnTo>
                  <a:pt x="17519" y="223796"/>
                </a:lnTo>
                <a:lnTo>
                  <a:pt x="14015" y="224648"/>
                </a:lnTo>
                <a:lnTo>
                  <a:pt x="10511" y="225500"/>
                </a:lnTo>
                <a:lnTo>
                  <a:pt x="4379" y="225500"/>
                </a:lnTo>
                <a:lnTo>
                  <a:pt x="13139" y="231584"/>
                </a:lnTo>
                <a:lnTo>
                  <a:pt x="21899" y="235113"/>
                </a:lnTo>
                <a:lnTo>
                  <a:pt x="30658" y="236817"/>
                </a:lnTo>
                <a:lnTo>
                  <a:pt x="38542" y="237669"/>
                </a:lnTo>
                <a:lnTo>
                  <a:pt x="46425" y="235965"/>
                </a:lnTo>
                <a:lnTo>
                  <a:pt x="54309" y="233410"/>
                </a:lnTo>
                <a:lnTo>
                  <a:pt x="61317" y="229029"/>
                </a:lnTo>
                <a:lnTo>
                  <a:pt x="68324" y="223796"/>
                </a:lnTo>
                <a:lnTo>
                  <a:pt x="67448" y="223796"/>
                </a:lnTo>
                <a:lnTo>
                  <a:pt x="64821" y="222822"/>
                </a:lnTo>
                <a:lnTo>
                  <a:pt x="61317" y="223796"/>
                </a:lnTo>
                <a:lnTo>
                  <a:pt x="56937" y="223796"/>
                </a:lnTo>
                <a:lnTo>
                  <a:pt x="52557" y="224648"/>
                </a:lnTo>
                <a:lnTo>
                  <a:pt x="47301" y="224648"/>
                </a:lnTo>
                <a:lnTo>
                  <a:pt x="42046" y="225500"/>
                </a:lnTo>
                <a:lnTo>
                  <a:pt x="37666" y="225500"/>
                </a:lnTo>
                <a:lnTo>
                  <a:pt x="37666" y="2175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634437" y="3499773"/>
            <a:ext cx="204962" cy="83117"/>
          </a:xfrm>
          <a:custGeom>
            <a:avLst/>
            <a:gdLst/>
            <a:ahLst/>
            <a:cxnLst/>
            <a:rect l="l" t="t" r="r" b="b"/>
            <a:pathLst>
              <a:path w="204962" h="83117">
                <a:moveTo>
                  <a:pt x="2627" y="79588"/>
                </a:moveTo>
                <a:lnTo>
                  <a:pt x="5255" y="81291"/>
                </a:lnTo>
                <a:lnTo>
                  <a:pt x="8759" y="82143"/>
                </a:lnTo>
                <a:lnTo>
                  <a:pt x="13139" y="83117"/>
                </a:lnTo>
                <a:lnTo>
                  <a:pt x="14015" y="82143"/>
                </a:lnTo>
                <a:lnTo>
                  <a:pt x="12263" y="68148"/>
                </a:lnTo>
                <a:lnTo>
                  <a:pt x="14015" y="55979"/>
                </a:lnTo>
                <a:lnTo>
                  <a:pt x="20147" y="44661"/>
                </a:lnTo>
                <a:lnTo>
                  <a:pt x="29782" y="35048"/>
                </a:lnTo>
                <a:lnTo>
                  <a:pt x="34162" y="33222"/>
                </a:lnTo>
                <a:lnTo>
                  <a:pt x="37666" y="32370"/>
                </a:lnTo>
                <a:lnTo>
                  <a:pt x="42046" y="32370"/>
                </a:lnTo>
                <a:lnTo>
                  <a:pt x="45549" y="35048"/>
                </a:lnTo>
                <a:lnTo>
                  <a:pt x="49929" y="33222"/>
                </a:lnTo>
                <a:lnTo>
                  <a:pt x="53433" y="29693"/>
                </a:lnTo>
                <a:lnTo>
                  <a:pt x="56937" y="25434"/>
                </a:lnTo>
                <a:lnTo>
                  <a:pt x="61317" y="21053"/>
                </a:lnTo>
                <a:lnTo>
                  <a:pt x="63945" y="19227"/>
                </a:lnTo>
                <a:lnTo>
                  <a:pt x="67448" y="18375"/>
                </a:lnTo>
                <a:lnTo>
                  <a:pt x="70952" y="16672"/>
                </a:lnTo>
                <a:lnTo>
                  <a:pt x="73580" y="15820"/>
                </a:lnTo>
                <a:lnTo>
                  <a:pt x="77084" y="14846"/>
                </a:lnTo>
                <a:lnTo>
                  <a:pt x="84968" y="14846"/>
                </a:lnTo>
                <a:lnTo>
                  <a:pt x="88471" y="15820"/>
                </a:lnTo>
                <a:lnTo>
                  <a:pt x="89347" y="17524"/>
                </a:lnTo>
                <a:lnTo>
                  <a:pt x="91975" y="19227"/>
                </a:lnTo>
                <a:lnTo>
                  <a:pt x="98107" y="19227"/>
                </a:lnTo>
                <a:lnTo>
                  <a:pt x="108619" y="15820"/>
                </a:lnTo>
                <a:lnTo>
                  <a:pt x="119130" y="13994"/>
                </a:lnTo>
                <a:lnTo>
                  <a:pt x="130505" y="13143"/>
                </a:lnTo>
                <a:lnTo>
                  <a:pt x="141893" y="13143"/>
                </a:lnTo>
                <a:lnTo>
                  <a:pt x="152404" y="13994"/>
                </a:lnTo>
                <a:lnTo>
                  <a:pt x="163792" y="16672"/>
                </a:lnTo>
                <a:lnTo>
                  <a:pt x="174303" y="20079"/>
                </a:lnTo>
                <a:lnTo>
                  <a:pt x="183939" y="25434"/>
                </a:lnTo>
                <a:lnTo>
                  <a:pt x="190071" y="27137"/>
                </a:lnTo>
                <a:lnTo>
                  <a:pt x="195326" y="31518"/>
                </a:lnTo>
                <a:lnTo>
                  <a:pt x="200582" y="35899"/>
                </a:lnTo>
                <a:lnTo>
                  <a:pt x="204962" y="38455"/>
                </a:lnTo>
                <a:lnTo>
                  <a:pt x="203210" y="32370"/>
                </a:lnTo>
                <a:lnTo>
                  <a:pt x="199706" y="26286"/>
                </a:lnTo>
                <a:lnTo>
                  <a:pt x="195326" y="21905"/>
                </a:lnTo>
                <a:lnTo>
                  <a:pt x="190071" y="17524"/>
                </a:lnTo>
                <a:lnTo>
                  <a:pt x="183939" y="13143"/>
                </a:lnTo>
                <a:lnTo>
                  <a:pt x="176931" y="10465"/>
                </a:lnTo>
                <a:lnTo>
                  <a:pt x="170800" y="8762"/>
                </a:lnTo>
                <a:lnTo>
                  <a:pt x="164668" y="7058"/>
                </a:lnTo>
                <a:lnTo>
                  <a:pt x="157660" y="3529"/>
                </a:lnTo>
                <a:lnTo>
                  <a:pt x="150652" y="1825"/>
                </a:lnTo>
                <a:lnTo>
                  <a:pt x="142769" y="0"/>
                </a:lnTo>
                <a:lnTo>
                  <a:pt x="127878" y="0"/>
                </a:lnTo>
                <a:lnTo>
                  <a:pt x="120006" y="851"/>
                </a:lnTo>
                <a:lnTo>
                  <a:pt x="112122" y="1825"/>
                </a:lnTo>
                <a:lnTo>
                  <a:pt x="104239" y="2677"/>
                </a:lnTo>
                <a:lnTo>
                  <a:pt x="98107" y="6206"/>
                </a:lnTo>
                <a:lnTo>
                  <a:pt x="91975" y="7910"/>
                </a:lnTo>
                <a:lnTo>
                  <a:pt x="84092" y="8762"/>
                </a:lnTo>
                <a:lnTo>
                  <a:pt x="77084" y="7910"/>
                </a:lnTo>
                <a:lnTo>
                  <a:pt x="69200" y="7058"/>
                </a:lnTo>
                <a:lnTo>
                  <a:pt x="62193" y="7910"/>
                </a:lnTo>
                <a:lnTo>
                  <a:pt x="55185" y="9613"/>
                </a:lnTo>
                <a:lnTo>
                  <a:pt x="49053" y="13143"/>
                </a:lnTo>
                <a:lnTo>
                  <a:pt x="44673" y="18375"/>
                </a:lnTo>
                <a:lnTo>
                  <a:pt x="39418" y="21905"/>
                </a:lnTo>
                <a:lnTo>
                  <a:pt x="33286" y="24460"/>
                </a:lnTo>
                <a:lnTo>
                  <a:pt x="27154" y="26286"/>
                </a:lnTo>
                <a:lnTo>
                  <a:pt x="21023" y="28841"/>
                </a:lnTo>
                <a:lnTo>
                  <a:pt x="15767" y="31518"/>
                </a:lnTo>
                <a:lnTo>
                  <a:pt x="10511" y="35899"/>
                </a:lnTo>
                <a:lnTo>
                  <a:pt x="7007" y="42836"/>
                </a:lnTo>
                <a:lnTo>
                  <a:pt x="2627" y="50746"/>
                </a:lnTo>
                <a:lnTo>
                  <a:pt x="0" y="60360"/>
                </a:lnTo>
                <a:lnTo>
                  <a:pt x="0" y="69974"/>
                </a:lnTo>
                <a:lnTo>
                  <a:pt x="2627" y="795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093130" y="3573276"/>
            <a:ext cx="14015" cy="48069"/>
          </a:xfrm>
          <a:custGeom>
            <a:avLst/>
            <a:gdLst/>
            <a:ahLst/>
            <a:cxnLst/>
            <a:rect l="l" t="t" r="r" b="b"/>
            <a:pathLst>
              <a:path w="14015" h="48069">
                <a:moveTo>
                  <a:pt x="11387" y="11317"/>
                </a:moveTo>
                <a:lnTo>
                  <a:pt x="5255" y="0"/>
                </a:lnTo>
                <a:lnTo>
                  <a:pt x="4379" y="14846"/>
                </a:lnTo>
                <a:lnTo>
                  <a:pt x="2627" y="30545"/>
                </a:lnTo>
                <a:lnTo>
                  <a:pt x="875" y="42836"/>
                </a:lnTo>
                <a:lnTo>
                  <a:pt x="0" y="48069"/>
                </a:lnTo>
                <a:lnTo>
                  <a:pt x="7007" y="37481"/>
                </a:lnTo>
                <a:lnTo>
                  <a:pt x="12263" y="30545"/>
                </a:lnTo>
                <a:lnTo>
                  <a:pt x="14015" y="22635"/>
                </a:lnTo>
                <a:lnTo>
                  <a:pt x="11387" y="113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15029" y="3567070"/>
            <a:ext cx="15767" cy="41132"/>
          </a:xfrm>
          <a:custGeom>
            <a:avLst/>
            <a:gdLst/>
            <a:ahLst/>
            <a:cxnLst/>
            <a:rect l="l" t="t" r="r" b="b"/>
            <a:pathLst>
              <a:path w="15767" h="41132">
                <a:moveTo>
                  <a:pt x="15767" y="14846"/>
                </a:moveTo>
                <a:lnTo>
                  <a:pt x="14891" y="9613"/>
                </a:lnTo>
                <a:lnTo>
                  <a:pt x="13139" y="5232"/>
                </a:lnTo>
                <a:lnTo>
                  <a:pt x="11387" y="2677"/>
                </a:lnTo>
                <a:lnTo>
                  <a:pt x="9635" y="0"/>
                </a:lnTo>
                <a:lnTo>
                  <a:pt x="7007" y="5232"/>
                </a:lnTo>
                <a:lnTo>
                  <a:pt x="3503" y="19227"/>
                </a:lnTo>
                <a:lnTo>
                  <a:pt x="0" y="34074"/>
                </a:lnTo>
                <a:lnTo>
                  <a:pt x="0" y="41132"/>
                </a:lnTo>
                <a:lnTo>
                  <a:pt x="7883" y="33222"/>
                </a:lnTo>
                <a:lnTo>
                  <a:pt x="13139" y="26286"/>
                </a:lnTo>
                <a:lnTo>
                  <a:pt x="15767" y="20079"/>
                </a:lnTo>
                <a:lnTo>
                  <a:pt x="15767" y="148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014305" y="3578509"/>
            <a:ext cx="72692" cy="60238"/>
          </a:xfrm>
          <a:custGeom>
            <a:avLst/>
            <a:gdLst/>
            <a:ahLst/>
            <a:cxnLst/>
            <a:rect l="l" t="t" r="r" b="b"/>
            <a:pathLst>
              <a:path w="72692" h="60238">
                <a:moveTo>
                  <a:pt x="72692" y="26164"/>
                </a:moveTo>
                <a:lnTo>
                  <a:pt x="70940" y="25312"/>
                </a:lnTo>
                <a:lnTo>
                  <a:pt x="67436" y="26164"/>
                </a:lnTo>
                <a:lnTo>
                  <a:pt x="63932" y="27989"/>
                </a:lnTo>
                <a:lnTo>
                  <a:pt x="59553" y="29693"/>
                </a:lnTo>
                <a:lnTo>
                  <a:pt x="54297" y="32249"/>
                </a:lnTo>
                <a:lnTo>
                  <a:pt x="49917" y="34926"/>
                </a:lnTo>
                <a:lnTo>
                  <a:pt x="45537" y="37603"/>
                </a:lnTo>
                <a:lnTo>
                  <a:pt x="42909" y="38455"/>
                </a:lnTo>
                <a:lnTo>
                  <a:pt x="43785" y="27989"/>
                </a:lnTo>
                <a:lnTo>
                  <a:pt x="41157" y="14846"/>
                </a:lnTo>
                <a:lnTo>
                  <a:pt x="36778" y="3407"/>
                </a:lnTo>
                <a:lnTo>
                  <a:pt x="32398" y="0"/>
                </a:lnTo>
                <a:lnTo>
                  <a:pt x="30646" y="8640"/>
                </a:lnTo>
                <a:lnTo>
                  <a:pt x="28894" y="16550"/>
                </a:lnTo>
                <a:lnTo>
                  <a:pt x="26278" y="25312"/>
                </a:lnTo>
                <a:lnTo>
                  <a:pt x="20147" y="35778"/>
                </a:lnTo>
                <a:lnTo>
                  <a:pt x="14015" y="42836"/>
                </a:lnTo>
                <a:lnTo>
                  <a:pt x="7007" y="50624"/>
                </a:lnTo>
                <a:lnTo>
                  <a:pt x="1751" y="56831"/>
                </a:lnTo>
                <a:lnTo>
                  <a:pt x="0" y="60238"/>
                </a:lnTo>
                <a:lnTo>
                  <a:pt x="5255" y="59386"/>
                </a:lnTo>
                <a:lnTo>
                  <a:pt x="10511" y="57683"/>
                </a:lnTo>
                <a:lnTo>
                  <a:pt x="14891" y="54154"/>
                </a:lnTo>
                <a:lnTo>
                  <a:pt x="19271" y="50624"/>
                </a:lnTo>
                <a:lnTo>
                  <a:pt x="22774" y="46243"/>
                </a:lnTo>
                <a:lnTo>
                  <a:pt x="26278" y="41011"/>
                </a:lnTo>
                <a:lnTo>
                  <a:pt x="30646" y="36630"/>
                </a:lnTo>
                <a:lnTo>
                  <a:pt x="34150" y="33222"/>
                </a:lnTo>
                <a:lnTo>
                  <a:pt x="35026" y="38455"/>
                </a:lnTo>
                <a:lnTo>
                  <a:pt x="31522" y="43688"/>
                </a:lnTo>
                <a:lnTo>
                  <a:pt x="29770" y="48069"/>
                </a:lnTo>
                <a:lnTo>
                  <a:pt x="32398" y="53302"/>
                </a:lnTo>
                <a:lnTo>
                  <a:pt x="36778" y="52450"/>
                </a:lnTo>
                <a:lnTo>
                  <a:pt x="42909" y="50624"/>
                </a:lnTo>
                <a:lnTo>
                  <a:pt x="49041" y="47217"/>
                </a:lnTo>
                <a:lnTo>
                  <a:pt x="56049" y="42836"/>
                </a:lnTo>
                <a:lnTo>
                  <a:pt x="62181" y="38455"/>
                </a:lnTo>
                <a:lnTo>
                  <a:pt x="67436" y="33222"/>
                </a:lnTo>
                <a:lnTo>
                  <a:pt x="70940" y="29693"/>
                </a:lnTo>
                <a:lnTo>
                  <a:pt x="72692" y="261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665095" y="3541757"/>
            <a:ext cx="190071" cy="67297"/>
          </a:xfrm>
          <a:custGeom>
            <a:avLst/>
            <a:gdLst/>
            <a:ahLst/>
            <a:cxnLst/>
            <a:rect l="l" t="t" r="r" b="b"/>
            <a:pathLst>
              <a:path w="190071" h="67297">
                <a:moveTo>
                  <a:pt x="49929" y="5232"/>
                </a:moveTo>
                <a:lnTo>
                  <a:pt x="53433" y="6936"/>
                </a:lnTo>
                <a:lnTo>
                  <a:pt x="56937" y="7910"/>
                </a:lnTo>
                <a:lnTo>
                  <a:pt x="63945" y="7910"/>
                </a:lnTo>
                <a:lnTo>
                  <a:pt x="68324" y="8762"/>
                </a:lnTo>
                <a:lnTo>
                  <a:pt x="71828" y="9613"/>
                </a:lnTo>
                <a:lnTo>
                  <a:pt x="74456" y="11317"/>
                </a:lnTo>
                <a:lnTo>
                  <a:pt x="71828" y="17524"/>
                </a:lnTo>
                <a:lnTo>
                  <a:pt x="69200" y="21905"/>
                </a:lnTo>
                <a:lnTo>
                  <a:pt x="65697" y="25312"/>
                </a:lnTo>
                <a:lnTo>
                  <a:pt x="59565" y="27137"/>
                </a:lnTo>
                <a:lnTo>
                  <a:pt x="54309" y="29693"/>
                </a:lnTo>
                <a:lnTo>
                  <a:pt x="49053" y="31518"/>
                </a:lnTo>
                <a:lnTo>
                  <a:pt x="44673" y="32370"/>
                </a:lnTo>
                <a:lnTo>
                  <a:pt x="36790" y="32370"/>
                </a:lnTo>
                <a:lnTo>
                  <a:pt x="32410" y="31518"/>
                </a:lnTo>
                <a:lnTo>
                  <a:pt x="28030" y="30545"/>
                </a:lnTo>
                <a:lnTo>
                  <a:pt x="21899" y="29693"/>
                </a:lnTo>
                <a:lnTo>
                  <a:pt x="14891" y="25312"/>
                </a:lnTo>
                <a:lnTo>
                  <a:pt x="10511" y="20079"/>
                </a:lnTo>
                <a:lnTo>
                  <a:pt x="6131" y="14846"/>
                </a:lnTo>
                <a:lnTo>
                  <a:pt x="0" y="13143"/>
                </a:lnTo>
                <a:lnTo>
                  <a:pt x="875" y="19227"/>
                </a:lnTo>
                <a:lnTo>
                  <a:pt x="2627" y="24460"/>
                </a:lnTo>
                <a:lnTo>
                  <a:pt x="5255" y="28841"/>
                </a:lnTo>
                <a:lnTo>
                  <a:pt x="8759" y="33222"/>
                </a:lnTo>
                <a:lnTo>
                  <a:pt x="16643" y="38455"/>
                </a:lnTo>
                <a:lnTo>
                  <a:pt x="23650" y="41984"/>
                </a:lnTo>
                <a:lnTo>
                  <a:pt x="30658" y="43688"/>
                </a:lnTo>
                <a:lnTo>
                  <a:pt x="37666" y="45392"/>
                </a:lnTo>
                <a:lnTo>
                  <a:pt x="44673" y="44540"/>
                </a:lnTo>
                <a:lnTo>
                  <a:pt x="51681" y="43688"/>
                </a:lnTo>
                <a:lnTo>
                  <a:pt x="57813" y="41984"/>
                </a:lnTo>
                <a:lnTo>
                  <a:pt x="64821" y="39307"/>
                </a:lnTo>
                <a:lnTo>
                  <a:pt x="69200" y="37603"/>
                </a:lnTo>
                <a:lnTo>
                  <a:pt x="73580" y="34074"/>
                </a:lnTo>
                <a:lnTo>
                  <a:pt x="77960" y="32370"/>
                </a:lnTo>
                <a:lnTo>
                  <a:pt x="82340" y="32370"/>
                </a:lnTo>
                <a:lnTo>
                  <a:pt x="84092" y="36751"/>
                </a:lnTo>
                <a:lnTo>
                  <a:pt x="85844" y="40159"/>
                </a:lnTo>
                <a:lnTo>
                  <a:pt x="89347" y="42836"/>
                </a:lnTo>
                <a:lnTo>
                  <a:pt x="92851" y="45392"/>
                </a:lnTo>
                <a:lnTo>
                  <a:pt x="96343" y="48069"/>
                </a:lnTo>
                <a:lnTo>
                  <a:pt x="100723" y="49773"/>
                </a:lnTo>
                <a:lnTo>
                  <a:pt x="105103" y="51598"/>
                </a:lnTo>
                <a:lnTo>
                  <a:pt x="108606" y="53302"/>
                </a:lnTo>
                <a:lnTo>
                  <a:pt x="115614" y="55005"/>
                </a:lnTo>
                <a:lnTo>
                  <a:pt x="122622" y="55005"/>
                </a:lnTo>
                <a:lnTo>
                  <a:pt x="128753" y="53302"/>
                </a:lnTo>
                <a:lnTo>
                  <a:pt x="134009" y="50746"/>
                </a:lnTo>
                <a:lnTo>
                  <a:pt x="139265" y="47217"/>
                </a:lnTo>
                <a:lnTo>
                  <a:pt x="144521" y="43688"/>
                </a:lnTo>
                <a:lnTo>
                  <a:pt x="150652" y="41132"/>
                </a:lnTo>
                <a:lnTo>
                  <a:pt x="156784" y="40159"/>
                </a:lnTo>
                <a:lnTo>
                  <a:pt x="162916" y="40159"/>
                </a:lnTo>
                <a:lnTo>
                  <a:pt x="168172" y="41984"/>
                </a:lnTo>
                <a:lnTo>
                  <a:pt x="173427" y="45392"/>
                </a:lnTo>
                <a:lnTo>
                  <a:pt x="177807" y="49773"/>
                </a:lnTo>
                <a:lnTo>
                  <a:pt x="176055" y="52450"/>
                </a:lnTo>
                <a:lnTo>
                  <a:pt x="169924" y="55979"/>
                </a:lnTo>
                <a:lnTo>
                  <a:pt x="163792" y="59386"/>
                </a:lnTo>
                <a:lnTo>
                  <a:pt x="161164" y="62064"/>
                </a:lnTo>
                <a:lnTo>
                  <a:pt x="163792" y="64741"/>
                </a:lnTo>
                <a:lnTo>
                  <a:pt x="166420" y="66445"/>
                </a:lnTo>
                <a:lnTo>
                  <a:pt x="170800" y="67297"/>
                </a:lnTo>
                <a:lnTo>
                  <a:pt x="174303" y="67297"/>
                </a:lnTo>
                <a:lnTo>
                  <a:pt x="179559" y="63767"/>
                </a:lnTo>
                <a:lnTo>
                  <a:pt x="185691" y="60360"/>
                </a:lnTo>
                <a:lnTo>
                  <a:pt x="189195" y="55005"/>
                </a:lnTo>
                <a:lnTo>
                  <a:pt x="190071" y="48069"/>
                </a:lnTo>
                <a:lnTo>
                  <a:pt x="186567" y="41132"/>
                </a:lnTo>
                <a:lnTo>
                  <a:pt x="180435" y="34926"/>
                </a:lnTo>
                <a:lnTo>
                  <a:pt x="173427" y="30545"/>
                </a:lnTo>
                <a:lnTo>
                  <a:pt x="165544" y="28841"/>
                </a:lnTo>
                <a:lnTo>
                  <a:pt x="159412" y="27989"/>
                </a:lnTo>
                <a:lnTo>
                  <a:pt x="154156" y="27989"/>
                </a:lnTo>
                <a:lnTo>
                  <a:pt x="148901" y="28841"/>
                </a:lnTo>
                <a:lnTo>
                  <a:pt x="144521" y="30545"/>
                </a:lnTo>
                <a:lnTo>
                  <a:pt x="139265" y="33222"/>
                </a:lnTo>
                <a:lnTo>
                  <a:pt x="134885" y="36751"/>
                </a:lnTo>
                <a:lnTo>
                  <a:pt x="131381" y="40159"/>
                </a:lnTo>
                <a:lnTo>
                  <a:pt x="127878" y="44540"/>
                </a:lnTo>
                <a:lnTo>
                  <a:pt x="119118" y="46365"/>
                </a:lnTo>
                <a:lnTo>
                  <a:pt x="112110" y="43688"/>
                </a:lnTo>
                <a:lnTo>
                  <a:pt x="106854" y="40159"/>
                </a:lnTo>
                <a:lnTo>
                  <a:pt x="102475" y="34074"/>
                </a:lnTo>
                <a:lnTo>
                  <a:pt x="98971" y="27137"/>
                </a:lnTo>
                <a:lnTo>
                  <a:pt x="94603" y="19227"/>
                </a:lnTo>
                <a:lnTo>
                  <a:pt x="91099" y="13143"/>
                </a:lnTo>
                <a:lnTo>
                  <a:pt x="85844" y="7910"/>
                </a:lnTo>
                <a:lnTo>
                  <a:pt x="81464" y="6084"/>
                </a:lnTo>
                <a:lnTo>
                  <a:pt x="77084" y="4381"/>
                </a:lnTo>
                <a:lnTo>
                  <a:pt x="72704" y="2677"/>
                </a:lnTo>
                <a:lnTo>
                  <a:pt x="68324" y="851"/>
                </a:lnTo>
                <a:lnTo>
                  <a:pt x="63069" y="851"/>
                </a:lnTo>
                <a:lnTo>
                  <a:pt x="58689" y="0"/>
                </a:lnTo>
                <a:lnTo>
                  <a:pt x="53433" y="851"/>
                </a:lnTo>
                <a:lnTo>
                  <a:pt x="48177" y="2677"/>
                </a:lnTo>
                <a:lnTo>
                  <a:pt x="49929" y="52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849911" y="3545286"/>
            <a:ext cx="42046" cy="82143"/>
          </a:xfrm>
          <a:custGeom>
            <a:avLst/>
            <a:gdLst/>
            <a:ahLst/>
            <a:cxnLst/>
            <a:rect l="l" t="t" r="r" b="b"/>
            <a:pathLst>
              <a:path w="42046" h="82143">
                <a:moveTo>
                  <a:pt x="18395" y="75085"/>
                </a:moveTo>
                <a:lnTo>
                  <a:pt x="16643" y="79466"/>
                </a:lnTo>
                <a:lnTo>
                  <a:pt x="21023" y="82143"/>
                </a:lnTo>
                <a:lnTo>
                  <a:pt x="26278" y="81291"/>
                </a:lnTo>
                <a:lnTo>
                  <a:pt x="30658" y="80440"/>
                </a:lnTo>
                <a:lnTo>
                  <a:pt x="35038" y="78614"/>
                </a:lnTo>
                <a:lnTo>
                  <a:pt x="42046" y="63767"/>
                </a:lnTo>
                <a:lnTo>
                  <a:pt x="41170" y="48069"/>
                </a:lnTo>
                <a:lnTo>
                  <a:pt x="36790" y="33222"/>
                </a:lnTo>
                <a:lnTo>
                  <a:pt x="30658" y="18375"/>
                </a:lnTo>
                <a:lnTo>
                  <a:pt x="28030" y="13994"/>
                </a:lnTo>
                <a:lnTo>
                  <a:pt x="25402" y="10465"/>
                </a:lnTo>
                <a:lnTo>
                  <a:pt x="21899" y="6936"/>
                </a:lnTo>
                <a:lnTo>
                  <a:pt x="18395" y="4381"/>
                </a:lnTo>
                <a:lnTo>
                  <a:pt x="14015" y="2555"/>
                </a:lnTo>
                <a:lnTo>
                  <a:pt x="9635" y="851"/>
                </a:lnTo>
                <a:lnTo>
                  <a:pt x="5255" y="0"/>
                </a:lnTo>
                <a:lnTo>
                  <a:pt x="0" y="0"/>
                </a:lnTo>
                <a:lnTo>
                  <a:pt x="0" y="1703"/>
                </a:lnTo>
                <a:lnTo>
                  <a:pt x="1751" y="4381"/>
                </a:lnTo>
                <a:lnTo>
                  <a:pt x="5255" y="6936"/>
                </a:lnTo>
                <a:lnTo>
                  <a:pt x="8759" y="9613"/>
                </a:lnTo>
                <a:lnTo>
                  <a:pt x="14015" y="15698"/>
                </a:lnTo>
                <a:lnTo>
                  <a:pt x="19271" y="22635"/>
                </a:lnTo>
                <a:lnTo>
                  <a:pt x="24526" y="29693"/>
                </a:lnTo>
                <a:lnTo>
                  <a:pt x="28906" y="36630"/>
                </a:lnTo>
                <a:lnTo>
                  <a:pt x="31534" y="44540"/>
                </a:lnTo>
                <a:lnTo>
                  <a:pt x="33286" y="52450"/>
                </a:lnTo>
                <a:lnTo>
                  <a:pt x="32410" y="61212"/>
                </a:lnTo>
                <a:lnTo>
                  <a:pt x="29782" y="69852"/>
                </a:lnTo>
                <a:lnTo>
                  <a:pt x="27154" y="73381"/>
                </a:lnTo>
                <a:lnTo>
                  <a:pt x="21899" y="73381"/>
                </a:lnTo>
                <a:lnTo>
                  <a:pt x="18395" y="750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7944229" y="3596763"/>
            <a:ext cx="224233" cy="191425"/>
          </a:xfrm>
          <a:custGeom>
            <a:avLst/>
            <a:gdLst/>
            <a:ahLst/>
            <a:cxnLst/>
            <a:rect l="l" t="t" r="r" b="b"/>
            <a:pathLst>
              <a:path w="224233" h="191425">
                <a:moveTo>
                  <a:pt x="19271" y="120721"/>
                </a:moveTo>
                <a:lnTo>
                  <a:pt x="23650" y="122424"/>
                </a:lnTo>
                <a:lnTo>
                  <a:pt x="28906" y="123276"/>
                </a:lnTo>
                <a:lnTo>
                  <a:pt x="33286" y="124128"/>
                </a:lnTo>
                <a:lnTo>
                  <a:pt x="34162" y="129483"/>
                </a:lnTo>
                <a:lnTo>
                  <a:pt x="36790" y="134715"/>
                </a:lnTo>
                <a:lnTo>
                  <a:pt x="39418" y="139096"/>
                </a:lnTo>
                <a:lnTo>
                  <a:pt x="42922" y="143356"/>
                </a:lnTo>
                <a:lnTo>
                  <a:pt x="46425" y="147737"/>
                </a:lnTo>
                <a:lnTo>
                  <a:pt x="51681" y="151266"/>
                </a:lnTo>
                <a:lnTo>
                  <a:pt x="56061" y="153943"/>
                </a:lnTo>
                <a:lnTo>
                  <a:pt x="61317" y="155647"/>
                </a:lnTo>
                <a:lnTo>
                  <a:pt x="65697" y="165261"/>
                </a:lnTo>
                <a:lnTo>
                  <a:pt x="69200" y="176578"/>
                </a:lnTo>
                <a:lnTo>
                  <a:pt x="70952" y="187166"/>
                </a:lnTo>
                <a:lnTo>
                  <a:pt x="72704" y="191425"/>
                </a:lnTo>
                <a:lnTo>
                  <a:pt x="78836" y="184489"/>
                </a:lnTo>
                <a:lnTo>
                  <a:pt x="81464" y="176578"/>
                </a:lnTo>
                <a:lnTo>
                  <a:pt x="82340" y="167938"/>
                </a:lnTo>
                <a:lnTo>
                  <a:pt x="81464" y="160028"/>
                </a:lnTo>
                <a:lnTo>
                  <a:pt x="90223" y="160880"/>
                </a:lnTo>
                <a:lnTo>
                  <a:pt x="99847" y="161732"/>
                </a:lnTo>
                <a:lnTo>
                  <a:pt x="109482" y="161732"/>
                </a:lnTo>
                <a:lnTo>
                  <a:pt x="118242" y="160880"/>
                </a:lnTo>
                <a:lnTo>
                  <a:pt x="127878" y="160028"/>
                </a:lnTo>
                <a:lnTo>
                  <a:pt x="137513" y="159176"/>
                </a:lnTo>
                <a:lnTo>
                  <a:pt x="146273" y="157351"/>
                </a:lnTo>
                <a:lnTo>
                  <a:pt x="155032" y="154795"/>
                </a:lnTo>
                <a:lnTo>
                  <a:pt x="169048" y="149562"/>
                </a:lnTo>
                <a:lnTo>
                  <a:pt x="181311" y="142504"/>
                </a:lnTo>
                <a:lnTo>
                  <a:pt x="192699" y="133742"/>
                </a:lnTo>
                <a:lnTo>
                  <a:pt x="202334" y="124128"/>
                </a:lnTo>
                <a:lnTo>
                  <a:pt x="210218" y="113662"/>
                </a:lnTo>
                <a:lnTo>
                  <a:pt x="217225" y="101493"/>
                </a:lnTo>
                <a:lnTo>
                  <a:pt x="221605" y="87498"/>
                </a:lnTo>
                <a:lnTo>
                  <a:pt x="224233" y="72651"/>
                </a:lnTo>
                <a:lnTo>
                  <a:pt x="224233" y="51598"/>
                </a:lnTo>
                <a:lnTo>
                  <a:pt x="219853" y="31518"/>
                </a:lnTo>
                <a:lnTo>
                  <a:pt x="211970" y="13994"/>
                </a:lnTo>
                <a:lnTo>
                  <a:pt x="202334" y="0"/>
                </a:lnTo>
                <a:lnTo>
                  <a:pt x="204086" y="9735"/>
                </a:lnTo>
                <a:lnTo>
                  <a:pt x="207590" y="25434"/>
                </a:lnTo>
                <a:lnTo>
                  <a:pt x="211970" y="41132"/>
                </a:lnTo>
                <a:lnTo>
                  <a:pt x="213722" y="50746"/>
                </a:lnTo>
                <a:lnTo>
                  <a:pt x="212846" y="69122"/>
                </a:lnTo>
                <a:lnTo>
                  <a:pt x="210218" y="84821"/>
                </a:lnTo>
                <a:lnTo>
                  <a:pt x="203210" y="100519"/>
                </a:lnTo>
                <a:lnTo>
                  <a:pt x="192699" y="115488"/>
                </a:lnTo>
                <a:lnTo>
                  <a:pt x="183939" y="125102"/>
                </a:lnTo>
                <a:lnTo>
                  <a:pt x="174303" y="132890"/>
                </a:lnTo>
                <a:lnTo>
                  <a:pt x="164668" y="139096"/>
                </a:lnTo>
                <a:lnTo>
                  <a:pt x="153280" y="144329"/>
                </a:lnTo>
                <a:lnTo>
                  <a:pt x="141893" y="147737"/>
                </a:lnTo>
                <a:lnTo>
                  <a:pt x="130505" y="150414"/>
                </a:lnTo>
                <a:lnTo>
                  <a:pt x="118242" y="151266"/>
                </a:lnTo>
                <a:lnTo>
                  <a:pt x="105979" y="152118"/>
                </a:lnTo>
                <a:lnTo>
                  <a:pt x="88471" y="150414"/>
                </a:lnTo>
                <a:lnTo>
                  <a:pt x="73580" y="146033"/>
                </a:lnTo>
                <a:lnTo>
                  <a:pt x="62193" y="140800"/>
                </a:lnTo>
                <a:lnTo>
                  <a:pt x="54309" y="133742"/>
                </a:lnTo>
                <a:lnTo>
                  <a:pt x="47301" y="127657"/>
                </a:lnTo>
                <a:lnTo>
                  <a:pt x="42922" y="121572"/>
                </a:lnTo>
                <a:lnTo>
                  <a:pt x="40294" y="117191"/>
                </a:lnTo>
                <a:lnTo>
                  <a:pt x="38542" y="115488"/>
                </a:lnTo>
                <a:lnTo>
                  <a:pt x="31534" y="114514"/>
                </a:lnTo>
                <a:lnTo>
                  <a:pt x="24526" y="112810"/>
                </a:lnTo>
                <a:lnTo>
                  <a:pt x="18395" y="109281"/>
                </a:lnTo>
                <a:lnTo>
                  <a:pt x="14891" y="103197"/>
                </a:lnTo>
                <a:lnTo>
                  <a:pt x="14015" y="94435"/>
                </a:lnTo>
                <a:lnTo>
                  <a:pt x="14891" y="88350"/>
                </a:lnTo>
                <a:lnTo>
                  <a:pt x="17519" y="83969"/>
                </a:lnTo>
                <a:lnTo>
                  <a:pt x="21023" y="82265"/>
                </a:lnTo>
                <a:lnTo>
                  <a:pt x="25402" y="81291"/>
                </a:lnTo>
                <a:lnTo>
                  <a:pt x="29782" y="81291"/>
                </a:lnTo>
                <a:lnTo>
                  <a:pt x="33286" y="82265"/>
                </a:lnTo>
                <a:lnTo>
                  <a:pt x="35038" y="83117"/>
                </a:lnTo>
                <a:lnTo>
                  <a:pt x="35914" y="78736"/>
                </a:lnTo>
                <a:lnTo>
                  <a:pt x="38542" y="69122"/>
                </a:lnTo>
                <a:lnTo>
                  <a:pt x="41170" y="57804"/>
                </a:lnTo>
                <a:lnTo>
                  <a:pt x="43798" y="47217"/>
                </a:lnTo>
                <a:lnTo>
                  <a:pt x="49929" y="43810"/>
                </a:lnTo>
                <a:lnTo>
                  <a:pt x="56061" y="39429"/>
                </a:lnTo>
                <a:lnTo>
                  <a:pt x="62193" y="35048"/>
                </a:lnTo>
                <a:lnTo>
                  <a:pt x="67448" y="28963"/>
                </a:lnTo>
                <a:lnTo>
                  <a:pt x="71828" y="23608"/>
                </a:lnTo>
                <a:lnTo>
                  <a:pt x="75332" y="16672"/>
                </a:lnTo>
                <a:lnTo>
                  <a:pt x="77960" y="10587"/>
                </a:lnTo>
                <a:lnTo>
                  <a:pt x="79712" y="3529"/>
                </a:lnTo>
                <a:lnTo>
                  <a:pt x="77960" y="3529"/>
                </a:lnTo>
                <a:lnTo>
                  <a:pt x="74456" y="7058"/>
                </a:lnTo>
                <a:lnTo>
                  <a:pt x="68324" y="11439"/>
                </a:lnTo>
                <a:lnTo>
                  <a:pt x="62193" y="17524"/>
                </a:lnTo>
                <a:lnTo>
                  <a:pt x="54309" y="24582"/>
                </a:lnTo>
                <a:lnTo>
                  <a:pt x="46425" y="30667"/>
                </a:lnTo>
                <a:lnTo>
                  <a:pt x="39418" y="35048"/>
                </a:lnTo>
                <a:lnTo>
                  <a:pt x="32410" y="38577"/>
                </a:lnTo>
                <a:lnTo>
                  <a:pt x="26278" y="40280"/>
                </a:lnTo>
                <a:lnTo>
                  <a:pt x="20147" y="41132"/>
                </a:lnTo>
                <a:lnTo>
                  <a:pt x="14891" y="41984"/>
                </a:lnTo>
                <a:lnTo>
                  <a:pt x="12263" y="41984"/>
                </a:lnTo>
                <a:lnTo>
                  <a:pt x="14891" y="44661"/>
                </a:lnTo>
                <a:lnTo>
                  <a:pt x="17519" y="48191"/>
                </a:lnTo>
                <a:lnTo>
                  <a:pt x="20147" y="50746"/>
                </a:lnTo>
                <a:lnTo>
                  <a:pt x="24526" y="51598"/>
                </a:lnTo>
                <a:lnTo>
                  <a:pt x="27154" y="55979"/>
                </a:lnTo>
                <a:lnTo>
                  <a:pt x="28030" y="61212"/>
                </a:lnTo>
                <a:lnTo>
                  <a:pt x="27154" y="66445"/>
                </a:lnTo>
                <a:lnTo>
                  <a:pt x="26278" y="70826"/>
                </a:lnTo>
                <a:lnTo>
                  <a:pt x="20147" y="69974"/>
                </a:lnTo>
                <a:lnTo>
                  <a:pt x="15767" y="71678"/>
                </a:lnTo>
                <a:lnTo>
                  <a:pt x="11387" y="76059"/>
                </a:lnTo>
                <a:lnTo>
                  <a:pt x="7883" y="79588"/>
                </a:lnTo>
                <a:lnTo>
                  <a:pt x="4379" y="84821"/>
                </a:lnTo>
                <a:lnTo>
                  <a:pt x="1751" y="90905"/>
                </a:lnTo>
                <a:lnTo>
                  <a:pt x="0" y="97112"/>
                </a:lnTo>
                <a:lnTo>
                  <a:pt x="1751" y="104048"/>
                </a:lnTo>
                <a:lnTo>
                  <a:pt x="3503" y="108429"/>
                </a:lnTo>
                <a:lnTo>
                  <a:pt x="6131" y="112810"/>
                </a:lnTo>
                <a:lnTo>
                  <a:pt x="9635" y="115488"/>
                </a:lnTo>
                <a:lnTo>
                  <a:pt x="14015" y="118043"/>
                </a:lnTo>
                <a:lnTo>
                  <a:pt x="19271" y="1207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636189" y="3580213"/>
            <a:ext cx="268031" cy="200187"/>
          </a:xfrm>
          <a:custGeom>
            <a:avLst/>
            <a:gdLst/>
            <a:ahLst/>
            <a:cxnLst/>
            <a:rect l="l" t="t" r="r" b="b"/>
            <a:pathLst>
              <a:path w="268031" h="200187">
                <a:moveTo>
                  <a:pt x="125250" y="178282"/>
                </a:moveTo>
                <a:lnTo>
                  <a:pt x="125250" y="186192"/>
                </a:lnTo>
                <a:lnTo>
                  <a:pt x="127002" y="194102"/>
                </a:lnTo>
                <a:lnTo>
                  <a:pt x="131381" y="200187"/>
                </a:lnTo>
                <a:lnTo>
                  <a:pt x="133133" y="197510"/>
                </a:lnTo>
                <a:lnTo>
                  <a:pt x="135761" y="187896"/>
                </a:lnTo>
                <a:lnTo>
                  <a:pt x="138389" y="177430"/>
                </a:lnTo>
                <a:lnTo>
                  <a:pt x="141893" y="167816"/>
                </a:lnTo>
                <a:lnTo>
                  <a:pt x="148025" y="166113"/>
                </a:lnTo>
                <a:lnTo>
                  <a:pt x="154156" y="163435"/>
                </a:lnTo>
                <a:lnTo>
                  <a:pt x="160288" y="160880"/>
                </a:lnTo>
                <a:lnTo>
                  <a:pt x="165544" y="156499"/>
                </a:lnTo>
                <a:lnTo>
                  <a:pt x="170800" y="152970"/>
                </a:lnTo>
                <a:lnTo>
                  <a:pt x="175179" y="148589"/>
                </a:lnTo>
                <a:lnTo>
                  <a:pt x="179559" y="144208"/>
                </a:lnTo>
                <a:lnTo>
                  <a:pt x="182187" y="139827"/>
                </a:lnTo>
                <a:lnTo>
                  <a:pt x="185691" y="142504"/>
                </a:lnTo>
                <a:lnTo>
                  <a:pt x="189195" y="145059"/>
                </a:lnTo>
                <a:lnTo>
                  <a:pt x="193575" y="146885"/>
                </a:lnTo>
                <a:lnTo>
                  <a:pt x="197078" y="148589"/>
                </a:lnTo>
                <a:lnTo>
                  <a:pt x="202334" y="150292"/>
                </a:lnTo>
                <a:lnTo>
                  <a:pt x="207590" y="151266"/>
                </a:lnTo>
                <a:lnTo>
                  <a:pt x="212846" y="151266"/>
                </a:lnTo>
                <a:lnTo>
                  <a:pt x="219853" y="150292"/>
                </a:lnTo>
                <a:lnTo>
                  <a:pt x="226861" y="145059"/>
                </a:lnTo>
                <a:lnTo>
                  <a:pt x="232117" y="138123"/>
                </a:lnTo>
                <a:lnTo>
                  <a:pt x="234745" y="131065"/>
                </a:lnTo>
                <a:lnTo>
                  <a:pt x="235621" y="123276"/>
                </a:lnTo>
                <a:lnTo>
                  <a:pt x="242628" y="118043"/>
                </a:lnTo>
                <a:lnTo>
                  <a:pt x="250512" y="111837"/>
                </a:lnTo>
                <a:lnTo>
                  <a:pt x="256644" y="104900"/>
                </a:lnTo>
                <a:lnTo>
                  <a:pt x="261023" y="97842"/>
                </a:lnTo>
                <a:lnTo>
                  <a:pt x="262775" y="92609"/>
                </a:lnTo>
                <a:lnTo>
                  <a:pt x="261899" y="87376"/>
                </a:lnTo>
                <a:lnTo>
                  <a:pt x="259272" y="82995"/>
                </a:lnTo>
                <a:lnTo>
                  <a:pt x="255768" y="79588"/>
                </a:lnTo>
                <a:lnTo>
                  <a:pt x="261899" y="75207"/>
                </a:lnTo>
                <a:lnTo>
                  <a:pt x="265403" y="68148"/>
                </a:lnTo>
                <a:lnTo>
                  <a:pt x="267155" y="61212"/>
                </a:lnTo>
                <a:lnTo>
                  <a:pt x="268031" y="54154"/>
                </a:lnTo>
                <a:lnTo>
                  <a:pt x="266279" y="55127"/>
                </a:lnTo>
                <a:lnTo>
                  <a:pt x="263651" y="57683"/>
                </a:lnTo>
                <a:lnTo>
                  <a:pt x="261023" y="62064"/>
                </a:lnTo>
                <a:lnTo>
                  <a:pt x="256644" y="66445"/>
                </a:lnTo>
                <a:lnTo>
                  <a:pt x="252264" y="70826"/>
                </a:lnTo>
                <a:lnTo>
                  <a:pt x="246132" y="75207"/>
                </a:lnTo>
                <a:lnTo>
                  <a:pt x="238249" y="78614"/>
                </a:lnTo>
                <a:lnTo>
                  <a:pt x="240876" y="82143"/>
                </a:lnTo>
                <a:lnTo>
                  <a:pt x="244380" y="84821"/>
                </a:lnTo>
                <a:lnTo>
                  <a:pt x="247884" y="87376"/>
                </a:lnTo>
                <a:lnTo>
                  <a:pt x="252264" y="88228"/>
                </a:lnTo>
                <a:lnTo>
                  <a:pt x="249636" y="93583"/>
                </a:lnTo>
                <a:lnTo>
                  <a:pt x="246132" y="98816"/>
                </a:lnTo>
                <a:lnTo>
                  <a:pt x="242628" y="103197"/>
                </a:lnTo>
                <a:lnTo>
                  <a:pt x="237373" y="107456"/>
                </a:lnTo>
                <a:lnTo>
                  <a:pt x="232117" y="110985"/>
                </a:lnTo>
                <a:lnTo>
                  <a:pt x="225985" y="111837"/>
                </a:lnTo>
                <a:lnTo>
                  <a:pt x="220729" y="113662"/>
                </a:lnTo>
                <a:lnTo>
                  <a:pt x="218977" y="119747"/>
                </a:lnTo>
                <a:lnTo>
                  <a:pt x="221605" y="121451"/>
                </a:lnTo>
                <a:lnTo>
                  <a:pt x="224233" y="124128"/>
                </a:lnTo>
                <a:lnTo>
                  <a:pt x="223357" y="127657"/>
                </a:lnTo>
                <a:lnTo>
                  <a:pt x="221605" y="131065"/>
                </a:lnTo>
                <a:lnTo>
                  <a:pt x="218977" y="133742"/>
                </a:lnTo>
                <a:lnTo>
                  <a:pt x="216350" y="136419"/>
                </a:lnTo>
                <a:lnTo>
                  <a:pt x="206714" y="140678"/>
                </a:lnTo>
                <a:lnTo>
                  <a:pt x="199706" y="138123"/>
                </a:lnTo>
                <a:lnTo>
                  <a:pt x="195326" y="132890"/>
                </a:lnTo>
                <a:lnTo>
                  <a:pt x="194451" y="127657"/>
                </a:lnTo>
                <a:lnTo>
                  <a:pt x="193575" y="117070"/>
                </a:lnTo>
                <a:lnTo>
                  <a:pt x="197078" y="112810"/>
                </a:lnTo>
                <a:lnTo>
                  <a:pt x="203210" y="110985"/>
                </a:lnTo>
                <a:lnTo>
                  <a:pt x="211094" y="107456"/>
                </a:lnTo>
                <a:lnTo>
                  <a:pt x="220729" y="100519"/>
                </a:lnTo>
                <a:lnTo>
                  <a:pt x="225985" y="90905"/>
                </a:lnTo>
                <a:lnTo>
                  <a:pt x="229489" y="80440"/>
                </a:lnTo>
                <a:lnTo>
                  <a:pt x="229489" y="69000"/>
                </a:lnTo>
                <a:lnTo>
                  <a:pt x="226861" y="64741"/>
                </a:lnTo>
                <a:lnTo>
                  <a:pt x="224233" y="61212"/>
                </a:lnTo>
                <a:lnTo>
                  <a:pt x="219853" y="57683"/>
                </a:lnTo>
                <a:lnTo>
                  <a:pt x="215474" y="54154"/>
                </a:lnTo>
                <a:lnTo>
                  <a:pt x="215474" y="51598"/>
                </a:lnTo>
                <a:lnTo>
                  <a:pt x="216350" y="47217"/>
                </a:lnTo>
                <a:lnTo>
                  <a:pt x="215474" y="42836"/>
                </a:lnTo>
                <a:lnTo>
                  <a:pt x="213722" y="39307"/>
                </a:lnTo>
                <a:lnTo>
                  <a:pt x="210218" y="39307"/>
                </a:lnTo>
                <a:lnTo>
                  <a:pt x="206714" y="42836"/>
                </a:lnTo>
                <a:lnTo>
                  <a:pt x="203210" y="47217"/>
                </a:lnTo>
                <a:lnTo>
                  <a:pt x="199706" y="49773"/>
                </a:lnTo>
                <a:lnTo>
                  <a:pt x="193575" y="49773"/>
                </a:lnTo>
                <a:lnTo>
                  <a:pt x="187443" y="48069"/>
                </a:lnTo>
                <a:lnTo>
                  <a:pt x="183063" y="43688"/>
                </a:lnTo>
                <a:lnTo>
                  <a:pt x="179559" y="39307"/>
                </a:lnTo>
                <a:lnTo>
                  <a:pt x="176931" y="34926"/>
                </a:lnTo>
                <a:lnTo>
                  <a:pt x="174303" y="30545"/>
                </a:lnTo>
                <a:lnTo>
                  <a:pt x="173427" y="27989"/>
                </a:lnTo>
                <a:lnTo>
                  <a:pt x="172551" y="27137"/>
                </a:lnTo>
                <a:lnTo>
                  <a:pt x="172551" y="34074"/>
                </a:lnTo>
                <a:lnTo>
                  <a:pt x="173427" y="40159"/>
                </a:lnTo>
                <a:lnTo>
                  <a:pt x="174303" y="46365"/>
                </a:lnTo>
                <a:lnTo>
                  <a:pt x="176055" y="52450"/>
                </a:lnTo>
                <a:lnTo>
                  <a:pt x="178683" y="54154"/>
                </a:lnTo>
                <a:lnTo>
                  <a:pt x="182187" y="55979"/>
                </a:lnTo>
                <a:lnTo>
                  <a:pt x="186567" y="57683"/>
                </a:lnTo>
                <a:lnTo>
                  <a:pt x="192699" y="58535"/>
                </a:lnTo>
                <a:lnTo>
                  <a:pt x="197954" y="59386"/>
                </a:lnTo>
                <a:lnTo>
                  <a:pt x="203210" y="60360"/>
                </a:lnTo>
                <a:lnTo>
                  <a:pt x="207590" y="61212"/>
                </a:lnTo>
                <a:lnTo>
                  <a:pt x="211094" y="61212"/>
                </a:lnTo>
                <a:lnTo>
                  <a:pt x="213722" y="62916"/>
                </a:lnTo>
                <a:lnTo>
                  <a:pt x="216350" y="65593"/>
                </a:lnTo>
                <a:lnTo>
                  <a:pt x="218101" y="69000"/>
                </a:lnTo>
                <a:lnTo>
                  <a:pt x="218977" y="72529"/>
                </a:lnTo>
                <a:lnTo>
                  <a:pt x="217225" y="79588"/>
                </a:lnTo>
                <a:lnTo>
                  <a:pt x="214598" y="86524"/>
                </a:lnTo>
                <a:lnTo>
                  <a:pt x="210218" y="92609"/>
                </a:lnTo>
                <a:lnTo>
                  <a:pt x="204962" y="97842"/>
                </a:lnTo>
                <a:lnTo>
                  <a:pt x="201458" y="99667"/>
                </a:lnTo>
                <a:lnTo>
                  <a:pt x="197078" y="99667"/>
                </a:lnTo>
                <a:lnTo>
                  <a:pt x="192699" y="98816"/>
                </a:lnTo>
                <a:lnTo>
                  <a:pt x="188319" y="97842"/>
                </a:lnTo>
                <a:lnTo>
                  <a:pt x="186567" y="105752"/>
                </a:lnTo>
                <a:lnTo>
                  <a:pt x="184815" y="113662"/>
                </a:lnTo>
                <a:lnTo>
                  <a:pt x="181311" y="122424"/>
                </a:lnTo>
                <a:lnTo>
                  <a:pt x="176931" y="131065"/>
                </a:lnTo>
                <a:lnTo>
                  <a:pt x="170800" y="138975"/>
                </a:lnTo>
                <a:lnTo>
                  <a:pt x="162916" y="146033"/>
                </a:lnTo>
                <a:lnTo>
                  <a:pt x="153280" y="151266"/>
                </a:lnTo>
                <a:lnTo>
                  <a:pt x="141017" y="153821"/>
                </a:lnTo>
                <a:lnTo>
                  <a:pt x="140141" y="153821"/>
                </a:lnTo>
                <a:lnTo>
                  <a:pt x="136637" y="154673"/>
                </a:lnTo>
                <a:lnTo>
                  <a:pt x="132257" y="156499"/>
                </a:lnTo>
                <a:lnTo>
                  <a:pt x="125250" y="157351"/>
                </a:lnTo>
                <a:lnTo>
                  <a:pt x="117378" y="158202"/>
                </a:lnTo>
                <a:lnTo>
                  <a:pt x="96355" y="158202"/>
                </a:lnTo>
                <a:lnTo>
                  <a:pt x="83216" y="156499"/>
                </a:lnTo>
                <a:lnTo>
                  <a:pt x="70952" y="153821"/>
                </a:lnTo>
                <a:lnTo>
                  <a:pt x="59565" y="151266"/>
                </a:lnTo>
                <a:lnTo>
                  <a:pt x="49929" y="146885"/>
                </a:lnTo>
                <a:lnTo>
                  <a:pt x="41170" y="142504"/>
                </a:lnTo>
                <a:lnTo>
                  <a:pt x="33286" y="136419"/>
                </a:lnTo>
                <a:lnTo>
                  <a:pt x="27154" y="129361"/>
                </a:lnTo>
                <a:lnTo>
                  <a:pt x="21023" y="120599"/>
                </a:lnTo>
                <a:lnTo>
                  <a:pt x="15767" y="110985"/>
                </a:lnTo>
                <a:lnTo>
                  <a:pt x="10511" y="85672"/>
                </a:lnTo>
                <a:lnTo>
                  <a:pt x="10511" y="63767"/>
                </a:lnTo>
                <a:lnTo>
                  <a:pt x="12263" y="44540"/>
                </a:lnTo>
                <a:lnTo>
                  <a:pt x="17519" y="28841"/>
                </a:lnTo>
                <a:lnTo>
                  <a:pt x="22774" y="16550"/>
                </a:lnTo>
                <a:lnTo>
                  <a:pt x="28030" y="6936"/>
                </a:lnTo>
                <a:lnTo>
                  <a:pt x="31534" y="1703"/>
                </a:lnTo>
                <a:lnTo>
                  <a:pt x="32410" y="0"/>
                </a:lnTo>
                <a:lnTo>
                  <a:pt x="28030" y="4381"/>
                </a:lnTo>
                <a:lnTo>
                  <a:pt x="24526" y="8762"/>
                </a:lnTo>
                <a:lnTo>
                  <a:pt x="21023" y="13143"/>
                </a:lnTo>
                <a:lnTo>
                  <a:pt x="17519" y="17524"/>
                </a:lnTo>
                <a:lnTo>
                  <a:pt x="14015" y="21905"/>
                </a:lnTo>
                <a:lnTo>
                  <a:pt x="10511" y="27137"/>
                </a:lnTo>
                <a:lnTo>
                  <a:pt x="5255" y="36751"/>
                </a:lnTo>
                <a:lnTo>
                  <a:pt x="0" y="60360"/>
                </a:lnTo>
                <a:lnTo>
                  <a:pt x="0" y="86524"/>
                </a:lnTo>
                <a:lnTo>
                  <a:pt x="4379" y="112810"/>
                </a:lnTo>
                <a:lnTo>
                  <a:pt x="14891" y="134594"/>
                </a:lnTo>
                <a:lnTo>
                  <a:pt x="24526" y="145059"/>
                </a:lnTo>
                <a:lnTo>
                  <a:pt x="35038" y="154673"/>
                </a:lnTo>
                <a:lnTo>
                  <a:pt x="48177" y="161732"/>
                </a:lnTo>
                <a:lnTo>
                  <a:pt x="62193" y="166964"/>
                </a:lnTo>
                <a:lnTo>
                  <a:pt x="77084" y="170494"/>
                </a:lnTo>
                <a:lnTo>
                  <a:pt x="93727" y="172197"/>
                </a:lnTo>
                <a:lnTo>
                  <a:pt x="109495" y="172197"/>
                </a:lnTo>
                <a:lnTo>
                  <a:pt x="126126" y="170494"/>
                </a:lnTo>
                <a:lnTo>
                  <a:pt x="125250" y="1782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185982" y="3767257"/>
            <a:ext cx="181311" cy="238643"/>
          </a:xfrm>
          <a:custGeom>
            <a:avLst/>
            <a:gdLst/>
            <a:ahLst/>
            <a:cxnLst/>
            <a:rect l="l" t="t" r="r" b="b"/>
            <a:pathLst>
              <a:path w="181311" h="238643">
                <a:moveTo>
                  <a:pt x="69188" y="197559"/>
                </a:moveTo>
                <a:lnTo>
                  <a:pt x="74444" y="205420"/>
                </a:lnTo>
                <a:lnTo>
                  <a:pt x="82328" y="214158"/>
                </a:lnTo>
                <a:lnTo>
                  <a:pt x="91087" y="221155"/>
                </a:lnTo>
                <a:lnTo>
                  <a:pt x="100723" y="228153"/>
                </a:lnTo>
                <a:lnTo>
                  <a:pt x="111234" y="233398"/>
                </a:lnTo>
                <a:lnTo>
                  <a:pt x="121746" y="236890"/>
                </a:lnTo>
                <a:lnTo>
                  <a:pt x="133133" y="238643"/>
                </a:lnTo>
                <a:lnTo>
                  <a:pt x="143645" y="237766"/>
                </a:lnTo>
                <a:lnTo>
                  <a:pt x="143645" y="236014"/>
                </a:lnTo>
                <a:lnTo>
                  <a:pt x="142769" y="233398"/>
                </a:lnTo>
                <a:lnTo>
                  <a:pt x="140141" y="231645"/>
                </a:lnTo>
                <a:lnTo>
                  <a:pt x="138389" y="229893"/>
                </a:lnTo>
                <a:lnTo>
                  <a:pt x="133133" y="223784"/>
                </a:lnTo>
                <a:lnTo>
                  <a:pt x="129629" y="215910"/>
                </a:lnTo>
                <a:lnTo>
                  <a:pt x="127878" y="208049"/>
                </a:lnTo>
                <a:lnTo>
                  <a:pt x="126126" y="199299"/>
                </a:lnTo>
                <a:lnTo>
                  <a:pt x="127002" y="186192"/>
                </a:lnTo>
                <a:lnTo>
                  <a:pt x="129629" y="173049"/>
                </a:lnTo>
                <a:lnTo>
                  <a:pt x="133133" y="160028"/>
                </a:lnTo>
                <a:lnTo>
                  <a:pt x="139265" y="147737"/>
                </a:lnTo>
                <a:lnTo>
                  <a:pt x="146273" y="136419"/>
                </a:lnTo>
                <a:lnTo>
                  <a:pt x="154156" y="125832"/>
                </a:lnTo>
                <a:lnTo>
                  <a:pt x="162040" y="115366"/>
                </a:lnTo>
                <a:lnTo>
                  <a:pt x="171676" y="104900"/>
                </a:lnTo>
                <a:lnTo>
                  <a:pt x="175179" y="103197"/>
                </a:lnTo>
                <a:lnTo>
                  <a:pt x="178683" y="101371"/>
                </a:lnTo>
                <a:lnTo>
                  <a:pt x="181311" y="98816"/>
                </a:lnTo>
                <a:lnTo>
                  <a:pt x="180435" y="95286"/>
                </a:lnTo>
                <a:lnTo>
                  <a:pt x="162040" y="85672"/>
                </a:lnTo>
                <a:lnTo>
                  <a:pt x="143645" y="74355"/>
                </a:lnTo>
                <a:lnTo>
                  <a:pt x="126126" y="61212"/>
                </a:lnTo>
                <a:lnTo>
                  <a:pt x="111234" y="48069"/>
                </a:lnTo>
                <a:lnTo>
                  <a:pt x="98095" y="36751"/>
                </a:lnTo>
                <a:lnTo>
                  <a:pt x="87583" y="26286"/>
                </a:lnTo>
                <a:lnTo>
                  <a:pt x="81452" y="20079"/>
                </a:lnTo>
                <a:lnTo>
                  <a:pt x="78824" y="17524"/>
                </a:lnTo>
                <a:lnTo>
                  <a:pt x="54297" y="6084"/>
                </a:lnTo>
                <a:lnTo>
                  <a:pt x="47289" y="3529"/>
                </a:lnTo>
                <a:lnTo>
                  <a:pt x="41157" y="1703"/>
                </a:lnTo>
                <a:lnTo>
                  <a:pt x="34162" y="0"/>
                </a:lnTo>
                <a:lnTo>
                  <a:pt x="21023" y="0"/>
                </a:lnTo>
                <a:lnTo>
                  <a:pt x="14015" y="851"/>
                </a:lnTo>
                <a:lnTo>
                  <a:pt x="7007" y="2677"/>
                </a:lnTo>
                <a:lnTo>
                  <a:pt x="0" y="5232"/>
                </a:lnTo>
                <a:lnTo>
                  <a:pt x="2627" y="5232"/>
                </a:lnTo>
                <a:lnTo>
                  <a:pt x="8759" y="6084"/>
                </a:lnTo>
                <a:lnTo>
                  <a:pt x="17519" y="7058"/>
                </a:lnTo>
                <a:lnTo>
                  <a:pt x="28906" y="9613"/>
                </a:lnTo>
                <a:lnTo>
                  <a:pt x="42033" y="13994"/>
                </a:lnTo>
                <a:lnTo>
                  <a:pt x="54297" y="20079"/>
                </a:lnTo>
                <a:lnTo>
                  <a:pt x="67436" y="27989"/>
                </a:lnTo>
                <a:lnTo>
                  <a:pt x="77948" y="39307"/>
                </a:lnTo>
                <a:lnTo>
                  <a:pt x="85831" y="48069"/>
                </a:lnTo>
                <a:lnTo>
                  <a:pt x="93715" y="55979"/>
                </a:lnTo>
                <a:lnTo>
                  <a:pt x="101599" y="62916"/>
                </a:lnTo>
                <a:lnTo>
                  <a:pt x="110358" y="69122"/>
                </a:lnTo>
                <a:lnTo>
                  <a:pt x="119118" y="75207"/>
                </a:lnTo>
                <a:lnTo>
                  <a:pt x="128753" y="80440"/>
                </a:lnTo>
                <a:lnTo>
                  <a:pt x="137513" y="85672"/>
                </a:lnTo>
                <a:lnTo>
                  <a:pt x="147149" y="90905"/>
                </a:lnTo>
                <a:lnTo>
                  <a:pt x="151528" y="92609"/>
                </a:lnTo>
                <a:lnTo>
                  <a:pt x="155032" y="93583"/>
                </a:lnTo>
                <a:lnTo>
                  <a:pt x="159412" y="95286"/>
                </a:lnTo>
                <a:lnTo>
                  <a:pt x="162040" y="97964"/>
                </a:lnTo>
                <a:lnTo>
                  <a:pt x="157660" y="101371"/>
                </a:lnTo>
                <a:lnTo>
                  <a:pt x="153280" y="104900"/>
                </a:lnTo>
                <a:lnTo>
                  <a:pt x="149777" y="108429"/>
                </a:lnTo>
                <a:lnTo>
                  <a:pt x="145397" y="111837"/>
                </a:lnTo>
                <a:lnTo>
                  <a:pt x="141893" y="116218"/>
                </a:lnTo>
                <a:lnTo>
                  <a:pt x="138389" y="119747"/>
                </a:lnTo>
                <a:lnTo>
                  <a:pt x="135761" y="124980"/>
                </a:lnTo>
                <a:lnTo>
                  <a:pt x="133133" y="129361"/>
                </a:lnTo>
                <a:lnTo>
                  <a:pt x="128753" y="139827"/>
                </a:lnTo>
                <a:lnTo>
                  <a:pt x="124374" y="151266"/>
                </a:lnTo>
                <a:lnTo>
                  <a:pt x="119994" y="162583"/>
                </a:lnTo>
                <a:lnTo>
                  <a:pt x="115614" y="173901"/>
                </a:lnTo>
                <a:lnTo>
                  <a:pt x="112986" y="185316"/>
                </a:lnTo>
                <a:lnTo>
                  <a:pt x="112110" y="197559"/>
                </a:lnTo>
                <a:lnTo>
                  <a:pt x="112986" y="209789"/>
                </a:lnTo>
                <a:lnTo>
                  <a:pt x="116490" y="222031"/>
                </a:lnTo>
                <a:lnTo>
                  <a:pt x="113862" y="221155"/>
                </a:lnTo>
                <a:lnTo>
                  <a:pt x="108606" y="218539"/>
                </a:lnTo>
                <a:lnTo>
                  <a:pt x="100723" y="214158"/>
                </a:lnTo>
                <a:lnTo>
                  <a:pt x="91963" y="209789"/>
                </a:lnTo>
                <a:lnTo>
                  <a:pt x="82328" y="204544"/>
                </a:lnTo>
                <a:lnTo>
                  <a:pt x="75320" y="200175"/>
                </a:lnTo>
                <a:lnTo>
                  <a:pt x="69188" y="1975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136052" y="3779548"/>
            <a:ext cx="38542" cy="42836"/>
          </a:xfrm>
          <a:custGeom>
            <a:avLst/>
            <a:gdLst/>
            <a:ahLst/>
            <a:cxnLst/>
            <a:rect l="l" t="t" r="r" b="b"/>
            <a:pathLst>
              <a:path w="38542" h="42836">
                <a:moveTo>
                  <a:pt x="4379" y="34074"/>
                </a:moveTo>
                <a:lnTo>
                  <a:pt x="0" y="37603"/>
                </a:lnTo>
                <a:lnTo>
                  <a:pt x="875" y="40159"/>
                </a:lnTo>
                <a:lnTo>
                  <a:pt x="4379" y="42836"/>
                </a:lnTo>
                <a:lnTo>
                  <a:pt x="9635" y="39307"/>
                </a:lnTo>
                <a:lnTo>
                  <a:pt x="14891" y="35778"/>
                </a:lnTo>
                <a:lnTo>
                  <a:pt x="20147" y="30545"/>
                </a:lnTo>
                <a:lnTo>
                  <a:pt x="25402" y="25312"/>
                </a:lnTo>
                <a:lnTo>
                  <a:pt x="29782" y="20079"/>
                </a:lnTo>
                <a:lnTo>
                  <a:pt x="34162" y="14846"/>
                </a:lnTo>
                <a:lnTo>
                  <a:pt x="36790" y="8640"/>
                </a:lnTo>
                <a:lnTo>
                  <a:pt x="38542" y="3407"/>
                </a:lnTo>
                <a:lnTo>
                  <a:pt x="35914" y="0"/>
                </a:lnTo>
                <a:lnTo>
                  <a:pt x="32410" y="0"/>
                </a:lnTo>
                <a:lnTo>
                  <a:pt x="29782" y="5232"/>
                </a:lnTo>
                <a:lnTo>
                  <a:pt x="26278" y="9613"/>
                </a:lnTo>
                <a:lnTo>
                  <a:pt x="22774" y="14846"/>
                </a:lnTo>
                <a:lnTo>
                  <a:pt x="18395" y="20079"/>
                </a:lnTo>
                <a:lnTo>
                  <a:pt x="14015" y="25312"/>
                </a:lnTo>
                <a:lnTo>
                  <a:pt x="8759" y="29693"/>
                </a:lnTo>
                <a:lnTo>
                  <a:pt x="4379" y="340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505683" y="3755088"/>
            <a:ext cx="472994" cy="359193"/>
          </a:xfrm>
          <a:custGeom>
            <a:avLst/>
            <a:gdLst/>
            <a:ahLst/>
            <a:cxnLst/>
            <a:rect l="l" t="t" r="r" b="b"/>
            <a:pathLst>
              <a:path w="472994" h="359193">
                <a:moveTo>
                  <a:pt x="2627" y="94313"/>
                </a:moveTo>
                <a:lnTo>
                  <a:pt x="6131" y="94313"/>
                </a:lnTo>
                <a:lnTo>
                  <a:pt x="8759" y="93461"/>
                </a:lnTo>
                <a:lnTo>
                  <a:pt x="23650" y="79466"/>
                </a:lnTo>
                <a:lnTo>
                  <a:pt x="42046" y="69000"/>
                </a:lnTo>
                <a:lnTo>
                  <a:pt x="61317" y="60238"/>
                </a:lnTo>
                <a:lnTo>
                  <a:pt x="81452" y="53302"/>
                </a:lnTo>
                <a:lnTo>
                  <a:pt x="100723" y="45392"/>
                </a:lnTo>
                <a:lnTo>
                  <a:pt x="117366" y="36630"/>
                </a:lnTo>
                <a:lnTo>
                  <a:pt x="131381" y="26164"/>
                </a:lnTo>
                <a:lnTo>
                  <a:pt x="140141" y="13021"/>
                </a:lnTo>
                <a:lnTo>
                  <a:pt x="148025" y="20931"/>
                </a:lnTo>
                <a:lnTo>
                  <a:pt x="155032" y="28841"/>
                </a:lnTo>
                <a:lnTo>
                  <a:pt x="161164" y="34926"/>
                </a:lnTo>
                <a:lnTo>
                  <a:pt x="168172" y="40159"/>
                </a:lnTo>
                <a:lnTo>
                  <a:pt x="176931" y="45392"/>
                </a:lnTo>
                <a:lnTo>
                  <a:pt x="188319" y="48921"/>
                </a:lnTo>
                <a:lnTo>
                  <a:pt x="202334" y="52450"/>
                </a:lnTo>
                <a:lnTo>
                  <a:pt x="219853" y="55857"/>
                </a:lnTo>
                <a:lnTo>
                  <a:pt x="222481" y="55857"/>
                </a:lnTo>
                <a:lnTo>
                  <a:pt x="230365" y="55005"/>
                </a:lnTo>
                <a:lnTo>
                  <a:pt x="241752" y="54154"/>
                </a:lnTo>
                <a:lnTo>
                  <a:pt x="255756" y="52450"/>
                </a:lnTo>
                <a:lnTo>
                  <a:pt x="269771" y="49773"/>
                </a:lnTo>
                <a:lnTo>
                  <a:pt x="283786" y="45392"/>
                </a:lnTo>
                <a:lnTo>
                  <a:pt x="296050" y="40159"/>
                </a:lnTo>
                <a:lnTo>
                  <a:pt x="305685" y="33100"/>
                </a:lnTo>
                <a:lnTo>
                  <a:pt x="310941" y="39307"/>
                </a:lnTo>
                <a:lnTo>
                  <a:pt x="323204" y="48921"/>
                </a:lnTo>
                <a:lnTo>
                  <a:pt x="338096" y="62064"/>
                </a:lnTo>
                <a:lnTo>
                  <a:pt x="355615" y="75937"/>
                </a:lnTo>
                <a:lnTo>
                  <a:pt x="372258" y="89932"/>
                </a:lnTo>
                <a:lnTo>
                  <a:pt x="387150" y="102223"/>
                </a:lnTo>
                <a:lnTo>
                  <a:pt x="397661" y="110133"/>
                </a:lnTo>
                <a:lnTo>
                  <a:pt x="401165" y="113541"/>
                </a:lnTo>
                <a:lnTo>
                  <a:pt x="410801" y="124980"/>
                </a:lnTo>
                <a:lnTo>
                  <a:pt x="418684" y="138001"/>
                </a:lnTo>
                <a:lnTo>
                  <a:pt x="425668" y="151996"/>
                </a:lnTo>
                <a:lnTo>
                  <a:pt x="431872" y="168668"/>
                </a:lnTo>
                <a:lnTo>
                  <a:pt x="436252" y="185219"/>
                </a:lnTo>
                <a:lnTo>
                  <a:pt x="439659" y="203607"/>
                </a:lnTo>
                <a:lnTo>
                  <a:pt x="443187" y="221082"/>
                </a:lnTo>
                <a:lnTo>
                  <a:pt x="445863" y="238570"/>
                </a:lnTo>
                <a:lnTo>
                  <a:pt x="455474" y="341706"/>
                </a:lnTo>
                <a:lnTo>
                  <a:pt x="459003" y="346951"/>
                </a:lnTo>
                <a:lnTo>
                  <a:pt x="463382" y="353072"/>
                </a:lnTo>
                <a:lnTo>
                  <a:pt x="467762" y="357441"/>
                </a:lnTo>
                <a:lnTo>
                  <a:pt x="472994" y="359193"/>
                </a:lnTo>
                <a:lnTo>
                  <a:pt x="472142" y="349579"/>
                </a:lnTo>
                <a:lnTo>
                  <a:pt x="468614" y="326847"/>
                </a:lnTo>
                <a:lnTo>
                  <a:pt x="464234" y="295389"/>
                </a:lnTo>
                <a:lnTo>
                  <a:pt x="459003" y="258674"/>
                </a:lnTo>
                <a:lnTo>
                  <a:pt x="452798" y="222834"/>
                </a:lnTo>
                <a:lnTo>
                  <a:pt x="448418" y="191364"/>
                </a:lnTo>
                <a:lnTo>
                  <a:pt x="445012" y="169520"/>
                </a:lnTo>
                <a:lnTo>
                  <a:pt x="444038" y="160758"/>
                </a:lnTo>
                <a:lnTo>
                  <a:pt x="440632" y="151996"/>
                </a:lnTo>
                <a:lnTo>
                  <a:pt x="437104" y="143234"/>
                </a:lnTo>
                <a:lnTo>
                  <a:pt x="432724" y="134594"/>
                </a:lnTo>
                <a:lnTo>
                  <a:pt x="428344" y="125832"/>
                </a:lnTo>
                <a:lnTo>
                  <a:pt x="423113" y="117922"/>
                </a:lnTo>
                <a:lnTo>
                  <a:pt x="417808" y="110133"/>
                </a:lnTo>
                <a:lnTo>
                  <a:pt x="411676" y="102223"/>
                </a:lnTo>
                <a:lnTo>
                  <a:pt x="405545" y="95165"/>
                </a:lnTo>
                <a:lnTo>
                  <a:pt x="401165" y="91757"/>
                </a:lnTo>
                <a:lnTo>
                  <a:pt x="390653" y="82995"/>
                </a:lnTo>
                <a:lnTo>
                  <a:pt x="375762" y="70704"/>
                </a:lnTo>
                <a:lnTo>
                  <a:pt x="358243" y="56709"/>
                </a:lnTo>
                <a:lnTo>
                  <a:pt x="339848" y="41862"/>
                </a:lnTo>
                <a:lnTo>
                  <a:pt x="324080" y="29693"/>
                </a:lnTo>
                <a:lnTo>
                  <a:pt x="311817" y="20931"/>
                </a:lnTo>
                <a:lnTo>
                  <a:pt x="304809" y="18254"/>
                </a:lnTo>
                <a:lnTo>
                  <a:pt x="300430" y="21783"/>
                </a:lnTo>
                <a:lnTo>
                  <a:pt x="296050" y="24460"/>
                </a:lnTo>
                <a:lnTo>
                  <a:pt x="290794" y="27868"/>
                </a:lnTo>
                <a:lnTo>
                  <a:pt x="285538" y="30545"/>
                </a:lnTo>
                <a:lnTo>
                  <a:pt x="280282" y="33100"/>
                </a:lnTo>
                <a:lnTo>
                  <a:pt x="275027" y="34926"/>
                </a:lnTo>
                <a:lnTo>
                  <a:pt x="269771" y="36630"/>
                </a:lnTo>
                <a:lnTo>
                  <a:pt x="264515" y="37481"/>
                </a:lnTo>
                <a:lnTo>
                  <a:pt x="235621" y="39307"/>
                </a:lnTo>
                <a:lnTo>
                  <a:pt x="211970" y="37481"/>
                </a:lnTo>
                <a:lnTo>
                  <a:pt x="192699" y="34926"/>
                </a:lnTo>
                <a:lnTo>
                  <a:pt x="177807" y="30545"/>
                </a:lnTo>
                <a:lnTo>
                  <a:pt x="164668" y="24460"/>
                </a:lnTo>
                <a:lnTo>
                  <a:pt x="155032" y="16550"/>
                </a:lnTo>
                <a:lnTo>
                  <a:pt x="146273" y="8640"/>
                </a:lnTo>
                <a:lnTo>
                  <a:pt x="138389" y="0"/>
                </a:lnTo>
                <a:lnTo>
                  <a:pt x="129629" y="12169"/>
                </a:lnTo>
                <a:lnTo>
                  <a:pt x="118242" y="20931"/>
                </a:lnTo>
                <a:lnTo>
                  <a:pt x="105103" y="28841"/>
                </a:lnTo>
                <a:lnTo>
                  <a:pt x="91963" y="34926"/>
                </a:lnTo>
                <a:lnTo>
                  <a:pt x="77072" y="40159"/>
                </a:lnTo>
                <a:lnTo>
                  <a:pt x="63069" y="45392"/>
                </a:lnTo>
                <a:lnTo>
                  <a:pt x="49053" y="50624"/>
                </a:lnTo>
                <a:lnTo>
                  <a:pt x="36790" y="57683"/>
                </a:lnTo>
                <a:lnTo>
                  <a:pt x="31534" y="61090"/>
                </a:lnTo>
                <a:lnTo>
                  <a:pt x="25402" y="64619"/>
                </a:lnTo>
                <a:lnTo>
                  <a:pt x="20147" y="68148"/>
                </a:lnTo>
                <a:lnTo>
                  <a:pt x="14891" y="72529"/>
                </a:lnTo>
                <a:lnTo>
                  <a:pt x="9635" y="76910"/>
                </a:lnTo>
                <a:lnTo>
                  <a:pt x="5255" y="81291"/>
                </a:lnTo>
                <a:lnTo>
                  <a:pt x="1751" y="87376"/>
                </a:lnTo>
                <a:lnTo>
                  <a:pt x="0" y="93461"/>
                </a:lnTo>
                <a:lnTo>
                  <a:pt x="2627" y="943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212260" y="3847697"/>
            <a:ext cx="49041" cy="194029"/>
          </a:xfrm>
          <a:custGeom>
            <a:avLst/>
            <a:gdLst/>
            <a:ahLst/>
            <a:cxnLst/>
            <a:rect l="l" t="t" r="r" b="b"/>
            <a:pathLst>
              <a:path w="49041" h="194029">
                <a:moveTo>
                  <a:pt x="13127" y="58535"/>
                </a:moveTo>
                <a:lnTo>
                  <a:pt x="13127" y="37603"/>
                </a:lnTo>
                <a:lnTo>
                  <a:pt x="14879" y="14846"/>
                </a:lnTo>
                <a:lnTo>
                  <a:pt x="18382" y="0"/>
                </a:lnTo>
                <a:lnTo>
                  <a:pt x="15755" y="851"/>
                </a:lnTo>
                <a:lnTo>
                  <a:pt x="12251" y="6936"/>
                </a:lnTo>
                <a:lnTo>
                  <a:pt x="8759" y="15698"/>
                </a:lnTo>
                <a:lnTo>
                  <a:pt x="4379" y="27137"/>
                </a:lnTo>
                <a:lnTo>
                  <a:pt x="1751" y="40159"/>
                </a:lnTo>
                <a:lnTo>
                  <a:pt x="0" y="53302"/>
                </a:lnTo>
                <a:lnTo>
                  <a:pt x="0" y="65593"/>
                </a:lnTo>
                <a:lnTo>
                  <a:pt x="2627" y="75207"/>
                </a:lnTo>
                <a:lnTo>
                  <a:pt x="6131" y="86524"/>
                </a:lnTo>
                <a:lnTo>
                  <a:pt x="10499" y="97891"/>
                </a:lnTo>
                <a:lnTo>
                  <a:pt x="16631" y="108369"/>
                </a:lnTo>
                <a:lnTo>
                  <a:pt x="22762" y="117995"/>
                </a:lnTo>
                <a:lnTo>
                  <a:pt x="28018" y="128472"/>
                </a:lnTo>
                <a:lnTo>
                  <a:pt x="32398" y="139839"/>
                </a:lnTo>
                <a:lnTo>
                  <a:pt x="34150" y="151205"/>
                </a:lnTo>
                <a:lnTo>
                  <a:pt x="34150" y="164312"/>
                </a:lnTo>
                <a:lnTo>
                  <a:pt x="30646" y="173061"/>
                </a:lnTo>
                <a:lnTo>
                  <a:pt x="25390" y="182675"/>
                </a:lnTo>
                <a:lnTo>
                  <a:pt x="20134" y="190537"/>
                </a:lnTo>
                <a:lnTo>
                  <a:pt x="18382" y="194029"/>
                </a:lnTo>
                <a:lnTo>
                  <a:pt x="26266" y="194029"/>
                </a:lnTo>
                <a:lnTo>
                  <a:pt x="31522" y="189661"/>
                </a:lnTo>
                <a:lnTo>
                  <a:pt x="36778" y="183551"/>
                </a:lnTo>
                <a:lnTo>
                  <a:pt x="42033" y="177430"/>
                </a:lnTo>
                <a:lnTo>
                  <a:pt x="46413" y="166064"/>
                </a:lnTo>
                <a:lnTo>
                  <a:pt x="49041" y="153821"/>
                </a:lnTo>
                <a:lnTo>
                  <a:pt x="48165" y="141591"/>
                </a:lnTo>
                <a:lnTo>
                  <a:pt x="44661" y="129349"/>
                </a:lnTo>
                <a:lnTo>
                  <a:pt x="39406" y="121487"/>
                </a:lnTo>
                <a:lnTo>
                  <a:pt x="35026" y="114490"/>
                </a:lnTo>
                <a:lnTo>
                  <a:pt x="29770" y="107505"/>
                </a:lnTo>
                <a:lnTo>
                  <a:pt x="26266" y="99631"/>
                </a:lnTo>
                <a:lnTo>
                  <a:pt x="21886" y="91757"/>
                </a:lnTo>
                <a:lnTo>
                  <a:pt x="18382" y="83847"/>
                </a:lnTo>
                <a:lnTo>
                  <a:pt x="15755" y="76059"/>
                </a:lnTo>
                <a:lnTo>
                  <a:pt x="13127" y="67297"/>
                </a:lnTo>
                <a:lnTo>
                  <a:pt x="13127" y="585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573132" y="3842465"/>
            <a:ext cx="72692" cy="62064"/>
          </a:xfrm>
          <a:custGeom>
            <a:avLst/>
            <a:gdLst/>
            <a:ahLst/>
            <a:cxnLst/>
            <a:rect l="l" t="t" r="r" b="b"/>
            <a:pathLst>
              <a:path w="72692" h="62064">
                <a:moveTo>
                  <a:pt x="69188" y="6084"/>
                </a:moveTo>
                <a:lnTo>
                  <a:pt x="65684" y="5232"/>
                </a:lnTo>
                <a:lnTo>
                  <a:pt x="62181" y="4381"/>
                </a:lnTo>
                <a:lnTo>
                  <a:pt x="58677" y="3529"/>
                </a:lnTo>
                <a:lnTo>
                  <a:pt x="54297" y="2555"/>
                </a:lnTo>
                <a:lnTo>
                  <a:pt x="49917" y="1703"/>
                </a:lnTo>
                <a:lnTo>
                  <a:pt x="45537" y="851"/>
                </a:lnTo>
                <a:lnTo>
                  <a:pt x="40282" y="0"/>
                </a:lnTo>
                <a:lnTo>
                  <a:pt x="27142" y="0"/>
                </a:lnTo>
                <a:lnTo>
                  <a:pt x="21010" y="851"/>
                </a:lnTo>
                <a:lnTo>
                  <a:pt x="14879" y="1703"/>
                </a:lnTo>
                <a:lnTo>
                  <a:pt x="8747" y="2555"/>
                </a:lnTo>
                <a:lnTo>
                  <a:pt x="4379" y="3529"/>
                </a:lnTo>
                <a:lnTo>
                  <a:pt x="0" y="4381"/>
                </a:lnTo>
                <a:lnTo>
                  <a:pt x="875" y="4381"/>
                </a:lnTo>
                <a:lnTo>
                  <a:pt x="3503" y="6084"/>
                </a:lnTo>
                <a:lnTo>
                  <a:pt x="7007" y="7788"/>
                </a:lnTo>
                <a:lnTo>
                  <a:pt x="11375" y="9613"/>
                </a:lnTo>
                <a:lnTo>
                  <a:pt x="15755" y="11317"/>
                </a:lnTo>
                <a:lnTo>
                  <a:pt x="21010" y="13143"/>
                </a:lnTo>
                <a:lnTo>
                  <a:pt x="25390" y="13994"/>
                </a:lnTo>
                <a:lnTo>
                  <a:pt x="28894" y="14846"/>
                </a:lnTo>
                <a:lnTo>
                  <a:pt x="40282" y="20931"/>
                </a:lnTo>
                <a:lnTo>
                  <a:pt x="40282" y="33222"/>
                </a:lnTo>
                <a:lnTo>
                  <a:pt x="35902" y="46243"/>
                </a:lnTo>
                <a:lnTo>
                  <a:pt x="34150" y="58535"/>
                </a:lnTo>
                <a:lnTo>
                  <a:pt x="35026" y="60238"/>
                </a:lnTo>
                <a:lnTo>
                  <a:pt x="37654" y="62064"/>
                </a:lnTo>
                <a:lnTo>
                  <a:pt x="41157" y="60238"/>
                </a:lnTo>
                <a:lnTo>
                  <a:pt x="43785" y="48069"/>
                </a:lnTo>
                <a:lnTo>
                  <a:pt x="49041" y="34926"/>
                </a:lnTo>
                <a:lnTo>
                  <a:pt x="50793" y="22756"/>
                </a:lnTo>
                <a:lnTo>
                  <a:pt x="43785" y="11317"/>
                </a:lnTo>
                <a:lnTo>
                  <a:pt x="46413" y="12169"/>
                </a:lnTo>
                <a:lnTo>
                  <a:pt x="51669" y="13143"/>
                </a:lnTo>
                <a:lnTo>
                  <a:pt x="57801" y="14846"/>
                </a:lnTo>
                <a:lnTo>
                  <a:pt x="63056" y="17402"/>
                </a:lnTo>
                <a:lnTo>
                  <a:pt x="61305" y="24460"/>
                </a:lnTo>
                <a:lnTo>
                  <a:pt x="56925" y="34926"/>
                </a:lnTo>
                <a:lnTo>
                  <a:pt x="53421" y="44540"/>
                </a:lnTo>
                <a:lnTo>
                  <a:pt x="54297" y="48921"/>
                </a:lnTo>
                <a:lnTo>
                  <a:pt x="58677" y="44540"/>
                </a:lnTo>
                <a:lnTo>
                  <a:pt x="66560" y="33222"/>
                </a:lnTo>
                <a:lnTo>
                  <a:pt x="72692" y="20079"/>
                </a:lnTo>
                <a:lnTo>
                  <a:pt x="71816" y="7788"/>
                </a:lnTo>
                <a:lnTo>
                  <a:pt x="69188" y="60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546853" y="3846846"/>
            <a:ext cx="56925" cy="96138"/>
          </a:xfrm>
          <a:custGeom>
            <a:avLst/>
            <a:gdLst/>
            <a:ahLst/>
            <a:cxnLst/>
            <a:rect l="l" t="t" r="r" b="b"/>
            <a:pathLst>
              <a:path w="56925" h="96138">
                <a:moveTo>
                  <a:pt x="56925" y="23608"/>
                </a:moveTo>
                <a:lnTo>
                  <a:pt x="53421" y="20931"/>
                </a:lnTo>
                <a:lnTo>
                  <a:pt x="47289" y="17402"/>
                </a:lnTo>
                <a:lnTo>
                  <a:pt x="38530" y="13994"/>
                </a:lnTo>
                <a:lnTo>
                  <a:pt x="28906" y="9613"/>
                </a:lnTo>
                <a:lnTo>
                  <a:pt x="19271" y="6084"/>
                </a:lnTo>
                <a:lnTo>
                  <a:pt x="10511" y="3407"/>
                </a:lnTo>
                <a:lnTo>
                  <a:pt x="4379" y="851"/>
                </a:lnTo>
                <a:lnTo>
                  <a:pt x="0" y="0"/>
                </a:lnTo>
                <a:lnTo>
                  <a:pt x="875" y="3407"/>
                </a:lnTo>
                <a:lnTo>
                  <a:pt x="4379" y="6936"/>
                </a:lnTo>
                <a:lnTo>
                  <a:pt x="10511" y="11317"/>
                </a:lnTo>
                <a:lnTo>
                  <a:pt x="17519" y="15698"/>
                </a:lnTo>
                <a:lnTo>
                  <a:pt x="26278" y="19227"/>
                </a:lnTo>
                <a:lnTo>
                  <a:pt x="35026" y="22635"/>
                </a:lnTo>
                <a:lnTo>
                  <a:pt x="42033" y="25312"/>
                </a:lnTo>
                <a:lnTo>
                  <a:pt x="48165" y="27016"/>
                </a:lnTo>
                <a:lnTo>
                  <a:pt x="44661" y="39307"/>
                </a:lnTo>
                <a:lnTo>
                  <a:pt x="42909" y="50624"/>
                </a:lnTo>
                <a:lnTo>
                  <a:pt x="41157" y="62916"/>
                </a:lnTo>
                <a:lnTo>
                  <a:pt x="38530" y="75085"/>
                </a:lnTo>
                <a:lnTo>
                  <a:pt x="37654" y="80440"/>
                </a:lnTo>
                <a:lnTo>
                  <a:pt x="36778" y="85672"/>
                </a:lnTo>
                <a:lnTo>
                  <a:pt x="36778" y="90905"/>
                </a:lnTo>
                <a:lnTo>
                  <a:pt x="38530" y="96138"/>
                </a:lnTo>
                <a:lnTo>
                  <a:pt x="45537" y="83847"/>
                </a:lnTo>
                <a:lnTo>
                  <a:pt x="51669" y="63767"/>
                </a:lnTo>
                <a:lnTo>
                  <a:pt x="56049" y="41862"/>
                </a:lnTo>
                <a:lnTo>
                  <a:pt x="56925" y="236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500427" y="3851227"/>
            <a:ext cx="54309" cy="89932"/>
          </a:xfrm>
          <a:custGeom>
            <a:avLst/>
            <a:gdLst/>
            <a:ahLst/>
            <a:cxnLst/>
            <a:rect l="l" t="t" r="r" b="b"/>
            <a:pathLst>
              <a:path w="54309" h="89932">
                <a:moveTo>
                  <a:pt x="11387" y="35778"/>
                </a:moveTo>
                <a:lnTo>
                  <a:pt x="16643" y="27016"/>
                </a:lnTo>
                <a:lnTo>
                  <a:pt x="22774" y="18254"/>
                </a:lnTo>
                <a:lnTo>
                  <a:pt x="29782" y="9613"/>
                </a:lnTo>
                <a:lnTo>
                  <a:pt x="36790" y="2555"/>
                </a:lnTo>
                <a:lnTo>
                  <a:pt x="33286" y="851"/>
                </a:lnTo>
                <a:lnTo>
                  <a:pt x="29782" y="0"/>
                </a:lnTo>
                <a:lnTo>
                  <a:pt x="26278" y="5232"/>
                </a:lnTo>
                <a:lnTo>
                  <a:pt x="21899" y="9613"/>
                </a:lnTo>
                <a:lnTo>
                  <a:pt x="17519" y="13994"/>
                </a:lnTo>
                <a:lnTo>
                  <a:pt x="14015" y="18254"/>
                </a:lnTo>
                <a:lnTo>
                  <a:pt x="9635" y="22635"/>
                </a:lnTo>
                <a:lnTo>
                  <a:pt x="5255" y="27016"/>
                </a:lnTo>
                <a:lnTo>
                  <a:pt x="2627" y="32249"/>
                </a:lnTo>
                <a:lnTo>
                  <a:pt x="0" y="37481"/>
                </a:lnTo>
                <a:lnTo>
                  <a:pt x="2627" y="48069"/>
                </a:lnTo>
                <a:lnTo>
                  <a:pt x="7007" y="59386"/>
                </a:lnTo>
                <a:lnTo>
                  <a:pt x="10511" y="69852"/>
                </a:lnTo>
                <a:lnTo>
                  <a:pt x="12263" y="82143"/>
                </a:lnTo>
                <a:lnTo>
                  <a:pt x="14891" y="84699"/>
                </a:lnTo>
                <a:lnTo>
                  <a:pt x="18395" y="87376"/>
                </a:lnTo>
                <a:lnTo>
                  <a:pt x="21023" y="89080"/>
                </a:lnTo>
                <a:lnTo>
                  <a:pt x="24526" y="89932"/>
                </a:lnTo>
                <a:lnTo>
                  <a:pt x="28030" y="87376"/>
                </a:lnTo>
                <a:lnTo>
                  <a:pt x="31534" y="86524"/>
                </a:lnTo>
                <a:lnTo>
                  <a:pt x="38542" y="86524"/>
                </a:lnTo>
                <a:lnTo>
                  <a:pt x="42922" y="87376"/>
                </a:lnTo>
                <a:lnTo>
                  <a:pt x="50805" y="87376"/>
                </a:lnTo>
                <a:lnTo>
                  <a:pt x="54309" y="86524"/>
                </a:lnTo>
                <a:lnTo>
                  <a:pt x="53433" y="84699"/>
                </a:lnTo>
                <a:lnTo>
                  <a:pt x="48177" y="81291"/>
                </a:lnTo>
                <a:lnTo>
                  <a:pt x="42922" y="78614"/>
                </a:lnTo>
                <a:lnTo>
                  <a:pt x="38542" y="76059"/>
                </a:lnTo>
                <a:lnTo>
                  <a:pt x="40294" y="66445"/>
                </a:lnTo>
                <a:lnTo>
                  <a:pt x="38542" y="57683"/>
                </a:lnTo>
                <a:lnTo>
                  <a:pt x="35038" y="50624"/>
                </a:lnTo>
                <a:lnTo>
                  <a:pt x="30658" y="42836"/>
                </a:lnTo>
                <a:lnTo>
                  <a:pt x="32410" y="39307"/>
                </a:lnTo>
                <a:lnTo>
                  <a:pt x="34162" y="34074"/>
                </a:lnTo>
                <a:lnTo>
                  <a:pt x="35038" y="29693"/>
                </a:lnTo>
                <a:lnTo>
                  <a:pt x="34162" y="27868"/>
                </a:lnTo>
                <a:lnTo>
                  <a:pt x="29782" y="30545"/>
                </a:lnTo>
                <a:lnTo>
                  <a:pt x="25402" y="34074"/>
                </a:lnTo>
                <a:lnTo>
                  <a:pt x="21899" y="38455"/>
                </a:lnTo>
                <a:lnTo>
                  <a:pt x="21899" y="43688"/>
                </a:lnTo>
                <a:lnTo>
                  <a:pt x="24526" y="52450"/>
                </a:lnTo>
                <a:lnTo>
                  <a:pt x="27154" y="61090"/>
                </a:lnTo>
                <a:lnTo>
                  <a:pt x="27154" y="69852"/>
                </a:lnTo>
                <a:lnTo>
                  <a:pt x="25402" y="78614"/>
                </a:lnTo>
                <a:lnTo>
                  <a:pt x="21899" y="78614"/>
                </a:lnTo>
                <a:lnTo>
                  <a:pt x="18395" y="76910"/>
                </a:lnTo>
                <a:lnTo>
                  <a:pt x="17519" y="67297"/>
                </a:lnTo>
                <a:lnTo>
                  <a:pt x="16643" y="57683"/>
                </a:lnTo>
                <a:lnTo>
                  <a:pt x="14891" y="47095"/>
                </a:lnTo>
                <a:lnTo>
                  <a:pt x="11387" y="357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338386" y="3866073"/>
            <a:ext cx="162916" cy="64619"/>
          </a:xfrm>
          <a:custGeom>
            <a:avLst/>
            <a:gdLst/>
            <a:ahLst/>
            <a:cxnLst/>
            <a:rect l="l" t="t" r="r" b="b"/>
            <a:pathLst>
              <a:path w="162916" h="64619">
                <a:moveTo>
                  <a:pt x="6131" y="52450"/>
                </a:moveTo>
                <a:lnTo>
                  <a:pt x="2627" y="57683"/>
                </a:lnTo>
                <a:lnTo>
                  <a:pt x="0" y="62064"/>
                </a:lnTo>
                <a:lnTo>
                  <a:pt x="0" y="64619"/>
                </a:lnTo>
                <a:lnTo>
                  <a:pt x="7007" y="57683"/>
                </a:lnTo>
                <a:lnTo>
                  <a:pt x="14891" y="50624"/>
                </a:lnTo>
                <a:lnTo>
                  <a:pt x="23650" y="43688"/>
                </a:lnTo>
                <a:lnTo>
                  <a:pt x="33286" y="37603"/>
                </a:lnTo>
                <a:lnTo>
                  <a:pt x="42922" y="31397"/>
                </a:lnTo>
                <a:lnTo>
                  <a:pt x="53433" y="26164"/>
                </a:lnTo>
                <a:lnTo>
                  <a:pt x="64808" y="21783"/>
                </a:lnTo>
                <a:lnTo>
                  <a:pt x="76196" y="18375"/>
                </a:lnTo>
                <a:lnTo>
                  <a:pt x="162916" y="4381"/>
                </a:lnTo>
                <a:lnTo>
                  <a:pt x="160288" y="3407"/>
                </a:lnTo>
                <a:lnTo>
                  <a:pt x="153280" y="2555"/>
                </a:lnTo>
                <a:lnTo>
                  <a:pt x="142769" y="1703"/>
                </a:lnTo>
                <a:lnTo>
                  <a:pt x="130505" y="0"/>
                </a:lnTo>
                <a:lnTo>
                  <a:pt x="89335" y="0"/>
                </a:lnTo>
                <a:lnTo>
                  <a:pt x="77948" y="1703"/>
                </a:lnTo>
                <a:lnTo>
                  <a:pt x="67436" y="5232"/>
                </a:lnTo>
                <a:lnTo>
                  <a:pt x="57813" y="8762"/>
                </a:lnTo>
                <a:lnTo>
                  <a:pt x="49053" y="12169"/>
                </a:lnTo>
                <a:lnTo>
                  <a:pt x="40294" y="16550"/>
                </a:lnTo>
                <a:lnTo>
                  <a:pt x="32410" y="21783"/>
                </a:lnTo>
                <a:lnTo>
                  <a:pt x="24526" y="27989"/>
                </a:lnTo>
                <a:lnTo>
                  <a:pt x="16643" y="36630"/>
                </a:lnTo>
                <a:lnTo>
                  <a:pt x="7883" y="48069"/>
                </a:lnTo>
                <a:lnTo>
                  <a:pt x="6131" y="524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541597" y="3883476"/>
            <a:ext cx="36790" cy="41132"/>
          </a:xfrm>
          <a:custGeom>
            <a:avLst/>
            <a:gdLst/>
            <a:ahLst/>
            <a:cxnLst/>
            <a:rect l="l" t="t" r="r" b="b"/>
            <a:pathLst>
              <a:path w="36790" h="41132">
                <a:moveTo>
                  <a:pt x="32410" y="973"/>
                </a:moveTo>
                <a:lnTo>
                  <a:pt x="28030" y="0"/>
                </a:lnTo>
                <a:lnTo>
                  <a:pt x="29782" y="31518"/>
                </a:lnTo>
                <a:lnTo>
                  <a:pt x="32410" y="20201"/>
                </a:lnTo>
                <a:lnTo>
                  <a:pt x="35038" y="7058"/>
                </a:lnTo>
                <a:lnTo>
                  <a:pt x="36790" y="1825"/>
                </a:lnTo>
                <a:lnTo>
                  <a:pt x="32410" y="973"/>
                </a:lnTo>
                <a:close/>
              </a:path>
              <a:path w="36790" h="41132">
                <a:moveTo>
                  <a:pt x="15767" y="-3407"/>
                </a:moveTo>
                <a:lnTo>
                  <a:pt x="11387" y="-5232"/>
                </a:lnTo>
                <a:lnTo>
                  <a:pt x="6131" y="-6936"/>
                </a:lnTo>
                <a:lnTo>
                  <a:pt x="0" y="-9613"/>
                </a:lnTo>
                <a:lnTo>
                  <a:pt x="4379" y="-2555"/>
                </a:lnTo>
                <a:lnTo>
                  <a:pt x="11387" y="3529"/>
                </a:lnTo>
                <a:lnTo>
                  <a:pt x="18395" y="7910"/>
                </a:lnTo>
                <a:lnTo>
                  <a:pt x="21023" y="10587"/>
                </a:lnTo>
                <a:lnTo>
                  <a:pt x="21023" y="23608"/>
                </a:lnTo>
                <a:lnTo>
                  <a:pt x="20147" y="36751"/>
                </a:lnTo>
                <a:lnTo>
                  <a:pt x="21023" y="49042"/>
                </a:lnTo>
                <a:lnTo>
                  <a:pt x="27154" y="60360"/>
                </a:lnTo>
                <a:lnTo>
                  <a:pt x="28906" y="55127"/>
                </a:lnTo>
                <a:lnTo>
                  <a:pt x="29782" y="41984"/>
                </a:lnTo>
                <a:lnTo>
                  <a:pt x="29782" y="32370"/>
                </a:lnTo>
                <a:lnTo>
                  <a:pt x="32410" y="20201"/>
                </a:lnTo>
                <a:lnTo>
                  <a:pt x="29782" y="31518"/>
                </a:lnTo>
                <a:lnTo>
                  <a:pt x="28030" y="0"/>
                </a:lnTo>
                <a:lnTo>
                  <a:pt x="24526" y="-851"/>
                </a:lnTo>
                <a:lnTo>
                  <a:pt x="20147" y="-2555"/>
                </a:lnTo>
                <a:lnTo>
                  <a:pt x="15767" y="-34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454001" y="3914143"/>
            <a:ext cx="42922" cy="105740"/>
          </a:xfrm>
          <a:custGeom>
            <a:avLst/>
            <a:gdLst/>
            <a:ahLst/>
            <a:cxnLst/>
            <a:rect l="l" t="t" r="r" b="b"/>
            <a:pathLst>
              <a:path w="42922" h="105740">
                <a:moveTo>
                  <a:pt x="9635" y="42799"/>
                </a:moveTo>
                <a:lnTo>
                  <a:pt x="4379" y="62903"/>
                </a:lnTo>
                <a:lnTo>
                  <a:pt x="875" y="83884"/>
                </a:lnTo>
                <a:lnTo>
                  <a:pt x="0" y="104864"/>
                </a:lnTo>
                <a:lnTo>
                  <a:pt x="2627" y="105740"/>
                </a:lnTo>
                <a:lnTo>
                  <a:pt x="5255" y="104864"/>
                </a:lnTo>
                <a:lnTo>
                  <a:pt x="7883" y="103988"/>
                </a:lnTo>
                <a:lnTo>
                  <a:pt x="9635" y="90881"/>
                </a:lnTo>
                <a:lnTo>
                  <a:pt x="12263" y="76022"/>
                </a:lnTo>
                <a:lnTo>
                  <a:pt x="14891" y="61163"/>
                </a:lnTo>
                <a:lnTo>
                  <a:pt x="17519" y="46304"/>
                </a:lnTo>
                <a:lnTo>
                  <a:pt x="21899" y="33186"/>
                </a:lnTo>
                <a:lnTo>
                  <a:pt x="27154" y="21783"/>
                </a:lnTo>
                <a:lnTo>
                  <a:pt x="33286" y="13143"/>
                </a:lnTo>
                <a:lnTo>
                  <a:pt x="41170" y="7788"/>
                </a:lnTo>
                <a:lnTo>
                  <a:pt x="42046" y="5232"/>
                </a:lnTo>
                <a:lnTo>
                  <a:pt x="42922" y="2555"/>
                </a:lnTo>
                <a:lnTo>
                  <a:pt x="41170" y="0"/>
                </a:lnTo>
                <a:lnTo>
                  <a:pt x="34162" y="2555"/>
                </a:lnTo>
                <a:lnTo>
                  <a:pt x="27154" y="8762"/>
                </a:lnTo>
                <a:lnTo>
                  <a:pt x="21023" y="15698"/>
                </a:lnTo>
                <a:lnTo>
                  <a:pt x="15767" y="22756"/>
                </a:lnTo>
                <a:lnTo>
                  <a:pt x="9635" y="42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480280" y="3921079"/>
            <a:ext cx="374010" cy="84821"/>
          </a:xfrm>
          <a:custGeom>
            <a:avLst/>
            <a:gdLst/>
            <a:ahLst/>
            <a:cxnLst/>
            <a:rect l="l" t="t" r="r" b="b"/>
            <a:pathLst>
              <a:path w="374010" h="84821">
                <a:moveTo>
                  <a:pt x="374010" y="75195"/>
                </a:moveTo>
                <a:lnTo>
                  <a:pt x="270659" y="75195"/>
                </a:lnTo>
                <a:lnTo>
                  <a:pt x="271535" y="48982"/>
                </a:lnTo>
                <a:lnTo>
                  <a:pt x="333716" y="48982"/>
                </a:lnTo>
                <a:lnTo>
                  <a:pt x="336344" y="63840"/>
                </a:lnTo>
                <a:lnTo>
                  <a:pt x="338096" y="65581"/>
                </a:lnTo>
                <a:lnTo>
                  <a:pt x="340724" y="66457"/>
                </a:lnTo>
                <a:lnTo>
                  <a:pt x="342476" y="60336"/>
                </a:lnTo>
                <a:lnTo>
                  <a:pt x="343352" y="53350"/>
                </a:lnTo>
                <a:lnTo>
                  <a:pt x="342476" y="46353"/>
                </a:lnTo>
                <a:lnTo>
                  <a:pt x="338972" y="40232"/>
                </a:lnTo>
                <a:lnTo>
                  <a:pt x="257520" y="40232"/>
                </a:lnTo>
                <a:lnTo>
                  <a:pt x="258396" y="74331"/>
                </a:lnTo>
                <a:lnTo>
                  <a:pt x="125250" y="74331"/>
                </a:lnTo>
                <a:lnTo>
                  <a:pt x="124374" y="50722"/>
                </a:lnTo>
                <a:lnTo>
                  <a:pt x="183939" y="50722"/>
                </a:lnTo>
                <a:lnTo>
                  <a:pt x="185691" y="53350"/>
                </a:lnTo>
                <a:lnTo>
                  <a:pt x="185691" y="55967"/>
                </a:lnTo>
                <a:lnTo>
                  <a:pt x="186567" y="59472"/>
                </a:lnTo>
                <a:lnTo>
                  <a:pt x="188319" y="62088"/>
                </a:lnTo>
                <a:lnTo>
                  <a:pt x="191823" y="62964"/>
                </a:lnTo>
                <a:lnTo>
                  <a:pt x="195326" y="61212"/>
                </a:lnTo>
                <a:lnTo>
                  <a:pt x="193575" y="40232"/>
                </a:lnTo>
                <a:lnTo>
                  <a:pt x="112986" y="40232"/>
                </a:lnTo>
                <a:lnTo>
                  <a:pt x="113862" y="75195"/>
                </a:lnTo>
                <a:lnTo>
                  <a:pt x="8759" y="75195"/>
                </a:lnTo>
                <a:lnTo>
                  <a:pt x="9635" y="66457"/>
                </a:lnTo>
                <a:lnTo>
                  <a:pt x="13139" y="46353"/>
                </a:lnTo>
                <a:lnTo>
                  <a:pt x="18395" y="21905"/>
                </a:lnTo>
                <a:lnTo>
                  <a:pt x="27154" y="851"/>
                </a:lnTo>
                <a:lnTo>
                  <a:pt x="26278" y="0"/>
                </a:lnTo>
                <a:lnTo>
                  <a:pt x="23650" y="0"/>
                </a:lnTo>
                <a:lnTo>
                  <a:pt x="16643" y="7910"/>
                </a:lnTo>
                <a:lnTo>
                  <a:pt x="11387" y="19227"/>
                </a:lnTo>
                <a:lnTo>
                  <a:pt x="7007" y="32370"/>
                </a:lnTo>
                <a:lnTo>
                  <a:pt x="3503" y="46353"/>
                </a:lnTo>
                <a:lnTo>
                  <a:pt x="875" y="60336"/>
                </a:lnTo>
                <a:lnTo>
                  <a:pt x="0" y="71702"/>
                </a:lnTo>
                <a:lnTo>
                  <a:pt x="875" y="80440"/>
                </a:lnTo>
                <a:lnTo>
                  <a:pt x="2627" y="84821"/>
                </a:lnTo>
                <a:lnTo>
                  <a:pt x="370506" y="84821"/>
                </a:lnTo>
                <a:lnTo>
                  <a:pt x="371382" y="83068"/>
                </a:lnTo>
                <a:lnTo>
                  <a:pt x="373134" y="79576"/>
                </a:lnTo>
                <a:lnTo>
                  <a:pt x="374010" y="76947"/>
                </a:lnTo>
                <a:lnTo>
                  <a:pt x="374010" y="751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8319991" y="3940307"/>
            <a:ext cx="152404" cy="50734"/>
          </a:xfrm>
          <a:custGeom>
            <a:avLst/>
            <a:gdLst/>
            <a:ahLst/>
            <a:cxnLst/>
            <a:rect l="l" t="t" r="r" b="b"/>
            <a:pathLst>
              <a:path w="152404" h="50734">
                <a:moveTo>
                  <a:pt x="875" y="25385"/>
                </a:moveTo>
                <a:lnTo>
                  <a:pt x="3503" y="29754"/>
                </a:lnTo>
                <a:lnTo>
                  <a:pt x="6131" y="34999"/>
                </a:lnTo>
                <a:lnTo>
                  <a:pt x="9635" y="39368"/>
                </a:lnTo>
                <a:lnTo>
                  <a:pt x="14015" y="43737"/>
                </a:lnTo>
                <a:lnTo>
                  <a:pt x="19271" y="47229"/>
                </a:lnTo>
                <a:lnTo>
                  <a:pt x="25402" y="49858"/>
                </a:lnTo>
                <a:lnTo>
                  <a:pt x="32410" y="50734"/>
                </a:lnTo>
                <a:lnTo>
                  <a:pt x="46425" y="48105"/>
                </a:lnTo>
                <a:lnTo>
                  <a:pt x="63945" y="44613"/>
                </a:lnTo>
                <a:lnTo>
                  <a:pt x="82328" y="38492"/>
                </a:lnTo>
                <a:lnTo>
                  <a:pt x="101599" y="32370"/>
                </a:lnTo>
                <a:lnTo>
                  <a:pt x="119118" y="26249"/>
                </a:lnTo>
                <a:lnTo>
                  <a:pt x="133133" y="21004"/>
                </a:lnTo>
                <a:lnTo>
                  <a:pt x="143645" y="16635"/>
                </a:lnTo>
                <a:lnTo>
                  <a:pt x="147149" y="14895"/>
                </a:lnTo>
                <a:lnTo>
                  <a:pt x="152404" y="0"/>
                </a:lnTo>
                <a:lnTo>
                  <a:pt x="138389" y="5281"/>
                </a:lnTo>
                <a:lnTo>
                  <a:pt x="123498" y="11390"/>
                </a:lnTo>
                <a:lnTo>
                  <a:pt x="105979" y="18388"/>
                </a:lnTo>
                <a:lnTo>
                  <a:pt x="89335" y="25385"/>
                </a:lnTo>
                <a:lnTo>
                  <a:pt x="71828" y="31494"/>
                </a:lnTo>
                <a:lnTo>
                  <a:pt x="55185" y="35863"/>
                </a:lnTo>
                <a:lnTo>
                  <a:pt x="39418" y="38492"/>
                </a:lnTo>
                <a:lnTo>
                  <a:pt x="26278" y="37615"/>
                </a:lnTo>
                <a:lnTo>
                  <a:pt x="21899" y="35863"/>
                </a:lnTo>
                <a:lnTo>
                  <a:pt x="18395" y="33246"/>
                </a:lnTo>
                <a:lnTo>
                  <a:pt x="14891" y="29754"/>
                </a:lnTo>
                <a:lnTo>
                  <a:pt x="12263" y="27125"/>
                </a:lnTo>
                <a:lnTo>
                  <a:pt x="8759" y="23633"/>
                </a:lnTo>
                <a:lnTo>
                  <a:pt x="6131" y="21880"/>
                </a:lnTo>
                <a:lnTo>
                  <a:pt x="3503" y="21004"/>
                </a:lnTo>
                <a:lnTo>
                  <a:pt x="0" y="21880"/>
                </a:lnTo>
                <a:lnTo>
                  <a:pt x="875" y="253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8021313" y="4065336"/>
            <a:ext cx="100723" cy="23596"/>
          </a:xfrm>
          <a:custGeom>
            <a:avLst/>
            <a:gdLst/>
            <a:ahLst/>
            <a:cxnLst/>
            <a:rect l="l" t="t" r="r" b="b"/>
            <a:pathLst>
              <a:path w="100723" h="23596">
                <a:moveTo>
                  <a:pt x="4379" y="6121"/>
                </a:moveTo>
                <a:lnTo>
                  <a:pt x="0" y="6985"/>
                </a:lnTo>
                <a:lnTo>
                  <a:pt x="3503" y="8737"/>
                </a:lnTo>
                <a:lnTo>
                  <a:pt x="7007" y="11354"/>
                </a:lnTo>
                <a:lnTo>
                  <a:pt x="9635" y="13982"/>
                </a:lnTo>
                <a:lnTo>
                  <a:pt x="13139" y="15735"/>
                </a:lnTo>
                <a:lnTo>
                  <a:pt x="21886" y="18351"/>
                </a:lnTo>
                <a:lnTo>
                  <a:pt x="30646" y="20980"/>
                </a:lnTo>
                <a:lnTo>
                  <a:pt x="40282" y="22720"/>
                </a:lnTo>
                <a:lnTo>
                  <a:pt x="49917" y="23596"/>
                </a:lnTo>
                <a:lnTo>
                  <a:pt x="58677" y="23596"/>
                </a:lnTo>
                <a:lnTo>
                  <a:pt x="68312" y="22720"/>
                </a:lnTo>
                <a:lnTo>
                  <a:pt x="77072" y="20103"/>
                </a:lnTo>
                <a:lnTo>
                  <a:pt x="85831" y="15735"/>
                </a:lnTo>
                <a:lnTo>
                  <a:pt x="90211" y="12230"/>
                </a:lnTo>
                <a:lnTo>
                  <a:pt x="93715" y="7861"/>
                </a:lnTo>
                <a:lnTo>
                  <a:pt x="98095" y="4368"/>
                </a:lnTo>
                <a:lnTo>
                  <a:pt x="100723" y="0"/>
                </a:lnTo>
                <a:lnTo>
                  <a:pt x="99847" y="0"/>
                </a:lnTo>
                <a:lnTo>
                  <a:pt x="96343" y="1740"/>
                </a:lnTo>
                <a:lnTo>
                  <a:pt x="90211" y="4368"/>
                </a:lnTo>
                <a:lnTo>
                  <a:pt x="83204" y="6985"/>
                </a:lnTo>
                <a:lnTo>
                  <a:pt x="72692" y="9613"/>
                </a:lnTo>
                <a:lnTo>
                  <a:pt x="59553" y="10490"/>
                </a:lnTo>
                <a:lnTo>
                  <a:pt x="43785" y="11354"/>
                </a:lnTo>
                <a:lnTo>
                  <a:pt x="25390" y="9613"/>
                </a:lnTo>
                <a:lnTo>
                  <a:pt x="19271" y="7861"/>
                </a:lnTo>
                <a:lnTo>
                  <a:pt x="11387" y="6985"/>
                </a:lnTo>
                <a:lnTo>
                  <a:pt x="4379" y="61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467140" y="4055722"/>
            <a:ext cx="435327" cy="12230"/>
          </a:xfrm>
          <a:custGeom>
            <a:avLst/>
            <a:gdLst/>
            <a:ahLst/>
            <a:cxnLst/>
            <a:rect l="l" t="t" r="r" b="b"/>
            <a:pathLst>
              <a:path w="435327" h="12230">
                <a:moveTo>
                  <a:pt x="433575" y="864"/>
                </a:moveTo>
                <a:lnTo>
                  <a:pt x="0" y="0"/>
                </a:lnTo>
                <a:lnTo>
                  <a:pt x="875" y="1740"/>
                </a:lnTo>
                <a:lnTo>
                  <a:pt x="2627" y="5245"/>
                </a:lnTo>
                <a:lnTo>
                  <a:pt x="4379" y="9613"/>
                </a:lnTo>
                <a:lnTo>
                  <a:pt x="7007" y="12230"/>
                </a:lnTo>
                <a:lnTo>
                  <a:pt x="428320" y="12230"/>
                </a:lnTo>
                <a:lnTo>
                  <a:pt x="430072" y="10490"/>
                </a:lnTo>
                <a:lnTo>
                  <a:pt x="433575" y="6985"/>
                </a:lnTo>
                <a:lnTo>
                  <a:pt x="435327" y="3492"/>
                </a:lnTo>
                <a:lnTo>
                  <a:pt x="433575" y="8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458381" y="4072321"/>
            <a:ext cx="112122" cy="83920"/>
          </a:xfrm>
          <a:custGeom>
            <a:avLst/>
            <a:gdLst/>
            <a:ahLst/>
            <a:cxnLst/>
            <a:rect l="l" t="t" r="r" b="b"/>
            <a:pathLst>
              <a:path w="112122" h="83920">
                <a:moveTo>
                  <a:pt x="8759" y="8749"/>
                </a:moveTo>
                <a:lnTo>
                  <a:pt x="7007" y="0"/>
                </a:lnTo>
                <a:lnTo>
                  <a:pt x="875" y="22732"/>
                </a:lnTo>
                <a:lnTo>
                  <a:pt x="0" y="46329"/>
                </a:lnTo>
                <a:lnTo>
                  <a:pt x="875" y="68185"/>
                </a:lnTo>
                <a:lnTo>
                  <a:pt x="3503" y="82168"/>
                </a:lnTo>
                <a:lnTo>
                  <a:pt x="8759" y="83920"/>
                </a:lnTo>
                <a:lnTo>
                  <a:pt x="15767" y="82168"/>
                </a:lnTo>
                <a:lnTo>
                  <a:pt x="21899" y="79551"/>
                </a:lnTo>
                <a:lnTo>
                  <a:pt x="28030" y="77799"/>
                </a:lnTo>
                <a:lnTo>
                  <a:pt x="34162" y="74306"/>
                </a:lnTo>
                <a:lnTo>
                  <a:pt x="41170" y="71678"/>
                </a:lnTo>
                <a:lnTo>
                  <a:pt x="48177" y="70801"/>
                </a:lnTo>
                <a:lnTo>
                  <a:pt x="55185" y="69925"/>
                </a:lnTo>
                <a:lnTo>
                  <a:pt x="73580" y="69925"/>
                </a:lnTo>
                <a:lnTo>
                  <a:pt x="84092" y="70801"/>
                </a:lnTo>
                <a:lnTo>
                  <a:pt x="95479" y="71678"/>
                </a:lnTo>
                <a:lnTo>
                  <a:pt x="106867" y="69061"/>
                </a:lnTo>
                <a:lnTo>
                  <a:pt x="112122" y="62940"/>
                </a:lnTo>
                <a:lnTo>
                  <a:pt x="112122" y="54202"/>
                </a:lnTo>
                <a:lnTo>
                  <a:pt x="105115" y="55066"/>
                </a:lnTo>
                <a:lnTo>
                  <a:pt x="94603" y="55943"/>
                </a:lnTo>
                <a:lnTo>
                  <a:pt x="66572" y="55943"/>
                </a:lnTo>
                <a:lnTo>
                  <a:pt x="50805" y="56819"/>
                </a:lnTo>
                <a:lnTo>
                  <a:pt x="36790" y="58571"/>
                </a:lnTo>
                <a:lnTo>
                  <a:pt x="24526" y="61188"/>
                </a:lnTo>
                <a:lnTo>
                  <a:pt x="15767" y="66433"/>
                </a:lnTo>
                <a:lnTo>
                  <a:pt x="12263" y="52450"/>
                </a:lnTo>
                <a:lnTo>
                  <a:pt x="10511" y="29717"/>
                </a:lnTo>
                <a:lnTo>
                  <a:pt x="8759" y="8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483784" y="4152737"/>
            <a:ext cx="32410" cy="249997"/>
          </a:xfrm>
          <a:custGeom>
            <a:avLst/>
            <a:gdLst/>
            <a:ahLst/>
            <a:cxnLst/>
            <a:rect l="l" t="t" r="r" b="b"/>
            <a:pathLst>
              <a:path w="32410" h="249997">
                <a:moveTo>
                  <a:pt x="17519" y="168705"/>
                </a:moveTo>
                <a:lnTo>
                  <a:pt x="13139" y="190549"/>
                </a:lnTo>
                <a:lnTo>
                  <a:pt x="11387" y="213281"/>
                </a:lnTo>
                <a:lnTo>
                  <a:pt x="15767" y="236002"/>
                </a:lnTo>
                <a:lnTo>
                  <a:pt x="19271" y="240371"/>
                </a:lnTo>
                <a:lnTo>
                  <a:pt x="21899" y="246492"/>
                </a:lnTo>
                <a:lnTo>
                  <a:pt x="25402" y="249997"/>
                </a:lnTo>
                <a:lnTo>
                  <a:pt x="30658" y="249997"/>
                </a:lnTo>
                <a:lnTo>
                  <a:pt x="24526" y="218526"/>
                </a:lnTo>
                <a:lnTo>
                  <a:pt x="25402" y="193178"/>
                </a:lnTo>
                <a:lnTo>
                  <a:pt x="28906" y="171321"/>
                </a:lnTo>
                <a:lnTo>
                  <a:pt x="32410" y="150341"/>
                </a:lnTo>
                <a:lnTo>
                  <a:pt x="29782" y="131989"/>
                </a:lnTo>
                <a:lnTo>
                  <a:pt x="22774" y="89165"/>
                </a:lnTo>
                <a:lnTo>
                  <a:pt x="15767" y="39343"/>
                </a:lnTo>
                <a:lnTo>
                  <a:pt x="12263" y="0"/>
                </a:lnTo>
                <a:lnTo>
                  <a:pt x="9635" y="876"/>
                </a:lnTo>
                <a:lnTo>
                  <a:pt x="6131" y="876"/>
                </a:lnTo>
                <a:lnTo>
                  <a:pt x="2627" y="1752"/>
                </a:lnTo>
                <a:lnTo>
                  <a:pt x="0" y="2628"/>
                </a:lnTo>
                <a:lnTo>
                  <a:pt x="0" y="17487"/>
                </a:lnTo>
                <a:lnTo>
                  <a:pt x="1751" y="37591"/>
                </a:lnTo>
                <a:lnTo>
                  <a:pt x="5255" y="61188"/>
                </a:lnTo>
                <a:lnTo>
                  <a:pt x="9635" y="85660"/>
                </a:lnTo>
                <a:lnTo>
                  <a:pt x="14015" y="108393"/>
                </a:lnTo>
                <a:lnTo>
                  <a:pt x="17519" y="127621"/>
                </a:lnTo>
                <a:lnTo>
                  <a:pt x="21023" y="140727"/>
                </a:lnTo>
                <a:lnTo>
                  <a:pt x="21899" y="145972"/>
                </a:lnTo>
                <a:lnTo>
                  <a:pt x="17519" y="168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838250" y="3743649"/>
            <a:ext cx="338972" cy="762221"/>
          </a:xfrm>
          <a:custGeom>
            <a:avLst/>
            <a:gdLst/>
            <a:ahLst/>
            <a:cxnLst/>
            <a:rect l="l" t="t" r="r" b="b"/>
            <a:pathLst>
              <a:path w="338972" h="762221">
                <a:moveTo>
                  <a:pt x="201458" y="740365"/>
                </a:moveTo>
                <a:lnTo>
                  <a:pt x="205826" y="736872"/>
                </a:lnTo>
                <a:lnTo>
                  <a:pt x="204074" y="731627"/>
                </a:lnTo>
                <a:lnTo>
                  <a:pt x="202334" y="726382"/>
                </a:lnTo>
                <a:lnTo>
                  <a:pt x="199706" y="722014"/>
                </a:lnTo>
                <a:lnTo>
                  <a:pt x="196202" y="717645"/>
                </a:lnTo>
                <a:lnTo>
                  <a:pt x="192699" y="714152"/>
                </a:lnTo>
                <a:lnTo>
                  <a:pt x="188319" y="710647"/>
                </a:lnTo>
                <a:lnTo>
                  <a:pt x="183939" y="708031"/>
                </a:lnTo>
                <a:lnTo>
                  <a:pt x="178683" y="705402"/>
                </a:lnTo>
                <a:lnTo>
                  <a:pt x="175179" y="704538"/>
                </a:lnTo>
                <a:lnTo>
                  <a:pt x="172551" y="704538"/>
                </a:lnTo>
                <a:lnTo>
                  <a:pt x="169924" y="706278"/>
                </a:lnTo>
                <a:lnTo>
                  <a:pt x="169924" y="709771"/>
                </a:lnTo>
                <a:lnTo>
                  <a:pt x="176931" y="714152"/>
                </a:lnTo>
                <a:lnTo>
                  <a:pt x="183939" y="716769"/>
                </a:lnTo>
                <a:lnTo>
                  <a:pt x="190071" y="721137"/>
                </a:lnTo>
                <a:lnTo>
                  <a:pt x="192699" y="729011"/>
                </a:lnTo>
                <a:lnTo>
                  <a:pt x="176055" y="729011"/>
                </a:lnTo>
                <a:lnTo>
                  <a:pt x="173427" y="724642"/>
                </a:lnTo>
                <a:lnTo>
                  <a:pt x="170800" y="721137"/>
                </a:lnTo>
                <a:lnTo>
                  <a:pt x="166420" y="718521"/>
                </a:lnTo>
                <a:lnTo>
                  <a:pt x="161164" y="718521"/>
                </a:lnTo>
                <a:lnTo>
                  <a:pt x="159412" y="721137"/>
                </a:lnTo>
                <a:lnTo>
                  <a:pt x="159412" y="722890"/>
                </a:lnTo>
                <a:lnTo>
                  <a:pt x="165544" y="728135"/>
                </a:lnTo>
                <a:lnTo>
                  <a:pt x="169048" y="735120"/>
                </a:lnTo>
                <a:lnTo>
                  <a:pt x="170800" y="742994"/>
                </a:lnTo>
                <a:lnTo>
                  <a:pt x="171676" y="750855"/>
                </a:lnTo>
                <a:lnTo>
                  <a:pt x="168172" y="748239"/>
                </a:lnTo>
                <a:lnTo>
                  <a:pt x="161164" y="742118"/>
                </a:lnTo>
                <a:lnTo>
                  <a:pt x="151528" y="734256"/>
                </a:lnTo>
                <a:lnTo>
                  <a:pt x="141017" y="723766"/>
                </a:lnTo>
                <a:lnTo>
                  <a:pt x="129629" y="713276"/>
                </a:lnTo>
                <a:lnTo>
                  <a:pt x="119118" y="701910"/>
                </a:lnTo>
                <a:lnTo>
                  <a:pt x="109482" y="692296"/>
                </a:lnTo>
                <a:lnTo>
                  <a:pt x="103351" y="683558"/>
                </a:lnTo>
                <a:lnTo>
                  <a:pt x="100723" y="609251"/>
                </a:lnTo>
                <a:lnTo>
                  <a:pt x="95467" y="565551"/>
                </a:lnTo>
                <a:lnTo>
                  <a:pt x="56049" y="419578"/>
                </a:lnTo>
                <a:lnTo>
                  <a:pt x="55173" y="414333"/>
                </a:lnTo>
                <a:lnTo>
                  <a:pt x="53421" y="401227"/>
                </a:lnTo>
                <a:lnTo>
                  <a:pt x="52545" y="387244"/>
                </a:lnTo>
                <a:lnTo>
                  <a:pt x="52545" y="377630"/>
                </a:lnTo>
                <a:lnTo>
                  <a:pt x="55173" y="376754"/>
                </a:lnTo>
                <a:lnTo>
                  <a:pt x="58677" y="376754"/>
                </a:lnTo>
                <a:lnTo>
                  <a:pt x="63932" y="375878"/>
                </a:lnTo>
                <a:lnTo>
                  <a:pt x="70064" y="375878"/>
                </a:lnTo>
                <a:lnTo>
                  <a:pt x="77948" y="376754"/>
                </a:lnTo>
                <a:lnTo>
                  <a:pt x="85831" y="377630"/>
                </a:lnTo>
                <a:lnTo>
                  <a:pt x="94591" y="380246"/>
                </a:lnTo>
                <a:lnTo>
                  <a:pt x="103351" y="384615"/>
                </a:lnTo>
                <a:lnTo>
                  <a:pt x="104227" y="390737"/>
                </a:lnTo>
                <a:lnTo>
                  <a:pt x="107730" y="404719"/>
                </a:lnTo>
                <a:lnTo>
                  <a:pt x="111234" y="419578"/>
                </a:lnTo>
                <a:lnTo>
                  <a:pt x="113862" y="428328"/>
                </a:lnTo>
                <a:lnTo>
                  <a:pt x="124374" y="552444"/>
                </a:lnTo>
                <a:lnTo>
                  <a:pt x="124374" y="562934"/>
                </a:lnTo>
                <a:lnTo>
                  <a:pt x="127002" y="572548"/>
                </a:lnTo>
                <a:lnTo>
                  <a:pt x="130505" y="580410"/>
                </a:lnTo>
                <a:lnTo>
                  <a:pt x="135761" y="588283"/>
                </a:lnTo>
                <a:lnTo>
                  <a:pt x="141893" y="596145"/>
                </a:lnTo>
                <a:lnTo>
                  <a:pt x="148025" y="603142"/>
                </a:lnTo>
                <a:lnTo>
                  <a:pt x="153280" y="611004"/>
                </a:lnTo>
                <a:lnTo>
                  <a:pt x="157660" y="619741"/>
                </a:lnTo>
                <a:lnTo>
                  <a:pt x="162040" y="639845"/>
                </a:lnTo>
                <a:lnTo>
                  <a:pt x="159412" y="659085"/>
                </a:lnTo>
                <a:lnTo>
                  <a:pt x="155032" y="678313"/>
                </a:lnTo>
                <a:lnTo>
                  <a:pt x="155908" y="698417"/>
                </a:lnTo>
                <a:lnTo>
                  <a:pt x="153280" y="700157"/>
                </a:lnTo>
                <a:lnTo>
                  <a:pt x="149777" y="700157"/>
                </a:lnTo>
                <a:lnTo>
                  <a:pt x="146273" y="687927"/>
                </a:lnTo>
                <a:lnTo>
                  <a:pt x="142769" y="675684"/>
                </a:lnTo>
                <a:lnTo>
                  <a:pt x="138389" y="663454"/>
                </a:lnTo>
                <a:lnTo>
                  <a:pt x="133133" y="652088"/>
                </a:lnTo>
                <a:lnTo>
                  <a:pt x="129629" y="651212"/>
                </a:lnTo>
                <a:lnTo>
                  <a:pt x="126126" y="651212"/>
                </a:lnTo>
                <a:lnTo>
                  <a:pt x="127002" y="657333"/>
                </a:lnTo>
                <a:lnTo>
                  <a:pt x="129629" y="663454"/>
                </a:lnTo>
                <a:lnTo>
                  <a:pt x="131381" y="668699"/>
                </a:lnTo>
                <a:lnTo>
                  <a:pt x="134009" y="674808"/>
                </a:lnTo>
                <a:lnTo>
                  <a:pt x="137513" y="685298"/>
                </a:lnTo>
                <a:lnTo>
                  <a:pt x="140141" y="697541"/>
                </a:lnTo>
                <a:lnTo>
                  <a:pt x="144521" y="707155"/>
                </a:lnTo>
                <a:lnTo>
                  <a:pt x="155032" y="711523"/>
                </a:lnTo>
                <a:lnTo>
                  <a:pt x="158536" y="709771"/>
                </a:lnTo>
                <a:lnTo>
                  <a:pt x="159412" y="707155"/>
                </a:lnTo>
                <a:lnTo>
                  <a:pt x="162916" y="704538"/>
                </a:lnTo>
                <a:lnTo>
                  <a:pt x="165544" y="701033"/>
                </a:lnTo>
                <a:lnTo>
                  <a:pt x="166420" y="696665"/>
                </a:lnTo>
                <a:lnTo>
                  <a:pt x="168172" y="692296"/>
                </a:lnTo>
                <a:lnTo>
                  <a:pt x="174303" y="693172"/>
                </a:lnTo>
                <a:lnTo>
                  <a:pt x="179559" y="695788"/>
                </a:lnTo>
                <a:lnTo>
                  <a:pt x="183063" y="699293"/>
                </a:lnTo>
                <a:lnTo>
                  <a:pt x="187443" y="703662"/>
                </a:lnTo>
                <a:lnTo>
                  <a:pt x="190947" y="702786"/>
                </a:lnTo>
                <a:lnTo>
                  <a:pt x="193575" y="701910"/>
                </a:lnTo>
                <a:lnTo>
                  <a:pt x="190071" y="694912"/>
                </a:lnTo>
                <a:lnTo>
                  <a:pt x="183939" y="690543"/>
                </a:lnTo>
                <a:lnTo>
                  <a:pt x="176931" y="687927"/>
                </a:lnTo>
                <a:lnTo>
                  <a:pt x="169924" y="685298"/>
                </a:lnTo>
                <a:lnTo>
                  <a:pt x="170800" y="673944"/>
                </a:lnTo>
                <a:lnTo>
                  <a:pt x="171676" y="662578"/>
                </a:lnTo>
                <a:lnTo>
                  <a:pt x="172551" y="651212"/>
                </a:lnTo>
                <a:lnTo>
                  <a:pt x="172551" y="629355"/>
                </a:lnTo>
                <a:lnTo>
                  <a:pt x="169048" y="619741"/>
                </a:lnTo>
                <a:lnTo>
                  <a:pt x="164668" y="610128"/>
                </a:lnTo>
                <a:lnTo>
                  <a:pt x="158536" y="602266"/>
                </a:lnTo>
                <a:lnTo>
                  <a:pt x="152404" y="593528"/>
                </a:lnTo>
                <a:lnTo>
                  <a:pt x="147149" y="585655"/>
                </a:lnTo>
                <a:lnTo>
                  <a:pt x="142769" y="576041"/>
                </a:lnTo>
                <a:lnTo>
                  <a:pt x="140141" y="566427"/>
                </a:lnTo>
                <a:lnTo>
                  <a:pt x="126126" y="422207"/>
                </a:lnTo>
                <a:lnTo>
                  <a:pt x="116490" y="385491"/>
                </a:lnTo>
                <a:lnTo>
                  <a:pt x="124374" y="384615"/>
                </a:lnTo>
                <a:lnTo>
                  <a:pt x="132257" y="382875"/>
                </a:lnTo>
                <a:lnTo>
                  <a:pt x="140141" y="381123"/>
                </a:lnTo>
                <a:lnTo>
                  <a:pt x="148025" y="379370"/>
                </a:lnTo>
                <a:lnTo>
                  <a:pt x="154156" y="376754"/>
                </a:lnTo>
                <a:lnTo>
                  <a:pt x="158536" y="375001"/>
                </a:lnTo>
                <a:lnTo>
                  <a:pt x="162040" y="373249"/>
                </a:lnTo>
                <a:lnTo>
                  <a:pt x="162916" y="371509"/>
                </a:lnTo>
                <a:lnTo>
                  <a:pt x="164668" y="345284"/>
                </a:lnTo>
                <a:lnTo>
                  <a:pt x="162040" y="316442"/>
                </a:lnTo>
                <a:lnTo>
                  <a:pt x="155908" y="287600"/>
                </a:lnTo>
                <a:lnTo>
                  <a:pt x="148901" y="259623"/>
                </a:lnTo>
                <a:lnTo>
                  <a:pt x="141017" y="234274"/>
                </a:lnTo>
                <a:lnTo>
                  <a:pt x="133133" y="214170"/>
                </a:lnTo>
                <a:lnTo>
                  <a:pt x="127878" y="201063"/>
                </a:lnTo>
                <a:lnTo>
                  <a:pt x="126126" y="195806"/>
                </a:lnTo>
                <a:lnTo>
                  <a:pt x="127002" y="202804"/>
                </a:lnTo>
                <a:lnTo>
                  <a:pt x="129629" y="222043"/>
                </a:lnTo>
                <a:lnTo>
                  <a:pt x="133133" y="245640"/>
                </a:lnTo>
                <a:lnTo>
                  <a:pt x="135761" y="266620"/>
                </a:lnTo>
                <a:lnTo>
                  <a:pt x="136637" y="270113"/>
                </a:lnTo>
                <a:lnTo>
                  <a:pt x="140141" y="279727"/>
                </a:lnTo>
                <a:lnTo>
                  <a:pt x="143645" y="293709"/>
                </a:lnTo>
                <a:lnTo>
                  <a:pt x="148025" y="309445"/>
                </a:lnTo>
                <a:lnTo>
                  <a:pt x="150652" y="326056"/>
                </a:lnTo>
                <a:lnTo>
                  <a:pt x="152404" y="341791"/>
                </a:lnTo>
                <a:lnTo>
                  <a:pt x="150652" y="354021"/>
                </a:lnTo>
                <a:lnTo>
                  <a:pt x="146273" y="361895"/>
                </a:lnTo>
                <a:lnTo>
                  <a:pt x="131381" y="367140"/>
                </a:lnTo>
                <a:lnTo>
                  <a:pt x="115614" y="368880"/>
                </a:lnTo>
                <a:lnTo>
                  <a:pt x="98971" y="367140"/>
                </a:lnTo>
                <a:lnTo>
                  <a:pt x="81452" y="364511"/>
                </a:lnTo>
                <a:lnTo>
                  <a:pt x="63932" y="362771"/>
                </a:lnTo>
                <a:lnTo>
                  <a:pt x="47289" y="362771"/>
                </a:lnTo>
                <a:lnTo>
                  <a:pt x="31522" y="365388"/>
                </a:lnTo>
                <a:lnTo>
                  <a:pt x="16643" y="373249"/>
                </a:lnTo>
                <a:lnTo>
                  <a:pt x="24514" y="297214"/>
                </a:lnTo>
                <a:lnTo>
                  <a:pt x="26266" y="267496"/>
                </a:lnTo>
                <a:lnTo>
                  <a:pt x="29770" y="232521"/>
                </a:lnTo>
                <a:lnTo>
                  <a:pt x="32398" y="203680"/>
                </a:lnTo>
                <a:lnTo>
                  <a:pt x="34150" y="191425"/>
                </a:lnTo>
                <a:lnTo>
                  <a:pt x="40282" y="170494"/>
                </a:lnTo>
                <a:lnTo>
                  <a:pt x="43785" y="162583"/>
                </a:lnTo>
                <a:lnTo>
                  <a:pt x="47289" y="155647"/>
                </a:lnTo>
                <a:lnTo>
                  <a:pt x="51669" y="148589"/>
                </a:lnTo>
                <a:lnTo>
                  <a:pt x="56925" y="141652"/>
                </a:lnTo>
                <a:lnTo>
                  <a:pt x="61305" y="135446"/>
                </a:lnTo>
                <a:lnTo>
                  <a:pt x="66560" y="128509"/>
                </a:lnTo>
                <a:lnTo>
                  <a:pt x="70940" y="121572"/>
                </a:lnTo>
                <a:lnTo>
                  <a:pt x="75320" y="114514"/>
                </a:lnTo>
                <a:lnTo>
                  <a:pt x="121746" y="69974"/>
                </a:lnTo>
                <a:lnTo>
                  <a:pt x="129629" y="73503"/>
                </a:lnTo>
                <a:lnTo>
                  <a:pt x="140141" y="77762"/>
                </a:lnTo>
                <a:lnTo>
                  <a:pt x="153280" y="82143"/>
                </a:lnTo>
                <a:lnTo>
                  <a:pt x="166420" y="87376"/>
                </a:lnTo>
                <a:lnTo>
                  <a:pt x="179559" y="93583"/>
                </a:lnTo>
                <a:lnTo>
                  <a:pt x="191823" y="98816"/>
                </a:lnTo>
                <a:lnTo>
                  <a:pt x="200582" y="105752"/>
                </a:lnTo>
                <a:lnTo>
                  <a:pt x="206702" y="111959"/>
                </a:lnTo>
                <a:lnTo>
                  <a:pt x="210206" y="115366"/>
                </a:lnTo>
                <a:lnTo>
                  <a:pt x="218965" y="124980"/>
                </a:lnTo>
                <a:lnTo>
                  <a:pt x="231229" y="138123"/>
                </a:lnTo>
                <a:lnTo>
                  <a:pt x="246120" y="152970"/>
                </a:lnTo>
                <a:lnTo>
                  <a:pt x="261011" y="167816"/>
                </a:lnTo>
                <a:lnTo>
                  <a:pt x="273275" y="180959"/>
                </a:lnTo>
                <a:lnTo>
                  <a:pt x="282910" y="189721"/>
                </a:lnTo>
                <a:lnTo>
                  <a:pt x="287290" y="192277"/>
                </a:lnTo>
                <a:lnTo>
                  <a:pt x="296926" y="180959"/>
                </a:lnTo>
                <a:lnTo>
                  <a:pt x="304809" y="166964"/>
                </a:lnTo>
                <a:lnTo>
                  <a:pt x="310941" y="152118"/>
                </a:lnTo>
                <a:lnTo>
                  <a:pt x="315321" y="136419"/>
                </a:lnTo>
                <a:lnTo>
                  <a:pt x="317949" y="121572"/>
                </a:lnTo>
                <a:lnTo>
                  <a:pt x="319701" y="108429"/>
                </a:lnTo>
                <a:lnTo>
                  <a:pt x="318825" y="98816"/>
                </a:lnTo>
                <a:lnTo>
                  <a:pt x="317073" y="93583"/>
                </a:lnTo>
                <a:lnTo>
                  <a:pt x="316197" y="96138"/>
                </a:lnTo>
                <a:lnTo>
                  <a:pt x="314445" y="103197"/>
                </a:lnTo>
                <a:lnTo>
                  <a:pt x="312693" y="113662"/>
                </a:lnTo>
                <a:lnTo>
                  <a:pt x="309189" y="126805"/>
                </a:lnTo>
                <a:lnTo>
                  <a:pt x="305685" y="140800"/>
                </a:lnTo>
                <a:lnTo>
                  <a:pt x="300430" y="154673"/>
                </a:lnTo>
                <a:lnTo>
                  <a:pt x="294298" y="166964"/>
                </a:lnTo>
                <a:lnTo>
                  <a:pt x="286414" y="176578"/>
                </a:lnTo>
                <a:lnTo>
                  <a:pt x="276779" y="170494"/>
                </a:lnTo>
                <a:lnTo>
                  <a:pt x="265391" y="161732"/>
                </a:lnTo>
                <a:lnTo>
                  <a:pt x="253128" y="149440"/>
                </a:lnTo>
                <a:lnTo>
                  <a:pt x="240864" y="136419"/>
                </a:lnTo>
                <a:lnTo>
                  <a:pt x="229477" y="123276"/>
                </a:lnTo>
                <a:lnTo>
                  <a:pt x="219841" y="110985"/>
                </a:lnTo>
                <a:lnTo>
                  <a:pt x="211958" y="101371"/>
                </a:lnTo>
                <a:lnTo>
                  <a:pt x="207578" y="95286"/>
                </a:lnTo>
                <a:lnTo>
                  <a:pt x="197954" y="91757"/>
                </a:lnTo>
                <a:lnTo>
                  <a:pt x="187443" y="88350"/>
                </a:lnTo>
                <a:lnTo>
                  <a:pt x="177807" y="83969"/>
                </a:lnTo>
                <a:lnTo>
                  <a:pt x="168172" y="79588"/>
                </a:lnTo>
                <a:lnTo>
                  <a:pt x="158536" y="75207"/>
                </a:lnTo>
                <a:lnTo>
                  <a:pt x="149777" y="70826"/>
                </a:lnTo>
                <a:lnTo>
                  <a:pt x="140141" y="65593"/>
                </a:lnTo>
                <a:lnTo>
                  <a:pt x="130505" y="61212"/>
                </a:lnTo>
                <a:lnTo>
                  <a:pt x="133133" y="57683"/>
                </a:lnTo>
                <a:lnTo>
                  <a:pt x="136637" y="53302"/>
                </a:lnTo>
                <a:lnTo>
                  <a:pt x="139265" y="49894"/>
                </a:lnTo>
                <a:lnTo>
                  <a:pt x="142769" y="46365"/>
                </a:lnTo>
                <a:lnTo>
                  <a:pt x="150652" y="54154"/>
                </a:lnTo>
                <a:lnTo>
                  <a:pt x="159412" y="60360"/>
                </a:lnTo>
                <a:lnTo>
                  <a:pt x="169048" y="64741"/>
                </a:lnTo>
                <a:lnTo>
                  <a:pt x="179559" y="69122"/>
                </a:lnTo>
                <a:lnTo>
                  <a:pt x="190071" y="71678"/>
                </a:lnTo>
                <a:lnTo>
                  <a:pt x="201458" y="74355"/>
                </a:lnTo>
                <a:lnTo>
                  <a:pt x="212834" y="76059"/>
                </a:lnTo>
                <a:lnTo>
                  <a:pt x="224221" y="76910"/>
                </a:lnTo>
                <a:lnTo>
                  <a:pt x="231229" y="86524"/>
                </a:lnTo>
                <a:lnTo>
                  <a:pt x="239112" y="98816"/>
                </a:lnTo>
                <a:lnTo>
                  <a:pt x="247872" y="110985"/>
                </a:lnTo>
                <a:lnTo>
                  <a:pt x="256632" y="124128"/>
                </a:lnTo>
                <a:lnTo>
                  <a:pt x="264515" y="135446"/>
                </a:lnTo>
                <a:lnTo>
                  <a:pt x="271523" y="144208"/>
                </a:lnTo>
                <a:lnTo>
                  <a:pt x="275903" y="150414"/>
                </a:lnTo>
                <a:lnTo>
                  <a:pt x="277655" y="152970"/>
                </a:lnTo>
                <a:lnTo>
                  <a:pt x="283786" y="132038"/>
                </a:lnTo>
                <a:lnTo>
                  <a:pt x="286414" y="108429"/>
                </a:lnTo>
                <a:lnTo>
                  <a:pt x="284662" y="83969"/>
                </a:lnTo>
                <a:lnTo>
                  <a:pt x="278531" y="62064"/>
                </a:lnTo>
                <a:lnTo>
                  <a:pt x="284662" y="56831"/>
                </a:lnTo>
                <a:lnTo>
                  <a:pt x="289918" y="50746"/>
                </a:lnTo>
                <a:lnTo>
                  <a:pt x="295174" y="45513"/>
                </a:lnTo>
                <a:lnTo>
                  <a:pt x="300430" y="39307"/>
                </a:lnTo>
                <a:lnTo>
                  <a:pt x="304809" y="33222"/>
                </a:lnTo>
                <a:lnTo>
                  <a:pt x="310065" y="27137"/>
                </a:lnTo>
                <a:lnTo>
                  <a:pt x="314445" y="21053"/>
                </a:lnTo>
                <a:lnTo>
                  <a:pt x="318825" y="14846"/>
                </a:lnTo>
                <a:lnTo>
                  <a:pt x="324956" y="17524"/>
                </a:lnTo>
                <a:lnTo>
                  <a:pt x="331088" y="21905"/>
                </a:lnTo>
                <a:lnTo>
                  <a:pt x="336344" y="26286"/>
                </a:lnTo>
                <a:lnTo>
                  <a:pt x="338972" y="26286"/>
                </a:lnTo>
                <a:lnTo>
                  <a:pt x="337220" y="21905"/>
                </a:lnTo>
                <a:lnTo>
                  <a:pt x="334592" y="17524"/>
                </a:lnTo>
                <a:lnTo>
                  <a:pt x="331964" y="13143"/>
                </a:lnTo>
                <a:lnTo>
                  <a:pt x="328460" y="9613"/>
                </a:lnTo>
                <a:lnTo>
                  <a:pt x="324956" y="6084"/>
                </a:lnTo>
                <a:lnTo>
                  <a:pt x="321453" y="3529"/>
                </a:lnTo>
                <a:lnTo>
                  <a:pt x="317073" y="851"/>
                </a:lnTo>
                <a:lnTo>
                  <a:pt x="311817" y="0"/>
                </a:lnTo>
                <a:lnTo>
                  <a:pt x="308313" y="9613"/>
                </a:lnTo>
                <a:lnTo>
                  <a:pt x="302181" y="19227"/>
                </a:lnTo>
                <a:lnTo>
                  <a:pt x="295174" y="28841"/>
                </a:lnTo>
                <a:lnTo>
                  <a:pt x="287290" y="37603"/>
                </a:lnTo>
                <a:lnTo>
                  <a:pt x="280282" y="45513"/>
                </a:lnTo>
                <a:lnTo>
                  <a:pt x="274151" y="51598"/>
                </a:lnTo>
                <a:lnTo>
                  <a:pt x="269771" y="55979"/>
                </a:lnTo>
                <a:lnTo>
                  <a:pt x="268019" y="57683"/>
                </a:lnTo>
                <a:lnTo>
                  <a:pt x="268895" y="69122"/>
                </a:lnTo>
                <a:lnTo>
                  <a:pt x="272399" y="90054"/>
                </a:lnTo>
                <a:lnTo>
                  <a:pt x="274151" y="114514"/>
                </a:lnTo>
                <a:lnTo>
                  <a:pt x="271523" y="133742"/>
                </a:lnTo>
                <a:lnTo>
                  <a:pt x="268895" y="129361"/>
                </a:lnTo>
                <a:lnTo>
                  <a:pt x="264515" y="123276"/>
                </a:lnTo>
                <a:lnTo>
                  <a:pt x="259259" y="114514"/>
                </a:lnTo>
                <a:lnTo>
                  <a:pt x="254004" y="104048"/>
                </a:lnTo>
                <a:lnTo>
                  <a:pt x="246996" y="93583"/>
                </a:lnTo>
                <a:lnTo>
                  <a:pt x="240864" y="83117"/>
                </a:lnTo>
                <a:lnTo>
                  <a:pt x="235608" y="74355"/>
                </a:lnTo>
                <a:lnTo>
                  <a:pt x="230353" y="67297"/>
                </a:lnTo>
                <a:lnTo>
                  <a:pt x="220717" y="67297"/>
                </a:lnTo>
                <a:lnTo>
                  <a:pt x="210206" y="65593"/>
                </a:lnTo>
                <a:lnTo>
                  <a:pt x="198830" y="62916"/>
                </a:lnTo>
                <a:lnTo>
                  <a:pt x="187443" y="59508"/>
                </a:lnTo>
                <a:lnTo>
                  <a:pt x="175179" y="54154"/>
                </a:lnTo>
                <a:lnTo>
                  <a:pt x="162916" y="48921"/>
                </a:lnTo>
                <a:lnTo>
                  <a:pt x="149777" y="41132"/>
                </a:lnTo>
                <a:lnTo>
                  <a:pt x="135761" y="33222"/>
                </a:lnTo>
                <a:lnTo>
                  <a:pt x="131381" y="39307"/>
                </a:lnTo>
                <a:lnTo>
                  <a:pt x="124374" y="48069"/>
                </a:lnTo>
                <a:lnTo>
                  <a:pt x="114738" y="58535"/>
                </a:lnTo>
                <a:lnTo>
                  <a:pt x="105103" y="69122"/>
                </a:lnTo>
                <a:lnTo>
                  <a:pt x="94591" y="79588"/>
                </a:lnTo>
                <a:lnTo>
                  <a:pt x="85831" y="88350"/>
                </a:lnTo>
                <a:lnTo>
                  <a:pt x="80576" y="94435"/>
                </a:lnTo>
                <a:lnTo>
                  <a:pt x="77948" y="96990"/>
                </a:lnTo>
                <a:lnTo>
                  <a:pt x="67436" y="106604"/>
                </a:lnTo>
                <a:lnTo>
                  <a:pt x="56925" y="117191"/>
                </a:lnTo>
                <a:lnTo>
                  <a:pt x="47289" y="128509"/>
                </a:lnTo>
                <a:lnTo>
                  <a:pt x="38530" y="139827"/>
                </a:lnTo>
                <a:lnTo>
                  <a:pt x="30646" y="152118"/>
                </a:lnTo>
                <a:lnTo>
                  <a:pt x="24514" y="165261"/>
                </a:lnTo>
                <a:lnTo>
                  <a:pt x="19271" y="178282"/>
                </a:lnTo>
                <a:lnTo>
                  <a:pt x="16643" y="192277"/>
                </a:lnTo>
                <a:lnTo>
                  <a:pt x="7007" y="302459"/>
                </a:lnTo>
                <a:lnTo>
                  <a:pt x="0" y="388120"/>
                </a:lnTo>
                <a:lnTo>
                  <a:pt x="1751" y="388984"/>
                </a:lnTo>
                <a:lnTo>
                  <a:pt x="5255" y="388120"/>
                </a:lnTo>
                <a:lnTo>
                  <a:pt x="10511" y="387244"/>
                </a:lnTo>
                <a:lnTo>
                  <a:pt x="16643" y="385491"/>
                </a:lnTo>
                <a:lnTo>
                  <a:pt x="22774" y="384615"/>
                </a:lnTo>
                <a:lnTo>
                  <a:pt x="28894" y="382875"/>
                </a:lnTo>
                <a:lnTo>
                  <a:pt x="34150" y="381123"/>
                </a:lnTo>
                <a:lnTo>
                  <a:pt x="38530" y="380246"/>
                </a:lnTo>
                <a:lnTo>
                  <a:pt x="38530" y="385491"/>
                </a:lnTo>
                <a:lnTo>
                  <a:pt x="37654" y="392489"/>
                </a:lnTo>
                <a:lnTo>
                  <a:pt x="36778" y="399474"/>
                </a:lnTo>
                <a:lnTo>
                  <a:pt x="35902" y="403843"/>
                </a:lnTo>
                <a:lnTo>
                  <a:pt x="37654" y="419578"/>
                </a:lnTo>
                <a:lnTo>
                  <a:pt x="40282" y="435313"/>
                </a:lnTo>
                <a:lnTo>
                  <a:pt x="43785" y="451048"/>
                </a:lnTo>
                <a:lnTo>
                  <a:pt x="47289" y="466783"/>
                </a:lnTo>
                <a:lnTo>
                  <a:pt x="50793" y="482519"/>
                </a:lnTo>
                <a:lnTo>
                  <a:pt x="56049" y="497377"/>
                </a:lnTo>
                <a:lnTo>
                  <a:pt x="61305" y="512236"/>
                </a:lnTo>
                <a:lnTo>
                  <a:pt x="66560" y="527095"/>
                </a:lnTo>
                <a:lnTo>
                  <a:pt x="72692" y="551568"/>
                </a:lnTo>
                <a:lnTo>
                  <a:pt x="79700" y="576917"/>
                </a:lnTo>
                <a:lnTo>
                  <a:pt x="84955" y="602266"/>
                </a:lnTo>
                <a:lnTo>
                  <a:pt x="84955" y="640722"/>
                </a:lnTo>
                <a:lnTo>
                  <a:pt x="85831" y="652088"/>
                </a:lnTo>
                <a:lnTo>
                  <a:pt x="87583" y="664330"/>
                </a:lnTo>
                <a:lnTo>
                  <a:pt x="89335" y="674808"/>
                </a:lnTo>
                <a:lnTo>
                  <a:pt x="92839" y="685298"/>
                </a:lnTo>
                <a:lnTo>
                  <a:pt x="98095" y="694912"/>
                </a:lnTo>
                <a:lnTo>
                  <a:pt x="105103" y="704538"/>
                </a:lnTo>
                <a:lnTo>
                  <a:pt x="113862" y="712400"/>
                </a:lnTo>
                <a:lnTo>
                  <a:pt x="121746" y="719397"/>
                </a:lnTo>
                <a:lnTo>
                  <a:pt x="129629" y="726382"/>
                </a:lnTo>
                <a:lnTo>
                  <a:pt x="136637" y="734256"/>
                </a:lnTo>
                <a:lnTo>
                  <a:pt x="143645" y="742118"/>
                </a:lnTo>
                <a:lnTo>
                  <a:pt x="150652" y="749115"/>
                </a:lnTo>
                <a:lnTo>
                  <a:pt x="158536" y="755224"/>
                </a:lnTo>
                <a:lnTo>
                  <a:pt x="167296" y="759605"/>
                </a:lnTo>
                <a:lnTo>
                  <a:pt x="176931" y="762221"/>
                </a:lnTo>
                <a:lnTo>
                  <a:pt x="179559" y="757853"/>
                </a:lnTo>
                <a:lnTo>
                  <a:pt x="180435" y="752608"/>
                </a:lnTo>
                <a:lnTo>
                  <a:pt x="181311" y="748239"/>
                </a:lnTo>
                <a:lnTo>
                  <a:pt x="181311" y="742994"/>
                </a:lnTo>
                <a:lnTo>
                  <a:pt x="188319" y="742118"/>
                </a:lnTo>
                <a:lnTo>
                  <a:pt x="195326" y="742118"/>
                </a:lnTo>
                <a:lnTo>
                  <a:pt x="201458" y="7403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8024817" y="4228784"/>
            <a:ext cx="141017" cy="151217"/>
          </a:xfrm>
          <a:custGeom>
            <a:avLst/>
            <a:gdLst/>
            <a:ahLst/>
            <a:cxnLst/>
            <a:rect l="l" t="t" r="r" b="b"/>
            <a:pathLst>
              <a:path w="141017" h="151217">
                <a:moveTo>
                  <a:pt x="0" y="8737"/>
                </a:moveTo>
                <a:lnTo>
                  <a:pt x="9635" y="111886"/>
                </a:lnTo>
                <a:lnTo>
                  <a:pt x="19258" y="116254"/>
                </a:lnTo>
                <a:lnTo>
                  <a:pt x="28018" y="120623"/>
                </a:lnTo>
                <a:lnTo>
                  <a:pt x="37654" y="125868"/>
                </a:lnTo>
                <a:lnTo>
                  <a:pt x="46413" y="131113"/>
                </a:lnTo>
                <a:lnTo>
                  <a:pt x="55173" y="136358"/>
                </a:lnTo>
                <a:lnTo>
                  <a:pt x="63932" y="141603"/>
                </a:lnTo>
                <a:lnTo>
                  <a:pt x="73568" y="146848"/>
                </a:lnTo>
                <a:lnTo>
                  <a:pt x="82328" y="151217"/>
                </a:lnTo>
                <a:lnTo>
                  <a:pt x="84080" y="150341"/>
                </a:lnTo>
                <a:lnTo>
                  <a:pt x="88459" y="148601"/>
                </a:lnTo>
                <a:lnTo>
                  <a:pt x="94591" y="145096"/>
                </a:lnTo>
                <a:lnTo>
                  <a:pt x="102475" y="140727"/>
                </a:lnTo>
                <a:lnTo>
                  <a:pt x="110358" y="136358"/>
                </a:lnTo>
                <a:lnTo>
                  <a:pt x="119118" y="131989"/>
                </a:lnTo>
                <a:lnTo>
                  <a:pt x="126126" y="127621"/>
                </a:lnTo>
                <a:lnTo>
                  <a:pt x="132257" y="123252"/>
                </a:lnTo>
                <a:lnTo>
                  <a:pt x="132257" y="120623"/>
                </a:lnTo>
                <a:lnTo>
                  <a:pt x="131381" y="118007"/>
                </a:lnTo>
                <a:lnTo>
                  <a:pt x="130505" y="115378"/>
                </a:lnTo>
                <a:lnTo>
                  <a:pt x="127878" y="113638"/>
                </a:lnTo>
                <a:lnTo>
                  <a:pt x="122622" y="118007"/>
                </a:lnTo>
                <a:lnTo>
                  <a:pt x="116490" y="121499"/>
                </a:lnTo>
                <a:lnTo>
                  <a:pt x="110358" y="125868"/>
                </a:lnTo>
                <a:lnTo>
                  <a:pt x="105103" y="129361"/>
                </a:lnTo>
                <a:lnTo>
                  <a:pt x="98971" y="131989"/>
                </a:lnTo>
                <a:lnTo>
                  <a:pt x="92839" y="135482"/>
                </a:lnTo>
                <a:lnTo>
                  <a:pt x="85831" y="138111"/>
                </a:lnTo>
                <a:lnTo>
                  <a:pt x="79700" y="139851"/>
                </a:lnTo>
                <a:lnTo>
                  <a:pt x="77948" y="138987"/>
                </a:lnTo>
                <a:lnTo>
                  <a:pt x="72692" y="135482"/>
                </a:lnTo>
                <a:lnTo>
                  <a:pt x="65684" y="131989"/>
                </a:lnTo>
                <a:lnTo>
                  <a:pt x="56049" y="126744"/>
                </a:lnTo>
                <a:lnTo>
                  <a:pt x="46413" y="121499"/>
                </a:lnTo>
                <a:lnTo>
                  <a:pt x="36778" y="116254"/>
                </a:lnTo>
                <a:lnTo>
                  <a:pt x="28894" y="111009"/>
                </a:lnTo>
                <a:lnTo>
                  <a:pt x="21886" y="107517"/>
                </a:lnTo>
                <a:lnTo>
                  <a:pt x="18382" y="86537"/>
                </a:lnTo>
                <a:lnTo>
                  <a:pt x="16643" y="63816"/>
                </a:lnTo>
                <a:lnTo>
                  <a:pt x="14891" y="41960"/>
                </a:lnTo>
                <a:lnTo>
                  <a:pt x="11387" y="20103"/>
                </a:lnTo>
                <a:lnTo>
                  <a:pt x="66560" y="20103"/>
                </a:lnTo>
                <a:lnTo>
                  <a:pt x="78824" y="19227"/>
                </a:lnTo>
                <a:lnTo>
                  <a:pt x="91963" y="18363"/>
                </a:lnTo>
                <a:lnTo>
                  <a:pt x="105103" y="17487"/>
                </a:lnTo>
                <a:lnTo>
                  <a:pt x="118242" y="15735"/>
                </a:lnTo>
                <a:lnTo>
                  <a:pt x="121746" y="29717"/>
                </a:lnTo>
                <a:lnTo>
                  <a:pt x="128753" y="61188"/>
                </a:lnTo>
                <a:lnTo>
                  <a:pt x="135761" y="90905"/>
                </a:lnTo>
                <a:lnTo>
                  <a:pt x="139265" y="104012"/>
                </a:lnTo>
                <a:lnTo>
                  <a:pt x="141017" y="70801"/>
                </a:lnTo>
                <a:lnTo>
                  <a:pt x="136637" y="36715"/>
                </a:lnTo>
                <a:lnTo>
                  <a:pt x="130505" y="10490"/>
                </a:lnTo>
                <a:lnTo>
                  <a:pt x="127002" y="0"/>
                </a:lnTo>
                <a:lnTo>
                  <a:pt x="119994" y="876"/>
                </a:lnTo>
                <a:lnTo>
                  <a:pt x="108606" y="1752"/>
                </a:lnTo>
                <a:lnTo>
                  <a:pt x="94591" y="3504"/>
                </a:lnTo>
                <a:lnTo>
                  <a:pt x="77072" y="5245"/>
                </a:lnTo>
                <a:lnTo>
                  <a:pt x="58677" y="7873"/>
                </a:lnTo>
                <a:lnTo>
                  <a:pt x="38530" y="8737"/>
                </a:lnTo>
                <a:lnTo>
                  <a:pt x="19258" y="9613"/>
                </a:lnTo>
                <a:lnTo>
                  <a:pt x="0" y="87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030949" y="4056586"/>
            <a:ext cx="302181" cy="644202"/>
          </a:xfrm>
          <a:custGeom>
            <a:avLst/>
            <a:gdLst/>
            <a:ahLst/>
            <a:cxnLst/>
            <a:rect l="l" t="t" r="r" b="b"/>
            <a:pathLst>
              <a:path w="302181" h="644202">
                <a:moveTo>
                  <a:pt x="245244" y="256982"/>
                </a:moveTo>
                <a:lnTo>
                  <a:pt x="240864" y="256106"/>
                </a:lnTo>
                <a:lnTo>
                  <a:pt x="237360" y="254366"/>
                </a:lnTo>
                <a:lnTo>
                  <a:pt x="232105" y="234262"/>
                </a:lnTo>
                <a:lnTo>
                  <a:pt x="228601" y="213281"/>
                </a:lnTo>
                <a:lnTo>
                  <a:pt x="225097" y="192301"/>
                </a:lnTo>
                <a:lnTo>
                  <a:pt x="218965" y="172197"/>
                </a:lnTo>
                <a:lnTo>
                  <a:pt x="224221" y="169581"/>
                </a:lnTo>
                <a:lnTo>
                  <a:pt x="230353" y="166952"/>
                </a:lnTo>
                <a:lnTo>
                  <a:pt x="237360" y="165212"/>
                </a:lnTo>
                <a:lnTo>
                  <a:pt x="244368" y="163460"/>
                </a:lnTo>
                <a:lnTo>
                  <a:pt x="250500" y="162583"/>
                </a:lnTo>
                <a:lnTo>
                  <a:pt x="255756" y="160831"/>
                </a:lnTo>
                <a:lnTo>
                  <a:pt x="260135" y="160831"/>
                </a:lnTo>
                <a:lnTo>
                  <a:pt x="261011" y="166076"/>
                </a:lnTo>
                <a:lnTo>
                  <a:pt x="264515" y="180935"/>
                </a:lnTo>
                <a:lnTo>
                  <a:pt x="268895" y="201915"/>
                </a:lnTo>
                <a:lnTo>
                  <a:pt x="274151" y="227264"/>
                </a:lnTo>
                <a:lnTo>
                  <a:pt x="278531" y="253489"/>
                </a:lnTo>
                <a:lnTo>
                  <a:pt x="282910" y="278838"/>
                </a:lnTo>
                <a:lnTo>
                  <a:pt x="286414" y="298942"/>
                </a:lnTo>
                <a:lnTo>
                  <a:pt x="287290" y="312925"/>
                </a:lnTo>
                <a:lnTo>
                  <a:pt x="283786" y="316418"/>
                </a:lnTo>
                <a:lnTo>
                  <a:pt x="277655" y="319046"/>
                </a:lnTo>
                <a:lnTo>
                  <a:pt x="269771" y="322539"/>
                </a:lnTo>
                <a:lnTo>
                  <a:pt x="260135" y="325167"/>
                </a:lnTo>
                <a:lnTo>
                  <a:pt x="248748" y="327784"/>
                </a:lnTo>
                <a:lnTo>
                  <a:pt x="237360" y="331289"/>
                </a:lnTo>
                <a:lnTo>
                  <a:pt x="224221" y="333905"/>
                </a:lnTo>
                <a:lnTo>
                  <a:pt x="211082" y="336522"/>
                </a:lnTo>
                <a:lnTo>
                  <a:pt x="197942" y="338274"/>
                </a:lnTo>
                <a:lnTo>
                  <a:pt x="185691" y="340903"/>
                </a:lnTo>
                <a:lnTo>
                  <a:pt x="174303" y="342643"/>
                </a:lnTo>
                <a:lnTo>
                  <a:pt x="163792" y="344395"/>
                </a:lnTo>
                <a:lnTo>
                  <a:pt x="155032" y="345271"/>
                </a:lnTo>
                <a:lnTo>
                  <a:pt x="148901" y="346148"/>
                </a:lnTo>
                <a:lnTo>
                  <a:pt x="144521" y="347012"/>
                </a:lnTo>
                <a:lnTo>
                  <a:pt x="142769" y="347012"/>
                </a:lnTo>
                <a:lnTo>
                  <a:pt x="136637" y="350516"/>
                </a:lnTo>
                <a:lnTo>
                  <a:pt x="129629" y="354885"/>
                </a:lnTo>
                <a:lnTo>
                  <a:pt x="120870" y="359254"/>
                </a:lnTo>
                <a:lnTo>
                  <a:pt x="110358" y="362747"/>
                </a:lnTo>
                <a:lnTo>
                  <a:pt x="97219" y="367116"/>
                </a:lnTo>
                <a:lnTo>
                  <a:pt x="82328" y="370620"/>
                </a:lnTo>
                <a:lnTo>
                  <a:pt x="63932" y="373237"/>
                </a:lnTo>
                <a:lnTo>
                  <a:pt x="42033" y="374113"/>
                </a:lnTo>
                <a:lnTo>
                  <a:pt x="7883" y="374113"/>
                </a:lnTo>
                <a:lnTo>
                  <a:pt x="3503" y="374989"/>
                </a:lnTo>
                <a:lnTo>
                  <a:pt x="0" y="374989"/>
                </a:lnTo>
                <a:lnTo>
                  <a:pt x="0" y="375865"/>
                </a:lnTo>
                <a:lnTo>
                  <a:pt x="10511" y="381975"/>
                </a:lnTo>
                <a:lnTo>
                  <a:pt x="23638" y="385479"/>
                </a:lnTo>
                <a:lnTo>
                  <a:pt x="37654" y="387220"/>
                </a:lnTo>
                <a:lnTo>
                  <a:pt x="64808" y="387220"/>
                </a:lnTo>
                <a:lnTo>
                  <a:pt x="75320" y="386356"/>
                </a:lnTo>
                <a:lnTo>
                  <a:pt x="83204" y="384603"/>
                </a:lnTo>
                <a:lnTo>
                  <a:pt x="85831" y="384603"/>
                </a:lnTo>
                <a:lnTo>
                  <a:pt x="81452" y="408200"/>
                </a:lnTo>
                <a:lnTo>
                  <a:pt x="75320" y="449284"/>
                </a:lnTo>
                <a:lnTo>
                  <a:pt x="70064" y="487739"/>
                </a:lnTo>
                <a:lnTo>
                  <a:pt x="67436" y="505227"/>
                </a:lnTo>
                <a:lnTo>
                  <a:pt x="58677" y="601378"/>
                </a:lnTo>
                <a:lnTo>
                  <a:pt x="56925" y="608363"/>
                </a:lnTo>
                <a:lnTo>
                  <a:pt x="55173" y="624098"/>
                </a:lnTo>
                <a:lnTo>
                  <a:pt x="54297" y="638957"/>
                </a:lnTo>
                <a:lnTo>
                  <a:pt x="56925" y="644202"/>
                </a:lnTo>
                <a:lnTo>
                  <a:pt x="61305" y="630219"/>
                </a:lnTo>
                <a:lnTo>
                  <a:pt x="69188" y="603994"/>
                </a:lnTo>
                <a:lnTo>
                  <a:pt x="77072" y="572536"/>
                </a:lnTo>
                <a:lnTo>
                  <a:pt x="82328" y="543682"/>
                </a:lnTo>
                <a:lnTo>
                  <a:pt x="98971" y="383727"/>
                </a:lnTo>
                <a:lnTo>
                  <a:pt x="105103" y="381975"/>
                </a:lnTo>
                <a:lnTo>
                  <a:pt x="111234" y="380234"/>
                </a:lnTo>
                <a:lnTo>
                  <a:pt x="117366" y="377606"/>
                </a:lnTo>
                <a:lnTo>
                  <a:pt x="123498" y="374989"/>
                </a:lnTo>
                <a:lnTo>
                  <a:pt x="128753" y="371497"/>
                </a:lnTo>
                <a:lnTo>
                  <a:pt x="134009" y="368868"/>
                </a:lnTo>
                <a:lnTo>
                  <a:pt x="139265" y="365375"/>
                </a:lnTo>
                <a:lnTo>
                  <a:pt x="144521" y="362747"/>
                </a:lnTo>
                <a:lnTo>
                  <a:pt x="155908" y="357502"/>
                </a:lnTo>
                <a:lnTo>
                  <a:pt x="171676" y="354009"/>
                </a:lnTo>
                <a:lnTo>
                  <a:pt x="188319" y="352257"/>
                </a:lnTo>
                <a:lnTo>
                  <a:pt x="205826" y="350516"/>
                </a:lnTo>
                <a:lnTo>
                  <a:pt x="222469" y="349640"/>
                </a:lnTo>
                <a:lnTo>
                  <a:pt x="237360" y="348764"/>
                </a:lnTo>
                <a:lnTo>
                  <a:pt x="248748" y="347888"/>
                </a:lnTo>
                <a:lnTo>
                  <a:pt x="254880" y="347012"/>
                </a:lnTo>
                <a:lnTo>
                  <a:pt x="254004" y="375865"/>
                </a:lnTo>
                <a:lnTo>
                  <a:pt x="250500" y="416073"/>
                </a:lnTo>
                <a:lnTo>
                  <a:pt x="247872" y="451912"/>
                </a:lnTo>
                <a:lnTo>
                  <a:pt x="246120" y="467635"/>
                </a:lnTo>
                <a:lnTo>
                  <a:pt x="246120" y="493861"/>
                </a:lnTo>
                <a:lnTo>
                  <a:pt x="245244" y="520086"/>
                </a:lnTo>
                <a:lnTo>
                  <a:pt x="243492" y="546311"/>
                </a:lnTo>
                <a:lnTo>
                  <a:pt x="241740" y="571660"/>
                </a:lnTo>
                <a:lnTo>
                  <a:pt x="239112" y="580398"/>
                </a:lnTo>
                <a:lnTo>
                  <a:pt x="232981" y="601378"/>
                </a:lnTo>
                <a:lnTo>
                  <a:pt x="226849" y="623222"/>
                </a:lnTo>
                <a:lnTo>
                  <a:pt x="224221" y="636341"/>
                </a:lnTo>
                <a:lnTo>
                  <a:pt x="227725" y="638081"/>
                </a:lnTo>
                <a:lnTo>
                  <a:pt x="232105" y="638081"/>
                </a:lnTo>
                <a:lnTo>
                  <a:pt x="237360" y="637217"/>
                </a:lnTo>
                <a:lnTo>
                  <a:pt x="246996" y="617113"/>
                </a:lnTo>
                <a:lnTo>
                  <a:pt x="252252" y="598749"/>
                </a:lnTo>
                <a:lnTo>
                  <a:pt x="256632" y="579521"/>
                </a:lnTo>
                <a:lnTo>
                  <a:pt x="258383" y="560294"/>
                </a:lnTo>
                <a:lnTo>
                  <a:pt x="258383" y="505227"/>
                </a:lnTo>
                <a:lnTo>
                  <a:pt x="260135" y="482494"/>
                </a:lnTo>
                <a:lnTo>
                  <a:pt x="264515" y="430056"/>
                </a:lnTo>
                <a:lnTo>
                  <a:pt x="268895" y="373237"/>
                </a:lnTo>
                <a:lnTo>
                  <a:pt x="269771" y="339150"/>
                </a:lnTo>
                <a:lnTo>
                  <a:pt x="283786" y="335658"/>
                </a:lnTo>
                <a:lnTo>
                  <a:pt x="293422" y="330413"/>
                </a:lnTo>
                <a:lnTo>
                  <a:pt x="299554" y="325167"/>
                </a:lnTo>
                <a:lnTo>
                  <a:pt x="302181" y="318170"/>
                </a:lnTo>
                <a:lnTo>
                  <a:pt x="302181" y="311185"/>
                </a:lnTo>
                <a:lnTo>
                  <a:pt x="301305" y="303311"/>
                </a:lnTo>
                <a:lnTo>
                  <a:pt x="300430" y="296314"/>
                </a:lnTo>
                <a:lnTo>
                  <a:pt x="300430" y="290205"/>
                </a:lnTo>
                <a:lnTo>
                  <a:pt x="298678" y="279715"/>
                </a:lnTo>
                <a:lnTo>
                  <a:pt x="295174" y="255242"/>
                </a:lnTo>
                <a:lnTo>
                  <a:pt x="290794" y="224648"/>
                </a:lnTo>
                <a:lnTo>
                  <a:pt x="285538" y="199299"/>
                </a:lnTo>
                <a:lnTo>
                  <a:pt x="279406" y="177442"/>
                </a:lnTo>
                <a:lnTo>
                  <a:pt x="272399" y="155598"/>
                </a:lnTo>
                <a:lnTo>
                  <a:pt x="267143" y="138987"/>
                </a:lnTo>
                <a:lnTo>
                  <a:pt x="264515" y="131989"/>
                </a:lnTo>
                <a:lnTo>
                  <a:pt x="262763" y="129373"/>
                </a:lnTo>
                <a:lnTo>
                  <a:pt x="258383" y="121499"/>
                </a:lnTo>
                <a:lnTo>
                  <a:pt x="251376" y="110145"/>
                </a:lnTo>
                <a:lnTo>
                  <a:pt x="242616" y="93534"/>
                </a:lnTo>
                <a:lnTo>
                  <a:pt x="232981" y="74306"/>
                </a:lnTo>
                <a:lnTo>
                  <a:pt x="222469" y="51574"/>
                </a:lnTo>
                <a:lnTo>
                  <a:pt x="211958" y="27101"/>
                </a:lnTo>
                <a:lnTo>
                  <a:pt x="201446" y="0"/>
                </a:lnTo>
                <a:lnTo>
                  <a:pt x="204950" y="32346"/>
                </a:lnTo>
                <a:lnTo>
                  <a:pt x="211958" y="62064"/>
                </a:lnTo>
                <a:lnTo>
                  <a:pt x="219841" y="87413"/>
                </a:lnTo>
                <a:lnTo>
                  <a:pt x="229477" y="109269"/>
                </a:lnTo>
                <a:lnTo>
                  <a:pt x="239112" y="126744"/>
                </a:lnTo>
                <a:lnTo>
                  <a:pt x="246996" y="138987"/>
                </a:lnTo>
                <a:lnTo>
                  <a:pt x="253128" y="146848"/>
                </a:lnTo>
                <a:lnTo>
                  <a:pt x="254880" y="149477"/>
                </a:lnTo>
                <a:lnTo>
                  <a:pt x="250500" y="151217"/>
                </a:lnTo>
                <a:lnTo>
                  <a:pt x="245244" y="152970"/>
                </a:lnTo>
                <a:lnTo>
                  <a:pt x="238236" y="154722"/>
                </a:lnTo>
                <a:lnTo>
                  <a:pt x="230353" y="156462"/>
                </a:lnTo>
                <a:lnTo>
                  <a:pt x="222469" y="159091"/>
                </a:lnTo>
                <a:lnTo>
                  <a:pt x="216337" y="159967"/>
                </a:lnTo>
                <a:lnTo>
                  <a:pt x="211082" y="161707"/>
                </a:lnTo>
                <a:lnTo>
                  <a:pt x="207578" y="161707"/>
                </a:lnTo>
                <a:lnTo>
                  <a:pt x="209330" y="173950"/>
                </a:lnTo>
                <a:lnTo>
                  <a:pt x="214585" y="199299"/>
                </a:lnTo>
                <a:lnTo>
                  <a:pt x="221593" y="230769"/>
                </a:lnTo>
                <a:lnTo>
                  <a:pt x="226849" y="258734"/>
                </a:lnTo>
                <a:lnTo>
                  <a:pt x="230353" y="260487"/>
                </a:lnTo>
                <a:lnTo>
                  <a:pt x="234733" y="261351"/>
                </a:lnTo>
                <a:lnTo>
                  <a:pt x="239988" y="263103"/>
                </a:lnTo>
                <a:lnTo>
                  <a:pt x="246120" y="263979"/>
                </a:lnTo>
                <a:lnTo>
                  <a:pt x="250500" y="265732"/>
                </a:lnTo>
                <a:lnTo>
                  <a:pt x="254880" y="267472"/>
                </a:lnTo>
                <a:lnTo>
                  <a:pt x="258383" y="268348"/>
                </a:lnTo>
                <a:lnTo>
                  <a:pt x="261887" y="270101"/>
                </a:lnTo>
                <a:lnTo>
                  <a:pt x="264515" y="269224"/>
                </a:lnTo>
                <a:lnTo>
                  <a:pt x="265391" y="268348"/>
                </a:lnTo>
                <a:lnTo>
                  <a:pt x="263639" y="264856"/>
                </a:lnTo>
                <a:lnTo>
                  <a:pt x="260135" y="262227"/>
                </a:lnTo>
                <a:lnTo>
                  <a:pt x="256632" y="260487"/>
                </a:lnTo>
                <a:lnTo>
                  <a:pt x="253128" y="258734"/>
                </a:lnTo>
                <a:lnTo>
                  <a:pt x="248748" y="257858"/>
                </a:lnTo>
                <a:lnTo>
                  <a:pt x="245244" y="2569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506559" y="4143999"/>
            <a:ext cx="132257" cy="789299"/>
          </a:xfrm>
          <a:custGeom>
            <a:avLst/>
            <a:gdLst/>
            <a:ahLst/>
            <a:cxnLst/>
            <a:rect l="l" t="t" r="r" b="b"/>
            <a:pathLst>
              <a:path w="132257" h="789299">
                <a:moveTo>
                  <a:pt x="18395" y="168693"/>
                </a:moveTo>
                <a:lnTo>
                  <a:pt x="12263" y="363623"/>
                </a:lnTo>
                <a:lnTo>
                  <a:pt x="12263" y="364499"/>
                </a:lnTo>
                <a:lnTo>
                  <a:pt x="9635" y="430044"/>
                </a:lnTo>
                <a:lnTo>
                  <a:pt x="5255" y="481618"/>
                </a:lnTo>
                <a:lnTo>
                  <a:pt x="1751" y="515705"/>
                </a:lnTo>
                <a:lnTo>
                  <a:pt x="0" y="527947"/>
                </a:lnTo>
                <a:lnTo>
                  <a:pt x="6131" y="528823"/>
                </a:lnTo>
                <a:lnTo>
                  <a:pt x="12263" y="528823"/>
                </a:lnTo>
                <a:lnTo>
                  <a:pt x="18395" y="529700"/>
                </a:lnTo>
                <a:lnTo>
                  <a:pt x="23650" y="530564"/>
                </a:lnTo>
                <a:lnTo>
                  <a:pt x="29782" y="531440"/>
                </a:lnTo>
                <a:lnTo>
                  <a:pt x="35038" y="531440"/>
                </a:lnTo>
                <a:lnTo>
                  <a:pt x="41170" y="532316"/>
                </a:lnTo>
                <a:lnTo>
                  <a:pt x="48177" y="533192"/>
                </a:lnTo>
                <a:lnTo>
                  <a:pt x="49053" y="547175"/>
                </a:lnTo>
                <a:lnTo>
                  <a:pt x="51681" y="570772"/>
                </a:lnTo>
                <a:lnTo>
                  <a:pt x="54309" y="591752"/>
                </a:lnTo>
                <a:lnTo>
                  <a:pt x="56061" y="601366"/>
                </a:lnTo>
                <a:lnTo>
                  <a:pt x="57813" y="617101"/>
                </a:lnTo>
                <a:lnTo>
                  <a:pt x="62193" y="640709"/>
                </a:lnTo>
                <a:lnTo>
                  <a:pt x="68324" y="669551"/>
                </a:lnTo>
                <a:lnTo>
                  <a:pt x="74444" y="699269"/>
                </a:lnTo>
                <a:lnTo>
                  <a:pt x="82328" y="728987"/>
                </a:lnTo>
                <a:lnTo>
                  <a:pt x="88459" y="755212"/>
                </a:lnTo>
                <a:lnTo>
                  <a:pt x="94591" y="774440"/>
                </a:lnTo>
                <a:lnTo>
                  <a:pt x="98095" y="784930"/>
                </a:lnTo>
                <a:lnTo>
                  <a:pt x="100723" y="785806"/>
                </a:lnTo>
                <a:lnTo>
                  <a:pt x="103351" y="788422"/>
                </a:lnTo>
                <a:lnTo>
                  <a:pt x="105979" y="789299"/>
                </a:lnTo>
                <a:lnTo>
                  <a:pt x="107730" y="789299"/>
                </a:lnTo>
                <a:lnTo>
                  <a:pt x="95467" y="730739"/>
                </a:lnTo>
                <a:lnTo>
                  <a:pt x="85831" y="682658"/>
                </a:lnTo>
                <a:lnTo>
                  <a:pt x="78824" y="644202"/>
                </a:lnTo>
                <a:lnTo>
                  <a:pt x="73580" y="613608"/>
                </a:lnTo>
                <a:lnTo>
                  <a:pt x="70952" y="591752"/>
                </a:lnTo>
                <a:lnTo>
                  <a:pt x="69200" y="575153"/>
                </a:lnTo>
                <a:lnTo>
                  <a:pt x="68324" y="564662"/>
                </a:lnTo>
                <a:lnTo>
                  <a:pt x="68324" y="558541"/>
                </a:lnTo>
                <a:lnTo>
                  <a:pt x="69200" y="549804"/>
                </a:lnTo>
                <a:lnTo>
                  <a:pt x="70952" y="541930"/>
                </a:lnTo>
                <a:lnTo>
                  <a:pt x="71828" y="535809"/>
                </a:lnTo>
                <a:lnTo>
                  <a:pt x="72704" y="534068"/>
                </a:lnTo>
                <a:lnTo>
                  <a:pt x="78824" y="535809"/>
                </a:lnTo>
                <a:lnTo>
                  <a:pt x="85831" y="536685"/>
                </a:lnTo>
                <a:lnTo>
                  <a:pt x="93715" y="537561"/>
                </a:lnTo>
                <a:lnTo>
                  <a:pt x="102475" y="538437"/>
                </a:lnTo>
                <a:lnTo>
                  <a:pt x="126126" y="538437"/>
                </a:lnTo>
                <a:lnTo>
                  <a:pt x="132257" y="537561"/>
                </a:lnTo>
                <a:lnTo>
                  <a:pt x="131381" y="534945"/>
                </a:lnTo>
                <a:lnTo>
                  <a:pt x="127878" y="532316"/>
                </a:lnTo>
                <a:lnTo>
                  <a:pt x="122622" y="528823"/>
                </a:lnTo>
                <a:lnTo>
                  <a:pt x="118242" y="527947"/>
                </a:lnTo>
                <a:lnTo>
                  <a:pt x="106854" y="525331"/>
                </a:lnTo>
                <a:lnTo>
                  <a:pt x="95467" y="522702"/>
                </a:lnTo>
                <a:lnTo>
                  <a:pt x="83204" y="519210"/>
                </a:lnTo>
                <a:lnTo>
                  <a:pt x="70952" y="516581"/>
                </a:lnTo>
                <a:lnTo>
                  <a:pt x="57813" y="513964"/>
                </a:lnTo>
                <a:lnTo>
                  <a:pt x="45549" y="512212"/>
                </a:lnTo>
                <a:lnTo>
                  <a:pt x="33286" y="513088"/>
                </a:lnTo>
                <a:lnTo>
                  <a:pt x="21023" y="515705"/>
                </a:lnTo>
                <a:lnTo>
                  <a:pt x="25402" y="451024"/>
                </a:lnTo>
                <a:lnTo>
                  <a:pt x="29782" y="341767"/>
                </a:lnTo>
                <a:lnTo>
                  <a:pt x="34162" y="238630"/>
                </a:lnTo>
                <a:lnTo>
                  <a:pt x="35914" y="193178"/>
                </a:lnTo>
                <a:lnTo>
                  <a:pt x="36790" y="164324"/>
                </a:lnTo>
                <a:lnTo>
                  <a:pt x="40294" y="132866"/>
                </a:lnTo>
                <a:lnTo>
                  <a:pt x="45549" y="102272"/>
                </a:lnTo>
                <a:lnTo>
                  <a:pt x="52557" y="72554"/>
                </a:lnTo>
                <a:lnTo>
                  <a:pt x="59565" y="45452"/>
                </a:lnTo>
                <a:lnTo>
                  <a:pt x="66572" y="23596"/>
                </a:lnTo>
                <a:lnTo>
                  <a:pt x="70952" y="7873"/>
                </a:lnTo>
                <a:lnTo>
                  <a:pt x="73580" y="0"/>
                </a:lnTo>
                <a:lnTo>
                  <a:pt x="59565" y="18351"/>
                </a:lnTo>
                <a:lnTo>
                  <a:pt x="48177" y="40207"/>
                </a:lnTo>
                <a:lnTo>
                  <a:pt x="39418" y="63804"/>
                </a:lnTo>
                <a:lnTo>
                  <a:pt x="31534" y="88289"/>
                </a:lnTo>
                <a:lnTo>
                  <a:pt x="26278" y="111886"/>
                </a:lnTo>
                <a:lnTo>
                  <a:pt x="21899" y="133730"/>
                </a:lnTo>
                <a:lnTo>
                  <a:pt x="19271" y="153834"/>
                </a:lnTo>
                <a:lnTo>
                  <a:pt x="18395" y="1686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7956492" y="4488395"/>
            <a:ext cx="155908" cy="511336"/>
          </a:xfrm>
          <a:custGeom>
            <a:avLst/>
            <a:gdLst/>
            <a:ahLst/>
            <a:cxnLst/>
            <a:rect l="l" t="t" r="r" b="b"/>
            <a:pathLst>
              <a:path w="155908" h="511336">
                <a:moveTo>
                  <a:pt x="41170" y="489480"/>
                </a:moveTo>
                <a:lnTo>
                  <a:pt x="36790" y="486863"/>
                </a:lnTo>
                <a:lnTo>
                  <a:pt x="32410" y="483358"/>
                </a:lnTo>
                <a:lnTo>
                  <a:pt x="28906" y="479866"/>
                </a:lnTo>
                <a:lnTo>
                  <a:pt x="26278" y="437041"/>
                </a:lnTo>
                <a:lnTo>
                  <a:pt x="23650" y="361858"/>
                </a:lnTo>
                <a:lnTo>
                  <a:pt x="20147" y="290192"/>
                </a:lnTo>
                <a:lnTo>
                  <a:pt x="19271" y="257846"/>
                </a:lnTo>
                <a:lnTo>
                  <a:pt x="25402" y="183551"/>
                </a:lnTo>
                <a:lnTo>
                  <a:pt x="28030" y="189673"/>
                </a:lnTo>
                <a:lnTo>
                  <a:pt x="33286" y="202779"/>
                </a:lnTo>
                <a:lnTo>
                  <a:pt x="39418" y="216762"/>
                </a:lnTo>
                <a:lnTo>
                  <a:pt x="44673" y="224636"/>
                </a:lnTo>
                <a:lnTo>
                  <a:pt x="46425" y="220267"/>
                </a:lnTo>
                <a:lnTo>
                  <a:pt x="47301" y="215022"/>
                </a:lnTo>
                <a:lnTo>
                  <a:pt x="47301" y="210653"/>
                </a:lnTo>
                <a:lnTo>
                  <a:pt x="48177" y="205408"/>
                </a:lnTo>
                <a:lnTo>
                  <a:pt x="37666" y="145096"/>
                </a:lnTo>
                <a:lnTo>
                  <a:pt x="35914" y="124116"/>
                </a:lnTo>
                <a:lnTo>
                  <a:pt x="33286" y="82156"/>
                </a:lnTo>
                <a:lnTo>
                  <a:pt x="28030" y="40207"/>
                </a:lnTo>
                <a:lnTo>
                  <a:pt x="21899" y="19227"/>
                </a:lnTo>
                <a:lnTo>
                  <a:pt x="7883" y="0"/>
                </a:lnTo>
                <a:lnTo>
                  <a:pt x="18395" y="132853"/>
                </a:lnTo>
                <a:lnTo>
                  <a:pt x="14891" y="145096"/>
                </a:lnTo>
                <a:lnTo>
                  <a:pt x="13139" y="157326"/>
                </a:lnTo>
                <a:lnTo>
                  <a:pt x="11387" y="168693"/>
                </a:lnTo>
                <a:lnTo>
                  <a:pt x="8759" y="177430"/>
                </a:lnTo>
                <a:lnTo>
                  <a:pt x="1751" y="226376"/>
                </a:lnTo>
                <a:lnTo>
                  <a:pt x="0" y="304175"/>
                </a:lnTo>
                <a:lnTo>
                  <a:pt x="875" y="375853"/>
                </a:lnTo>
                <a:lnTo>
                  <a:pt x="1751" y="407311"/>
                </a:lnTo>
                <a:lnTo>
                  <a:pt x="1751" y="419554"/>
                </a:lnTo>
                <a:lnTo>
                  <a:pt x="2627" y="445779"/>
                </a:lnTo>
                <a:lnTo>
                  <a:pt x="5255" y="472004"/>
                </a:lnTo>
                <a:lnTo>
                  <a:pt x="9635" y="484234"/>
                </a:lnTo>
                <a:lnTo>
                  <a:pt x="17519" y="489480"/>
                </a:lnTo>
                <a:lnTo>
                  <a:pt x="28030" y="494725"/>
                </a:lnTo>
                <a:lnTo>
                  <a:pt x="41170" y="500846"/>
                </a:lnTo>
                <a:lnTo>
                  <a:pt x="55185" y="506091"/>
                </a:lnTo>
                <a:lnTo>
                  <a:pt x="69200" y="509583"/>
                </a:lnTo>
                <a:lnTo>
                  <a:pt x="80588" y="511336"/>
                </a:lnTo>
                <a:lnTo>
                  <a:pt x="89335" y="510460"/>
                </a:lnTo>
                <a:lnTo>
                  <a:pt x="91087" y="509583"/>
                </a:lnTo>
                <a:lnTo>
                  <a:pt x="96343" y="507831"/>
                </a:lnTo>
                <a:lnTo>
                  <a:pt x="111234" y="501722"/>
                </a:lnTo>
                <a:lnTo>
                  <a:pt x="120870" y="497353"/>
                </a:lnTo>
                <a:lnTo>
                  <a:pt x="129629" y="492108"/>
                </a:lnTo>
                <a:lnTo>
                  <a:pt x="136637" y="485987"/>
                </a:lnTo>
                <a:lnTo>
                  <a:pt x="155908" y="258722"/>
                </a:lnTo>
                <a:lnTo>
                  <a:pt x="155908" y="256106"/>
                </a:lnTo>
                <a:lnTo>
                  <a:pt x="154156" y="249108"/>
                </a:lnTo>
                <a:lnTo>
                  <a:pt x="150652" y="239494"/>
                </a:lnTo>
                <a:lnTo>
                  <a:pt x="143645" y="229881"/>
                </a:lnTo>
                <a:lnTo>
                  <a:pt x="140141" y="269212"/>
                </a:lnTo>
                <a:lnTo>
                  <a:pt x="133133" y="356626"/>
                </a:lnTo>
                <a:lnTo>
                  <a:pt x="126126" y="444027"/>
                </a:lnTo>
                <a:lnTo>
                  <a:pt x="123498" y="483358"/>
                </a:lnTo>
                <a:lnTo>
                  <a:pt x="116490" y="485987"/>
                </a:lnTo>
                <a:lnTo>
                  <a:pt x="110358" y="488603"/>
                </a:lnTo>
                <a:lnTo>
                  <a:pt x="103351" y="491232"/>
                </a:lnTo>
                <a:lnTo>
                  <a:pt x="96343" y="492972"/>
                </a:lnTo>
                <a:lnTo>
                  <a:pt x="89335" y="494725"/>
                </a:lnTo>
                <a:lnTo>
                  <a:pt x="82340" y="495601"/>
                </a:lnTo>
                <a:lnTo>
                  <a:pt x="75332" y="496477"/>
                </a:lnTo>
                <a:lnTo>
                  <a:pt x="67448" y="495601"/>
                </a:lnTo>
                <a:lnTo>
                  <a:pt x="62193" y="494725"/>
                </a:lnTo>
                <a:lnTo>
                  <a:pt x="56061" y="494725"/>
                </a:lnTo>
                <a:lnTo>
                  <a:pt x="50805" y="492972"/>
                </a:lnTo>
                <a:lnTo>
                  <a:pt x="45549" y="491232"/>
                </a:lnTo>
                <a:lnTo>
                  <a:pt x="41170" y="4894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744808" y="4396613"/>
            <a:ext cx="177807" cy="541054"/>
          </a:xfrm>
          <a:custGeom>
            <a:avLst/>
            <a:gdLst/>
            <a:ahLst/>
            <a:cxnLst/>
            <a:rect l="l" t="t" r="r" b="b"/>
            <a:pathLst>
              <a:path w="177807" h="541054">
                <a:moveTo>
                  <a:pt x="157660" y="124992"/>
                </a:moveTo>
                <a:lnTo>
                  <a:pt x="154156" y="78663"/>
                </a:lnTo>
                <a:lnTo>
                  <a:pt x="151528" y="38455"/>
                </a:lnTo>
                <a:lnTo>
                  <a:pt x="150652" y="11366"/>
                </a:lnTo>
                <a:lnTo>
                  <a:pt x="149777" y="876"/>
                </a:lnTo>
                <a:lnTo>
                  <a:pt x="147149" y="0"/>
                </a:lnTo>
                <a:lnTo>
                  <a:pt x="143645" y="1740"/>
                </a:lnTo>
                <a:lnTo>
                  <a:pt x="142769" y="17475"/>
                </a:lnTo>
                <a:lnTo>
                  <a:pt x="142769" y="66433"/>
                </a:lnTo>
                <a:lnTo>
                  <a:pt x="143645" y="149465"/>
                </a:lnTo>
                <a:lnTo>
                  <a:pt x="147149" y="269212"/>
                </a:lnTo>
                <a:lnTo>
                  <a:pt x="138389" y="268336"/>
                </a:lnTo>
                <a:lnTo>
                  <a:pt x="127878" y="267472"/>
                </a:lnTo>
                <a:lnTo>
                  <a:pt x="117366" y="266596"/>
                </a:lnTo>
                <a:lnTo>
                  <a:pt x="105979" y="265720"/>
                </a:lnTo>
                <a:lnTo>
                  <a:pt x="94591" y="266596"/>
                </a:lnTo>
                <a:lnTo>
                  <a:pt x="83204" y="267472"/>
                </a:lnTo>
                <a:lnTo>
                  <a:pt x="73568" y="269212"/>
                </a:lnTo>
                <a:lnTo>
                  <a:pt x="64808" y="272717"/>
                </a:lnTo>
                <a:lnTo>
                  <a:pt x="58677" y="273581"/>
                </a:lnTo>
                <a:lnTo>
                  <a:pt x="49917" y="274457"/>
                </a:lnTo>
                <a:lnTo>
                  <a:pt x="40282" y="274457"/>
                </a:lnTo>
                <a:lnTo>
                  <a:pt x="29770" y="275334"/>
                </a:lnTo>
                <a:lnTo>
                  <a:pt x="10511" y="275334"/>
                </a:lnTo>
                <a:lnTo>
                  <a:pt x="4379" y="274457"/>
                </a:lnTo>
                <a:lnTo>
                  <a:pt x="0" y="273581"/>
                </a:lnTo>
                <a:lnTo>
                  <a:pt x="0" y="277086"/>
                </a:lnTo>
                <a:lnTo>
                  <a:pt x="1751" y="278826"/>
                </a:lnTo>
                <a:lnTo>
                  <a:pt x="2627" y="281455"/>
                </a:lnTo>
                <a:lnTo>
                  <a:pt x="3503" y="284071"/>
                </a:lnTo>
                <a:lnTo>
                  <a:pt x="12263" y="287576"/>
                </a:lnTo>
                <a:lnTo>
                  <a:pt x="21010" y="288440"/>
                </a:lnTo>
                <a:lnTo>
                  <a:pt x="29770" y="289316"/>
                </a:lnTo>
                <a:lnTo>
                  <a:pt x="38530" y="288440"/>
                </a:lnTo>
                <a:lnTo>
                  <a:pt x="47289" y="287576"/>
                </a:lnTo>
                <a:lnTo>
                  <a:pt x="56925" y="286700"/>
                </a:lnTo>
                <a:lnTo>
                  <a:pt x="65684" y="284947"/>
                </a:lnTo>
                <a:lnTo>
                  <a:pt x="74444" y="283195"/>
                </a:lnTo>
                <a:lnTo>
                  <a:pt x="75320" y="297190"/>
                </a:lnTo>
                <a:lnTo>
                  <a:pt x="76196" y="309420"/>
                </a:lnTo>
                <a:lnTo>
                  <a:pt x="74444" y="322539"/>
                </a:lnTo>
                <a:lnTo>
                  <a:pt x="69188" y="340890"/>
                </a:lnTo>
                <a:lnTo>
                  <a:pt x="67436" y="347888"/>
                </a:lnTo>
                <a:lnTo>
                  <a:pt x="61305" y="367116"/>
                </a:lnTo>
                <a:lnTo>
                  <a:pt x="53421" y="395081"/>
                </a:lnTo>
                <a:lnTo>
                  <a:pt x="43785" y="428304"/>
                </a:lnTo>
                <a:lnTo>
                  <a:pt x="35026" y="462390"/>
                </a:lnTo>
                <a:lnTo>
                  <a:pt x="26266" y="495601"/>
                </a:lnTo>
                <a:lnTo>
                  <a:pt x="21010" y="522702"/>
                </a:lnTo>
                <a:lnTo>
                  <a:pt x="19258" y="541054"/>
                </a:lnTo>
                <a:lnTo>
                  <a:pt x="22762" y="533192"/>
                </a:lnTo>
                <a:lnTo>
                  <a:pt x="30646" y="512212"/>
                </a:lnTo>
                <a:lnTo>
                  <a:pt x="42033" y="481618"/>
                </a:lnTo>
                <a:lnTo>
                  <a:pt x="55173" y="444903"/>
                </a:lnTo>
                <a:lnTo>
                  <a:pt x="68312" y="407323"/>
                </a:lnTo>
                <a:lnTo>
                  <a:pt x="79700" y="372361"/>
                </a:lnTo>
                <a:lnTo>
                  <a:pt x="88459" y="343507"/>
                </a:lnTo>
                <a:lnTo>
                  <a:pt x="91963" y="326032"/>
                </a:lnTo>
                <a:lnTo>
                  <a:pt x="93715" y="314665"/>
                </a:lnTo>
                <a:lnTo>
                  <a:pt x="94591" y="305051"/>
                </a:lnTo>
                <a:lnTo>
                  <a:pt x="95467" y="296314"/>
                </a:lnTo>
                <a:lnTo>
                  <a:pt x="98095" y="284947"/>
                </a:lnTo>
                <a:lnTo>
                  <a:pt x="100723" y="284947"/>
                </a:lnTo>
                <a:lnTo>
                  <a:pt x="104227" y="284071"/>
                </a:lnTo>
                <a:lnTo>
                  <a:pt x="112110" y="284071"/>
                </a:lnTo>
                <a:lnTo>
                  <a:pt x="116490" y="283195"/>
                </a:lnTo>
                <a:lnTo>
                  <a:pt x="126126" y="283195"/>
                </a:lnTo>
                <a:lnTo>
                  <a:pt x="135761" y="284947"/>
                </a:lnTo>
                <a:lnTo>
                  <a:pt x="144521" y="285824"/>
                </a:lnTo>
                <a:lnTo>
                  <a:pt x="152404" y="285824"/>
                </a:lnTo>
                <a:lnTo>
                  <a:pt x="159412" y="284947"/>
                </a:lnTo>
                <a:lnTo>
                  <a:pt x="164668" y="283195"/>
                </a:lnTo>
                <a:lnTo>
                  <a:pt x="169924" y="280579"/>
                </a:lnTo>
                <a:lnTo>
                  <a:pt x="174303" y="277086"/>
                </a:lnTo>
                <a:lnTo>
                  <a:pt x="177807" y="273581"/>
                </a:lnTo>
                <a:lnTo>
                  <a:pt x="171676" y="252613"/>
                </a:lnTo>
                <a:lnTo>
                  <a:pt x="166420" y="216774"/>
                </a:lnTo>
                <a:lnTo>
                  <a:pt x="162040" y="173061"/>
                </a:lnTo>
                <a:lnTo>
                  <a:pt x="157660" y="1249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528458" y="4937667"/>
            <a:ext cx="111234" cy="51574"/>
          </a:xfrm>
          <a:custGeom>
            <a:avLst/>
            <a:gdLst/>
            <a:ahLst/>
            <a:cxnLst/>
            <a:rect l="l" t="t" r="r" b="b"/>
            <a:pathLst>
              <a:path w="111234" h="51574">
                <a:moveTo>
                  <a:pt x="91087" y="20980"/>
                </a:moveTo>
                <a:lnTo>
                  <a:pt x="94591" y="20103"/>
                </a:lnTo>
                <a:lnTo>
                  <a:pt x="97219" y="18351"/>
                </a:lnTo>
                <a:lnTo>
                  <a:pt x="102475" y="15735"/>
                </a:lnTo>
                <a:lnTo>
                  <a:pt x="107730" y="15735"/>
                </a:lnTo>
                <a:lnTo>
                  <a:pt x="111234" y="16611"/>
                </a:lnTo>
                <a:lnTo>
                  <a:pt x="108606" y="13106"/>
                </a:lnTo>
                <a:lnTo>
                  <a:pt x="105979" y="9613"/>
                </a:lnTo>
                <a:lnTo>
                  <a:pt x="101599" y="6997"/>
                </a:lnTo>
                <a:lnTo>
                  <a:pt x="98095" y="5245"/>
                </a:lnTo>
                <a:lnTo>
                  <a:pt x="91963" y="6997"/>
                </a:lnTo>
                <a:lnTo>
                  <a:pt x="86707" y="3492"/>
                </a:lnTo>
                <a:lnTo>
                  <a:pt x="81452" y="0"/>
                </a:lnTo>
                <a:lnTo>
                  <a:pt x="75320" y="0"/>
                </a:lnTo>
                <a:lnTo>
                  <a:pt x="70064" y="6121"/>
                </a:lnTo>
                <a:lnTo>
                  <a:pt x="63932" y="4368"/>
                </a:lnTo>
                <a:lnTo>
                  <a:pt x="57801" y="1752"/>
                </a:lnTo>
                <a:lnTo>
                  <a:pt x="50805" y="2628"/>
                </a:lnTo>
                <a:lnTo>
                  <a:pt x="46425" y="5245"/>
                </a:lnTo>
                <a:lnTo>
                  <a:pt x="42046" y="7873"/>
                </a:lnTo>
                <a:lnTo>
                  <a:pt x="38542" y="12242"/>
                </a:lnTo>
                <a:lnTo>
                  <a:pt x="35914" y="16611"/>
                </a:lnTo>
                <a:lnTo>
                  <a:pt x="31534" y="15735"/>
                </a:lnTo>
                <a:lnTo>
                  <a:pt x="23650" y="15735"/>
                </a:lnTo>
                <a:lnTo>
                  <a:pt x="20147" y="16611"/>
                </a:lnTo>
                <a:lnTo>
                  <a:pt x="16643" y="17487"/>
                </a:lnTo>
                <a:lnTo>
                  <a:pt x="12263" y="19227"/>
                </a:lnTo>
                <a:lnTo>
                  <a:pt x="9635" y="20980"/>
                </a:lnTo>
                <a:lnTo>
                  <a:pt x="6131" y="23596"/>
                </a:lnTo>
                <a:lnTo>
                  <a:pt x="2627" y="28841"/>
                </a:lnTo>
                <a:lnTo>
                  <a:pt x="1751" y="34086"/>
                </a:lnTo>
                <a:lnTo>
                  <a:pt x="875" y="40207"/>
                </a:lnTo>
                <a:lnTo>
                  <a:pt x="0" y="46329"/>
                </a:lnTo>
                <a:lnTo>
                  <a:pt x="7883" y="51574"/>
                </a:lnTo>
                <a:lnTo>
                  <a:pt x="9635" y="45452"/>
                </a:lnTo>
                <a:lnTo>
                  <a:pt x="11387" y="35839"/>
                </a:lnTo>
                <a:lnTo>
                  <a:pt x="18395" y="29717"/>
                </a:lnTo>
                <a:lnTo>
                  <a:pt x="22774" y="27977"/>
                </a:lnTo>
                <a:lnTo>
                  <a:pt x="27154" y="26225"/>
                </a:lnTo>
                <a:lnTo>
                  <a:pt x="31534" y="26225"/>
                </a:lnTo>
                <a:lnTo>
                  <a:pt x="35914" y="27101"/>
                </a:lnTo>
                <a:lnTo>
                  <a:pt x="43798" y="31470"/>
                </a:lnTo>
                <a:lnTo>
                  <a:pt x="47301" y="26225"/>
                </a:lnTo>
                <a:lnTo>
                  <a:pt x="49929" y="19227"/>
                </a:lnTo>
                <a:lnTo>
                  <a:pt x="56049" y="14858"/>
                </a:lnTo>
                <a:lnTo>
                  <a:pt x="59553" y="13982"/>
                </a:lnTo>
                <a:lnTo>
                  <a:pt x="62181" y="15735"/>
                </a:lnTo>
                <a:lnTo>
                  <a:pt x="64808" y="19227"/>
                </a:lnTo>
                <a:lnTo>
                  <a:pt x="66560" y="21856"/>
                </a:lnTo>
                <a:lnTo>
                  <a:pt x="71816" y="20980"/>
                </a:lnTo>
                <a:lnTo>
                  <a:pt x="76196" y="17487"/>
                </a:lnTo>
                <a:lnTo>
                  <a:pt x="80576" y="14858"/>
                </a:lnTo>
                <a:lnTo>
                  <a:pt x="86707" y="14858"/>
                </a:lnTo>
                <a:lnTo>
                  <a:pt x="89335" y="17487"/>
                </a:lnTo>
                <a:lnTo>
                  <a:pt x="89335" y="20103"/>
                </a:lnTo>
                <a:lnTo>
                  <a:pt x="91087" y="209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732544" y="4942036"/>
            <a:ext cx="99847" cy="45452"/>
          </a:xfrm>
          <a:custGeom>
            <a:avLst/>
            <a:gdLst/>
            <a:ahLst/>
            <a:cxnLst/>
            <a:rect l="l" t="t" r="r" b="b"/>
            <a:pathLst>
              <a:path w="99847" h="45452">
                <a:moveTo>
                  <a:pt x="0" y="6997"/>
                </a:moveTo>
                <a:lnTo>
                  <a:pt x="0" y="11366"/>
                </a:lnTo>
                <a:lnTo>
                  <a:pt x="4379" y="12242"/>
                </a:lnTo>
                <a:lnTo>
                  <a:pt x="8759" y="11366"/>
                </a:lnTo>
                <a:lnTo>
                  <a:pt x="13139" y="10490"/>
                </a:lnTo>
                <a:lnTo>
                  <a:pt x="17519" y="9613"/>
                </a:lnTo>
                <a:lnTo>
                  <a:pt x="20147" y="12242"/>
                </a:lnTo>
                <a:lnTo>
                  <a:pt x="21899" y="14858"/>
                </a:lnTo>
                <a:lnTo>
                  <a:pt x="21899" y="17487"/>
                </a:lnTo>
                <a:lnTo>
                  <a:pt x="22774" y="20980"/>
                </a:lnTo>
                <a:lnTo>
                  <a:pt x="28030" y="25348"/>
                </a:lnTo>
                <a:lnTo>
                  <a:pt x="33274" y="22732"/>
                </a:lnTo>
                <a:lnTo>
                  <a:pt x="39406" y="18363"/>
                </a:lnTo>
                <a:lnTo>
                  <a:pt x="46413" y="15735"/>
                </a:lnTo>
                <a:lnTo>
                  <a:pt x="49041" y="16611"/>
                </a:lnTo>
                <a:lnTo>
                  <a:pt x="51669" y="19227"/>
                </a:lnTo>
                <a:lnTo>
                  <a:pt x="52545" y="21856"/>
                </a:lnTo>
                <a:lnTo>
                  <a:pt x="53421" y="25348"/>
                </a:lnTo>
                <a:lnTo>
                  <a:pt x="58677" y="27101"/>
                </a:lnTo>
                <a:lnTo>
                  <a:pt x="63056" y="23608"/>
                </a:lnTo>
                <a:lnTo>
                  <a:pt x="66560" y="19227"/>
                </a:lnTo>
                <a:lnTo>
                  <a:pt x="71816" y="17487"/>
                </a:lnTo>
                <a:lnTo>
                  <a:pt x="74444" y="19227"/>
                </a:lnTo>
                <a:lnTo>
                  <a:pt x="74444" y="21856"/>
                </a:lnTo>
                <a:lnTo>
                  <a:pt x="73568" y="25348"/>
                </a:lnTo>
                <a:lnTo>
                  <a:pt x="73568" y="27977"/>
                </a:lnTo>
                <a:lnTo>
                  <a:pt x="76196" y="30594"/>
                </a:lnTo>
                <a:lnTo>
                  <a:pt x="83204" y="30594"/>
                </a:lnTo>
                <a:lnTo>
                  <a:pt x="86707" y="33222"/>
                </a:lnTo>
                <a:lnTo>
                  <a:pt x="89335" y="36715"/>
                </a:lnTo>
                <a:lnTo>
                  <a:pt x="93715" y="41084"/>
                </a:lnTo>
                <a:lnTo>
                  <a:pt x="97219" y="44576"/>
                </a:lnTo>
                <a:lnTo>
                  <a:pt x="98971" y="45452"/>
                </a:lnTo>
                <a:lnTo>
                  <a:pt x="99847" y="34962"/>
                </a:lnTo>
                <a:lnTo>
                  <a:pt x="95467" y="25348"/>
                </a:lnTo>
                <a:lnTo>
                  <a:pt x="88459" y="17487"/>
                </a:lnTo>
                <a:lnTo>
                  <a:pt x="80576" y="9613"/>
                </a:lnTo>
                <a:lnTo>
                  <a:pt x="75320" y="7873"/>
                </a:lnTo>
                <a:lnTo>
                  <a:pt x="69188" y="6997"/>
                </a:lnTo>
                <a:lnTo>
                  <a:pt x="63932" y="6997"/>
                </a:lnTo>
                <a:lnTo>
                  <a:pt x="57801" y="8737"/>
                </a:lnTo>
                <a:lnTo>
                  <a:pt x="53421" y="6997"/>
                </a:lnTo>
                <a:lnTo>
                  <a:pt x="48165" y="6121"/>
                </a:lnTo>
                <a:lnTo>
                  <a:pt x="43785" y="6121"/>
                </a:lnTo>
                <a:lnTo>
                  <a:pt x="38530" y="7873"/>
                </a:lnTo>
                <a:lnTo>
                  <a:pt x="35026" y="7873"/>
                </a:lnTo>
                <a:lnTo>
                  <a:pt x="31522" y="6997"/>
                </a:lnTo>
                <a:lnTo>
                  <a:pt x="28030" y="6121"/>
                </a:lnTo>
                <a:lnTo>
                  <a:pt x="24526" y="4368"/>
                </a:lnTo>
                <a:lnTo>
                  <a:pt x="21023" y="2628"/>
                </a:lnTo>
                <a:lnTo>
                  <a:pt x="17519" y="876"/>
                </a:lnTo>
                <a:lnTo>
                  <a:pt x="13139" y="0"/>
                </a:lnTo>
                <a:lnTo>
                  <a:pt x="8759" y="876"/>
                </a:lnTo>
                <a:lnTo>
                  <a:pt x="5255" y="2628"/>
                </a:lnTo>
                <a:lnTo>
                  <a:pt x="1751" y="4368"/>
                </a:lnTo>
                <a:lnTo>
                  <a:pt x="0" y="69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139556" y="4970014"/>
            <a:ext cx="65697" cy="50697"/>
          </a:xfrm>
          <a:custGeom>
            <a:avLst/>
            <a:gdLst/>
            <a:ahLst/>
            <a:cxnLst/>
            <a:rect l="l" t="t" r="r" b="b"/>
            <a:pathLst>
              <a:path w="65697" h="50697">
                <a:moveTo>
                  <a:pt x="65697" y="47193"/>
                </a:moveTo>
                <a:lnTo>
                  <a:pt x="63945" y="46316"/>
                </a:lnTo>
                <a:lnTo>
                  <a:pt x="58689" y="45452"/>
                </a:lnTo>
                <a:lnTo>
                  <a:pt x="50805" y="44576"/>
                </a:lnTo>
                <a:lnTo>
                  <a:pt x="42922" y="43700"/>
                </a:lnTo>
                <a:lnTo>
                  <a:pt x="34162" y="41948"/>
                </a:lnTo>
                <a:lnTo>
                  <a:pt x="25402" y="39331"/>
                </a:lnTo>
                <a:lnTo>
                  <a:pt x="18395" y="35839"/>
                </a:lnTo>
                <a:lnTo>
                  <a:pt x="13139" y="30594"/>
                </a:lnTo>
                <a:lnTo>
                  <a:pt x="11387" y="22720"/>
                </a:lnTo>
                <a:lnTo>
                  <a:pt x="8759" y="13106"/>
                </a:lnTo>
                <a:lnTo>
                  <a:pt x="7007" y="4368"/>
                </a:lnTo>
                <a:lnTo>
                  <a:pt x="7007" y="0"/>
                </a:lnTo>
                <a:lnTo>
                  <a:pt x="2627" y="7861"/>
                </a:lnTo>
                <a:lnTo>
                  <a:pt x="0" y="21844"/>
                </a:lnTo>
                <a:lnTo>
                  <a:pt x="0" y="35839"/>
                </a:lnTo>
                <a:lnTo>
                  <a:pt x="6131" y="45452"/>
                </a:lnTo>
                <a:lnTo>
                  <a:pt x="12263" y="47193"/>
                </a:lnTo>
                <a:lnTo>
                  <a:pt x="20147" y="48069"/>
                </a:lnTo>
                <a:lnTo>
                  <a:pt x="28030" y="48945"/>
                </a:lnTo>
                <a:lnTo>
                  <a:pt x="35914" y="49821"/>
                </a:lnTo>
                <a:lnTo>
                  <a:pt x="43798" y="50697"/>
                </a:lnTo>
                <a:lnTo>
                  <a:pt x="51681" y="50697"/>
                </a:lnTo>
                <a:lnTo>
                  <a:pt x="59565" y="48945"/>
                </a:lnTo>
                <a:lnTo>
                  <a:pt x="65697" y="47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162331" y="4965645"/>
            <a:ext cx="190947" cy="64680"/>
          </a:xfrm>
          <a:custGeom>
            <a:avLst/>
            <a:gdLst/>
            <a:ahLst/>
            <a:cxnLst/>
            <a:rect l="l" t="t" r="r" b="b"/>
            <a:pathLst>
              <a:path w="190947" h="64680">
                <a:moveTo>
                  <a:pt x="110358" y="6985"/>
                </a:moveTo>
                <a:lnTo>
                  <a:pt x="115614" y="8737"/>
                </a:lnTo>
                <a:lnTo>
                  <a:pt x="122622" y="9613"/>
                </a:lnTo>
                <a:lnTo>
                  <a:pt x="131381" y="11354"/>
                </a:lnTo>
                <a:lnTo>
                  <a:pt x="141017" y="12230"/>
                </a:lnTo>
                <a:lnTo>
                  <a:pt x="149777" y="14858"/>
                </a:lnTo>
                <a:lnTo>
                  <a:pt x="158536" y="17475"/>
                </a:lnTo>
                <a:lnTo>
                  <a:pt x="164668" y="21844"/>
                </a:lnTo>
                <a:lnTo>
                  <a:pt x="170800" y="27965"/>
                </a:lnTo>
                <a:lnTo>
                  <a:pt x="175179" y="34086"/>
                </a:lnTo>
                <a:lnTo>
                  <a:pt x="176931" y="41071"/>
                </a:lnTo>
                <a:lnTo>
                  <a:pt x="175179" y="47193"/>
                </a:lnTo>
                <a:lnTo>
                  <a:pt x="167296" y="51562"/>
                </a:lnTo>
                <a:lnTo>
                  <a:pt x="154156" y="53314"/>
                </a:lnTo>
                <a:lnTo>
                  <a:pt x="138389" y="53314"/>
                </a:lnTo>
                <a:lnTo>
                  <a:pt x="120870" y="52438"/>
                </a:lnTo>
                <a:lnTo>
                  <a:pt x="103351" y="51562"/>
                </a:lnTo>
                <a:lnTo>
                  <a:pt x="89335" y="49821"/>
                </a:lnTo>
                <a:lnTo>
                  <a:pt x="78824" y="48945"/>
                </a:lnTo>
                <a:lnTo>
                  <a:pt x="75320" y="48069"/>
                </a:lnTo>
                <a:lnTo>
                  <a:pt x="70940" y="46316"/>
                </a:lnTo>
                <a:lnTo>
                  <a:pt x="64808" y="45440"/>
                </a:lnTo>
                <a:lnTo>
                  <a:pt x="60429" y="43700"/>
                </a:lnTo>
                <a:lnTo>
                  <a:pt x="58689" y="39331"/>
                </a:lnTo>
                <a:lnTo>
                  <a:pt x="90211" y="42824"/>
                </a:lnTo>
                <a:lnTo>
                  <a:pt x="97219" y="42824"/>
                </a:lnTo>
                <a:lnTo>
                  <a:pt x="103351" y="43700"/>
                </a:lnTo>
                <a:lnTo>
                  <a:pt x="110358" y="43700"/>
                </a:lnTo>
                <a:lnTo>
                  <a:pt x="116490" y="44576"/>
                </a:lnTo>
                <a:lnTo>
                  <a:pt x="123498" y="44576"/>
                </a:lnTo>
                <a:lnTo>
                  <a:pt x="129629" y="45440"/>
                </a:lnTo>
                <a:lnTo>
                  <a:pt x="136637" y="44576"/>
                </a:lnTo>
                <a:lnTo>
                  <a:pt x="142769" y="43700"/>
                </a:lnTo>
                <a:lnTo>
                  <a:pt x="141893" y="40207"/>
                </a:lnTo>
                <a:lnTo>
                  <a:pt x="140141" y="37579"/>
                </a:lnTo>
                <a:lnTo>
                  <a:pt x="122622" y="37579"/>
                </a:lnTo>
                <a:lnTo>
                  <a:pt x="116490" y="36703"/>
                </a:lnTo>
                <a:lnTo>
                  <a:pt x="111234" y="36703"/>
                </a:lnTo>
                <a:lnTo>
                  <a:pt x="105103" y="35826"/>
                </a:lnTo>
                <a:lnTo>
                  <a:pt x="92839" y="35826"/>
                </a:lnTo>
                <a:lnTo>
                  <a:pt x="47301" y="30581"/>
                </a:lnTo>
                <a:lnTo>
                  <a:pt x="42046" y="28841"/>
                </a:lnTo>
                <a:lnTo>
                  <a:pt x="37666" y="27089"/>
                </a:lnTo>
                <a:lnTo>
                  <a:pt x="32410" y="25336"/>
                </a:lnTo>
                <a:lnTo>
                  <a:pt x="28030" y="23596"/>
                </a:lnTo>
                <a:lnTo>
                  <a:pt x="22774" y="22720"/>
                </a:lnTo>
                <a:lnTo>
                  <a:pt x="17519" y="21844"/>
                </a:lnTo>
                <a:lnTo>
                  <a:pt x="12263" y="20967"/>
                </a:lnTo>
                <a:lnTo>
                  <a:pt x="7007" y="20967"/>
                </a:lnTo>
                <a:lnTo>
                  <a:pt x="4379" y="21844"/>
                </a:lnTo>
                <a:lnTo>
                  <a:pt x="1751" y="22720"/>
                </a:lnTo>
                <a:lnTo>
                  <a:pt x="0" y="24472"/>
                </a:lnTo>
                <a:lnTo>
                  <a:pt x="0" y="27965"/>
                </a:lnTo>
                <a:lnTo>
                  <a:pt x="6131" y="27089"/>
                </a:lnTo>
                <a:lnTo>
                  <a:pt x="11387" y="27089"/>
                </a:lnTo>
                <a:lnTo>
                  <a:pt x="15767" y="27965"/>
                </a:lnTo>
                <a:lnTo>
                  <a:pt x="21023" y="28841"/>
                </a:lnTo>
                <a:lnTo>
                  <a:pt x="25402" y="30581"/>
                </a:lnTo>
                <a:lnTo>
                  <a:pt x="29782" y="32334"/>
                </a:lnTo>
                <a:lnTo>
                  <a:pt x="33286" y="35826"/>
                </a:lnTo>
                <a:lnTo>
                  <a:pt x="37666" y="39331"/>
                </a:lnTo>
                <a:lnTo>
                  <a:pt x="42922" y="41948"/>
                </a:lnTo>
                <a:lnTo>
                  <a:pt x="46425" y="44576"/>
                </a:lnTo>
                <a:lnTo>
                  <a:pt x="49929" y="47193"/>
                </a:lnTo>
                <a:lnTo>
                  <a:pt x="52557" y="48945"/>
                </a:lnTo>
                <a:lnTo>
                  <a:pt x="56061" y="50685"/>
                </a:lnTo>
                <a:lnTo>
                  <a:pt x="59553" y="52438"/>
                </a:lnTo>
                <a:lnTo>
                  <a:pt x="63932" y="54190"/>
                </a:lnTo>
                <a:lnTo>
                  <a:pt x="69188" y="56807"/>
                </a:lnTo>
                <a:lnTo>
                  <a:pt x="79700" y="59435"/>
                </a:lnTo>
                <a:lnTo>
                  <a:pt x="94591" y="62052"/>
                </a:lnTo>
                <a:lnTo>
                  <a:pt x="111234" y="63804"/>
                </a:lnTo>
                <a:lnTo>
                  <a:pt x="129629" y="64680"/>
                </a:lnTo>
                <a:lnTo>
                  <a:pt x="148025" y="64680"/>
                </a:lnTo>
                <a:lnTo>
                  <a:pt x="164668" y="63804"/>
                </a:lnTo>
                <a:lnTo>
                  <a:pt x="178683" y="61175"/>
                </a:lnTo>
                <a:lnTo>
                  <a:pt x="189195" y="56807"/>
                </a:lnTo>
                <a:lnTo>
                  <a:pt x="190947" y="49821"/>
                </a:lnTo>
                <a:lnTo>
                  <a:pt x="190947" y="42824"/>
                </a:lnTo>
                <a:lnTo>
                  <a:pt x="188319" y="36703"/>
                </a:lnTo>
                <a:lnTo>
                  <a:pt x="186567" y="29717"/>
                </a:lnTo>
                <a:lnTo>
                  <a:pt x="180435" y="20103"/>
                </a:lnTo>
                <a:lnTo>
                  <a:pt x="172551" y="12230"/>
                </a:lnTo>
                <a:lnTo>
                  <a:pt x="162916" y="6985"/>
                </a:lnTo>
                <a:lnTo>
                  <a:pt x="153280" y="2616"/>
                </a:lnTo>
                <a:lnTo>
                  <a:pt x="141893" y="864"/>
                </a:lnTo>
                <a:lnTo>
                  <a:pt x="130505" y="0"/>
                </a:lnTo>
                <a:lnTo>
                  <a:pt x="119994" y="1740"/>
                </a:lnTo>
                <a:lnTo>
                  <a:pt x="108606" y="4368"/>
                </a:lnTo>
                <a:lnTo>
                  <a:pt x="110358" y="6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7949484" y="4985749"/>
            <a:ext cx="134009" cy="73417"/>
          </a:xfrm>
          <a:custGeom>
            <a:avLst/>
            <a:gdLst/>
            <a:ahLst/>
            <a:cxnLst/>
            <a:rect l="l" t="t" r="r" b="b"/>
            <a:pathLst>
              <a:path w="134009" h="73417">
                <a:moveTo>
                  <a:pt x="13139" y="48069"/>
                </a:moveTo>
                <a:lnTo>
                  <a:pt x="14015" y="44576"/>
                </a:lnTo>
                <a:lnTo>
                  <a:pt x="14015" y="40207"/>
                </a:lnTo>
                <a:lnTo>
                  <a:pt x="18395" y="41071"/>
                </a:lnTo>
                <a:lnTo>
                  <a:pt x="27154" y="42824"/>
                </a:lnTo>
                <a:lnTo>
                  <a:pt x="39418" y="43700"/>
                </a:lnTo>
                <a:lnTo>
                  <a:pt x="53433" y="45440"/>
                </a:lnTo>
                <a:lnTo>
                  <a:pt x="68324" y="46316"/>
                </a:lnTo>
                <a:lnTo>
                  <a:pt x="82340" y="47193"/>
                </a:lnTo>
                <a:lnTo>
                  <a:pt x="95467" y="47193"/>
                </a:lnTo>
                <a:lnTo>
                  <a:pt x="105979" y="45440"/>
                </a:lnTo>
                <a:lnTo>
                  <a:pt x="105979" y="41071"/>
                </a:lnTo>
                <a:lnTo>
                  <a:pt x="103351" y="37579"/>
                </a:lnTo>
                <a:lnTo>
                  <a:pt x="93715" y="38455"/>
                </a:lnTo>
                <a:lnTo>
                  <a:pt x="80588" y="37579"/>
                </a:lnTo>
                <a:lnTo>
                  <a:pt x="65697" y="36703"/>
                </a:lnTo>
                <a:lnTo>
                  <a:pt x="51681" y="35826"/>
                </a:lnTo>
                <a:lnTo>
                  <a:pt x="37666" y="34962"/>
                </a:lnTo>
                <a:lnTo>
                  <a:pt x="25402" y="33210"/>
                </a:lnTo>
                <a:lnTo>
                  <a:pt x="17519" y="32334"/>
                </a:lnTo>
                <a:lnTo>
                  <a:pt x="14891" y="32334"/>
                </a:lnTo>
                <a:lnTo>
                  <a:pt x="17519" y="24472"/>
                </a:lnTo>
                <a:lnTo>
                  <a:pt x="19271" y="13982"/>
                </a:lnTo>
                <a:lnTo>
                  <a:pt x="20147" y="4368"/>
                </a:lnTo>
                <a:lnTo>
                  <a:pt x="19271" y="0"/>
                </a:lnTo>
                <a:lnTo>
                  <a:pt x="13139" y="9613"/>
                </a:lnTo>
                <a:lnTo>
                  <a:pt x="8759" y="17475"/>
                </a:lnTo>
                <a:lnTo>
                  <a:pt x="5255" y="24472"/>
                </a:lnTo>
                <a:lnTo>
                  <a:pt x="3503" y="30581"/>
                </a:lnTo>
                <a:lnTo>
                  <a:pt x="875" y="39331"/>
                </a:lnTo>
                <a:lnTo>
                  <a:pt x="0" y="48945"/>
                </a:lnTo>
                <a:lnTo>
                  <a:pt x="1751" y="57683"/>
                </a:lnTo>
                <a:lnTo>
                  <a:pt x="8759" y="63802"/>
                </a:lnTo>
                <a:lnTo>
                  <a:pt x="32410" y="70794"/>
                </a:lnTo>
                <a:lnTo>
                  <a:pt x="54309" y="73417"/>
                </a:lnTo>
                <a:lnTo>
                  <a:pt x="74456" y="73417"/>
                </a:lnTo>
                <a:lnTo>
                  <a:pt x="91975" y="71669"/>
                </a:lnTo>
                <a:lnTo>
                  <a:pt x="106854" y="69047"/>
                </a:lnTo>
                <a:lnTo>
                  <a:pt x="117366" y="65550"/>
                </a:lnTo>
                <a:lnTo>
                  <a:pt x="124374" y="62928"/>
                </a:lnTo>
                <a:lnTo>
                  <a:pt x="127002" y="62054"/>
                </a:lnTo>
                <a:lnTo>
                  <a:pt x="131381" y="51562"/>
                </a:lnTo>
                <a:lnTo>
                  <a:pt x="134009" y="39331"/>
                </a:lnTo>
                <a:lnTo>
                  <a:pt x="132257" y="27965"/>
                </a:lnTo>
                <a:lnTo>
                  <a:pt x="127002" y="17475"/>
                </a:lnTo>
                <a:lnTo>
                  <a:pt x="124374" y="17475"/>
                </a:lnTo>
                <a:lnTo>
                  <a:pt x="121746" y="19227"/>
                </a:lnTo>
                <a:lnTo>
                  <a:pt x="122622" y="25336"/>
                </a:lnTo>
                <a:lnTo>
                  <a:pt x="125250" y="31458"/>
                </a:lnTo>
                <a:lnTo>
                  <a:pt x="126126" y="37579"/>
                </a:lnTo>
                <a:lnTo>
                  <a:pt x="125250" y="43700"/>
                </a:lnTo>
                <a:lnTo>
                  <a:pt x="120870" y="50685"/>
                </a:lnTo>
                <a:lnTo>
                  <a:pt x="115614" y="55935"/>
                </a:lnTo>
                <a:lnTo>
                  <a:pt x="108606" y="59431"/>
                </a:lnTo>
                <a:lnTo>
                  <a:pt x="100723" y="60305"/>
                </a:lnTo>
                <a:lnTo>
                  <a:pt x="89347" y="60305"/>
                </a:lnTo>
                <a:lnTo>
                  <a:pt x="77960" y="59431"/>
                </a:lnTo>
                <a:lnTo>
                  <a:pt x="63945" y="59431"/>
                </a:lnTo>
                <a:lnTo>
                  <a:pt x="49053" y="58558"/>
                </a:lnTo>
                <a:lnTo>
                  <a:pt x="35914" y="57683"/>
                </a:lnTo>
                <a:lnTo>
                  <a:pt x="24526" y="56809"/>
                </a:lnTo>
                <a:lnTo>
                  <a:pt x="17519" y="55935"/>
                </a:lnTo>
                <a:lnTo>
                  <a:pt x="14015" y="52438"/>
                </a:lnTo>
                <a:lnTo>
                  <a:pt x="13139" y="480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094006" y="3635340"/>
            <a:ext cx="28030" cy="48921"/>
          </a:xfrm>
          <a:custGeom>
            <a:avLst/>
            <a:gdLst/>
            <a:ahLst/>
            <a:cxnLst/>
            <a:rect l="l" t="t" r="r" b="b"/>
            <a:pathLst>
              <a:path w="28030" h="48921">
                <a:moveTo>
                  <a:pt x="0" y="8640"/>
                </a:moveTo>
                <a:lnTo>
                  <a:pt x="875" y="17402"/>
                </a:lnTo>
                <a:lnTo>
                  <a:pt x="3503" y="23487"/>
                </a:lnTo>
                <a:lnTo>
                  <a:pt x="9635" y="30545"/>
                </a:lnTo>
                <a:lnTo>
                  <a:pt x="14891" y="36630"/>
                </a:lnTo>
                <a:lnTo>
                  <a:pt x="19271" y="41862"/>
                </a:lnTo>
                <a:lnTo>
                  <a:pt x="18395" y="48921"/>
                </a:lnTo>
                <a:lnTo>
                  <a:pt x="21023" y="48921"/>
                </a:lnTo>
                <a:lnTo>
                  <a:pt x="23650" y="46243"/>
                </a:lnTo>
                <a:lnTo>
                  <a:pt x="27154" y="42714"/>
                </a:lnTo>
                <a:lnTo>
                  <a:pt x="28030" y="39307"/>
                </a:lnTo>
                <a:lnTo>
                  <a:pt x="22774" y="34926"/>
                </a:lnTo>
                <a:lnTo>
                  <a:pt x="18395" y="31397"/>
                </a:lnTo>
                <a:lnTo>
                  <a:pt x="14015" y="26164"/>
                </a:lnTo>
                <a:lnTo>
                  <a:pt x="10511" y="21783"/>
                </a:lnTo>
                <a:lnTo>
                  <a:pt x="7007" y="16550"/>
                </a:lnTo>
                <a:lnTo>
                  <a:pt x="5255" y="11317"/>
                </a:lnTo>
                <a:lnTo>
                  <a:pt x="2627" y="6084"/>
                </a:lnTo>
                <a:lnTo>
                  <a:pt x="1751" y="0"/>
                </a:lnTo>
                <a:lnTo>
                  <a:pt x="875" y="2555"/>
                </a:lnTo>
                <a:lnTo>
                  <a:pt x="0" y="86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044076" y="3639600"/>
            <a:ext cx="30658" cy="21905"/>
          </a:xfrm>
          <a:custGeom>
            <a:avLst/>
            <a:gdLst/>
            <a:ahLst/>
            <a:cxnLst/>
            <a:rect l="l" t="t" r="r" b="b"/>
            <a:pathLst>
              <a:path w="30658" h="21905">
                <a:moveTo>
                  <a:pt x="0" y="2677"/>
                </a:moveTo>
                <a:lnTo>
                  <a:pt x="875" y="9613"/>
                </a:lnTo>
                <a:lnTo>
                  <a:pt x="5255" y="16672"/>
                </a:lnTo>
                <a:lnTo>
                  <a:pt x="12263" y="21905"/>
                </a:lnTo>
                <a:lnTo>
                  <a:pt x="22774" y="21905"/>
                </a:lnTo>
                <a:lnTo>
                  <a:pt x="26278" y="17524"/>
                </a:lnTo>
                <a:lnTo>
                  <a:pt x="28906" y="12291"/>
                </a:lnTo>
                <a:lnTo>
                  <a:pt x="30658" y="6206"/>
                </a:lnTo>
                <a:lnTo>
                  <a:pt x="29782" y="0"/>
                </a:lnTo>
                <a:lnTo>
                  <a:pt x="26278" y="7058"/>
                </a:lnTo>
                <a:lnTo>
                  <a:pt x="21899" y="11439"/>
                </a:lnTo>
                <a:lnTo>
                  <a:pt x="17519" y="13143"/>
                </a:lnTo>
                <a:lnTo>
                  <a:pt x="13139" y="13143"/>
                </a:lnTo>
                <a:lnTo>
                  <a:pt x="8759" y="11439"/>
                </a:lnTo>
                <a:lnTo>
                  <a:pt x="5255" y="8762"/>
                </a:lnTo>
                <a:lnTo>
                  <a:pt x="1751" y="5354"/>
                </a:lnTo>
                <a:lnTo>
                  <a:pt x="0" y="26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104517" y="3616964"/>
            <a:ext cx="28030" cy="23608"/>
          </a:xfrm>
          <a:custGeom>
            <a:avLst/>
            <a:gdLst/>
            <a:ahLst/>
            <a:cxnLst/>
            <a:rect l="l" t="t" r="r" b="b"/>
            <a:pathLst>
              <a:path w="28030" h="23608">
                <a:moveTo>
                  <a:pt x="0" y="11317"/>
                </a:moveTo>
                <a:lnTo>
                  <a:pt x="2627" y="17402"/>
                </a:lnTo>
                <a:lnTo>
                  <a:pt x="8759" y="21783"/>
                </a:lnTo>
                <a:lnTo>
                  <a:pt x="16643" y="23608"/>
                </a:lnTo>
                <a:lnTo>
                  <a:pt x="25402" y="20931"/>
                </a:lnTo>
                <a:lnTo>
                  <a:pt x="28030" y="15698"/>
                </a:lnTo>
                <a:lnTo>
                  <a:pt x="28030" y="10465"/>
                </a:lnTo>
                <a:lnTo>
                  <a:pt x="27154" y="5232"/>
                </a:lnTo>
                <a:lnTo>
                  <a:pt x="25402" y="0"/>
                </a:lnTo>
                <a:lnTo>
                  <a:pt x="21899" y="13021"/>
                </a:lnTo>
                <a:lnTo>
                  <a:pt x="14015" y="16550"/>
                </a:lnTo>
                <a:lnTo>
                  <a:pt x="6131" y="14846"/>
                </a:lnTo>
                <a:lnTo>
                  <a:pt x="0" y="113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078238" y="3698256"/>
            <a:ext cx="42922" cy="20079"/>
          </a:xfrm>
          <a:custGeom>
            <a:avLst/>
            <a:gdLst/>
            <a:ahLst/>
            <a:cxnLst/>
            <a:rect l="l" t="t" r="r" b="b"/>
            <a:pathLst>
              <a:path w="42922" h="20079">
                <a:moveTo>
                  <a:pt x="4379" y="16550"/>
                </a:moveTo>
                <a:lnTo>
                  <a:pt x="8759" y="18375"/>
                </a:lnTo>
                <a:lnTo>
                  <a:pt x="13139" y="20079"/>
                </a:lnTo>
                <a:lnTo>
                  <a:pt x="27154" y="20079"/>
                </a:lnTo>
                <a:lnTo>
                  <a:pt x="34162" y="14846"/>
                </a:lnTo>
                <a:lnTo>
                  <a:pt x="38542" y="11317"/>
                </a:lnTo>
                <a:lnTo>
                  <a:pt x="40294" y="6084"/>
                </a:lnTo>
                <a:lnTo>
                  <a:pt x="42922" y="0"/>
                </a:lnTo>
                <a:lnTo>
                  <a:pt x="42046" y="0"/>
                </a:lnTo>
                <a:lnTo>
                  <a:pt x="39418" y="2555"/>
                </a:lnTo>
                <a:lnTo>
                  <a:pt x="35914" y="5232"/>
                </a:lnTo>
                <a:lnTo>
                  <a:pt x="30658" y="7788"/>
                </a:lnTo>
                <a:lnTo>
                  <a:pt x="24526" y="10465"/>
                </a:lnTo>
                <a:lnTo>
                  <a:pt x="17519" y="12169"/>
                </a:lnTo>
                <a:lnTo>
                  <a:pt x="9635" y="11317"/>
                </a:lnTo>
                <a:lnTo>
                  <a:pt x="0" y="8762"/>
                </a:lnTo>
                <a:lnTo>
                  <a:pt x="0" y="10465"/>
                </a:lnTo>
                <a:lnTo>
                  <a:pt x="2627" y="13994"/>
                </a:lnTo>
                <a:lnTo>
                  <a:pt x="4379" y="165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690498" y="3623901"/>
            <a:ext cx="28030" cy="54154"/>
          </a:xfrm>
          <a:custGeom>
            <a:avLst/>
            <a:gdLst/>
            <a:ahLst/>
            <a:cxnLst/>
            <a:rect l="l" t="t" r="r" b="b"/>
            <a:pathLst>
              <a:path w="28030" h="54154">
                <a:moveTo>
                  <a:pt x="11387" y="54154"/>
                </a:moveTo>
                <a:lnTo>
                  <a:pt x="10511" y="46365"/>
                </a:lnTo>
                <a:lnTo>
                  <a:pt x="14015" y="40280"/>
                </a:lnTo>
                <a:lnTo>
                  <a:pt x="20147" y="34074"/>
                </a:lnTo>
                <a:lnTo>
                  <a:pt x="26278" y="26286"/>
                </a:lnTo>
                <a:lnTo>
                  <a:pt x="28030" y="18375"/>
                </a:lnTo>
                <a:lnTo>
                  <a:pt x="28030" y="9613"/>
                </a:lnTo>
                <a:lnTo>
                  <a:pt x="27154" y="2677"/>
                </a:lnTo>
                <a:lnTo>
                  <a:pt x="25402" y="0"/>
                </a:lnTo>
                <a:lnTo>
                  <a:pt x="22774" y="13143"/>
                </a:lnTo>
                <a:lnTo>
                  <a:pt x="18395" y="24460"/>
                </a:lnTo>
                <a:lnTo>
                  <a:pt x="10511" y="34926"/>
                </a:lnTo>
                <a:lnTo>
                  <a:pt x="0" y="43688"/>
                </a:lnTo>
                <a:lnTo>
                  <a:pt x="1751" y="47217"/>
                </a:lnTo>
                <a:lnTo>
                  <a:pt x="5255" y="51598"/>
                </a:lnTo>
                <a:lnTo>
                  <a:pt x="8759" y="54154"/>
                </a:lnTo>
                <a:lnTo>
                  <a:pt x="11387" y="541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740428" y="3627430"/>
            <a:ext cx="31522" cy="22756"/>
          </a:xfrm>
          <a:custGeom>
            <a:avLst/>
            <a:gdLst/>
            <a:ahLst/>
            <a:cxnLst/>
            <a:rect l="l" t="t" r="r" b="b"/>
            <a:pathLst>
              <a:path w="31522" h="22756">
                <a:moveTo>
                  <a:pt x="875" y="12169"/>
                </a:moveTo>
                <a:lnTo>
                  <a:pt x="4379" y="17524"/>
                </a:lnTo>
                <a:lnTo>
                  <a:pt x="9635" y="22756"/>
                </a:lnTo>
                <a:lnTo>
                  <a:pt x="20147" y="21783"/>
                </a:lnTo>
                <a:lnTo>
                  <a:pt x="28018" y="15698"/>
                </a:lnTo>
                <a:lnTo>
                  <a:pt x="31522" y="7910"/>
                </a:lnTo>
                <a:lnTo>
                  <a:pt x="31522" y="0"/>
                </a:lnTo>
                <a:lnTo>
                  <a:pt x="29770" y="3529"/>
                </a:lnTo>
                <a:lnTo>
                  <a:pt x="27142" y="6936"/>
                </a:lnTo>
                <a:lnTo>
                  <a:pt x="23638" y="10465"/>
                </a:lnTo>
                <a:lnTo>
                  <a:pt x="19271" y="12169"/>
                </a:lnTo>
                <a:lnTo>
                  <a:pt x="14015" y="13143"/>
                </a:lnTo>
                <a:lnTo>
                  <a:pt x="9635" y="11317"/>
                </a:lnTo>
                <a:lnTo>
                  <a:pt x="4379" y="7910"/>
                </a:lnTo>
                <a:lnTo>
                  <a:pt x="0" y="0"/>
                </a:lnTo>
                <a:lnTo>
                  <a:pt x="0" y="6084"/>
                </a:lnTo>
                <a:lnTo>
                  <a:pt x="875" y="12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674731" y="3606499"/>
            <a:ext cx="30658" cy="25312"/>
          </a:xfrm>
          <a:custGeom>
            <a:avLst/>
            <a:gdLst/>
            <a:ahLst/>
            <a:cxnLst/>
            <a:rect l="l" t="t" r="r" b="b"/>
            <a:pathLst>
              <a:path w="30658" h="25312">
                <a:moveTo>
                  <a:pt x="29782" y="13873"/>
                </a:moveTo>
                <a:lnTo>
                  <a:pt x="30658" y="10465"/>
                </a:lnTo>
                <a:lnTo>
                  <a:pt x="28030" y="12169"/>
                </a:lnTo>
                <a:lnTo>
                  <a:pt x="24526" y="14846"/>
                </a:lnTo>
                <a:lnTo>
                  <a:pt x="20147" y="16550"/>
                </a:lnTo>
                <a:lnTo>
                  <a:pt x="11387" y="16550"/>
                </a:lnTo>
                <a:lnTo>
                  <a:pt x="7883" y="13021"/>
                </a:lnTo>
                <a:lnTo>
                  <a:pt x="4379" y="7788"/>
                </a:lnTo>
                <a:lnTo>
                  <a:pt x="2627" y="0"/>
                </a:lnTo>
                <a:lnTo>
                  <a:pt x="875" y="5232"/>
                </a:lnTo>
                <a:lnTo>
                  <a:pt x="0" y="11317"/>
                </a:lnTo>
                <a:lnTo>
                  <a:pt x="1751" y="17402"/>
                </a:lnTo>
                <a:lnTo>
                  <a:pt x="4379" y="22635"/>
                </a:lnTo>
                <a:lnTo>
                  <a:pt x="9635" y="24460"/>
                </a:lnTo>
                <a:lnTo>
                  <a:pt x="14015" y="25312"/>
                </a:lnTo>
                <a:lnTo>
                  <a:pt x="19271" y="24460"/>
                </a:lnTo>
                <a:lnTo>
                  <a:pt x="22774" y="22635"/>
                </a:lnTo>
                <a:lnTo>
                  <a:pt x="26278" y="20079"/>
                </a:lnTo>
                <a:lnTo>
                  <a:pt x="28906" y="16550"/>
                </a:lnTo>
                <a:lnTo>
                  <a:pt x="29782" y="138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693126" y="3693875"/>
            <a:ext cx="47301" cy="20079"/>
          </a:xfrm>
          <a:custGeom>
            <a:avLst/>
            <a:gdLst/>
            <a:ahLst/>
            <a:cxnLst/>
            <a:rect l="l" t="t" r="r" b="b"/>
            <a:pathLst>
              <a:path w="47301" h="20079">
                <a:moveTo>
                  <a:pt x="47301" y="6084"/>
                </a:moveTo>
                <a:lnTo>
                  <a:pt x="37666" y="9613"/>
                </a:lnTo>
                <a:lnTo>
                  <a:pt x="28030" y="11317"/>
                </a:lnTo>
                <a:lnTo>
                  <a:pt x="20147" y="10465"/>
                </a:lnTo>
                <a:lnTo>
                  <a:pt x="13139" y="7788"/>
                </a:lnTo>
                <a:lnTo>
                  <a:pt x="7883" y="5232"/>
                </a:lnTo>
                <a:lnTo>
                  <a:pt x="3503" y="2555"/>
                </a:lnTo>
                <a:lnTo>
                  <a:pt x="875" y="0"/>
                </a:lnTo>
                <a:lnTo>
                  <a:pt x="0" y="0"/>
                </a:lnTo>
                <a:lnTo>
                  <a:pt x="2627" y="6936"/>
                </a:lnTo>
                <a:lnTo>
                  <a:pt x="6131" y="11317"/>
                </a:lnTo>
                <a:lnTo>
                  <a:pt x="10511" y="15698"/>
                </a:lnTo>
                <a:lnTo>
                  <a:pt x="19271" y="20079"/>
                </a:lnTo>
                <a:lnTo>
                  <a:pt x="27154" y="20079"/>
                </a:lnTo>
                <a:lnTo>
                  <a:pt x="34162" y="19227"/>
                </a:lnTo>
                <a:lnTo>
                  <a:pt x="38542" y="17402"/>
                </a:lnTo>
                <a:lnTo>
                  <a:pt x="42922" y="14846"/>
                </a:lnTo>
                <a:lnTo>
                  <a:pt x="44673" y="12169"/>
                </a:lnTo>
                <a:lnTo>
                  <a:pt x="46425" y="9613"/>
                </a:lnTo>
                <a:lnTo>
                  <a:pt x="47301" y="60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8128168" y="4449927"/>
            <a:ext cx="162916" cy="521826"/>
          </a:xfrm>
          <a:custGeom>
            <a:avLst/>
            <a:gdLst/>
            <a:ahLst/>
            <a:cxnLst/>
            <a:rect l="l" t="t" r="r" b="b"/>
            <a:pathLst>
              <a:path w="162916" h="521826">
                <a:moveTo>
                  <a:pt x="34162" y="499106"/>
                </a:moveTo>
                <a:lnTo>
                  <a:pt x="21899" y="494737"/>
                </a:lnTo>
                <a:lnTo>
                  <a:pt x="21899" y="401202"/>
                </a:lnTo>
                <a:lnTo>
                  <a:pt x="23650" y="327784"/>
                </a:lnTo>
                <a:lnTo>
                  <a:pt x="28030" y="275334"/>
                </a:lnTo>
                <a:lnTo>
                  <a:pt x="32410" y="254366"/>
                </a:lnTo>
                <a:lnTo>
                  <a:pt x="35038" y="237754"/>
                </a:lnTo>
                <a:lnTo>
                  <a:pt x="35914" y="228140"/>
                </a:lnTo>
                <a:lnTo>
                  <a:pt x="35914" y="224636"/>
                </a:lnTo>
                <a:lnTo>
                  <a:pt x="33286" y="189673"/>
                </a:lnTo>
                <a:lnTo>
                  <a:pt x="28030" y="111886"/>
                </a:lnTo>
                <a:lnTo>
                  <a:pt x="21023" y="34962"/>
                </a:lnTo>
                <a:lnTo>
                  <a:pt x="15767" y="0"/>
                </a:lnTo>
                <a:lnTo>
                  <a:pt x="14015" y="12242"/>
                </a:lnTo>
                <a:lnTo>
                  <a:pt x="13139" y="23596"/>
                </a:lnTo>
                <a:lnTo>
                  <a:pt x="12263" y="35839"/>
                </a:lnTo>
                <a:lnTo>
                  <a:pt x="11387" y="47205"/>
                </a:lnTo>
                <a:lnTo>
                  <a:pt x="10511" y="238630"/>
                </a:lnTo>
                <a:lnTo>
                  <a:pt x="7883" y="257858"/>
                </a:lnTo>
                <a:lnTo>
                  <a:pt x="3503" y="312925"/>
                </a:lnTo>
                <a:lnTo>
                  <a:pt x="0" y="397710"/>
                </a:lnTo>
                <a:lnTo>
                  <a:pt x="1751" y="506967"/>
                </a:lnTo>
                <a:lnTo>
                  <a:pt x="7007" y="507843"/>
                </a:lnTo>
                <a:lnTo>
                  <a:pt x="18395" y="510472"/>
                </a:lnTo>
                <a:lnTo>
                  <a:pt x="35038" y="513964"/>
                </a:lnTo>
                <a:lnTo>
                  <a:pt x="54309" y="517457"/>
                </a:lnTo>
                <a:lnTo>
                  <a:pt x="74456" y="520086"/>
                </a:lnTo>
                <a:lnTo>
                  <a:pt x="93715" y="521826"/>
                </a:lnTo>
                <a:lnTo>
                  <a:pt x="110358" y="521826"/>
                </a:lnTo>
                <a:lnTo>
                  <a:pt x="122622" y="518333"/>
                </a:lnTo>
                <a:lnTo>
                  <a:pt x="127002" y="516581"/>
                </a:lnTo>
                <a:lnTo>
                  <a:pt x="132257" y="514841"/>
                </a:lnTo>
                <a:lnTo>
                  <a:pt x="137513" y="513088"/>
                </a:lnTo>
                <a:lnTo>
                  <a:pt x="142769" y="511336"/>
                </a:lnTo>
                <a:lnTo>
                  <a:pt x="148901" y="508719"/>
                </a:lnTo>
                <a:lnTo>
                  <a:pt x="154156" y="506091"/>
                </a:lnTo>
                <a:lnTo>
                  <a:pt x="158536" y="504351"/>
                </a:lnTo>
                <a:lnTo>
                  <a:pt x="162916" y="501722"/>
                </a:lnTo>
                <a:lnTo>
                  <a:pt x="154156" y="430056"/>
                </a:lnTo>
                <a:lnTo>
                  <a:pt x="149777" y="351380"/>
                </a:lnTo>
                <a:lnTo>
                  <a:pt x="147149" y="288452"/>
                </a:lnTo>
                <a:lnTo>
                  <a:pt x="146273" y="262227"/>
                </a:lnTo>
                <a:lnTo>
                  <a:pt x="142769" y="263103"/>
                </a:lnTo>
                <a:lnTo>
                  <a:pt x="138389" y="269224"/>
                </a:lnTo>
                <a:lnTo>
                  <a:pt x="133133" y="280579"/>
                </a:lnTo>
                <a:lnTo>
                  <a:pt x="129629" y="299806"/>
                </a:lnTo>
                <a:lnTo>
                  <a:pt x="136637" y="492108"/>
                </a:lnTo>
                <a:lnTo>
                  <a:pt x="127002" y="499106"/>
                </a:lnTo>
                <a:lnTo>
                  <a:pt x="114738" y="503474"/>
                </a:lnTo>
                <a:lnTo>
                  <a:pt x="98971" y="505227"/>
                </a:lnTo>
                <a:lnTo>
                  <a:pt x="82340" y="506091"/>
                </a:lnTo>
                <a:lnTo>
                  <a:pt x="64821" y="505227"/>
                </a:lnTo>
                <a:lnTo>
                  <a:pt x="48177" y="502598"/>
                </a:lnTo>
                <a:lnTo>
                  <a:pt x="34162" y="4991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474148" y="3883476"/>
            <a:ext cx="440583" cy="167877"/>
          </a:xfrm>
          <a:custGeom>
            <a:avLst/>
            <a:gdLst/>
            <a:ahLst/>
            <a:cxnLst/>
            <a:rect l="l" t="t" r="r" b="b"/>
            <a:pathLst>
              <a:path w="440583" h="167877">
                <a:moveTo>
                  <a:pt x="138389" y="153006"/>
                </a:moveTo>
                <a:lnTo>
                  <a:pt x="135761" y="153006"/>
                </a:lnTo>
                <a:lnTo>
                  <a:pt x="133133" y="152142"/>
                </a:lnTo>
                <a:lnTo>
                  <a:pt x="131381" y="150390"/>
                </a:lnTo>
                <a:lnTo>
                  <a:pt x="131381" y="147773"/>
                </a:lnTo>
                <a:lnTo>
                  <a:pt x="132257" y="145145"/>
                </a:lnTo>
                <a:lnTo>
                  <a:pt x="261023" y="146021"/>
                </a:lnTo>
                <a:lnTo>
                  <a:pt x="261023" y="159127"/>
                </a:lnTo>
                <a:lnTo>
                  <a:pt x="266279" y="160880"/>
                </a:lnTo>
                <a:lnTo>
                  <a:pt x="276791" y="161756"/>
                </a:lnTo>
                <a:lnTo>
                  <a:pt x="290794" y="162632"/>
                </a:lnTo>
                <a:lnTo>
                  <a:pt x="306561" y="162632"/>
                </a:lnTo>
                <a:lnTo>
                  <a:pt x="322329" y="161756"/>
                </a:lnTo>
                <a:lnTo>
                  <a:pt x="335468" y="161756"/>
                </a:lnTo>
                <a:lnTo>
                  <a:pt x="344228" y="160880"/>
                </a:lnTo>
                <a:lnTo>
                  <a:pt x="347731" y="160880"/>
                </a:lnTo>
                <a:lnTo>
                  <a:pt x="347731" y="157387"/>
                </a:lnTo>
                <a:lnTo>
                  <a:pt x="346855" y="153882"/>
                </a:lnTo>
                <a:lnTo>
                  <a:pt x="313569" y="153882"/>
                </a:lnTo>
                <a:lnTo>
                  <a:pt x="304809" y="153006"/>
                </a:lnTo>
                <a:lnTo>
                  <a:pt x="288166" y="153006"/>
                </a:lnTo>
                <a:lnTo>
                  <a:pt x="280295" y="153882"/>
                </a:lnTo>
                <a:lnTo>
                  <a:pt x="279419" y="150390"/>
                </a:lnTo>
                <a:lnTo>
                  <a:pt x="279419" y="147773"/>
                </a:lnTo>
                <a:lnTo>
                  <a:pt x="280295" y="146021"/>
                </a:lnTo>
                <a:lnTo>
                  <a:pt x="399413" y="145145"/>
                </a:lnTo>
                <a:lnTo>
                  <a:pt x="398537" y="150390"/>
                </a:lnTo>
                <a:lnTo>
                  <a:pt x="397661" y="156511"/>
                </a:lnTo>
                <a:lnTo>
                  <a:pt x="397661" y="167877"/>
                </a:lnTo>
                <a:lnTo>
                  <a:pt x="402917" y="163496"/>
                </a:lnTo>
                <a:lnTo>
                  <a:pt x="405545" y="158251"/>
                </a:lnTo>
                <a:lnTo>
                  <a:pt x="407297" y="152142"/>
                </a:lnTo>
                <a:lnTo>
                  <a:pt x="408173" y="146897"/>
                </a:lnTo>
                <a:lnTo>
                  <a:pt x="416932" y="146897"/>
                </a:lnTo>
                <a:lnTo>
                  <a:pt x="417808" y="151266"/>
                </a:lnTo>
                <a:lnTo>
                  <a:pt x="419560" y="155635"/>
                </a:lnTo>
                <a:lnTo>
                  <a:pt x="421312" y="159127"/>
                </a:lnTo>
                <a:lnTo>
                  <a:pt x="422188" y="159127"/>
                </a:lnTo>
                <a:lnTo>
                  <a:pt x="434451" y="126793"/>
                </a:lnTo>
                <a:lnTo>
                  <a:pt x="440583" y="92694"/>
                </a:lnTo>
                <a:lnTo>
                  <a:pt x="439707" y="58656"/>
                </a:lnTo>
                <a:lnTo>
                  <a:pt x="430948" y="23608"/>
                </a:lnTo>
                <a:lnTo>
                  <a:pt x="427444" y="17524"/>
                </a:lnTo>
                <a:lnTo>
                  <a:pt x="423940" y="10587"/>
                </a:lnTo>
                <a:lnTo>
                  <a:pt x="419560" y="5232"/>
                </a:lnTo>
                <a:lnTo>
                  <a:pt x="413428" y="0"/>
                </a:lnTo>
                <a:lnTo>
                  <a:pt x="414304" y="4381"/>
                </a:lnTo>
                <a:lnTo>
                  <a:pt x="418684" y="17524"/>
                </a:lnTo>
                <a:lnTo>
                  <a:pt x="423940" y="33222"/>
                </a:lnTo>
                <a:lnTo>
                  <a:pt x="426568" y="46365"/>
                </a:lnTo>
                <a:lnTo>
                  <a:pt x="425692" y="110182"/>
                </a:lnTo>
                <a:lnTo>
                  <a:pt x="420436" y="111934"/>
                </a:lnTo>
                <a:lnTo>
                  <a:pt x="414304" y="112798"/>
                </a:lnTo>
                <a:lnTo>
                  <a:pt x="408173" y="111934"/>
                </a:lnTo>
                <a:lnTo>
                  <a:pt x="402917" y="110182"/>
                </a:lnTo>
                <a:lnTo>
                  <a:pt x="408173" y="75219"/>
                </a:lnTo>
                <a:lnTo>
                  <a:pt x="407297" y="49042"/>
                </a:lnTo>
                <a:lnTo>
                  <a:pt x="402917" y="32370"/>
                </a:lnTo>
                <a:lnTo>
                  <a:pt x="398537" y="27137"/>
                </a:lnTo>
                <a:lnTo>
                  <a:pt x="398537" y="34196"/>
                </a:lnTo>
                <a:lnTo>
                  <a:pt x="132257" y="34196"/>
                </a:lnTo>
                <a:lnTo>
                  <a:pt x="126126" y="42836"/>
                </a:lnTo>
                <a:lnTo>
                  <a:pt x="398537" y="42836"/>
                </a:lnTo>
                <a:lnTo>
                  <a:pt x="398537" y="51598"/>
                </a:lnTo>
                <a:lnTo>
                  <a:pt x="399413" y="69974"/>
                </a:lnTo>
                <a:lnTo>
                  <a:pt x="397661" y="94447"/>
                </a:lnTo>
                <a:lnTo>
                  <a:pt x="392405" y="120672"/>
                </a:lnTo>
                <a:lnTo>
                  <a:pt x="393281" y="121548"/>
                </a:lnTo>
                <a:lnTo>
                  <a:pt x="395909" y="122424"/>
                </a:lnTo>
                <a:lnTo>
                  <a:pt x="399413" y="123288"/>
                </a:lnTo>
                <a:lnTo>
                  <a:pt x="403793" y="124164"/>
                </a:lnTo>
                <a:lnTo>
                  <a:pt x="408173" y="125041"/>
                </a:lnTo>
                <a:lnTo>
                  <a:pt x="413428" y="125041"/>
                </a:lnTo>
                <a:lnTo>
                  <a:pt x="419560" y="124164"/>
                </a:lnTo>
                <a:lnTo>
                  <a:pt x="424816" y="123288"/>
                </a:lnTo>
                <a:lnTo>
                  <a:pt x="424816" y="126793"/>
                </a:lnTo>
                <a:lnTo>
                  <a:pt x="423940" y="130286"/>
                </a:lnTo>
                <a:lnTo>
                  <a:pt x="422188" y="133778"/>
                </a:lnTo>
                <a:lnTo>
                  <a:pt x="420436" y="137283"/>
                </a:lnTo>
                <a:lnTo>
                  <a:pt x="0" y="137283"/>
                </a:lnTo>
                <a:lnTo>
                  <a:pt x="0" y="141652"/>
                </a:lnTo>
                <a:lnTo>
                  <a:pt x="875" y="149513"/>
                </a:lnTo>
                <a:lnTo>
                  <a:pt x="2627" y="158251"/>
                </a:lnTo>
                <a:lnTo>
                  <a:pt x="6131" y="164372"/>
                </a:lnTo>
                <a:lnTo>
                  <a:pt x="9635" y="160880"/>
                </a:lnTo>
                <a:lnTo>
                  <a:pt x="9635" y="156511"/>
                </a:lnTo>
                <a:lnTo>
                  <a:pt x="7007" y="151266"/>
                </a:lnTo>
                <a:lnTo>
                  <a:pt x="7007" y="146021"/>
                </a:lnTo>
                <a:lnTo>
                  <a:pt x="114738" y="145145"/>
                </a:lnTo>
                <a:lnTo>
                  <a:pt x="118242" y="147773"/>
                </a:lnTo>
                <a:lnTo>
                  <a:pt x="119994" y="152142"/>
                </a:lnTo>
                <a:lnTo>
                  <a:pt x="121746" y="157387"/>
                </a:lnTo>
                <a:lnTo>
                  <a:pt x="125250" y="160880"/>
                </a:lnTo>
                <a:lnTo>
                  <a:pt x="134885" y="160880"/>
                </a:lnTo>
                <a:lnTo>
                  <a:pt x="144521" y="161756"/>
                </a:lnTo>
                <a:lnTo>
                  <a:pt x="164668" y="161756"/>
                </a:lnTo>
                <a:lnTo>
                  <a:pt x="174303" y="160880"/>
                </a:lnTo>
                <a:lnTo>
                  <a:pt x="193575" y="160880"/>
                </a:lnTo>
                <a:lnTo>
                  <a:pt x="203210" y="160004"/>
                </a:lnTo>
                <a:lnTo>
                  <a:pt x="201458" y="155635"/>
                </a:lnTo>
                <a:lnTo>
                  <a:pt x="197954" y="154759"/>
                </a:lnTo>
                <a:lnTo>
                  <a:pt x="190071" y="153882"/>
                </a:lnTo>
                <a:lnTo>
                  <a:pt x="179559" y="153882"/>
                </a:lnTo>
                <a:lnTo>
                  <a:pt x="167296" y="153006"/>
                </a:lnTo>
                <a:lnTo>
                  <a:pt x="138389" y="1530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630057" y="3884449"/>
            <a:ext cx="251388" cy="10465"/>
          </a:xfrm>
          <a:custGeom>
            <a:avLst/>
            <a:gdLst/>
            <a:ahLst/>
            <a:cxnLst/>
            <a:rect l="l" t="t" r="r" b="b"/>
            <a:pathLst>
              <a:path w="251388" h="10465">
                <a:moveTo>
                  <a:pt x="251388" y="10465"/>
                </a:moveTo>
                <a:lnTo>
                  <a:pt x="245256" y="0"/>
                </a:lnTo>
                <a:lnTo>
                  <a:pt x="7883" y="0"/>
                </a:lnTo>
                <a:lnTo>
                  <a:pt x="0" y="10465"/>
                </a:lnTo>
                <a:lnTo>
                  <a:pt x="251388" y="104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464513" y="4077566"/>
            <a:ext cx="519395" cy="997333"/>
          </a:xfrm>
          <a:custGeom>
            <a:avLst/>
            <a:gdLst/>
            <a:ahLst/>
            <a:cxnLst/>
            <a:rect l="l" t="t" r="r" b="b"/>
            <a:pathLst>
              <a:path w="519395" h="997333">
                <a:moveTo>
                  <a:pt x="263651" y="919536"/>
                </a:moveTo>
                <a:lnTo>
                  <a:pt x="263651" y="40207"/>
                </a:lnTo>
                <a:lnTo>
                  <a:pt x="358243" y="40207"/>
                </a:lnTo>
                <a:lnTo>
                  <a:pt x="399413" y="36715"/>
                </a:lnTo>
                <a:lnTo>
                  <a:pt x="399413" y="42836"/>
                </a:lnTo>
                <a:lnTo>
                  <a:pt x="400289" y="55943"/>
                </a:lnTo>
                <a:lnTo>
                  <a:pt x="401165" y="69925"/>
                </a:lnTo>
                <a:lnTo>
                  <a:pt x="403793" y="77799"/>
                </a:lnTo>
                <a:lnTo>
                  <a:pt x="407297" y="76923"/>
                </a:lnTo>
                <a:lnTo>
                  <a:pt x="409925" y="75170"/>
                </a:lnTo>
                <a:lnTo>
                  <a:pt x="412552" y="72554"/>
                </a:lnTo>
                <a:lnTo>
                  <a:pt x="415180" y="69925"/>
                </a:lnTo>
                <a:lnTo>
                  <a:pt x="411676" y="80415"/>
                </a:lnTo>
                <a:lnTo>
                  <a:pt x="408173" y="94410"/>
                </a:lnTo>
                <a:lnTo>
                  <a:pt x="405545" y="109269"/>
                </a:lnTo>
                <a:lnTo>
                  <a:pt x="403793" y="122376"/>
                </a:lnTo>
                <a:lnTo>
                  <a:pt x="402041" y="110133"/>
                </a:lnTo>
                <a:lnTo>
                  <a:pt x="398537" y="97027"/>
                </a:lnTo>
                <a:lnTo>
                  <a:pt x="393281" y="83920"/>
                </a:lnTo>
                <a:lnTo>
                  <a:pt x="388026" y="71678"/>
                </a:lnTo>
                <a:lnTo>
                  <a:pt x="382770" y="61188"/>
                </a:lnTo>
                <a:lnTo>
                  <a:pt x="377514" y="53326"/>
                </a:lnTo>
                <a:lnTo>
                  <a:pt x="374010" y="48081"/>
                </a:lnTo>
                <a:lnTo>
                  <a:pt x="372258" y="47205"/>
                </a:lnTo>
                <a:lnTo>
                  <a:pt x="377514" y="59435"/>
                </a:lnTo>
                <a:lnTo>
                  <a:pt x="381018" y="71678"/>
                </a:lnTo>
                <a:lnTo>
                  <a:pt x="384522" y="83920"/>
                </a:lnTo>
                <a:lnTo>
                  <a:pt x="388026" y="95274"/>
                </a:lnTo>
                <a:lnTo>
                  <a:pt x="391529" y="106640"/>
                </a:lnTo>
                <a:lnTo>
                  <a:pt x="395033" y="118007"/>
                </a:lnTo>
                <a:lnTo>
                  <a:pt x="398537" y="130237"/>
                </a:lnTo>
                <a:lnTo>
                  <a:pt x="402917" y="141603"/>
                </a:lnTo>
                <a:lnTo>
                  <a:pt x="396785" y="194930"/>
                </a:lnTo>
                <a:lnTo>
                  <a:pt x="389777" y="201915"/>
                </a:lnTo>
                <a:lnTo>
                  <a:pt x="382770" y="209789"/>
                </a:lnTo>
                <a:lnTo>
                  <a:pt x="375762" y="219403"/>
                </a:lnTo>
                <a:lnTo>
                  <a:pt x="369630" y="229017"/>
                </a:lnTo>
                <a:lnTo>
                  <a:pt x="364375" y="238630"/>
                </a:lnTo>
                <a:lnTo>
                  <a:pt x="359995" y="249121"/>
                </a:lnTo>
                <a:lnTo>
                  <a:pt x="357367" y="258734"/>
                </a:lnTo>
                <a:lnTo>
                  <a:pt x="356491" y="267472"/>
                </a:lnTo>
                <a:lnTo>
                  <a:pt x="357367" y="273593"/>
                </a:lnTo>
                <a:lnTo>
                  <a:pt x="356491" y="280579"/>
                </a:lnTo>
                <a:lnTo>
                  <a:pt x="354739" y="286700"/>
                </a:lnTo>
                <a:lnTo>
                  <a:pt x="353863" y="293697"/>
                </a:lnTo>
                <a:lnTo>
                  <a:pt x="352987" y="299818"/>
                </a:lnTo>
                <a:lnTo>
                  <a:pt x="354739" y="304187"/>
                </a:lnTo>
                <a:lnTo>
                  <a:pt x="359119" y="307680"/>
                </a:lnTo>
                <a:lnTo>
                  <a:pt x="367003" y="308556"/>
                </a:lnTo>
                <a:lnTo>
                  <a:pt x="372258" y="306804"/>
                </a:lnTo>
                <a:lnTo>
                  <a:pt x="377514" y="304187"/>
                </a:lnTo>
                <a:lnTo>
                  <a:pt x="381894" y="300683"/>
                </a:lnTo>
                <a:lnTo>
                  <a:pt x="385398" y="296314"/>
                </a:lnTo>
                <a:lnTo>
                  <a:pt x="385398" y="298066"/>
                </a:lnTo>
                <a:lnTo>
                  <a:pt x="384522" y="302435"/>
                </a:lnTo>
                <a:lnTo>
                  <a:pt x="382770" y="309432"/>
                </a:lnTo>
                <a:lnTo>
                  <a:pt x="379266" y="316418"/>
                </a:lnTo>
                <a:lnTo>
                  <a:pt x="374886" y="323415"/>
                </a:lnTo>
                <a:lnTo>
                  <a:pt x="370506" y="328660"/>
                </a:lnTo>
                <a:lnTo>
                  <a:pt x="364375" y="332153"/>
                </a:lnTo>
                <a:lnTo>
                  <a:pt x="357367" y="332153"/>
                </a:lnTo>
                <a:lnTo>
                  <a:pt x="358243" y="329536"/>
                </a:lnTo>
                <a:lnTo>
                  <a:pt x="360871" y="325167"/>
                </a:lnTo>
                <a:lnTo>
                  <a:pt x="361747" y="319922"/>
                </a:lnTo>
                <a:lnTo>
                  <a:pt x="361747" y="316418"/>
                </a:lnTo>
                <a:lnTo>
                  <a:pt x="359119" y="318170"/>
                </a:lnTo>
                <a:lnTo>
                  <a:pt x="353863" y="322539"/>
                </a:lnTo>
                <a:lnTo>
                  <a:pt x="349483" y="329536"/>
                </a:lnTo>
                <a:lnTo>
                  <a:pt x="349483" y="339150"/>
                </a:lnTo>
                <a:lnTo>
                  <a:pt x="353863" y="340890"/>
                </a:lnTo>
                <a:lnTo>
                  <a:pt x="358243" y="341767"/>
                </a:lnTo>
                <a:lnTo>
                  <a:pt x="363499" y="340890"/>
                </a:lnTo>
                <a:lnTo>
                  <a:pt x="367003" y="339150"/>
                </a:lnTo>
                <a:lnTo>
                  <a:pt x="367878" y="346135"/>
                </a:lnTo>
                <a:lnTo>
                  <a:pt x="369630" y="351380"/>
                </a:lnTo>
                <a:lnTo>
                  <a:pt x="372258" y="354885"/>
                </a:lnTo>
                <a:lnTo>
                  <a:pt x="375762" y="358378"/>
                </a:lnTo>
                <a:lnTo>
                  <a:pt x="378390" y="357502"/>
                </a:lnTo>
                <a:lnTo>
                  <a:pt x="382770" y="353133"/>
                </a:lnTo>
                <a:lnTo>
                  <a:pt x="388026" y="347888"/>
                </a:lnTo>
                <a:lnTo>
                  <a:pt x="395033" y="340026"/>
                </a:lnTo>
                <a:lnTo>
                  <a:pt x="402041" y="333029"/>
                </a:lnTo>
                <a:lnTo>
                  <a:pt x="409049" y="325167"/>
                </a:lnTo>
                <a:lnTo>
                  <a:pt x="415180" y="318170"/>
                </a:lnTo>
                <a:lnTo>
                  <a:pt x="420436" y="312049"/>
                </a:lnTo>
                <a:lnTo>
                  <a:pt x="422188" y="302435"/>
                </a:lnTo>
                <a:lnTo>
                  <a:pt x="422188" y="282331"/>
                </a:lnTo>
                <a:lnTo>
                  <a:pt x="421312" y="278838"/>
                </a:lnTo>
                <a:lnTo>
                  <a:pt x="419560" y="285824"/>
                </a:lnTo>
                <a:lnTo>
                  <a:pt x="416932" y="292821"/>
                </a:lnTo>
                <a:lnTo>
                  <a:pt x="414304" y="299818"/>
                </a:lnTo>
                <a:lnTo>
                  <a:pt x="409925" y="304187"/>
                </a:lnTo>
                <a:lnTo>
                  <a:pt x="406421" y="311173"/>
                </a:lnTo>
                <a:lnTo>
                  <a:pt x="402041" y="318170"/>
                </a:lnTo>
                <a:lnTo>
                  <a:pt x="396785" y="325167"/>
                </a:lnTo>
                <a:lnTo>
                  <a:pt x="391529" y="332153"/>
                </a:lnTo>
                <a:lnTo>
                  <a:pt x="386274" y="338274"/>
                </a:lnTo>
                <a:lnTo>
                  <a:pt x="382770" y="342643"/>
                </a:lnTo>
                <a:lnTo>
                  <a:pt x="379266" y="346135"/>
                </a:lnTo>
                <a:lnTo>
                  <a:pt x="378390" y="347012"/>
                </a:lnTo>
                <a:lnTo>
                  <a:pt x="380142" y="336522"/>
                </a:lnTo>
                <a:lnTo>
                  <a:pt x="384522" y="326032"/>
                </a:lnTo>
                <a:lnTo>
                  <a:pt x="389777" y="316418"/>
                </a:lnTo>
                <a:lnTo>
                  <a:pt x="395033" y="306804"/>
                </a:lnTo>
                <a:lnTo>
                  <a:pt x="395033" y="299818"/>
                </a:lnTo>
                <a:lnTo>
                  <a:pt x="394157" y="283207"/>
                </a:lnTo>
                <a:lnTo>
                  <a:pt x="392405" y="265720"/>
                </a:lnTo>
                <a:lnTo>
                  <a:pt x="388902" y="256982"/>
                </a:lnTo>
                <a:lnTo>
                  <a:pt x="385398" y="258734"/>
                </a:lnTo>
                <a:lnTo>
                  <a:pt x="384522" y="259611"/>
                </a:lnTo>
                <a:lnTo>
                  <a:pt x="385398" y="267472"/>
                </a:lnTo>
                <a:lnTo>
                  <a:pt x="383646" y="275334"/>
                </a:lnTo>
                <a:lnTo>
                  <a:pt x="380142" y="281455"/>
                </a:lnTo>
                <a:lnTo>
                  <a:pt x="376638" y="288452"/>
                </a:lnTo>
                <a:lnTo>
                  <a:pt x="374010" y="291945"/>
                </a:lnTo>
                <a:lnTo>
                  <a:pt x="370506" y="295437"/>
                </a:lnTo>
                <a:lnTo>
                  <a:pt x="367003" y="298942"/>
                </a:lnTo>
                <a:lnTo>
                  <a:pt x="362623" y="298066"/>
                </a:lnTo>
                <a:lnTo>
                  <a:pt x="365251" y="287576"/>
                </a:lnTo>
                <a:lnTo>
                  <a:pt x="367878" y="277086"/>
                </a:lnTo>
                <a:lnTo>
                  <a:pt x="368754" y="266596"/>
                </a:lnTo>
                <a:lnTo>
                  <a:pt x="370506" y="255230"/>
                </a:lnTo>
                <a:lnTo>
                  <a:pt x="371382" y="247368"/>
                </a:lnTo>
                <a:lnTo>
                  <a:pt x="374010" y="239507"/>
                </a:lnTo>
                <a:lnTo>
                  <a:pt x="378390" y="233385"/>
                </a:lnTo>
                <a:lnTo>
                  <a:pt x="382770" y="226388"/>
                </a:lnTo>
                <a:lnTo>
                  <a:pt x="388026" y="220267"/>
                </a:lnTo>
                <a:lnTo>
                  <a:pt x="394157" y="214158"/>
                </a:lnTo>
                <a:lnTo>
                  <a:pt x="399413" y="207160"/>
                </a:lnTo>
                <a:lnTo>
                  <a:pt x="404669" y="200163"/>
                </a:lnTo>
                <a:lnTo>
                  <a:pt x="410801" y="166952"/>
                </a:lnTo>
                <a:lnTo>
                  <a:pt x="413428" y="133742"/>
                </a:lnTo>
                <a:lnTo>
                  <a:pt x="416932" y="99643"/>
                </a:lnTo>
                <a:lnTo>
                  <a:pt x="424816" y="62064"/>
                </a:lnTo>
                <a:lnTo>
                  <a:pt x="428320" y="61188"/>
                </a:lnTo>
                <a:lnTo>
                  <a:pt x="432700" y="61188"/>
                </a:lnTo>
                <a:lnTo>
                  <a:pt x="436203" y="62064"/>
                </a:lnTo>
                <a:lnTo>
                  <a:pt x="439707" y="62940"/>
                </a:lnTo>
                <a:lnTo>
                  <a:pt x="444087" y="63816"/>
                </a:lnTo>
                <a:lnTo>
                  <a:pt x="447591" y="64680"/>
                </a:lnTo>
                <a:lnTo>
                  <a:pt x="451095" y="66433"/>
                </a:lnTo>
                <a:lnTo>
                  <a:pt x="454599" y="67309"/>
                </a:lnTo>
                <a:lnTo>
                  <a:pt x="458102" y="68185"/>
                </a:lnTo>
                <a:lnTo>
                  <a:pt x="461606" y="69925"/>
                </a:lnTo>
                <a:lnTo>
                  <a:pt x="465134" y="70801"/>
                </a:lnTo>
                <a:lnTo>
                  <a:pt x="469514" y="71678"/>
                </a:lnTo>
                <a:lnTo>
                  <a:pt x="473042" y="73430"/>
                </a:lnTo>
                <a:lnTo>
                  <a:pt x="477422" y="73430"/>
                </a:lnTo>
                <a:lnTo>
                  <a:pt x="480829" y="74306"/>
                </a:lnTo>
                <a:lnTo>
                  <a:pt x="485208" y="74306"/>
                </a:lnTo>
                <a:lnTo>
                  <a:pt x="481802" y="85660"/>
                </a:lnTo>
                <a:lnTo>
                  <a:pt x="478274" y="97027"/>
                </a:lnTo>
                <a:lnTo>
                  <a:pt x="473894" y="108393"/>
                </a:lnTo>
                <a:lnTo>
                  <a:pt x="469514" y="119747"/>
                </a:lnTo>
                <a:lnTo>
                  <a:pt x="465134" y="131113"/>
                </a:lnTo>
                <a:lnTo>
                  <a:pt x="460730" y="142480"/>
                </a:lnTo>
                <a:lnTo>
                  <a:pt x="456350" y="153846"/>
                </a:lnTo>
                <a:lnTo>
                  <a:pt x="452847" y="165200"/>
                </a:lnTo>
                <a:lnTo>
                  <a:pt x="447591" y="180935"/>
                </a:lnTo>
                <a:lnTo>
                  <a:pt x="442335" y="193178"/>
                </a:lnTo>
                <a:lnTo>
                  <a:pt x="439707" y="205408"/>
                </a:lnTo>
                <a:lnTo>
                  <a:pt x="441459" y="221143"/>
                </a:lnTo>
                <a:lnTo>
                  <a:pt x="444087" y="273593"/>
                </a:lnTo>
                <a:lnTo>
                  <a:pt x="442335" y="282331"/>
                </a:lnTo>
                <a:lnTo>
                  <a:pt x="439707" y="291069"/>
                </a:lnTo>
                <a:lnTo>
                  <a:pt x="435327" y="298066"/>
                </a:lnTo>
                <a:lnTo>
                  <a:pt x="427444" y="303311"/>
                </a:lnTo>
                <a:lnTo>
                  <a:pt x="427444" y="305928"/>
                </a:lnTo>
                <a:lnTo>
                  <a:pt x="430072" y="308556"/>
                </a:lnTo>
                <a:lnTo>
                  <a:pt x="436203" y="305928"/>
                </a:lnTo>
                <a:lnTo>
                  <a:pt x="442335" y="302435"/>
                </a:lnTo>
                <a:lnTo>
                  <a:pt x="447591" y="297190"/>
                </a:lnTo>
                <a:lnTo>
                  <a:pt x="451095" y="291945"/>
                </a:lnTo>
                <a:lnTo>
                  <a:pt x="451971" y="281455"/>
                </a:lnTo>
                <a:lnTo>
                  <a:pt x="451971" y="264856"/>
                </a:lnTo>
                <a:lnTo>
                  <a:pt x="452847" y="254366"/>
                </a:lnTo>
                <a:lnTo>
                  <a:pt x="450219" y="200163"/>
                </a:lnTo>
                <a:lnTo>
                  <a:pt x="453723" y="191425"/>
                </a:lnTo>
                <a:lnTo>
                  <a:pt x="459854" y="178319"/>
                </a:lnTo>
                <a:lnTo>
                  <a:pt x="465986" y="161707"/>
                </a:lnTo>
                <a:lnTo>
                  <a:pt x="473894" y="143356"/>
                </a:lnTo>
                <a:lnTo>
                  <a:pt x="481802" y="124128"/>
                </a:lnTo>
                <a:lnTo>
                  <a:pt x="487885" y="104888"/>
                </a:lnTo>
                <a:lnTo>
                  <a:pt x="493968" y="88289"/>
                </a:lnTo>
                <a:lnTo>
                  <a:pt x="497496" y="74306"/>
                </a:lnTo>
                <a:lnTo>
                  <a:pt x="505404" y="69925"/>
                </a:lnTo>
                <a:lnTo>
                  <a:pt x="512461" y="61188"/>
                </a:lnTo>
                <a:lnTo>
                  <a:pt x="517692" y="52450"/>
                </a:lnTo>
                <a:lnTo>
                  <a:pt x="519395" y="48081"/>
                </a:lnTo>
                <a:lnTo>
                  <a:pt x="513312" y="49821"/>
                </a:lnTo>
                <a:lnTo>
                  <a:pt x="508932" y="53326"/>
                </a:lnTo>
                <a:lnTo>
                  <a:pt x="504553" y="56819"/>
                </a:lnTo>
                <a:lnTo>
                  <a:pt x="499321" y="59435"/>
                </a:lnTo>
                <a:lnTo>
                  <a:pt x="492265" y="61188"/>
                </a:lnTo>
                <a:lnTo>
                  <a:pt x="485208" y="62940"/>
                </a:lnTo>
                <a:lnTo>
                  <a:pt x="470366" y="62940"/>
                </a:lnTo>
                <a:lnTo>
                  <a:pt x="463309" y="62064"/>
                </a:lnTo>
                <a:lnTo>
                  <a:pt x="456350" y="59435"/>
                </a:lnTo>
                <a:lnTo>
                  <a:pt x="450219" y="56819"/>
                </a:lnTo>
                <a:lnTo>
                  <a:pt x="444087" y="52450"/>
                </a:lnTo>
                <a:lnTo>
                  <a:pt x="440583" y="49821"/>
                </a:lnTo>
                <a:lnTo>
                  <a:pt x="436203" y="48957"/>
                </a:lnTo>
                <a:lnTo>
                  <a:pt x="431824" y="48081"/>
                </a:lnTo>
                <a:lnTo>
                  <a:pt x="427444" y="47205"/>
                </a:lnTo>
                <a:lnTo>
                  <a:pt x="422188" y="48081"/>
                </a:lnTo>
                <a:lnTo>
                  <a:pt x="417808" y="48081"/>
                </a:lnTo>
                <a:lnTo>
                  <a:pt x="413428" y="49821"/>
                </a:lnTo>
                <a:lnTo>
                  <a:pt x="409925" y="51574"/>
                </a:lnTo>
                <a:lnTo>
                  <a:pt x="409925" y="30594"/>
                </a:lnTo>
                <a:lnTo>
                  <a:pt x="416056" y="25348"/>
                </a:lnTo>
                <a:lnTo>
                  <a:pt x="422188" y="20103"/>
                </a:lnTo>
                <a:lnTo>
                  <a:pt x="426568" y="13994"/>
                </a:lnTo>
                <a:lnTo>
                  <a:pt x="430948" y="7873"/>
                </a:lnTo>
                <a:lnTo>
                  <a:pt x="430948" y="2628"/>
                </a:lnTo>
                <a:lnTo>
                  <a:pt x="429196" y="0"/>
                </a:lnTo>
                <a:lnTo>
                  <a:pt x="425692" y="0"/>
                </a:lnTo>
                <a:lnTo>
                  <a:pt x="419560" y="6121"/>
                </a:lnTo>
                <a:lnTo>
                  <a:pt x="413428" y="12242"/>
                </a:lnTo>
                <a:lnTo>
                  <a:pt x="407297" y="16611"/>
                </a:lnTo>
                <a:lnTo>
                  <a:pt x="401165" y="20980"/>
                </a:lnTo>
                <a:lnTo>
                  <a:pt x="393281" y="24472"/>
                </a:lnTo>
                <a:lnTo>
                  <a:pt x="385398" y="27101"/>
                </a:lnTo>
                <a:lnTo>
                  <a:pt x="376638" y="28853"/>
                </a:lnTo>
                <a:lnTo>
                  <a:pt x="251388" y="28853"/>
                </a:lnTo>
                <a:lnTo>
                  <a:pt x="251388" y="919536"/>
                </a:lnTo>
                <a:lnTo>
                  <a:pt x="194451" y="919536"/>
                </a:lnTo>
                <a:lnTo>
                  <a:pt x="194451" y="27977"/>
                </a:lnTo>
                <a:lnTo>
                  <a:pt x="65697" y="28853"/>
                </a:lnTo>
                <a:lnTo>
                  <a:pt x="59565" y="27101"/>
                </a:lnTo>
                <a:lnTo>
                  <a:pt x="54309" y="24472"/>
                </a:lnTo>
                <a:lnTo>
                  <a:pt x="49929" y="20980"/>
                </a:lnTo>
                <a:lnTo>
                  <a:pt x="45549" y="17487"/>
                </a:lnTo>
                <a:lnTo>
                  <a:pt x="42922" y="13994"/>
                </a:lnTo>
                <a:lnTo>
                  <a:pt x="39418" y="10490"/>
                </a:lnTo>
                <a:lnTo>
                  <a:pt x="36790" y="6121"/>
                </a:lnTo>
                <a:lnTo>
                  <a:pt x="33286" y="1752"/>
                </a:lnTo>
                <a:lnTo>
                  <a:pt x="15767" y="0"/>
                </a:lnTo>
                <a:lnTo>
                  <a:pt x="21023" y="6121"/>
                </a:lnTo>
                <a:lnTo>
                  <a:pt x="25402" y="13118"/>
                </a:lnTo>
                <a:lnTo>
                  <a:pt x="29782" y="20103"/>
                </a:lnTo>
                <a:lnTo>
                  <a:pt x="35914" y="26225"/>
                </a:lnTo>
                <a:lnTo>
                  <a:pt x="43798" y="32346"/>
                </a:lnTo>
                <a:lnTo>
                  <a:pt x="51681" y="36715"/>
                </a:lnTo>
                <a:lnTo>
                  <a:pt x="60441" y="38467"/>
                </a:lnTo>
                <a:lnTo>
                  <a:pt x="69200" y="40207"/>
                </a:lnTo>
                <a:lnTo>
                  <a:pt x="108619" y="40207"/>
                </a:lnTo>
                <a:lnTo>
                  <a:pt x="183063" y="39331"/>
                </a:lnTo>
                <a:lnTo>
                  <a:pt x="183063" y="919536"/>
                </a:lnTo>
                <a:lnTo>
                  <a:pt x="77084" y="919536"/>
                </a:lnTo>
                <a:lnTo>
                  <a:pt x="67448" y="920412"/>
                </a:lnTo>
                <a:lnTo>
                  <a:pt x="50805" y="924781"/>
                </a:lnTo>
                <a:lnTo>
                  <a:pt x="36790" y="930902"/>
                </a:lnTo>
                <a:lnTo>
                  <a:pt x="21023" y="944009"/>
                </a:lnTo>
                <a:lnTo>
                  <a:pt x="9635" y="967614"/>
                </a:lnTo>
                <a:lnTo>
                  <a:pt x="0" y="997333"/>
                </a:lnTo>
                <a:lnTo>
                  <a:pt x="424816" y="996459"/>
                </a:lnTo>
                <a:lnTo>
                  <a:pt x="421312" y="979852"/>
                </a:lnTo>
                <a:lnTo>
                  <a:pt x="413428" y="964118"/>
                </a:lnTo>
                <a:lnTo>
                  <a:pt x="407297" y="958004"/>
                </a:lnTo>
                <a:lnTo>
                  <a:pt x="402041" y="951006"/>
                </a:lnTo>
                <a:lnTo>
                  <a:pt x="395909" y="944009"/>
                </a:lnTo>
                <a:lnTo>
                  <a:pt x="390653" y="937900"/>
                </a:lnTo>
                <a:lnTo>
                  <a:pt x="388026" y="937900"/>
                </a:lnTo>
                <a:lnTo>
                  <a:pt x="386274" y="938764"/>
                </a:lnTo>
                <a:lnTo>
                  <a:pt x="383646" y="939640"/>
                </a:lnTo>
                <a:lnTo>
                  <a:pt x="382770" y="941392"/>
                </a:lnTo>
                <a:lnTo>
                  <a:pt x="390653" y="951882"/>
                </a:lnTo>
                <a:lnTo>
                  <a:pt x="398537" y="962369"/>
                </a:lnTo>
                <a:lnTo>
                  <a:pt x="404669" y="972859"/>
                </a:lnTo>
                <a:lnTo>
                  <a:pt x="407297" y="985095"/>
                </a:lnTo>
                <a:lnTo>
                  <a:pt x="18395" y="985095"/>
                </a:lnTo>
                <a:lnTo>
                  <a:pt x="20147" y="977229"/>
                </a:lnTo>
                <a:lnTo>
                  <a:pt x="22774" y="970236"/>
                </a:lnTo>
                <a:lnTo>
                  <a:pt x="25402" y="962369"/>
                </a:lnTo>
                <a:lnTo>
                  <a:pt x="34162" y="948390"/>
                </a:lnTo>
                <a:lnTo>
                  <a:pt x="49053" y="936147"/>
                </a:lnTo>
                <a:lnTo>
                  <a:pt x="59565" y="930902"/>
                </a:lnTo>
                <a:lnTo>
                  <a:pt x="367878" y="930026"/>
                </a:lnTo>
                <a:lnTo>
                  <a:pt x="355615" y="919536"/>
                </a:lnTo>
                <a:lnTo>
                  <a:pt x="263651" y="9195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551233" y="3948205"/>
            <a:ext cx="21023" cy="49821"/>
          </a:xfrm>
          <a:custGeom>
            <a:avLst/>
            <a:gdLst/>
            <a:ahLst/>
            <a:cxnLst/>
            <a:rect l="l" t="t" r="r" b="b"/>
            <a:pathLst>
              <a:path w="21023" h="49821">
                <a:moveTo>
                  <a:pt x="21023" y="49821"/>
                </a:moveTo>
                <a:lnTo>
                  <a:pt x="18395" y="36715"/>
                </a:lnTo>
                <a:lnTo>
                  <a:pt x="15767" y="25348"/>
                </a:lnTo>
                <a:lnTo>
                  <a:pt x="13139" y="15735"/>
                </a:lnTo>
                <a:lnTo>
                  <a:pt x="11387" y="8737"/>
                </a:lnTo>
                <a:lnTo>
                  <a:pt x="9635" y="5245"/>
                </a:lnTo>
                <a:lnTo>
                  <a:pt x="7007" y="1752"/>
                </a:lnTo>
                <a:lnTo>
                  <a:pt x="3503" y="0"/>
                </a:lnTo>
                <a:lnTo>
                  <a:pt x="0" y="2628"/>
                </a:lnTo>
                <a:lnTo>
                  <a:pt x="1751" y="9613"/>
                </a:lnTo>
                <a:lnTo>
                  <a:pt x="4379" y="20103"/>
                </a:lnTo>
                <a:lnTo>
                  <a:pt x="7007" y="34086"/>
                </a:lnTo>
                <a:lnTo>
                  <a:pt x="10511" y="49821"/>
                </a:lnTo>
                <a:lnTo>
                  <a:pt x="21023" y="49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568752" y="4033866"/>
            <a:ext cx="7883" cy="18351"/>
          </a:xfrm>
          <a:custGeom>
            <a:avLst/>
            <a:gdLst/>
            <a:ahLst/>
            <a:cxnLst/>
            <a:rect l="l" t="t" r="r" b="b"/>
            <a:pathLst>
              <a:path w="7883" h="18351">
                <a:moveTo>
                  <a:pt x="7883" y="0"/>
                </a:moveTo>
                <a:lnTo>
                  <a:pt x="0" y="0"/>
                </a:lnTo>
                <a:lnTo>
                  <a:pt x="875" y="7861"/>
                </a:lnTo>
                <a:lnTo>
                  <a:pt x="2627" y="13106"/>
                </a:lnTo>
                <a:lnTo>
                  <a:pt x="3503" y="17487"/>
                </a:lnTo>
                <a:lnTo>
                  <a:pt x="3503" y="18351"/>
                </a:lnTo>
                <a:lnTo>
                  <a:pt x="5255" y="15735"/>
                </a:lnTo>
                <a:lnTo>
                  <a:pt x="7007" y="12242"/>
                </a:lnTo>
                <a:lnTo>
                  <a:pt x="7883" y="6997"/>
                </a:lnTo>
                <a:lnTo>
                  <a:pt x="78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650240" y="1158285"/>
            <a:ext cx="753097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egurança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3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0240" y="1670730"/>
            <a:ext cx="7938885" cy="3624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há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imuni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ade</a:t>
            </a:r>
            <a:r>
              <a:rPr dirty="0" smtClean="0" sz="2800" spc="-1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omar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gamaglob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lina</a:t>
            </a:r>
            <a:r>
              <a:rPr dirty="0" smtClean="0" sz="2800" spc="-9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admi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previa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contagio.</a:t>
            </a:r>
            <a:endParaRPr sz="2800">
              <a:latin typeface="Arial"/>
              <a:cs typeface="Arial"/>
            </a:endParaRPr>
          </a:p>
          <a:p>
            <a:pPr marL="12700" marR="651865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prime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ade</a:t>
            </a:r>
            <a:r>
              <a:rPr dirty="0" smtClean="0" sz="2800" spc="-7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idez</a:t>
            </a:r>
            <a:r>
              <a:rPr dirty="0" smtClean="0" sz="2800" spc="-1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indicado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entua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mente</a:t>
            </a:r>
            <a:r>
              <a:rPr dirty="0" smtClean="0" sz="2800" spc="-1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aborto</a:t>
            </a:r>
            <a:r>
              <a:rPr dirty="0" smtClean="0" sz="2800" spc="-6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pêuti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informar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aos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pais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2800" spc="-2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consequênci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obse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ença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340" y="26096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7340" y="354868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340" y="4487602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240" y="5341106"/>
            <a:ext cx="7690415" cy="8075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sobre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ém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cido,</a:t>
            </a:r>
            <a:r>
              <a:rPr dirty="0" smtClean="0" sz="2800" spc="-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28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tomem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deci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63548" y="5341106"/>
            <a:ext cx="2760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3056" y="3964810"/>
            <a:ext cx="76203" cy="777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  <a:spcBef>
                <a:spcPts val="12"/>
              </a:spcBef>
            </a:pPr>
            <a:endParaRPr sz="600"/>
          </a:p>
        </p:txBody>
      </p:sp>
      <p:sp>
        <p:nvSpPr>
          <p:cNvPr id="7" name="object 7"/>
          <p:cNvSpPr txBox="1"/>
          <p:nvPr/>
        </p:nvSpPr>
        <p:spPr>
          <a:xfrm>
            <a:off x="8597646" y="3971810"/>
            <a:ext cx="72699" cy="690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3"/>
              </a:spcBef>
            </a:pPr>
            <a:endParaRPr sz="500"/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8399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Rub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9382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56040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367909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667606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5029200" y="1676400"/>
            <a:ext cx="3789299" cy="335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59740" y="1174606"/>
            <a:ext cx="3789546" cy="11415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68651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Conceito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58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fecção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2640" y="2381995"/>
            <a:ext cx="2353919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viral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17697" y="2381995"/>
            <a:ext cx="131196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rave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2640" y="2930642"/>
            <a:ext cx="4028509" cy="212914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616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ad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lto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maior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frequência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compl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cações</a:t>
            </a:r>
            <a:endParaRPr sz="3600">
              <a:latin typeface="Arial"/>
              <a:cs typeface="Arial"/>
            </a:endParaRPr>
          </a:p>
          <a:p>
            <a:pPr marL="12700" marR="66160">
              <a:lnSpc>
                <a:spcPct val="95825"/>
              </a:lnSpc>
              <a:spcBef>
                <a:spcPts val="5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pu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monares.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154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mpo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781800" y="3124200"/>
            <a:ext cx="2133600" cy="214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02640" y="1165066"/>
            <a:ext cx="4577479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Etiolo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200" spc="-3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gnó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tico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175056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02640" y="1750416"/>
            <a:ext cx="6009009" cy="49180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2859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et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oló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rus</a:t>
            </a:r>
            <a:endParaRPr sz="3200">
              <a:latin typeface="Arial"/>
              <a:cs typeface="Arial"/>
            </a:endParaRPr>
          </a:p>
          <a:p>
            <a:pPr marL="12700" marR="803239">
              <a:lnSpc>
                <a:spcPct val="100041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mbro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fam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lia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rus.</a:t>
            </a:r>
            <a:endParaRPr sz="3200">
              <a:latin typeface="Arial"/>
              <a:cs typeface="Arial"/>
            </a:endParaRPr>
          </a:p>
          <a:p>
            <a:pPr marL="12700" marR="171480">
              <a:lnSpc>
                <a:spcPct val="100041"/>
              </a:lnSpc>
              <a:spcBef>
                <a:spcPts val="773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trav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gotí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ul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õ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res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iratóri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3200">
              <a:latin typeface="Arial"/>
              <a:cs typeface="Arial"/>
            </a:endParaRPr>
          </a:p>
          <a:p>
            <a:pPr marL="12700" marR="22859">
              <a:lnSpc>
                <a:spcPct val="95825"/>
              </a:lnSpc>
              <a:spcBef>
                <a:spcPts val="77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perí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uba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2700" marR="22859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14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  <a:p>
            <a:pPr marL="1794002">
              <a:lnSpc>
                <a:spcPct val="101277"/>
              </a:lnSpc>
              <a:spcBef>
                <a:spcPts val="1571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3311397"/>
            <a:ext cx="27298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5360230"/>
            <a:ext cx="2728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32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154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mpo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32491" y="1367789"/>
            <a:ext cx="10864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867377" y="1367789"/>
            <a:ext cx="1131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bject 7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8085118" y="2295447"/>
            <a:ext cx="433300" cy="357440"/>
          </a:xfrm>
          <a:custGeom>
            <a:avLst/>
            <a:gdLst/>
            <a:ahLst/>
            <a:cxnLst/>
            <a:rect l="l" t="t" r="r" b="b"/>
            <a:pathLst>
              <a:path w="433300" h="357440">
                <a:moveTo>
                  <a:pt x="433300" y="227719"/>
                </a:moveTo>
                <a:lnTo>
                  <a:pt x="433300" y="177425"/>
                </a:lnTo>
                <a:lnTo>
                  <a:pt x="430666" y="150950"/>
                </a:lnTo>
                <a:lnTo>
                  <a:pt x="428009" y="124474"/>
                </a:lnTo>
                <a:lnTo>
                  <a:pt x="425374" y="95365"/>
                </a:lnTo>
                <a:lnTo>
                  <a:pt x="420082" y="68978"/>
                </a:lnTo>
                <a:lnTo>
                  <a:pt x="414813" y="45093"/>
                </a:lnTo>
                <a:lnTo>
                  <a:pt x="406886" y="18528"/>
                </a:lnTo>
                <a:lnTo>
                  <a:pt x="406886" y="13393"/>
                </a:lnTo>
                <a:lnTo>
                  <a:pt x="404229" y="10715"/>
                </a:lnTo>
                <a:lnTo>
                  <a:pt x="401594" y="10715"/>
                </a:lnTo>
                <a:lnTo>
                  <a:pt x="398960" y="8036"/>
                </a:lnTo>
                <a:lnTo>
                  <a:pt x="396302" y="5357"/>
                </a:lnTo>
                <a:lnTo>
                  <a:pt x="391033" y="2678"/>
                </a:lnTo>
                <a:lnTo>
                  <a:pt x="388376" y="2678"/>
                </a:lnTo>
                <a:lnTo>
                  <a:pt x="385741" y="0"/>
                </a:lnTo>
                <a:lnTo>
                  <a:pt x="377815" y="0"/>
                </a:lnTo>
                <a:lnTo>
                  <a:pt x="375180" y="2678"/>
                </a:lnTo>
                <a:lnTo>
                  <a:pt x="375180" y="8036"/>
                </a:lnTo>
                <a:lnTo>
                  <a:pt x="380449" y="29243"/>
                </a:lnTo>
                <a:lnTo>
                  <a:pt x="383107" y="50450"/>
                </a:lnTo>
                <a:lnTo>
                  <a:pt x="388376" y="74113"/>
                </a:lnTo>
                <a:lnTo>
                  <a:pt x="388376" y="95365"/>
                </a:lnTo>
                <a:lnTo>
                  <a:pt x="391033" y="113893"/>
                </a:lnTo>
                <a:lnTo>
                  <a:pt x="391033" y="156240"/>
                </a:lnTo>
                <a:lnTo>
                  <a:pt x="388376" y="174791"/>
                </a:lnTo>
                <a:lnTo>
                  <a:pt x="385741" y="193319"/>
                </a:lnTo>
                <a:lnTo>
                  <a:pt x="380449" y="211848"/>
                </a:lnTo>
                <a:lnTo>
                  <a:pt x="372523" y="227719"/>
                </a:lnTo>
                <a:lnTo>
                  <a:pt x="364596" y="243614"/>
                </a:lnTo>
                <a:lnTo>
                  <a:pt x="354035" y="256851"/>
                </a:lnTo>
                <a:lnTo>
                  <a:pt x="343474" y="270089"/>
                </a:lnTo>
                <a:lnTo>
                  <a:pt x="327621" y="280670"/>
                </a:lnTo>
                <a:lnTo>
                  <a:pt x="309133" y="291251"/>
                </a:lnTo>
                <a:lnTo>
                  <a:pt x="295915" y="285961"/>
                </a:lnTo>
                <a:lnTo>
                  <a:pt x="282697" y="285961"/>
                </a:lnTo>
                <a:lnTo>
                  <a:pt x="269501" y="283327"/>
                </a:lnTo>
                <a:lnTo>
                  <a:pt x="245721" y="283327"/>
                </a:lnTo>
                <a:lnTo>
                  <a:pt x="235138" y="280670"/>
                </a:lnTo>
                <a:lnTo>
                  <a:pt x="224576" y="280670"/>
                </a:lnTo>
                <a:lnTo>
                  <a:pt x="216650" y="278036"/>
                </a:lnTo>
                <a:lnTo>
                  <a:pt x="206089" y="275380"/>
                </a:lnTo>
                <a:lnTo>
                  <a:pt x="195505" y="272723"/>
                </a:lnTo>
                <a:lnTo>
                  <a:pt x="187579" y="270089"/>
                </a:lnTo>
                <a:lnTo>
                  <a:pt x="179652" y="264798"/>
                </a:lnTo>
                <a:lnTo>
                  <a:pt x="169091" y="259485"/>
                </a:lnTo>
                <a:lnTo>
                  <a:pt x="158530" y="254195"/>
                </a:lnTo>
                <a:lnTo>
                  <a:pt x="150603" y="246248"/>
                </a:lnTo>
                <a:lnTo>
                  <a:pt x="140020" y="235666"/>
                </a:lnTo>
                <a:lnTo>
                  <a:pt x="134750" y="230376"/>
                </a:lnTo>
                <a:lnTo>
                  <a:pt x="126824" y="227719"/>
                </a:lnTo>
                <a:lnTo>
                  <a:pt x="118897" y="222429"/>
                </a:lnTo>
                <a:lnTo>
                  <a:pt x="113605" y="217138"/>
                </a:lnTo>
                <a:lnTo>
                  <a:pt x="105679" y="211848"/>
                </a:lnTo>
                <a:lnTo>
                  <a:pt x="97752" y="206557"/>
                </a:lnTo>
                <a:lnTo>
                  <a:pt x="89826" y="201244"/>
                </a:lnTo>
                <a:lnTo>
                  <a:pt x="79265" y="198610"/>
                </a:lnTo>
                <a:lnTo>
                  <a:pt x="73973" y="190663"/>
                </a:lnTo>
                <a:lnTo>
                  <a:pt x="66046" y="185372"/>
                </a:lnTo>
                <a:lnTo>
                  <a:pt x="58120" y="180081"/>
                </a:lnTo>
                <a:lnTo>
                  <a:pt x="50193" y="174791"/>
                </a:lnTo>
                <a:lnTo>
                  <a:pt x="42267" y="169478"/>
                </a:lnTo>
                <a:lnTo>
                  <a:pt x="36997" y="164187"/>
                </a:lnTo>
                <a:lnTo>
                  <a:pt x="31706" y="158897"/>
                </a:lnTo>
                <a:lnTo>
                  <a:pt x="29071" y="153606"/>
                </a:lnTo>
                <a:lnTo>
                  <a:pt x="23779" y="150950"/>
                </a:lnTo>
                <a:lnTo>
                  <a:pt x="21144" y="148315"/>
                </a:lnTo>
                <a:lnTo>
                  <a:pt x="13218" y="148315"/>
                </a:lnTo>
                <a:lnTo>
                  <a:pt x="10561" y="150950"/>
                </a:lnTo>
                <a:lnTo>
                  <a:pt x="5291" y="150950"/>
                </a:lnTo>
                <a:lnTo>
                  <a:pt x="5291" y="156240"/>
                </a:lnTo>
                <a:lnTo>
                  <a:pt x="2634" y="158897"/>
                </a:lnTo>
                <a:lnTo>
                  <a:pt x="0" y="161553"/>
                </a:lnTo>
                <a:lnTo>
                  <a:pt x="0" y="166844"/>
                </a:lnTo>
                <a:lnTo>
                  <a:pt x="2634" y="169478"/>
                </a:lnTo>
                <a:lnTo>
                  <a:pt x="5291" y="172134"/>
                </a:lnTo>
                <a:lnTo>
                  <a:pt x="7926" y="177425"/>
                </a:lnTo>
                <a:lnTo>
                  <a:pt x="13218" y="182716"/>
                </a:lnTo>
                <a:lnTo>
                  <a:pt x="18487" y="188029"/>
                </a:lnTo>
                <a:lnTo>
                  <a:pt x="23779" y="195953"/>
                </a:lnTo>
                <a:lnTo>
                  <a:pt x="31706" y="201244"/>
                </a:lnTo>
                <a:lnTo>
                  <a:pt x="36997" y="209191"/>
                </a:lnTo>
                <a:lnTo>
                  <a:pt x="42267" y="214482"/>
                </a:lnTo>
                <a:lnTo>
                  <a:pt x="50193" y="219795"/>
                </a:lnTo>
                <a:lnTo>
                  <a:pt x="58120" y="225085"/>
                </a:lnTo>
                <a:lnTo>
                  <a:pt x="63412" y="230376"/>
                </a:lnTo>
                <a:lnTo>
                  <a:pt x="68703" y="235666"/>
                </a:lnTo>
                <a:lnTo>
                  <a:pt x="76630" y="240957"/>
                </a:lnTo>
                <a:lnTo>
                  <a:pt x="81899" y="246248"/>
                </a:lnTo>
                <a:lnTo>
                  <a:pt x="89826" y="251561"/>
                </a:lnTo>
                <a:lnTo>
                  <a:pt x="97752" y="256851"/>
                </a:lnTo>
                <a:lnTo>
                  <a:pt x="103044" y="262142"/>
                </a:lnTo>
                <a:lnTo>
                  <a:pt x="113605" y="272723"/>
                </a:lnTo>
                <a:lnTo>
                  <a:pt x="126824" y="283327"/>
                </a:lnTo>
                <a:lnTo>
                  <a:pt x="137385" y="293908"/>
                </a:lnTo>
                <a:lnTo>
                  <a:pt x="153238" y="301855"/>
                </a:lnTo>
                <a:lnTo>
                  <a:pt x="163799" y="309802"/>
                </a:lnTo>
                <a:lnTo>
                  <a:pt x="179652" y="317727"/>
                </a:lnTo>
                <a:lnTo>
                  <a:pt x="192870" y="323018"/>
                </a:lnTo>
                <a:lnTo>
                  <a:pt x="208723" y="330965"/>
                </a:lnTo>
                <a:lnTo>
                  <a:pt x="221942" y="336255"/>
                </a:lnTo>
                <a:lnTo>
                  <a:pt x="237795" y="338912"/>
                </a:lnTo>
                <a:lnTo>
                  <a:pt x="250991" y="344202"/>
                </a:lnTo>
                <a:lnTo>
                  <a:pt x="266844" y="349493"/>
                </a:lnTo>
                <a:lnTo>
                  <a:pt x="282697" y="349493"/>
                </a:lnTo>
                <a:lnTo>
                  <a:pt x="298550" y="354806"/>
                </a:lnTo>
                <a:lnTo>
                  <a:pt x="314403" y="357440"/>
                </a:lnTo>
                <a:lnTo>
                  <a:pt x="332890" y="357440"/>
                </a:lnTo>
                <a:lnTo>
                  <a:pt x="354035" y="352149"/>
                </a:lnTo>
                <a:lnTo>
                  <a:pt x="375180" y="338912"/>
                </a:lnTo>
                <a:lnTo>
                  <a:pt x="391033" y="325674"/>
                </a:lnTo>
                <a:lnTo>
                  <a:pt x="404229" y="312436"/>
                </a:lnTo>
                <a:lnTo>
                  <a:pt x="417447" y="293908"/>
                </a:lnTo>
                <a:lnTo>
                  <a:pt x="422739" y="272723"/>
                </a:lnTo>
                <a:lnTo>
                  <a:pt x="428009" y="248904"/>
                </a:lnTo>
                <a:lnTo>
                  <a:pt x="433300" y="227719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736363" y="2377597"/>
            <a:ext cx="129469" cy="164098"/>
          </a:xfrm>
          <a:custGeom>
            <a:avLst/>
            <a:gdLst/>
            <a:ahLst/>
            <a:cxnLst/>
            <a:rect l="l" t="t" r="r" b="b"/>
            <a:pathLst>
              <a:path w="129469" h="164098">
                <a:moveTo>
                  <a:pt x="129469" y="119094"/>
                </a:moveTo>
                <a:lnTo>
                  <a:pt x="126812" y="111169"/>
                </a:lnTo>
                <a:lnTo>
                  <a:pt x="126812" y="97932"/>
                </a:lnTo>
                <a:lnTo>
                  <a:pt x="124178" y="87328"/>
                </a:lnTo>
                <a:lnTo>
                  <a:pt x="121543" y="79403"/>
                </a:lnTo>
                <a:lnTo>
                  <a:pt x="118886" y="74091"/>
                </a:lnTo>
                <a:lnTo>
                  <a:pt x="116251" y="68800"/>
                </a:lnTo>
                <a:lnTo>
                  <a:pt x="110959" y="60875"/>
                </a:lnTo>
                <a:lnTo>
                  <a:pt x="108325" y="58219"/>
                </a:lnTo>
                <a:lnTo>
                  <a:pt x="103040" y="50272"/>
                </a:lnTo>
                <a:lnTo>
                  <a:pt x="97757" y="44981"/>
                </a:lnTo>
                <a:lnTo>
                  <a:pt x="89830" y="39690"/>
                </a:lnTo>
                <a:lnTo>
                  <a:pt x="84545" y="31743"/>
                </a:lnTo>
                <a:lnTo>
                  <a:pt x="79260" y="29109"/>
                </a:lnTo>
                <a:lnTo>
                  <a:pt x="71336" y="21162"/>
                </a:lnTo>
                <a:lnTo>
                  <a:pt x="63409" y="18506"/>
                </a:lnTo>
                <a:lnTo>
                  <a:pt x="58124" y="13215"/>
                </a:lnTo>
                <a:lnTo>
                  <a:pt x="50198" y="10558"/>
                </a:lnTo>
                <a:lnTo>
                  <a:pt x="42271" y="5268"/>
                </a:lnTo>
                <a:lnTo>
                  <a:pt x="36988" y="2678"/>
                </a:lnTo>
                <a:lnTo>
                  <a:pt x="34345" y="2678"/>
                </a:lnTo>
                <a:lnTo>
                  <a:pt x="26420" y="0"/>
                </a:lnTo>
                <a:lnTo>
                  <a:pt x="15850" y="0"/>
                </a:lnTo>
                <a:lnTo>
                  <a:pt x="15850" y="2678"/>
                </a:lnTo>
                <a:lnTo>
                  <a:pt x="13209" y="2678"/>
                </a:lnTo>
                <a:lnTo>
                  <a:pt x="10567" y="5268"/>
                </a:lnTo>
                <a:lnTo>
                  <a:pt x="7926" y="7924"/>
                </a:lnTo>
                <a:lnTo>
                  <a:pt x="5282" y="13215"/>
                </a:lnTo>
                <a:lnTo>
                  <a:pt x="5282" y="18506"/>
                </a:lnTo>
                <a:lnTo>
                  <a:pt x="2641" y="21162"/>
                </a:lnTo>
                <a:lnTo>
                  <a:pt x="2641" y="26453"/>
                </a:lnTo>
                <a:lnTo>
                  <a:pt x="0" y="29109"/>
                </a:lnTo>
                <a:lnTo>
                  <a:pt x="0" y="34400"/>
                </a:lnTo>
                <a:lnTo>
                  <a:pt x="23777" y="34400"/>
                </a:lnTo>
                <a:lnTo>
                  <a:pt x="29062" y="37034"/>
                </a:lnTo>
                <a:lnTo>
                  <a:pt x="36988" y="39690"/>
                </a:lnTo>
                <a:lnTo>
                  <a:pt x="42271" y="42324"/>
                </a:lnTo>
                <a:lnTo>
                  <a:pt x="50198" y="44981"/>
                </a:lnTo>
                <a:lnTo>
                  <a:pt x="58124" y="50272"/>
                </a:lnTo>
                <a:lnTo>
                  <a:pt x="60766" y="52928"/>
                </a:lnTo>
                <a:lnTo>
                  <a:pt x="68692" y="58219"/>
                </a:lnTo>
                <a:lnTo>
                  <a:pt x="71336" y="63509"/>
                </a:lnTo>
                <a:lnTo>
                  <a:pt x="79260" y="68800"/>
                </a:lnTo>
                <a:lnTo>
                  <a:pt x="79260" y="71456"/>
                </a:lnTo>
                <a:lnTo>
                  <a:pt x="84545" y="79403"/>
                </a:lnTo>
                <a:lnTo>
                  <a:pt x="84545" y="84694"/>
                </a:lnTo>
                <a:lnTo>
                  <a:pt x="87187" y="89985"/>
                </a:lnTo>
                <a:lnTo>
                  <a:pt x="87187" y="95275"/>
                </a:lnTo>
                <a:lnTo>
                  <a:pt x="89830" y="100566"/>
                </a:lnTo>
                <a:lnTo>
                  <a:pt x="89830" y="113804"/>
                </a:lnTo>
                <a:lnTo>
                  <a:pt x="92472" y="119094"/>
                </a:lnTo>
                <a:lnTo>
                  <a:pt x="97757" y="127041"/>
                </a:lnTo>
                <a:lnTo>
                  <a:pt x="100398" y="134988"/>
                </a:lnTo>
                <a:lnTo>
                  <a:pt x="103040" y="140279"/>
                </a:lnTo>
                <a:lnTo>
                  <a:pt x="105681" y="145570"/>
                </a:lnTo>
                <a:lnTo>
                  <a:pt x="108325" y="150883"/>
                </a:lnTo>
                <a:lnTo>
                  <a:pt x="110959" y="156173"/>
                </a:lnTo>
                <a:lnTo>
                  <a:pt x="116251" y="158807"/>
                </a:lnTo>
                <a:lnTo>
                  <a:pt x="118886" y="161464"/>
                </a:lnTo>
                <a:lnTo>
                  <a:pt x="118886" y="164098"/>
                </a:lnTo>
                <a:lnTo>
                  <a:pt x="126812" y="164098"/>
                </a:lnTo>
                <a:lnTo>
                  <a:pt x="126812" y="156173"/>
                </a:lnTo>
                <a:lnTo>
                  <a:pt x="129469" y="153517"/>
                </a:lnTo>
                <a:lnTo>
                  <a:pt x="129469" y="119094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873759" y="1975108"/>
            <a:ext cx="272135" cy="444813"/>
          </a:xfrm>
          <a:custGeom>
            <a:avLst/>
            <a:gdLst/>
            <a:ahLst/>
            <a:cxnLst/>
            <a:rect l="l" t="t" r="r" b="b"/>
            <a:pathLst>
              <a:path w="272135" h="444813">
                <a:moveTo>
                  <a:pt x="2634" y="444813"/>
                </a:moveTo>
                <a:lnTo>
                  <a:pt x="5269" y="444813"/>
                </a:lnTo>
                <a:lnTo>
                  <a:pt x="7926" y="442179"/>
                </a:lnTo>
                <a:lnTo>
                  <a:pt x="13195" y="434232"/>
                </a:lnTo>
                <a:lnTo>
                  <a:pt x="18487" y="426285"/>
                </a:lnTo>
                <a:lnTo>
                  <a:pt x="23779" y="415704"/>
                </a:lnTo>
                <a:lnTo>
                  <a:pt x="26414" y="405167"/>
                </a:lnTo>
                <a:lnTo>
                  <a:pt x="34340" y="389318"/>
                </a:lnTo>
                <a:lnTo>
                  <a:pt x="39632" y="375924"/>
                </a:lnTo>
                <a:lnTo>
                  <a:pt x="47559" y="360074"/>
                </a:lnTo>
                <a:lnTo>
                  <a:pt x="52828" y="341546"/>
                </a:lnTo>
                <a:lnTo>
                  <a:pt x="60754" y="325696"/>
                </a:lnTo>
                <a:lnTo>
                  <a:pt x="66046" y="309847"/>
                </a:lnTo>
                <a:lnTo>
                  <a:pt x="73973" y="293997"/>
                </a:lnTo>
                <a:lnTo>
                  <a:pt x="79242" y="275469"/>
                </a:lnTo>
                <a:lnTo>
                  <a:pt x="84534" y="262075"/>
                </a:lnTo>
                <a:lnTo>
                  <a:pt x="92461" y="248904"/>
                </a:lnTo>
                <a:lnTo>
                  <a:pt x="103022" y="227697"/>
                </a:lnTo>
                <a:lnTo>
                  <a:pt x="113605" y="206490"/>
                </a:lnTo>
                <a:lnTo>
                  <a:pt x="126801" y="187962"/>
                </a:lnTo>
                <a:lnTo>
                  <a:pt x="140020" y="169433"/>
                </a:lnTo>
                <a:lnTo>
                  <a:pt x="153238" y="150905"/>
                </a:lnTo>
                <a:lnTo>
                  <a:pt x="166434" y="132377"/>
                </a:lnTo>
                <a:lnTo>
                  <a:pt x="179652" y="116527"/>
                </a:lnTo>
                <a:lnTo>
                  <a:pt x="192870" y="106035"/>
                </a:lnTo>
                <a:lnTo>
                  <a:pt x="206066" y="90186"/>
                </a:lnTo>
                <a:lnTo>
                  <a:pt x="216650" y="76792"/>
                </a:lnTo>
                <a:lnTo>
                  <a:pt x="227211" y="66300"/>
                </a:lnTo>
                <a:lnTo>
                  <a:pt x="237772" y="58263"/>
                </a:lnTo>
                <a:lnTo>
                  <a:pt x="245699" y="50450"/>
                </a:lnTo>
                <a:lnTo>
                  <a:pt x="253625" y="42414"/>
                </a:lnTo>
                <a:lnTo>
                  <a:pt x="261552" y="39735"/>
                </a:lnTo>
                <a:lnTo>
                  <a:pt x="264209" y="34601"/>
                </a:lnTo>
                <a:lnTo>
                  <a:pt x="266844" y="29243"/>
                </a:lnTo>
                <a:lnTo>
                  <a:pt x="272135" y="29243"/>
                </a:lnTo>
                <a:lnTo>
                  <a:pt x="272135" y="21207"/>
                </a:lnTo>
                <a:lnTo>
                  <a:pt x="269478" y="18528"/>
                </a:lnTo>
                <a:lnTo>
                  <a:pt x="269478" y="16072"/>
                </a:lnTo>
                <a:lnTo>
                  <a:pt x="266844" y="10715"/>
                </a:lnTo>
                <a:lnTo>
                  <a:pt x="264209" y="10715"/>
                </a:lnTo>
                <a:lnTo>
                  <a:pt x="261552" y="8036"/>
                </a:lnTo>
                <a:lnTo>
                  <a:pt x="258917" y="5357"/>
                </a:lnTo>
                <a:lnTo>
                  <a:pt x="253625" y="2678"/>
                </a:lnTo>
                <a:lnTo>
                  <a:pt x="253625" y="0"/>
                </a:lnTo>
                <a:lnTo>
                  <a:pt x="248356" y="0"/>
                </a:lnTo>
                <a:lnTo>
                  <a:pt x="216650" y="21207"/>
                </a:lnTo>
                <a:lnTo>
                  <a:pt x="184944" y="47771"/>
                </a:lnTo>
                <a:lnTo>
                  <a:pt x="158507" y="76792"/>
                </a:lnTo>
                <a:lnTo>
                  <a:pt x="132093" y="108714"/>
                </a:lnTo>
                <a:lnTo>
                  <a:pt x="108314" y="143092"/>
                </a:lnTo>
                <a:lnTo>
                  <a:pt x="87169" y="180148"/>
                </a:lnTo>
                <a:lnTo>
                  <a:pt x="68681" y="217205"/>
                </a:lnTo>
                <a:lnTo>
                  <a:pt x="52828" y="254262"/>
                </a:lnTo>
                <a:lnTo>
                  <a:pt x="36975" y="291318"/>
                </a:lnTo>
                <a:lnTo>
                  <a:pt x="26414" y="323018"/>
                </a:lnTo>
                <a:lnTo>
                  <a:pt x="15853" y="354717"/>
                </a:lnTo>
                <a:lnTo>
                  <a:pt x="7926" y="383960"/>
                </a:lnTo>
                <a:lnTo>
                  <a:pt x="2634" y="405167"/>
                </a:lnTo>
                <a:lnTo>
                  <a:pt x="0" y="423651"/>
                </a:lnTo>
                <a:lnTo>
                  <a:pt x="0" y="436889"/>
                </a:lnTo>
                <a:lnTo>
                  <a:pt x="2634" y="444813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8235722" y="1895860"/>
            <a:ext cx="29048" cy="81926"/>
          </a:xfrm>
          <a:custGeom>
            <a:avLst/>
            <a:gdLst/>
            <a:ahLst/>
            <a:cxnLst/>
            <a:rect l="l" t="t" r="r" b="b"/>
            <a:pathLst>
              <a:path w="29048" h="81926">
                <a:moveTo>
                  <a:pt x="2634" y="13170"/>
                </a:moveTo>
                <a:lnTo>
                  <a:pt x="0" y="71434"/>
                </a:lnTo>
                <a:lnTo>
                  <a:pt x="0" y="79247"/>
                </a:lnTo>
                <a:lnTo>
                  <a:pt x="2634" y="79247"/>
                </a:lnTo>
                <a:lnTo>
                  <a:pt x="5269" y="81926"/>
                </a:lnTo>
                <a:lnTo>
                  <a:pt x="15853" y="81926"/>
                </a:lnTo>
                <a:lnTo>
                  <a:pt x="18487" y="79247"/>
                </a:lnTo>
                <a:lnTo>
                  <a:pt x="23779" y="79247"/>
                </a:lnTo>
                <a:lnTo>
                  <a:pt x="23779" y="76792"/>
                </a:lnTo>
                <a:lnTo>
                  <a:pt x="26414" y="74113"/>
                </a:lnTo>
                <a:lnTo>
                  <a:pt x="26414" y="71434"/>
                </a:lnTo>
                <a:lnTo>
                  <a:pt x="29048" y="15849"/>
                </a:lnTo>
                <a:lnTo>
                  <a:pt x="29048" y="7813"/>
                </a:lnTo>
                <a:lnTo>
                  <a:pt x="26414" y="5134"/>
                </a:lnTo>
                <a:lnTo>
                  <a:pt x="23779" y="2455"/>
                </a:lnTo>
                <a:lnTo>
                  <a:pt x="21122" y="0"/>
                </a:lnTo>
                <a:lnTo>
                  <a:pt x="13195" y="0"/>
                </a:lnTo>
                <a:lnTo>
                  <a:pt x="10561" y="2455"/>
                </a:lnTo>
                <a:lnTo>
                  <a:pt x="7926" y="2455"/>
                </a:lnTo>
                <a:lnTo>
                  <a:pt x="5269" y="5134"/>
                </a:lnTo>
                <a:lnTo>
                  <a:pt x="2634" y="5134"/>
                </a:lnTo>
                <a:lnTo>
                  <a:pt x="2634" y="13170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145895" y="1673297"/>
            <a:ext cx="150581" cy="227697"/>
          </a:xfrm>
          <a:custGeom>
            <a:avLst/>
            <a:gdLst/>
            <a:ahLst/>
            <a:cxnLst/>
            <a:rect l="l" t="t" r="r" b="b"/>
            <a:pathLst>
              <a:path w="150581" h="227697">
                <a:moveTo>
                  <a:pt x="2634" y="39735"/>
                </a:moveTo>
                <a:lnTo>
                  <a:pt x="2634" y="53129"/>
                </a:lnTo>
                <a:lnTo>
                  <a:pt x="0" y="58263"/>
                </a:lnTo>
                <a:lnTo>
                  <a:pt x="0" y="150905"/>
                </a:lnTo>
                <a:lnTo>
                  <a:pt x="2634" y="161620"/>
                </a:lnTo>
                <a:lnTo>
                  <a:pt x="5269" y="169433"/>
                </a:lnTo>
                <a:lnTo>
                  <a:pt x="7926" y="180148"/>
                </a:lnTo>
                <a:lnTo>
                  <a:pt x="10561" y="187962"/>
                </a:lnTo>
                <a:lnTo>
                  <a:pt x="13195" y="193319"/>
                </a:lnTo>
                <a:lnTo>
                  <a:pt x="18487" y="201356"/>
                </a:lnTo>
                <a:lnTo>
                  <a:pt x="23757" y="209169"/>
                </a:lnTo>
                <a:lnTo>
                  <a:pt x="29048" y="214526"/>
                </a:lnTo>
                <a:lnTo>
                  <a:pt x="36975" y="219884"/>
                </a:lnTo>
                <a:lnTo>
                  <a:pt x="44901" y="225018"/>
                </a:lnTo>
                <a:lnTo>
                  <a:pt x="55463" y="227697"/>
                </a:lnTo>
                <a:lnTo>
                  <a:pt x="84534" y="227697"/>
                </a:lnTo>
                <a:lnTo>
                  <a:pt x="89826" y="225018"/>
                </a:lnTo>
                <a:lnTo>
                  <a:pt x="95095" y="222563"/>
                </a:lnTo>
                <a:lnTo>
                  <a:pt x="103022" y="219884"/>
                </a:lnTo>
                <a:lnTo>
                  <a:pt x="108314" y="217205"/>
                </a:lnTo>
                <a:lnTo>
                  <a:pt x="113605" y="211848"/>
                </a:lnTo>
                <a:lnTo>
                  <a:pt x="121532" y="209169"/>
                </a:lnTo>
                <a:lnTo>
                  <a:pt x="124167" y="206490"/>
                </a:lnTo>
                <a:lnTo>
                  <a:pt x="132093" y="201356"/>
                </a:lnTo>
                <a:lnTo>
                  <a:pt x="134728" y="198677"/>
                </a:lnTo>
                <a:lnTo>
                  <a:pt x="140020" y="193319"/>
                </a:lnTo>
                <a:lnTo>
                  <a:pt x="145311" y="190640"/>
                </a:lnTo>
                <a:lnTo>
                  <a:pt x="145311" y="185506"/>
                </a:lnTo>
                <a:lnTo>
                  <a:pt x="147946" y="182827"/>
                </a:lnTo>
                <a:lnTo>
                  <a:pt x="150581" y="180148"/>
                </a:lnTo>
                <a:lnTo>
                  <a:pt x="150581" y="172112"/>
                </a:lnTo>
                <a:lnTo>
                  <a:pt x="145311" y="172112"/>
                </a:lnTo>
                <a:lnTo>
                  <a:pt x="142654" y="169433"/>
                </a:lnTo>
                <a:lnTo>
                  <a:pt x="134728" y="169433"/>
                </a:lnTo>
                <a:lnTo>
                  <a:pt x="132093" y="172112"/>
                </a:lnTo>
                <a:lnTo>
                  <a:pt x="129458" y="177470"/>
                </a:lnTo>
                <a:lnTo>
                  <a:pt x="124167" y="177470"/>
                </a:lnTo>
                <a:lnTo>
                  <a:pt x="121532" y="180148"/>
                </a:lnTo>
                <a:lnTo>
                  <a:pt x="116240" y="182827"/>
                </a:lnTo>
                <a:lnTo>
                  <a:pt x="113605" y="185506"/>
                </a:lnTo>
                <a:lnTo>
                  <a:pt x="110948" y="187962"/>
                </a:lnTo>
                <a:lnTo>
                  <a:pt x="108314" y="190640"/>
                </a:lnTo>
                <a:lnTo>
                  <a:pt x="100387" y="190640"/>
                </a:lnTo>
                <a:lnTo>
                  <a:pt x="95095" y="193319"/>
                </a:lnTo>
                <a:lnTo>
                  <a:pt x="76608" y="193319"/>
                </a:lnTo>
                <a:lnTo>
                  <a:pt x="66046" y="187962"/>
                </a:lnTo>
                <a:lnTo>
                  <a:pt x="55463" y="180148"/>
                </a:lnTo>
                <a:lnTo>
                  <a:pt x="47536" y="172112"/>
                </a:lnTo>
                <a:lnTo>
                  <a:pt x="42267" y="161620"/>
                </a:lnTo>
                <a:lnTo>
                  <a:pt x="36975" y="150905"/>
                </a:lnTo>
                <a:lnTo>
                  <a:pt x="31683" y="137734"/>
                </a:lnTo>
                <a:lnTo>
                  <a:pt x="29048" y="124563"/>
                </a:lnTo>
                <a:lnTo>
                  <a:pt x="26414" y="113848"/>
                </a:lnTo>
                <a:lnTo>
                  <a:pt x="23757" y="100678"/>
                </a:lnTo>
                <a:lnTo>
                  <a:pt x="21122" y="87507"/>
                </a:lnTo>
                <a:lnTo>
                  <a:pt x="21122" y="47771"/>
                </a:lnTo>
                <a:lnTo>
                  <a:pt x="23757" y="39735"/>
                </a:lnTo>
                <a:lnTo>
                  <a:pt x="23757" y="29243"/>
                </a:lnTo>
                <a:lnTo>
                  <a:pt x="26414" y="21207"/>
                </a:lnTo>
                <a:lnTo>
                  <a:pt x="26414" y="8036"/>
                </a:lnTo>
                <a:lnTo>
                  <a:pt x="23757" y="5357"/>
                </a:lnTo>
                <a:lnTo>
                  <a:pt x="23757" y="2678"/>
                </a:lnTo>
                <a:lnTo>
                  <a:pt x="21122" y="2678"/>
                </a:lnTo>
                <a:lnTo>
                  <a:pt x="21122" y="0"/>
                </a:lnTo>
                <a:lnTo>
                  <a:pt x="13195" y="0"/>
                </a:lnTo>
                <a:lnTo>
                  <a:pt x="10561" y="2678"/>
                </a:lnTo>
                <a:lnTo>
                  <a:pt x="10561" y="8036"/>
                </a:lnTo>
                <a:lnTo>
                  <a:pt x="7926" y="10715"/>
                </a:lnTo>
                <a:lnTo>
                  <a:pt x="7926" y="21207"/>
                </a:lnTo>
                <a:lnTo>
                  <a:pt x="5269" y="29243"/>
                </a:lnTo>
                <a:lnTo>
                  <a:pt x="5269" y="34601"/>
                </a:lnTo>
                <a:lnTo>
                  <a:pt x="2634" y="39735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259501" y="1800540"/>
            <a:ext cx="198140" cy="60719"/>
          </a:xfrm>
          <a:custGeom>
            <a:avLst/>
            <a:gdLst/>
            <a:ahLst/>
            <a:cxnLst/>
            <a:rect l="l" t="t" r="r" b="b"/>
            <a:pathLst>
              <a:path w="198140" h="60719">
                <a:moveTo>
                  <a:pt x="2634" y="15849"/>
                </a:moveTo>
                <a:lnTo>
                  <a:pt x="7926" y="21207"/>
                </a:lnTo>
                <a:lnTo>
                  <a:pt x="15853" y="26341"/>
                </a:lnTo>
                <a:lnTo>
                  <a:pt x="21122" y="34377"/>
                </a:lnTo>
                <a:lnTo>
                  <a:pt x="26414" y="37056"/>
                </a:lnTo>
                <a:lnTo>
                  <a:pt x="31706" y="42191"/>
                </a:lnTo>
                <a:lnTo>
                  <a:pt x="36975" y="44869"/>
                </a:lnTo>
                <a:lnTo>
                  <a:pt x="44901" y="47548"/>
                </a:lnTo>
                <a:lnTo>
                  <a:pt x="50193" y="50227"/>
                </a:lnTo>
                <a:lnTo>
                  <a:pt x="55485" y="52906"/>
                </a:lnTo>
                <a:lnTo>
                  <a:pt x="63412" y="55584"/>
                </a:lnTo>
                <a:lnTo>
                  <a:pt x="68681" y="55584"/>
                </a:lnTo>
                <a:lnTo>
                  <a:pt x="76608" y="58263"/>
                </a:lnTo>
                <a:lnTo>
                  <a:pt x="84534" y="58263"/>
                </a:lnTo>
                <a:lnTo>
                  <a:pt x="92461" y="60719"/>
                </a:lnTo>
                <a:lnTo>
                  <a:pt x="121532" y="60719"/>
                </a:lnTo>
                <a:lnTo>
                  <a:pt x="124167" y="58263"/>
                </a:lnTo>
                <a:lnTo>
                  <a:pt x="129458" y="58263"/>
                </a:lnTo>
                <a:lnTo>
                  <a:pt x="132093" y="55584"/>
                </a:lnTo>
                <a:lnTo>
                  <a:pt x="140020" y="55584"/>
                </a:lnTo>
                <a:lnTo>
                  <a:pt x="147946" y="52906"/>
                </a:lnTo>
                <a:lnTo>
                  <a:pt x="155873" y="52906"/>
                </a:lnTo>
                <a:lnTo>
                  <a:pt x="158507" y="50227"/>
                </a:lnTo>
                <a:lnTo>
                  <a:pt x="163799" y="50227"/>
                </a:lnTo>
                <a:lnTo>
                  <a:pt x="169091" y="47548"/>
                </a:lnTo>
                <a:lnTo>
                  <a:pt x="182287" y="47548"/>
                </a:lnTo>
                <a:lnTo>
                  <a:pt x="187579" y="44869"/>
                </a:lnTo>
                <a:lnTo>
                  <a:pt x="192870" y="44869"/>
                </a:lnTo>
                <a:lnTo>
                  <a:pt x="195505" y="42191"/>
                </a:lnTo>
                <a:lnTo>
                  <a:pt x="195505" y="34377"/>
                </a:lnTo>
                <a:lnTo>
                  <a:pt x="198140" y="29020"/>
                </a:lnTo>
                <a:lnTo>
                  <a:pt x="195505" y="26341"/>
                </a:lnTo>
                <a:lnTo>
                  <a:pt x="195505" y="21207"/>
                </a:lnTo>
                <a:lnTo>
                  <a:pt x="192870" y="18528"/>
                </a:lnTo>
                <a:lnTo>
                  <a:pt x="190213" y="15849"/>
                </a:lnTo>
                <a:lnTo>
                  <a:pt x="158507" y="15849"/>
                </a:lnTo>
                <a:lnTo>
                  <a:pt x="153238" y="18528"/>
                </a:lnTo>
                <a:lnTo>
                  <a:pt x="147946" y="21207"/>
                </a:lnTo>
                <a:lnTo>
                  <a:pt x="145311" y="21207"/>
                </a:lnTo>
                <a:lnTo>
                  <a:pt x="140020" y="23662"/>
                </a:lnTo>
                <a:lnTo>
                  <a:pt x="134750" y="26341"/>
                </a:lnTo>
                <a:lnTo>
                  <a:pt x="121532" y="26341"/>
                </a:lnTo>
                <a:lnTo>
                  <a:pt x="118897" y="29020"/>
                </a:lnTo>
                <a:lnTo>
                  <a:pt x="66046" y="29020"/>
                </a:lnTo>
                <a:lnTo>
                  <a:pt x="60754" y="26341"/>
                </a:lnTo>
                <a:lnTo>
                  <a:pt x="50193" y="26341"/>
                </a:lnTo>
                <a:lnTo>
                  <a:pt x="44901" y="23662"/>
                </a:lnTo>
                <a:lnTo>
                  <a:pt x="36975" y="21207"/>
                </a:lnTo>
                <a:lnTo>
                  <a:pt x="34340" y="18528"/>
                </a:lnTo>
                <a:lnTo>
                  <a:pt x="26414" y="15849"/>
                </a:lnTo>
                <a:lnTo>
                  <a:pt x="23779" y="13170"/>
                </a:lnTo>
                <a:lnTo>
                  <a:pt x="18487" y="7813"/>
                </a:lnTo>
                <a:lnTo>
                  <a:pt x="13195" y="5134"/>
                </a:lnTo>
                <a:lnTo>
                  <a:pt x="10561" y="2678"/>
                </a:lnTo>
                <a:lnTo>
                  <a:pt x="7926" y="0"/>
                </a:lnTo>
                <a:lnTo>
                  <a:pt x="0" y="0"/>
                </a:lnTo>
                <a:lnTo>
                  <a:pt x="0" y="13170"/>
                </a:lnTo>
                <a:lnTo>
                  <a:pt x="2634" y="15849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8415374" y="1628427"/>
            <a:ext cx="95118" cy="222339"/>
          </a:xfrm>
          <a:custGeom>
            <a:avLst/>
            <a:gdLst/>
            <a:ahLst/>
            <a:cxnLst/>
            <a:rect l="l" t="t" r="r" b="b"/>
            <a:pathLst>
              <a:path w="95118" h="222339">
                <a:moveTo>
                  <a:pt x="44924" y="150905"/>
                </a:moveTo>
                <a:lnTo>
                  <a:pt x="44924" y="119206"/>
                </a:lnTo>
                <a:lnTo>
                  <a:pt x="47559" y="105812"/>
                </a:lnTo>
                <a:lnTo>
                  <a:pt x="47559" y="66076"/>
                </a:lnTo>
                <a:lnTo>
                  <a:pt x="50193" y="55584"/>
                </a:lnTo>
                <a:lnTo>
                  <a:pt x="47559" y="47548"/>
                </a:lnTo>
                <a:lnTo>
                  <a:pt x="47559" y="37056"/>
                </a:lnTo>
                <a:lnTo>
                  <a:pt x="42267" y="29020"/>
                </a:lnTo>
                <a:lnTo>
                  <a:pt x="39632" y="21207"/>
                </a:lnTo>
                <a:lnTo>
                  <a:pt x="36997" y="15849"/>
                </a:lnTo>
                <a:lnTo>
                  <a:pt x="31706" y="7813"/>
                </a:lnTo>
                <a:lnTo>
                  <a:pt x="26414" y="2678"/>
                </a:lnTo>
                <a:lnTo>
                  <a:pt x="21144" y="0"/>
                </a:lnTo>
                <a:lnTo>
                  <a:pt x="2634" y="0"/>
                </a:lnTo>
                <a:lnTo>
                  <a:pt x="2634" y="2678"/>
                </a:lnTo>
                <a:lnTo>
                  <a:pt x="0" y="5357"/>
                </a:lnTo>
                <a:lnTo>
                  <a:pt x="0" y="18528"/>
                </a:lnTo>
                <a:lnTo>
                  <a:pt x="2634" y="21207"/>
                </a:lnTo>
                <a:lnTo>
                  <a:pt x="2634" y="26341"/>
                </a:lnTo>
                <a:lnTo>
                  <a:pt x="5291" y="29020"/>
                </a:lnTo>
                <a:lnTo>
                  <a:pt x="7926" y="34377"/>
                </a:lnTo>
                <a:lnTo>
                  <a:pt x="10561" y="39735"/>
                </a:lnTo>
                <a:lnTo>
                  <a:pt x="13218" y="44869"/>
                </a:lnTo>
                <a:lnTo>
                  <a:pt x="13218" y="50227"/>
                </a:lnTo>
                <a:lnTo>
                  <a:pt x="15853" y="55584"/>
                </a:lnTo>
                <a:lnTo>
                  <a:pt x="18487" y="63621"/>
                </a:lnTo>
                <a:lnTo>
                  <a:pt x="21144" y="68755"/>
                </a:lnTo>
                <a:lnTo>
                  <a:pt x="21144" y="82149"/>
                </a:lnTo>
                <a:lnTo>
                  <a:pt x="23779" y="89962"/>
                </a:lnTo>
                <a:lnTo>
                  <a:pt x="23779" y="105812"/>
                </a:lnTo>
                <a:lnTo>
                  <a:pt x="21144" y="113848"/>
                </a:lnTo>
                <a:lnTo>
                  <a:pt x="21144" y="153584"/>
                </a:lnTo>
                <a:lnTo>
                  <a:pt x="18487" y="158718"/>
                </a:lnTo>
                <a:lnTo>
                  <a:pt x="18487" y="187962"/>
                </a:lnTo>
                <a:lnTo>
                  <a:pt x="21144" y="195775"/>
                </a:lnTo>
                <a:lnTo>
                  <a:pt x="21144" y="203811"/>
                </a:lnTo>
                <a:lnTo>
                  <a:pt x="23779" y="206490"/>
                </a:lnTo>
                <a:lnTo>
                  <a:pt x="23779" y="211848"/>
                </a:lnTo>
                <a:lnTo>
                  <a:pt x="29071" y="214303"/>
                </a:lnTo>
                <a:lnTo>
                  <a:pt x="31706" y="216982"/>
                </a:lnTo>
                <a:lnTo>
                  <a:pt x="34340" y="216982"/>
                </a:lnTo>
                <a:lnTo>
                  <a:pt x="39632" y="219661"/>
                </a:lnTo>
                <a:lnTo>
                  <a:pt x="50193" y="219661"/>
                </a:lnTo>
                <a:lnTo>
                  <a:pt x="55485" y="222339"/>
                </a:lnTo>
                <a:lnTo>
                  <a:pt x="60777" y="219661"/>
                </a:lnTo>
                <a:lnTo>
                  <a:pt x="68703" y="219661"/>
                </a:lnTo>
                <a:lnTo>
                  <a:pt x="71338" y="216982"/>
                </a:lnTo>
                <a:lnTo>
                  <a:pt x="81899" y="216982"/>
                </a:lnTo>
                <a:lnTo>
                  <a:pt x="87191" y="214303"/>
                </a:lnTo>
                <a:lnTo>
                  <a:pt x="89826" y="211848"/>
                </a:lnTo>
                <a:lnTo>
                  <a:pt x="92483" y="206490"/>
                </a:lnTo>
                <a:lnTo>
                  <a:pt x="95118" y="206490"/>
                </a:lnTo>
                <a:lnTo>
                  <a:pt x="95118" y="203811"/>
                </a:lnTo>
                <a:lnTo>
                  <a:pt x="92483" y="201132"/>
                </a:lnTo>
                <a:lnTo>
                  <a:pt x="89826" y="198454"/>
                </a:lnTo>
                <a:lnTo>
                  <a:pt x="81899" y="198454"/>
                </a:lnTo>
                <a:lnTo>
                  <a:pt x="76630" y="193319"/>
                </a:lnTo>
                <a:lnTo>
                  <a:pt x="73973" y="193319"/>
                </a:lnTo>
                <a:lnTo>
                  <a:pt x="68703" y="187962"/>
                </a:lnTo>
                <a:lnTo>
                  <a:pt x="63412" y="185283"/>
                </a:lnTo>
                <a:lnTo>
                  <a:pt x="58120" y="179925"/>
                </a:lnTo>
                <a:lnTo>
                  <a:pt x="52850" y="177246"/>
                </a:lnTo>
                <a:lnTo>
                  <a:pt x="50193" y="169433"/>
                </a:lnTo>
                <a:lnTo>
                  <a:pt x="47559" y="161397"/>
                </a:lnTo>
                <a:lnTo>
                  <a:pt x="44924" y="150905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338766" y="1541143"/>
            <a:ext cx="92461" cy="113625"/>
          </a:xfrm>
          <a:custGeom>
            <a:avLst/>
            <a:gdLst/>
            <a:ahLst/>
            <a:cxnLst/>
            <a:rect l="l" t="t" r="r" b="b"/>
            <a:pathLst>
              <a:path w="92461" h="113625">
                <a:moveTo>
                  <a:pt x="2634" y="105812"/>
                </a:moveTo>
                <a:lnTo>
                  <a:pt x="5269" y="108491"/>
                </a:lnTo>
                <a:lnTo>
                  <a:pt x="7926" y="111169"/>
                </a:lnTo>
                <a:lnTo>
                  <a:pt x="13195" y="113625"/>
                </a:lnTo>
                <a:lnTo>
                  <a:pt x="18487" y="111169"/>
                </a:lnTo>
                <a:lnTo>
                  <a:pt x="23779" y="105812"/>
                </a:lnTo>
                <a:lnTo>
                  <a:pt x="29048" y="103133"/>
                </a:lnTo>
                <a:lnTo>
                  <a:pt x="34340" y="97776"/>
                </a:lnTo>
                <a:lnTo>
                  <a:pt x="42267" y="92641"/>
                </a:lnTo>
                <a:lnTo>
                  <a:pt x="50193" y="84605"/>
                </a:lnTo>
                <a:lnTo>
                  <a:pt x="55485" y="76568"/>
                </a:lnTo>
                <a:lnTo>
                  <a:pt x="60754" y="68755"/>
                </a:lnTo>
                <a:lnTo>
                  <a:pt x="68681" y="60719"/>
                </a:lnTo>
                <a:lnTo>
                  <a:pt x="73973" y="52906"/>
                </a:lnTo>
                <a:lnTo>
                  <a:pt x="79242" y="44869"/>
                </a:lnTo>
                <a:lnTo>
                  <a:pt x="81899" y="39512"/>
                </a:lnTo>
                <a:lnTo>
                  <a:pt x="87169" y="34377"/>
                </a:lnTo>
                <a:lnTo>
                  <a:pt x="89826" y="31699"/>
                </a:lnTo>
                <a:lnTo>
                  <a:pt x="89826" y="26341"/>
                </a:lnTo>
                <a:lnTo>
                  <a:pt x="92461" y="20983"/>
                </a:lnTo>
                <a:lnTo>
                  <a:pt x="92461" y="18528"/>
                </a:lnTo>
                <a:lnTo>
                  <a:pt x="89826" y="13170"/>
                </a:lnTo>
                <a:lnTo>
                  <a:pt x="89826" y="10491"/>
                </a:lnTo>
                <a:lnTo>
                  <a:pt x="87169" y="7813"/>
                </a:lnTo>
                <a:lnTo>
                  <a:pt x="81899" y="5134"/>
                </a:lnTo>
                <a:lnTo>
                  <a:pt x="79242" y="2455"/>
                </a:lnTo>
                <a:lnTo>
                  <a:pt x="76608" y="2455"/>
                </a:lnTo>
                <a:lnTo>
                  <a:pt x="73973" y="0"/>
                </a:lnTo>
                <a:lnTo>
                  <a:pt x="68681" y="0"/>
                </a:lnTo>
                <a:lnTo>
                  <a:pt x="66046" y="5134"/>
                </a:lnTo>
                <a:lnTo>
                  <a:pt x="60754" y="10491"/>
                </a:lnTo>
                <a:lnTo>
                  <a:pt x="55485" y="18528"/>
                </a:lnTo>
                <a:lnTo>
                  <a:pt x="50193" y="26341"/>
                </a:lnTo>
                <a:lnTo>
                  <a:pt x="42267" y="31699"/>
                </a:lnTo>
                <a:lnTo>
                  <a:pt x="36975" y="39512"/>
                </a:lnTo>
                <a:lnTo>
                  <a:pt x="31706" y="44869"/>
                </a:lnTo>
                <a:lnTo>
                  <a:pt x="23779" y="52906"/>
                </a:lnTo>
                <a:lnTo>
                  <a:pt x="18487" y="58040"/>
                </a:lnTo>
                <a:lnTo>
                  <a:pt x="13195" y="66076"/>
                </a:lnTo>
                <a:lnTo>
                  <a:pt x="7926" y="71434"/>
                </a:lnTo>
                <a:lnTo>
                  <a:pt x="5269" y="76568"/>
                </a:lnTo>
                <a:lnTo>
                  <a:pt x="0" y="84605"/>
                </a:lnTo>
                <a:lnTo>
                  <a:pt x="0" y="97776"/>
                </a:lnTo>
                <a:lnTo>
                  <a:pt x="2634" y="105812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892247" y="2295447"/>
            <a:ext cx="200797" cy="214482"/>
          </a:xfrm>
          <a:custGeom>
            <a:avLst/>
            <a:gdLst/>
            <a:ahLst/>
            <a:cxnLst/>
            <a:rect l="l" t="t" r="r" b="b"/>
            <a:pathLst>
              <a:path w="200797" h="214482">
                <a:moveTo>
                  <a:pt x="47559" y="132421"/>
                </a:moveTo>
                <a:lnTo>
                  <a:pt x="52828" y="121840"/>
                </a:lnTo>
                <a:lnTo>
                  <a:pt x="58120" y="108602"/>
                </a:lnTo>
                <a:lnTo>
                  <a:pt x="66046" y="95365"/>
                </a:lnTo>
                <a:lnTo>
                  <a:pt x="68681" y="84828"/>
                </a:lnTo>
                <a:lnTo>
                  <a:pt x="73973" y="76792"/>
                </a:lnTo>
                <a:lnTo>
                  <a:pt x="79265" y="68978"/>
                </a:lnTo>
                <a:lnTo>
                  <a:pt x="84534" y="60942"/>
                </a:lnTo>
                <a:lnTo>
                  <a:pt x="87191" y="55584"/>
                </a:lnTo>
                <a:lnTo>
                  <a:pt x="92461" y="47771"/>
                </a:lnTo>
                <a:lnTo>
                  <a:pt x="100387" y="42414"/>
                </a:lnTo>
                <a:lnTo>
                  <a:pt x="105679" y="39735"/>
                </a:lnTo>
                <a:lnTo>
                  <a:pt x="113605" y="39735"/>
                </a:lnTo>
                <a:lnTo>
                  <a:pt x="121532" y="37056"/>
                </a:lnTo>
                <a:lnTo>
                  <a:pt x="132093" y="37056"/>
                </a:lnTo>
                <a:lnTo>
                  <a:pt x="142677" y="39735"/>
                </a:lnTo>
                <a:lnTo>
                  <a:pt x="155873" y="39735"/>
                </a:lnTo>
                <a:lnTo>
                  <a:pt x="155873" y="132421"/>
                </a:lnTo>
                <a:lnTo>
                  <a:pt x="158530" y="135078"/>
                </a:lnTo>
                <a:lnTo>
                  <a:pt x="158530" y="137712"/>
                </a:lnTo>
                <a:lnTo>
                  <a:pt x="161164" y="143025"/>
                </a:lnTo>
                <a:lnTo>
                  <a:pt x="166456" y="143025"/>
                </a:lnTo>
                <a:lnTo>
                  <a:pt x="169091" y="145659"/>
                </a:lnTo>
                <a:lnTo>
                  <a:pt x="174383" y="148315"/>
                </a:lnTo>
                <a:lnTo>
                  <a:pt x="177017" y="150950"/>
                </a:lnTo>
                <a:lnTo>
                  <a:pt x="198162" y="150950"/>
                </a:lnTo>
                <a:lnTo>
                  <a:pt x="200797" y="148315"/>
                </a:lnTo>
                <a:lnTo>
                  <a:pt x="198162" y="143025"/>
                </a:lnTo>
                <a:lnTo>
                  <a:pt x="198162" y="105946"/>
                </a:lnTo>
                <a:lnTo>
                  <a:pt x="195505" y="103312"/>
                </a:lnTo>
                <a:lnTo>
                  <a:pt x="195505" y="92708"/>
                </a:lnTo>
                <a:lnTo>
                  <a:pt x="192870" y="87418"/>
                </a:lnTo>
                <a:lnTo>
                  <a:pt x="192870" y="47771"/>
                </a:lnTo>
                <a:lnTo>
                  <a:pt x="190236" y="42414"/>
                </a:lnTo>
                <a:lnTo>
                  <a:pt x="190236" y="23885"/>
                </a:lnTo>
                <a:lnTo>
                  <a:pt x="187579" y="18528"/>
                </a:lnTo>
                <a:lnTo>
                  <a:pt x="187579" y="5357"/>
                </a:lnTo>
                <a:lnTo>
                  <a:pt x="169091" y="0"/>
                </a:lnTo>
                <a:lnTo>
                  <a:pt x="121532" y="0"/>
                </a:lnTo>
                <a:lnTo>
                  <a:pt x="110971" y="5357"/>
                </a:lnTo>
                <a:lnTo>
                  <a:pt x="97752" y="10715"/>
                </a:lnTo>
                <a:lnTo>
                  <a:pt x="87191" y="18528"/>
                </a:lnTo>
                <a:lnTo>
                  <a:pt x="76608" y="29243"/>
                </a:lnTo>
                <a:lnTo>
                  <a:pt x="66046" y="39735"/>
                </a:lnTo>
                <a:lnTo>
                  <a:pt x="58120" y="52906"/>
                </a:lnTo>
                <a:lnTo>
                  <a:pt x="47559" y="66300"/>
                </a:lnTo>
                <a:lnTo>
                  <a:pt x="39632" y="79470"/>
                </a:lnTo>
                <a:lnTo>
                  <a:pt x="31706" y="95365"/>
                </a:lnTo>
                <a:lnTo>
                  <a:pt x="21144" y="111259"/>
                </a:lnTo>
                <a:lnTo>
                  <a:pt x="13218" y="127131"/>
                </a:lnTo>
                <a:lnTo>
                  <a:pt x="2634" y="143025"/>
                </a:lnTo>
                <a:lnTo>
                  <a:pt x="0" y="148315"/>
                </a:lnTo>
                <a:lnTo>
                  <a:pt x="0" y="156240"/>
                </a:lnTo>
                <a:lnTo>
                  <a:pt x="2634" y="161553"/>
                </a:lnTo>
                <a:lnTo>
                  <a:pt x="5291" y="161553"/>
                </a:lnTo>
                <a:lnTo>
                  <a:pt x="7926" y="166844"/>
                </a:lnTo>
                <a:lnTo>
                  <a:pt x="10561" y="166844"/>
                </a:lnTo>
                <a:lnTo>
                  <a:pt x="13218" y="169478"/>
                </a:lnTo>
                <a:lnTo>
                  <a:pt x="29071" y="169478"/>
                </a:lnTo>
                <a:lnTo>
                  <a:pt x="29071" y="172134"/>
                </a:lnTo>
                <a:lnTo>
                  <a:pt x="73973" y="172134"/>
                </a:lnTo>
                <a:lnTo>
                  <a:pt x="79265" y="174791"/>
                </a:lnTo>
                <a:lnTo>
                  <a:pt x="84534" y="177425"/>
                </a:lnTo>
                <a:lnTo>
                  <a:pt x="92461" y="180081"/>
                </a:lnTo>
                <a:lnTo>
                  <a:pt x="100387" y="182716"/>
                </a:lnTo>
                <a:lnTo>
                  <a:pt x="105679" y="188029"/>
                </a:lnTo>
                <a:lnTo>
                  <a:pt x="113605" y="188029"/>
                </a:lnTo>
                <a:lnTo>
                  <a:pt x="121532" y="193319"/>
                </a:lnTo>
                <a:lnTo>
                  <a:pt x="129458" y="198610"/>
                </a:lnTo>
                <a:lnTo>
                  <a:pt x="134750" y="198610"/>
                </a:lnTo>
                <a:lnTo>
                  <a:pt x="140020" y="203900"/>
                </a:lnTo>
                <a:lnTo>
                  <a:pt x="147946" y="209191"/>
                </a:lnTo>
                <a:lnTo>
                  <a:pt x="153238" y="209191"/>
                </a:lnTo>
                <a:lnTo>
                  <a:pt x="158530" y="211848"/>
                </a:lnTo>
                <a:lnTo>
                  <a:pt x="161164" y="214482"/>
                </a:lnTo>
                <a:lnTo>
                  <a:pt x="169091" y="214482"/>
                </a:lnTo>
                <a:lnTo>
                  <a:pt x="171726" y="211848"/>
                </a:lnTo>
                <a:lnTo>
                  <a:pt x="174383" y="209191"/>
                </a:lnTo>
                <a:lnTo>
                  <a:pt x="177017" y="206557"/>
                </a:lnTo>
                <a:lnTo>
                  <a:pt x="177017" y="203900"/>
                </a:lnTo>
                <a:lnTo>
                  <a:pt x="179652" y="201244"/>
                </a:lnTo>
                <a:lnTo>
                  <a:pt x="179652" y="198610"/>
                </a:lnTo>
                <a:lnTo>
                  <a:pt x="182309" y="193319"/>
                </a:lnTo>
                <a:lnTo>
                  <a:pt x="182309" y="185372"/>
                </a:lnTo>
                <a:lnTo>
                  <a:pt x="179652" y="182716"/>
                </a:lnTo>
                <a:lnTo>
                  <a:pt x="177017" y="180081"/>
                </a:lnTo>
                <a:lnTo>
                  <a:pt x="171726" y="177425"/>
                </a:lnTo>
                <a:lnTo>
                  <a:pt x="169091" y="174791"/>
                </a:lnTo>
                <a:lnTo>
                  <a:pt x="163799" y="169478"/>
                </a:lnTo>
                <a:lnTo>
                  <a:pt x="158530" y="169478"/>
                </a:lnTo>
                <a:lnTo>
                  <a:pt x="153238" y="164187"/>
                </a:lnTo>
                <a:lnTo>
                  <a:pt x="150603" y="161553"/>
                </a:lnTo>
                <a:lnTo>
                  <a:pt x="142677" y="156240"/>
                </a:lnTo>
                <a:lnTo>
                  <a:pt x="140020" y="153606"/>
                </a:lnTo>
                <a:lnTo>
                  <a:pt x="134750" y="150950"/>
                </a:lnTo>
                <a:lnTo>
                  <a:pt x="129458" y="145659"/>
                </a:lnTo>
                <a:lnTo>
                  <a:pt x="124167" y="143025"/>
                </a:lnTo>
                <a:lnTo>
                  <a:pt x="118897" y="143025"/>
                </a:lnTo>
                <a:lnTo>
                  <a:pt x="113605" y="137712"/>
                </a:lnTo>
                <a:lnTo>
                  <a:pt x="110971" y="135078"/>
                </a:lnTo>
                <a:lnTo>
                  <a:pt x="66046" y="135078"/>
                </a:lnTo>
                <a:lnTo>
                  <a:pt x="60754" y="132421"/>
                </a:lnTo>
                <a:lnTo>
                  <a:pt x="47559" y="13242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032267" y="2401394"/>
            <a:ext cx="121554" cy="195909"/>
          </a:xfrm>
          <a:custGeom>
            <a:avLst/>
            <a:gdLst/>
            <a:ahLst/>
            <a:cxnLst/>
            <a:rect l="l" t="t" r="r" b="b"/>
            <a:pathLst>
              <a:path w="121554" h="195909">
                <a:moveTo>
                  <a:pt x="2657" y="190618"/>
                </a:moveTo>
                <a:lnTo>
                  <a:pt x="5291" y="193252"/>
                </a:lnTo>
                <a:lnTo>
                  <a:pt x="7926" y="193252"/>
                </a:lnTo>
                <a:lnTo>
                  <a:pt x="10583" y="195909"/>
                </a:lnTo>
                <a:lnTo>
                  <a:pt x="18510" y="195909"/>
                </a:lnTo>
                <a:lnTo>
                  <a:pt x="21144" y="193252"/>
                </a:lnTo>
                <a:lnTo>
                  <a:pt x="23779" y="190618"/>
                </a:lnTo>
                <a:lnTo>
                  <a:pt x="26436" y="187962"/>
                </a:lnTo>
                <a:lnTo>
                  <a:pt x="29071" y="180015"/>
                </a:lnTo>
                <a:lnTo>
                  <a:pt x="34363" y="172090"/>
                </a:lnTo>
                <a:lnTo>
                  <a:pt x="36997" y="166777"/>
                </a:lnTo>
                <a:lnTo>
                  <a:pt x="42289" y="158852"/>
                </a:lnTo>
                <a:lnTo>
                  <a:pt x="47559" y="150905"/>
                </a:lnTo>
                <a:lnTo>
                  <a:pt x="47559" y="142958"/>
                </a:lnTo>
                <a:lnTo>
                  <a:pt x="52850" y="137667"/>
                </a:lnTo>
                <a:lnTo>
                  <a:pt x="58142" y="129720"/>
                </a:lnTo>
                <a:lnTo>
                  <a:pt x="60777" y="124430"/>
                </a:lnTo>
                <a:lnTo>
                  <a:pt x="63412" y="116482"/>
                </a:lnTo>
                <a:lnTo>
                  <a:pt x="66069" y="111192"/>
                </a:lnTo>
                <a:lnTo>
                  <a:pt x="71338" y="103245"/>
                </a:lnTo>
                <a:lnTo>
                  <a:pt x="76630" y="95298"/>
                </a:lnTo>
                <a:lnTo>
                  <a:pt x="79265" y="87373"/>
                </a:lnTo>
                <a:lnTo>
                  <a:pt x="84556" y="79426"/>
                </a:lnTo>
                <a:lnTo>
                  <a:pt x="87191" y="71479"/>
                </a:lnTo>
                <a:lnTo>
                  <a:pt x="89848" y="68845"/>
                </a:lnTo>
                <a:lnTo>
                  <a:pt x="92483" y="63532"/>
                </a:lnTo>
                <a:lnTo>
                  <a:pt x="92483" y="60897"/>
                </a:lnTo>
                <a:lnTo>
                  <a:pt x="95118" y="58241"/>
                </a:lnTo>
                <a:lnTo>
                  <a:pt x="95118" y="55607"/>
                </a:lnTo>
                <a:lnTo>
                  <a:pt x="97775" y="55607"/>
                </a:lnTo>
                <a:lnTo>
                  <a:pt x="100409" y="50294"/>
                </a:lnTo>
                <a:lnTo>
                  <a:pt x="103044" y="47660"/>
                </a:lnTo>
                <a:lnTo>
                  <a:pt x="103044" y="45003"/>
                </a:lnTo>
                <a:lnTo>
                  <a:pt x="105701" y="45003"/>
                </a:lnTo>
                <a:lnTo>
                  <a:pt x="105701" y="39713"/>
                </a:lnTo>
                <a:lnTo>
                  <a:pt x="110971" y="37078"/>
                </a:lnTo>
                <a:lnTo>
                  <a:pt x="113628" y="37078"/>
                </a:lnTo>
                <a:lnTo>
                  <a:pt x="113628" y="34422"/>
                </a:lnTo>
                <a:lnTo>
                  <a:pt x="116262" y="29131"/>
                </a:lnTo>
                <a:lnTo>
                  <a:pt x="118897" y="26475"/>
                </a:lnTo>
                <a:lnTo>
                  <a:pt x="121554" y="23841"/>
                </a:lnTo>
                <a:lnTo>
                  <a:pt x="121554" y="10603"/>
                </a:lnTo>
                <a:lnTo>
                  <a:pt x="118897" y="7947"/>
                </a:lnTo>
                <a:lnTo>
                  <a:pt x="116262" y="5312"/>
                </a:lnTo>
                <a:lnTo>
                  <a:pt x="113628" y="5312"/>
                </a:lnTo>
                <a:lnTo>
                  <a:pt x="113628" y="2656"/>
                </a:lnTo>
                <a:lnTo>
                  <a:pt x="110971" y="0"/>
                </a:lnTo>
                <a:lnTo>
                  <a:pt x="100409" y="0"/>
                </a:lnTo>
                <a:lnTo>
                  <a:pt x="95118" y="2656"/>
                </a:lnTo>
                <a:lnTo>
                  <a:pt x="95118" y="5312"/>
                </a:lnTo>
                <a:lnTo>
                  <a:pt x="92483" y="7947"/>
                </a:lnTo>
                <a:lnTo>
                  <a:pt x="87191" y="10603"/>
                </a:lnTo>
                <a:lnTo>
                  <a:pt x="84556" y="13237"/>
                </a:lnTo>
                <a:lnTo>
                  <a:pt x="84556" y="15894"/>
                </a:lnTo>
                <a:lnTo>
                  <a:pt x="81922" y="18528"/>
                </a:lnTo>
                <a:lnTo>
                  <a:pt x="79265" y="21184"/>
                </a:lnTo>
                <a:lnTo>
                  <a:pt x="76630" y="23841"/>
                </a:lnTo>
                <a:lnTo>
                  <a:pt x="76630" y="26475"/>
                </a:lnTo>
                <a:lnTo>
                  <a:pt x="71338" y="29131"/>
                </a:lnTo>
                <a:lnTo>
                  <a:pt x="68703" y="31766"/>
                </a:lnTo>
                <a:lnTo>
                  <a:pt x="66069" y="34422"/>
                </a:lnTo>
                <a:lnTo>
                  <a:pt x="66069" y="37078"/>
                </a:lnTo>
                <a:lnTo>
                  <a:pt x="63412" y="39713"/>
                </a:lnTo>
                <a:lnTo>
                  <a:pt x="60777" y="45003"/>
                </a:lnTo>
                <a:lnTo>
                  <a:pt x="58142" y="45003"/>
                </a:lnTo>
                <a:lnTo>
                  <a:pt x="58142" y="50294"/>
                </a:lnTo>
                <a:lnTo>
                  <a:pt x="55485" y="55607"/>
                </a:lnTo>
                <a:lnTo>
                  <a:pt x="50216" y="63532"/>
                </a:lnTo>
                <a:lnTo>
                  <a:pt x="47559" y="71479"/>
                </a:lnTo>
                <a:lnTo>
                  <a:pt x="42289" y="79426"/>
                </a:lnTo>
                <a:lnTo>
                  <a:pt x="39632" y="87373"/>
                </a:lnTo>
                <a:lnTo>
                  <a:pt x="36997" y="92663"/>
                </a:lnTo>
                <a:lnTo>
                  <a:pt x="34363" y="103245"/>
                </a:lnTo>
                <a:lnTo>
                  <a:pt x="31706" y="108535"/>
                </a:lnTo>
                <a:lnTo>
                  <a:pt x="29071" y="116482"/>
                </a:lnTo>
                <a:lnTo>
                  <a:pt x="26436" y="121773"/>
                </a:lnTo>
                <a:lnTo>
                  <a:pt x="23779" y="129720"/>
                </a:lnTo>
                <a:lnTo>
                  <a:pt x="21144" y="137667"/>
                </a:lnTo>
                <a:lnTo>
                  <a:pt x="18510" y="145614"/>
                </a:lnTo>
                <a:lnTo>
                  <a:pt x="15853" y="150905"/>
                </a:lnTo>
                <a:lnTo>
                  <a:pt x="10583" y="158852"/>
                </a:lnTo>
                <a:lnTo>
                  <a:pt x="7926" y="166777"/>
                </a:lnTo>
                <a:lnTo>
                  <a:pt x="2657" y="177380"/>
                </a:lnTo>
                <a:lnTo>
                  <a:pt x="0" y="177380"/>
                </a:lnTo>
                <a:lnTo>
                  <a:pt x="0" y="187962"/>
                </a:lnTo>
                <a:lnTo>
                  <a:pt x="2657" y="190618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193432" y="1482879"/>
            <a:ext cx="84556" cy="108491"/>
          </a:xfrm>
          <a:custGeom>
            <a:avLst/>
            <a:gdLst/>
            <a:ahLst/>
            <a:cxnLst/>
            <a:rect l="l" t="t" r="r" b="b"/>
            <a:pathLst>
              <a:path w="84556" h="108491">
                <a:moveTo>
                  <a:pt x="15853" y="103133"/>
                </a:moveTo>
                <a:lnTo>
                  <a:pt x="18510" y="100454"/>
                </a:lnTo>
                <a:lnTo>
                  <a:pt x="21144" y="97776"/>
                </a:lnTo>
                <a:lnTo>
                  <a:pt x="26436" y="92641"/>
                </a:lnTo>
                <a:lnTo>
                  <a:pt x="26436" y="89962"/>
                </a:lnTo>
                <a:lnTo>
                  <a:pt x="31706" y="87284"/>
                </a:lnTo>
                <a:lnTo>
                  <a:pt x="34363" y="81926"/>
                </a:lnTo>
                <a:lnTo>
                  <a:pt x="36997" y="79247"/>
                </a:lnTo>
                <a:lnTo>
                  <a:pt x="39632" y="76792"/>
                </a:lnTo>
                <a:lnTo>
                  <a:pt x="42289" y="71434"/>
                </a:lnTo>
                <a:lnTo>
                  <a:pt x="44924" y="68755"/>
                </a:lnTo>
                <a:lnTo>
                  <a:pt x="44924" y="66076"/>
                </a:lnTo>
                <a:lnTo>
                  <a:pt x="50216" y="60719"/>
                </a:lnTo>
                <a:lnTo>
                  <a:pt x="52850" y="58263"/>
                </a:lnTo>
                <a:lnTo>
                  <a:pt x="55485" y="52906"/>
                </a:lnTo>
                <a:lnTo>
                  <a:pt x="55485" y="50227"/>
                </a:lnTo>
                <a:lnTo>
                  <a:pt x="60777" y="47548"/>
                </a:lnTo>
                <a:lnTo>
                  <a:pt x="63412" y="42191"/>
                </a:lnTo>
                <a:lnTo>
                  <a:pt x="66069" y="39735"/>
                </a:lnTo>
                <a:lnTo>
                  <a:pt x="66069" y="34377"/>
                </a:lnTo>
                <a:lnTo>
                  <a:pt x="71338" y="31699"/>
                </a:lnTo>
                <a:lnTo>
                  <a:pt x="73995" y="26341"/>
                </a:lnTo>
                <a:lnTo>
                  <a:pt x="73995" y="21207"/>
                </a:lnTo>
                <a:lnTo>
                  <a:pt x="76630" y="18528"/>
                </a:lnTo>
                <a:lnTo>
                  <a:pt x="79265" y="13170"/>
                </a:lnTo>
                <a:lnTo>
                  <a:pt x="81922" y="10491"/>
                </a:lnTo>
                <a:lnTo>
                  <a:pt x="84556" y="7813"/>
                </a:lnTo>
                <a:lnTo>
                  <a:pt x="84556" y="5134"/>
                </a:lnTo>
                <a:lnTo>
                  <a:pt x="50216" y="0"/>
                </a:lnTo>
                <a:lnTo>
                  <a:pt x="39632" y="7813"/>
                </a:lnTo>
                <a:lnTo>
                  <a:pt x="29071" y="15849"/>
                </a:lnTo>
                <a:lnTo>
                  <a:pt x="23779" y="23662"/>
                </a:lnTo>
                <a:lnTo>
                  <a:pt x="18510" y="34377"/>
                </a:lnTo>
                <a:lnTo>
                  <a:pt x="10583" y="44869"/>
                </a:lnTo>
                <a:lnTo>
                  <a:pt x="7926" y="52906"/>
                </a:lnTo>
                <a:lnTo>
                  <a:pt x="5291" y="63398"/>
                </a:lnTo>
                <a:lnTo>
                  <a:pt x="2657" y="74113"/>
                </a:lnTo>
                <a:lnTo>
                  <a:pt x="0" y="79247"/>
                </a:lnTo>
                <a:lnTo>
                  <a:pt x="0" y="95320"/>
                </a:lnTo>
                <a:lnTo>
                  <a:pt x="2657" y="100454"/>
                </a:lnTo>
                <a:lnTo>
                  <a:pt x="5291" y="103133"/>
                </a:lnTo>
                <a:lnTo>
                  <a:pt x="7926" y="108491"/>
                </a:lnTo>
                <a:lnTo>
                  <a:pt x="10583" y="105812"/>
                </a:lnTo>
                <a:lnTo>
                  <a:pt x="15853" y="103133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222503" y="1477522"/>
            <a:ext cx="216650" cy="119206"/>
          </a:xfrm>
          <a:custGeom>
            <a:avLst/>
            <a:gdLst/>
            <a:ahLst/>
            <a:cxnLst/>
            <a:rect l="l" t="t" r="r" b="b"/>
            <a:pathLst>
              <a:path w="216650" h="119206">
                <a:moveTo>
                  <a:pt x="187579" y="116527"/>
                </a:moveTo>
                <a:lnTo>
                  <a:pt x="190236" y="119206"/>
                </a:lnTo>
                <a:lnTo>
                  <a:pt x="195505" y="119206"/>
                </a:lnTo>
                <a:lnTo>
                  <a:pt x="198162" y="116527"/>
                </a:lnTo>
                <a:lnTo>
                  <a:pt x="203432" y="113848"/>
                </a:lnTo>
                <a:lnTo>
                  <a:pt x="206089" y="111169"/>
                </a:lnTo>
                <a:lnTo>
                  <a:pt x="208723" y="108491"/>
                </a:lnTo>
                <a:lnTo>
                  <a:pt x="211358" y="103133"/>
                </a:lnTo>
                <a:lnTo>
                  <a:pt x="214015" y="100678"/>
                </a:lnTo>
                <a:lnTo>
                  <a:pt x="214015" y="95320"/>
                </a:lnTo>
                <a:lnTo>
                  <a:pt x="216650" y="89962"/>
                </a:lnTo>
                <a:lnTo>
                  <a:pt x="216650" y="84605"/>
                </a:lnTo>
                <a:lnTo>
                  <a:pt x="214015" y="76792"/>
                </a:lnTo>
                <a:lnTo>
                  <a:pt x="214015" y="71434"/>
                </a:lnTo>
                <a:lnTo>
                  <a:pt x="211358" y="66076"/>
                </a:lnTo>
                <a:lnTo>
                  <a:pt x="206089" y="58263"/>
                </a:lnTo>
                <a:lnTo>
                  <a:pt x="200797" y="52906"/>
                </a:lnTo>
                <a:lnTo>
                  <a:pt x="195505" y="47548"/>
                </a:lnTo>
                <a:lnTo>
                  <a:pt x="187579" y="39735"/>
                </a:lnTo>
                <a:lnTo>
                  <a:pt x="177017" y="37056"/>
                </a:lnTo>
                <a:lnTo>
                  <a:pt x="169091" y="29020"/>
                </a:lnTo>
                <a:lnTo>
                  <a:pt x="158530" y="26564"/>
                </a:lnTo>
                <a:lnTo>
                  <a:pt x="147968" y="21207"/>
                </a:lnTo>
                <a:lnTo>
                  <a:pt x="134750" y="18528"/>
                </a:lnTo>
                <a:lnTo>
                  <a:pt x="118897" y="15849"/>
                </a:lnTo>
                <a:lnTo>
                  <a:pt x="103044" y="10491"/>
                </a:lnTo>
                <a:lnTo>
                  <a:pt x="87191" y="10491"/>
                </a:lnTo>
                <a:lnTo>
                  <a:pt x="66046" y="5357"/>
                </a:lnTo>
                <a:lnTo>
                  <a:pt x="47559" y="2678"/>
                </a:lnTo>
                <a:lnTo>
                  <a:pt x="26414" y="0"/>
                </a:lnTo>
                <a:lnTo>
                  <a:pt x="2634" y="0"/>
                </a:lnTo>
                <a:lnTo>
                  <a:pt x="2634" y="2678"/>
                </a:lnTo>
                <a:lnTo>
                  <a:pt x="0" y="5357"/>
                </a:lnTo>
                <a:lnTo>
                  <a:pt x="0" y="23885"/>
                </a:lnTo>
                <a:lnTo>
                  <a:pt x="2634" y="26564"/>
                </a:lnTo>
                <a:lnTo>
                  <a:pt x="2634" y="29020"/>
                </a:lnTo>
                <a:lnTo>
                  <a:pt x="5291" y="31699"/>
                </a:lnTo>
                <a:lnTo>
                  <a:pt x="7926" y="37056"/>
                </a:lnTo>
                <a:lnTo>
                  <a:pt x="13218" y="37056"/>
                </a:lnTo>
                <a:lnTo>
                  <a:pt x="15853" y="39735"/>
                </a:lnTo>
                <a:lnTo>
                  <a:pt x="34340" y="39735"/>
                </a:lnTo>
                <a:lnTo>
                  <a:pt x="42267" y="42414"/>
                </a:lnTo>
                <a:lnTo>
                  <a:pt x="71338" y="42414"/>
                </a:lnTo>
                <a:lnTo>
                  <a:pt x="79265" y="45093"/>
                </a:lnTo>
                <a:lnTo>
                  <a:pt x="87191" y="45093"/>
                </a:lnTo>
                <a:lnTo>
                  <a:pt x="95118" y="47548"/>
                </a:lnTo>
                <a:lnTo>
                  <a:pt x="103044" y="47548"/>
                </a:lnTo>
                <a:lnTo>
                  <a:pt x="110971" y="52906"/>
                </a:lnTo>
                <a:lnTo>
                  <a:pt x="121532" y="55584"/>
                </a:lnTo>
                <a:lnTo>
                  <a:pt x="126824" y="58263"/>
                </a:lnTo>
                <a:lnTo>
                  <a:pt x="134750" y="60942"/>
                </a:lnTo>
                <a:lnTo>
                  <a:pt x="140042" y="66076"/>
                </a:lnTo>
                <a:lnTo>
                  <a:pt x="147968" y="68755"/>
                </a:lnTo>
                <a:lnTo>
                  <a:pt x="153238" y="74113"/>
                </a:lnTo>
                <a:lnTo>
                  <a:pt x="158530" y="76792"/>
                </a:lnTo>
                <a:lnTo>
                  <a:pt x="163821" y="82149"/>
                </a:lnTo>
                <a:lnTo>
                  <a:pt x="166456" y="84605"/>
                </a:lnTo>
                <a:lnTo>
                  <a:pt x="171748" y="89962"/>
                </a:lnTo>
                <a:lnTo>
                  <a:pt x="174383" y="95320"/>
                </a:lnTo>
                <a:lnTo>
                  <a:pt x="177017" y="97999"/>
                </a:lnTo>
                <a:lnTo>
                  <a:pt x="179652" y="103133"/>
                </a:lnTo>
                <a:lnTo>
                  <a:pt x="184944" y="105812"/>
                </a:lnTo>
                <a:lnTo>
                  <a:pt x="184944" y="113848"/>
                </a:lnTo>
                <a:lnTo>
                  <a:pt x="187579" y="116527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185506" y="1556993"/>
            <a:ext cx="216650" cy="124340"/>
          </a:xfrm>
          <a:custGeom>
            <a:avLst/>
            <a:gdLst/>
            <a:ahLst/>
            <a:cxnLst/>
            <a:rect l="l" t="t" r="r" b="b"/>
            <a:pathLst>
              <a:path w="216650" h="124340">
                <a:moveTo>
                  <a:pt x="2657" y="23662"/>
                </a:moveTo>
                <a:lnTo>
                  <a:pt x="5291" y="23662"/>
                </a:lnTo>
                <a:lnTo>
                  <a:pt x="7926" y="26341"/>
                </a:lnTo>
                <a:lnTo>
                  <a:pt x="10583" y="29020"/>
                </a:lnTo>
                <a:lnTo>
                  <a:pt x="52850" y="29020"/>
                </a:lnTo>
                <a:lnTo>
                  <a:pt x="58142" y="31699"/>
                </a:lnTo>
                <a:lnTo>
                  <a:pt x="63412" y="31699"/>
                </a:lnTo>
                <a:lnTo>
                  <a:pt x="71338" y="34377"/>
                </a:lnTo>
                <a:lnTo>
                  <a:pt x="81922" y="34377"/>
                </a:lnTo>
                <a:lnTo>
                  <a:pt x="87191" y="37056"/>
                </a:lnTo>
                <a:lnTo>
                  <a:pt x="92483" y="39735"/>
                </a:lnTo>
                <a:lnTo>
                  <a:pt x="97775" y="42191"/>
                </a:lnTo>
                <a:lnTo>
                  <a:pt x="103044" y="44869"/>
                </a:lnTo>
                <a:lnTo>
                  <a:pt x="110971" y="50227"/>
                </a:lnTo>
                <a:lnTo>
                  <a:pt x="116262" y="52906"/>
                </a:lnTo>
                <a:lnTo>
                  <a:pt x="121554" y="58263"/>
                </a:lnTo>
                <a:lnTo>
                  <a:pt x="129481" y="60719"/>
                </a:lnTo>
                <a:lnTo>
                  <a:pt x="132115" y="68755"/>
                </a:lnTo>
                <a:lnTo>
                  <a:pt x="137407" y="71434"/>
                </a:lnTo>
                <a:lnTo>
                  <a:pt x="142677" y="76792"/>
                </a:lnTo>
                <a:lnTo>
                  <a:pt x="147968" y="81926"/>
                </a:lnTo>
                <a:lnTo>
                  <a:pt x="150603" y="87284"/>
                </a:lnTo>
                <a:lnTo>
                  <a:pt x="155895" y="89962"/>
                </a:lnTo>
                <a:lnTo>
                  <a:pt x="158530" y="97776"/>
                </a:lnTo>
                <a:lnTo>
                  <a:pt x="163821" y="100454"/>
                </a:lnTo>
                <a:lnTo>
                  <a:pt x="166456" y="105812"/>
                </a:lnTo>
                <a:lnTo>
                  <a:pt x="174383" y="108491"/>
                </a:lnTo>
                <a:lnTo>
                  <a:pt x="179674" y="113848"/>
                </a:lnTo>
                <a:lnTo>
                  <a:pt x="184966" y="118983"/>
                </a:lnTo>
                <a:lnTo>
                  <a:pt x="192893" y="121661"/>
                </a:lnTo>
                <a:lnTo>
                  <a:pt x="195527" y="121661"/>
                </a:lnTo>
                <a:lnTo>
                  <a:pt x="200819" y="124340"/>
                </a:lnTo>
                <a:lnTo>
                  <a:pt x="203454" y="121661"/>
                </a:lnTo>
                <a:lnTo>
                  <a:pt x="206089" y="121661"/>
                </a:lnTo>
                <a:lnTo>
                  <a:pt x="208746" y="118983"/>
                </a:lnTo>
                <a:lnTo>
                  <a:pt x="211380" y="118983"/>
                </a:lnTo>
                <a:lnTo>
                  <a:pt x="214015" y="113848"/>
                </a:lnTo>
                <a:lnTo>
                  <a:pt x="214015" y="111169"/>
                </a:lnTo>
                <a:lnTo>
                  <a:pt x="216650" y="108491"/>
                </a:lnTo>
                <a:lnTo>
                  <a:pt x="216650" y="100454"/>
                </a:lnTo>
                <a:lnTo>
                  <a:pt x="214015" y="95320"/>
                </a:lnTo>
                <a:lnTo>
                  <a:pt x="214015" y="92641"/>
                </a:lnTo>
                <a:lnTo>
                  <a:pt x="211380" y="89962"/>
                </a:lnTo>
                <a:lnTo>
                  <a:pt x="206089" y="89962"/>
                </a:lnTo>
                <a:lnTo>
                  <a:pt x="200819" y="84605"/>
                </a:lnTo>
                <a:lnTo>
                  <a:pt x="195527" y="79247"/>
                </a:lnTo>
                <a:lnTo>
                  <a:pt x="187601" y="76792"/>
                </a:lnTo>
                <a:lnTo>
                  <a:pt x="184966" y="71434"/>
                </a:lnTo>
                <a:lnTo>
                  <a:pt x="179674" y="68755"/>
                </a:lnTo>
                <a:lnTo>
                  <a:pt x="177040" y="63398"/>
                </a:lnTo>
                <a:lnTo>
                  <a:pt x="171748" y="60719"/>
                </a:lnTo>
                <a:lnTo>
                  <a:pt x="166456" y="52906"/>
                </a:lnTo>
                <a:lnTo>
                  <a:pt x="163821" y="50227"/>
                </a:lnTo>
                <a:lnTo>
                  <a:pt x="158530" y="44869"/>
                </a:lnTo>
                <a:lnTo>
                  <a:pt x="155895" y="39735"/>
                </a:lnTo>
                <a:lnTo>
                  <a:pt x="150603" y="34377"/>
                </a:lnTo>
                <a:lnTo>
                  <a:pt x="147968" y="31699"/>
                </a:lnTo>
                <a:lnTo>
                  <a:pt x="142677" y="26341"/>
                </a:lnTo>
                <a:lnTo>
                  <a:pt x="137407" y="23662"/>
                </a:lnTo>
                <a:lnTo>
                  <a:pt x="129481" y="18528"/>
                </a:lnTo>
                <a:lnTo>
                  <a:pt x="124189" y="15849"/>
                </a:lnTo>
                <a:lnTo>
                  <a:pt x="116262" y="10491"/>
                </a:lnTo>
                <a:lnTo>
                  <a:pt x="110971" y="5134"/>
                </a:lnTo>
                <a:lnTo>
                  <a:pt x="100409" y="5134"/>
                </a:lnTo>
                <a:lnTo>
                  <a:pt x="95118" y="2678"/>
                </a:lnTo>
                <a:lnTo>
                  <a:pt x="89848" y="2678"/>
                </a:lnTo>
                <a:lnTo>
                  <a:pt x="81922" y="0"/>
                </a:lnTo>
                <a:lnTo>
                  <a:pt x="36997" y="0"/>
                </a:lnTo>
                <a:lnTo>
                  <a:pt x="29071" y="2678"/>
                </a:lnTo>
                <a:lnTo>
                  <a:pt x="10583" y="2678"/>
                </a:lnTo>
                <a:lnTo>
                  <a:pt x="7926" y="5134"/>
                </a:lnTo>
                <a:lnTo>
                  <a:pt x="2657" y="5134"/>
                </a:lnTo>
                <a:lnTo>
                  <a:pt x="0" y="7813"/>
                </a:lnTo>
                <a:lnTo>
                  <a:pt x="0" y="21207"/>
                </a:lnTo>
                <a:lnTo>
                  <a:pt x="2657" y="23662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984708" y="2666125"/>
            <a:ext cx="105701" cy="585048"/>
          </a:xfrm>
          <a:custGeom>
            <a:avLst/>
            <a:gdLst/>
            <a:ahLst/>
            <a:cxnLst/>
            <a:rect l="l" t="t" r="r" b="b"/>
            <a:pathLst>
              <a:path w="105701" h="585048">
                <a:moveTo>
                  <a:pt x="84556" y="365320"/>
                </a:moveTo>
                <a:lnTo>
                  <a:pt x="84556" y="360030"/>
                </a:lnTo>
                <a:lnTo>
                  <a:pt x="87191" y="354739"/>
                </a:lnTo>
                <a:lnTo>
                  <a:pt x="95118" y="325607"/>
                </a:lnTo>
                <a:lnTo>
                  <a:pt x="97775" y="304445"/>
                </a:lnTo>
                <a:lnTo>
                  <a:pt x="103044" y="280603"/>
                </a:lnTo>
                <a:lnTo>
                  <a:pt x="105701" y="262075"/>
                </a:lnTo>
                <a:lnTo>
                  <a:pt x="105701" y="158830"/>
                </a:lnTo>
                <a:lnTo>
                  <a:pt x="103044" y="140301"/>
                </a:lnTo>
                <a:lnTo>
                  <a:pt x="100409" y="119117"/>
                </a:lnTo>
                <a:lnTo>
                  <a:pt x="95118" y="100588"/>
                </a:lnTo>
                <a:lnTo>
                  <a:pt x="92483" y="79426"/>
                </a:lnTo>
                <a:lnTo>
                  <a:pt x="87191" y="55584"/>
                </a:lnTo>
                <a:lnTo>
                  <a:pt x="84556" y="34422"/>
                </a:lnTo>
                <a:lnTo>
                  <a:pt x="76630" y="7947"/>
                </a:lnTo>
                <a:lnTo>
                  <a:pt x="76630" y="2656"/>
                </a:lnTo>
                <a:lnTo>
                  <a:pt x="73995" y="2656"/>
                </a:lnTo>
                <a:lnTo>
                  <a:pt x="68703" y="0"/>
                </a:lnTo>
                <a:lnTo>
                  <a:pt x="66069" y="0"/>
                </a:lnTo>
                <a:lnTo>
                  <a:pt x="60777" y="2656"/>
                </a:lnTo>
                <a:lnTo>
                  <a:pt x="58142" y="5290"/>
                </a:lnTo>
                <a:lnTo>
                  <a:pt x="58142" y="15894"/>
                </a:lnTo>
                <a:lnTo>
                  <a:pt x="63412" y="37056"/>
                </a:lnTo>
                <a:lnTo>
                  <a:pt x="66069" y="58241"/>
                </a:lnTo>
                <a:lnTo>
                  <a:pt x="68703" y="79426"/>
                </a:lnTo>
                <a:lnTo>
                  <a:pt x="73995" y="100588"/>
                </a:lnTo>
                <a:lnTo>
                  <a:pt x="73995" y="119117"/>
                </a:lnTo>
                <a:lnTo>
                  <a:pt x="76630" y="137667"/>
                </a:lnTo>
                <a:lnTo>
                  <a:pt x="76630" y="195886"/>
                </a:lnTo>
                <a:lnTo>
                  <a:pt x="73995" y="214437"/>
                </a:lnTo>
                <a:lnTo>
                  <a:pt x="71338" y="232965"/>
                </a:lnTo>
                <a:lnTo>
                  <a:pt x="66069" y="254128"/>
                </a:lnTo>
                <a:lnTo>
                  <a:pt x="63412" y="275313"/>
                </a:lnTo>
                <a:lnTo>
                  <a:pt x="58142" y="299132"/>
                </a:lnTo>
                <a:lnTo>
                  <a:pt x="55485" y="320316"/>
                </a:lnTo>
                <a:lnTo>
                  <a:pt x="47559" y="344135"/>
                </a:lnTo>
                <a:lnTo>
                  <a:pt x="47559" y="354739"/>
                </a:lnTo>
                <a:lnTo>
                  <a:pt x="44924" y="362664"/>
                </a:lnTo>
                <a:lnTo>
                  <a:pt x="42289" y="370611"/>
                </a:lnTo>
                <a:lnTo>
                  <a:pt x="42289" y="373267"/>
                </a:lnTo>
                <a:lnTo>
                  <a:pt x="39632" y="381214"/>
                </a:lnTo>
                <a:lnTo>
                  <a:pt x="39632" y="386505"/>
                </a:lnTo>
                <a:lnTo>
                  <a:pt x="36997" y="391796"/>
                </a:lnTo>
                <a:lnTo>
                  <a:pt x="34363" y="399743"/>
                </a:lnTo>
                <a:lnTo>
                  <a:pt x="31706" y="402377"/>
                </a:lnTo>
                <a:lnTo>
                  <a:pt x="31706" y="410324"/>
                </a:lnTo>
                <a:lnTo>
                  <a:pt x="29071" y="415615"/>
                </a:lnTo>
                <a:lnTo>
                  <a:pt x="29071" y="420905"/>
                </a:lnTo>
                <a:lnTo>
                  <a:pt x="26436" y="428852"/>
                </a:lnTo>
                <a:lnTo>
                  <a:pt x="23779" y="434143"/>
                </a:lnTo>
                <a:lnTo>
                  <a:pt x="21144" y="439433"/>
                </a:lnTo>
                <a:lnTo>
                  <a:pt x="0" y="577101"/>
                </a:lnTo>
                <a:lnTo>
                  <a:pt x="0" y="582392"/>
                </a:lnTo>
                <a:lnTo>
                  <a:pt x="2657" y="585048"/>
                </a:lnTo>
                <a:lnTo>
                  <a:pt x="5291" y="582392"/>
                </a:lnTo>
                <a:lnTo>
                  <a:pt x="7926" y="582392"/>
                </a:lnTo>
                <a:lnTo>
                  <a:pt x="10583" y="579758"/>
                </a:lnTo>
                <a:lnTo>
                  <a:pt x="58142" y="452671"/>
                </a:lnTo>
                <a:lnTo>
                  <a:pt x="60777" y="444746"/>
                </a:lnTo>
                <a:lnTo>
                  <a:pt x="63412" y="439433"/>
                </a:lnTo>
                <a:lnTo>
                  <a:pt x="66069" y="431509"/>
                </a:lnTo>
                <a:lnTo>
                  <a:pt x="68703" y="426218"/>
                </a:lnTo>
                <a:lnTo>
                  <a:pt x="68703" y="420905"/>
                </a:lnTo>
                <a:lnTo>
                  <a:pt x="71338" y="412980"/>
                </a:lnTo>
                <a:lnTo>
                  <a:pt x="73995" y="410324"/>
                </a:lnTo>
                <a:lnTo>
                  <a:pt x="76630" y="402377"/>
                </a:lnTo>
                <a:lnTo>
                  <a:pt x="76630" y="397086"/>
                </a:lnTo>
                <a:lnTo>
                  <a:pt x="79265" y="391796"/>
                </a:lnTo>
                <a:lnTo>
                  <a:pt x="79265" y="383848"/>
                </a:lnTo>
                <a:lnTo>
                  <a:pt x="81922" y="378558"/>
                </a:lnTo>
                <a:lnTo>
                  <a:pt x="84556" y="373267"/>
                </a:lnTo>
                <a:lnTo>
                  <a:pt x="84556" y="36532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460299" y="2782608"/>
            <a:ext cx="221919" cy="553282"/>
          </a:xfrm>
          <a:custGeom>
            <a:avLst/>
            <a:gdLst/>
            <a:ahLst/>
            <a:cxnLst/>
            <a:rect l="l" t="t" r="r" b="b"/>
            <a:pathLst>
              <a:path w="221919" h="553282">
                <a:moveTo>
                  <a:pt x="18487" y="39713"/>
                </a:moveTo>
                <a:lnTo>
                  <a:pt x="31706" y="60875"/>
                </a:lnTo>
                <a:lnTo>
                  <a:pt x="42267" y="82060"/>
                </a:lnTo>
                <a:lnTo>
                  <a:pt x="52828" y="105879"/>
                </a:lnTo>
                <a:lnTo>
                  <a:pt x="58120" y="127064"/>
                </a:lnTo>
                <a:lnTo>
                  <a:pt x="63412" y="148248"/>
                </a:lnTo>
                <a:lnTo>
                  <a:pt x="71338" y="172067"/>
                </a:lnTo>
                <a:lnTo>
                  <a:pt x="73973" y="193252"/>
                </a:lnTo>
                <a:lnTo>
                  <a:pt x="79265" y="217071"/>
                </a:lnTo>
                <a:lnTo>
                  <a:pt x="81899" y="240890"/>
                </a:lnTo>
                <a:lnTo>
                  <a:pt x="87191" y="264731"/>
                </a:lnTo>
                <a:lnTo>
                  <a:pt x="89826" y="288550"/>
                </a:lnTo>
                <a:lnTo>
                  <a:pt x="95118" y="315026"/>
                </a:lnTo>
                <a:lnTo>
                  <a:pt x="100387" y="338845"/>
                </a:lnTo>
                <a:lnTo>
                  <a:pt x="108314" y="365320"/>
                </a:lnTo>
                <a:lnTo>
                  <a:pt x="116240" y="391796"/>
                </a:lnTo>
                <a:lnTo>
                  <a:pt x="116240" y="399743"/>
                </a:lnTo>
                <a:lnTo>
                  <a:pt x="118897" y="407667"/>
                </a:lnTo>
                <a:lnTo>
                  <a:pt x="121532" y="415615"/>
                </a:lnTo>
                <a:lnTo>
                  <a:pt x="124167" y="423562"/>
                </a:lnTo>
                <a:lnTo>
                  <a:pt x="126824" y="431509"/>
                </a:lnTo>
                <a:lnTo>
                  <a:pt x="126824" y="442090"/>
                </a:lnTo>
                <a:lnTo>
                  <a:pt x="132093" y="450037"/>
                </a:lnTo>
                <a:lnTo>
                  <a:pt x="137385" y="460618"/>
                </a:lnTo>
                <a:lnTo>
                  <a:pt x="140020" y="471200"/>
                </a:lnTo>
                <a:lnTo>
                  <a:pt x="145311" y="484437"/>
                </a:lnTo>
                <a:lnTo>
                  <a:pt x="150603" y="492384"/>
                </a:lnTo>
                <a:lnTo>
                  <a:pt x="158530" y="502966"/>
                </a:lnTo>
                <a:lnTo>
                  <a:pt x="163799" y="516203"/>
                </a:lnTo>
                <a:lnTo>
                  <a:pt x="174360" y="529441"/>
                </a:lnTo>
                <a:lnTo>
                  <a:pt x="184944" y="540045"/>
                </a:lnTo>
                <a:lnTo>
                  <a:pt x="198140" y="553282"/>
                </a:lnTo>
                <a:lnTo>
                  <a:pt x="211358" y="553282"/>
                </a:lnTo>
                <a:lnTo>
                  <a:pt x="211358" y="550626"/>
                </a:lnTo>
                <a:lnTo>
                  <a:pt x="213993" y="550626"/>
                </a:lnTo>
                <a:lnTo>
                  <a:pt x="216650" y="547969"/>
                </a:lnTo>
                <a:lnTo>
                  <a:pt x="221919" y="547969"/>
                </a:lnTo>
                <a:lnTo>
                  <a:pt x="221919" y="540045"/>
                </a:lnTo>
                <a:lnTo>
                  <a:pt x="211358" y="534732"/>
                </a:lnTo>
                <a:lnTo>
                  <a:pt x="203432" y="526807"/>
                </a:lnTo>
                <a:lnTo>
                  <a:pt x="198140" y="518860"/>
                </a:lnTo>
                <a:lnTo>
                  <a:pt x="190213" y="508279"/>
                </a:lnTo>
                <a:lnTo>
                  <a:pt x="182287" y="497675"/>
                </a:lnTo>
                <a:lnTo>
                  <a:pt x="179652" y="484437"/>
                </a:lnTo>
                <a:lnTo>
                  <a:pt x="174360" y="473856"/>
                </a:lnTo>
                <a:lnTo>
                  <a:pt x="171726" y="460618"/>
                </a:lnTo>
                <a:lnTo>
                  <a:pt x="166434" y="447381"/>
                </a:lnTo>
                <a:lnTo>
                  <a:pt x="163799" y="436799"/>
                </a:lnTo>
                <a:lnTo>
                  <a:pt x="161164" y="423562"/>
                </a:lnTo>
                <a:lnTo>
                  <a:pt x="161164" y="410324"/>
                </a:lnTo>
                <a:lnTo>
                  <a:pt x="158530" y="399743"/>
                </a:lnTo>
                <a:lnTo>
                  <a:pt x="155873" y="389139"/>
                </a:lnTo>
                <a:lnTo>
                  <a:pt x="155873" y="341501"/>
                </a:lnTo>
                <a:lnTo>
                  <a:pt x="153238" y="315026"/>
                </a:lnTo>
                <a:lnTo>
                  <a:pt x="150603" y="288550"/>
                </a:lnTo>
                <a:lnTo>
                  <a:pt x="147946" y="267366"/>
                </a:lnTo>
                <a:lnTo>
                  <a:pt x="145311" y="240890"/>
                </a:lnTo>
                <a:lnTo>
                  <a:pt x="142677" y="219728"/>
                </a:lnTo>
                <a:lnTo>
                  <a:pt x="137385" y="198543"/>
                </a:lnTo>
                <a:lnTo>
                  <a:pt x="129458" y="177358"/>
                </a:lnTo>
                <a:lnTo>
                  <a:pt x="124167" y="156196"/>
                </a:lnTo>
                <a:lnTo>
                  <a:pt x="116240" y="135011"/>
                </a:lnTo>
                <a:lnTo>
                  <a:pt x="105679" y="113826"/>
                </a:lnTo>
                <a:lnTo>
                  <a:pt x="95118" y="95298"/>
                </a:lnTo>
                <a:lnTo>
                  <a:pt x="81899" y="71479"/>
                </a:lnTo>
                <a:lnTo>
                  <a:pt x="71338" y="50294"/>
                </a:lnTo>
                <a:lnTo>
                  <a:pt x="55485" y="29109"/>
                </a:lnTo>
                <a:lnTo>
                  <a:pt x="39632" y="5290"/>
                </a:lnTo>
                <a:lnTo>
                  <a:pt x="36975" y="2634"/>
                </a:lnTo>
                <a:lnTo>
                  <a:pt x="31706" y="2634"/>
                </a:lnTo>
                <a:lnTo>
                  <a:pt x="26414" y="0"/>
                </a:lnTo>
                <a:lnTo>
                  <a:pt x="13195" y="0"/>
                </a:lnTo>
                <a:lnTo>
                  <a:pt x="7926" y="2634"/>
                </a:lnTo>
                <a:lnTo>
                  <a:pt x="5269" y="2634"/>
                </a:lnTo>
                <a:lnTo>
                  <a:pt x="2634" y="5290"/>
                </a:lnTo>
                <a:lnTo>
                  <a:pt x="0" y="7947"/>
                </a:lnTo>
                <a:lnTo>
                  <a:pt x="0" y="13237"/>
                </a:lnTo>
                <a:lnTo>
                  <a:pt x="2634" y="15871"/>
                </a:lnTo>
                <a:lnTo>
                  <a:pt x="18487" y="39713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148530" y="2787899"/>
            <a:ext cx="71338" cy="505622"/>
          </a:xfrm>
          <a:custGeom>
            <a:avLst/>
            <a:gdLst/>
            <a:ahLst/>
            <a:cxnLst/>
            <a:rect l="l" t="t" r="r" b="b"/>
            <a:pathLst>
              <a:path w="71338" h="505622">
                <a:moveTo>
                  <a:pt x="71338" y="381214"/>
                </a:moveTo>
                <a:lnTo>
                  <a:pt x="68681" y="367977"/>
                </a:lnTo>
                <a:lnTo>
                  <a:pt x="68681" y="328263"/>
                </a:lnTo>
                <a:lnTo>
                  <a:pt x="66046" y="312369"/>
                </a:lnTo>
                <a:lnTo>
                  <a:pt x="66046" y="225018"/>
                </a:lnTo>
                <a:lnTo>
                  <a:pt x="63412" y="214437"/>
                </a:lnTo>
                <a:lnTo>
                  <a:pt x="63412" y="187962"/>
                </a:lnTo>
                <a:lnTo>
                  <a:pt x="60754" y="180015"/>
                </a:lnTo>
                <a:lnTo>
                  <a:pt x="60754" y="161486"/>
                </a:lnTo>
                <a:lnTo>
                  <a:pt x="58120" y="153539"/>
                </a:lnTo>
                <a:lnTo>
                  <a:pt x="58120" y="103245"/>
                </a:lnTo>
                <a:lnTo>
                  <a:pt x="55485" y="97954"/>
                </a:lnTo>
                <a:lnTo>
                  <a:pt x="55485" y="92663"/>
                </a:lnTo>
                <a:lnTo>
                  <a:pt x="52828" y="84716"/>
                </a:lnTo>
                <a:lnTo>
                  <a:pt x="52828" y="79426"/>
                </a:lnTo>
                <a:lnTo>
                  <a:pt x="50193" y="74113"/>
                </a:lnTo>
                <a:lnTo>
                  <a:pt x="47559" y="68822"/>
                </a:lnTo>
                <a:lnTo>
                  <a:pt x="44901" y="63532"/>
                </a:lnTo>
                <a:lnTo>
                  <a:pt x="44901" y="55584"/>
                </a:lnTo>
                <a:lnTo>
                  <a:pt x="42267" y="52950"/>
                </a:lnTo>
                <a:lnTo>
                  <a:pt x="39632" y="45003"/>
                </a:lnTo>
                <a:lnTo>
                  <a:pt x="36975" y="39713"/>
                </a:lnTo>
                <a:lnTo>
                  <a:pt x="34340" y="34422"/>
                </a:lnTo>
                <a:lnTo>
                  <a:pt x="31706" y="26475"/>
                </a:lnTo>
                <a:lnTo>
                  <a:pt x="29048" y="21184"/>
                </a:lnTo>
                <a:lnTo>
                  <a:pt x="26414" y="15894"/>
                </a:lnTo>
                <a:lnTo>
                  <a:pt x="26414" y="7947"/>
                </a:lnTo>
                <a:lnTo>
                  <a:pt x="23779" y="5290"/>
                </a:lnTo>
                <a:lnTo>
                  <a:pt x="21122" y="2656"/>
                </a:lnTo>
                <a:lnTo>
                  <a:pt x="15853" y="2656"/>
                </a:lnTo>
                <a:lnTo>
                  <a:pt x="13218" y="0"/>
                </a:lnTo>
                <a:lnTo>
                  <a:pt x="10561" y="2656"/>
                </a:lnTo>
                <a:lnTo>
                  <a:pt x="5291" y="2656"/>
                </a:lnTo>
                <a:lnTo>
                  <a:pt x="5291" y="5290"/>
                </a:lnTo>
                <a:lnTo>
                  <a:pt x="2634" y="5290"/>
                </a:lnTo>
                <a:lnTo>
                  <a:pt x="2634" y="7947"/>
                </a:lnTo>
                <a:lnTo>
                  <a:pt x="0" y="10581"/>
                </a:lnTo>
                <a:lnTo>
                  <a:pt x="0" y="18528"/>
                </a:lnTo>
                <a:lnTo>
                  <a:pt x="2634" y="26475"/>
                </a:lnTo>
                <a:lnTo>
                  <a:pt x="2634" y="34422"/>
                </a:lnTo>
                <a:lnTo>
                  <a:pt x="5291" y="37056"/>
                </a:lnTo>
                <a:lnTo>
                  <a:pt x="5291" y="45003"/>
                </a:lnTo>
                <a:lnTo>
                  <a:pt x="7926" y="50294"/>
                </a:lnTo>
                <a:lnTo>
                  <a:pt x="10561" y="55584"/>
                </a:lnTo>
                <a:lnTo>
                  <a:pt x="13218" y="60897"/>
                </a:lnTo>
                <a:lnTo>
                  <a:pt x="15853" y="66188"/>
                </a:lnTo>
                <a:lnTo>
                  <a:pt x="15853" y="71479"/>
                </a:lnTo>
                <a:lnTo>
                  <a:pt x="18487" y="76769"/>
                </a:lnTo>
                <a:lnTo>
                  <a:pt x="21122" y="82060"/>
                </a:lnTo>
                <a:lnTo>
                  <a:pt x="21122" y="87351"/>
                </a:lnTo>
                <a:lnTo>
                  <a:pt x="23779" y="92663"/>
                </a:lnTo>
                <a:lnTo>
                  <a:pt x="23779" y="100588"/>
                </a:lnTo>
                <a:lnTo>
                  <a:pt x="26414" y="103245"/>
                </a:lnTo>
                <a:lnTo>
                  <a:pt x="26414" y="180015"/>
                </a:lnTo>
                <a:lnTo>
                  <a:pt x="29048" y="187962"/>
                </a:lnTo>
                <a:lnTo>
                  <a:pt x="29048" y="195886"/>
                </a:lnTo>
                <a:lnTo>
                  <a:pt x="31706" y="203833"/>
                </a:lnTo>
                <a:lnTo>
                  <a:pt x="31706" y="232965"/>
                </a:lnTo>
                <a:lnTo>
                  <a:pt x="34340" y="243547"/>
                </a:lnTo>
                <a:lnTo>
                  <a:pt x="34340" y="312369"/>
                </a:lnTo>
                <a:lnTo>
                  <a:pt x="36975" y="328263"/>
                </a:lnTo>
                <a:lnTo>
                  <a:pt x="36975" y="338845"/>
                </a:lnTo>
                <a:lnTo>
                  <a:pt x="39632" y="354739"/>
                </a:lnTo>
                <a:lnTo>
                  <a:pt x="42267" y="365320"/>
                </a:lnTo>
                <a:lnTo>
                  <a:pt x="44901" y="381214"/>
                </a:lnTo>
                <a:lnTo>
                  <a:pt x="44901" y="405033"/>
                </a:lnTo>
                <a:lnTo>
                  <a:pt x="47559" y="420905"/>
                </a:lnTo>
                <a:lnTo>
                  <a:pt x="47559" y="434143"/>
                </a:lnTo>
                <a:lnTo>
                  <a:pt x="50193" y="450037"/>
                </a:lnTo>
                <a:lnTo>
                  <a:pt x="50193" y="479147"/>
                </a:lnTo>
                <a:lnTo>
                  <a:pt x="47559" y="497675"/>
                </a:lnTo>
                <a:lnTo>
                  <a:pt x="47559" y="500331"/>
                </a:lnTo>
                <a:lnTo>
                  <a:pt x="50193" y="502988"/>
                </a:lnTo>
                <a:lnTo>
                  <a:pt x="52828" y="505622"/>
                </a:lnTo>
                <a:lnTo>
                  <a:pt x="60754" y="505622"/>
                </a:lnTo>
                <a:lnTo>
                  <a:pt x="63412" y="502988"/>
                </a:lnTo>
                <a:lnTo>
                  <a:pt x="66046" y="502988"/>
                </a:lnTo>
                <a:lnTo>
                  <a:pt x="66046" y="500331"/>
                </a:lnTo>
                <a:lnTo>
                  <a:pt x="68681" y="497675"/>
                </a:lnTo>
                <a:lnTo>
                  <a:pt x="68681" y="479147"/>
                </a:lnTo>
                <a:lnTo>
                  <a:pt x="71338" y="463275"/>
                </a:lnTo>
                <a:lnTo>
                  <a:pt x="71338" y="381214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950367" y="3293522"/>
            <a:ext cx="795263" cy="132377"/>
          </a:xfrm>
          <a:custGeom>
            <a:avLst/>
            <a:gdLst/>
            <a:ahLst/>
            <a:cxnLst/>
            <a:rect l="l" t="t" r="r" b="b"/>
            <a:pathLst>
              <a:path w="795263" h="132377">
                <a:moveTo>
                  <a:pt x="13218" y="0"/>
                </a:moveTo>
                <a:lnTo>
                  <a:pt x="7926" y="0"/>
                </a:lnTo>
                <a:lnTo>
                  <a:pt x="7926" y="2656"/>
                </a:lnTo>
                <a:lnTo>
                  <a:pt x="5291" y="2656"/>
                </a:lnTo>
                <a:lnTo>
                  <a:pt x="2634" y="5290"/>
                </a:lnTo>
                <a:lnTo>
                  <a:pt x="0" y="7947"/>
                </a:lnTo>
                <a:lnTo>
                  <a:pt x="0" y="18528"/>
                </a:lnTo>
                <a:lnTo>
                  <a:pt x="2634" y="18528"/>
                </a:lnTo>
                <a:lnTo>
                  <a:pt x="2634" y="21184"/>
                </a:lnTo>
                <a:lnTo>
                  <a:pt x="5291" y="21184"/>
                </a:lnTo>
                <a:lnTo>
                  <a:pt x="7926" y="23818"/>
                </a:lnTo>
                <a:lnTo>
                  <a:pt x="7926" y="26475"/>
                </a:lnTo>
                <a:lnTo>
                  <a:pt x="55485" y="26475"/>
                </a:lnTo>
                <a:lnTo>
                  <a:pt x="73973" y="31766"/>
                </a:lnTo>
                <a:lnTo>
                  <a:pt x="92483" y="37056"/>
                </a:lnTo>
                <a:lnTo>
                  <a:pt x="110971" y="47660"/>
                </a:lnTo>
                <a:lnTo>
                  <a:pt x="126824" y="55607"/>
                </a:lnTo>
                <a:lnTo>
                  <a:pt x="145311" y="66188"/>
                </a:lnTo>
                <a:lnTo>
                  <a:pt x="161164" y="76769"/>
                </a:lnTo>
                <a:lnTo>
                  <a:pt x="177017" y="84716"/>
                </a:lnTo>
                <a:lnTo>
                  <a:pt x="195527" y="95298"/>
                </a:lnTo>
                <a:lnTo>
                  <a:pt x="211380" y="105901"/>
                </a:lnTo>
                <a:lnTo>
                  <a:pt x="229868" y="113826"/>
                </a:lnTo>
                <a:lnTo>
                  <a:pt x="245721" y="121773"/>
                </a:lnTo>
                <a:lnTo>
                  <a:pt x="266844" y="129720"/>
                </a:lnTo>
                <a:lnTo>
                  <a:pt x="287988" y="132377"/>
                </a:lnTo>
                <a:lnTo>
                  <a:pt x="367254" y="132377"/>
                </a:lnTo>
                <a:lnTo>
                  <a:pt x="383107" y="129720"/>
                </a:lnTo>
                <a:lnTo>
                  <a:pt x="401594" y="127064"/>
                </a:lnTo>
                <a:lnTo>
                  <a:pt x="417447" y="121773"/>
                </a:lnTo>
                <a:lnTo>
                  <a:pt x="433300" y="121773"/>
                </a:lnTo>
                <a:lnTo>
                  <a:pt x="449153" y="116482"/>
                </a:lnTo>
                <a:lnTo>
                  <a:pt x="465006" y="113826"/>
                </a:lnTo>
                <a:lnTo>
                  <a:pt x="480859" y="108535"/>
                </a:lnTo>
                <a:lnTo>
                  <a:pt x="496712" y="103245"/>
                </a:lnTo>
                <a:lnTo>
                  <a:pt x="515200" y="100588"/>
                </a:lnTo>
                <a:lnTo>
                  <a:pt x="531053" y="95298"/>
                </a:lnTo>
                <a:lnTo>
                  <a:pt x="549563" y="92663"/>
                </a:lnTo>
                <a:lnTo>
                  <a:pt x="568051" y="84716"/>
                </a:lnTo>
                <a:lnTo>
                  <a:pt x="589196" y="82060"/>
                </a:lnTo>
                <a:lnTo>
                  <a:pt x="599757" y="79426"/>
                </a:lnTo>
                <a:lnTo>
                  <a:pt x="615610" y="76769"/>
                </a:lnTo>
                <a:lnTo>
                  <a:pt x="626171" y="71479"/>
                </a:lnTo>
                <a:lnTo>
                  <a:pt x="639389" y="68822"/>
                </a:lnTo>
                <a:lnTo>
                  <a:pt x="649951" y="66188"/>
                </a:lnTo>
                <a:lnTo>
                  <a:pt x="663169" y="60897"/>
                </a:lnTo>
                <a:lnTo>
                  <a:pt x="673730" y="58241"/>
                </a:lnTo>
                <a:lnTo>
                  <a:pt x="684291" y="55607"/>
                </a:lnTo>
                <a:lnTo>
                  <a:pt x="694875" y="50294"/>
                </a:lnTo>
                <a:lnTo>
                  <a:pt x="705436" y="47660"/>
                </a:lnTo>
                <a:lnTo>
                  <a:pt x="718655" y="47660"/>
                </a:lnTo>
                <a:lnTo>
                  <a:pt x="731851" y="45003"/>
                </a:lnTo>
                <a:lnTo>
                  <a:pt x="739777" y="42369"/>
                </a:lnTo>
                <a:lnTo>
                  <a:pt x="752995" y="39713"/>
                </a:lnTo>
                <a:lnTo>
                  <a:pt x="782067" y="39713"/>
                </a:lnTo>
                <a:lnTo>
                  <a:pt x="784701" y="37056"/>
                </a:lnTo>
                <a:lnTo>
                  <a:pt x="787336" y="37056"/>
                </a:lnTo>
                <a:lnTo>
                  <a:pt x="789993" y="34422"/>
                </a:lnTo>
                <a:lnTo>
                  <a:pt x="789993" y="31766"/>
                </a:lnTo>
                <a:lnTo>
                  <a:pt x="792628" y="29131"/>
                </a:lnTo>
                <a:lnTo>
                  <a:pt x="795263" y="26475"/>
                </a:lnTo>
                <a:lnTo>
                  <a:pt x="795263" y="7947"/>
                </a:lnTo>
                <a:lnTo>
                  <a:pt x="792628" y="5290"/>
                </a:lnTo>
                <a:lnTo>
                  <a:pt x="774140" y="5290"/>
                </a:lnTo>
                <a:lnTo>
                  <a:pt x="758287" y="2656"/>
                </a:lnTo>
                <a:lnTo>
                  <a:pt x="684291" y="2656"/>
                </a:lnTo>
                <a:lnTo>
                  <a:pt x="671096" y="0"/>
                </a:lnTo>
                <a:lnTo>
                  <a:pt x="657877" y="2656"/>
                </a:lnTo>
                <a:lnTo>
                  <a:pt x="631463" y="2656"/>
                </a:lnTo>
                <a:lnTo>
                  <a:pt x="618245" y="5290"/>
                </a:lnTo>
                <a:lnTo>
                  <a:pt x="605049" y="7947"/>
                </a:lnTo>
                <a:lnTo>
                  <a:pt x="589196" y="10603"/>
                </a:lnTo>
                <a:lnTo>
                  <a:pt x="575977" y="10603"/>
                </a:lnTo>
                <a:lnTo>
                  <a:pt x="496712" y="29131"/>
                </a:lnTo>
                <a:lnTo>
                  <a:pt x="430666" y="42369"/>
                </a:lnTo>
                <a:lnTo>
                  <a:pt x="375180" y="47660"/>
                </a:lnTo>
                <a:lnTo>
                  <a:pt x="332913" y="52950"/>
                </a:lnTo>
                <a:lnTo>
                  <a:pt x="298550" y="52950"/>
                </a:lnTo>
                <a:lnTo>
                  <a:pt x="272135" y="50294"/>
                </a:lnTo>
                <a:lnTo>
                  <a:pt x="250991" y="45003"/>
                </a:lnTo>
                <a:lnTo>
                  <a:pt x="235138" y="37056"/>
                </a:lnTo>
                <a:lnTo>
                  <a:pt x="219285" y="29131"/>
                </a:lnTo>
                <a:lnTo>
                  <a:pt x="203454" y="21184"/>
                </a:lnTo>
                <a:lnTo>
                  <a:pt x="187601" y="13237"/>
                </a:lnTo>
                <a:lnTo>
                  <a:pt x="166456" y="7947"/>
                </a:lnTo>
                <a:lnTo>
                  <a:pt x="140042" y="0"/>
                </a:lnTo>
                <a:lnTo>
                  <a:pt x="13218" y="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124751" y="1998994"/>
            <a:ext cx="29071" cy="283282"/>
          </a:xfrm>
          <a:custGeom>
            <a:avLst/>
            <a:gdLst/>
            <a:ahLst/>
            <a:cxnLst/>
            <a:rect l="l" t="t" r="r" b="b"/>
            <a:pathLst>
              <a:path w="29071" h="283282">
                <a:moveTo>
                  <a:pt x="23779" y="2678"/>
                </a:moveTo>
                <a:lnTo>
                  <a:pt x="21144" y="0"/>
                </a:lnTo>
                <a:lnTo>
                  <a:pt x="13218" y="0"/>
                </a:lnTo>
                <a:lnTo>
                  <a:pt x="10561" y="2678"/>
                </a:lnTo>
                <a:lnTo>
                  <a:pt x="10561" y="5357"/>
                </a:lnTo>
                <a:lnTo>
                  <a:pt x="7926" y="8036"/>
                </a:lnTo>
                <a:lnTo>
                  <a:pt x="7926" y="29243"/>
                </a:lnTo>
                <a:lnTo>
                  <a:pt x="5291" y="34377"/>
                </a:lnTo>
                <a:lnTo>
                  <a:pt x="5291" y="45093"/>
                </a:lnTo>
                <a:lnTo>
                  <a:pt x="2634" y="52906"/>
                </a:lnTo>
                <a:lnTo>
                  <a:pt x="2634" y="71434"/>
                </a:lnTo>
                <a:lnTo>
                  <a:pt x="0" y="79470"/>
                </a:lnTo>
                <a:lnTo>
                  <a:pt x="0" y="230376"/>
                </a:lnTo>
                <a:lnTo>
                  <a:pt x="2634" y="235733"/>
                </a:lnTo>
                <a:lnTo>
                  <a:pt x="2634" y="248904"/>
                </a:lnTo>
                <a:lnTo>
                  <a:pt x="5291" y="251583"/>
                </a:lnTo>
                <a:lnTo>
                  <a:pt x="5291" y="254262"/>
                </a:lnTo>
                <a:lnTo>
                  <a:pt x="7926" y="259396"/>
                </a:lnTo>
                <a:lnTo>
                  <a:pt x="7926" y="267433"/>
                </a:lnTo>
                <a:lnTo>
                  <a:pt x="10561" y="270111"/>
                </a:lnTo>
                <a:lnTo>
                  <a:pt x="10561" y="280603"/>
                </a:lnTo>
                <a:lnTo>
                  <a:pt x="13218" y="283282"/>
                </a:lnTo>
                <a:lnTo>
                  <a:pt x="18487" y="283282"/>
                </a:lnTo>
                <a:lnTo>
                  <a:pt x="21144" y="280603"/>
                </a:lnTo>
                <a:lnTo>
                  <a:pt x="23779" y="277924"/>
                </a:lnTo>
                <a:lnTo>
                  <a:pt x="26414" y="277924"/>
                </a:lnTo>
                <a:lnTo>
                  <a:pt x="26414" y="270111"/>
                </a:lnTo>
                <a:lnTo>
                  <a:pt x="23779" y="264754"/>
                </a:lnTo>
                <a:lnTo>
                  <a:pt x="23779" y="68755"/>
                </a:lnTo>
                <a:lnTo>
                  <a:pt x="26414" y="60942"/>
                </a:lnTo>
                <a:lnTo>
                  <a:pt x="26414" y="42414"/>
                </a:lnTo>
                <a:lnTo>
                  <a:pt x="29071" y="34377"/>
                </a:lnTo>
                <a:lnTo>
                  <a:pt x="29071" y="8036"/>
                </a:lnTo>
                <a:lnTo>
                  <a:pt x="26414" y="5357"/>
                </a:lnTo>
                <a:lnTo>
                  <a:pt x="23779" y="2678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177579" y="2046766"/>
            <a:ext cx="332913" cy="203811"/>
          </a:xfrm>
          <a:custGeom>
            <a:avLst/>
            <a:gdLst/>
            <a:ahLst/>
            <a:cxnLst/>
            <a:rect l="l" t="t" r="r" b="b"/>
            <a:pathLst>
              <a:path w="332913" h="203811">
                <a:moveTo>
                  <a:pt x="0" y="198454"/>
                </a:moveTo>
                <a:lnTo>
                  <a:pt x="0" y="203811"/>
                </a:lnTo>
                <a:lnTo>
                  <a:pt x="2657" y="203811"/>
                </a:lnTo>
                <a:lnTo>
                  <a:pt x="7926" y="201132"/>
                </a:lnTo>
                <a:lnTo>
                  <a:pt x="15853" y="193096"/>
                </a:lnTo>
                <a:lnTo>
                  <a:pt x="26436" y="182604"/>
                </a:lnTo>
                <a:lnTo>
                  <a:pt x="39632" y="174568"/>
                </a:lnTo>
                <a:lnTo>
                  <a:pt x="52850" y="164076"/>
                </a:lnTo>
                <a:lnTo>
                  <a:pt x="68703" y="153361"/>
                </a:lnTo>
                <a:lnTo>
                  <a:pt x="81922" y="142869"/>
                </a:lnTo>
                <a:lnTo>
                  <a:pt x="100409" y="129698"/>
                </a:lnTo>
                <a:lnTo>
                  <a:pt x="113628" y="118983"/>
                </a:lnTo>
                <a:lnTo>
                  <a:pt x="129481" y="108491"/>
                </a:lnTo>
                <a:lnTo>
                  <a:pt x="145334" y="97776"/>
                </a:lnTo>
                <a:lnTo>
                  <a:pt x="161187" y="87284"/>
                </a:lnTo>
                <a:lnTo>
                  <a:pt x="177040" y="74113"/>
                </a:lnTo>
                <a:lnTo>
                  <a:pt x="192893" y="66076"/>
                </a:lnTo>
                <a:lnTo>
                  <a:pt x="203454" y="58040"/>
                </a:lnTo>
                <a:lnTo>
                  <a:pt x="219307" y="52906"/>
                </a:lnTo>
                <a:lnTo>
                  <a:pt x="229868" y="44869"/>
                </a:lnTo>
                <a:lnTo>
                  <a:pt x="240429" y="39512"/>
                </a:lnTo>
                <a:lnTo>
                  <a:pt x="248356" y="37056"/>
                </a:lnTo>
                <a:lnTo>
                  <a:pt x="258939" y="34377"/>
                </a:lnTo>
                <a:lnTo>
                  <a:pt x="266866" y="29020"/>
                </a:lnTo>
                <a:lnTo>
                  <a:pt x="277427" y="26341"/>
                </a:lnTo>
                <a:lnTo>
                  <a:pt x="287988" y="23662"/>
                </a:lnTo>
                <a:lnTo>
                  <a:pt x="295915" y="23662"/>
                </a:lnTo>
                <a:lnTo>
                  <a:pt x="306499" y="20983"/>
                </a:lnTo>
                <a:lnTo>
                  <a:pt x="311768" y="18528"/>
                </a:lnTo>
                <a:lnTo>
                  <a:pt x="319694" y="15849"/>
                </a:lnTo>
                <a:lnTo>
                  <a:pt x="324986" y="13170"/>
                </a:lnTo>
                <a:lnTo>
                  <a:pt x="330278" y="13170"/>
                </a:lnTo>
                <a:lnTo>
                  <a:pt x="332913" y="10491"/>
                </a:lnTo>
                <a:lnTo>
                  <a:pt x="332913" y="7813"/>
                </a:lnTo>
                <a:lnTo>
                  <a:pt x="327621" y="5134"/>
                </a:lnTo>
                <a:lnTo>
                  <a:pt x="322352" y="5134"/>
                </a:lnTo>
                <a:lnTo>
                  <a:pt x="314425" y="2455"/>
                </a:lnTo>
                <a:lnTo>
                  <a:pt x="306499" y="0"/>
                </a:lnTo>
                <a:lnTo>
                  <a:pt x="277427" y="0"/>
                </a:lnTo>
                <a:lnTo>
                  <a:pt x="272135" y="2455"/>
                </a:lnTo>
                <a:lnTo>
                  <a:pt x="266866" y="5134"/>
                </a:lnTo>
                <a:lnTo>
                  <a:pt x="256282" y="5134"/>
                </a:lnTo>
                <a:lnTo>
                  <a:pt x="251013" y="7813"/>
                </a:lnTo>
                <a:lnTo>
                  <a:pt x="248356" y="10491"/>
                </a:lnTo>
                <a:lnTo>
                  <a:pt x="243086" y="10491"/>
                </a:lnTo>
                <a:lnTo>
                  <a:pt x="240429" y="13170"/>
                </a:lnTo>
                <a:lnTo>
                  <a:pt x="203454" y="29020"/>
                </a:lnTo>
                <a:lnTo>
                  <a:pt x="166456" y="47548"/>
                </a:lnTo>
                <a:lnTo>
                  <a:pt x="137407" y="66076"/>
                </a:lnTo>
                <a:lnTo>
                  <a:pt x="108336" y="84605"/>
                </a:lnTo>
                <a:lnTo>
                  <a:pt x="81922" y="100454"/>
                </a:lnTo>
                <a:lnTo>
                  <a:pt x="60777" y="118983"/>
                </a:lnTo>
                <a:lnTo>
                  <a:pt x="42289" y="137511"/>
                </a:lnTo>
                <a:lnTo>
                  <a:pt x="29071" y="153361"/>
                </a:lnTo>
                <a:lnTo>
                  <a:pt x="15853" y="166754"/>
                </a:lnTo>
                <a:lnTo>
                  <a:pt x="7926" y="179925"/>
                </a:lnTo>
                <a:lnTo>
                  <a:pt x="2657" y="190417"/>
                </a:lnTo>
                <a:lnTo>
                  <a:pt x="0" y="198454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132677" y="1956580"/>
            <a:ext cx="229868" cy="450126"/>
          </a:xfrm>
          <a:custGeom>
            <a:avLst/>
            <a:gdLst/>
            <a:ahLst/>
            <a:cxnLst/>
            <a:rect l="l" t="t" r="r" b="b"/>
            <a:pathLst>
              <a:path w="229868" h="450126">
                <a:moveTo>
                  <a:pt x="7926" y="450126"/>
                </a:moveTo>
                <a:lnTo>
                  <a:pt x="10561" y="450126"/>
                </a:lnTo>
                <a:lnTo>
                  <a:pt x="13218" y="447470"/>
                </a:lnTo>
                <a:lnTo>
                  <a:pt x="13218" y="444813"/>
                </a:lnTo>
                <a:lnTo>
                  <a:pt x="15853" y="442179"/>
                </a:lnTo>
                <a:lnTo>
                  <a:pt x="15853" y="426285"/>
                </a:lnTo>
                <a:lnTo>
                  <a:pt x="18487" y="415659"/>
                </a:lnTo>
                <a:lnTo>
                  <a:pt x="21144" y="399810"/>
                </a:lnTo>
                <a:lnTo>
                  <a:pt x="23779" y="386639"/>
                </a:lnTo>
                <a:lnTo>
                  <a:pt x="26414" y="375924"/>
                </a:lnTo>
                <a:lnTo>
                  <a:pt x="31706" y="365432"/>
                </a:lnTo>
                <a:lnTo>
                  <a:pt x="31706" y="352261"/>
                </a:lnTo>
                <a:lnTo>
                  <a:pt x="36975" y="341546"/>
                </a:lnTo>
                <a:lnTo>
                  <a:pt x="42267" y="331054"/>
                </a:lnTo>
                <a:lnTo>
                  <a:pt x="44901" y="320339"/>
                </a:lnTo>
                <a:lnTo>
                  <a:pt x="47559" y="307168"/>
                </a:lnTo>
                <a:lnTo>
                  <a:pt x="52828" y="293997"/>
                </a:lnTo>
                <a:lnTo>
                  <a:pt x="55485" y="283282"/>
                </a:lnTo>
                <a:lnTo>
                  <a:pt x="60754" y="270111"/>
                </a:lnTo>
                <a:lnTo>
                  <a:pt x="63412" y="254262"/>
                </a:lnTo>
                <a:lnTo>
                  <a:pt x="68681" y="243547"/>
                </a:lnTo>
                <a:lnTo>
                  <a:pt x="100387" y="164299"/>
                </a:lnTo>
                <a:lnTo>
                  <a:pt x="105679" y="150905"/>
                </a:lnTo>
                <a:lnTo>
                  <a:pt x="113605" y="143092"/>
                </a:lnTo>
                <a:lnTo>
                  <a:pt x="118897" y="132377"/>
                </a:lnTo>
                <a:lnTo>
                  <a:pt x="126824" y="121885"/>
                </a:lnTo>
                <a:lnTo>
                  <a:pt x="134750" y="111169"/>
                </a:lnTo>
                <a:lnTo>
                  <a:pt x="140020" y="103356"/>
                </a:lnTo>
                <a:lnTo>
                  <a:pt x="145311" y="95320"/>
                </a:lnTo>
                <a:lnTo>
                  <a:pt x="153238" y="84828"/>
                </a:lnTo>
                <a:lnTo>
                  <a:pt x="161164" y="76792"/>
                </a:lnTo>
                <a:lnTo>
                  <a:pt x="169091" y="68978"/>
                </a:lnTo>
                <a:lnTo>
                  <a:pt x="174383" y="60942"/>
                </a:lnTo>
                <a:lnTo>
                  <a:pt x="184944" y="53129"/>
                </a:lnTo>
                <a:lnTo>
                  <a:pt x="192870" y="45093"/>
                </a:lnTo>
                <a:lnTo>
                  <a:pt x="203432" y="37056"/>
                </a:lnTo>
                <a:lnTo>
                  <a:pt x="214015" y="29243"/>
                </a:lnTo>
                <a:lnTo>
                  <a:pt x="224576" y="21207"/>
                </a:lnTo>
                <a:lnTo>
                  <a:pt x="229868" y="18528"/>
                </a:lnTo>
                <a:lnTo>
                  <a:pt x="229868" y="8036"/>
                </a:lnTo>
                <a:lnTo>
                  <a:pt x="224576" y="2678"/>
                </a:lnTo>
                <a:lnTo>
                  <a:pt x="219285" y="2678"/>
                </a:lnTo>
                <a:lnTo>
                  <a:pt x="219285" y="0"/>
                </a:lnTo>
                <a:lnTo>
                  <a:pt x="216650" y="2678"/>
                </a:lnTo>
                <a:lnTo>
                  <a:pt x="214015" y="2678"/>
                </a:lnTo>
                <a:lnTo>
                  <a:pt x="211358" y="5357"/>
                </a:lnTo>
                <a:lnTo>
                  <a:pt x="200797" y="13393"/>
                </a:lnTo>
                <a:lnTo>
                  <a:pt x="190236" y="18528"/>
                </a:lnTo>
                <a:lnTo>
                  <a:pt x="177017" y="29243"/>
                </a:lnTo>
                <a:lnTo>
                  <a:pt x="166456" y="37056"/>
                </a:lnTo>
                <a:lnTo>
                  <a:pt x="155873" y="42414"/>
                </a:lnTo>
                <a:lnTo>
                  <a:pt x="145311" y="50450"/>
                </a:lnTo>
                <a:lnTo>
                  <a:pt x="137385" y="58263"/>
                </a:lnTo>
                <a:lnTo>
                  <a:pt x="126824" y="66300"/>
                </a:lnTo>
                <a:lnTo>
                  <a:pt x="118897" y="76792"/>
                </a:lnTo>
                <a:lnTo>
                  <a:pt x="110971" y="84828"/>
                </a:lnTo>
                <a:lnTo>
                  <a:pt x="103044" y="92641"/>
                </a:lnTo>
                <a:lnTo>
                  <a:pt x="95118" y="103356"/>
                </a:lnTo>
                <a:lnTo>
                  <a:pt x="87191" y="111169"/>
                </a:lnTo>
                <a:lnTo>
                  <a:pt x="79265" y="124563"/>
                </a:lnTo>
                <a:lnTo>
                  <a:pt x="71338" y="132377"/>
                </a:lnTo>
                <a:lnTo>
                  <a:pt x="63412" y="145771"/>
                </a:lnTo>
                <a:lnTo>
                  <a:pt x="29071" y="227697"/>
                </a:lnTo>
                <a:lnTo>
                  <a:pt x="26414" y="246225"/>
                </a:lnTo>
                <a:lnTo>
                  <a:pt x="21144" y="256941"/>
                </a:lnTo>
                <a:lnTo>
                  <a:pt x="21144" y="272790"/>
                </a:lnTo>
                <a:lnTo>
                  <a:pt x="18487" y="283282"/>
                </a:lnTo>
                <a:lnTo>
                  <a:pt x="15853" y="296676"/>
                </a:lnTo>
                <a:lnTo>
                  <a:pt x="13218" y="312526"/>
                </a:lnTo>
                <a:lnTo>
                  <a:pt x="13218" y="320339"/>
                </a:lnTo>
                <a:lnTo>
                  <a:pt x="10561" y="336188"/>
                </a:lnTo>
                <a:lnTo>
                  <a:pt x="7926" y="349582"/>
                </a:lnTo>
                <a:lnTo>
                  <a:pt x="5291" y="357395"/>
                </a:lnTo>
                <a:lnTo>
                  <a:pt x="5291" y="373245"/>
                </a:lnTo>
                <a:lnTo>
                  <a:pt x="2634" y="386639"/>
                </a:lnTo>
                <a:lnTo>
                  <a:pt x="2634" y="426285"/>
                </a:lnTo>
                <a:lnTo>
                  <a:pt x="0" y="442179"/>
                </a:lnTo>
                <a:lnTo>
                  <a:pt x="0" y="444813"/>
                </a:lnTo>
                <a:lnTo>
                  <a:pt x="2634" y="447470"/>
                </a:lnTo>
                <a:lnTo>
                  <a:pt x="2634" y="450126"/>
                </a:lnTo>
                <a:lnTo>
                  <a:pt x="7926" y="450126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024341" y="2520533"/>
            <a:ext cx="565416" cy="285894"/>
          </a:xfrm>
          <a:custGeom>
            <a:avLst/>
            <a:gdLst/>
            <a:ahLst/>
            <a:cxnLst/>
            <a:rect l="l" t="t" r="r" b="b"/>
            <a:pathLst>
              <a:path w="565416" h="285894">
                <a:moveTo>
                  <a:pt x="7926" y="13237"/>
                </a:moveTo>
                <a:lnTo>
                  <a:pt x="5291" y="18528"/>
                </a:lnTo>
                <a:lnTo>
                  <a:pt x="2657" y="21162"/>
                </a:lnTo>
                <a:lnTo>
                  <a:pt x="0" y="23818"/>
                </a:lnTo>
                <a:lnTo>
                  <a:pt x="0" y="34400"/>
                </a:lnTo>
                <a:lnTo>
                  <a:pt x="2657" y="39713"/>
                </a:lnTo>
                <a:lnTo>
                  <a:pt x="7926" y="45003"/>
                </a:lnTo>
                <a:lnTo>
                  <a:pt x="15853" y="50294"/>
                </a:lnTo>
                <a:lnTo>
                  <a:pt x="23779" y="58241"/>
                </a:lnTo>
                <a:lnTo>
                  <a:pt x="34363" y="66166"/>
                </a:lnTo>
                <a:lnTo>
                  <a:pt x="44924" y="74113"/>
                </a:lnTo>
                <a:lnTo>
                  <a:pt x="55485" y="84716"/>
                </a:lnTo>
                <a:lnTo>
                  <a:pt x="71338" y="95298"/>
                </a:lnTo>
                <a:lnTo>
                  <a:pt x="84556" y="105879"/>
                </a:lnTo>
                <a:lnTo>
                  <a:pt x="100409" y="113826"/>
                </a:lnTo>
                <a:lnTo>
                  <a:pt x="113628" y="124407"/>
                </a:lnTo>
                <a:lnTo>
                  <a:pt x="129481" y="135011"/>
                </a:lnTo>
                <a:lnTo>
                  <a:pt x="142677" y="148248"/>
                </a:lnTo>
                <a:lnTo>
                  <a:pt x="158530" y="158830"/>
                </a:lnTo>
                <a:lnTo>
                  <a:pt x="171748" y="169411"/>
                </a:lnTo>
                <a:lnTo>
                  <a:pt x="184944" y="180015"/>
                </a:lnTo>
                <a:lnTo>
                  <a:pt x="195527" y="187939"/>
                </a:lnTo>
                <a:lnTo>
                  <a:pt x="206089" y="195886"/>
                </a:lnTo>
                <a:lnTo>
                  <a:pt x="216650" y="206490"/>
                </a:lnTo>
                <a:lnTo>
                  <a:pt x="229868" y="214415"/>
                </a:lnTo>
                <a:lnTo>
                  <a:pt x="243086" y="219705"/>
                </a:lnTo>
                <a:lnTo>
                  <a:pt x="253648" y="227652"/>
                </a:lnTo>
                <a:lnTo>
                  <a:pt x="264209" y="235600"/>
                </a:lnTo>
                <a:lnTo>
                  <a:pt x="277427" y="243547"/>
                </a:lnTo>
                <a:lnTo>
                  <a:pt x="290646" y="248837"/>
                </a:lnTo>
                <a:lnTo>
                  <a:pt x="301207" y="256784"/>
                </a:lnTo>
                <a:lnTo>
                  <a:pt x="314425" y="259418"/>
                </a:lnTo>
                <a:lnTo>
                  <a:pt x="327621" y="264709"/>
                </a:lnTo>
                <a:lnTo>
                  <a:pt x="338205" y="270022"/>
                </a:lnTo>
                <a:lnTo>
                  <a:pt x="348766" y="275313"/>
                </a:lnTo>
                <a:lnTo>
                  <a:pt x="361984" y="277947"/>
                </a:lnTo>
                <a:lnTo>
                  <a:pt x="372545" y="280603"/>
                </a:lnTo>
                <a:lnTo>
                  <a:pt x="383107" y="283260"/>
                </a:lnTo>
                <a:lnTo>
                  <a:pt x="393668" y="283260"/>
                </a:lnTo>
                <a:lnTo>
                  <a:pt x="404251" y="285894"/>
                </a:lnTo>
                <a:lnTo>
                  <a:pt x="417447" y="285894"/>
                </a:lnTo>
                <a:lnTo>
                  <a:pt x="430666" y="283260"/>
                </a:lnTo>
                <a:lnTo>
                  <a:pt x="459737" y="283260"/>
                </a:lnTo>
                <a:lnTo>
                  <a:pt x="470298" y="280603"/>
                </a:lnTo>
                <a:lnTo>
                  <a:pt x="486151" y="277947"/>
                </a:lnTo>
                <a:lnTo>
                  <a:pt x="496712" y="275313"/>
                </a:lnTo>
                <a:lnTo>
                  <a:pt x="509931" y="272656"/>
                </a:lnTo>
                <a:lnTo>
                  <a:pt x="520492" y="267366"/>
                </a:lnTo>
                <a:lnTo>
                  <a:pt x="531075" y="264709"/>
                </a:lnTo>
                <a:lnTo>
                  <a:pt x="541637" y="262075"/>
                </a:lnTo>
                <a:lnTo>
                  <a:pt x="549563" y="259418"/>
                </a:lnTo>
                <a:lnTo>
                  <a:pt x="554855" y="256784"/>
                </a:lnTo>
                <a:lnTo>
                  <a:pt x="562781" y="256784"/>
                </a:lnTo>
                <a:lnTo>
                  <a:pt x="562781" y="254128"/>
                </a:lnTo>
                <a:lnTo>
                  <a:pt x="565416" y="251494"/>
                </a:lnTo>
                <a:lnTo>
                  <a:pt x="562781" y="248837"/>
                </a:lnTo>
                <a:lnTo>
                  <a:pt x="562781" y="246181"/>
                </a:lnTo>
                <a:lnTo>
                  <a:pt x="557490" y="246181"/>
                </a:lnTo>
                <a:lnTo>
                  <a:pt x="552198" y="243547"/>
                </a:lnTo>
                <a:lnTo>
                  <a:pt x="544271" y="240890"/>
                </a:lnTo>
                <a:lnTo>
                  <a:pt x="539002" y="238256"/>
                </a:lnTo>
                <a:lnTo>
                  <a:pt x="517857" y="238256"/>
                </a:lnTo>
                <a:lnTo>
                  <a:pt x="507296" y="235600"/>
                </a:lnTo>
                <a:lnTo>
                  <a:pt x="496712" y="235600"/>
                </a:lnTo>
                <a:lnTo>
                  <a:pt x="486151" y="232943"/>
                </a:lnTo>
                <a:lnTo>
                  <a:pt x="459737" y="232943"/>
                </a:lnTo>
                <a:lnTo>
                  <a:pt x="449153" y="235600"/>
                </a:lnTo>
                <a:lnTo>
                  <a:pt x="433300" y="232943"/>
                </a:lnTo>
                <a:lnTo>
                  <a:pt x="417447" y="227652"/>
                </a:lnTo>
                <a:lnTo>
                  <a:pt x="393668" y="222362"/>
                </a:lnTo>
                <a:lnTo>
                  <a:pt x="369911" y="214415"/>
                </a:lnTo>
                <a:lnTo>
                  <a:pt x="343474" y="203833"/>
                </a:lnTo>
                <a:lnTo>
                  <a:pt x="314425" y="193252"/>
                </a:lnTo>
                <a:lnTo>
                  <a:pt x="285354" y="180015"/>
                </a:lnTo>
                <a:lnTo>
                  <a:pt x="253648" y="161486"/>
                </a:lnTo>
                <a:lnTo>
                  <a:pt x="224576" y="145592"/>
                </a:lnTo>
                <a:lnTo>
                  <a:pt x="192870" y="127064"/>
                </a:lnTo>
                <a:lnTo>
                  <a:pt x="161164" y="108535"/>
                </a:lnTo>
                <a:lnTo>
                  <a:pt x="132115" y="87351"/>
                </a:lnTo>
                <a:lnTo>
                  <a:pt x="105701" y="66166"/>
                </a:lnTo>
                <a:lnTo>
                  <a:pt x="84556" y="45003"/>
                </a:lnTo>
                <a:lnTo>
                  <a:pt x="60777" y="21162"/>
                </a:lnTo>
                <a:lnTo>
                  <a:pt x="42289" y="0"/>
                </a:lnTo>
                <a:lnTo>
                  <a:pt x="36997" y="0"/>
                </a:lnTo>
                <a:lnTo>
                  <a:pt x="34363" y="2634"/>
                </a:lnTo>
                <a:lnTo>
                  <a:pt x="26436" y="2634"/>
                </a:lnTo>
                <a:lnTo>
                  <a:pt x="21144" y="5290"/>
                </a:lnTo>
                <a:lnTo>
                  <a:pt x="18510" y="10581"/>
                </a:lnTo>
                <a:lnTo>
                  <a:pt x="13218" y="10581"/>
                </a:lnTo>
                <a:lnTo>
                  <a:pt x="7926" y="13237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370472" y="1930238"/>
            <a:ext cx="335525" cy="894717"/>
          </a:xfrm>
          <a:custGeom>
            <a:avLst/>
            <a:gdLst/>
            <a:ahLst/>
            <a:cxnLst/>
            <a:rect l="l" t="t" r="r" b="b"/>
            <a:pathLst>
              <a:path w="335525" h="894717">
                <a:moveTo>
                  <a:pt x="303819" y="751781"/>
                </a:moveTo>
                <a:lnTo>
                  <a:pt x="309111" y="741177"/>
                </a:lnTo>
                <a:lnTo>
                  <a:pt x="311746" y="733230"/>
                </a:lnTo>
                <a:lnTo>
                  <a:pt x="314403" y="720015"/>
                </a:lnTo>
                <a:lnTo>
                  <a:pt x="317037" y="709411"/>
                </a:lnTo>
                <a:lnTo>
                  <a:pt x="319672" y="696174"/>
                </a:lnTo>
                <a:lnTo>
                  <a:pt x="319672" y="682936"/>
                </a:lnTo>
                <a:lnTo>
                  <a:pt x="322329" y="669698"/>
                </a:lnTo>
                <a:lnTo>
                  <a:pt x="324964" y="656461"/>
                </a:lnTo>
                <a:lnTo>
                  <a:pt x="327599" y="640589"/>
                </a:lnTo>
                <a:lnTo>
                  <a:pt x="327599" y="627351"/>
                </a:lnTo>
                <a:lnTo>
                  <a:pt x="330256" y="614113"/>
                </a:lnTo>
                <a:lnTo>
                  <a:pt x="330256" y="577057"/>
                </a:lnTo>
                <a:lnTo>
                  <a:pt x="332890" y="566453"/>
                </a:lnTo>
                <a:lnTo>
                  <a:pt x="332890" y="542634"/>
                </a:lnTo>
                <a:lnTo>
                  <a:pt x="335525" y="526762"/>
                </a:lnTo>
                <a:lnTo>
                  <a:pt x="335525" y="479102"/>
                </a:lnTo>
                <a:lnTo>
                  <a:pt x="332890" y="460574"/>
                </a:lnTo>
                <a:lnTo>
                  <a:pt x="332890" y="442001"/>
                </a:lnTo>
                <a:lnTo>
                  <a:pt x="330256" y="423472"/>
                </a:lnTo>
                <a:lnTo>
                  <a:pt x="330256" y="404944"/>
                </a:lnTo>
                <a:lnTo>
                  <a:pt x="327599" y="383737"/>
                </a:lnTo>
                <a:lnTo>
                  <a:pt x="324964" y="365209"/>
                </a:lnTo>
                <a:lnTo>
                  <a:pt x="319672" y="346680"/>
                </a:lnTo>
                <a:lnTo>
                  <a:pt x="317037" y="330831"/>
                </a:lnTo>
                <a:lnTo>
                  <a:pt x="311746" y="317660"/>
                </a:lnTo>
                <a:lnTo>
                  <a:pt x="309111" y="301810"/>
                </a:lnTo>
                <a:lnTo>
                  <a:pt x="301184" y="285961"/>
                </a:lnTo>
                <a:lnTo>
                  <a:pt x="298550" y="272567"/>
                </a:lnTo>
                <a:lnTo>
                  <a:pt x="293258" y="259396"/>
                </a:lnTo>
                <a:lnTo>
                  <a:pt x="290623" y="243547"/>
                </a:lnTo>
                <a:lnTo>
                  <a:pt x="282697" y="232831"/>
                </a:lnTo>
                <a:lnTo>
                  <a:pt x="280040" y="219661"/>
                </a:lnTo>
                <a:lnTo>
                  <a:pt x="272113" y="206490"/>
                </a:lnTo>
                <a:lnTo>
                  <a:pt x="269478" y="193096"/>
                </a:lnTo>
                <a:lnTo>
                  <a:pt x="264187" y="179925"/>
                </a:lnTo>
                <a:lnTo>
                  <a:pt x="256260" y="169433"/>
                </a:lnTo>
                <a:lnTo>
                  <a:pt x="250991" y="158718"/>
                </a:lnTo>
                <a:lnTo>
                  <a:pt x="243064" y="145547"/>
                </a:lnTo>
                <a:lnTo>
                  <a:pt x="235138" y="132377"/>
                </a:lnTo>
                <a:lnTo>
                  <a:pt x="227211" y="121661"/>
                </a:lnTo>
                <a:lnTo>
                  <a:pt x="216650" y="111169"/>
                </a:lnTo>
                <a:lnTo>
                  <a:pt x="206066" y="103133"/>
                </a:lnTo>
                <a:lnTo>
                  <a:pt x="192870" y="92641"/>
                </a:lnTo>
                <a:lnTo>
                  <a:pt x="182287" y="81926"/>
                </a:lnTo>
                <a:lnTo>
                  <a:pt x="169091" y="74113"/>
                </a:lnTo>
                <a:lnTo>
                  <a:pt x="155873" y="66076"/>
                </a:lnTo>
                <a:lnTo>
                  <a:pt x="142654" y="60942"/>
                </a:lnTo>
                <a:lnTo>
                  <a:pt x="129458" y="55584"/>
                </a:lnTo>
                <a:lnTo>
                  <a:pt x="116240" y="50227"/>
                </a:lnTo>
                <a:lnTo>
                  <a:pt x="103022" y="44869"/>
                </a:lnTo>
                <a:lnTo>
                  <a:pt x="89826" y="39735"/>
                </a:lnTo>
                <a:lnTo>
                  <a:pt x="76608" y="34377"/>
                </a:lnTo>
                <a:lnTo>
                  <a:pt x="66046" y="29020"/>
                </a:lnTo>
                <a:lnTo>
                  <a:pt x="55463" y="23885"/>
                </a:lnTo>
                <a:lnTo>
                  <a:pt x="44901" y="18528"/>
                </a:lnTo>
                <a:lnTo>
                  <a:pt x="34340" y="10491"/>
                </a:lnTo>
                <a:lnTo>
                  <a:pt x="26414" y="5357"/>
                </a:lnTo>
                <a:lnTo>
                  <a:pt x="18487" y="0"/>
                </a:lnTo>
                <a:lnTo>
                  <a:pt x="13195" y="2678"/>
                </a:lnTo>
                <a:lnTo>
                  <a:pt x="10561" y="5357"/>
                </a:lnTo>
                <a:lnTo>
                  <a:pt x="10561" y="7813"/>
                </a:lnTo>
                <a:lnTo>
                  <a:pt x="7926" y="10491"/>
                </a:lnTo>
                <a:lnTo>
                  <a:pt x="2634" y="15849"/>
                </a:lnTo>
                <a:lnTo>
                  <a:pt x="0" y="18528"/>
                </a:lnTo>
                <a:lnTo>
                  <a:pt x="0" y="44869"/>
                </a:lnTo>
                <a:lnTo>
                  <a:pt x="5269" y="47548"/>
                </a:lnTo>
                <a:lnTo>
                  <a:pt x="10561" y="52906"/>
                </a:lnTo>
                <a:lnTo>
                  <a:pt x="18487" y="55584"/>
                </a:lnTo>
                <a:lnTo>
                  <a:pt x="29048" y="60942"/>
                </a:lnTo>
                <a:lnTo>
                  <a:pt x="36975" y="66076"/>
                </a:lnTo>
                <a:lnTo>
                  <a:pt x="44901" y="68755"/>
                </a:lnTo>
                <a:lnTo>
                  <a:pt x="55463" y="74113"/>
                </a:lnTo>
                <a:lnTo>
                  <a:pt x="63389" y="81926"/>
                </a:lnTo>
                <a:lnTo>
                  <a:pt x="73973" y="87284"/>
                </a:lnTo>
                <a:lnTo>
                  <a:pt x="81899" y="92641"/>
                </a:lnTo>
                <a:lnTo>
                  <a:pt x="92461" y="100454"/>
                </a:lnTo>
                <a:lnTo>
                  <a:pt x="103022" y="103133"/>
                </a:lnTo>
                <a:lnTo>
                  <a:pt x="113605" y="111169"/>
                </a:lnTo>
                <a:lnTo>
                  <a:pt x="121532" y="118983"/>
                </a:lnTo>
                <a:lnTo>
                  <a:pt x="132093" y="124340"/>
                </a:lnTo>
                <a:lnTo>
                  <a:pt x="142654" y="129698"/>
                </a:lnTo>
                <a:lnTo>
                  <a:pt x="153238" y="137511"/>
                </a:lnTo>
                <a:lnTo>
                  <a:pt x="163799" y="142869"/>
                </a:lnTo>
                <a:lnTo>
                  <a:pt x="174360" y="150905"/>
                </a:lnTo>
                <a:lnTo>
                  <a:pt x="198140" y="166754"/>
                </a:lnTo>
                <a:lnTo>
                  <a:pt x="216650" y="190640"/>
                </a:lnTo>
                <a:lnTo>
                  <a:pt x="232503" y="222339"/>
                </a:lnTo>
                <a:lnTo>
                  <a:pt x="245699" y="259396"/>
                </a:lnTo>
                <a:lnTo>
                  <a:pt x="258917" y="299132"/>
                </a:lnTo>
                <a:lnTo>
                  <a:pt x="266844" y="346680"/>
                </a:lnTo>
                <a:lnTo>
                  <a:pt x="274770" y="394452"/>
                </a:lnTo>
                <a:lnTo>
                  <a:pt x="280040" y="442001"/>
                </a:lnTo>
                <a:lnTo>
                  <a:pt x="282697" y="492340"/>
                </a:lnTo>
                <a:lnTo>
                  <a:pt x="282697" y="542634"/>
                </a:lnTo>
                <a:lnTo>
                  <a:pt x="277405" y="590294"/>
                </a:lnTo>
                <a:lnTo>
                  <a:pt x="272113" y="635298"/>
                </a:lnTo>
                <a:lnTo>
                  <a:pt x="264187" y="677645"/>
                </a:lnTo>
                <a:lnTo>
                  <a:pt x="256260" y="714702"/>
                </a:lnTo>
                <a:lnTo>
                  <a:pt x="245699" y="749124"/>
                </a:lnTo>
                <a:lnTo>
                  <a:pt x="232503" y="775600"/>
                </a:lnTo>
                <a:lnTo>
                  <a:pt x="216650" y="791472"/>
                </a:lnTo>
                <a:lnTo>
                  <a:pt x="208723" y="799419"/>
                </a:lnTo>
                <a:lnTo>
                  <a:pt x="198140" y="807366"/>
                </a:lnTo>
                <a:lnTo>
                  <a:pt x="187579" y="815313"/>
                </a:lnTo>
                <a:lnTo>
                  <a:pt x="177017" y="823238"/>
                </a:lnTo>
                <a:lnTo>
                  <a:pt x="163799" y="831185"/>
                </a:lnTo>
                <a:lnTo>
                  <a:pt x="150581" y="839132"/>
                </a:lnTo>
                <a:lnTo>
                  <a:pt x="140020" y="847079"/>
                </a:lnTo>
                <a:lnTo>
                  <a:pt x="129458" y="852370"/>
                </a:lnTo>
                <a:lnTo>
                  <a:pt x="116240" y="855004"/>
                </a:lnTo>
                <a:lnTo>
                  <a:pt x="108314" y="860317"/>
                </a:lnTo>
                <a:lnTo>
                  <a:pt x="97752" y="862951"/>
                </a:lnTo>
                <a:lnTo>
                  <a:pt x="103022" y="873555"/>
                </a:lnTo>
                <a:lnTo>
                  <a:pt x="110948" y="878845"/>
                </a:lnTo>
                <a:lnTo>
                  <a:pt x="116240" y="884136"/>
                </a:lnTo>
                <a:lnTo>
                  <a:pt x="126801" y="886792"/>
                </a:lnTo>
                <a:lnTo>
                  <a:pt x="134728" y="889426"/>
                </a:lnTo>
                <a:lnTo>
                  <a:pt x="142654" y="892083"/>
                </a:lnTo>
                <a:lnTo>
                  <a:pt x="153238" y="892083"/>
                </a:lnTo>
                <a:lnTo>
                  <a:pt x="166434" y="894717"/>
                </a:lnTo>
                <a:lnTo>
                  <a:pt x="177017" y="894717"/>
                </a:lnTo>
                <a:lnTo>
                  <a:pt x="187579" y="892083"/>
                </a:lnTo>
                <a:lnTo>
                  <a:pt x="198140" y="886792"/>
                </a:lnTo>
                <a:lnTo>
                  <a:pt x="206066" y="878845"/>
                </a:lnTo>
                <a:lnTo>
                  <a:pt x="216650" y="870898"/>
                </a:lnTo>
                <a:lnTo>
                  <a:pt x="227211" y="862951"/>
                </a:lnTo>
                <a:lnTo>
                  <a:pt x="237772" y="852370"/>
                </a:lnTo>
                <a:lnTo>
                  <a:pt x="248356" y="841788"/>
                </a:lnTo>
                <a:lnTo>
                  <a:pt x="256260" y="828551"/>
                </a:lnTo>
                <a:lnTo>
                  <a:pt x="264187" y="817947"/>
                </a:lnTo>
                <a:lnTo>
                  <a:pt x="272113" y="807366"/>
                </a:lnTo>
                <a:lnTo>
                  <a:pt x="280040" y="794128"/>
                </a:lnTo>
                <a:lnTo>
                  <a:pt x="285331" y="783547"/>
                </a:lnTo>
                <a:lnTo>
                  <a:pt x="290623" y="772943"/>
                </a:lnTo>
                <a:lnTo>
                  <a:pt x="295893" y="765019"/>
                </a:lnTo>
                <a:lnTo>
                  <a:pt x="301184" y="757072"/>
                </a:lnTo>
                <a:lnTo>
                  <a:pt x="303819" y="751781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630679" y="2343219"/>
            <a:ext cx="301200" cy="455261"/>
          </a:xfrm>
          <a:custGeom>
            <a:avLst/>
            <a:gdLst/>
            <a:ahLst/>
            <a:cxnLst/>
            <a:rect l="l" t="t" r="r" b="b"/>
            <a:pathLst>
              <a:path w="301200" h="455261">
                <a:moveTo>
                  <a:pt x="2642" y="47593"/>
                </a:moveTo>
                <a:lnTo>
                  <a:pt x="7926" y="84649"/>
                </a:lnTo>
                <a:lnTo>
                  <a:pt x="13209" y="119072"/>
                </a:lnTo>
                <a:lnTo>
                  <a:pt x="21136" y="150838"/>
                </a:lnTo>
                <a:lnTo>
                  <a:pt x="29062" y="185260"/>
                </a:lnTo>
                <a:lnTo>
                  <a:pt x="39630" y="217027"/>
                </a:lnTo>
                <a:lnTo>
                  <a:pt x="50198" y="246136"/>
                </a:lnTo>
                <a:lnTo>
                  <a:pt x="63410" y="272612"/>
                </a:lnTo>
                <a:lnTo>
                  <a:pt x="81904" y="301721"/>
                </a:lnTo>
                <a:lnTo>
                  <a:pt x="100398" y="325562"/>
                </a:lnTo>
                <a:lnTo>
                  <a:pt x="121534" y="349381"/>
                </a:lnTo>
                <a:lnTo>
                  <a:pt x="142672" y="375857"/>
                </a:lnTo>
                <a:lnTo>
                  <a:pt x="166450" y="394385"/>
                </a:lnTo>
                <a:lnTo>
                  <a:pt x="195514" y="415570"/>
                </a:lnTo>
                <a:lnTo>
                  <a:pt x="227227" y="436732"/>
                </a:lnTo>
                <a:lnTo>
                  <a:pt x="261568" y="455261"/>
                </a:lnTo>
                <a:lnTo>
                  <a:pt x="274786" y="455261"/>
                </a:lnTo>
                <a:lnTo>
                  <a:pt x="280055" y="452627"/>
                </a:lnTo>
                <a:lnTo>
                  <a:pt x="285347" y="449970"/>
                </a:lnTo>
                <a:lnTo>
                  <a:pt x="290639" y="444679"/>
                </a:lnTo>
                <a:lnTo>
                  <a:pt x="295908" y="434098"/>
                </a:lnTo>
                <a:lnTo>
                  <a:pt x="298566" y="428808"/>
                </a:lnTo>
                <a:lnTo>
                  <a:pt x="301200" y="423495"/>
                </a:lnTo>
                <a:lnTo>
                  <a:pt x="301200" y="407623"/>
                </a:lnTo>
                <a:lnTo>
                  <a:pt x="298566" y="402332"/>
                </a:lnTo>
                <a:lnTo>
                  <a:pt x="298566" y="399676"/>
                </a:lnTo>
                <a:lnTo>
                  <a:pt x="293274" y="394385"/>
                </a:lnTo>
                <a:lnTo>
                  <a:pt x="261568" y="378491"/>
                </a:lnTo>
                <a:lnTo>
                  <a:pt x="229862" y="359963"/>
                </a:lnTo>
                <a:lnTo>
                  <a:pt x="200797" y="344091"/>
                </a:lnTo>
                <a:lnTo>
                  <a:pt x="177020" y="325562"/>
                </a:lnTo>
                <a:lnTo>
                  <a:pt x="150599" y="304378"/>
                </a:lnTo>
                <a:lnTo>
                  <a:pt x="129461" y="283193"/>
                </a:lnTo>
                <a:lnTo>
                  <a:pt x="110966" y="264664"/>
                </a:lnTo>
                <a:lnTo>
                  <a:pt x="92472" y="240845"/>
                </a:lnTo>
                <a:lnTo>
                  <a:pt x="76619" y="217027"/>
                </a:lnTo>
                <a:lnTo>
                  <a:pt x="63410" y="193185"/>
                </a:lnTo>
                <a:lnTo>
                  <a:pt x="52842" y="166710"/>
                </a:lnTo>
                <a:lnTo>
                  <a:pt x="42274" y="137600"/>
                </a:lnTo>
                <a:lnTo>
                  <a:pt x="34347" y="108468"/>
                </a:lnTo>
                <a:lnTo>
                  <a:pt x="26421" y="76702"/>
                </a:lnTo>
                <a:lnTo>
                  <a:pt x="21136" y="42302"/>
                </a:lnTo>
                <a:lnTo>
                  <a:pt x="18494" y="10491"/>
                </a:lnTo>
                <a:lnTo>
                  <a:pt x="15853" y="5134"/>
                </a:lnTo>
                <a:lnTo>
                  <a:pt x="15853" y="0"/>
                </a:lnTo>
                <a:lnTo>
                  <a:pt x="2642" y="0"/>
                </a:lnTo>
                <a:lnTo>
                  <a:pt x="0" y="2678"/>
                </a:lnTo>
                <a:lnTo>
                  <a:pt x="0" y="10491"/>
                </a:lnTo>
                <a:lnTo>
                  <a:pt x="2642" y="4759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630679" y="2250577"/>
            <a:ext cx="147955" cy="177291"/>
          </a:xfrm>
          <a:custGeom>
            <a:avLst/>
            <a:gdLst/>
            <a:ahLst/>
            <a:cxnLst/>
            <a:rect l="l" t="t" r="r" b="b"/>
            <a:pathLst>
              <a:path w="147955" h="177291">
                <a:moveTo>
                  <a:pt x="0" y="58263"/>
                </a:moveTo>
                <a:lnTo>
                  <a:pt x="0" y="79247"/>
                </a:lnTo>
                <a:lnTo>
                  <a:pt x="2642" y="84605"/>
                </a:lnTo>
                <a:lnTo>
                  <a:pt x="2642" y="87284"/>
                </a:lnTo>
                <a:lnTo>
                  <a:pt x="5284" y="92641"/>
                </a:lnTo>
                <a:lnTo>
                  <a:pt x="7926" y="92641"/>
                </a:lnTo>
                <a:lnTo>
                  <a:pt x="7926" y="97776"/>
                </a:lnTo>
                <a:lnTo>
                  <a:pt x="15853" y="97776"/>
                </a:lnTo>
                <a:lnTo>
                  <a:pt x="15853" y="95320"/>
                </a:lnTo>
                <a:lnTo>
                  <a:pt x="18494" y="89962"/>
                </a:lnTo>
                <a:lnTo>
                  <a:pt x="23779" y="84605"/>
                </a:lnTo>
                <a:lnTo>
                  <a:pt x="26421" y="76792"/>
                </a:lnTo>
                <a:lnTo>
                  <a:pt x="29062" y="74113"/>
                </a:lnTo>
                <a:lnTo>
                  <a:pt x="34347" y="66076"/>
                </a:lnTo>
                <a:lnTo>
                  <a:pt x="36989" y="60719"/>
                </a:lnTo>
                <a:lnTo>
                  <a:pt x="36989" y="55584"/>
                </a:lnTo>
                <a:lnTo>
                  <a:pt x="42274" y="50227"/>
                </a:lnTo>
                <a:lnTo>
                  <a:pt x="44915" y="44869"/>
                </a:lnTo>
                <a:lnTo>
                  <a:pt x="47557" y="42191"/>
                </a:lnTo>
                <a:lnTo>
                  <a:pt x="50198" y="37056"/>
                </a:lnTo>
                <a:lnTo>
                  <a:pt x="55483" y="37056"/>
                </a:lnTo>
                <a:lnTo>
                  <a:pt x="58124" y="34377"/>
                </a:lnTo>
                <a:lnTo>
                  <a:pt x="68695" y="34377"/>
                </a:lnTo>
                <a:lnTo>
                  <a:pt x="73977" y="37056"/>
                </a:lnTo>
                <a:lnTo>
                  <a:pt x="81904" y="37056"/>
                </a:lnTo>
                <a:lnTo>
                  <a:pt x="84545" y="42191"/>
                </a:lnTo>
                <a:lnTo>
                  <a:pt x="89830" y="44869"/>
                </a:lnTo>
                <a:lnTo>
                  <a:pt x="92472" y="47548"/>
                </a:lnTo>
                <a:lnTo>
                  <a:pt x="92472" y="55584"/>
                </a:lnTo>
                <a:lnTo>
                  <a:pt x="97757" y="58263"/>
                </a:lnTo>
                <a:lnTo>
                  <a:pt x="97757" y="63398"/>
                </a:lnTo>
                <a:lnTo>
                  <a:pt x="100398" y="68755"/>
                </a:lnTo>
                <a:lnTo>
                  <a:pt x="100398" y="105812"/>
                </a:lnTo>
                <a:lnTo>
                  <a:pt x="103040" y="111169"/>
                </a:lnTo>
                <a:lnTo>
                  <a:pt x="103040" y="121661"/>
                </a:lnTo>
                <a:lnTo>
                  <a:pt x="97757" y="121661"/>
                </a:lnTo>
                <a:lnTo>
                  <a:pt x="95113" y="124340"/>
                </a:lnTo>
                <a:lnTo>
                  <a:pt x="92472" y="127019"/>
                </a:lnTo>
                <a:lnTo>
                  <a:pt x="89830" y="129698"/>
                </a:lnTo>
                <a:lnTo>
                  <a:pt x="87189" y="129698"/>
                </a:lnTo>
                <a:lnTo>
                  <a:pt x="81904" y="132287"/>
                </a:lnTo>
                <a:lnTo>
                  <a:pt x="81904" y="134944"/>
                </a:lnTo>
                <a:lnTo>
                  <a:pt x="79263" y="137578"/>
                </a:lnTo>
                <a:lnTo>
                  <a:pt x="76619" y="140234"/>
                </a:lnTo>
                <a:lnTo>
                  <a:pt x="73977" y="140234"/>
                </a:lnTo>
                <a:lnTo>
                  <a:pt x="71336" y="142891"/>
                </a:lnTo>
                <a:lnTo>
                  <a:pt x="66051" y="145525"/>
                </a:lnTo>
                <a:lnTo>
                  <a:pt x="63410" y="148182"/>
                </a:lnTo>
                <a:lnTo>
                  <a:pt x="60768" y="148182"/>
                </a:lnTo>
                <a:lnTo>
                  <a:pt x="58124" y="150816"/>
                </a:lnTo>
                <a:lnTo>
                  <a:pt x="55483" y="150816"/>
                </a:lnTo>
                <a:lnTo>
                  <a:pt x="55483" y="153472"/>
                </a:lnTo>
                <a:lnTo>
                  <a:pt x="52842" y="158763"/>
                </a:lnTo>
                <a:lnTo>
                  <a:pt x="50198" y="158763"/>
                </a:lnTo>
                <a:lnTo>
                  <a:pt x="50198" y="166710"/>
                </a:lnTo>
                <a:lnTo>
                  <a:pt x="52842" y="169344"/>
                </a:lnTo>
                <a:lnTo>
                  <a:pt x="55483" y="169344"/>
                </a:lnTo>
                <a:lnTo>
                  <a:pt x="55483" y="174657"/>
                </a:lnTo>
                <a:lnTo>
                  <a:pt x="58124" y="174657"/>
                </a:lnTo>
                <a:lnTo>
                  <a:pt x="60768" y="177291"/>
                </a:lnTo>
                <a:lnTo>
                  <a:pt x="66051" y="177291"/>
                </a:lnTo>
                <a:lnTo>
                  <a:pt x="68695" y="174657"/>
                </a:lnTo>
                <a:lnTo>
                  <a:pt x="73977" y="172000"/>
                </a:lnTo>
                <a:lnTo>
                  <a:pt x="76619" y="169344"/>
                </a:lnTo>
                <a:lnTo>
                  <a:pt x="81904" y="169344"/>
                </a:lnTo>
                <a:lnTo>
                  <a:pt x="84545" y="166710"/>
                </a:lnTo>
                <a:lnTo>
                  <a:pt x="89830" y="164053"/>
                </a:lnTo>
                <a:lnTo>
                  <a:pt x="92472" y="161419"/>
                </a:lnTo>
                <a:lnTo>
                  <a:pt x="97757" y="161419"/>
                </a:lnTo>
                <a:lnTo>
                  <a:pt x="100398" y="158763"/>
                </a:lnTo>
                <a:lnTo>
                  <a:pt x="105684" y="158763"/>
                </a:lnTo>
                <a:lnTo>
                  <a:pt x="110966" y="156129"/>
                </a:lnTo>
                <a:lnTo>
                  <a:pt x="113610" y="153472"/>
                </a:lnTo>
                <a:lnTo>
                  <a:pt x="118893" y="153472"/>
                </a:lnTo>
                <a:lnTo>
                  <a:pt x="121534" y="150816"/>
                </a:lnTo>
                <a:lnTo>
                  <a:pt x="126819" y="148182"/>
                </a:lnTo>
                <a:lnTo>
                  <a:pt x="129461" y="148182"/>
                </a:lnTo>
                <a:lnTo>
                  <a:pt x="134746" y="145525"/>
                </a:lnTo>
                <a:lnTo>
                  <a:pt x="140029" y="142891"/>
                </a:lnTo>
                <a:lnTo>
                  <a:pt x="140029" y="140234"/>
                </a:lnTo>
                <a:lnTo>
                  <a:pt x="145314" y="137578"/>
                </a:lnTo>
                <a:lnTo>
                  <a:pt x="147955" y="134944"/>
                </a:lnTo>
                <a:lnTo>
                  <a:pt x="147955" y="127019"/>
                </a:lnTo>
                <a:lnTo>
                  <a:pt x="145314" y="124340"/>
                </a:lnTo>
                <a:lnTo>
                  <a:pt x="142672" y="121661"/>
                </a:lnTo>
                <a:lnTo>
                  <a:pt x="140029" y="111169"/>
                </a:lnTo>
                <a:lnTo>
                  <a:pt x="137387" y="103133"/>
                </a:lnTo>
                <a:lnTo>
                  <a:pt x="132104" y="92641"/>
                </a:lnTo>
                <a:lnTo>
                  <a:pt x="129461" y="84605"/>
                </a:lnTo>
                <a:lnTo>
                  <a:pt x="129461" y="74113"/>
                </a:lnTo>
                <a:lnTo>
                  <a:pt x="126819" y="66076"/>
                </a:lnTo>
                <a:lnTo>
                  <a:pt x="126819" y="58263"/>
                </a:lnTo>
                <a:lnTo>
                  <a:pt x="124178" y="50227"/>
                </a:lnTo>
                <a:lnTo>
                  <a:pt x="121534" y="44869"/>
                </a:lnTo>
                <a:lnTo>
                  <a:pt x="118893" y="37056"/>
                </a:lnTo>
                <a:lnTo>
                  <a:pt x="116251" y="26341"/>
                </a:lnTo>
                <a:lnTo>
                  <a:pt x="110966" y="21207"/>
                </a:lnTo>
                <a:lnTo>
                  <a:pt x="105684" y="15849"/>
                </a:lnTo>
                <a:lnTo>
                  <a:pt x="100398" y="10491"/>
                </a:lnTo>
                <a:lnTo>
                  <a:pt x="92472" y="7813"/>
                </a:lnTo>
                <a:lnTo>
                  <a:pt x="84545" y="2678"/>
                </a:lnTo>
                <a:lnTo>
                  <a:pt x="76619" y="0"/>
                </a:lnTo>
                <a:lnTo>
                  <a:pt x="52842" y="0"/>
                </a:lnTo>
                <a:lnTo>
                  <a:pt x="47557" y="2678"/>
                </a:lnTo>
                <a:lnTo>
                  <a:pt x="42274" y="5134"/>
                </a:lnTo>
                <a:lnTo>
                  <a:pt x="39630" y="7813"/>
                </a:lnTo>
                <a:lnTo>
                  <a:pt x="36989" y="10491"/>
                </a:lnTo>
                <a:lnTo>
                  <a:pt x="31704" y="18528"/>
                </a:lnTo>
                <a:lnTo>
                  <a:pt x="26421" y="21207"/>
                </a:lnTo>
                <a:lnTo>
                  <a:pt x="23779" y="26341"/>
                </a:lnTo>
                <a:lnTo>
                  <a:pt x="18494" y="34377"/>
                </a:lnTo>
                <a:lnTo>
                  <a:pt x="15853" y="39735"/>
                </a:lnTo>
                <a:lnTo>
                  <a:pt x="7926" y="44869"/>
                </a:lnTo>
                <a:lnTo>
                  <a:pt x="5284" y="52906"/>
                </a:lnTo>
                <a:lnTo>
                  <a:pt x="2642" y="55584"/>
                </a:lnTo>
                <a:lnTo>
                  <a:pt x="0" y="5826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457641" y="3383529"/>
            <a:ext cx="179674" cy="1154205"/>
          </a:xfrm>
          <a:custGeom>
            <a:avLst/>
            <a:gdLst/>
            <a:ahLst/>
            <a:cxnLst/>
            <a:rect l="l" t="t" r="r" b="b"/>
            <a:pathLst>
              <a:path w="179674" h="1154205">
                <a:moveTo>
                  <a:pt x="179674" y="566520"/>
                </a:moveTo>
                <a:lnTo>
                  <a:pt x="177017" y="526807"/>
                </a:lnTo>
                <a:lnTo>
                  <a:pt x="169091" y="492384"/>
                </a:lnTo>
                <a:lnTo>
                  <a:pt x="163821" y="455328"/>
                </a:lnTo>
                <a:lnTo>
                  <a:pt x="155895" y="423562"/>
                </a:lnTo>
                <a:lnTo>
                  <a:pt x="147968" y="391796"/>
                </a:lnTo>
                <a:lnTo>
                  <a:pt x="140042" y="360030"/>
                </a:lnTo>
                <a:lnTo>
                  <a:pt x="129481" y="328263"/>
                </a:lnTo>
                <a:lnTo>
                  <a:pt x="118897" y="296497"/>
                </a:lnTo>
                <a:lnTo>
                  <a:pt x="110971" y="267366"/>
                </a:lnTo>
                <a:lnTo>
                  <a:pt x="100409" y="235600"/>
                </a:lnTo>
                <a:lnTo>
                  <a:pt x="92483" y="203833"/>
                </a:lnTo>
                <a:lnTo>
                  <a:pt x="87191" y="174724"/>
                </a:lnTo>
                <a:lnTo>
                  <a:pt x="81922" y="140301"/>
                </a:lnTo>
                <a:lnTo>
                  <a:pt x="76630" y="108535"/>
                </a:lnTo>
                <a:lnTo>
                  <a:pt x="73995" y="71479"/>
                </a:lnTo>
                <a:lnTo>
                  <a:pt x="73995" y="34422"/>
                </a:lnTo>
                <a:lnTo>
                  <a:pt x="71338" y="23818"/>
                </a:lnTo>
                <a:lnTo>
                  <a:pt x="68703" y="13237"/>
                </a:lnTo>
                <a:lnTo>
                  <a:pt x="63412" y="5290"/>
                </a:lnTo>
                <a:lnTo>
                  <a:pt x="60777" y="2656"/>
                </a:lnTo>
                <a:lnTo>
                  <a:pt x="55485" y="0"/>
                </a:lnTo>
                <a:lnTo>
                  <a:pt x="42289" y="0"/>
                </a:lnTo>
                <a:lnTo>
                  <a:pt x="34363" y="5290"/>
                </a:lnTo>
                <a:lnTo>
                  <a:pt x="26436" y="5290"/>
                </a:lnTo>
                <a:lnTo>
                  <a:pt x="21144" y="10581"/>
                </a:lnTo>
                <a:lnTo>
                  <a:pt x="15853" y="15894"/>
                </a:lnTo>
                <a:lnTo>
                  <a:pt x="10583" y="21184"/>
                </a:lnTo>
                <a:lnTo>
                  <a:pt x="5291" y="26475"/>
                </a:lnTo>
                <a:lnTo>
                  <a:pt x="2657" y="31766"/>
                </a:lnTo>
                <a:lnTo>
                  <a:pt x="0" y="37056"/>
                </a:lnTo>
                <a:lnTo>
                  <a:pt x="0" y="42369"/>
                </a:lnTo>
                <a:lnTo>
                  <a:pt x="2657" y="79426"/>
                </a:lnTo>
                <a:lnTo>
                  <a:pt x="7926" y="113826"/>
                </a:lnTo>
                <a:lnTo>
                  <a:pt x="15853" y="148248"/>
                </a:lnTo>
                <a:lnTo>
                  <a:pt x="21144" y="182671"/>
                </a:lnTo>
                <a:lnTo>
                  <a:pt x="29071" y="211781"/>
                </a:lnTo>
                <a:lnTo>
                  <a:pt x="39632" y="243547"/>
                </a:lnTo>
                <a:lnTo>
                  <a:pt x="47559" y="275313"/>
                </a:lnTo>
                <a:lnTo>
                  <a:pt x="58142" y="307079"/>
                </a:lnTo>
                <a:lnTo>
                  <a:pt x="66069" y="333554"/>
                </a:lnTo>
                <a:lnTo>
                  <a:pt x="73995" y="365320"/>
                </a:lnTo>
                <a:lnTo>
                  <a:pt x="84556" y="397086"/>
                </a:lnTo>
                <a:lnTo>
                  <a:pt x="92483" y="428852"/>
                </a:lnTo>
                <a:lnTo>
                  <a:pt x="100409" y="463275"/>
                </a:lnTo>
                <a:lnTo>
                  <a:pt x="105701" y="495041"/>
                </a:lnTo>
                <a:lnTo>
                  <a:pt x="110971" y="532097"/>
                </a:lnTo>
                <a:lnTo>
                  <a:pt x="116262" y="569154"/>
                </a:lnTo>
                <a:lnTo>
                  <a:pt x="116262" y="677690"/>
                </a:lnTo>
                <a:lnTo>
                  <a:pt x="118897" y="712112"/>
                </a:lnTo>
                <a:lnTo>
                  <a:pt x="118897" y="749169"/>
                </a:lnTo>
                <a:lnTo>
                  <a:pt x="116262" y="783592"/>
                </a:lnTo>
                <a:lnTo>
                  <a:pt x="116262" y="818014"/>
                </a:lnTo>
                <a:lnTo>
                  <a:pt x="113628" y="852414"/>
                </a:lnTo>
                <a:lnTo>
                  <a:pt x="110971" y="889471"/>
                </a:lnTo>
                <a:lnTo>
                  <a:pt x="108336" y="923894"/>
                </a:lnTo>
                <a:lnTo>
                  <a:pt x="100409" y="958316"/>
                </a:lnTo>
                <a:lnTo>
                  <a:pt x="95118" y="992716"/>
                </a:lnTo>
                <a:lnTo>
                  <a:pt x="87191" y="1029784"/>
                </a:lnTo>
                <a:lnTo>
                  <a:pt x="79265" y="1066845"/>
                </a:lnTo>
                <a:lnTo>
                  <a:pt x="66069" y="1103906"/>
                </a:lnTo>
                <a:lnTo>
                  <a:pt x="52850" y="1140970"/>
                </a:lnTo>
                <a:lnTo>
                  <a:pt x="52850" y="1143617"/>
                </a:lnTo>
                <a:lnTo>
                  <a:pt x="55485" y="1146263"/>
                </a:lnTo>
                <a:lnTo>
                  <a:pt x="55485" y="1148910"/>
                </a:lnTo>
                <a:lnTo>
                  <a:pt x="60777" y="1148910"/>
                </a:lnTo>
                <a:lnTo>
                  <a:pt x="63412" y="1151558"/>
                </a:lnTo>
                <a:lnTo>
                  <a:pt x="68703" y="1151558"/>
                </a:lnTo>
                <a:lnTo>
                  <a:pt x="73995" y="1154205"/>
                </a:lnTo>
                <a:lnTo>
                  <a:pt x="81922" y="1154205"/>
                </a:lnTo>
                <a:lnTo>
                  <a:pt x="87191" y="1151558"/>
                </a:lnTo>
                <a:lnTo>
                  <a:pt x="92483" y="1151558"/>
                </a:lnTo>
                <a:lnTo>
                  <a:pt x="95118" y="1148910"/>
                </a:lnTo>
                <a:lnTo>
                  <a:pt x="97775" y="1146263"/>
                </a:lnTo>
                <a:lnTo>
                  <a:pt x="100409" y="1143617"/>
                </a:lnTo>
                <a:lnTo>
                  <a:pt x="116262" y="1103906"/>
                </a:lnTo>
                <a:lnTo>
                  <a:pt x="129481" y="1064198"/>
                </a:lnTo>
                <a:lnTo>
                  <a:pt x="140042" y="1027137"/>
                </a:lnTo>
                <a:lnTo>
                  <a:pt x="147968" y="990082"/>
                </a:lnTo>
                <a:lnTo>
                  <a:pt x="158530" y="953003"/>
                </a:lnTo>
                <a:lnTo>
                  <a:pt x="163821" y="918603"/>
                </a:lnTo>
                <a:lnTo>
                  <a:pt x="166456" y="881546"/>
                </a:lnTo>
                <a:lnTo>
                  <a:pt x="171748" y="847124"/>
                </a:lnTo>
                <a:lnTo>
                  <a:pt x="177017" y="815358"/>
                </a:lnTo>
                <a:lnTo>
                  <a:pt x="177017" y="743879"/>
                </a:lnTo>
                <a:lnTo>
                  <a:pt x="179674" y="709456"/>
                </a:lnTo>
                <a:lnTo>
                  <a:pt x="179674" y="566520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312330" y="3412661"/>
            <a:ext cx="219307" cy="1154192"/>
          </a:xfrm>
          <a:custGeom>
            <a:avLst/>
            <a:gdLst/>
            <a:ahLst/>
            <a:cxnLst/>
            <a:rect l="l" t="t" r="r" b="b"/>
            <a:pathLst>
              <a:path w="219307" h="1154192">
                <a:moveTo>
                  <a:pt x="177017" y="1151546"/>
                </a:moveTo>
                <a:lnTo>
                  <a:pt x="177017" y="1146251"/>
                </a:lnTo>
                <a:lnTo>
                  <a:pt x="179674" y="1125073"/>
                </a:lnTo>
                <a:lnTo>
                  <a:pt x="184944" y="1103895"/>
                </a:lnTo>
                <a:lnTo>
                  <a:pt x="190236" y="1085365"/>
                </a:lnTo>
                <a:lnTo>
                  <a:pt x="190236" y="1066834"/>
                </a:lnTo>
                <a:lnTo>
                  <a:pt x="195527" y="1048303"/>
                </a:lnTo>
                <a:lnTo>
                  <a:pt x="200797" y="1032418"/>
                </a:lnTo>
                <a:lnTo>
                  <a:pt x="200797" y="1013888"/>
                </a:lnTo>
                <a:lnTo>
                  <a:pt x="206089" y="998005"/>
                </a:lnTo>
                <a:lnTo>
                  <a:pt x="208723" y="982122"/>
                </a:lnTo>
                <a:lnTo>
                  <a:pt x="211380" y="963584"/>
                </a:lnTo>
                <a:lnTo>
                  <a:pt x="214015" y="945056"/>
                </a:lnTo>
                <a:lnTo>
                  <a:pt x="216650" y="929184"/>
                </a:lnTo>
                <a:lnTo>
                  <a:pt x="219307" y="910656"/>
                </a:lnTo>
                <a:lnTo>
                  <a:pt x="219307" y="788882"/>
                </a:lnTo>
                <a:lnTo>
                  <a:pt x="216650" y="730641"/>
                </a:lnTo>
                <a:lnTo>
                  <a:pt x="211380" y="677690"/>
                </a:lnTo>
                <a:lnTo>
                  <a:pt x="206089" y="624739"/>
                </a:lnTo>
                <a:lnTo>
                  <a:pt x="198162" y="571788"/>
                </a:lnTo>
                <a:lnTo>
                  <a:pt x="190236" y="521494"/>
                </a:lnTo>
                <a:lnTo>
                  <a:pt x="177017" y="473856"/>
                </a:lnTo>
                <a:lnTo>
                  <a:pt x="166456" y="426196"/>
                </a:lnTo>
                <a:lnTo>
                  <a:pt x="153238" y="378558"/>
                </a:lnTo>
                <a:lnTo>
                  <a:pt x="137385" y="328241"/>
                </a:lnTo>
                <a:lnTo>
                  <a:pt x="124189" y="277947"/>
                </a:lnTo>
                <a:lnTo>
                  <a:pt x="105679" y="230309"/>
                </a:lnTo>
                <a:lnTo>
                  <a:pt x="87191" y="177358"/>
                </a:lnTo>
                <a:lnTo>
                  <a:pt x="68703" y="127064"/>
                </a:lnTo>
                <a:lnTo>
                  <a:pt x="52850" y="68822"/>
                </a:lnTo>
                <a:lnTo>
                  <a:pt x="31706" y="10581"/>
                </a:lnTo>
                <a:lnTo>
                  <a:pt x="31706" y="7924"/>
                </a:lnTo>
                <a:lnTo>
                  <a:pt x="29071" y="2634"/>
                </a:lnTo>
                <a:lnTo>
                  <a:pt x="26436" y="2634"/>
                </a:lnTo>
                <a:lnTo>
                  <a:pt x="23779" y="0"/>
                </a:lnTo>
                <a:lnTo>
                  <a:pt x="10583" y="0"/>
                </a:lnTo>
                <a:lnTo>
                  <a:pt x="7926" y="2634"/>
                </a:lnTo>
                <a:lnTo>
                  <a:pt x="5291" y="2634"/>
                </a:lnTo>
                <a:lnTo>
                  <a:pt x="2657" y="5290"/>
                </a:lnTo>
                <a:lnTo>
                  <a:pt x="2657" y="10581"/>
                </a:lnTo>
                <a:lnTo>
                  <a:pt x="0" y="13237"/>
                </a:lnTo>
                <a:lnTo>
                  <a:pt x="0" y="15871"/>
                </a:lnTo>
                <a:lnTo>
                  <a:pt x="2657" y="23818"/>
                </a:lnTo>
                <a:lnTo>
                  <a:pt x="21144" y="79403"/>
                </a:lnTo>
                <a:lnTo>
                  <a:pt x="36997" y="132354"/>
                </a:lnTo>
                <a:lnTo>
                  <a:pt x="52850" y="182649"/>
                </a:lnTo>
                <a:lnTo>
                  <a:pt x="68703" y="230309"/>
                </a:lnTo>
                <a:lnTo>
                  <a:pt x="81922" y="277947"/>
                </a:lnTo>
                <a:lnTo>
                  <a:pt x="95118" y="322951"/>
                </a:lnTo>
                <a:lnTo>
                  <a:pt x="105679" y="370611"/>
                </a:lnTo>
                <a:lnTo>
                  <a:pt x="116262" y="415615"/>
                </a:lnTo>
                <a:lnTo>
                  <a:pt x="124189" y="457962"/>
                </a:lnTo>
                <a:lnTo>
                  <a:pt x="132115" y="502966"/>
                </a:lnTo>
                <a:lnTo>
                  <a:pt x="137385" y="550626"/>
                </a:lnTo>
                <a:lnTo>
                  <a:pt x="142677" y="598264"/>
                </a:lnTo>
                <a:lnTo>
                  <a:pt x="145311" y="648558"/>
                </a:lnTo>
                <a:lnTo>
                  <a:pt x="150603" y="701509"/>
                </a:lnTo>
                <a:lnTo>
                  <a:pt x="153238" y="757094"/>
                </a:lnTo>
                <a:lnTo>
                  <a:pt x="153238" y="878890"/>
                </a:lnTo>
                <a:lnTo>
                  <a:pt x="155895" y="897418"/>
                </a:lnTo>
                <a:lnTo>
                  <a:pt x="155895" y="918581"/>
                </a:lnTo>
                <a:lnTo>
                  <a:pt x="158530" y="937109"/>
                </a:lnTo>
                <a:lnTo>
                  <a:pt x="158530" y="958294"/>
                </a:lnTo>
                <a:lnTo>
                  <a:pt x="161164" y="979474"/>
                </a:lnTo>
                <a:lnTo>
                  <a:pt x="161164" y="1122426"/>
                </a:lnTo>
                <a:lnTo>
                  <a:pt x="158530" y="1143604"/>
                </a:lnTo>
                <a:lnTo>
                  <a:pt x="155895" y="1143604"/>
                </a:lnTo>
                <a:lnTo>
                  <a:pt x="155895" y="1146251"/>
                </a:lnTo>
                <a:lnTo>
                  <a:pt x="158530" y="1148899"/>
                </a:lnTo>
                <a:lnTo>
                  <a:pt x="158530" y="1151546"/>
                </a:lnTo>
                <a:lnTo>
                  <a:pt x="161164" y="1151546"/>
                </a:lnTo>
                <a:lnTo>
                  <a:pt x="166456" y="1154192"/>
                </a:lnTo>
                <a:lnTo>
                  <a:pt x="169091" y="1154192"/>
                </a:lnTo>
                <a:lnTo>
                  <a:pt x="171748" y="1151546"/>
                </a:lnTo>
                <a:lnTo>
                  <a:pt x="177017" y="1151546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188163" y="3428533"/>
            <a:ext cx="132093" cy="995368"/>
          </a:xfrm>
          <a:custGeom>
            <a:avLst/>
            <a:gdLst/>
            <a:ahLst/>
            <a:cxnLst/>
            <a:rect l="l" t="t" r="r" b="b"/>
            <a:pathLst>
              <a:path w="132093" h="995368">
                <a:moveTo>
                  <a:pt x="2634" y="10581"/>
                </a:moveTo>
                <a:lnTo>
                  <a:pt x="2634" y="15894"/>
                </a:lnTo>
                <a:lnTo>
                  <a:pt x="0" y="50294"/>
                </a:lnTo>
                <a:lnTo>
                  <a:pt x="0" y="116482"/>
                </a:lnTo>
                <a:lnTo>
                  <a:pt x="5269" y="148248"/>
                </a:lnTo>
                <a:lnTo>
                  <a:pt x="7926" y="177358"/>
                </a:lnTo>
                <a:lnTo>
                  <a:pt x="13195" y="203833"/>
                </a:lnTo>
                <a:lnTo>
                  <a:pt x="21122" y="232965"/>
                </a:lnTo>
                <a:lnTo>
                  <a:pt x="26414" y="262075"/>
                </a:lnTo>
                <a:lnTo>
                  <a:pt x="31706" y="288550"/>
                </a:lnTo>
                <a:lnTo>
                  <a:pt x="42267" y="317682"/>
                </a:lnTo>
                <a:lnTo>
                  <a:pt x="47559" y="346792"/>
                </a:lnTo>
                <a:lnTo>
                  <a:pt x="52828" y="378558"/>
                </a:lnTo>
                <a:lnTo>
                  <a:pt x="58120" y="410324"/>
                </a:lnTo>
                <a:lnTo>
                  <a:pt x="60754" y="439456"/>
                </a:lnTo>
                <a:lnTo>
                  <a:pt x="63412" y="473856"/>
                </a:lnTo>
                <a:lnTo>
                  <a:pt x="66046" y="510913"/>
                </a:lnTo>
                <a:lnTo>
                  <a:pt x="66046" y="648580"/>
                </a:lnTo>
                <a:lnTo>
                  <a:pt x="68681" y="675056"/>
                </a:lnTo>
                <a:lnTo>
                  <a:pt x="66046" y="698875"/>
                </a:lnTo>
                <a:lnTo>
                  <a:pt x="66046" y="722694"/>
                </a:lnTo>
                <a:lnTo>
                  <a:pt x="63412" y="743879"/>
                </a:lnTo>
                <a:lnTo>
                  <a:pt x="60754" y="770354"/>
                </a:lnTo>
                <a:lnTo>
                  <a:pt x="58120" y="791539"/>
                </a:lnTo>
                <a:lnTo>
                  <a:pt x="52828" y="815358"/>
                </a:lnTo>
                <a:lnTo>
                  <a:pt x="47559" y="841833"/>
                </a:lnTo>
                <a:lnTo>
                  <a:pt x="42267" y="870943"/>
                </a:lnTo>
                <a:lnTo>
                  <a:pt x="31706" y="900075"/>
                </a:lnTo>
                <a:lnTo>
                  <a:pt x="21122" y="929184"/>
                </a:lnTo>
                <a:lnTo>
                  <a:pt x="21122" y="931841"/>
                </a:lnTo>
                <a:lnTo>
                  <a:pt x="18487" y="939788"/>
                </a:lnTo>
                <a:lnTo>
                  <a:pt x="18487" y="958316"/>
                </a:lnTo>
                <a:lnTo>
                  <a:pt x="21122" y="966250"/>
                </a:lnTo>
                <a:lnTo>
                  <a:pt x="21122" y="976838"/>
                </a:lnTo>
                <a:lnTo>
                  <a:pt x="23779" y="982133"/>
                </a:lnTo>
                <a:lnTo>
                  <a:pt x="23779" y="987428"/>
                </a:lnTo>
                <a:lnTo>
                  <a:pt x="26414" y="992723"/>
                </a:lnTo>
                <a:lnTo>
                  <a:pt x="29048" y="995368"/>
                </a:lnTo>
                <a:lnTo>
                  <a:pt x="34340" y="995368"/>
                </a:lnTo>
                <a:lnTo>
                  <a:pt x="39632" y="992723"/>
                </a:lnTo>
                <a:lnTo>
                  <a:pt x="42267" y="984780"/>
                </a:lnTo>
                <a:lnTo>
                  <a:pt x="50193" y="976838"/>
                </a:lnTo>
                <a:lnTo>
                  <a:pt x="60754" y="947712"/>
                </a:lnTo>
                <a:lnTo>
                  <a:pt x="71338" y="918603"/>
                </a:lnTo>
                <a:lnTo>
                  <a:pt x="79265" y="889471"/>
                </a:lnTo>
                <a:lnTo>
                  <a:pt x="89826" y="863018"/>
                </a:lnTo>
                <a:lnTo>
                  <a:pt x="97752" y="833886"/>
                </a:lnTo>
                <a:lnTo>
                  <a:pt x="103044" y="807411"/>
                </a:lnTo>
                <a:lnTo>
                  <a:pt x="108314" y="778301"/>
                </a:lnTo>
                <a:lnTo>
                  <a:pt x="116240" y="749169"/>
                </a:lnTo>
                <a:lnTo>
                  <a:pt x="118897" y="722694"/>
                </a:lnTo>
                <a:lnTo>
                  <a:pt x="121532" y="693584"/>
                </a:lnTo>
                <a:lnTo>
                  <a:pt x="126824" y="661818"/>
                </a:lnTo>
                <a:lnTo>
                  <a:pt x="126824" y="632686"/>
                </a:lnTo>
                <a:lnTo>
                  <a:pt x="129458" y="600920"/>
                </a:lnTo>
                <a:lnTo>
                  <a:pt x="129458" y="571811"/>
                </a:lnTo>
                <a:lnTo>
                  <a:pt x="132093" y="537388"/>
                </a:lnTo>
                <a:lnTo>
                  <a:pt x="132093" y="505622"/>
                </a:lnTo>
                <a:lnTo>
                  <a:pt x="129458" y="468565"/>
                </a:lnTo>
                <a:lnTo>
                  <a:pt x="126824" y="436799"/>
                </a:lnTo>
                <a:lnTo>
                  <a:pt x="124167" y="402377"/>
                </a:lnTo>
                <a:lnTo>
                  <a:pt x="118897" y="373267"/>
                </a:lnTo>
                <a:lnTo>
                  <a:pt x="113605" y="346792"/>
                </a:lnTo>
                <a:lnTo>
                  <a:pt x="108314" y="317682"/>
                </a:lnTo>
                <a:lnTo>
                  <a:pt x="100387" y="291207"/>
                </a:lnTo>
                <a:lnTo>
                  <a:pt x="95118" y="264731"/>
                </a:lnTo>
                <a:lnTo>
                  <a:pt x="89826" y="238256"/>
                </a:lnTo>
                <a:lnTo>
                  <a:pt x="81899" y="211781"/>
                </a:lnTo>
                <a:lnTo>
                  <a:pt x="76608" y="185305"/>
                </a:lnTo>
                <a:lnTo>
                  <a:pt x="71338" y="156196"/>
                </a:lnTo>
                <a:lnTo>
                  <a:pt x="71338" y="127064"/>
                </a:lnTo>
                <a:lnTo>
                  <a:pt x="68681" y="95298"/>
                </a:lnTo>
                <a:lnTo>
                  <a:pt x="68681" y="60897"/>
                </a:lnTo>
                <a:lnTo>
                  <a:pt x="71338" y="26475"/>
                </a:lnTo>
                <a:lnTo>
                  <a:pt x="68681" y="21184"/>
                </a:lnTo>
                <a:lnTo>
                  <a:pt x="68681" y="15894"/>
                </a:lnTo>
                <a:lnTo>
                  <a:pt x="63412" y="13237"/>
                </a:lnTo>
                <a:lnTo>
                  <a:pt x="60754" y="10581"/>
                </a:lnTo>
                <a:lnTo>
                  <a:pt x="55485" y="7947"/>
                </a:lnTo>
                <a:lnTo>
                  <a:pt x="50193" y="5290"/>
                </a:lnTo>
                <a:lnTo>
                  <a:pt x="42267" y="2656"/>
                </a:lnTo>
                <a:lnTo>
                  <a:pt x="36975" y="2656"/>
                </a:lnTo>
                <a:lnTo>
                  <a:pt x="31706" y="0"/>
                </a:lnTo>
                <a:lnTo>
                  <a:pt x="18487" y="0"/>
                </a:lnTo>
                <a:lnTo>
                  <a:pt x="13195" y="2656"/>
                </a:lnTo>
                <a:lnTo>
                  <a:pt x="7926" y="5290"/>
                </a:lnTo>
                <a:lnTo>
                  <a:pt x="5269" y="7947"/>
                </a:lnTo>
                <a:lnTo>
                  <a:pt x="2634" y="1058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053412" y="3351763"/>
            <a:ext cx="158530" cy="1101259"/>
          </a:xfrm>
          <a:custGeom>
            <a:avLst/>
            <a:gdLst/>
            <a:ahLst/>
            <a:cxnLst/>
            <a:rect l="l" t="t" r="r" b="b"/>
            <a:pathLst>
              <a:path w="158530" h="1101259">
                <a:moveTo>
                  <a:pt x="140020" y="510913"/>
                </a:moveTo>
                <a:lnTo>
                  <a:pt x="129458" y="468565"/>
                </a:lnTo>
                <a:lnTo>
                  <a:pt x="121532" y="426218"/>
                </a:lnTo>
                <a:lnTo>
                  <a:pt x="113605" y="383848"/>
                </a:lnTo>
                <a:lnTo>
                  <a:pt x="103044" y="344135"/>
                </a:lnTo>
                <a:lnTo>
                  <a:pt x="95118" y="299132"/>
                </a:lnTo>
                <a:lnTo>
                  <a:pt x="84556" y="259441"/>
                </a:lnTo>
                <a:lnTo>
                  <a:pt x="76630" y="214437"/>
                </a:lnTo>
                <a:lnTo>
                  <a:pt x="68703" y="169433"/>
                </a:lnTo>
                <a:lnTo>
                  <a:pt x="63412" y="121773"/>
                </a:lnTo>
                <a:lnTo>
                  <a:pt x="55485" y="68822"/>
                </a:lnTo>
                <a:lnTo>
                  <a:pt x="52850" y="18528"/>
                </a:lnTo>
                <a:lnTo>
                  <a:pt x="50193" y="13237"/>
                </a:lnTo>
                <a:lnTo>
                  <a:pt x="47559" y="10581"/>
                </a:lnTo>
                <a:lnTo>
                  <a:pt x="44924" y="7947"/>
                </a:lnTo>
                <a:lnTo>
                  <a:pt x="44924" y="5290"/>
                </a:lnTo>
                <a:lnTo>
                  <a:pt x="39632" y="2656"/>
                </a:lnTo>
                <a:lnTo>
                  <a:pt x="36997" y="0"/>
                </a:lnTo>
                <a:lnTo>
                  <a:pt x="7926" y="0"/>
                </a:lnTo>
                <a:lnTo>
                  <a:pt x="5291" y="2656"/>
                </a:lnTo>
                <a:lnTo>
                  <a:pt x="0" y="5290"/>
                </a:lnTo>
                <a:lnTo>
                  <a:pt x="0" y="10581"/>
                </a:lnTo>
                <a:lnTo>
                  <a:pt x="5291" y="63532"/>
                </a:lnTo>
                <a:lnTo>
                  <a:pt x="7926" y="113826"/>
                </a:lnTo>
                <a:lnTo>
                  <a:pt x="15853" y="164120"/>
                </a:lnTo>
                <a:lnTo>
                  <a:pt x="21144" y="209124"/>
                </a:lnTo>
                <a:lnTo>
                  <a:pt x="29071" y="254128"/>
                </a:lnTo>
                <a:lnTo>
                  <a:pt x="36997" y="299132"/>
                </a:lnTo>
                <a:lnTo>
                  <a:pt x="44924" y="344135"/>
                </a:lnTo>
                <a:lnTo>
                  <a:pt x="55485" y="386505"/>
                </a:lnTo>
                <a:lnTo>
                  <a:pt x="63412" y="431509"/>
                </a:lnTo>
                <a:lnTo>
                  <a:pt x="71338" y="473856"/>
                </a:lnTo>
                <a:lnTo>
                  <a:pt x="79265" y="518860"/>
                </a:lnTo>
                <a:lnTo>
                  <a:pt x="87191" y="566520"/>
                </a:lnTo>
                <a:lnTo>
                  <a:pt x="95118" y="614158"/>
                </a:lnTo>
                <a:lnTo>
                  <a:pt x="100409" y="667109"/>
                </a:lnTo>
                <a:lnTo>
                  <a:pt x="110971" y="717403"/>
                </a:lnTo>
                <a:lnTo>
                  <a:pt x="116240" y="773010"/>
                </a:lnTo>
                <a:lnTo>
                  <a:pt x="118897" y="794173"/>
                </a:lnTo>
                <a:lnTo>
                  <a:pt x="118897" y="812701"/>
                </a:lnTo>
                <a:lnTo>
                  <a:pt x="121532" y="831230"/>
                </a:lnTo>
                <a:lnTo>
                  <a:pt x="121532" y="900075"/>
                </a:lnTo>
                <a:lnTo>
                  <a:pt x="124167" y="915946"/>
                </a:lnTo>
                <a:lnTo>
                  <a:pt x="121532" y="931841"/>
                </a:lnTo>
                <a:lnTo>
                  <a:pt x="121532" y="1000663"/>
                </a:lnTo>
                <a:lnTo>
                  <a:pt x="118897" y="1019192"/>
                </a:lnTo>
                <a:lnTo>
                  <a:pt x="116240" y="1037720"/>
                </a:lnTo>
                <a:lnTo>
                  <a:pt x="113605" y="1058903"/>
                </a:lnTo>
                <a:lnTo>
                  <a:pt x="113605" y="1072138"/>
                </a:lnTo>
                <a:lnTo>
                  <a:pt x="116240" y="1077433"/>
                </a:lnTo>
                <a:lnTo>
                  <a:pt x="118897" y="1080081"/>
                </a:lnTo>
                <a:lnTo>
                  <a:pt x="121532" y="1088023"/>
                </a:lnTo>
                <a:lnTo>
                  <a:pt x="124167" y="1090671"/>
                </a:lnTo>
                <a:lnTo>
                  <a:pt x="129458" y="1095964"/>
                </a:lnTo>
                <a:lnTo>
                  <a:pt x="129458" y="1098611"/>
                </a:lnTo>
                <a:lnTo>
                  <a:pt x="132093" y="1101259"/>
                </a:lnTo>
                <a:lnTo>
                  <a:pt x="145311" y="1101259"/>
                </a:lnTo>
                <a:lnTo>
                  <a:pt x="147946" y="1095964"/>
                </a:lnTo>
                <a:lnTo>
                  <a:pt x="147946" y="1080081"/>
                </a:lnTo>
                <a:lnTo>
                  <a:pt x="150603" y="1069493"/>
                </a:lnTo>
                <a:lnTo>
                  <a:pt x="150603" y="1061550"/>
                </a:lnTo>
                <a:lnTo>
                  <a:pt x="153238" y="1050962"/>
                </a:lnTo>
                <a:lnTo>
                  <a:pt x="153238" y="1043020"/>
                </a:lnTo>
                <a:lnTo>
                  <a:pt x="155873" y="1032429"/>
                </a:lnTo>
                <a:lnTo>
                  <a:pt x="155873" y="1005954"/>
                </a:lnTo>
                <a:lnTo>
                  <a:pt x="158530" y="995373"/>
                </a:lnTo>
                <a:lnTo>
                  <a:pt x="158530" y="698875"/>
                </a:lnTo>
                <a:lnTo>
                  <a:pt x="155873" y="648580"/>
                </a:lnTo>
                <a:lnTo>
                  <a:pt x="150603" y="600920"/>
                </a:lnTo>
                <a:lnTo>
                  <a:pt x="145311" y="555916"/>
                </a:lnTo>
                <a:lnTo>
                  <a:pt x="140020" y="51091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314987" y="1845410"/>
            <a:ext cx="47559" cy="111169"/>
          </a:xfrm>
          <a:custGeom>
            <a:avLst/>
            <a:gdLst/>
            <a:ahLst/>
            <a:cxnLst/>
            <a:rect l="l" t="t" r="r" b="b"/>
            <a:pathLst>
              <a:path w="47559" h="111169">
                <a:moveTo>
                  <a:pt x="47559" y="90186"/>
                </a:moveTo>
                <a:lnTo>
                  <a:pt x="44901" y="87507"/>
                </a:lnTo>
                <a:lnTo>
                  <a:pt x="42267" y="82149"/>
                </a:lnTo>
                <a:lnTo>
                  <a:pt x="39632" y="79470"/>
                </a:lnTo>
                <a:lnTo>
                  <a:pt x="36975" y="74113"/>
                </a:lnTo>
                <a:lnTo>
                  <a:pt x="36975" y="66300"/>
                </a:lnTo>
                <a:lnTo>
                  <a:pt x="34340" y="63621"/>
                </a:lnTo>
                <a:lnTo>
                  <a:pt x="34340" y="29243"/>
                </a:lnTo>
                <a:lnTo>
                  <a:pt x="36975" y="26564"/>
                </a:lnTo>
                <a:lnTo>
                  <a:pt x="36975" y="15849"/>
                </a:lnTo>
                <a:lnTo>
                  <a:pt x="34340" y="10715"/>
                </a:lnTo>
                <a:lnTo>
                  <a:pt x="34340" y="8036"/>
                </a:lnTo>
                <a:lnTo>
                  <a:pt x="31706" y="8036"/>
                </a:lnTo>
                <a:lnTo>
                  <a:pt x="29048" y="5357"/>
                </a:lnTo>
                <a:lnTo>
                  <a:pt x="26414" y="2678"/>
                </a:lnTo>
                <a:lnTo>
                  <a:pt x="23779" y="0"/>
                </a:lnTo>
                <a:lnTo>
                  <a:pt x="13195" y="0"/>
                </a:lnTo>
                <a:lnTo>
                  <a:pt x="7926" y="2678"/>
                </a:lnTo>
                <a:lnTo>
                  <a:pt x="7926" y="5357"/>
                </a:lnTo>
                <a:lnTo>
                  <a:pt x="5269" y="5357"/>
                </a:lnTo>
                <a:lnTo>
                  <a:pt x="2634" y="8036"/>
                </a:lnTo>
                <a:lnTo>
                  <a:pt x="0" y="13393"/>
                </a:lnTo>
                <a:lnTo>
                  <a:pt x="0" y="74113"/>
                </a:lnTo>
                <a:lnTo>
                  <a:pt x="2634" y="76792"/>
                </a:lnTo>
                <a:lnTo>
                  <a:pt x="5269" y="84828"/>
                </a:lnTo>
                <a:lnTo>
                  <a:pt x="7926" y="87507"/>
                </a:lnTo>
                <a:lnTo>
                  <a:pt x="7926" y="92641"/>
                </a:lnTo>
                <a:lnTo>
                  <a:pt x="10561" y="100678"/>
                </a:lnTo>
                <a:lnTo>
                  <a:pt x="15853" y="106035"/>
                </a:lnTo>
                <a:lnTo>
                  <a:pt x="18487" y="108714"/>
                </a:lnTo>
                <a:lnTo>
                  <a:pt x="21122" y="111169"/>
                </a:lnTo>
                <a:lnTo>
                  <a:pt x="39632" y="111169"/>
                </a:lnTo>
                <a:lnTo>
                  <a:pt x="42267" y="108714"/>
                </a:lnTo>
                <a:lnTo>
                  <a:pt x="44901" y="106035"/>
                </a:lnTo>
                <a:lnTo>
                  <a:pt x="47559" y="103356"/>
                </a:lnTo>
                <a:lnTo>
                  <a:pt x="47559" y="90186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119459" y="1594049"/>
            <a:ext cx="55485" cy="118983"/>
          </a:xfrm>
          <a:custGeom>
            <a:avLst/>
            <a:gdLst/>
            <a:ahLst/>
            <a:cxnLst/>
            <a:rect l="l" t="t" r="r" b="b"/>
            <a:pathLst>
              <a:path w="55485" h="118983">
                <a:moveTo>
                  <a:pt x="7926" y="34377"/>
                </a:moveTo>
                <a:lnTo>
                  <a:pt x="5291" y="42191"/>
                </a:lnTo>
                <a:lnTo>
                  <a:pt x="2657" y="44869"/>
                </a:lnTo>
                <a:lnTo>
                  <a:pt x="0" y="52906"/>
                </a:lnTo>
                <a:lnTo>
                  <a:pt x="0" y="111169"/>
                </a:lnTo>
                <a:lnTo>
                  <a:pt x="2657" y="113848"/>
                </a:lnTo>
                <a:lnTo>
                  <a:pt x="2657" y="118983"/>
                </a:lnTo>
                <a:lnTo>
                  <a:pt x="7926" y="118983"/>
                </a:lnTo>
                <a:lnTo>
                  <a:pt x="7926" y="116527"/>
                </a:lnTo>
                <a:lnTo>
                  <a:pt x="10583" y="111169"/>
                </a:lnTo>
                <a:lnTo>
                  <a:pt x="10583" y="108491"/>
                </a:lnTo>
                <a:lnTo>
                  <a:pt x="13218" y="103133"/>
                </a:lnTo>
                <a:lnTo>
                  <a:pt x="15853" y="100454"/>
                </a:lnTo>
                <a:lnTo>
                  <a:pt x="15853" y="87284"/>
                </a:lnTo>
                <a:lnTo>
                  <a:pt x="18510" y="81926"/>
                </a:lnTo>
                <a:lnTo>
                  <a:pt x="18510" y="74113"/>
                </a:lnTo>
                <a:lnTo>
                  <a:pt x="21144" y="68755"/>
                </a:lnTo>
                <a:lnTo>
                  <a:pt x="21144" y="63398"/>
                </a:lnTo>
                <a:lnTo>
                  <a:pt x="23779" y="55584"/>
                </a:lnTo>
                <a:lnTo>
                  <a:pt x="26436" y="50227"/>
                </a:lnTo>
                <a:lnTo>
                  <a:pt x="26436" y="44869"/>
                </a:lnTo>
                <a:lnTo>
                  <a:pt x="29071" y="39735"/>
                </a:lnTo>
                <a:lnTo>
                  <a:pt x="31706" y="37056"/>
                </a:lnTo>
                <a:lnTo>
                  <a:pt x="34363" y="34377"/>
                </a:lnTo>
                <a:lnTo>
                  <a:pt x="34363" y="29020"/>
                </a:lnTo>
                <a:lnTo>
                  <a:pt x="36997" y="26341"/>
                </a:lnTo>
                <a:lnTo>
                  <a:pt x="39632" y="23662"/>
                </a:lnTo>
                <a:lnTo>
                  <a:pt x="42289" y="21207"/>
                </a:lnTo>
                <a:lnTo>
                  <a:pt x="44924" y="18528"/>
                </a:lnTo>
                <a:lnTo>
                  <a:pt x="44924" y="15849"/>
                </a:lnTo>
                <a:lnTo>
                  <a:pt x="47559" y="15849"/>
                </a:lnTo>
                <a:lnTo>
                  <a:pt x="52850" y="13170"/>
                </a:lnTo>
                <a:lnTo>
                  <a:pt x="55485" y="10491"/>
                </a:lnTo>
                <a:lnTo>
                  <a:pt x="55485" y="5134"/>
                </a:lnTo>
                <a:lnTo>
                  <a:pt x="52850" y="2678"/>
                </a:lnTo>
                <a:lnTo>
                  <a:pt x="50193" y="2678"/>
                </a:lnTo>
                <a:lnTo>
                  <a:pt x="47559" y="0"/>
                </a:lnTo>
                <a:lnTo>
                  <a:pt x="39632" y="0"/>
                </a:lnTo>
                <a:lnTo>
                  <a:pt x="39632" y="2678"/>
                </a:lnTo>
                <a:lnTo>
                  <a:pt x="34363" y="2678"/>
                </a:lnTo>
                <a:lnTo>
                  <a:pt x="34363" y="5134"/>
                </a:lnTo>
                <a:lnTo>
                  <a:pt x="29071" y="5134"/>
                </a:lnTo>
                <a:lnTo>
                  <a:pt x="26436" y="7813"/>
                </a:lnTo>
                <a:lnTo>
                  <a:pt x="23779" y="10491"/>
                </a:lnTo>
                <a:lnTo>
                  <a:pt x="18510" y="13170"/>
                </a:lnTo>
                <a:lnTo>
                  <a:pt x="15853" y="15849"/>
                </a:lnTo>
                <a:lnTo>
                  <a:pt x="15853" y="21207"/>
                </a:lnTo>
                <a:lnTo>
                  <a:pt x="10583" y="23662"/>
                </a:lnTo>
                <a:lnTo>
                  <a:pt x="7926" y="29020"/>
                </a:lnTo>
                <a:lnTo>
                  <a:pt x="7926" y="34377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122116" y="1636240"/>
            <a:ext cx="198140" cy="172112"/>
          </a:xfrm>
          <a:custGeom>
            <a:avLst/>
            <a:gdLst/>
            <a:ahLst/>
            <a:cxnLst/>
            <a:rect l="l" t="t" r="r" b="b"/>
            <a:pathLst>
              <a:path w="198140" h="172112">
                <a:moveTo>
                  <a:pt x="158507" y="116527"/>
                </a:moveTo>
                <a:lnTo>
                  <a:pt x="155873" y="124563"/>
                </a:lnTo>
                <a:lnTo>
                  <a:pt x="155873" y="132377"/>
                </a:lnTo>
                <a:lnTo>
                  <a:pt x="153238" y="143092"/>
                </a:lnTo>
                <a:lnTo>
                  <a:pt x="150581" y="148449"/>
                </a:lnTo>
                <a:lnTo>
                  <a:pt x="147946" y="156263"/>
                </a:lnTo>
                <a:lnTo>
                  <a:pt x="145311" y="158941"/>
                </a:lnTo>
                <a:lnTo>
                  <a:pt x="145311" y="169433"/>
                </a:lnTo>
                <a:lnTo>
                  <a:pt x="147946" y="172112"/>
                </a:lnTo>
                <a:lnTo>
                  <a:pt x="155873" y="172112"/>
                </a:lnTo>
                <a:lnTo>
                  <a:pt x="158507" y="169433"/>
                </a:lnTo>
                <a:lnTo>
                  <a:pt x="163799" y="169433"/>
                </a:lnTo>
                <a:lnTo>
                  <a:pt x="169091" y="166978"/>
                </a:lnTo>
                <a:lnTo>
                  <a:pt x="177017" y="158941"/>
                </a:lnTo>
                <a:lnTo>
                  <a:pt x="184944" y="148449"/>
                </a:lnTo>
                <a:lnTo>
                  <a:pt x="192870" y="137734"/>
                </a:lnTo>
                <a:lnTo>
                  <a:pt x="195505" y="127242"/>
                </a:lnTo>
                <a:lnTo>
                  <a:pt x="198140" y="113848"/>
                </a:lnTo>
                <a:lnTo>
                  <a:pt x="198140" y="90186"/>
                </a:lnTo>
                <a:lnTo>
                  <a:pt x="195505" y="79470"/>
                </a:lnTo>
                <a:lnTo>
                  <a:pt x="192870" y="66300"/>
                </a:lnTo>
                <a:lnTo>
                  <a:pt x="187579" y="58263"/>
                </a:lnTo>
                <a:lnTo>
                  <a:pt x="182287" y="47771"/>
                </a:lnTo>
                <a:lnTo>
                  <a:pt x="174360" y="37056"/>
                </a:lnTo>
                <a:lnTo>
                  <a:pt x="163799" y="29243"/>
                </a:lnTo>
                <a:lnTo>
                  <a:pt x="155873" y="21207"/>
                </a:lnTo>
                <a:lnTo>
                  <a:pt x="147946" y="13393"/>
                </a:lnTo>
                <a:lnTo>
                  <a:pt x="137385" y="10715"/>
                </a:lnTo>
                <a:lnTo>
                  <a:pt x="129458" y="5357"/>
                </a:lnTo>
                <a:lnTo>
                  <a:pt x="118875" y="2678"/>
                </a:lnTo>
                <a:lnTo>
                  <a:pt x="110948" y="0"/>
                </a:lnTo>
                <a:lnTo>
                  <a:pt x="81899" y="0"/>
                </a:lnTo>
                <a:lnTo>
                  <a:pt x="73973" y="2678"/>
                </a:lnTo>
                <a:lnTo>
                  <a:pt x="66046" y="5357"/>
                </a:lnTo>
                <a:lnTo>
                  <a:pt x="58120" y="10715"/>
                </a:lnTo>
                <a:lnTo>
                  <a:pt x="50193" y="13393"/>
                </a:lnTo>
                <a:lnTo>
                  <a:pt x="42267" y="21207"/>
                </a:lnTo>
                <a:lnTo>
                  <a:pt x="31706" y="26564"/>
                </a:lnTo>
                <a:lnTo>
                  <a:pt x="23779" y="34601"/>
                </a:lnTo>
                <a:lnTo>
                  <a:pt x="15853" y="42414"/>
                </a:lnTo>
                <a:lnTo>
                  <a:pt x="10561" y="53129"/>
                </a:lnTo>
                <a:lnTo>
                  <a:pt x="5269" y="63621"/>
                </a:lnTo>
                <a:lnTo>
                  <a:pt x="2634" y="66300"/>
                </a:lnTo>
                <a:lnTo>
                  <a:pt x="2634" y="68978"/>
                </a:lnTo>
                <a:lnTo>
                  <a:pt x="0" y="71657"/>
                </a:lnTo>
                <a:lnTo>
                  <a:pt x="0" y="76792"/>
                </a:lnTo>
                <a:lnTo>
                  <a:pt x="7926" y="76792"/>
                </a:lnTo>
                <a:lnTo>
                  <a:pt x="7926" y="74336"/>
                </a:lnTo>
                <a:lnTo>
                  <a:pt x="13195" y="71657"/>
                </a:lnTo>
                <a:lnTo>
                  <a:pt x="13195" y="68978"/>
                </a:lnTo>
                <a:lnTo>
                  <a:pt x="15853" y="66300"/>
                </a:lnTo>
                <a:lnTo>
                  <a:pt x="23779" y="58263"/>
                </a:lnTo>
                <a:lnTo>
                  <a:pt x="31706" y="53129"/>
                </a:lnTo>
                <a:lnTo>
                  <a:pt x="36975" y="47771"/>
                </a:lnTo>
                <a:lnTo>
                  <a:pt x="42267" y="39735"/>
                </a:lnTo>
                <a:lnTo>
                  <a:pt x="52828" y="37056"/>
                </a:lnTo>
                <a:lnTo>
                  <a:pt x="58120" y="31922"/>
                </a:lnTo>
                <a:lnTo>
                  <a:pt x="66046" y="29243"/>
                </a:lnTo>
                <a:lnTo>
                  <a:pt x="71316" y="29243"/>
                </a:lnTo>
                <a:lnTo>
                  <a:pt x="79242" y="26564"/>
                </a:lnTo>
                <a:lnTo>
                  <a:pt x="95095" y="26564"/>
                </a:lnTo>
                <a:lnTo>
                  <a:pt x="103022" y="29243"/>
                </a:lnTo>
                <a:lnTo>
                  <a:pt x="116240" y="29243"/>
                </a:lnTo>
                <a:lnTo>
                  <a:pt x="126801" y="34601"/>
                </a:lnTo>
                <a:lnTo>
                  <a:pt x="137385" y="39735"/>
                </a:lnTo>
                <a:lnTo>
                  <a:pt x="140020" y="42414"/>
                </a:lnTo>
                <a:lnTo>
                  <a:pt x="145311" y="47771"/>
                </a:lnTo>
                <a:lnTo>
                  <a:pt x="150581" y="53129"/>
                </a:lnTo>
                <a:lnTo>
                  <a:pt x="153238" y="58263"/>
                </a:lnTo>
                <a:lnTo>
                  <a:pt x="155873" y="66300"/>
                </a:lnTo>
                <a:lnTo>
                  <a:pt x="155873" y="74336"/>
                </a:lnTo>
                <a:lnTo>
                  <a:pt x="158507" y="82149"/>
                </a:lnTo>
                <a:lnTo>
                  <a:pt x="158507" y="116527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164383" y="1458994"/>
            <a:ext cx="301184" cy="190640"/>
          </a:xfrm>
          <a:custGeom>
            <a:avLst/>
            <a:gdLst/>
            <a:ahLst/>
            <a:cxnLst/>
            <a:rect l="l" t="t" r="r" b="b"/>
            <a:pathLst>
              <a:path w="301184" h="190640">
                <a:moveTo>
                  <a:pt x="200797" y="179925"/>
                </a:moveTo>
                <a:lnTo>
                  <a:pt x="203432" y="185283"/>
                </a:lnTo>
                <a:lnTo>
                  <a:pt x="206089" y="187962"/>
                </a:lnTo>
                <a:lnTo>
                  <a:pt x="211358" y="187962"/>
                </a:lnTo>
                <a:lnTo>
                  <a:pt x="216650" y="190640"/>
                </a:lnTo>
                <a:lnTo>
                  <a:pt x="219285" y="190640"/>
                </a:lnTo>
                <a:lnTo>
                  <a:pt x="224576" y="187962"/>
                </a:lnTo>
                <a:lnTo>
                  <a:pt x="229868" y="185283"/>
                </a:lnTo>
                <a:lnTo>
                  <a:pt x="235138" y="179925"/>
                </a:lnTo>
                <a:lnTo>
                  <a:pt x="235138" y="177246"/>
                </a:lnTo>
                <a:lnTo>
                  <a:pt x="243064" y="174791"/>
                </a:lnTo>
                <a:lnTo>
                  <a:pt x="245699" y="169433"/>
                </a:lnTo>
                <a:lnTo>
                  <a:pt x="253625" y="166754"/>
                </a:lnTo>
                <a:lnTo>
                  <a:pt x="258917" y="161397"/>
                </a:lnTo>
                <a:lnTo>
                  <a:pt x="264209" y="156263"/>
                </a:lnTo>
                <a:lnTo>
                  <a:pt x="272135" y="150905"/>
                </a:lnTo>
                <a:lnTo>
                  <a:pt x="274770" y="145547"/>
                </a:lnTo>
                <a:lnTo>
                  <a:pt x="282697" y="140190"/>
                </a:lnTo>
                <a:lnTo>
                  <a:pt x="287988" y="135055"/>
                </a:lnTo>
                <a:lnTo>
                  <a:pt x="290623" y="132377"/>
                </a:lnTo>
                <a:lnTo>
                  <a:pt x="295915" y="127019"/>
                </a:lnTo>
                <a:lnTo>
                  <a:pt x="298550" y="121661"/>
                </a:lnTo>
                <a:lnTo>
                  <a:pt x="301184" y="119206"/>
                </a:lnTo>
                <a:lnTo>
                  <a:pt x="301184" y="103133"/>
                </a:lnTo>
                <a:lnTo>
                  <a:pt x="298550" y="89962"/>
                </a:lnTo>
                <a:lnTo>
                  <a:pt x="290623" y="76792"/>
                </a:lnTo>
                <a:lnTo>
                  <a:pt x="282697" y="66076"/>
                </a:lnTo>
                <a:lnTo>
                  <a:pt x="272135" y="55584"/>
                </a:lnTo>
                <a:lnTo>
                  <a:pt x="256282" y="47548"/>
                </a:lnTo>
                <a:lnTo>
                  <a:pt x="240429" y="37056"/>
                </a:lnTo>
                <a:lnTo>
                  <a:pt x="221942" y="29020"/>
                </a:lnTo>
                <a:lnTo>
                  <a:pt x="203432" y="23885"/>
                </a:lnTo>
                <a:lnTo>
                  <a:pt x="184944" y="18528"/>
                </a:lnTo>
                <a:lnTo>
                  <a:pt x="166456" y="10491"/>
                </a:lnTo>
                <a:lnTo>
                  <a:pt x="145311" y="8036"/>
                </a:lnTo>
                <a:lnTo>
                  <a:pt x="126824" y="5357"/>
                </a:lnTo>
                <a:lnTo>
                  <a:pt x="110971" y="2678"/>
                </a:lnTo>
                <a:lnTo>
                  <a:pt x="95118" y="0"/>
                </a:lnTo>
                <a:lnTo>
                  <a:pt x="79265" y="2678"/>
                </a:lnTo>
                <a:lnTo>
                  <a:pt x="71338" y="2678"/>
                </a:lnTo>
                <a:lnTo>
                  <a:pt x="66046" y="8036"/>
                </a:lnTo>
                <a:lnTo>
                  <a:pt x="58120" y="10491"/>
                </a:lnTo>
                <a:lnTo>
                  <a:pt x="55485" y="15849"/>
                </a:lnTo>
                <a:lnTo>
                  <a:pt x="50193" y="21207"/>
                </a:lnTo>
                <a:lnTo>
                  <a:pt x="47559" y="29020"/>
                </a:lnTo>
                <a:lnTo>
                  <a:pt x="44901" y="37056"/>
                </a:lnTo>
                <a:lnTo>
                  <a:pt x="42267" y="47548"/>
                </a:lnTo>
                <a:lnTo>
                  <a:pt x="36975" y="55584"/>
                </a:lnTo>
                <a:lnTo>
                  <a:pt x="36975" y="66076"/>
                </a:lnTo>
                <a:lnTo>
                  <a:pt x="31706" y="74113"/>
                </a:lnTo>
                <a:lnTo>
                  <a:pt x="29048" y="84605"/>
                </a:lnTo>
                <a:lnTo>
                  <a:pt x="23779" y="95320"/>
                </a:lnTo>
                <a:lnTo>
                  <a:pt x="18487" y="105812"/>
                </a:lnTo>
                <a:lnTo>
                  <a:pt x="10561" y="113848"/>
                </a:lnTo>
                <a:lnTo>
                  <a:pt x="2634" y="124340"/>
                </a:lnTo>
                <a:lnTo>
                  <a:pt x="0" y="124340"/>
                </a:lnTo>
                <a:lnTo>
                  <a:pt x="0" y="135055"/>
                </a:lnTo>
                <a:lnTo>
                  <a:pt x="2634" y="140190"/>
                </a:lnTo>
                <a:lnTo>
                  <a:pt x="18487" y="140190"/>
                </a:lnTo>
                <a:lnTo>
                  <a:pt x="26414" y="132377"/>
                </a:lnTo>
                <a:lnTo>
                  <a:pt x="31706" y="121661"/>
                </a:lnTo>
                <a:lnTo>
                  <a:pt x="36975" y="116527"/>
                </a:lnTo>
                <a:lnTo>
                  <a:pt x="39632" y="108491"/>
                </a:lnTo>
                <a:lnTo>
                  <a:pt x="44901" y="100678"/>
                </a:lnTo>
                <a:lnTo>
                  <a:pt x="47559" y="92641"/>
                </a:lnTo>
                <a:lnTo>
                  <a:pt x="50193" y="84605"/>
                </a:lnTo>
                <a:lnTo>
                  <a:pt x="55485" y="79470"/>
                </a:lnTo>
                <a:lnTo>
                  <a:pt x="55485" y="74113"/>
                </a:lnTo>
                <a:lnTo>
                  <a:pt x="60754" y="66076"/>
                </a:lnTo>
                <a:lnTo>
                  <a:pt x="66046" y="60942"/>
                </a:lnTo>
                <a:lnTo>
                  <a:pt x="68681" y="55584"/>
                </a:lnTo>
                <a:lnTo>
                  <a:pt x="73973" y="52906"/>
                </a:lnTo>
                <a:lnTo>
                  <a:pt x="81899" y="47548"/>
                </a:lnTo>
                <a:lnTo>
                  <a:pt x="89826" y="47548"/>
                </a:lnTo>
                <a:lnTo>
                  <a:pt x="100387" y="45093"/>
                </a:lnTo>
                <a:lnTo>
                  <a:pt x="132093" y="45093"/>
                </a:lnTo>
                <a:lnTo>
                  <a:pt x="142677" y="47548"/>
                </a:lnTo>
                <a:lnTo>
                  <a:pt x="155873" y="47548"/>
                </a:lnTo>
                <a:lnTo>
                  <a:pt x="169091" y="52906"/>
                </a:lnTo>
                <a:lnTo>
                  <a:pt x="179652" y="55584"/>
                </a:lnTo>
                <a:lnTo>
                  <a:pt x="192870" y="63621"/>
                </a:lnTo>
                <a:lnTo>
                  <a:pt x="206089" y="66076"/>
                </a:lnTo>
                <a:lnTo>
                  <a:pt x="216650" y="74113"/>
                </a:lnTo>
                <a:lnTo>
                  <a:pt x="224576" y="82149"/>
                </a:lnTo>
                <a:lnTo>
                  <a:pt x="235138" y="87284"/>
                </a:lnTo>
                <a:lnTo>
                  <a:pt x="240429" y="95320"/>
                </a:lnTo>
                <a:lnTo>
                  <a:pt x="243064" y="103133"/>
                </a:lnTo>
                <a:lnTo>
                  <a:pt x="245699" y="111169"/>
                </a:lnTo>
                <a:lnTo>
                  <a:pt x="245699" y="121661"/>
                </a:lnTo>
                <a:lnTo>
                  <a:pt x="243064" y="124340"/>
                </a:lnTo>
                <a:lnTo>
                  <a:pt x="243064" y="127019"/>
                </a:lnTo>
                <a:lnTo>
                  <a:pt x="240429" y="129698"/>
                </a:lnTo>
                <a:lnTo>
                  <a:pt x="235138" y="132377"/>
                </a:lnTo>
                <a:lnTo>
                  <a:pt x="229868" y="137734"/>
                </a:lnTo>
                <a:lnTo>
                  <a:pt x="224576" y="140190"/>
                </a:lnTo>
                <a:lnTo>
                  <a:pt x="219285" y="145547"/>
                </a:lnTo>
                <a:lnTo>
                  <a:pt x="216650" y="148226"/>
                </a:lnTo>
                <a:lnTo>
                  <a:pt x="214015" y="150905"/>
                </a:lnTo>
                <a:lnTo>
                  <a:pt x="208723" y="150905"/>
                </a:lnTo>
                <a:lnTo>
                  <a:pt x="206089" y="153584"/>
                </a:lnTo>
                <a:lnTo>
                  <a:pt x="203432" y="156263"/>
                </a:lnTo>
                <a:lnTo>
                  <a:pt x="203432" y="158718"/>
                </a:lnTo>
                <a:lnTo>
                  <a:pt x="198162" y="158718"/>
                </a:lnTo>
                <a:lnTo>
                  <a:pt x="198162" y="177246"/>
                </a:lnTo>
                <a:lnTo>
                  <a:pt x="200797" y="1799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979439" y="1845410"/>
            <a:ext cx="760922" cy="984836"/>
          </a:xfrm>
          <a:custGeom>
            <a:avLst/>
            <a:gdLst/>
            <a:ahLst/>
            <a:cxnLst/>
            <a:rect l="l" t="t" r="r" b="b"/>
            <a:pathLst>
              <a:path w="760922" h="984836">
                <a:moveTo>
                  <a:pt x="758265" y="643357"/>
                </a:moveTo>
                <a:lnTo>
                  <a:pt x="758265" y="622172"/>
                </a:lnTo>
                <a:lnTo>
                  <a:pt x="760922" y="600987"/>
                </a:lnTo>
                <a:lnTo>
                  <a:pt x="760922" y="555983"/>
                </a:lnTo>
                <a:lnTo>
                  <a:pt x="758265" y="534866"/>
                </a:lnTo>
                <a:lnTo>
                  <a:pt x="755630" y="516337"/>
                </a:lnTo>
                <a:lnTo>
                  <a:pt x="752995" y="495130"/>
                </a:lnTo>
                <a:lnTo>
                  <a:pt x="747704" y="473923"/>
                </a:lnTo>
                <a:lnTo>
                  <a:pt x="742412" y="452716"/>
                </a:lnTo>
                <a:lnTo>
                  <a:pt x="737142" y="431509"/>
                </a:lnTo>
                <a:lnTo>
                  <a:pt x="729216" y="412980"/>
                </a:lnTo>
                <a:lnTo>
                  <a:pt x="723924" y="391773"/>
                </a:lnTo>
                <a:lnTo>
                  <a:pt x="718632" y="370789"/>
                </a:lnTo>
                <a:lnTo>
                  <a:pt x="710706" y="349582"/>
                </a:lnTo>
                <a:lnTo>
                  <a:pt x="702779" y="328375"/>
                </a:lnTo>
                <a:lnTo>
                  <a:pt x="697510" y="307168"/>
                </a:lnTo>
                <a:lnTo>
                  <a:pt x="692218" y="285961"/>
                </a:lnTo>
                <a:lnTo>
                  <a:pt x="671073" y="254262"/>
                </a:lnTo>
                <a:lnTo>
                  <a:pt x="649951" y="227697"/>
                </a:lnTo>
                <a:lnTo>
                  <a:pt x="628806" y="206490"/>
                </a:lnTo>
                <a:lnTo>
                  <a:pt x="607683" y="187962"/>
                </a:lnTo>
                <a:lnTo>
                  <a:pt x="583904" y="172112"/>
                </a:lnTo>
                <a:lnTo>
                  <a:pt x="562759" y="158941"/>
                </a:lnTo>
                <a:lnTo>
                  <a:pt x="541614" y="150905"/>
                </a:lnTo>
                <a:lnTo>
                  <a:pt x="523127" y="140413"/>
                </a:lnTo>
                <a:lnTo>
                  <a:pt x="501982" y="132377"/>
                </a:lnTo>
                <a:lnTo>
                  <a:pt x="483494" y="124563"/>
                </a:lnTo>
                <a:lnTo>
                  <a:pt x="467641" y="116527"/>
                </a:lnTo>
                <a:lnTo>
                  <a:pt x="451788" y="108714"/>
                </a:lnTo>
                <a:lnTo>
                  <a:pt x="438570" y="95320"/>
                </a:lnTo>
                <a:lnTo>
                  <a:pt x="428009" y="84828"/>
                </a:lnTo>
                <a:lnTo>
                  <a:pt x="420082" y="68978"/>
                </a:lnTo>
                <a:lnTo>
                  <a:pt x="412156" y="52906"/>
                </a:lnTo>
                <a:lnTo>
                  <a:pt x="409521" y="45093"/>
                </a:lnTo>
                <a:lnTo>
                  <a:pt x="409521" y="37056"/>
                </a:lnTo>
                <a:lnTo>
                  <a:pt x="406886" y="26564"/>
                </a:lnTo>
                <a:lnTo>
                  <a:pt x="404229" y="21207"/>
                </a:lnTo>
                <a:lnTo>
                  <a:pt x="401594" y="15849"/>
                </a:lnTo>
                <a:lnTo>
                  <a:pt x="401594" y="10715"/>
                </a:lnTo>
                <a:lnTo>
                  <a:pt x="398960" y="5357"/>
                </a:lnTo>
                <a:lnTo>
                  <a:pt x="396302" y="2678"/>
                </a:lnTo>
                <a:lnTo>
                  <a:pt x="393668" y="0"/>
                </a:lnTo>
                <a:lnTo>
                  <a:pt x="391033" y="0"/>
                </a:lnTo>
                <a:lnTo>
                  <a:pt x="388376" y="5357"/>
                </a:lnTo>
                <a:lnTo>
                  <a:pt x="388376" y="23885"/>
                </a:lnTo>
                <a:lnTo>
                  <a:pt x="391033" y="47771"/>
                </a:lnTo>
                <a:lnTo>
                  <a:pt x="396302" y="68978"/>
                </a:lnTo>
                <a:lnTo>
                  <a:pt x="404229" y="87507"/>
                </a:lnTo>
                <a:lnTo>
                  <a:pt x="420082" y="103356"/>
                </a:lnTo>
                <a:lnTo>
                  <a:pt x="433300" y="116527"/>
                </a:lnTo>
                <a:lnTo>
                  <a:pt x="451788" y="129698"/>
                </a:lnTo>
                <a:lnTo>
                  <a:pt x="470276" y="140413"/>
                </a:lnTo>
                <a:lnTo>
                  <a:pt x="494055" y="150905"/>
                </a:lnTo>
                <a:lnTo>
                  <a:pt x="512565" y="161620"/>
                </a:lnTo>
                <a:lnTo>
                  <a:pt x="536345" y="172112"/>
                </a:lnTo>
                <a:lnTo>
                  <a:pt x="560124" y="187962"/>
                </a:lnTo>
                <a:lnTo>
                  <a:pt x="581247" y="203811"/>
                </a:lnTo>
                <a:lnTo>
                  <a:pt x="605026" y="222339"/>
                </a:lnTo>
                <a:lnTo>
                  <a:pt x="626171" y="243547"/>
                </a:lnTo>
                <a:lnTo>
                  <a:pt x="644659" y="270111"/>
                </a:lnTo>
                <a:lnTo>
                  <a:pt x="663147" y="299132"/>
                </a:lnTo>
                <a:lnTo>
                  <a:pt x="668438" y="320339"/>
                </a:lnTo>
                <a:lnTo>
                  <a:pt x="673730" y="341546"/>
                </a:lnTo>
                <a:lnTo>
                  <a:pt x="679000" y="362753"/>
                </a:lnTo>
                <a:lnTo>
                  <a:pt x="684291" y="381281"/>
                </a:lnTo>
                <a:lnTo>
                  <a:pt x="689583" y="402488"/>
                </a:lnTo>
                <a:lnTo>
                  <a:pt x="692218" y="421017"/>
                </a:lnTo>
                <a:lnTo>
                  <a:pt x="700144" y="439545"/>
                </a:lnTo>
                <a:lnTo>
                  <a:pt x="702779" y="458073"/>
                </a:lnTo>
                <a:lnTo>
                  <a:pt x="708071" y="476602"/>
                </a:lnTo>
                <a:lnTo>
                  <a:pt x="710706" y="497809"/>
                </a:lnTo>
                <a:lnTo>
                  <a:pt x="713363" y="516337"/>
                </a:lnTo>
                <a:lnTo>
                  <a:pt x="715997" y="534866"/>
                </a:lnTo>
                <a:lnTo>
                  <a:pt x="715997" y="595697"/>
                </a:lnTo>
                <a:lnTo>
                  <a:pt x="713363" y="616881"/>
                </a:lnTo>
                <a:lnTo>
                  <a:pt x="710706" y="635410"/>
                </a:lnTo>
                <a:lnTo>
                  <a:pt x="710706" y="656594"/>
                </a:lnTo>
                <a:lnTo>
                  <a:pt x="708071" y="675123"/>
                </a:lnTo>
                <a:lnTo>
                  <a:pt x="705436" y="693651"/>
                </a:lnTo>
                <a:lnTo>
                  <a:pt x="705436" y="712179"/>
                </a:lnTo>
                <a:lnTo>
                  <a:pt x="702779" y="730708"/>
                </a:lnTo>
                <a:lnTo>
                  <a:pt x="702779" y="746602"/>
                </a:lnTo>
                <a:lnTo>
                  <a:pt x="700144" y="765130"/>
                </a:lnTo>
                <a:lnTo>
                  <a:pt x="694853" y="781002"/>
                </a:lnTo>
                <a:lnTo>
                  <a:pt x="692218" y="799530"/>
                </a:lnTo>
                <a:lnTo>
                  <a:pt x="684291" y="812768"/>
                </a:lnTo>
                <a:lnTo>
                  <a:pt x="679000" y="828662"/>
                </a:lnTo>
                <a:lnTo>
                  <a:pt x="671073" y="844534"/>
                </a:lnTo>
                <a:lnTo>
                  <a:pt x="660512" y="857772"/>
                </a:lnTo>
                <a:lnTo>
                  <a:pt x="649951" y="873666"/>
                </a:lnTo>
                <a:lnTo>
                  <a:pt x="636732" y="886904"/>
                </a:lnTo>
                <a:lnTo>
                  <a:pt x="607683" y="908066"/>
                </a:lnTo>
                <a:lnTo>
                  <a:pt x="578612" y="923960"/>
                </a:lnTo>
                <a:lnTo>
                  <a:pt x="546906" y="934542"/>
                </a:lnTo>
                <a:lnTo>
                  <a:pt x="515200" y="939832"/>
                </a:lnTo>
                <a:lnTo>
                  <a:pt x="486129" y="939832"/>
                </a:lnTo>
                <a:lnTo>
                  <a:pt x="451788" y="937198"/>
                </a:lnTo>
                <a:lnTo>
                  <a:pt x="420082" y="929251"/>
                </a:lnTo>
                <a:lnTo>
                  <a:pt x="388376" y="918670"/>
                </a:lnTo>
                <a:lnTo>
                  <a:pt x="356670" y="902776"/>
                </a:lnTo>
                <a:lnTo>
                  <a:pt x="324964" y="886904"/>
                </a:lnTo>
                <a:lnTo>
                  <a:pt x="290623" y="868376"/>
                </a:lnTo>
                <a:lnTo>
                  <a:pt x="258917" y="849847"/>
                </a:lnTo>
                <a:lnTo>
                  <a:pt x="227211" y="828662"/>
                </a:lnTo>
                <a:lnTo>
                  <a:pt x="195505" y="804843"/>
                </a:lnTo>
                <a:lnTo>
                  <a:pt x="166456" y="781002"/>
                </a:lnTo>
                <a:lnTo>
                  <a:pt x="134750" y="759840"/>
                </a:lnTo>
                <a:lnTo>
                  <a:pt x="129458" y="751893"/>
                </a:lnTo>
                <a:lnTo>
                  <a:pt x="118897" y="746602"/>
                </a:lnTo>
                <a:lnTo>
                  <a:pt x="113605" y="741289"/>
                </a:lnTo>
                <a:lnTo>
                  <a:pt x="108314" y="735998"/>
                </a:lnTo>
                <a:lnTo>
                  <a:pt x="100387" y="730708"/>
                </a:lnTo>
                <a:lnTo>
                  <a:pt x="95118" y="722761"/>
                </a:lnTo>
                <a:lnTo>
                  <a:pt x="89826" y="720127"/>
                </a:lnTo>
                <a:lnTo>
                  <a:pt x="84534" y="714836"/>
                </a:lnTo>
                <a:lnTo>
                  <a:pt x="79265" y="706889"/>
                </a:lnTo>
                <a:lnTo>
                  <a:pt x="73973" y="701598"/>
                </a:lnTo>
                <a:lnTo>
                  <a:pt x="68681" y="696285"/>
                </a:lnTo>
                <a:lnTo>
                  <a:pt x="63412" y="690995"/>
                </a:lnTo>
                <a:lnTo>
                  <a:pt x="58120" y="683070"/>
                </a:lnTo>
                <a:lnTo>
                  <a:pt x="52828" y="677757"/>
                </a:lnTo>
                <a:lnTo>
                  <a:pt x="47559" y="669832"/>
                </a:lnTo>
                <a:lnTo>
                  <a:pt x="42267" y="661885"/>
                </a:lnTo>
                <a:lnTo>
                  <a:pt x="36975" y="659229"/>
                </a:lnTo>
                <a:lnTo>
                  <a:pt x="34340" y="656594"/>
                </a:lnTo>
                <a:lnTo>
                  <a:pt x="29048" y="653938"/>
                </a:lnTo>
                <a:lnTo>
                  <a:pt x="15853" y="653938"/>
                </a:lnTo>
                <a:lnTo>
                  <a:pt x="13195" y="656594"/>
                </a:lnTo>
                <a:lnTo>
                  <a:pt x="10561" y="659229"/>
                </a:lnTo>
                <a:lnTo>
                  <a:pt x="5269" y="659229"/>
                </a:lnTo>
                <a:lnTo>
                  <a:pt x="5269" y="664519"/>
                </a:lnTo>
                <a:lnTo>
                  <a:pt x="2634" y="667176"/>
                </a:lnTo>
                <a:lnTo>
                  <a:pt x="0" y="672466"/>
                </a:lnTo>
                <a:lnTo>
                  <a:pt x="0" y="675123"/>
                </a:lnTo>
                <a:lnTo>
                  <a:pt x="2634" y="677757"/>
                </a:lnTo>
                <a:lnTo>
                  <a:pt x="5269" y="683070"/>
                </a:lnTo>
                <a:lnTo>
                  <a:pt x="5269" y="688360"/>
                </a:lnTo>
                <a:lnTo>
                  <a:pt x="13195" y="696285"/>
                </a:lnTo>
                <a:lnTo>
                  <a:pt x="18487" y="704232"/>
                </a:lnTo>
                <a:lnTo>
                  <a:pt x="23779" y="712179"/>
                </a:lnTo>
                <a:lnTo>
                  <a:pt x="29048" y="720127"/>
                </a:lnTo>
                <a:lnTo>
                  <a:pt x="34340" y="725417"/>
                </a:lnTo>
                <a:lnTo>
                  <a:pt x="42267" y="733364"/>
                </a:lnTo>
                <a:lnTo>
                  <a:pt x="47559" y="738655"/>
                </a:lnTo>
                <a:lnTo>
                  <a:pt x="52828" y="743945"/>
                </a:lnTo>
                <a:lnTo>
                  <a:pt x="58120" y="751893"/>
                </a:lnTo>
                <a:lnTo>
                  <a:pt x="63412" y="757183"/>
                </a:lnTo>
                <a:lnTo>
                  <a:pt x="71338" y="762474"/>
                </a:lnTo>
                <a:lnTo>
                  <a:pt x="76608" y="770421"/>
                </a:lnTo>
                <a:lnTo>
                  <a:pt x="81899" y="775712"/>
                </a:lnTo>
                <a:lnTo>
                  <a:pt x="89826" y="781002"/>
                </a:lnTo>
                <a:lnTo>
                  <a:pt x="97752" y="788949"/>
                </a:lnTo>
                <a:lnTo>
                  <a:pt x="105679" y="796896"/>
                </a:lnTo>
                <a:lnTo>
                  <a:pt x="137385" y="820715"/>
                </a:lnTo>
                <a:lnTo>
                  <a:pt x="174383" y="847191"/>
                </a:lnTo>
                <a:lnTo>
                  <a:pt x="208723" y="871010"/>
                </a:lnTo>
                <a:lnTo>
                  <a:pt x="245699" y="892194"/>
                </a:lnTo>
                <a:lnTo>
                  <a:pt x="280062" y="913379"/>
                </a:lnTo>
                <a:lnTo>
                  <a:pt x="317037" y="934542"/>
                </a:lnTo>
                <a:lnTo>
                  <a:pt x="354035" y="950436"/>
                </a:lnTo>
                <a:lnTo>
                  <a:pt x="391033" y="966308"/>
                </a:lnTo>
                <a:lnTo>
                  <a:pt x="428009" y="976911"/>
                </a:lnTo>
                <a:lnTo>
                  <a:pt x="462349" y="982202"/>
                </a:lnTo>
                <a:lnTo>
                  <a:pt x="496712" y="984836"/>
                </a:lnTo>
                <a:lnTo>
                  <a:pt x="533688" y="984836"/>
                </a:lnTo>
                <a:lnTo>
                  <a:pt x="568051" y="976911"/>
                </a:lnTo>
                <a:lnTo>
                  <a:pt x="602392" y="963674"/>
                </a:lnTo>
                <a:lnTo>
                  <a:pt x="634098" y="945145"/>
                </a:lnTo>
                <a:lnTo>
                  <a:pt x="665804" y="921304"/>
                </a:lnTo>
                <a:lnTo>
                  <a:pt x="681657" y="905432"/>
                </a:lnTo>
                <a:lnTo>
                  <a:pt x="694853" y="892194"/>
                </a:lnTo>
                <a:lnTo>
                  <a:pt x="705436" y="873666"/>
                </a:lnTo>
                <a:lnTo>
                  <a:pt x="715997" y="857772"/>
                </a:lnTo>
                <a:lnTo>
                  <a:pt x="723924" y="841900"/>
                </a:lnTo>
                <a:lnTo>
                  <a:pt x="729216" y="823372"/>
                </a:lnTo>
                <a:lnTo>
                  <a:pt x="737142" y="807478"/>
                </a:lnTo>
                <a:lnTo>
                  <a:pt x="739777" y="788949"/>
                </a:lnTo>
                <a:lnTo>
                  <a:pt x="745069" y="767764"/>
                </a:lnTo>
                <a:lnTo>
                  <a:pt x="747704" y="749236"/>
                </a:lnTo>
                <a:lnTo>
                  <a:pt x="747704" y="728074"/>
                </a:lnTo>
                <a:lnTo>
                  <a:pt x="750338" y="709523"/>
                </a:lnTo>
                <a:lnTo>
                  <a:pt x="752995" y="685704"/>
                </a:lnTo>
                <a:lnTo>
                  <a:pt x="755630" y="667176"/>
                </a:lnTo>
                <a:lnTo>
                  <a:pt x="758265" y="6433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100971" y="2276919"/>
            <a:ext cx="391033" cy="338912"/>
          </a:xfrm>
          <a:custGeom>
            <a:avLst/>
            <a:gdLst/>
            <a:ahLst/>
            <a:cxnLst/>
            <a:rect l="l" t="t" r="r" b="b"/>
            <a:pathLst>
              <a:path w="391033" h="338912">
                <a:moveTo>
                  <a:pt x="377815" y="68978"/>
                </a:moveTo>
                <a:lnTo>
                  <a:pt x="372523" y="45093"/>
                </a:lnTo>
                <a:lnTo>
                  <a:pt x="367254" y="18528"/>
                </a:lnTo>
                <a:lnTo>
                  <a:pt x="364596" y="15849"/>
                </a:lnTo>
                <a:lnTo>
                  <a:pt x="364596" y="10715"/>
                </a:lnTo>
                <a:lnTo>
                  <a:pt x="361962" y="8036"/>
                </a:lnTo>
                <a:lnTo>
                  <a:pt x="359327" y="5357"/>
                </a:lnTo>
                <a:lnTo>
                  <a:pt x="356670" y="2678"/>
                </a:lnTo>
                <a:lnTo>
                  <a:pt x="354035" y="0"/>
                </a:lnTo>
                <a:lnTo>
                  <a:pt x="346109" y="0"/>
                </a:lnTo>
                <a:lnTo>
                  <a:pt x="346109" y="8036"/>
                </a:lnTo>
                <a:lnTo>
                  <a:pt x="351401" y="29243"/>
                </a:lnTo>
                <a:lnTo>
                  <a:pt x="354035" y="47771"/>
                </a:lnTo>
                <a:lnTo>
                  <a:pt x="356670" y="71434"/>
                </a:lnTo>
                <a:lnTo>
                  <a:pt x="361962" y="92641"/>
                </a:lnTo>
                <a:lnTo>
                  <a:pt x="361962" y="132421"/>
                </a:lnTo>
                <a:lnTo>
                  <a:pt x="359327" y="153606"/>
                </a:lnTo>
                <a:lnTo>
                  <a:pt x="354035" y="174769"/>
                </a:lnTo>
                <a:lnTo>
                  <a:pt x="351401" y="190663"/>
                </a:lnTo>
                <a:lnTo>
                  <a:pt x="346109" y="209191"/>
                </a:lnTo>
                <a:lnTo>
                  <a:pt x="335548" y="227719"/>
                </a:lnTo>
                <a:lnTo>
                  <a:pt x="327621" y="240957"/>
                </a:lnTo>
                <a:lnTo>
                  <a:pt x="317037" y="254195"/>
                </a:lnTo>
                <a:lnTo>
                  <a:pt x="303841" y="267433"/>
                </a:lnTo>
                <a:lnTo>
                  <a:pt x="287988" y="278014"/>
                </a:lnTo>
                <a:lnTo>
                  <a:pt x="269501" y="288617"/>
                </a:lnTo>
                <a:lnTo>
                  <a:pt x="256282" y="283327"/>
                </a:lnTo>
                <a:lnTo>
                  <a:pt x="243064" y="283327"/>
                </a:lnTo>
                <a:lnTo>
                  <a:pt x="229868" y="280670"/>
                </a:lnTo>
                <a:lnTo>
                  <a:pt x="219285" y="278014"/>
                </a:lnTo>
                <a:lnTo>
                  <a:pt x="208723" y="275380"/>
                </a:lnTo>
                <a:lnTo>
                  <a:pt x="198162" y="272723"/>
                </a:lnTo>
                <a:lnTo>
                  <a:pt x="190236" y="270089"/>
                </a:lnTo>
                <a:lnTo>
                  <a:pt x="182309" y="264776"/>
                </a:lnTo>
                <a:lnTo>
                  <a:pt x="171726" y="262142"/>
                </a:lnTo>
                <a:lnTo>
                  <a:pt x="163799" y="256851"/>
                </a:lnTo>
                <a:lnTo>
                  <a:pt x="155873" y="251561"/>
                </a:lnTo>
                <a:lnTo>
                  <a:pt x="147946" y="246248"/>
                </a:lnTo>
                <a:lnTo>
                  <a:pt x="137385" y="235666"/>
                </a:lnTo>
                <a:lnTo>
                  <a:pt x="129458" y="227719"/>
                </a:lnTo>
                <a:lnTo>
                  <a:pt x="118897" y="219772"/>
                </a:lnTo>
                <a:lnTo>
                  <a:pt x="110971" y="209191"/>
                </a:lnTo>
                <a:lnTo>
                  <a:pt x="103044" y="206557"/>
                </a:lnTo>
                <a:lnTo>
                  <a:pt x="100387" y="203900"/>
                </a:lnTo>
                <a:lnTo>
                  <a:pt x="92461" y="198610"/>
                </a:lnTo>
                <a:lnTo>
                  <a:pt x="87191" y="198610"/>
                </a:lnTo>
                <a:lnTo>
                  <a:pt x="81899" y="193319"/>
                </a:lnTo>
                <a:lnTo>
                  <a:pt x="76608" y="190663"/>
                </a:lnTo>
                <a:lnTo>
                  <a:pt x="71338" y="188006"/>
                </a:lnTo>
                <a:lnTo>
                  <a:pt x="66046" y="185372"/>
                </a:lnTo>
                <a:lnTo>
                  <a:pt x="60777" y="182716"/>
                </a:lnTo>
                <a:lnTo>
                  <a:pt x="55485" y="180081"/>
                </a:lnTo>
                <a:lnTo>
                  <a:pt x="50193" y="177425"/>
                </a:lnTo>
                <a:lnTo>
                  <a:pt x="44924" y="172134"/>
                </a:lnTo>
                <a:lnTo>
                  <a:pt x="42267" y="169478"/>
                </a:lnTo>
                <a:lnTo>
                  <a:pt x="34340" y="164187"/>
                </a:lnTo>
                <a:lnTo>
                  <a:pt x="31706" y="161553"/>
                </a:lnTo>
                <a:lnTo>
                  <a:pt x="26414" y="156240"/>
                </a:lnTo>
                <a:lnTo>
                  <a:pt x="26414" y="150950"/>
                </a:lnTo>
                <a:lnTo>
                  <a:pt x="7926" y="150950"/>
                </a:lnTo>
                <a:lnTo>
                  <a:pt x="5291" y="153606"/>
                </a:lnTo>
                <a:lnTo>
                  <a:pt x="2634" y="156240"/>
                </a:lnTo>
                <a:lnTo>
                  <a:pt x="2634" y="158897"/>
                </a:lnTo>
                <a:lnTo>
                  <a:pt x="0" y="161553"/>
                </a:lnTo>
                <a:lnTo>
                  <a:pt x="0" y="166844"/>
                </a:lnTo>
                <a:lnTo>
                  <a:pt x="2634" y="169478"/>
                </a:lnTo>
                <a:lnTo>
                  <a:pt x="5291" y="172134"/>
                </a:lnTo>
                <a:lnTo>
                  <a:pt x="7926" y="177425"/>
                </a:lnTo>
                <a:lnTo>
                  <a:pt x="13218" y="182716"/>
                </a:lnTo>
                <a:lnTo>
                  <a:pt x="15853" y="188006"/>
                </a:lnTo>
                <a:lnTo>
                  <a:pt x="23779" y="193319"/>
                </a:lnTo>
                <a:lnTo>
                  <a:pt x="26414" y="198610"/>
                </a:lnTo>
                <a:lnTo>
                  <a:pt x="31706" y="201244"/>
                </a:lnTo>
                <a:lnTo>
                  <a:pt x="34340" y="206557"/>
                </a:lnTo>
                <a:lnTo>
                  <a:pt x="39632" y="209191"/>
                </a:lnTo>
                <a:lnTo>
                  <a:pt x="44924" y="214482"/>
                </a:lnTo>
                <a:lnTo>
                  <a:pt x="50193" y="217138"/>
                </a:lnTo>
                <a:lnTo>
                  <a:pt x="52850" y="222429"/>
                </a:lnTo>
                <a:lnTo>
                  <a:pt x="60777" y="225085"/>
                </a:lnTo>
                <a:lnTo>
                  <a:pt x="63412" y="227719"/>
                </a:lnTo>
                <a:lnTo>
                  <a:pt x="71338" y="233010"/>
                </a:lnTo>
                <a:lnTo>
                  <a:pt x="76608" y="235666"/>
                </a:lnTo>
                <a:lnTo>
                  <a:pt x="81899" y="243614"/>
                </a:lnTo>
                <a:lnTo>
                  <a:pt x="95118" y="254195"/>
                </a:lnTo>
                <a:lnTo>
                  <a:pt x="105679" y="264776"/>
                </a:lnTo>
                <a:lnTo>
                  <a:pt x="118897" y="272723"/>
                </a:lnTo>
                <a:lnTo>
                  <a:pt x="129458" y="283327"/>
                </a:lnTo>
                <a:lnTo>
                  <a:pt x="140020" y="288617"/>
                </a:lnTo>
                <a:lnTo>
                  <a:pt x="153238" y="296564"/>
                </a:lnTo>
                <a:lnTo>
                  <a:pt x="163799" y="301855"/>
                </a:lnTo>
                <a:lnTo>
                  <a:pt x="177017" y="309780"/>
                </a:lnTo>
                <a:lnTo>
                  <a:pt x="187579" y="312436"/>
                </a:lnTo>
                <a:lnTo>
                  <a:pt x="203432" y="320383"/>
                </a:lnTo>
                <a:lnTo>
                  <a:pt x="214015" y="323018"/>
                </a:lnTo>
                <a:lnTo>
                  <a:pt x="229868" y="325674"/>
                </a:lnTo>
                <a:lnTo>
                  <a:pt x="243064" y="330965"/>
                </a:lnTo>
                <a:lnTo>
                  <a:pt x="258917" y="333621"/>
                </a:lnTo>
                <a:lnTo>
                  <a:pt x="272135" y="336255"/>
                </a:lnTo>
                <a:lnTo>
                  <a:pt x="287988" y="338912"/>
                </a:lnTo>
                <a:lnTo>
                  <a:pt x="314403" y="330965"/>
                </a:lnTo>
                <a:lnTo>
                  <a:pt x="332890" y="320383"/>
                </a:lnTo>
                <a:lnTo>
                  <a:pt x="348743" y="307146"/>
                </a:lnTo>
                <a:lnTo>
                  <a:pt x="364596" y="291251"/>
                </a:lnTo>
                <a:lnTo>
                  <a:pt x="372523" y="275380"/>
                </a:lnTo>
                <a:lnTo>
                  <a:pt x="383107" y="256851"/>
                </a:lnTo>
                <a:lnTo>
                  <a:pt x="388376" y="235666"/>
                </a:lnTo>
                <a:lnTo>
                  <a:pt x="391033" y="214482"/>
                </a:lnTo>
                <a:lnTo>
                  <a:pt x="391033" y="143002"/>
                </a:lnTo>
                <a:lnTo>
                  <a:pt x="388376" y="119184"/>
                </a:lnTo>
                <a:lnTo>
                  <a:pt x="383107" y="95320"/>
                </a:lnTo>
                <a:lnTo>
                  <a:pt x="377815" y="689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021706" y="2380276"/>
            <a:ext cx="118897" cy="195842"/>
          </a:xfrm>
          <a:custGeom>
            <a:avLst/>
            <a:gdLst/>
            <a:ahLst/>
            <a:cxnLst/>
            <a:rect l="l" t="t" r="r" b="b"/>
            <a:pathLst>
              <a:path w="118897" h="195842">
                <a:moveTo>
                  <a:pt x="118897" y="13193"/>
                </a:moveTo>
                <a:lnTo>
                  <a:pt x="116262" y="10536"/>
                </a:lnTo>
                <a:lnTo>
                  <a:pt x="116262" y="7880"/>
                </a:lnTo>
                <a:lnTo>
                  <a:pt x="113605" y="5245"/>
                </a:lnTo>
                <a:lnTo>
                  <a:pt x="113605" y="2589"/>
                </a:lnTo>
                <a:lnTo>
                  <a:pt x="108336" y="0"/>
                </a:lnTo>
                <a:lnTo>
                  <a:pt x="95118" y="0"/>
                </a:lnTo>
                <a:lnTo>
                  <a:pt x="95118" y="2589"/>
                </a:lnTo>
                <a:lnTo>
                  <a:pt x="92483" y="5245"/>
                </a:lnTo>
                <a:lnTo>
                  <a:pt x="89826" y="7880"/>
                </a:lnTo>
                <a:lnTo>
                  <a:pt x="87191" y="10536"/>
                </a:lnTo>
                <a:lnTo>
                  <a:pt x="84556" y="13193"/>
                </a:lnTo>
                <a:lnTo>
                  <a:pt x="81899" y="18483"/>
                </a:lnTo>
                <a:lnTo>
                  <a:pt x="79265" y="18483"/>
                </a:lnTo>
                <a:lnTo>
                  <a:pt x="76630" y="21117"/>
                </a:lnTo>
                <a:lnTo>
                  <a:pt x="73973" y="23774"/>
                </a:lnTo>
                <a:lnTo>
                  <a:pt x="71338" y="29064"/>
                </a:lnTo>
                <a:lnTo>
                  <a:pt x="68703" y="29064"/>
                </a:lnTo>
                <a:lnTo>
                  <a:pt x="68703" y="31721"/>
                </a:lnTo>
                <a:lnTo>
                  <a:pt x="63412" y="34355"/>
                </a:lnTo>
                <a:lnTo>
                  <a:pt x="60777" y="39646"/>
                </a:lnTo>
                <a:lnTo>
                  <a:pt x="58120" y="39646"/>
                </a:lnTo>
                <a:lnTo>
                  <a:pt x="58120" y="44959"/>
                </a:lnTo>
                <a:lnTo>
                  <a:pt x="55485" y="47593"/>
                </a:lnTo>
                <a:lnTo>
                  <a:pt x="52850" y="50249"/>
                </a:lnTo>
                <a:lnTo>
                  <a:pt x="52850" y="55540"/>
                </a:lnTo>
                <a:lnTo>
                  <a:pt x="47559" y="60830"/>
                </a:lnTo>
                <a:lnTo>
                  <a:pt x="44924" y="71412"/>
                </a:lnTo>
                <a:lnTo>
                  <a:pt x="39632" y="76725"/>
                </a:lnTo>
                <a:lnTo>
                  <a:pt x="39632" y="84649"/>
                </a:lnTo>
                <a:lnTo>
                  <a:pt x="34340" y="95253"/>
                </a:lnTo>
                <a:lnTo>
                  <a:pt x="31706" y="100544"/>
                </a:lnTo>
                <a:lnTo>
                  <a:pt x="29071" y="108491"/>
                </a:lnTo>
                <a:lnTo>
                  <a:pt x="26414" y="116415"/>
                </a:lnTo>
                <a:lnTo>
                  <a:pt x="23779" y="124363"/>
                </a:lnTo>
                <a:lnTo>
                  <a:pt x="21144" y="129653"/>
                </a:lnTo>
                <a:lnTo>
                  <a:pt x="21144" y="137600"/>
                </a:lnTo>
                <a:lnTo>
                  <a:pt x="15853" y="145547"/>
                </a:lnTo>
                <a:lnTo>
                  <a:pt x="10561" y="153494"/>
                </a:lnTo>
                <a:lnTo>
                  <a:pt x="10561" y="161419"/>
                </a:lnTo>
                <a:lnTo>
                  <a:pt x="5291" y="169366"/>
                </a:lnTo>
                <a:lnTo>
                  <a:pt x="2634" y="177313"/>
                </a:lnTo>
                <a:lnTo>
                  <a:pt x="0" y="179970"/>
                </a:lnTo>
                <a:lnTo>
                  <a:pt x="0" y="187895"/>
                </a:lnTo>
                <a:lnTo>
                  <a:pt x="2634" y="190551"/>
                </a:lnTo>
                <a:lnTo>
                  <a:pt x="2634" y="193208"/>
                </a:lnTo>
                <a:lnTo>
                  <a:pt x="5291" y="195842"/>
                </a:lnTo>
                <a:lnTo>
                  <a:pt x="15853" y="195842"/>
                </a:lnTo>
                <a:lnTo>
                  <a:pt x="18487" y="193208"/>
                </a:lnTo>
                <a:lnTo>
                  <a:pt x="21144" y="190551"/>
                </a:lnTo>
                <a:lnTo>
                  <a:pt x="26414" y="179970"/>
                </a:lnTo>
                <a:lnTo>
                  <a:pt x="31706" y="174657"/>
                </a:lnTo>
                <a:lnTo>
                  <a:pt x="36997" y="166732"/>
                </a:lnTo>
                <a:lnTo>
                  <a:pt x="39632" y="158785"/>
                </a:lnTo>
                <a:lnTo>
                  <a:pt x="42267" y="150838"/>
                </a:lnTo>
                <a:lnTo>
                  <a:pt x="47559" y="145547"/>
                </a:lnTo>
                <a:lnTo>
                  <a:pt x="50193" y="137600"/>
                </a:lnTo>
                <a:lnTo>
                  <a:pt x="55485" y="132310"/>
                </a:lnTo>
                <a:lnTo>
                  <a:pt x="58120" y="124363"/>
                </a:lnTo>
                <a:lnTo>
                  <a:pt x="60777" y="116415"/>
                </a:lnTo>
                <a:lnTo>
                  <a:pt x="66046" y="111125"/>
                </a:lnTo>
                <a:lnTo>
                  <a:pt x="68703" y="103200"/>
                </a:lnTo>
                <a:lnTo>
                  <a:pt x="71338" y="95253"/>
                </a:lnTo>
                <a:lnTo>
                  <a:pt x="76630" y="87306"/>
                </a:lnTo>
                <a:lnTo>
                  <a:pt x="79265" y="79359"/>
                </a:lnTo>
                <a:lnTo>
                  <a:pt x="87191" y="71412"/>
                </a:lnTo>
                <a:lnTo>
                  <a:pt x="87191" y="63487"/>
                </a:lnTo>
                <a:lnTo>
                  <a:pt x="89826" y="60830"/>
                </a:lnTo>
                <a:lnTo>
                  <a:pt x="92483" y="58196"/>
                </a:lnTo>
                <a:lnTo>
                  <a:pt x="95118" y="55540"/>
                </a:lnTo>
                <a:lnTo>
                  <a:pt x="95118" y="50249"/>
                </a:lnTo>
                <a:lnTo>
                  <a:pt x="100409" y="47593"/>
                </a:lnTo>
                <a:lnTo>
                  <a:pt x="100409" y="44959"/>
                </a:lnTo>
                <a:lnTo>
                  <a:pt x="103044" y="42302"/>
                </a:lnTo>
                <a:lnTo>
                  <a:pt x="105679" y="39646"/>
                </a:lnTo>
                <a:lnTo>
                  <a:pt x="108336" y="34355"/>
                </a:lnTo>
                <a:lnTo>
                  <a:pt x="113605" y="31721"/>
                </a:lnTo>
                <a:lnTo>
                  <a:pt x="113605" y="29064"/>
                </a:lnTo>
                <a:lnTo>
                  <a:pt x="116262" y="26430"/>
                </a:lnTo>
                <a:lnTo>
                  <a:pt x="118897" y="21117"/>
                </a:lnTo>
                <a:lnTo>
                  <a:pt x="118897" y="131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114189" y="1959258"/>
            <a:ext cx="229846" cy="450082"/>
          </a:xfrm>
          <a:custGeom>
            <a:avLst/>
            <a:gdLst/>
            <a:ahLst/>
            <a:cxnLst/>
            <a:rect l="l" t="t" r="r" b="b"/>
            <a:pathLst>
              <a:path w="229846" h="450082">
                <a:moveTo>
                  <a:pt x="2634" y="397131"/>
                </a:moveTo>
                <a:lnTo>
                  <a:pt x="2634" y="426263"/>
                </a:lnTo>
                <a:lnTo>
                  <a:pt x="0" y="442135"/>
                </a:lnTo>
                <a:lnTo>
                  <a:pt x="0" y="444791"/>
                </a:lnTo>
                <a:lnTo>
                  <a:pt x="2634" y="447448"/>
                </a:lnTo>
                <a:lnTo>
                  <a:pt x="2634" y="450082"/>
                </a:lnTo>
                <a:lnTo>
                  <a:pt x="10561" y="450082"/>
                </a:lnTo>
                <a:lnTo>
                  <a:pt x="13195" y="447448"/>
                </a:lnTo>
                <a:lnTo>
                  <a:pt x="15853" y="444791"/>
                </a:lnTo>
                <a:lnTo>
                  <a:pt x="15853" y="442135"/>
                </a:lnTo>
                <a:lnTo>
                  <a:pt x="18487" y="426263"/>
                </a:lnTo>
                <a:lnTo>
                  <a:pt x="21122" y="412980"/>
                </a:lnTo>
                <a:lnTo>
                  <a:pt x="21122" y="399810"/>
                </a:lnTo>
                <a:lnTo>
                  <a:pt x="23779" y="386639"/>
                </a:lnTo>
                <a:lnTo>
                  <a:pt x="26414" y="375924"/>
                </a:lnTo>
                <a:lnTo>
                  <a:pt x="31706" y="365432"/>
                </a:lnTo>
                <a:lnTo>
                  <a:pt x="34340" y="352038"/>
                </a:lnTo>
                <a:lnTo>
                  <a:pt x="36975" y="341546"/>
                </a:lnTo>
                <a:lnTo>
                  <a:pt x="39632" y="328375"/>
                </a:lnTo>
                <a:lnTo>
                  <a:pt x="44901" y="317660"/>
                </a:lnTo>
                <a:lnTo>
                  <a:pt x="50193" y="307168"/>
                </a:lnTo>
                <a:lnTo>
                  <a:pt x="52828" y="293997"/>
                </a:lnTo>
                <a:lnTo>
                  <a:pt x="55463" y="280603"/>
                </a:lnTo>
                <a:lnTo>
                  <a:pt x="60754" y="270111"/>
                </a:lnTo>
                <a:lnTo>
                  <a:pt x="63389" y="254262"/>
                </a:lnTo>
                <a:lnTo>
                  <a:pt x="68681" y="243547"/>
                </a:lnTo>
                <a:lnTo>
                  <a:pt x="100387" y="164076"/>
                </a:lnTo>
                <a:lnTo>
                  <a:pt x="105679" y="150905"/>
                </a:lnTo>
                <a:lnTo>
                  <a:pt x="113605" y="140413"/>
                </a:lnTo>
                <a:lnTo>
                  <a:pt x="121532" y="129698"/>
                </a:lnTo>
                <a:lnTo>
                  <a:pt x="126801" y="121885"/>
                </a:lnTo>
                <a:lnTo>
                  <a:pt x="134728" y="111169"/>
                </a:lnTo>
                <a:lnTo>
                  <a:pt x="140020" y="100678"/>
                </a:lnTo>
                <a:lnTo>
                  <a:pt x="145311" y="92641"/>
                </a:lnTo>
                <a:lnTo>
                  <a:pt x="153238" y="84828"/>
                </a:lnTo>
                <a:lnTo>
                  <a:pt x="161164" y="76792"/>
                </a:lnTo>
                <a:lnTo>
                  <a:pt x="169091" y="68978"/>
                </a:lnTo>
                <a:lnTo>
                  <a:pt x="177017" y="60942"/>
                </a:lnTo>
                <a:lnTo>
                  <a:pt x="184944" y="52906"/>
                </a:lnTo>
                <a:lnTo>
                  <a:pt x="192870" y="45093"/>
                </a:lnTo>
                <a:lnTo>
                  <a:pt x="203432" y="37056"/>
                </a:lnTo>
                <a:lnTo>
                  <a:pt x="213993" y="26564"/>
                </a:lnTo>
                <a:lnTo>
                  <a:pt x="227211" y="21207"/>
                </a:lnTo>
                <a:lnTo>
                  <a:pt x="227211" y="18528"/>
                </a:lnTo>
                <a:lnTo>
                  <a:pt x="229846" y="15849"/>
                </a:lnTo>
                <a:lnTo>
                  <a:pt x="229846" y="8036"/>
                </a:lnTo>
                <a:lnTo>
                  <a:pt x="227211" y="2678"/>
                </a:lnTo>
                <a:lnTo>
                  <a:pt x="221919" y="0"/>
                </a:lnTo>
                <a:lnTo>
                  <a:pt x="219285" y="0"/>
                </a:lnTo>
                <a:lnTo>
                  <a:pt x="213993" y="5357"/>
                </a:lnTo>
                <a:lnTo>
                  <a:pt x="200797" y="10715"/>
                </a:lnTo>
                <a:lnTo>
                  <a:pt x="190213" y="18528"/>
                </a:lnTo>
                <a:lnTo>
                  <a:pt x="179652" y="26564"/>
                </a:lnTo>
                <a:lnTo>
                  <a:pt x="169091" y="37056"/>
                </a:lnTo>
                <a:lnTo>
                  <a:pt x="155873" y="42414"/>
                </a:lnTo>
                <a:lnTo>
                  <a:pt x="147946" y="50450"/>
                </a:lnTo>
                <a:lnTo>
                  <a:pt x="137385" y="58263"/>
                </a:lnTo>
                <a:lnTo>
                  <a:pt x="129458" y="66300"/>
                </a:lnTo>
                <a:lnTo>
                  <a:pt x="118875" y="74113"/>
                </a:lnTo>
                <a:lnTo>
                  <a:pt x="110948" y="82149"/>
                </a:lnTo>
                <a:lnTo>
                  <a:pt x="103022" y="92641"/>
                </a:lnTo>
                <a:lnTo>
                  <a:pt x="95095" y="100678"/>
                </a:lnTo>
                <a:lnTo>
                  <a:pt x="87169" y="111169"/>
                </a:lnTo>
                <a:lnTo>
                  <a:pt x="79242" y="121885"/>
                </a:lnTo>
                <a:lnTo>
                  <a:pt x="71316" y="132377"/>
                </a:lnTo>
                <a:lnTo>
                  <a:pt x="63389" y="145547"/>
                </a:lnTo>
                <a:lnTo>
                  <a:pt x="31706" y="227697"/>
                </a:lnTo>
                <a:lnTo>
                  <a:pt x="26414" y="243547"/>
                </a:lnTo>
                <a:lnTo>
                  <a:pt x="21122" y="256941"/>
                </a:lnTo>
                <a:lnTo>
                  <a:pt x="21122" y="270111"/>
                </a:lnTo>
                <a:lnTo>
                  <a:pt x="18487" y="283282"/>
                </a:lnTo>
                <a:lnTo>
                  <a:pt x="15853" y="296453"/>
                </a:lnTo>
                <a:lnTo>
                  <a:pt x="13195" y="309847"/>
                </a:lnTo>
                <a:lnTo>
                  <a:pt x="13195" y="320339"/>
                </a:lnTo>
                <a:lnTo>
                  <a:pt x="10561" y="336188"/>
                </a:lnTo>
                <a:lnTo>
                  <a:pt x="7926" y="346903"/>
                </a:lnTo>
                <a:lnTo>
                  <a:pt x="7926" y="357395"/>
                </a:lnTo>
                <a:lnTo>
                  <a:pt x="5269" y="373245"/>
                </a:lnTo>
                <a:lnTo>
                  <a:pt x="2634" y="383960"/>
                </a:lnTo>
                <a:lnTo>
                  <a:pt x="2634" y="397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140604" y="1998994"/>
            <a:ext cx="29048" cy="280603"/>
          </a:xfrm>
          <a:custGeom>
            <a:avLst/>
            <a:gdLst/>
            <a:ahLst/>
            <a:cxnLst/>
            <a:rect l="l" t="t" r="r" b="b"/>
            <a:pathLst>
              <a:path w="29048" h="280603">
                <a:moveTo>
                  <a:pt x="29048" y="8036"/>
                </a:moveTo>
                <a:lnTo>
                  <a:pt x="26414" y="5357"/>
                </a:lnTo>
                <a:lnTo>
                  <a:pt x="23779" y="2678"/>
                </a:lnTo>
                <a:lnTo>
                  <a:pt x="23779" y="0"/>
                </a:lnTo>
                <a:lnTo>
                  <a:pt x="13218" y="0"/>
                </a:lnTo>
                <a:lnTo>
                  <a:pt x="13218" y="2678"/>
                </a:lnTo>
                <a:lnTo>
                  <a:pt x="10561" y="5357"/>
                </a:lnTo>
                <a:lnTo>
                  <a:pt x="7926" y="5357"/>
                </a:lnTo>
                <a:lnTo>
                  <a:pt x="7926" y="29243"/>
                </a:lnTo>
                <a:lnTo>
                  <a:pt x="5291" y="34377"/>
                </a:lnTo>
                <a:lnTo>
                  <a:pt x="5291" y="55584"/>
                </a:lnTo>
                <a:lnTo>
                  <a:pt x="2634" y="60942"/>
                </a:lnTo>
                <a:lnTo>
                  <a:pt x="2634" y="71434"/>
                </a:lnTo>
                <a:lnTo>
                  <a:pt x="0" y="76792"/>
                </a:lnTo>
                <a:lnTo>
                  <a:pt x="0" y="230376"/>
                </a:lnTo>
                <a:lnTo>
                  <a:pt x="2634" y="233055"/>
                </a:lnTo>
                <a:lnTo>
                  <a:pt x="2634" y="240868"/>
                </a:lnTo>
                <a:lnTo>
                  <a:pt x="5291" y="243547"/>
                </a:lnTo>
                <a:lnTo>
                  <a:pt x="5291" y="254262"/>
                </a:lnTo>
                <a:lnTo>
                  <a:pt x="7926" y="259396"/>
                </a:lnTo>
                <a:lnTo>
                  <a:pt x="7926" y="264754"/>
                </a:lnTo>
                <a:lnTo>
                  <a:pt x="10561" y="270111"/>
                </a:lnTo>
                <a:lnTo>
                  <a:pt x="10561" y="277924"/>
                </a:lnTo>
                <a:lnTo>
                  <a:pt x="13218" y="277924"/>
                </a:lnTo>
                <a:lnTo>
                  <a:pt x="15853" y="280603"/>
                </a:lnTo>
                <a:lnTo>
                  <a:pt x="18487" y="280603"/>
                </a:lnTo>
                <a:lnTo>
                  <a:pt x="23779" y="277924"/>
                </a:lnTo>
                <a:lnTo>
                  <a:pt x="26414" y="277924"/>
                </a:lnTo>
                <a:lnTo>
                  <a:pt x="26414" y="270111"/>
                </a:lnTo>
                <a:lnTo>
                  <a:pt x="23779" y="264754"/>
                </a:lnTo>
                <a:lnTo>
                  <a:pt x="23779" y="66300"/>
                </a:lnTo>
                <a:lnTo>
                  <a:pt x="26414" y="60942"/>
                </a:lnTo>
                <a:lnTo>
                  <a:pt x="26414" y="39735"/>
                </a:lnTo>
                <a:lnTo>
                  <a:pt x="29048" y="34377"/>
                </a:lnTo>
                <a:lnTo>
                  <a:pt x="29048" y="80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873759" y="2284955"/>
            <a:ext cx="221919" cy="195864"/>
          </a:xfrm>
          <a:custGeom>
            <a:avLst/>
            <a:gdLst/>
            <a:ahLst/>
            <a:cxnLst/>
            <a:rect l="l" t="t" r="r" b="b"/>
            <a:pathLst>
              <a:path w="221919" h="195864">
                <a:moveTo>
                  <a:pt x="66046" y="161442"/>
                </a:moveTo>
                <a:lnTo>
                  <a:pt x="44901" y="161442"/>
                </a:lnTo>
                <a:lnTo>
                  <a:pt x="42267" y="158807"/>
                </a:lnTo>
                <a:lnTo>
                  <a:pt x="36975" y="158807"/>
                </a:lnTo>
                <a:lnTo>
                  <a:pt x="47559" y="145570"/>
                </a:lnTo>
                <a:lnTo>
                  <a:pt x="55485" y="132332"/>
                </a:lnTo>
                <a:lnTo>
                  <a:pt x="63412" y="119094"/>
                </a:lnTo>
                <a:lnTo>
                  <a:pt x="71316" y="105857"/>
                </a:lnTo>
                <a:lnTo>
                  <a:pt x="79242" y="95320"/>
                </a:lnTo>
                <a:lnTo>
                  <a:pt x="87169" y="81926"/>
                </a:lnTo>
                <a:lnTo>
                  <a:pt x="95095" y="68755"/>
                </a:lnTo>
                <a:lnTo>
                  <a:pt x="105679" y="60942"/>
                </a:lnTo>
                <a:lnTo>
                  <a:pt x="113605" y="50227"/>
                </a:lnTo>
                <a:lnTo>
                  <a:pt x="124167" y="42414"/>
                </a:lnTo>
                <a:lnTo>
                  <a:pt x="134728" y="37056"/>
                </a:lnTo>
                <a:lnTo>
                  <a:pt x="147946" y="31699"/>
                </a:lnTo>
                <a:lnTo>
                  <a:pt x="158507" y="29020"/>
                </a:lnTo>
                <a:lnTo>
                  <a:pt x="169091" y="26341"/>
                </a:lnTo>
                <a:lnTo>
                  <a:pt x="182287" y="26341"/>
                </a:lnTo>
                <a:lnTo>
                  <a:pt x="195505" y="29020"/>
                </a:lnTo>
                <a:lnTo>
                  <a:pt x="195505" y="87284"/>
                </a:lnTo>
                <a:lnTo>
                  <a:pt x="198140" y="95320"/>
                </a:lnTo>
                <a:lnTo>
                  <a:pt x="198140" y="108513"/>
                </a:lnTo>
                <a:lnTo>
                  <a:pt x="200797" y="111147"/>
                </a:lnTo>
                <a:lnTo>
                  <a:pt x="200797" y="113804"/>
                </a:lnTo>
                <a:lnTo>
                  <a:pt x="216650" y="113804"/>
                </a:lnTo>
                <a:lnTo>
                  <a:pt x="216650" y="111147"/>
                </a:lnTo>
                <a:lnTo>
                  <a:pt x="219285" y="108513"/>
                </a:lnTo>
                <a:lnTo>
                  <a:pt x="219285" y="105857"/>
                </a:lnTo>
                <a:lnTo>
                  <a:pt x="221919" y="105857"/>
                </a:lnTo>
                <a:lnTo>
                  <a:pt x="221919" y="13170"/>
                </a:lnTo>
                <a:lnTo>
                  <a:pt x="219285" y="10491"/>
                </a:lnTo>
                <a:lnTo>
                  <a:pt x="216650" y="7813"/>
                </a:lnTo>
                <a:lnTo>
                  <a:pt x="213993" y="5357"/>
                </a:lnTo>
                <a:lnTo>
                  <a:pt x="195505" y="2678"/>
                </a:lnTo>
                <a:lnTo>
                  <a:pt x="177017" y="0"/>
                </a:lnTo>
                <a:lnTo>
                  <a:pt x="161164" y="0"/>
                </a:lnTo>
                <a:lnTo>
                  <a:pt x="145311" y="2678"/>
                </a:lnTo>
                <a:lnTo>
                  <a:pt x="132093" y="7813"/>
                </a:lnTo>
                <a:lnTo>
                  <a:pt x="116240" y="15849"/>
                </a:lnTo>
                <a:lnTo>
                  <a:pt x="103022" y="23885"/>
                </a:lnTo>
                <a:lnTo>
                  <a:pt x="89826" y="37056"/>
                </a:lnTo>
                <a:lnTo>
                  <a:pt x="76608" y="50227"/>
                </a:lnTo>
                <a:lnTo>
                  <a:pt x="66046" y="63398"/>
                </a:lnTo>
                <a:lnTo>
                  <a:pt x="55485" y="76792"/>
                </a:lnTo>
                <a:lnTo>
                  <a:pt x="42267" y="92641"/>
                </a:lnTo>
                <a:lnTo>
                  <a:pt x="31706" y="108513"/>
                </a:lnTo>
                <a:lnTo>
                  <a:pt x="21122" y="124385"/>
                </a:lnTo>
                <a:lnTo>
                  <a:pt x="10561" y="142913"/>
                </a:lnTo>
                <a:lnTo>
                  <a:pt x="2634" y="161442"/>
                </a:lnTo>
                <a:lnTo>
                  <a:pt x="0" y="164098"/>
                </a:lnTo>
                <a:lnTo>
                  <a:pt x="0" y="177336"/>
                </a:lnTo>
                <a:lnTo>
                  <a:pt x="2634" y="179970"/>
                </a:lnTo>
                <a:lnTo>
                  <a:pt x="7926" y="179970"/>
                </a:lnTo>
                <a:lnTo>
                  <a:pt x="10561" y="182626"/>
                </a:lnTo>
                <a:lnTo>
                  <a:pt x="18487" y="182626"/>
                </a:lnTo>
                <a:lnTo>
                  <a:pt x="18487" y="185283"/>
                </a:lnTo>
                <a:lnTo>
                  <a:pt x="23779" y="187917"/>
                </a:lnTo>
                <a:lnTo>
                  <a:pt x="26414" y="187917"/>
                </a:lnTo>
                <a:lnTo>
                  <a:pt x="29048" y="190573"/>
                </a:lnTo>
                <a:lnTo>
                  <a:pt x="39632" y="190573"/>
                </a:lnTo>
                <a:lnTo>
                  <a:pt x="44901" y="193208"/>
                </a:lnTo>
                <a:lnTo>
                  <a:pt x="52828" y="193208"/>
                </a:lnTo>
                <a:lnTo>
                  <a:pt x="55485" y="195864"/>
                </a:lnTo>
                <a:lnTo>
                  <a:pt x="71316" y="195864"/>
                </a:lnTo>
                <a:lnTo>
                  <a:pt x="73973" y="193208"/>
                </a:lnTo>
                <a:lnTo>
                  <a:pt x="84534" y="193208"/>
                </a:lnTo>
                <a:lnTo>
                  <a:pt x="87169" y="190573"/>
                </a:lnTo>
                <a:lnTo>
                  <a:pt x="97752" y="190573"/>
                </a:lnTo>
                <a:lnTo>
                  <a:pt x="103022" y="193208"/>
                </a:lnTo>
                <a:lnTo>
                  <a:pt x="105679" y="193208"/>
                </a:lnTo>
                <a:lnTo>
                  <a:pt x="108314" y="195864"/>
                </a:lnTo>
                <a:lnTo>
                  <a:pt x="113605" y="195864"/>
                </a:lnTo>
                <a:lnTo>
                  <a:pt x="116240" y="193208"/>
                </a:lnTo>
                <a:lnTo>
                  <a:pt x="121532" y="190573"/>
                </a:lnTo>
                <a:lnTo>
                  <a:pt x="121532" y="174679"/>
                </a:lnTo>
                <a:lnTo>
                  <a:pt x="118875" y="172045"/>
                </a:lnTo>
                <a:lnTo>
                  <a:pt x="108314" y="172045"/>
                </a:lnTo>
                <a:lnTo>
                  <a:pt x="105679" y="169389"/>
                </a:lnTo>
                <a:lnTo>
                  <a:pt x="103022" y="169389"/>
                </a:lnTo>
                <a:lnTo>
                  <a:pt x="97752" y="166732"/>
                </a:lnTo>
                <a:lnTo>
                  <a:pt x="92461" y="166732"/>
                </a:lnTo>
                <a:lnTo>
                  <a:pt x="89826" y="164098"/>
                </a:lnTo>
                <a:lnTo>
                  <a:pt x="81899" y="164098"/>
                </a:lnTo>
                <a:lnTo>
                  <a:pt x="79242" y="161442"/>
                </a:lnTo>
                <a:lnTo>
                  <a:pt x="66046" y="1614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958294" y="2157936"/>
            <a:ext cx="73973" cy="158718"/>
          </a:xfrm>
          <a:custGeom>
            <a:avLst/>
            <a:gdLst/>
            <a:ahLst/>
            <a:cxnLst/>
            <a:rect l="l" t="t" r="r" b="b"/>
            <a:pathLst>
              <a:path w="73973" h="158718">
                <a:moveTo>
                  <a:pt x="2634" y="158718"/>
                </a:moveTo>
                <a:lnTo>
                  <a:pt x="5291" y="158718"/>
                </a:lnTo>
                <a:lnTo>
                  <a:pt x="7926" y="156039"/>
                </a:lnTo>
                <a:lnTo>
                  <a:pt x="15853" y="156039"/>
                </a:lnTo>
                <a:lnTo>
                  <a:pt x="18487" y="153361"/>
                </a:lnTo>
                <a:lnTo>
                  <a:pt x="21144" y="150905"/>
                </a:lnTo>
                <a:lnTo>
                  <a:pt x="23779" y="148226"/>
                </a:lnTo>
                <a:lnTo>
                  <a:pt x="26414" y="148226"/>
                </a:lnTo>
                <a:lnTo>
                  <a:pt x="26414" y="145547"/>
                </a:lnTo>
                <a:lnTo>
                  <a:pt x="31706" y="137511"/>
                </a:lnTo>
                <a:lnTo>
                  <a:pt x="36997" y="127019"/>
                </a:lnTo>
                <a:lnTo>
                  <a:pt x="36997" y="118983"/>
                </a:lnTo>
                <a:lnTo>
                  <a:pt x="42267" y="111169"/>
                </a:lnTo>
                <a:lnTo>
                  <a:pt x="44924" y="103133"/>
                </a:lnTo>
                <a:lnTo>
                  <a:pt x="47559" y="95320"/>
                </a:lnTo>
                <a:lnTo>
                  <a:pt x="50193" y="89962"/>
                </a:lnTo>
                <a:lnTo>
                  <a:pt x="52850" y="81926"/>
                </a:lnTo>
                <a:lnTo>
                  <a:pt x="55485" y="74113"/>
                </a:lnTo>
                <a:lnTo>
                  <a:pt x="58120" y="68755"/>
                </a:lnTo>
                <a:lnTo>
                  <a:pt x="60777" y="60719"/>
                </a:lnTo>
                <a:lnTo>
                  <a:pt x="63412" y="52906"/>
                </a:lnTo>
                <a:lnTo>
                  <a:pt x="66046" y="44869"/>
                </a:lnTo>
                <a:lnTo>
                  <a:pt x="68703" y="37056"/>
                </a:lnTo>
                <a:lnTo>
                  <a:pt x="73973" y="26341"/>
                </a:lnTo>
                <a:lnTo>
                  <a:pt x="73973" y="7813"/>
                </a:lnTo>
                <a:lnTo>
                  <a:pt x="71338" y="5134"/>
                </a:lnTo>
                <a:lnTo>
                  <a:pt x="68703" y="2455"/>
                </a:lnTo>
                <a:lnTo>
                  <a:pt x="66046" y="2455"/>
                </a:lnTo>
                <a:lnTo>
                  <a:pt x="66046" y="0"/>
                </a:lnTo>
                <a:lnTo>
                  <a:pt x="55485" y="0"/>
                </a:lnTo>
                <a:lnTo>
                  <a:pt x="50193" y="2455"/>
                </a:lnTo>
                <a:lnTo>
                  <a:pt x="47559" y="2455"/>
                </a:lnTo>
                <a:lnTo>
                  <a:pt x="47559" y="5134"/>
                </a:lnTo>
                <a:lnTo>
                  <a:pt x="44924" y="7813"/>
                </a:lnTo>
                <a:lnTo>
                  <a:pt x="42267" y="10491"/>
                </a:lnTo>
                <a:lnTo>
                  <a:pt x="36997" y="18528"/>
                </a:lnTo>
                <a:lnTo>
                  <a:pt x="34340" y="29020"/>
                </a:lnTo>
                <a:lnTo>
                  <a:pt x="29071" y="39735"/>
                </a:lnTo>
                <a:lnTo>
                  <a:pt x="26414" y="50227"/>
                </a:lnTo>
                <a:lnTo>
                  <a:pt x="23779" y="58263"/>
                </a:lnTo>
                <a:lnTo>
                  <a:pt x="21144" y="68755"/>
                </a:lnTo>
                <a:lnTo>
                  <a:pt x="18487" y="76792"/>
                </a:lnTo>
                <a:lnTo>
                  <a:pt x="18487" y="84605"/>
                </a:lnTo>
                <a:lnTo>
                  <a:pt x="15853" y="95320"/>
                </a:lnTo>
                <a:lnTo>
                  <a:pt x="15853" y="103133"/>
                </a:lnTo>
                <a:lnTo>
                  <a:pt x="13218" y="111169"/>
                </a:lnTo>
                <a:lnTo>
                  <a:pt x="10561" y="121661"/>
                </a:lnTo>
                <a:lnTo>
                  <a:pt x="7926" y="129698"/>
                </a:lnTo>
                <a:lnTo>
                  <a:pt x="5291" y="140190"/>
                </a:lnTo>
                <a:lnTo>
                  <a:pt x="0" y="148226"/>
                </a:lnTo>
                <a:lnTo>
                  <a:pt x="0" y="158718"/>
                </a:lnTo>
                <a:lnTo>
                  <a:pt x="2634" y="1587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691447" y="2366882"/>
            <a:ext cx="295917" cy="357485"/>
          </a:xfrm>
          <a:custGeom>
            <a:avLst/>
            <a:gdLst/>
            <a:ahLst/>
            <a:cxnLst/>
            <a:rect l="l" t="t" r="r" b="b"/>
            <a:pathLst>
              <a:path w="295917" h="357485">
                <a:moveTo>
                  <a:pt x="250993" y="317772"/>
                </a:moveTo>
                <a:lnTo>
                  <a:pt x="253628" y="320428"/>
                </a:lnTo>
                <a:lnTo>
                  <a:pt x="256285" y="325719"/>
                </a:lnTo>
                <a:lnTo>
                  <a:pt x="258919" y="328375"/>
                </a:lnTo>
                <a:lnTo>
                  <a:pt x="261554" y="333666"/>
                </a:lnTo>
                <a:lnTo>
                  <a:pt x="264211" y="333666"/>
                </a:lnTo>
                <a:lnTo>
                  <a:pt x="266846" y="338956"/>
                </a:lnTo>
                <a:lnTo>
                  <a:pt x="266846" y="341590"/>
                </a:lnTo>
                <a:lnTo>
                  <a:pt x="269481" y="344247"/>
                </a:lnTo>
                <a:lnTo>
                  <a:pt x="272138" y="349538"/>
                </a:lnTo>
                <a:lnTo>
                  <a:pt x="272138" y="352194"/>
                </a:lnTo>
                <a:lnTo>
                  <a:pt x="274772" y="352194"/>
                </a:lnTo>
                <a:lnTo>
                  <a:pt x="274772" y="354828"/>
                </a:lnTo>
                <a:lnTo>
                  <a:pt x="277407" y="354828"/>
                </a:lnTo>
                <a:lnTo>
                  <a:pt x="280064" y="357485"/>
                </a:lnTo>
                <a:lnTo>
                  <a:pt x="285334" y="357485"/>
                </a:lnTo>
                <a:lnTo>
                  <a:pt x="285334" y="354828"/>
                </a:lnTo>
                <a:lnTo>
                  <a:pt x="287991" y="354828"/>
                </a:lnTo>
                <a:lnTo>
                  <a:pt x="290625" y="352194"/>
                </a:lnTo>
                <a:lnTo>
                  <a:pt x="293260" y="352194"/>
                </a:lnTo>
                <a:lnTo>
                  <a:pt x="295917" y="349538"/>
                </a:lnTo>
                <a:lnTo>
                  <a:pt x="295917" y="341590"/>
                </a:lnTo>
                <a:lnTo>
                  <a:pt x="293260" y="336300"/>
                </a:lnTo>
                <a:lnTo>
                  <a:pt x="293260" y="333666"/>
                </a:lnTo>
                <a:lnTo>
                  <a:pt x="290625" y="328375"/>
                </a:lnTo>
                <a:lnTo>
                  <a:pt x="287991" y="325719"/>
                </a:lnTo>
                <a:lnTo>
                  <a:pt x="287991" y="323062"/>
                </a:lnTo>
                <a:lnTo>
                  <a:pt x="285334" y="317772"/>
                </a:lnTo>
                <a:lnTo>
                  <a:pt x="285334" y="312481"/>
                </a:lnTo>
                <a:lnTo>
                  <a:pt x="282699" y="307190"/>
                </a:lnTo>
                <a:lnTo>
                  <a:pt x="280064" y="307190"/>
                </a:lnTo>
                <a:lnTo>
                  <a:pt x="280064" y="301900"/>
                </a:lnTo>
                <a:lnTo>
                  <a:pt x="277407" y="296587"/>
                </a:lnTo>
                <a:lnTo>
                  <a:pt x="274772" y="296587"/>
                </a:lnTo>
                <a:lnTo>
                  <a:pt x="274772" y="291296"/>
                </a:lnTo>
                <a:lnTo>
                  <a:pt x="272138" y="288662"/>
                </a:lnTo>
                <a:lnTo>
                  <a:pt x="269481" y="286005"/>
                </a:lnTo>
                <a:lnTo>
                  <a:pt x="269481" y="283371"/>
                </a:lnTo>
                <a:lnTo>
                  <a:pt x="264211" y="278058"/>
                </a:lnTo>
                <a:lnTo>
                  <a:pt x="261554" y="270134"/>
                </a:lnTo>
                <a:lnTo>
                  <a:pt x="256285" y="264821"/>
                </a:lnTo>
                <a:lnTo>
                  <a:pt x="253628" y="259530"/>
                </a:lnTo>
                <a:lnTo>
                  <a:pt x="250993" y="254239"/>
                </a:lnTo>
                <a:lnTo>
                  <a:pt x="248358" y="248949"/>
                </a:lnTo>
                <a:lnTo>
                  <a:pt x="245723" y="241002"/>
                </a:lnTo>
                <a:lnTo>
                  <a:pt x="243066" y="238368"/>
                </a:lnTo>
                <a:lnTo>
                  <a:pt x="237797" y="230421"/>
                </a:lnTo>
                <a:lnTo>
                  <a:pt x="237797" y="225130"/>
                </a:lnTo>
                <a:lnTo>
                  <a:pt x="232505" y="219817"/>
                </a:lnTo>
                <a:lnTo>
                  <a:pt x="229870" y="214526"/>
                </a:lnTo>
                <a:lnTo>
                  <a:pt x="229870" y="209236"/>
                </a:lnTo>
                <a:lnTo>
                  <a:pt x="224579" y="201289"/>
                </a:lnTo>
                <a:lnTo>
                  <a:pt x="221944" y="195998"/>
                </a:lnTo>
                <a:lnTo>
                  <a:pt x="219287" y="190707"/>
                </a:lnTo>
                <a:lnTo>
                  <a:pt x="208726" y="177470"/>
                </a:lnTo>
                <a:lnTo>
                  <a:pt x="203434" y="164232"/>
                </a:lnTo>
                <a:lnTo>
                  <a:pt x="198164" y="148360"/>
                </a:lnTo>
                <a:lnTo>
                  <a:pt x="190238" y="137757"/>
                </a:lnTo>
                <a:lnTo>
                  <a:pt x="187581" y="121885"/>
                </a:lnTo>
                <a:lnTo>
                  <a:pt x="182311" y="108647"/>
                </a:lnTo>
                <a:lnTo>
                  <a:pt x="179654" y="95409"/>
                </a:lnTo>
                <a:lnTo>
                  <a:pt x="174385" y="79515"/>
                </a:lnTo>
                <a:lnTo>
                  <a:pt x="169093" y="68934"/>
                </a:lnTo>
                <a:lnTo>
                  <a:pt x="163801" y="55696"/>
                </a:lnTo>
                <a:lnTo>
                  <a:pt x="155875" y="45115"/>
                </a:lnTo>
                <a:lnTo>
                  <a:pt x="150596" y="34511"/>
                </a:lnTo>
                <a:lnTo>
                  <a:pt x="142672" y="23930"/>
                </a:lnTo>
                <a:lnTo>
                  <a:pt x="132102" y="15983"/>
                </a:lnTo>
                <a:lnTo>
                  <a:pt x="118893" y="8036"/>
                </a:lnTo>
                <a:lnTo>
                  <a:pt x="105681" y="5357"/>
                </a:lnTo>
                <a:lnTo>
                  <a:pt x="97757" y="0"/>
                </a:lnTo>
                <a:lnTo>
                  <a:pt x="79260" y="0"/>
                </a:lnTo>
                <a:lnTo>
                  <a:pt x="73977" y="2678"/>
                </a:lnTo>
                <a:lnTo>
                  <a:pt x="68692" y="5357"/>
                </a:lnTo>
                <a:lnTo>
                  <a:pt x="60766" y="5357"/>
                </a:lnTo>
                <a:lnTo>
                  <a:pt x="58124" y="8036"/>
                </a:lnTo>
                <a:lnTo>
                  <a:pt x="50198" y="13393"/>
                </a:lnTo>
                <a:lnTo>
                  <a:pt x="44915" y="15983"/>
                </a:lnTo>
                <a:lnTo>
                  <a:pt x="39630" y="18639"/>
                </a:lnTo>
                <a:lnTo>
                  <a:pt x="31703" y="23930"/>
                </a:lnTo>
                <a:lnTo>
                  <a:pt x="26420" y="26587"/>
                </a:lnTo>
                <a:lnTo>
                  <a:pt x="21135" y="31877"/>
                </a:lnTo>
                <a:lnTo>
                  <a:pt x="13209" y="34511"/>
                </a:lnTo>
                <a:lnTo>
                  <a:pt x="7926" y="37168"/>
                </a:lnTo>
                <a:lnTo>
                  <a:pt x="5282" y="39824"/>
                </a:lnTo>
                <a:lnTo>
                  <a:pt x="2641" y="42458"/>
                </a:lnTo>
                <a:lnTo>
                  <a:pt x="2641" y="47749"/>
                </a:lnTo>
                <a:lnTo>
                  <a:pt x="0" y="50405"/>
                </a:lnTo>
                <a:lnTo>
                  <a:pt x="0" y="53040"/>
                </a:lnTo>
                <a:lnTo>
                  <a:pt x="2641" y="53040"/>
                </a:lnTo>
                <a:lnTo>
                  <a:pt x="2641" y="60987"/>
                </a:lnTo>
                <a:lnTo>
                  <a:pt x="5282" y="60987"/>
                </a:lnTo>
                <a:lnTo>
                  <a:pt x="7926" y="63643"/>
                </a:lnTo>
                <a:lnTo>
                  <a:pt x="10567" y="63643"/>
                </a:lnTo>
                <a:lnTo>
                  <a:pt x="13209" y="66277"/>
                </a:lnTo>
                <a:lnTo>
                  <a:pt x="18494" y="63643"/>
                </a:lnTo>
                <a:lnTo>
                  <a:pt x="21135" y="63643"/>
                </a:lnTo>
                <a:lnTo>
                  <a:pt x="26420" y="60987"/>
                </a:lnTo>
                <a:lnTo>
                  <a:pt x="31703" y="58353"/>
                </a:lnTo>
                <a:lnTo>
                  <a:pt x="34345" y="53040"/>
                </a:lnTo>
                <a:lnTo>
                  <a:pt x="39630" y="53040"/>
                </a:lnTo>
                <a:lnTo>
                  <a:pt x="44915" y="47749"/>
                </a:lnTo>
                <a:lnTo>
                  <a:pt x="50198" y="42458"/>
                </a:lnTo>
                <a:lnTo>
                  <a:pt x="52841" y="42458"/>
                </a:lnTo>
                <a:lnTo>
                  <a:pt x="58124" y="37168"/>
                </a:lnTo>
                <a:lnTo>
                  <a:pt x="60766" y="34511"/>
                </a:lnTo>
                <a:lnTo>
                  <a:pt x="68692" y="31877"/>
                </a:lnTo>
                <a:lnTo>
                  <a:pt x="71336" y="31877"/>
                </a:lnTo>
                <a:lnTo>
                  <a:pt x="76619" y="29221"/>
                </a:lnTo>
                <a:lnTo>
                  <a:pt x="79260" y="26587"/>
                </a:lnTo>
                <a:lnTo>
                  <a:pt x="87187" y="26587"/>
                </a:lnTo>
                <a:lnTo>
                  <a:pt x="89830" y="29221"/>
                </a:lnTo>
                <a:lnTo>
                  <a:pt x="97757" y="31877"/>
                </a:lnTo>
                <a:lnTo>
                  <a:pt x="108325" y="34511"/>
                </a:lnTo>
                <a:lnTo>
                  <a:pt x="118893" y="42458"/>
                </a:lnTo>
                <a:lnTo>
                  <a:pt x="126819" y="50405"/>
                </a:lnTo>
                <a:lnTo>
                  <a:pt x="134746" y="60987"/>
                </a:lnTo>
                <a:lnTo>
                  <a:pt x="140028" y="71590"/>
                </a:lnTo>
                <a:lnTo>
                  <a:pt x="145314" y="79515"/>
                </a:lnTo>
                <a:lnTo>
                  <a:pt x="147955" y="90119"/>
                </a:lnTo>
                <a:lnTo>
                  <a:pt x="153240" y="105990"/>
                </a:lnTo>
                <a:lnTo>
                  <a:pt x="155875" y="116594"/>
                </a:lnTo>
                <a:lnTo>
                  <a:pt x="158532" y="129809"/>
                </a:lnTo>
                <a:lnTo>
                  <a:pt x="161167" y="143047"/>
                </a:lnTo>
                <a:lnTo>
                  <a:pt x="163801" y="156285"/>
                </a:lnTo>
                <a:lnTo>
                  <a:pt x="169093" y="169523"/>
                </a:lnTo>
                <a:lnTo>
                  <a:pt x="174385" y="182760"/>
                </a:lnTo>
                <a:lnTo>
                  <a:pt x="182311" y="195998"/>
                </a:lnTo>
                <a:lnTo>
                  <a:pt x="187581" y="209236"/>
                </a:lnTo>
                <a:lnTo>
                  <a:pt x="190238" y="214526"/>
                </a:lnTo>
                <a:lnTo>
                  <a:pt x="192873" y="222473"/>
                </a:lnTo>
                <a:lnTo>
                  <a:pt x="195507" y="227764"/>
                </a:lnTo>
                <a:lnTo>
                  <a:pt x="200799" y="233055"/>
                </a:lnTo>
                <a:lnTo>
                  <a:pt x="200799" y="241002"/>
                </a:lnTo>
                <a:lnTo>
                  <a:pt x="206091" y="243658"/>
                </a:lnTo>
                <a:lnTo>
                  <a:pt x="208726" y="248949"/>
                </a:lnTo>
                <a:lnTo>
                  <a:pt x="208726" y="256896"/>
                </a:lnTo>
                <a:lnTo>
                  <a:pt x="214017" y="259530"/>
                </a:lnTo>
                <a:lnTo>
                  <a:pt x="216652" y="267477"/>
                </a:lnTo>
                <a:lnTo>
                  <a:pt x="219287" y="270134"/>
                </a:lnTo>
                <a:lnTo>
                  <a:pt x="224579" y="278058"/>
                </a:lnTo>
                <a:lnTo>
                  <a:pt x="227213" y="280715"/>
                </a:lnTo>
                <a:lnTo>
                  <a:pt x="229870" y="286005"/>
                </a:lnTo>
                <a:lnTo>
                  <a:pt x="235140" y="293953"/>
                </a:lnTo>
                <a:lnTo>
                  <a:pt x="237797" y="301900"/>
                </a:lnTo>
                <a:lnTo>
                  <a:pt x="240432" y="304534"/>
                </a:lnTo>
                <a:lnTo>
                  <a:pt x="243066" y="307190"/>
                </a:lnTo>
                <a:lnTo>
                  <a:pt x="245723" y="309824"/>
                </a:lnTo>
                <a:lnTo>
                  <a:pt x="248358" y="312481"/>
                </a:lnTo>
                <a:lnTo>
                  <a:pt x="248358" y="315137"/>
                </a:lnTo>
                <a:lnTo>
                  <a:pt x="250993" y="3177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617468" y="2340540"/>
            <a:ext cx="303850" cy="489706"/>
          </a:xfrm>
          <a:custGeom>
            <a:avLst/>
            <a:gdLst/>
            <a:ahLst/>
            <a:cxnLst/>
            <a:rect l="l" t="t" r="r" b="b"/>
            <a:pathLst>
              <a:path w="303850" h="489706">
                <a:moveTo>
                  <a:pt x="0" y="7813"/>
                </a:moveTo>
                <a:lnTo>
                  <a:pt x="0" y="10491"/>
                </a:lnTo>
                <a:lnTo>
                  <a:pt x="2642" y="47615"/>
                </a:lnTo>
                <a:lnTo>
                  <a:pt x="7926" y="87328"/>
                </a:lnTo>
                <a:lnTo>
                  <a:pt x="13210" y="121751"/>
                </a:lnTo>
                <a:lnTo>
                  <a:pt x="21136" y="158807"/>
                </a:lnTo>
                <a:lnTo>
                  <a:pt x="29063" y="190573"/>
                </a:lnTo>
                <a:lnTo>
                  <a:pt x="42273" y="227630"/>
                </a:lnTo>
                <a:lnTo>
                  <a:pt x="52840" y="256762"/>
                </a:lnTo>
                <a:lnTo>
                  <a:pt x="68694" y="291162"/>
                </a:lnTo>
                <a:lnTo>
                  <a:pt x="87188" y="320294"/>
                </a:lnTo>
                <a:lnTo>
                  <a:pt x="105682" y="349404"/>
                </a:lnTo>
                <a:lnTo>
                  <a:pt x="124177" y="375879"/>
                </a:lnTo>
                <a:lnTo>
                  <a:pt x="147956" y="399698"/>
                </a:lnTo>
                <a:lnTo>
                  <a:pt x="174377" y="426173"/>
                </a:lnTo>
                <a:lnTo>
                  <a:pt x="203440" y="447358"/>
                </a:lnTo>
                <a:lnTo>
                  <a:pt x="235146" y="468543"/>
                </a:lnTo>
                <a:lnTo>
                  <a:pt x="269486" y="487071"/>
                </a:lnTo>
                <a:lnTo>
                  <a:pt x="274778" y="489706"/>
                </a:lnTo>
                <a:lnTo>
                  <a:pt x="277413" y="489706"/>
                </a:lnTo>
                <a:lnTo>
                  <a:pt x="282705" y="487071"/>
                </a:lnTo>
                <a:lnTo>
                  <a:pt x="285339" y="484415"/>
                </a:lnTo>
                <a:lnTo>
                  <a:pt x="290631" y="481781"/>
                </a:lnTo>
                <a:lnTo>
                  <a:pt x="293266" y="479124"/>
                </a:lnTo>
                <a:lnTo>
                  <a:pt x="295923" y="473834"/>
                </a:lnTo>
                <a:lnTo>
                  <a:pt x="298558" y="468543"/>
                </a:lnTo>
                <a:lnTo>
                  <a:pt x="301192" y="463252"/>
                </a:lnTo>
                <a:lnTo>
                  <a:pt x="303850" y="455305"/>
                </a:lnTo>
                <a:lnTo>
                  <a:pt x="303850" y="444702"/>
                </a:lnTo>
                <a:lnTo>
                  <a:pt x="301192" y="442068"/>
                </a:lnTo>
                <a:lnTo>
                  <a:pt x="298558" y="436777"/>
                </a:lnTo>
                <a:lnTo>
                  <a:pt x="295923" y="434121"/>
                </a:lnTo>
                <a:lnTo>
                  <a:pt x="293266" y="431486"/>
                </a:lnTo>
                <a:lnTo>
                  <a:pt x="258925" y="412936"/>
                </a:lnTo>
                <a:lnTo>
                  <a:pt x="227219" y="394407"/>
                </a:lnTo>
                <a:lnTo>
                  <a:pt x="200798" y="373245"/>
                </a:lnTo>
                <a:lnTo>
                  <a:pt x="174377" y="352060"/>
                </a:lnTo>
                <a:lnTo>
                  <a:pt x="153239" y="333532"/>
                </a:lnTo>
                <a:lnTo>
                  <a:pt x="129462" y="307056"/>
                </a:lnTo>
                <a:lnTo>
                  <a:pt x="110967" y="285872"/>
                </a:lnTo>
                <a:lnTo>
                  <a:pt x="92473" y="256762"/>
                </a:lnTo>
                <a:lnTo>
                  <a:pt x="76620" y="230287"/>
                </a:lnTo>
                <a:lnTo>
                  <a:pt x="63408" y="203811"/>
                </a:lnTo>
                <a:lnTo>
                  <a:pt x="50199" y="172045"/>
                </a:lnTo>
                <a:lnTo>
                  <a:pt x="42273" y="142936"/>
                </a:lnTo>
                <a:lnTo>
                  <a:pt x="31705" y="111147"/>
                </a:lnTo>
                <a:lnTo>
                  <a:pt x="26420" y="79381"/>
                </a:lnTo>
                <a:lnTo>
                  <a:pt x="21136" y="42324"/>
                </a:lnTo>
                <a:lnTo>
                  <a:pt x="18494" y="7813"/>
                </a:lnTo>
                <a:lnTo>
                  <a:pt x="18494" y="2678"/>
                </a:lnTo>
                <a:lnTo>
                  <a:pt x="13210" y="2678"/>
                </a:lnTo>
                <a:lnTo>
                  <a:pt x="10568" y="0"/>
                </a:lnTo>
                <a:lnTo>
                  <a:pt x="5284" y="0"/>
                </a:lnTo>
                <a:lnTo>
                  <a:pt x="2642" y="2678"/>
                </a:lnTo>
                <a:lnTo>
                  <a:pt x="2642" y="5357"/>
                </a:lnTo>
                <a:lnTo>
                  <a:pt x="0" y="78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620110" y="2232049"/>
            <a:ext cx="174377" cy="177291"/>
          </a:xfrm>
          <a:custGeom>
            <a:avLst/>
            <a:gdLst/>
            <a:ahLst/>
            <a:cxnLst/>
            <a:rect l="l" t="t" r="r" b="b"/>
            <a:pathLst>
              <a:path w="174377" h="177291">
                <a:moveTo>
                  <a:pt x="79263" y="158763"/>
                </a:moveTo>
                <a:lnTo>
                  <a:pt x="79263" y="166710"/>
                </a:lnTo>
                <a:lnTo>
                  <a:pt x="81904" y="169344"/>
                </a:lnTo>
                <a:lnTo>
                  <a:pt x="84546" y="172000"/>
                </a:lnTo>
                <a:lnTo>
                  <a:pt x="84546" y="174657"/>
                </a:lnTo>
                <a:lnTo>
                  <a:pt x="87187" y="177291"/>
                </a:lnTo>
                <a:lnTo>
                  <a:pt x="95114" y="177291"/>
                </a:lnTo>
                <a:lnTo>
                  <a:pt x="97757" y="174657"/>
                </a:lnTo>
                <a:lnTo>
                  <a:pt x="103040" y="172000"/>
                </a:lnTo>
                <a:lnTo>
                  <a:pt x="105682" y="169344"/>
                </a:lnTo>
                <a:lnTo>
                  <a:pt x="110967" y="166710"/>
                </a:lnTo>
                <a:lnTo>
                  <a:pt x="113608" y="166710"/>
                </a:lnTo>
                <a:lnTo>
                  <a:pt x="118893" y="164053"/>
                </a:lnTo>
                <a:lnTo>
                  <a:pt x="121535" y="161419"/>
                </a:lnTo>
                <a:lnTo>
                  <a:pt x="126820" y="161419"/>
                </a:lnTo>
                <a:lnTo>
                  <a:pt x="132103" y="158763"/>
                </a:lnTo>
                <a:lnTo>
                  <a:pt x="137388" y="156106"/>
                </a:lnTo>
                <a:lnTo>
                  <a:pt x="140029" y="153472"/>
                </a:lnTo>
                <a:lnTo>
                  <a:pt x="145314" y="153472"/>
                </a:lnTo>
                <a:lnTo>
                  <a:pt x="150597" y="150816"/>
                </a:lnTo>
                <a:lnTo>
                  <a:pt x="153241" y="148226"/>
                </a:lnTo>
                <a:lnTo>
                  <a:pt x="158524" y="148226"/>
                </a:lnTo>
                <a:lnTo>
                  <a:pt x="161167" y="145547"/>
                </a:lnTo>
                <a:lnTo>
                  <a:pt x="163809" y="142869"/>
                </a:lnTo>
                <a:lnTo>
                  <a:pt x="166450" y="142869"/>
                </a:lnTo>
                <a:lnTo>
                  <a:pt x="169094" y="140190"/>
                </a:lnTo>
                <a:lnTo>
                  <a:pt x="171735" y="137511"/>
                </a:lnTo>
                <a:lnTo>
                  <a:pt x="174377" y="134832"/>
                </a:lnTo>
                <a:lnTo>
                  <a:pt x="174377" y="127019"/>
                </a:lnTo>
                <a:lnTo>
                  <a:pt x="171735" y="124340"/>
                </a:lnTo>
                <a:lnTo>
                  <a:pt x="171735" y="121661"/>
                </a:lnTo>
                <a:lnTo>
                  <a:pt x="169094" y="111169"/>
                </a:lnTo>
                <a:lnTo>
                  <a:pt x="163809" y="103133"/>
                </a:lnTo>
                <a:lnTo>
                  <a:pt x="161167" y="92641"/>
                </a:lnTo>
                <a:lnTo>
                  <a:pt x="158524" y="84605"/>
                </a:lnTo>
                <a:lnTo>
                  <a:pt x="158524" y="74113"/>
                </a:lnTo>
                <a:lnTo>
                  <a:pt x="155882" y="66076"/>
                </a:lnTo>
                <a:lnTo>
                  <a:pt x="153241" y="58263"/>
                </a:lnTo>
                <a:lnTo>
                  <a:pt x="150597" y="52906"/>
                </a:lnTo>
                <a:lnTo>
                  <a:pt x="150597" y="44869"/>
                </a:lnTo>
                <a:lnTo>
                  <a:pt x="147956" y="37056"/>
                </a:lnTo>
                <a:lnTo>
                  <a:pt x="142673" y="29020"/>
                </a:lnTo>
                <a:lnTo>
                  <a:pt x="140029" y="21207"/>
                </a:lnTo>
                <a:lnTo>
                  <a:pt x="134746" y="15849"/>
                </a:lnTo>
                <a:lnTo>
                  <a:pt x="129461" y="10491"/>
                </a:lnTo>
                <a:lnTo>
                  <a:pt x="121535" y="7813"/>
                </a:lnTo>
                <a:lnTo>
                  <a:pt x="113608" y="5134"/>
                </a:lnTo>
                <a:lnTo>
                  <a:pt x="105682" y="0"/>
                </a:lnTo>
                <a:lnTo>
                  <a:pt x="81904" y="0"/>
                </a:lnTo>
                <a:lnTo>
                  <a:pt x="73978" y="2678"/>
                </a:lnTo>
                <a:lnTo>
                  <a:pt x="66051" y="5134"/>
                </a:lnTo>
                <a:lnTo>
                  <a:pt x="60766" y="7813"/>
                </a:lnTo>
                <a:lnTo>
                  <a:pt x="52842" y="13170"/>
                </a:lnTo>
                <a:lnTo>
                  <a:pt x="47557" y="18528"/>
                </a:lnTo>
                <a:lnTo>
                  <a:pt x="39631" y="23662"/>
                </a:lnTo>
                <a:lnTo>
                  <a:pt x="34348" y="29020"/>
                </a:lnTo>
                <a:lnTo>
                  <a:pt x="26421" y="37056"/>
                </a:lnTo>
                <a:lnTo>
                  <a:pt x="18494" y="42191"/>
                </a:lnTo>
                <a:lnTo>
                  <a:pt x="15852" y="50227"/>
                </a:lnTo>
                <a:lnTo>
                  <a:pt x="7926" y="55584"/>
                </a:lnTo>
                <a:lnTo>
                  <a:pt x="2642" y="63398"/>
                </a:lnTo>
                <a:lnTo>
                  <a:pt x="0" y="66076"/>
                </a:lnTo>
                <a:lnTo>
                  <a:pt x="0" y="76792"/>
                </a:lnTo>
                <a:lnTo>
                  <a:pt x="5284" y="81926"/>
                </a:lnTo>
                <a:lnTo>
                  <a:pt x="18494" y="81926"/>
                </a:lnTo>
                <a:lnTo>
                  <a:pt x="21136" y="79247"/>
                </a:lnTo>
                <a:lnTo>
                  <a:pt x="26421" y="74113"/>
                </a:lnTo>
                <a:lnTo>
                  <a:pt x="29063" y="66076"/>
                </a:lnTo>
                <a:lnTo>
                  <a:pt x="36989" y="63398"/>
                </a:lnTo>
                <a:lnTo>
                  <a:pt x="39631" y="58263"/>
                </a:lnTo>
                <a:lnTo>
                  <a:pt x="44916" y="55584"/>
                </a:lnTo>
                <a:lnTo>
                  <a:pt x="47557" y="50227"/>
                </a:lnTo>
                <a:lnTo>
                  <a:pt x="55484" y="44869"/>
                </a:lnTo>
                <a:lnTo>
                  <a:pt x="58125" y="42191"/>
                </a:lnTo>
                <a:lnTo>
                  <a:pt x="63410" y="39735"/>
                </a:lnTo>
                <a:lnTo>
                  <a:pt x="68693" y="37056"/>
                </a:lnTo>
                <a:lnTo>
                  <a:pt x="73978" y="37056"/>
                </a:lnTo>
                <a:lnTo>
                  <a:pt x="79263" y="34377"/>
                </a:lnTo>
                <a:lnTo>
                  <a:pt x="97757" y="34377"/>
                </a:lnTo>
                <a:lnTo>
                  <a:pt x="103040" y="37056"/>
                </a:lnTo>
                <a:lnTo>
                  <a:pt x="110967" y="37056"/>
                </a:lnTo>
                <a:lnTo>
                  <a:pt x="113608" y="42191"/>
                </a:lnTo>
                <a:lnTo>
                  <a:pt x="118893" y="44869"/>
                </a:lnTo>
                <a:lnTo>
                  <a:pt x="121535" y="50227"/>
                </a:lnTo>
                <a:lnTo>
                  <a:pt x="121535" y="55584"/>
                </a:lnTo>
                <a:lnTo>
                  <a:pt x="124178" y="58263"/>
                </a:lnTo>
                <a:lnTo>
                  <a:pt x="126820" y="63398"/>
                </a:lnTo>
                <a:lnTo>
                  <a:pt x="129461" y="68755"/>
                </a:lnTo>
                <a:lnTo>
                  <a:pt x="129461" y="105812"/>
                </a:lnTo>
                <a:lnTo>
                  <a:pt x="132103" y="111169"/>
                </a:lnTo>
                <a:lnTo>
                  <a:pt x="132103" y="121661"/>
                </a:lnTo>
                <a:lnTo>
                  <a:pt x="124178" y="121661"/>
                </a:lnTo>
                <a:lnTo>
                  <a:pt x="121535" y="124340"/>
                </a:lnTo>
                <a:lnTo>
                  <a:pt x="121535" y="129698"/>
                </a:lnTo>
                <a:lnTo>
                  <a:pt x="113608" y="129698"/>
                </a:lnTo>
                <a:lnTo>
                  <a:pt x="110967" y="132377"/>
                </a:lnTo>
                <a:lnTo>
                  <a:pt x="110967" y="134832"/>
                </a:lnTo>
                <a:lnTo>
                  <a:pt x="105682" y="137511"/>
                </a:lnTo>
                <a:lnTo>
                  <a:pt x="103040" y="140190"/>
                </a:lnTo>
                <a:lnTo>
                  <a:pt x="97757" y="142869"/>
                </a:lnTo>
                <a:lnTo>
                  <a:pt x="95114" y="145547"/>
                </a:lnTo>
                <a:lnTo>
                  <a:pt x="92472" y="148226"/>
                </a:lnTo>
                <a:lnTo>
                  <a:pt x="89831" y="148226"/>
                </a:lnTo>
                <a:lnTo>
                  <a:pt x="84546" y="153472"/>
                </a:lnTo>
                <a:lnTo>
                  <a:pt x="81904" y="156106"/>
                </a:lnTo>
                <a:lnTo>
                  <a:pt x="79263" y="1587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707298" y="2390812"/>
            <a:ext cx="274775" cy="362664"/>
          </a:xfrm>
          <a:custGeom>
            <a:avLst/>
            <a:gdLst/>
            <a:ahLst/>
            <a:cxnLst/>
            <a:rect l="l" t="t" r="r" b="b"/>
            <a:pathLst>
              <a:path w="274775" h="362664">
                <a:moveTo>
                  <a:pt x="243069" y="357373"/>
                </a:moveTo>
                <a:lnTo>
                  <a:pt x="248360" y="360030"/>
                </a:lnTo>
                <a:lnTo>
                  <a:pt x="253630" y="360030"/>
                </a:lnTo>
                <a:lnTo>
                  <a:pt x="258922" y="362664"/>
                </a:lnTo>
                <a:lnTo>
                  <a:pt x="261556" y="360030"/>
                </a:lnTo>
                <a:lnTo>
                  <a:pt x="264213" y="360030"/>
                </a:lnTo>
                <a:lnTo>
                  <a:pt x="266848" y="357373"/>
                </a:lnTo>
                <a:lnTo>
                  <a:pt x="269483" y="357373"/>
                </a:lnTo>
                <a:lnTo>
                  <a:pt x="272140" y="352082"/>
                </a:lnTo>
                <a:lnTo>
                  <a:pt x="274775" y="349426"/>
                </a:lnTo>
                <a:lnTo>
                  <a:pt x="274775" y="338845"/>
                </a:lnTo>
                <a:lnTo>
                  <a:pt x="272140" y="333554"/>
                </a:lnTo>
                <a:lnTo>
                  <a:pt x="261556" y="309735"/>
                </a:lnTo>
                <a:lnTo>
                  <a:pt x="253630" y="296497"/>
                </a:lnTo>
                <a:lnTo>
                  <a:pt x="245703" y="283260"/>
                </a:lnTo>
                <a:lnTo>
                  <a:pt x="237777" y="272656"/>
                </a:lnTo>
                <a:lnTo>
                  <a:pt x="232507" y="262075"/>
                </a:lnTo>
                <a:lnTo>
                  <a:pt x="221946" y="254128"/>
                </a:lnTo>
                <a:lnTo>
                  <a:pt x="216654" y="243547"/>
                </a:lnTo>
                <a:lnTo>
                  <a:pt x="208728" y="235600"/>
                </a:lnTo>
                <a:lnTo>
                  <a:pt x="203436" y="225018"/>
                </a:lnTo>
                <a:lnTo>
                  <a:pt x="195510" y="217071"/>
                </a:lnTo>
                <a:lnTo>
                  <a:pt x="187583" y="206490"/>
                </a:lnTo>
                <a:lnTo>
                  <a:pt x="182314" y="195886"/>
                </a:lnTo>
                <a:lnTo>
                  <a:pt x="174387" y="187962"/>
                </a:lnTo>
                <a:lnTo>
                  <a:pt x="166461" y="174724"/>
                </a:lnTo>
                <a:lnTo>
                  <a:pt x="161169" y="164120"/>
                </a:lnTo>
                <a:lnTo>
                  <a:pt x="155877" y="153539"/>
                </a:lnTo>
                <a:lnTo>
                  <a:pt x="147951" y="140301"/>
                </a:lnTo>
                <a:lnTo>
                  <a:pt x="137389" y="132354"/>
                </a:lnTo>
                <a:lnTo>
                  <a:pt x="129463" y="121773"/>
                </a:lnTo>
                <a:lnTo>
                  <a:pt x="124178" y="113826"/>
                </a:lnTo>
                <a:lnTo>
                  <a:pt x="118895" y="103245"/>
                </a:lnTo>
                <a:lnTo>
                  <a:pt x="108325" y="95298"/>
                </a:lnTo>
                <a:lnTo>
                  <a:pt x="103042" y="87351"/>
                </a:lnTo>
                <a:lnTo>
                  <a:pt x="95115" y="79426"/>
                </a:lnTo>
                <a:lnTo>
                  <a:pt x="89830" y="71479"/>
                </a:lnTo>
                <a:lnTo>
                  <a:pt x="81906" y="63532"/>
                </a:lnTo>
                <a:lnTo>
                  <a:pt x="73979" y="55584"/>
                </a:lnTo>
                <a:lnTo>
                  <a:pt x="68694" y="47660"/>
                </a:lnTo>
                <a:lnTo>
                  <a:pt x="60768" y="39713"/>
                </a:lnTo>
                <a:lnTo>
                  <a:pt x="52841" y="29109"/>
                </a:lnTo>
                <a:lnTo>
                  <a:pt x="44915" y="21184"/>
                </a:lnTo>
                <a:lnTo>
                  <a:pt x="36991" y="13237"/>
                </a:lnTo>
                <a:lnTo>
                  <a:pt x="26420" y="5290"/>
                </a:lnTo>
                <a:lnTo>
                  <a:pt x="23779" y="2656"/>
                </a:lnTo>
                <a:lnTo>
                  <a:pt x="21138" y="0"/>
                </a:lnTo>
                <a:lnTo>
                  <a:pt x="10570" y="0"/>
                </a:lnTo>
                <a:lnTo>
                  <a:pt x="5285" y="2656"/>
                </a:lnTo>
                <a:lnTo>
                  <a:pt x="5285" y="5290"/>
                </a:lnTo>
                <a:lnTo>
                  <a:pt x="2643" y="7947"/>
                </a:lnTo>
                <a:lnTo>
                  <a:pt x="0" y="10581"/>
                </a:lnTo>
                <a:lnTo>
                  <a:pt x="0" y="21184"/>
                </a:lnTo>
                <a:lnTo>
                  <a:pt x="2643" y="23818"/>
                </a:lnTo>
                <a:lnTo>
                  <a:pt x="5285" y="29109"/>
                </a:lnTo>
                <a:lnTo>
                  <a:pt x="13211" y="37056"/>
                </a:lnTo>
                <a:lnTo>
                  <a:pt x="23779" y="45003"/>
                </a:lnTo>
                <a:lnTo>
                  <a:pt x="29064" y="52950"/>
                </a:lnTo>
                <a:lnTo>
                  <a:pt x="36991" y="60875"/>
                </a:lnTo>
                <a:lnTo>
                  <a:pt x="44915" y="68822"/>
                </a:lnTo>
                <a:lnTo>
                  <a:pt x="50200" y="76769"/>
                </a:lnTo>
                <a:lnTo>
                  <a:pt x="55485" y="84716"/>
                </a:lnTo>
                <a:lnTo>
                  <a:pt x="63409" y="92663"/>
                </a:lnTo>
                <a:lnTo>
                  <a:pt x="68694" y="103245"/>
                </a:lnTo>
                <a:lnTo>
                  <a:pt x="71336" y="111192"/>
                </a:lnTo>
                <a:lnTo>
                  <a:pt x="79262" y="119117"/>
                </a:lnTo>
                <a:lnTo>
                  <a:pt x="84547" y="127064"/>
                </a:lnTo>
                <a:lnTo>
                  <a:pt x="89830" y="137667"/>
                </a:lnTo>
                <a:lnTo>
                  <a:pt x="100400" y="145592"/>
                </a:lnTo>
                <a:lnTo>
                  <a:pt x="105683" y="153539"/>
                </a:lnTo>
                <a:lnTo>
                  <a:pt x="113610" y="164120"/>
                </a:lnTo>
                <a:lnTo>
                  <a:pt x="118895" y="177358"/>
                </a:lnTo>
                <a:lnTo>
                  <a:pt x="129463" y="187962"/>
                </a:lnTo>
                <a:lnTo>
                  <a:pt x="134746" y="198543"/>
                </a:lnTo>
                <a:lnTo>
                  <a:pt x="142681" y="209124"/>
                </a:lnTo>
                <a:lnTo>
                  <a:pt x="147951" y="219728"/>
                </a:lnTo>
                <a:lnTo>
                  <a:pt x="155877" y="230309"/>
                </a:lnTo>
                <a:lnTo>
                  <a:pt x="161169" y="238256"/>
                </a:lnTo>
                <a:lnTo>
                  <a:pt x="166461" y="248837"/>
                </a:lnTo>
                <a:lnTo>
                  <a:pt x="174387" y="256784"/>
                </a:lnTo>
                <a:lnTo>
                  <a:pt x="182314" y="267366"/>
                </a:lnTo>
                <a:lnTo>
                  <a:pt x="187583" y="275313"/>
                </a:lnTo>
                <a:lnTo>
                  <a:pt x="195510" y="285894"/>
                </a:lnTo>
                <a:lnTo>
                  <a:pt x="203436" y="296497"/>
                </a:lnTo>
                <a:lnTo>
                  <a:pt x="211363" y="307079"/>
                </a:lnTo>
                <a:lnTo>
                  <a:pt x="219289" y="317660"/>
                </a:lnTo>
                <a:lnTo>
                  <a:pt x="227216" y="328263"/>
                </a:lnTo>
                <a:lnTo>
                  <a:pt x="240434" y="349426"/>
                </a:lnTo>
                <a:lnTo>
                  <a:pt x="240434" y="354739"/>
                </a:lnTo>
                <a:lnTo>
                  <a:pt x="243069" y="3573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966220" y="2671416"/>
            <a:ext cx="110971" cy="582392"/>
          </a:xfrm>
          <a:custGeom>
            <a:avLst/>
            <a:gdLst/>
            <a:ahLst/>
            <a:cxnLst/>
            <a:rect l="l" t="t" r="r" b="b"/>
            <a:pathLst>
              <a:path w="110971" h="582392">
                <a:moveTo>
                  <a:pt x="89826" y="360030"/>
                </a:moveTo>
                <a:lnTo>
                  <a:pt x="92483" y="352082"/>
                </a:lnTo>
                <a:lnTo>
                  <a:pt x="95118" y="328263"/>
                </a:lnTo>
                <a:lnTo>
                  <a:pt x="103044" y="304445"/>
                </a:lnTo>
                <a:lnTo>
                  <a:pt x="103044" y="283260"/>
                </a:lnTo>
                <a:lnTo>
                  <a:pt x="108336" y="259441"/>
                </a:lnTo>
                <a:lnTo>
                  <a:pt x="108336" y="238256"/>
                </a:lnTo>
                <a:lnTo>
                  <a:pt x="110971" y="217071"/>
                </a:lnTo>
                <a:lnTo>
                  <a:pt x="110971" y="180015"/>
                </a:lnTo>
                <a:lnTo>
                  <a:pt x="108336" y="158830"/>
                </a:lnTo>
                <a:lnTo>
                  <a:pt x="105679" y="137667"/>
                </a:lnTo>
                <a:lnTo>
                  <a:pt x="103044" y="119139"/>
                </a:lnTo>
                <a:lnTo>
                  <a:pt x="100409" y="97954"/>
                </a:lnTo>
                <a:lnTo>
                  <a:pt x="95118" y="76769"/>
                </a:lnTo>
                <a:lnTo>
                  <a:pt x="92483" y="55607"/>
                </a:lnTo>
                <a:lnTo>
                  <a:pt x="87191" y="29131"/>
                </a:lnTo>
                <a:lnTo>
                  <a:pt x="81899" y="7947"/>
                </a:lnTo>
                <a:lnTo>
                  <a:pt x="81899" y="5290"/>
                </a:lnTo>
                <a:lnTo>
                  <a:pt x="79265" y="2656"/>
                </a:lnTo>
                <a:lnTo>
                  <a:pt x="76630" y="2656"/>
                </a:lnTo>
                <a:lnTo>
                  <a:pt x="73973" y="0"/>
                </a:lnTo>
                <a:lnTo>
                  <a:pt x="68703" y="0"/>
                </a:lnTo>
                <a:lnTo>
                  <a:pt x="66046" y="2656"/>
                </a:lnTo>
                <a:lnTo>
                  <a:pt x="60777" y="2656"/>
                </a:lnTo>
                <a:lnTo>
                  <a:pt x="60777" y="7947"/>
                </a:lnTo>
                <a:lnTo>
                  <a:pt x="58120" y="10603"/>
                </a:lnTo>
                <a:lnTo>
                  <a:pt x="60777" y="13237"/>
                </a:lnTo>
                <a:lnTo>
                  <a:pt x="66046" y="37056"/>
                </a:lnTo>
                <a:lnTo>
                  <a:pt x="68703" y="58241"/>
                </a:lnTo>
                <a:lnTo>
                  <a:pt x="71338" y="76769"/>
                </a:lnTo>
                <a:lnTo>
                  <a:pt x="76630" y="97954"/>
                </a:lnTo>
                <a:lnTo>
                  <a:pt x="76630" y="137667"/>
                </a:lnTo>
                <a:lnTo>
                  <a:pt x="79265" y="156196"/>
                </a:lnTo>
                <a:lnTo>
                  <a:pt x="79265" y="177380"/>
                </a:lnTo>
                <a:lnTo>
                  <a:pt x="76630" y="195909"/>
                </a:lnTo>
                <a:lnTo>
                  <a:pt x="76630" y="214437"/>
                </a:lnTo>
                <a:lnTo>
                  <a:pt x="73973" y="232965"/>
                </a:lnTo>
                <a:lnTo>
                  <a:pt x="68703" y="254150"/>
                </a:lnTo>
                <a:lnTo>
                  <a:pt x="66046" y="275313"/>
                </a:lnTo>
                <a:lnTo>
                  <a:pt x="60777" y="293841"/>
                </a:lnTo>
                <a:lnTo>
                  <a:pt x="58120" y="317682"/>
                </a:lnTo>
                <a:lnTo>
                  <a:pt x="50193" y="341501"/>
                </a:lnTo>
                <a:lnTo>
                  <a:pt x="47559" y="349448"/>
                </a:lnTo>
                <a:lnTo>
                  <a:pt x="47559" y="360030"/>
                </a:lnTo>
                <a:lnTo>
                  <a:pt x="44924" y="367977"/>
                </a:lnTo>
                <a:lnTo>
                  <a:pt x="44924" y="373267"/>
                </a:lnTo>
                <a:lnTo>
                  <a:pt x="42267" y="378558"/>
                </a:lnTo>
                <a:lnTo>
                  <a:pt x="39632" y="386505"/>
                </a:lnTo>
                <a:lnTo>
                  <a:pt x="39632" y="391796"/>
                </a:lnTo>
                <a:lnTo>
                  <a:pt x="36997" y="397086"/>
                </a:lnTo>
                <a:lnTo>
                  <a:pt x="34340" y="402377"/>
                </a:lnTo>
                <a:lnTo>
                  <a:pt x="34340" y="407690"/>
                </a:lnTo>
                <a:lnTo>
                  <a:pt x="31706" y="415615"/>
                </a:lnTo>
                <a:lnTo>
                  <a:pt x="29071" y="420927"/>
                </a:lnTo>
                <a:lnTo>
                  <a:pt x="29071" y="426218"/>
                </a:lnTo>
                <a:lnTo>
                  <a:pt x="26414" y="434143"/>
                </a:lnTo>
                <a:lnTo>
                  <a:pt x="23779" y="439456"/>
                </a:lnTo>
                <a:lnTo>
                  <a:pt x="0" y="574467"/>
                </a:lnTo>
                <a:lnTo>
                  <a:pt x="0" y="577101"/>
                </a:lnTo>
                <a:lnTo>
                  <a:pt x="2634" y="579758"/>
                </a:lnTo>
                <a:lnTo>
                  <a:pt x="5291" y="582392"/>
                </a:lnTo>
                <a:lnTo>
                  <a:pt x="10561" y="582392"/>
                </a:lnTo>
                <a:lnTo>
                  <a:pt x="13218" y="579758"/>
                </a:lnTo>
                <a:lnTo>
                  <a:pt x="13218" y="577101"/>
                </a:lnTo>
                <a:lnTo>
                  <a:pt x="60777" y="450037"/>
                </a:lnTo>
                <a:lnTo>
                  <a:pt x="63412" y="444746"/>
                </a:lnTo>
                <a:lnTo>
                  <a:pt x="66046" y="436799"/>
                </a:lnTo>
                <a:lnTo>
                  <a:pt x="66046" y="431509"/>
                </a:lnTo>
                <a:lnTo>
                  <a:pt x="71338" y="426218"/>
                </a:lnTo>
                <a:lnTo>
                  <a:pt x="71338" y="418271"/>
                </a:lnTo>
                <a:lnTo>
                  <a:pt x="73973" y="412980"/>
                </a:lnTo>
                <a:lnTo>
                  <a:pt x="76630" y="405033"/>
                </a:lnTo>
                <a:lnTo>
                  <a:pt x="76630" y="402377"/>
                </a:lnTo>
                <a:lnTo>
                  <a:pt x="79265" y="397086"/>
                </a:lnTo>
                <a:lnTo>
                  <a:pt x="81899" y="389161"/>
                </a:lnTo>
                <a:lnTo>
                  <a:pt x="81899" y="383848"/>
                </a:lnTo>
                <a:lnTo>
                  <a:pt x="84556" y="378558"/>
                </a:lnTo>
                <a:lnTo>
                  <a:pt x="84556" y="370611"/>
                </a:lnTo>
                <a:lnTo>
                  <a:pt x="87191" y="367977"/>
                </a:lnTo>
                <a:lnTo>
                  <a:pt x="89826" y="3600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502566" y="2832903"/>
            <a:ext cx="221942" cy="555916"/>
          </a:xfrm>
          <a:custGeom>
            <a:avLst/>
            <a:gdLst/>
            <a:ahLst/>
            <a:cxnLst/>
            <a:rect l="l" t="t" r="r" b="b"/>
            <a:pathLst>
              <a:path w="221942" h="555916">
                <a:moveTo>
                  <a:pt x="124167" y="442090"/>
                </a:moveTo>
                <a:lnTo>
                  <a:pt x="129458" y="452671"/>
                </a:lnTo>
                <a:lnTo>
                  <a:pt x="132093" y="463275"/>
                </a:lnTo>
                <a:lnTo>
                  <a:pt x="137385" y="471222"/>
                </a:lnTo>
                <a:lnTo>
                  <a:pt x="140020" y="484437"/>
                </a:lnTo>
                <a:lnTo>
                  <a:pt x="147946" y="495041"/>
                </a:lnTo>
                <a:lnTo>
                  <a:pt x="153238" y="505622"/>
                </a:lnTo>
                <a:lnTo>
                  <a:pt x="161164" y="518860"/>
                </a:lnTo>
                <a:lnTo>
                  <a:pt x="171726" y="529441"/>
                </a:lnTo>
                <a:lnTo>
                  <a:pt x="182309" y="540045"/>
                </a:lnTo>
                <a:lnTo>
                  <a:pt x="198162" y="555916"/>
                </a:lnTo>
                <a:lnTo>
                  <a:pt x="206089" y="555916"/>
                </a:lnTo>
                <a:lnTo>
                  <a:pt x="208723" y="553282"/>
                </a:lnTo>
                <a:lnTo>
                  <a:pt x="211358" y="553282"/>
                </a:lnTo>
                <a:lnTo>
                  <a:pt x="214015" y="550626"/>
                </a:lnTo>
                <a:lnTo>
                  <a:pt x="216650" y="550626"/>
                </a:lnTo>
                <a:lnTo>
                  <a:pt x="216650" y="547992"/>
                </a:lnTo>
                <a:lnTo>
                  <a:pt x="219285" y="547992"/>
                </a:lnTo>
                <a:lnTo>
                  <a:pt x="221942" y="545335"/>
                </a:lnTo>
                <a:lnTo>
                  <a:pt x="219285" y="545335"/>
                </a:lnTo>
                <a:lnTo>
                  <a:pt x="211358" y="537388"/>
                </a:lnTo>
                <a:lnTo>
                  <a:pt x="203432" y="529441"/>
                </a:lnTo>
                <a:lnTo>
                  <a:pt x="195505" y="518860"/>
                </a:lnTo>
                <a:lnTo>
                  <a:pt x="187579" y="508279"/>
                </a:lnTo>
                <a:lnTo>
                  <a:pt x="182309" y="497675"/>
                </a:lnTo>
                <a:lnTo>
                  <a:pt x="177017" y="487094"/>
                </a:lnTo>
                <a:lnTo>
                  <a:pt x="171726" y="473856"/>
                </a:lnTo>
                <a:lnTo>
                  <a:pt x="169091" y="460618"/>
                </a:lnTo>
                <a:lnTo>
                  <a:pt x="163799" y="450037"/>
                </a:lnTo>
                <a:lnTo>
                  <a:pt x="161164" y="436799"/>
                </a:lnTo>
                <a:lnTo>
                  <a:pt x="158530" y="423562"/>
                </a:lnTo>
                <a:lnTo>
                  <a:pt x="158530" y="412980"/>
                </a:lnTo>
                <a:lnTo>
                  <a:pt x="155873" y="399743"/>
                </a:lnTo>
                <a:lnTo>
                  <a:pt x="155873" y="389139"/>
                </a:lnTo>
                <a:lnTo>
                  <a:pt x="153238" y="378558"/>
                </a:lnTo>
                <a:lnTo>
                  <a:pt x="153238" y="344135"/>
                </a:lnTo>
                <a:lnTo>
                  <a:pt x="150603" y="317660"/>
                </a:lnTo>
                <a:lnTo>
                  <a:pt x="150603" y="291207"/>
                </a:lnTo>
                <a:lnTo>
                  <a:pt x="147946" y="264731"/>
                </a:lnTo>
                <a:lnTo>
                  <a:pt x="142677" y="243547"/>
                </a:lnTo>
                <a:lnTo>
                  <a:pt x="140020" y="219728"/>
                </a:lnTo>
                <a:lnTo>
                  <a:pt x="134750" y="198543"/>
                </a:lnTo>
                <a:lnTo>
                  <a:pt x="129458" y="180015"/>
                </a:lnTo>
                <a:lnTo>
                  <a:pt x="121532" y="156196"/>
                </a:lnTo>
                <a:lnTo>
                  <a:pt x="113605" y="137667"/>
                </a:lnTo>
                <a:lnTo>
                  <a:pt x="103044" y="116482"/>
                </a:lnTo>
                <a:lnTo>
                  <a:pt x="95118" y="95298"/>
                </a:lnTo>
                <a:lnTo>
                  <a:pt x="81899" y="74113"/>
                </a:lnTo>
                <a:lnTo>
                  <a:pt x="68703" y="52950"/>
                </a:lnTo>
                <a:lnTo>
                  <a:pt x="52850" y="31766"/>
                </a:lnTo>
                <a:lnTo>
                  <a:pt x="36997" y="10581"/>
                </a:lnTo>
                <a:lnTo>
                  <a:pt x="34340" y="7947"/>
                </a:lnTo>
                <a:lnTo>
                  <a:pt x="31706" y="5290"/>
                </a:lnTo>
                <a:lnTo>
                  <a:pt x="29071" y="2656"/>
                </a:lnTo>
                <a:lnTo>
                  <a:pt x="26414" y="2656"/>
                </a:lnTo>
                <a:lnTo>
                  <a:pt x="21144" y="0"/>
                </a:lnTo>
                <a:lnTo>
                  <a:pt x="13218" y="0"/>
                </a:lnTo>
                <a:lnTo>
                  <a:pt x="10561" y="2656"/>
                </a:lnTo>
                <a:lnTo>
                  <a:pt x="7926" y="2656"/>
                </a:lnTo>
                <a:lnTo>
                  <a:pt x="5291" y="5290"/>
                </a:lnTo>
                <a:lnTo>
                  <a:pt x="0" y="5290"/>
                </a:lnTo>
                <a:lnTo>
                  <a:pt x="0" y="18528"/>
                </a:lnTo>
                <a:lnTo>
                  <a:pt x="15853" y="39713"/>
                </a:lnTo>
                <a:lnTo>
                  <a:pt x="29071" y="63532"/>
                </a:lnTo>
                <a:lnTo>
                  <a:pt x="39632" y="84716"/>
                </a:lnTo>
                <a:lnTo>
                  <a:pt x="47559" y="105901"/>
                </a:lnTo>
                <a:lnTo>
                  <a:pt x="55485" y="129720"/>
                </a:lnTo>
                <a:lnTo>
                  <a:pt x="63412" y="150883"/>
                </a:lnTo>
                <a:lnTo>
                  <a:pt x="66046" y="172067"/>
                </a:lnTo>
                <a:lnTo>
                  <a:pt x="73973" y="198543"/>
                </a:lnTo>
                <a:lnTo>
                  <a:pt x="76630" y="219728"/>
                </a:lnTo>
                <a:lnTo>
                  <a:pt x="79265" y="243547"/>
                </a:lnTo>
                <a:lnTo>
                  <a:pt x="84556" y="264731"/>
                </a:lnTo>
                <a:lnTo>
                  <a:pt x="87191" y="291207"/>
                </a:lnTo>
                <a:lnTo>
                  <a:pt x="95118" y="315026"/>
                </a:lnTo>
                <a:lnTo>
                  <a:pt x="100409" y="338845"/>
                </a:lnTo>
                <a:lnTo>
                  <a:pt x="105679" y="367977"/>
                </a:lnTo>
                <a:lnTo>
                  <a:pt x="113605" y="394452"/>
                </a:lnTo>
                <a:lnTo>
                  <a:pt x="116262" y="399743"/>
                </a:lnTo>
                <a:lnTo>
                  <a:pt x="116262" y="407667"/>
                </a:lnTo>
                <a:lnTo>
                  <a:pt x="118897" y="415615"/>
                </a:lnTo>
                <a:lnTo>
                  <a:pt x="121532" y="423562"/>
                </a:lnTo>
                <a:lnTo>
                  <a:pt x="121532" y="434143"/>
                </a:lnTo>
                <a:lnTo>
                  <a:pt x="124167" y="4420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958294" y="3309416"/>
            <a:ext cx="797920" cy="135011"/>
          </a:xfrm>
          <a:custGeom>
            <a:avLst/>
            <a:gdLst/>
            <a:ahLst/>
            <a:cxnLst/>
            <a:rect l="l" t="t" r="r" b="b"/>
            <a:pathLst>
              <a:path w="797920" h="135011">
                <a:moveTo>
                  <a:pt x="66046" y="0"/>
                </a:moveTo>
                <a:lnTo>
                  <a:pt x="13218" y="2634"/>
                </a:lnTo>
                <a:lnTo>
                  <a:pt x="10561" y="2634"/>
                </a:lnTo>
                <a:lnTo>
                  <a:pt x="7926" y="5290"/>
                </a:lnTo>
                <a:lnTo>
                  <a:pt x="5291" y="5290"/>
                </a:lnTo>
                <a:lnTo>
                  <a:pt x="5291" y="7924"/>
                </a:lnTo>
                <a:lnTo>
                  <a:pt x="2634" y="10581"/>
                </a:lnTo>
                <a:lnTo>
                  <a:pt x="2634" y="13237"/>
                </a:lnTo>
                <a:lnTo>
                  <a:pt x="0" y="13237"/>
                </a:lnTo>
                <a:lnTo>
                  <a:pt x="2634" y="15871"/>
                </a:lnTo>
                <a:lnTo>
                  <a:pt x="2634" y="21162"/>
                </a:lnTo>
                <a:lnTo>
                  <a:pt x="5291" y="23818"/>
                </a:lnTo>
                <a:lnTo>
                  <a:pt x="7926" y="23818"/>
                </a:lnTo>
                <a:lnTo>
                  <a:pt x="7926" y="26475"/>
                </a:lnTo>
                <a:lnTo>
                  <a:pt x="10561" y="26475"/>
                </a:lnTo>
                <a:lnTo>
                  <a:pt x="15853" y="29109"/>
                </a:lnTo>
                <a:lnTo>
                  <a:pt x="36997" y="26475"/>
                </a:lnTo>
                <a:lnTo>
                  <a:pt x="55485" y="29109"/>
                </a:lnTo>
                <a:lnTo>
                  <a:pt x="73973" y="31766"/>
                </a:lnTo>
                <a:lnTo>
                  <a:pt x="95118" y="42347"/>
                </a:lnTo>
                <a:lnTo>
                  <a:pt x="110971" y="50294"/>
                </a:lnTo>
                <a:lnTo>
                  <a:pt x="129458" y="58241"/>
                </a:lnTo>
                <a:lnTo>
                  <a:pt x="147968" y="68822"/>
                </a:lnTo>
                <a:lnTo>
                  <a:pt x="163821" y="79403"/>
                </a:lnTo>
                <a:lnTo>
                  <a:pt x="179674" y="87351"/>
                </a:lnTo>
                <a:lnTo>
                  <a:pt x="195527" y="97932"/>
                </a:lnTo>
                <a:lnTo>
                  <a:pt x="214015" y="108535"/>
                </a:lnTo>
                <a:lnTo>
                  <a:pt x="232503" y="116482"/>
                </a:lnTo>
                <a:lnTo>
                  <a:pt x="250991" y="127064"/>
                </a:lnTo>
                <a:lnTo>
                  <a:pt x="269501" y="129698"/>
                </a:lnTo>
                <a:lnTo>
                  <a:pt x="290623" y="135011"/>
                </a:lnTo>
                <a:lnTo>
                  <a:pt x="369888" y="135011"/>
                </a:lnTo>
                <a:lnTo>
                  <a:pt x="385741" y="132354"/>
                </a:lnTo>
                <a:lnTo>
                  <a:pt x="404251" y="129698"/>
                </a:lnTo>
                <a:lnTo>
                  <a:pt x="420104" y="127064"/>
                </a:lnTo>
                <a:lnTo>
                  <a:pt x="435957" y="124407"/>
                </a:lnTo>
                <a:lnTo>
                  <a:pt x="451788" y="119117"/>
                </a:lnTo>
                <a:lnTo>
                  <a:pt x="467641" y="116482"/>
                </a:lnTo>
                <a:lnTo>
                  <a:pt x="483494" y="111169"/>
                </a:lnTo>
                <a:lnTo>
                  <a:pt x="496712" y="105879"/>
                </a:lnTo>
                <a:lnTo>
                  <a:pt x="515200" y="103245"/>
                </a:lnTo>
                <a:lnTo>
                  <a:pt x="533710" y="97932"/>
                </a:lnTo>
                <a:lnTo>
                  <a:pt x="549563" y="95298"/>
                </a:lnTo>
                <a:lnTo>
                  <a:pt x="570686" y="87351"/>
                </a:lnTo>
                <a:lnTo>
                  <a:pt x="589196" y="84694"/>
                </a:lnTo>
                <a:lnTo>
                  <a:pt x="602392" y="79403"/>
                </a:lnTo>
                <a:lnTo>
                  <a:pt x="615610" y="79403"/>
                </a:lnTo>
                <a:lnTo>
                  <a:pt x="628828" y="74113"/>
                </a:lnTo>
                <a:lnTo>
                  <a:pt x="642024" y="68822"/>
                </a:lnTo>
                <a:lnTo>
                  <a:pt x="652608" y="66166"/>
                </a:lnTo>
                <a:lnTo>
                  <a:pt x="665804" y="63532"/>
                </a:lnTo>
                <a:lnTo>
                  <a:pt x="676365" y="60875"/>
                </a:lnTo>
                <a:lnTo>
                  <a:pt x="684291" y="58241"/>
                </a:lnTo>
                <a:lnTo>
                  <a:pt x="697510" y="52928"/>
                </a:lnTo>
                <a:lnTo>
                  <a:pt x="708071" y="50294"/>
                </a:lnTo>
                <a:lnTo>
                  <a:pt x="718655" y="47637"/>
                </a:lnTo>
                <a:lnTo>
                  <a:pt x="731851" y="47637"/>
                </a:lnTo>
                <a:lnTo>
                  <a:pt x="742434" y="45003"/>
                </a:lnTo>
                <a:lnTo>
                  <a:pt x="755630" y="42347"/>
                </a:lnTo>
                <a:lnTo>
                  <a:pt x="787336" y="42347"/>
                </a:lnTo>
                <a:lnTo>
                  <a:pt x="787336" y="39713"/>
                </a:lnTo>
                <a:lnTo>
                  <a:pt x="789993" y="37056"/>
                </a:lnTo>
                <a:lnTo>
                  <a:pt x="792628" y="31766"/>
                </a:lnTo>
                <a:lnTo>
                  <a:pt x="795263" y="31766"/>
                </a:lnTo>
                <a:lnTo>
                  <a:pt x="795263" y="26475"/>
                </a:lnTo>
                <a:lnTo>
                  <a:pt x="797920" y="23818"/>
                </a:lnTo>
                <a:lnTo>
                  <a:pt x="797920" y="13237"/>
                </a:lnTo>
                <a:lnTo>
                  <a:pt x="795263" y="7924"/>
                </a:lnTo>
                <a:lnTo>
                  <a:pt x="792628" y="7924"/>
                </a:lnTo>
                <a:lnTo>
                  <a:pt x="792628" y="5290"/>
                </a:lnTo>
                <a:lnTo>
                  <a:pt x="747704" y="5290"/>
                </a:lnTo>
                <a:lnTo>
                  <a:pt x="734508" y="7924"/>
                </a:lnTo>
                <a:lnTo>
                  <a:pt x="723924" y="10581"/>
                </a:lnTo>
                <a:lnTo>
                  <a:pt x="708071" y="10581"/>
                </a:lnTo>
                <a:lnTo>
                  <a:pt x="694875" y="13237"/>
                </a:lnTo>
                <a:lnTo>
                  <a:pt x="684291" y="15871"/>
                </a:lnTo>
                <a:lnTo>
                  <a:pt x="671096" y="15871"/>
                </a:lnTo>
                <a:lnTo>
                  <a:pt x="660534" y="21162"/>
                </a:lnTo>
                <a:lnTo>
                  <a:pt x="647316" y="21162"/>
                </a:lnTo>
                <a:lnTo>
                  <a:pt x="634098" y="26475"/>
                </a:lnTo>
                <a:lnTo>
                  <a:pt x="620902" y="29109"/>
                </a:lnTo>
                <a:lnTo>
                  <a:pt x="607683" y="31766"/>
                </a:lnTo>
                <a:lnTo>
                  <a:pt x="594465" y="34400"/>
                </a:lnTo>
                <a:lnTo>
                  <a:pt x="581269" y="39713"/>
                </a:lnTo>
                <a:lnTo>
                  <a:pt x="496712" y="55584"/>
                </a:lnTo>
                <a:lnTo>
                  <a:pt x="430666" y="68822"/>
                </a:lnTo>
                <a:lnTo>
                  <a:pt x="377815" y="74113"/>
                </a:lnTo>
                <a:lnTo>
                  <a:pt x="335548" y="76769"/>
                </a:lnTo>
                <a:lnTo>
                  <a:pt x="301207" y="74113"/>
                </a:lnTo>
                <a:lnTo>
                  <a:pt x="274770" y="68822"/>
                </a:lnTo>
                <a:lnTo>
                  <a:pt x="253648" y="60875"/>
                </a:lnTo>
                <a:lnTo>
                  <a:pt x="237795" y="50294"/>
                </a:lnTo>
                <a:lnTo>
                  <a:pt x="221942" y="42347"/>
                </a:lnTo>
                <a:lnTo>
                  <a:pt x="206089" y="31766"/>
                </a:lnTo>
                <a:lnTo>
                  <a:pt x="187601" y="21162"/>
                </a:lnTo>
                <a:lnTo>
                  <a:pt x="169091" y="13237"/>
                </a:lnTo>
                <a:lnTo>
                  <a:pt x="142677" y="5290"/>
                </a:lnTo>
                <a:lnTo>
                  <a:pt x="108336" y="2634"/>
                </a:lnTo>
                <a:lnTo>
                  <a:pt x="660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304403" y="3449718"/>
            <a:ext cx="216650" cy="1156845"/>
          </a:xfrm>
          <a:custGeom>
            <a:avLst/>
            <a:gdLst/>
            <a:ahLst/>
            <a:cxnLst/>
            <a:rect l="l" t="t" r="r" b="b"/>
            <a:pathLst>
              <a:path w="216650" h="1156845">
                <a:moveTo>
                  <a:pt x="161164" y="979479"/>
                </a:moveTo>
                <a:lnTo>
                  <a:pt x="161164" y="1101252"/>
                </a:lnTo>
                <a:lnTo>
                  <a:pt x="158530" y="1122430"/>
                </a:lnTo>
                <a:lnTo>
                  <a:pt x="155895" y="1143609"/>
                </a:lnTo>
                <a:lnTo>
                  <a:pt x="155895" y="1148903"/>
                </a:lnTo>
                <a:lnTo>
                  <a:pt x="158530" y="1151551"/>
                </a:lnTo>
                <a:lnTo>
                  <a:pt x="161164" y="1154198"/>
                </a:lnTo>
                <a:lnTo>
                  <a:pt x="166456" y="1156845"/>
                </a:lnTo>
                <a:lnTo>
                  <a:pt x="169091" y="1154198"/>
                </a:lnTo>
                <a:lnTo>
                  <a:pt x="174383" y="1154198"/>
                </a:lnTo>
                <a:lnTo>
                  <a:pt x="174383" y="1151551"/>
                </a:lnTo>
                <a:lnTo>
                  <a:pt x="177017" y="1151551"/>
                </a:lnTo>
                <a:lnTo>
                  <a:pt x="177017" y="1148903"/>
                </a:lnTo>
                <a:lnTo>
                  <a:pt x="179674" y="1146256"/>
                </a:lnTo>
                <a:lnTo>
                  <a:pt x="182309" y="1125078"/>
                </a:lnTo>
                <a:lnTo>
                  <a:pt x="184944" y="1106547"/>
                </a:lnTo>
                <a:lnTo>
                  <a:pt x="187601" y="1088017"/>
                </a:lnTo>
                <a:lnTo>
                  <a:pt x="192870" y="1066838"/>
                </a:lnTo>
                <a:lnTo>
                  <a:pt x="195527" y="1048308"/>
                </a:lnTo>
                <a:lnTo>
                  <a:pt x="198162" y="1032425"/>
                </a:lnTo>
                <a:lnTo>
                  <a:pt x="200797" y="1013894"/>
                </a:lnTo>
                <a:lnTo>
                  <a:pt x="206089" y="998009"/>
                </a:lnTo>
                <a:lnTo>
                  <a:pt x="208723" y="982126"/>
                </a:lnTo>
                <a:lnTo>
                  <a:pt x="208723" y="963596"/>
                </a:lnTo>
                <a:lnTo>
                  <a:pt x="214015" y="945065"/>
                </a:lnTo>
                <a:lnTo>
                  <a:pt x="216650" y="929184"/>
                </a:lnTo>
                <a:lnTo>
                  <a:pt x="216650" y="730641"/>
                </a:lnTo>
                <a:lnTo>
                  <a:pt x="208723" y="677690"/>
                </a:lnTo>
                <a:lnTo>
                  <a:pt x="203454" y="624739"/>
                </a:lnTo>
                <a:lnTo>
                  <a:pt x="198162" y="571811"/>
                </a:lnTo>
                <a:lnTo>
                  <a:pt x="187601" y="521494"/>
                </a:lnTo>
                <a:lnTo>
                  <a:pt x="177017" y="473856"/>
                </a:lnTo>
                <a:lnTo>
                  <a:pt x="163821" y="428852"/>
                </a:lnTo>
                <a:lnTo>
                  <a:pt x="150603" y="378558"/>
                </a:lnTo>
                <a:lnTo>
                  <a:pt x="137385" y="330898"/>
                </a:lnTo>
                <a:lnTo>
                  <a:pt x="124189" y="280603"/>
                </a:lnTo>
                <a:lnTo>
                  <a:pt x="105679" y="230309"/>
                </a:lnTo>
                <a:lnTo>
                  <a:pt x="89848" y="180015"/>
                </a:lnTo>
                <a:lnTo>
                  <a:pt x="71338" y="127064"/>
                </a:lnTo>
                <a:lnTo>
                  <a:pt x="52850" y="71479"/>
                </a:lnTo>
                <a:lnTo>
                  <a:pt x="34363" y="13237"/>
                </a:lnTo>
                <a:lnTo>
                  <a:pt x="31706" y="7947"/>
                </a:lnTo>
                <a:lnTo>
                  <a:pt x="29071" y="5290"/>
                </a:lnTo>
                <a:lnTo>
                  <a:pt x="26436" y="2634"/>
                </a:lnTo>
                <a:lnTo>
                  <a:pt x="23779" y="2634"/>
                </a:lnTo>
                <a:lnTo>
                  <a:pt x="21144" y="0"/>
                </a:lnTo>
                <a:lnTo>
                  <a:pt x="15853" y="0"/>
                </a:lnTo>
                <a:lnTo>
                  <a:pt x="10583" y="2634"/>
                </a:lnTo>
                <a:lnTo>
                  <a:pt x="5291" y="5290"/>
                </a:lnTo>
                <a:lnTo>
                  <a:pt x="2657" y="5290"/>
                </a:lnTo>
                <a:lnTo>
                  <a:pt x="0" y="7947"/>
                </a:lnTo>
                <a:lnTo>
                  <a:pt x="0" y="21184"/>
                </a:lnTo>
                <a:lnTo>
                  <a:pt x="18510" y="79403"/>
                </a:lnTo>
                <a:lnTo>
                  <a:pt x="36997" y="132354"/>
                </a:lnTo>
                <a:lnTo>
                  <a:pt x="52850" y="182649"/>
                </a:lnTo>
                <a:lnTo>
                  <a:pt x="66069" y="230309"/>
                </a:lnTo>
                <a:lnTo>
                  <a:pt x="81922" y="277947"/>
                </a:lnTo>
                <a:lnTo>
                  <a:pt x="95118" y="325607"/>
                </a:lnTo>
                <a:lnTo>
                  <a:pt x="103044" y="370611"/>
                </a:lnTo>
                <a:lnTo>
                  <a:pt x="113605" y="412958"/>
                </a:lnTo>
                <a:lnTo>
                  <a:pt x="124189" y="457962"/>
                </a:lnTo>
                <a:lnTo>
                  <a:pt x="132115" y="502966"/>
                </a:lnTo>
                <a:lnTo>
                  <a:pt x="137385" y="550626"/>
                </a:lnTo>
                <a:lnTo>
                  <a:pt x="142677" y="598264"/>
                </a:lnTo>
                <a:lnTo>
                  <a:pt x="145311" y="648580"/>
                </a:lnTo>
                <a:lnTo>
                  <a:pt x="147968" y="701509"/>
                </a:lnTo>
                <a:lnTo>
                  <a:pt x="150603" y="757116"/>
                </a:lnTo>
                <a:lnTo>
                  <a:pt x="150603" y="878890"/>
                </a:lnTo>
                <a:lnTo>
                  <a:pt x="153238" y="897418"/>
                </a:lnTo>
                <a:lnTo>
                  <a:pt x="155895" y="918603"/>
                </a:lnTo>
                <a:lnTo>
                  <a:pt x="158530" y="937131"/>
                </a:lnTo>
                <a:lnTo>
                  <a:pt x="158530" y="958300"/>
                </a:lnTo>
                <a:lnTo>
                  <a:pt x="161164" y="9794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042851" y="3402057"/>
            <a:ext cx="158507" cy="1106556"/>
          </a:xfrm>
          <a:custGeom>
            <a:avLst/>
            <a:gdLst/>
            <a:ahLst/>
            <a:cxnLst/>
            <a:rect l="l" t="t" r="r" b="b"/>
            <a:pathLst>
              <a:path w="158507" h="1106556">
                <a:moveTo>
                  <a:pt x="126801" y="1095968"/>
                </a:moveTo>
                <a:lnTo>
                  <a:pt x="129458" y="1098616"/>
                </a:lnTo>
                <a:lnTo>
                  <a:pt x="132093" y="1101263"/>
                </a:lnTo>
                <a:lnTo>
                  <a:pt x="134728" y="1103911"/>
                </a:lnTo>
                <a:lnTo>
                  <a:pt x="140020" y="1106556"/>
                </a:lnTo>
                <a:lnTo>
                  <a:pt x="142654" y="1103911"/>
                </a:lnTo>
                <a:lnTo>
                  <a:pt x="142654" y="1101263"/>
                </a:lnTo>
                <a:lnTo>
                  <a:pt x="145311" y="1095968"/>
                </a:lnTo>
                <a:lnTo>
                  <a:pt x="145311" y="1088026"/>
                </a:lnTo>
                <a:lnTo>
                  <a:pt x="147946" y="1077438"/>
                </a:lnTo>
                <a:lnTo>
                  <a:pt x="150581" y="1069495"/>
                </a:lnTo>
                <a:lnTo>
                  <a:pt x="150581" y="1032434"/>
                </a:lnTo>
                <a:lnTo>
                  <a:pt x="153238" y="1024491"/>
                </a:lnTo>
                <a:lnTo>
                  <a:pt x="153238" y="995373"/>
                </a:lnTo>
                <a:lnTo>
                  <a:pt x="155873" y="987426"/>
                </a:lnTo>
                <a:lnTo>
                  <a:pt x="155873" y="884180"/>
                </a:lnTo>
                <a:lnTo>
                  <a:pt x="158507" y="873599"/>
                </a:lnTo>
                <a:lnTo>
                  <a:pt x="158507" y="701531"/>
                </a:lnTo>
                <a:lnTo>
                  <a:pt x="155873" y="651237"/>
                </a:lnTo>
                <a:lnTo>
                  <a:pt x="150581" y="603577"/>
                </a:lnTo>
                <a:lnTo>
                  <a:pt x="145311" y="555939"/>
                </a:lnTo>
                <a:lnTo>
                  <a:pt x="137385" y="513569"/>
                </a:lnTo>
                <a:lnTo>
                  <a:pt x="132093" y="468565"/>
                </a:lnTo>
                <a:lnTo>
                  <a:pt x="121532" y="428852"/>
                </a:lnTo>
                <a:lnTo>
                  <a:pt x="110971" y="386505"/>
                </a:lnTo>
                <a:lnTo>
                  <a:pt x="103044" y="344158"/>
                </a:lnTo>
                <a:lnTo>
                  <a:pt x="92461" y="301788"/>
                </a:lnTo>
                <a:lnTo>
                  <a:pt x="84534" y="259441"/>
                </a:lnTo>
                <a:lnTo>
                  <a:pt x="76608" y="214437"/>
                </a:lnTo>
                <a:lnTo>
                  <a:pt x="68681" y="169433"/>
                </a:lnTo>
                <a:lnTo>
                  <a:pt x="60754" y="121773"/>
                </a:lnTo>
                <a:lnTo>
                  <a:pt x="55485" y="71479"/>
                </a:lnTo>
                <a:lnTo>
                  <a:pt x="52828" y="18528"/>
                </a:lnTo>
                <a:lnTo>
                  <a:pt x="50193" y="13237"/>
                </a:lnTo>
                <a:lnTo>
                  <a:pt x="47559" y="10603"/>
                </a:lnTo>
                <a:lnTo>
                  <a:pt x="47559" y="7947"/>
                </a:lnTo>
                <a:lnTo>
                  <a:pt x="42267" y="5290"/>
                </a:lnTo>
                <a:lnTo>
                  <a:pt x="36975" y="5290"/>
                </a:lnTo>
                <a:lnTo>
                  <a:pt x="34340" y="2656"/>
                </a:lnTo>
                <a:lnTo>
                  <a:pt x="23779" y="2656"/>
                </a:lnTo>
                <a:lnTo>
                  <a:pt x="18487" y="0"/>
                </a:lnTo>
                <a:lnTo>
                  <a:pt x="15853" y="0"/>
                </a:lnTo>
                <a:lnTo>
                  <a:pt x="7926" y="2656"/>
                </a:lnTo>
                <a:lnTo>
                  <a:pt x="5269" y="2656"/>
                </a:lnTo>
                <a:lnTo>
                  <a:pt x="2634" y="5290"/>
                </a:lnTo>
                <a:lnTo>
                  <a:pt x="0" y="5290"/>
                </a:lnTo>
                <a:lnTo>
                  <a:pt x="0" y="13237"/>
                </a:lnTo>
                <a:lnTo>
                  <a:pt x="2634" y="66188"/>
                </a:lnTo>
                <a:lnTo>
                  <a:pt x="7926" y="116482"/>
                </a:lnTo>
                <a:lnTo>
                  <a:pt x="13195" y="164143"/>
                </a:lnTo>
                <a:lnTo>
                  <a:pt x="21122" y="211781"/>
                </a:lnTo>
                <a:lnTo>
                  <a:pt x="26414" y="256784"/>
                </a:lnTo>
                <a:lnTo>
                  <a:pt x="36975" y="301788"/>
                </a:lnTo>
                <a:lnTo>
                  <a:pt x="44901" y="344158"/>
                </a:lnTo>
                <a:lnTo>
                  <a:pt x="52828" y="389161"/>
                </a:lnTo>
                <a:lnTo>
                  <a:pt x="60754" y="431509"/>
                </a:lnTo>
                <a:lnTo>
                  <a:pt x="68681" y="476512"/>
                </a:lnTo>
                <a:lnTo>
                  <a:pt x="76608" y="521516"/>
                </a:lnTo>
                <a:lnTo>
                  <a:pt x="84534" y="569154"/>
                </a:lnTo>
                <a:lnTo>
                  <a:pt x="92461" y="616814"/>
                </a:lnTo>
                <a:lnTo>
                  <a:pt x="100387" y="667109"/>
                </a:lnTo>
                <a:lnTo>
                  <a:pt x="108314" y="720060"/>
                </a:lnTo>
                <a:lnTo>
                  <a:pt x="113605" y="775645"/>
                </a:lnTo>
                <a:lnTo>
                  <a:pt x="113605" y="796829"/>
                </a:lnTo>
                <a:lnTo>
                  <a:pt x="116240" y="815358"/>
                </a:lnTo>
                <a:lnTo>
                  <a:pt x="118897" y="833886"/>
                </a:lnTo>
                <a:lnTo>
                  <a:pt x="118897" y="852414"/>
                </a:lnTo>
                <a:lnTo>
                  <a:pt x="121532" y="868309"/>
                </a:lnTo>
                <a:lnTo>
                  <a:pt x="121532" y="984791"/>
                </a:lnTo>
                <a:lnTo>
                  <a:pt x="118897" y="1003313"/>
                </a:lnTo>
                <a:lnTo>
                  <a:pt x="116240" y="1021844"/>
                </a:lnTo>
                <a:lnTo>
                  <a:pt x="116240" y="1040376"/>
                </a:lnTo>
                <a:lnTo>
                  <a:pt x="113605" y="1058907"/>
                </a:lnTo>
                <a:lnTo>
                  <a:pt x="110971" y="1064200"/>
                </a:lnTo>
                <a:lnTo>
                  <a:pt x="113605" y="1069495"/>
                </a:lnTo>
                <a:lnTo>
                  <a:pt x="113605" y="1074790"/>
                </a:lnTo>
                <a:lnTo>
                  <a:pt x="116240" y="1077438"/>
                </a:lnTo>
                <a:lnTo>
                  <a:pt x="118897" y="1085378"/>
                </a:lnTo>
                <a:lnTo>
                  <a:pt x="121532" y="1088026"/>
                </a:lnTo>
                <a:lnTo>
                  <a:pt x="121532" y="1093321"/>
                </a:lnTo>
                <a:lnTo>
                  <a:pt x="126801" y="10959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211942" y="3478827"/>
            <a:ext cx="132093" cy="982137"/>
          </a:xfrm>
          <a:custGeom>
            <a:avLst/>
            <a:gdLst/>
            <a:ahLst/>
            <a:cxnLst/>
            <a:rect l="l" t="t" r="r" b="b"/>
            <a:pathLst>
              <a:path w="132093" h="982137">
                <a:moveTo>
                  <a:pt x="121532" y="685637"/>
                </a:moveTo>
                <a:lnTo>
                  <a:pt x="124167" y="656527"/>
                </a:lnTo>
                <a:lnTo>
                  <a:pt x="126824" y="627396"/>
                </a:lnTo>
                <a:lnTo>
                  <a:pt x="129458" y="598286"/>
                </a:lnTo>
                <a:lnTo>
                  <a:pt x="132093" y="569154"/>
                </a:lnTo>
                <a:lnTo>
                  <a:pt x="132093" y="465931"/>
                </a:lnTo>
                <a:lnTo>
                  <a:pt x="129458" y="434165"/>
                </a:lnTo>
                <a:lnTo>
                  <a:pt x="124167" y="402399"/>
                </a:lnTo>
                <a:lnTo>
                  <a:pt x="118897" y="370611"/>
                </a:lnTo>
                <a:lnTo>
                  <a:pt x="113605" y="341501"/>
                </a:lnTo>
                <a:lnTo>
                  <a:pt x="108314" y="315026"/>
                </a:lnTo>
                <a:lnTo>
                  <a:pt x="103044" y="288550"/>
                </a:lnTo>
                <a:lnTo>
                  <a:pt x="95118" y="262075"/>
                </a:lnTo>
                <a:lnTo>
                  <a:pt x="87191" y="235622"/>
                </a:lnTo>
                <a:lnTo>
                  <a:pt x="84534" y="209146"/>
                </a:lnTo>
                <a:lnTo>
                  <a:pt x="76608" y="182671"/>
                </a:lnTo>
                <a:lnTo>
                  <a:pt x="73973" y="153539"/>
                </a:lnTo>
                <a:lnTo>
                  <a:pt x="68681" y="124430"/>
                </a:lnTo>
                <a:lnTo>
                  <a:pt x="68681" y="60897"/>
                </a:lnTo>
                <a:lnTo>
                  <a:pt x="71338" y="23841"/>
                </a:lnTo>
                <a:lnTo>
                  <a:pt x="71338" y="18528"/>
                </a:lnTo>
                <a:lnTo>
                  <a:pt x="68681" y="13237"/>
                </a:lnTo>
                <a:lnTo>
                  <a:pt x="66046" y="13237"/>
                </a:lnTo>
                <a:lnTo>
                  <a:pt x="60754" y="7947"/>
                </a:lnTo>
                <a:lnTo>
                  <a:pt x="55485" y="5290"/>
                </a:lnTo>
                <a:lnTo>
                  <a:pt x="50193" y="2656"/>
                </a:lnTo>
                <a:lnTo>
                  <a:pt x="44901" y="2656"/>
                </a:lnTo>
                <a:lnTo>
                  <a:pt x="36975" y="0"/>
                </a:lnTo>
                <a:lnTo>
                  <a:pt x="18487" y="0"/>
                </a:lnTo>
                <a:lnTo>
                  <a:pt x="13195" y="2656"/>
                </a:lnTo>
                <a:lnTo>
                  <a:pt x="7926" y="2656"/>
                </a:lnTo>
                <a:lnTo>
                  <a:pt x="5269" y="5290"/>
                </a:lnTo>
                <a:lnTo>
                  <a:pt x="2634" y="7947"/>
                </a:lnTo>
                <a:lnTo>
                  <a:pt x="0" y="13237"/>
                </a:lnTo>
                <a:lnTo>
                  <a:pt x="0" y="113848"/>
                </a:lnTo>
                <a:lnTo>
                  <a:pt x="5269" y="145614"/>
                </a:lnTo>
                <a:lnTo>
                  <a:pt x="7926" y="172067"/>
                </a:lnTo>
                <a:lnTo>
                  <a:pt x="13195" y="201199"/>
                </a:lnTo>
                <a:lnTo>
                  <a:pt x="18487" y="230309"/>
                </a:lnTo>
                <a:lnTo>
                  <a:pt x="26414" y="259441"/>
                </a:lnTo>
                <a:lnTo>
                  <a:pt x="34340" y="288550"/>
                </a:lnTo>
                <a:lnTo>
                  <a:pt x="39632" y="315026"/>
                </a:lnTo>
                <a:lnTo>
                  <a:pt x="47559" y="344158"/>
                </a:lnTo>
                <a:lnTo>
                  <a:pt x="52828" y="375924"/>
                </a:lnTo>
                <a:lnTo>
                  <a:pt x="58120" y="407690"/>
                </a:lnTo>
                <a:lnTo>
                  <a:pt x="63412" y="436799"/>
                </a:lnTo>
                <a:lnTo>
                  <a:pt x="66046" y="471222"/>
                </a:lnTo>
                <a:lnTo>
                  <a:pt x="66046" y="624761"/>
                </a:lnTo>
                <a:lnTo>
                  <a:pt x="63412" y="648580"/>
                </a:lnTo>
                <a:lnTo>
                  <a:pt x="60754" y="672399"/>
                </a:lnTo>
                <a:lnTo>
                  <a:pt x="58120" y="698875"/>
                </a:lnTo>
                <a:lnTo>
                  <a:pt x="55485" y="722716"/>
                </a:lnTo>
                <a:lnTo>
                  <a:pt x="52828" y="746535"/>
                </a:lnTo>
                <a:lnTo>
                  <a:pt x="47559" y="770354"/>
                </a:lnTo>
                <a:lnTo>
                  <a:pt x="42267" y="794173"/>
                </a:lnTo>
                <a:lnTo>
                  <a:pt x="36975" y="820648"/>
                </a:lnTo>
                <a:lnTo>
                  <a:pt x="29048" y="844490"/>
                </a:lnTo>
                <a:lnTo>
                  <a:pt x="21122" y="873599"/>
                </a:lnTo>
                <a:lnTo>
                  <a:pt x="10561" y="902709"/>
                </a:lnTo>
                <a:lnTo>
                  <a:pt x="0" y="934486"/>
                </a:lnTo>
                <a:lnTo>
                  <a:pt x="0" y="958312"/>
                </a:lnTo>
                <a:lnTo>
                  <a:pt x="2634" y="963607"/>
                </a:lnTo>
                <a:lnTo>
                  <a:pt x="5269" y="971547"/>
                </a:lnTo>
                <a:lnTo>
                  <a:pt x="7926" y="974195"/>
                </a:lnTo>
                <a:lnTo>
                  <a:pt x="10561" y="979490"/>
                </a:lnTo>
                <a:lnTo>
                  <a:pt x="15853" y="982137"/>
                </a:lnTo>
                <a:lnTo>
                  <a:pt x="26414" y="982137"/>
                </a:lnTo>
                <a:lnTo>
                  <a:pt x="31706" y="976842"/>
                </a:lnTo>
                <a:lnTo>
                  <a:pt x="36975" y="968900"/>
                </a:lnTo>
                <a:lnTo>
                  <a:pt x="42267" y="960959"/>
                </a:lnTo>
                <a:lnTo>
                  <a:pt x="52828" y="931838"/>
                </a:lnTo>
                <a:lnTo>
                  <a:pt x="66046" y="902709"/>
                </a:lnTo>
                <a:lnTo>
                  <a:pt x="73973" y="876256"/>
                </a:lnTo>
                <a:lnTo>
                  <a:pt x="84534" y="849780"/>
                </a:lnTo>
                <a:lnTo>
                  <a:pt x="92461" y="823305"/>
                </a:lnTo>
                <a:lnTo>
                  <a:pt x="97752" y="794173"/>
                </a:lnTo>
                <a:lnTo>
                  <a:pt x="105679" y="767720"/>
                </a:lnTo>
                <a:lnTo>
                  <a:pt x="110971" y="741244"/>
                </a:lnTo>
                <a:lnTo>
                  <a:pt x="116240" y="714769"/>
                </a:lnTo>
                <a:lnTo>
                  <a:pt x="121532" y="6856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486713" y="3412661"/>
            <a:ext cx="182309" cy="1154192"/>
          </a:xfrm>
          <a:custGeom>
            <a:avLst/>
            <a:gdLst/>
            <a:ahLst/>
            <a:cxnLst/>
            <a:rect l="l" t="t" r="r" b="b"/>
            <a:pathLst>
              <a:path w="182309" h="1154192">
                <a:moveTo>
                  <a:pt x="177017" y="712112"/>
                </a:moveTo>
                <a:lnTo>
                  <a:pt x="179652" y="677690"/>
                </a:lnTo>
                <a:lnTo>
                  <a:pt x="179652" y="640633"/>
                </a:lnTo>
                <a:lnTo>
                  <a:pt x="182309" y="606211"/>
                </a:lnTo>
                <a:lnTo>
                  <a:pt x="182309" y="569154"/>
                </a:lnTo>
                <a:lnTo>
                  <a:pt x="177017" y="529441"/>
                </a:lnTo>
                <a:lnTo>
                  <a:pt x="171726" y="492384"/>
                </a:lnTo>
                <a:lnTo>
                  <a:pt x="166456" y="457962"/>
                </a:lnTo>
                <a:lnTo>
                  <a:pt x="155873" y="426196"/>
                </a:lnTo>
                <a:lnTo>
                  <a:pt x="147946" y="391773"/>
                </a:lnTo>
                <a:lnTo>
                  <a:pt x="137385" y="360007"/>
                </a:lnTo>
                <a:lnTo>
                  <a:pt x="129458" y="328241"/>
                </a:lnTo>
                <a:lnTo>
                  <a:pt x="121532" y="299132"/>
                </a:lnTo>
                <a:lnTo>
                  <a:pt x="110971" y="267366"/>
                </a:lnTo>
                <a:lnTo>
                  <a:pt x="103044" y="238234"/>
                </a:lnTo>
                <a:lnTo>
                  <a:pt x="95118" y="206468"/>
                </a:lnTo>
                <a:lnTo>
                  <a:pt x="89826" y="172067"/>
                </a:lnTo>
                <a:lnTo>
                  <a:pt x="81899" y="140301"/>
                </a:lnTo>
                <a:lnTo>
                  <a:pt x="79265" y="108535"/>
                </a:lnTo>
                <a:lnTo>
                  <a:pt x="76630" y="71456"/>
                </a:lnTo>
                <a:lnTo>
                  <a:pt x="73973" y="34400"/>
                </a:lnTo>
                <a:lnTo>
                  <a:pt x="73973" y="23818"/>
                </a:lnTo>
                <a:lnTo>
                  <a:pt x="71338" y="13237"/>
                </a:lnTo>
                <a:lnTo>
                  <a:pt x="66046" y="7924"/>
                </a:lnTo>
                <a:lnTo>
                  <a:pt x="63412" y="2634"/>
                </a:lnTo>
                <a:lnTo>
                  <a:pt x="55485" y="0"/>
                </a:lnTo>
                <a:lnTo>
                  <a:pt x="50193" y="0"/>
                </a:lnTo>
                <a:lnTo>
                  <a:pt x="44924" y="2634"/>
                </a:lnTo>
                <a:lnTo>
                  <a:pt x="36997" y="2634"/>
                </a:lnTo>
                <a:lnTo>
                  <a:pt x="29071" y="5290"/>
                </a:lnTo>
                <a:lnTo>
                  <a:pt x="23779" y="13237"/>
                </a:lnTo>
                <a:lnTo>
                  <a:pt x="15853" y="15871"/>
                </a:lnTo>
                <a:lnTo>
                  <a:pt x="10561" y="23818"/>
                </a:lnTo>
                <a:lnTo>
                  <a:pt x="5291" y="26453"/>
                </a:lnTo>
                <a:lnTo>
                  <a:pt x="2634" y="31766"/>
                </a:lnTo>
                <a:lnTo>
                  <a:pt x="0" y="37056"/>
                </a:lnTo>
                <a:lnTo>
                  <a:pt x="0" y="42347"/>
                </a:lnTo>
                <a:lnTo>
                  <a:pt x="2634" y="79403"/>
                </a:lnTo>
                <a:lnTo>
                  <a:pt x="7926" y="116460"/>
                </a:lnTo>
                <a:lnTo>
                  <a:pt x="15853" y="148226"/>
                </a:lnTo>
                <a:lnTo>
                  <a:pt x="23779" y="182649"/>
                </a:lnTo>
                <a:lnTo>
                  <a:pt x="29071" y="211781"/>
                </a:lnTo>
                <a:lnTo>
                  <a:pt x="39632" y="243547"/>
                </a:lnTo>
                <a:lnTo>
                  <a:pt x="47559" y="275313"/>
                </a:lnTo>
                <a:lnTo>
                  <a:pt x="58120" y="304422"/>
                </a:lnTo>
                <a:lnTo>
                  <a:pt x="66046" y="336188"/>
                </a:lnTo>
                <a:lnTo>
                  <a:pt x="76630" y="367954"/>
                </a:lnTo>
                <a:lnTo>
                  <a:pt x="84556" y="399720"/>
                </a:lnTo>
                <a:lnTo>
                  <a:pt x="92483" y="428852"/>
                </a:lnTo>
                <a:lnTo>
                  <a:pt x="100409" y="463252"/>
                </a:lnTo>
                <a:lnTo>
                  <a:pt x="108336" y="497675"/>
                </a:lnTo>
                <a:lnTo>
                  <a:pt x="110971" y="532097"/>
                </a:lnTo>
                <a:lnTo>
                  <a:pt x="118897" y="569154"/>
                </a:lnTo>
                <a:lnTo>
                  <a:pt x="116262" y="606211"/>
                </a:lnTo>
                <a:lnTo>
                  <a:pt x="116262" y="712112"/>
                </a:lnTo>
                <a:lnTo>
                  <a:pt x="113605" y="746513"/>
                </a:lnTo>
                <a:lnTo>
                  <a:pt x="110971" y="783569"/>
                </a:lnTo>
                <a:lnTo>
                  <a:pt x="108336" y="817992"/>
                </a:lnTo>
                <a:lnTo>
                  <a:pt x="105679" y="855049"/>
                </a:lnTo>
                <a:lnTo>
                  <a:pt x="100409" y="889471"/>
                </a:lnTo>
                <a:lnTo>
                  <a:pt x="95118" y="923871"/>
                </a:lnTo>
                <a:lnTo>
                  <a:pt x="87191" y="958294"/>
                </a:lnTo>
                <a:lnTo>
                  <a:pt x="79265" y="995357"/>
                </a:lnTo>
                <a:lnTo>
                  <a:pt x="71338" y="1029773"/>
                </a:lnTo>
                <a:lnTo>
                  <a:pt x="60777" y="1066834"/>
                </a:lnTo>
                <a:lnTo>
                  <a:pt x="44924" y="1103895"/>
                </a:lnTo>
                <a:lnTo>
                  <a:pt x="34340" y="1140956"/>
                </a:lnTo>
                <a:lnTo>
                  <a:pt x="31706" y="1143604"/>
                </a:lnTo>
                <a:lnTo>
                  <a:pt x="34340" y="1143604"/>
                </a:lnTo>
                <a:lnTo>
                  <a:pt x="34340" y="1146251"/>
                </a:lnTo>
                <a:lnTo>
                  <a:pt x="36997" y="1148899"/>
                </a:lnTo>
                <a:lnTo>
                  <a:pt x="42267" y="1151546"/>
                </a:lnTo>
                <a:lnTo>
                  <a:pt x="50193" y="1151546"/>
                </a:lnTo>
                <a:lnTo>
                  <a:pt x="55485" y="1154192"/>
                </a:lnTo>
                <a:lnTo>
                  <a:pt x="66046" y="1154192"/>
                </a:lnTo>
                <a:lnTo>
                  <a:pt x="71338" y="1151546"/>
                </a:lnTo>
                <a:lnTo>
                  <a:pt x="81899" y="1151546"/>
                </a:lnTo>
                <a:lnTo>
                  <a:pt x="84556" y="1146251"/>
                </a:lnTo>
                <a:lnTo>
                  <a:pt x="87191" y="1146251"/>
                </a:lnTo>
                <a:lnTo>
                  <a:pt x="100409" y="1103895"/>
                </a:lnTo>
                <a:lnTo>
                  <a:pt x="116262" y="1066834"/>
                </a:lnTo>
                <a:lnTo>
                  <a:pt x="126824" y="1027125"/>
                </a:lnTo>
                <a:lnTo>
                  <a:pt x="137385" y="990064"/>
                </a:lnTo>
                <a:lnTo>
                  <a:pt x="147946" y="955660"/>
                </a:lnTo>
                <a:lnTo>
                  <a:pt x="155873" y="918581"/>
                </a:lnTo>
                <a:lnTo>
                  <a:pt x="161164" y="884180"/>
                </a:lnTo>
                <a:lnTo>
                  <a:pt x="166456" y="849758"/>
                </a:lnTo>
                <a:lnTo>
                  <a:pt x="169091" y="812701"/>
                </a:lnTo>
                <a:lnTo>
                  <a:pt x="174383" y="780935"/>
                </a:lnTo>
                <a:lnTo>
                  <a:pt x="174383" y="746513"/>
                </a:lnTo>
                <a:lnTo>
                  <a:pt x="177017" y="712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164383" y="1572842"/>
            <a:ext cx="216650" cy="121661"/>
          </a:xfrm>
          <a:custGeom>
            <a:avLst/>
            <a:gdLst/>
            <a:ahLst/>
            <a:cxnLst/>
            <a:rect l="l" t="t" r="r" b="b"/>
            <a:pathLst>
              <a:path w="216650" h="121661">
                <a:moveTo>
                  <a:pt x="192870" y="121661"/>
                </a:moveTo>
                <a:lnTo>
                  <a:pt x="206089" y="121661"/>
                </a:lnTo>
                <a:lnTo>
                  <a:pt x="208723" y="119206"/>
                </a:lnTo>
                <a:lnTo>
                  <a:pt x="211358" y="116527"/>
                </a:lnTo>
                <a:lnTo>
                  <a:pt x="214015" y="113848"/>
                </a:lnTo>
                <a:lnTo>
                  <a:pt x="216650" y="111169"/>
                </a:lnTo>
                <a:lnTo>
                  <a:pt x="216650" y="92641"/>
                </a:lnTo>
                <a:lnTo>
                  <a:pt x="214015" y="92641"/>
                </a:lnTo>
                <a:lnTo>
                  <a:pt x="208723" y="89962"/>
                </a:lnTo>
                <a:lnTo>
                  <a:pt x="206089" y="87284"/>
                </a:lnTo>
                <a:lnTo>
                  <a:pt x="198162" y="84605"/>
                </a:lnTo>
                <a:lnTo>
                  <a:pt x="195505" y="79470"/>
                </a:lnTo>
                <a:lnTo>
                  <a:pt x="187579" y="76792"/>
                </a:lnTo>
                <a:lnTo>
                  <a:pt x="184944" y="74113"/>
                </a:lnTo>
                <a:lnTo>
                  <a:pt x="179652" y="66076"/>
                </a:lnTo>
                <a:lnTo>
                  <a:pt x="174383" y="63398"/>
                </a:lnTo>
                <a:lnTo>
                  <a:pt x="169091" y="58263"/>
                </a:lnTo>
                <a:lnTo>
                  <a:pt x="169091" y="55584"/>
                </a:lnTo>
                <a:lnTo>
                  <a:pt x="163799" y="47548"/>
                </a:lnTo>
                <a:lnTo>
                  <a:pt x="158530" y="44869"/>
                </a:lnTo>
                <a:lnTo>
                  <a:pt x="155873" y="39735"/>
                </a:lnTo>
                <a:lnTo>
                  <a:pt x="150603" y="37056"/>
                </a:lnTo>
                <a:lnTo>
                  <a:pt x="145311" y="29020"/>
                </a:lnTo>
                <a:lnTo>
                  <a:pt x="140020" y="26341"/>
                </a:lnTo>
                <a:lnTo>
                  <a:pt x="134750" y="21207"/>
                </a:lnTo>
                <a:lnTo>
                  <a:pt x="129458" y="18528"/>
                </a:lnTo>
                <a:lnTo>
                  <a:pt x="121532" y="13170"/>
                </a:lnTo>
                <a:lnTo>
                  <a:pt x="113605" y="7813"/>
                </a:lnTo>
                <a:lnTo>
                  <a:pt x="108314" y="7813"/>
                </a:lnTo>
                <a:lnTo>
                  <a:pt x="103044" y="5357"/>
                </a:lnTo>
                <a:lnTo>
                  <a:pt x="95118" y="2678"/>
                </a:lnTo>
                <a:lnTo>
                  <a:pt x="87191" y="0"/>
                </a:lnTo>
                <a:lnTo>
                  <a:pt x="21122" y="0"/>
                </a:lnTo>
                <a:lnTo>
                  <a:pt x="13195" y="2678"/>
                </a:lnTo>
                <a:lnTo>
                  <a:pt x="7926" y="2678"/>
                </a:lnTo>
                <a:lnTo>
                  <a:pt x="5269" y="5357"/>
                </a:lnTo>
                <a:lnTo>
                  <a:pt x="2634" y="7813"/>
                </a:lnTo>
                <a:lnTo>
                  <a:pt x="0" y="10491"/>
                </a:lnTo>
                <a:lnTo>
                  <a:pt x="0" y="21207"/>
                </a:lnTo>
                <a:lnTo>
                  <a:pt x="2634" y="23885"/>
                </a:lnTo>
                <a:lnTo>
                  <a:pt x="5269" y="26341"/>
                </a:lnTo>
                <a:lnTo>
                  <a:pt x="52828" y="26341"/>
                </a:lnTo>
                <a:lnTo>
                  <a:pt x="58120" y="29020"/>
                </a:lnTo>
                <a:lnTo>
                  <a:pt x="66046" y="29020"/>
                </a:lnTo>
                <a:lnTo>
                  <a:pt x="68681" y="31699"/>
                </a:lnTo>
                <a:lnTo>
                  <a:pt x="73973" y="31699"/>
                </a:lnTo>
                <a:lnTo>
                  <a:pt x="81899" y="34377"/>
                </a:lnTo>
                <a:lnTo>
                  <a:pt x="84534" y="37056"/>
                </a:lnTo>
                <a:lnTo>
                  <a:pt x="92461" y="37056"/>
                </a:lnTo>
                <a:lnTo>
                  <a:pt x="97752" y="42414"/>
                </a:lnTo>
                <a:lnTo>
                  <a:pt x="103044" y="44869"/>
                </a:lnTo>
                <a:lnTo>
                  <a:pt x="110971" y="47548"/>
                </a:lnTo>
                <a:lnTo>
                  <a:pt x="116240" y="52906"/>
                </a:lnTo>
                <a:lnTo>
                  <a:pt x="121532" y="55584"/>
                </a:lnTo>
                <a:lnTo>
                  <a:pt x="126824" y="63398"/>
                </a:lnTo>
                <a:lnTo>
                  <a:pt x="132093" y="66076"/>
                </a:lnTo>
                <a:lnTo>
                  <a:pt x="137385" y="71434"/>
                </a:lnTo>
                <a:lnTo>
                  <a:pt x="140020" y="74113"/>
                </a:lnTo>
                <a:lnTo>
                  <a:pt x="145311" y="81926"/>
                </a:lnTo>
                <a:lnTo>
                  <a:pt x="150603" y="84605"/>
                </a:lnTo>
                <a:lnTo>
                  <a:pt x="153238" y="89962"/>
                </a:lnTo>
                <a:lnTo>
                  <a:pt x="158530" y="95320"/>
                </a:lnTo>
                <a:lnTo>
                  <a:pt x="161164" y="100454"/>
                </a:lnTo>
                <a:lnTo>
                  <a:pt x="169091" y="103133"/>
                </a:lnTo>
                <a:lnTo>
                  <a:pt x="171726" y="108491"/>
                </a:lnTo>
                <a:lnTo>
                  <a:pt x="179652" y="111169"/>
                </a:lnTo>
                <a:lnTo>
                  <a:pt x="184944" y="116527"/>
                </a:lnTo>
                <a:lnTo>
                  <a:pt x="192870" y="1216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124751" y="2785243"/>
            <a:ext cx="71338" cy="502988"/>
          </a:xfrm>
          <a:custGeom>
            <a:avLst/>
            <a:gdLst/>
            <a:ahLst/>
            <a:cxnLst/>
            <a:rect l="l" t="t" r="r" b="b"/>
            <a:pathLst>
              <a:path w="71338" h="502988">
                <a:moveTo>
                  <a:pt x="60754" y="502988"/>
                </a:moveTo>
                <a:lnTo>
                  <a:pt x="66046" y="500331"/>
                </a:lnTo>
                <a:lnTo>
                  <a:pt x="68681" y="500331"/>
                </a:lnTo>
                <a:lnTo>
                  <a:pt x="68681" y="495041"/>
                </a:lnTo>
                <a:lnTo>
                  <a:pt x="71338" y="479169"/>
                </a:lnTo>
                <a:lnTo>
                  <a:pt x="71338" y="391796"/>
                </a:lnTo>
                <a:lnTo>
                  <a:pt x="68681" y="375924"/>
                </a:lnTo>
                <a:lnTo>
                  <a:pt x="68681" y="264731"/>
                </a:lnTo>
                <a:lnTo>
                  <a:pt x="66046" y="251494"/>
                </a:lnTo>
                <a:lnTo>
                  <a:pt x="66046" y="222384"/>
                </a:lnTo>
                <a:lnTo>
                  <a:pt x="63412" y="211781"/>
                </a:lnTo>
                <a:lnTo>
                  <a:pt x="63412" y="185327"/>
                </a:lnTo>
                <a:lnTo>
                  <a:pt x="60754" y="177380"/>
                </a:lnTo>
                <a:lnTo>
                  <a:pt x="60754" y="158852"/>
                </a:lnTo>
                <a:lnTo>
                  <a:pt x="58120" y="150905"/>
                </a:lnTo>
                <a:lnTo>
                  <a:pt x="58120" y="87373"/>
                </a:lnTo>
                <a:lnTo>
                  <a:pt x="55485" y="82082"/>
                </a:lnTo>
                <a:lnTo>
                  <a:pt x="52828" y="76769"/>
                </a:lnTo>
                <a:lnTo>
                  <a:pt x="52828" y="71479"/>
                </a:lnTo>
                <a:lnTo>
                  <a:pt x="50193" y="66188"/>
                </a:lnTo>
                <a:lnTo>
                  <a:pt x="50193" y="58241"/>
                </a:lnTo>
                <a:lnTo>
                  <a:pt x="44901" y="55607"/>
                </a:lnTo>
                <a:lnTo>
                  <a:pt x="42267" y="47660"/>
                </a:lnTo>
                <a:lnTo>
                  <a:pt x="39632" y="42369"/>
                </a:lnTo>
                <a:lnTo>
                  <a:pt x="39632" y="37078"/>
                </a:lnTo>
                <a:lnTo>
                  <a:pt x="36997" y="31788"/>
                </a:lnTo>
                <a:lnTo>
                  <a:pt x="34340" y="23841"/>
                </a:lnTo>
                <a:lnTo>
                  <a:pt x="31706" y="18550"/>
                </a:lnTo>
                <a:lnTo>
                  <a:pt x="29071" y="10603"/>
                </a:lnTo>
                <a:lnTo>
                  <a:pt x="29071" y="7947"/>
                </a:lnTo>
                <a:lnTo>
                  <a:pt x="26414" y="5312"/>
                </a:lnTo>
                <a:lnTo>
                  <a:pt x="23779" y="0"/>
                </a:lnTo>
                <a:lnTo>
                  <a:pt x="5291" y="0"/>
                </a:lnTo>
                <a:lnTo>
                  <a:pt x="2634" y="2656"/>
                </a:lnTo>
                <a:lnTo>
                  <a:pt x="2634" y="7947"/>
                </a:lnTo>
                <a:lnTo>
                  <a:pt x="0" y="10603"/>
                </a:lnTo>
                <a:lnTo>
                  <a:pt x="0" y="13237"/>
                </a:lnTo>
                <a:lnTo>
                  <a:pt x="2634" y="18550"/>
                </a:lnTo>
                <a:lnTo>
                  <a:pt x="2634" y="29131"/>
                </a:lnTo>
                <a:lnTo>
                  <a:pt x="5291" y="37078"/>
                </a:lnTo>
                <a:lnTo>
                  <a:pt x="7926" y="42369"/>
                </a:lnTo>
                <a:lnTo>
                  <a:pt x="10561" y="47660"/>
                </a:lnTo>
                <a:lnTo>
                  <a:pt x="10561" y="52950"/>
                </a:lnTo>
                <a:lnTo>
                  <a:pt x="13218" y="58241"/>
                </a:lnTo>
                <a:lnTo>
                  <a:pt x="15853" y="63554"/>
                </a:lnTo>
                <a:lnTo>
                  <a:pt x="18487" y="66188"/>
                </a:lnTo>
                <a:lnTo>
                  <a:pt x="21144" y="74135"/>
                </a:lnTo>
                <a:lnTo>
                  <a:pt x="21144" y="90007"/>
                </a:lnTo>
                <a:lnTo>
                  <a:pt x="23779" y="95320"/>
                </a:lnTo>
                <a:lnTo>
                  <a:pt x="23779" y="140324"/>
                </a:lnTo>
                <a:lnTo>
                  <a:pt x="26414" y="150905"/>
                </a:lnTo>
                <a:lnTo>
                  <a:pt x="26414" y="169433"/>
                </a:lnTo>
                <a:lnTo>
                  <a:pt x="29071" y="177380"/>
                </a:lnTo>
                <a:lnTo>
                  <a:pt x="29071" y="211781"/>
                </a:lnTo>
                <a:lnTo>
                  <a:pt x="31706" y="222384"/>
                </a:lnTo>
                <a:lnTo>
                  <a:pt x="31706" y="251494"/>
                </a:lnTo>
                <a:lnTo>
                  <a:pt x="34340" y="264731"/>
                </a:lnTo>
                <a:lnTo>
                  <a:pt x="34340" y="309735"/>
                </a:lnTo>
                <a:lnTo>
                  <a:pt x="36997" y="322973"/>
                </a:lnTo>
                <a:lnTo>
                  <a:pt x="39632" y="338867"/>
                </a:lnTo>
                <a:lnTo>
                  <a:pt x="39632" y="365320"/>
                </a:lnTo>
                <a:lnTo>
                  <a:pt x="44901" y="375924"/>
                </a:lnTo>
                <a:lnTo>
                  <a:pt x="44901" y="389161"/>
                </a:lnTo>
                <a:lnTo>
                  <a:pt x="47559" y="405033"/>
                </a:lnTo>
                <a:lnTo>
                  <a:pt x="50193" y="415637"/>
                </a:lnTo>
                <a:lnTo>
                  <a:pt x="50193" y="500331"/>
                </a:lnTo>
                <a:lnTo>
                  <a:pt x="55485" y="502988"/>
                </a:lnTo>
                <a:lnTo>
                  <a:pt x="60754" y="5029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172310" y="2033372"/>
            <a:ext cx="332890" cy="203811"/>
          </a:xfrm>
          <a:custGeom>
            <a:avLst/>
            <a:gdLst/>
            <a:ahLst/>
            <a:cxnLst/>
            <a:rect l="l" t="t" r="r" b="b"/>
            <a:pathLst>
              <a:path w="332890" h="203811">
                <a:moveTo>
                  <a:pt x="2634" y="203811"/>
                </a:moveTo>
                <a:lnTo>
                  <a:pt x="7926" y="201356"/>
                </a:lnTo>
                <a:lnTo>
                  <a:pt x="18487" y="195998"/>
                </a:lnTo>
                <a:lnTo>
                  <a:pt x="29048" y="185283"/>
                </a:lnTo>
                <a:lnTo>
                  <a:pt x="39632" y="174791"/>
                </a:lnTo>
                <a:lnTo>
                  <a:pt x="52828" y="164299"/>
                </a:lnTo>
                <a:lnTo>
                  <a:pt x="66046" y="153584"/>
                </a:lnTo>
                <a:lnTo>
                  <a:pt x="81899" y="140413"/>
                </a:lnTo>
                <a:lnTo>
                  <a:pt x="97752" y="132377"/>
                </a:lnTo>
                <a:lnTo>
                  <a:pt x="113605" y="119206"/>
                </a:lnTo>
                <a:lnTo>
                  <a:pt x="132093" y="108491"/>
                </a:lnTo>
                <a:lnTo>
                  <a:pt x="145311" y="95320"/>
                </a:lnTo>
                <a:lnTo>
                  <a:pt x="161164" y="84828"/>
                </a:lnTo>
                <a:lnTo>
                  <a:pt x="177017" y="74113"/>
                </a:lnTo>
                <a:lnTo>
                  <a:pt x="192870" y="66300"/>
                </a:lnTo>
                <a:lnTo>
                  <a:pt x="206089" y="58263"/>
                </a:lnTo>
                <a:lnTo>
                  <a:pt x="216650" y="50450"/>
                </a:lnTo>
                <a:lnTo>
                  <a:pt x="227211" y="45093"/>
                </a:lnTo>
                <a:lnTo>
                  <a:pt x="237772" y="39735"/>
                </a:lnTo>
                <a:lnTo>
                  <a:pt x="248356" y="37056"/>
                </a:lnTo>
                <a:lnTo>
                  <a:pt x="256282" y="34377"/>
                </a:lnTo>
                <a:lnTo>
                  <a:pt x="266844" y="29243"/>
                </a:lnTo>
                <a:lnTo>
                  <a:pt x="277405" y="26564"/>
                </a:lnTo>
                <a:lnTo>
                  <a:pt x="287988" y="26564"/>
                </a:lnTo>
                <a:lnTo>
                  <a:pt x="295915" y="23885"/>
                </a:lnTo>
                <a:lnTo>
                  <a:pt x="306476" y="21207"/>
                </a:lnTo>
                <a:lnTo>
                  <a:pt x="314403" y="18528"/>
                </a:lnTo>
                <a:lnTo>
                  <a:pt x="319694" y="18528"/>
                </a:lnTo>
                <a:lnTo>
                  <a:pt x="327621" y="15849"/>
                </a:lnTo>
                <a:lnTo>
                  <a:pt x="330256" y="13393"/>
                </a:lnTo>
                <a:lnTo>
                  <a:pt x="332890" y="10715"/>
                </a:lnTo>
                <a:lnTo>
                  <a:pt x="332890" y="8036"/>
                </a:lnTo>
                <a:lnTo>
                  <a:pt x="330256" y="5357"/>
                </a:lnTo>
                <a:lnTo>
                  <a:pt x="322329" y="2678"/>
                </a:lnTo>
                <a:lnTo>
                  <a:pt x="314403" y="0"/>
                </a:lnTo>
                <a:lnTo>
                  <a:pt x="280062" y="0"/>
                </a:lnTo>
                <a:lnTo>
                  <a:pt x="274770" y="2678"/>
                </a:lnTo>
                <a:lnTo>
                  <a:pt x="266844" y="5357"/>
                </a:lnTo>
                <a:lnTo>
                  <a:pt x="261552" y="5357"/>
                </a:lnTo>
                <a:lnTo>
                  <a:pt x="256282" y="8036"/>
                </a:lnTo>
                <a:lnTo>
                  <a:pt x="248356" y="8036"/>
                </a:lnTo>
                <a:lnTo>
                  <a:pt x="245699" y="10715"/>
                </a:lnTo>
                <a:lnTo>
                  <a:pt x="243064" y="13393"/>
                </a:lnTo>
                <a:lnTo>
                  <a:pt x="206089" y="29243"/>
                </a:lnTo>
                <a:lnTo>
                  <a:pt x="171726" y="47771"/>
                </a:lnTo>
                <a:lnTo>
                  <a:pt x="137385" y="66300"/>
                </a:lnTo>
                <a:lnTo>
                  <a:pt x="110971" y="84828"/>
                </a:lnTo>
                <a:lnTo>
                  <a:pt x="87191" y="103356"/>
                </a:lnTo>
                <a:lnTo>
                  <a:pt x="63412" y="121885"/>
                </a:lnTo>
                <a:lnTo>
                  <a:pt x="44901" y="137734"/>
                </a:lnTo>
                <a:lnTo>
                  <a:pt x="29048" y="153584"/>
                </a:lnTo>
                <a:lnTo>
                  <a:pt x="18487" y="169433"/>
                </a:lnTo>
                <a:lnTo>
                  <a:pt x="7926" y="180148"/>
                </a:lnTo>
                <a:lnTo>
                  <a:pt x="2634" y="190640"/>
                </a:lnTo>
                <a:lnTo>
                  <a:pt x="0" y="195998"/>
                </a:lnTo>
                <a:lnTo>
                  <a:pt x="0" y="203811"/>
                </a:lnTo>
                <a:lnTo>
                  <a:pt x="2634" y="2038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863176" y="1969974"/>
            <a:ext cx="272135" cy="420838"/>
          </a:xfrm>
          <a:custGeom>
            <a:avLst/>
            <a:gdLst/>
            <a:ahLst/>
            <a:cxnLst/>
            <a:rect l="l" t="t" r="r" b="b"/>
            <a:pathLst>
              <a:path w="272135" h="420838">
                <a:moveTo>
                  <a:pt x="2657" y="420838"/>
                </a:moveTo>
                <a:lnTo>
                  <a:pt x="7926" y="420838"/>
                </a:lnTo>
                <a:lnTo>
                  <a:pt x="10583" y="418182"/>
                </a:lnTo>
                <a:lnTo>
                  <a:pt x="15853" y="410302"/>
                </a:lnTo>
                <a:lnTo>
                  <a:pt x="18510" y="404944"/>
                </a:lnTo>
                <a:lnTo>
                  <a:pt x="26436" y="391773"/>
                </a:lnTo>
                <a:lnTo>
                  <a:pt x="31706" y="381058"/>
                </a:lnTo>
                <a:lnTo>
                  <a:pt x="36997" y="367887"/>
                </a:lnTo>
                <a:lnTo>
                  <a:pt x="44924" y="354717"/>
                </a:lnTo>
                <a:lnTo>
                  <a:pt x="50216" y="336188"/>
                </a:lnTo>
                <a:lnTo>
                  <a:pt x="58142" y="317660"/>
                </a:lnTo>
                <a:lnTo>
                  <a:pt x="63412" y="301810"/>
                </a:lnTo>
                <a:lnTo>
                  <a:pt x="68703" y="285738"/>
                </a:lnTo>
                <a:lnTo>
                  <a:pt x="76630" y="269888"/>
                </a:lnTo>
                <a:lnTo>
                  <a:pt x="84556" y="254039"/>
                </a:lnTo>
                <a:lnTo>
                  <a:pt x="89826" y="240868"/>
                </a:lnTo>
                <a:lnTo>
                  <a:pt x="95118" y="227697"/>
                </a:lnTo>
                <a:lnTo>
                  <a:pt x="105679" y="203811"/>
                </a:lnTo>
                <a:lnTo>
                  <a:pt x="118897" y="185283"/>
                </a:lnTo>
                <a:lnTo>
                  <a:pt x="132115" y="164076"/>
                </a:lnTo>
                <a:lnTo>
                  <a:pt x="142677" y="145547"/>
                </a:lnTo>
                <a:lnTo>
                  <a:pt x="155895" y="127019"/>
                </a:lnTo>
                <a:lnTo>
                  <a:pt x="169091" y="111169"/>
                </a:lnTo>
                <a:lnTo>
                  <a:pt x="179674" y="95320"/>
                </a:lnTo>
                <a:lnTo>
                  <a:pt x="195527" y="81926"/>
                </a:lnTo>
                <a:lnTo>
                  <a:pt x="206089" y="68755"/>
                </a:lnTo>
                <a:lnTo>
                  <a:pt x="216650" y="55584"/>
                </a:lnTo>
                <a:lnTo>
                  <a:pt x="227233" y="44869"/>
                </a:lnTo>
                <a:lnTo>
                  <a:pt x="237795" y="34377"/>
                </a:lnTo>
                <a:lnTo>
                  <a:pt x="248356" y="26341"/>
                </a:lnTo>
                <a:lnTo>
                  <a:pt x="253648" y="21207"/>
                </a:lnTo>
                <a:lnTo>
                  <a:pt x="264209" y="15849"/>
                </a:lnTo>
                <a:lnTo>
                  <a:pt x="266866" y="10491"/>
                </a:lnTo>
                <a:lnTo>
                  <a:pt x="272135" y="5134"/>
                </a:lnTo>
                <a:lnTo>
                  <a:pt x="272135" y="2678"/>
                </a:lnTo>
                <a:lnTo>
                  <a:pt x="269501" y="0"/>
                </a:lnTo>
                <a:lnTo>
                  <a:pt x="264209" y="0"/>
                </a:lnTo>
                <a:lnTo>
                  <a:pt x="261574" y="2678"/>
                </a:lnTo>
                <a:lnTo>
                  <a:pt x="256282" y="2678"/>
                </a:lnTo>
                <a:lnTo>
                  <a:pt x="253648" y="5134"/>
                </a:lnTo>
                <a:lnTo>
                  <a:pt x="240429" y="5134"/>
                </a:lnTo>
                <a:lnTo>
                  <a:pt x="237795" y="7813"/>
                </a:lnTo>
                <a:lnTo>
                  <a:pt x="235160" y="7813"/>
                </a:lnTo>
                <a:lnTo>
                  <a:pt x="203454" y="29020"/>
                </a:lnTo>
                <a:lnTo>
                  <a:pt x="174383" y="52906"/>
                </a:lnTo>
                <a:lnTo>
                  <a:pt x="147968" y="81926"/>
                </a:lnTo>
                <a:lnTo>
                  <a:pt x="121532" y="113848"/>
                </a:lnTo>
                <a:lnTo>
                  <a:pt x="100409" y="145547"/>
                </a:lnTo>
                <a:lnTo>
                  <a:pt x="79265" y="179925"/>
                </a:lnTo>
                <a:lnTo>
                  <a:pt x="63412" y="214303"/>
                </a:lnTo>
                <a:lnTo>
                  <a:pt x="47559" y="248681"/>
                </a:lnTo>
                <a:lnTo>
                  <a:pt x="34363" y="280603"/>
                </a:lnTo>
                <a:lnTo>
                  <a:pt x="23779" y="309624"/>
                </a:lnTo>
                <a:lnTo>
                  <a:pt x="15853" y="338867"/>
                </a:lnTo>
                <a:lnTo>
                  <a:pt x="10583" y="365209"/>
                </a:lnTo>
                <a:lnTo>
                  <a:pt x="2657" y="383737"/>
                </a:lnTo>
                <a:lnTo>
                  <a:pt x="0" y="402265"/>
                </a:lnTo>
                <a:lnTo>
                  <a:pt x="0" y="412891"/>
                </a:lnTo>
                <a:lnTo>
                  <a:pt x="2657" y="42083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246283" y="1805674"/>
            <a:ext cx="200797" cy="60942"/>
          </a:xfrm>
          <a:custGeom>
            <a:avLst/>
            <a:gdLst/>
            <a:ahLst/>
            <a:cxnLst/>
            <a:rect l="l" t="t" r="r" b="b"/>
            <a:pathLst>
              <a:path w="200797" h="60942">
                <a:moveTo>
                  <a:pt x="68703" y="29243"/>
                </a:moveTo>
                <a:lnTo>
                  <a:pt x="52850" y="29243"/>
                </a:lnTo>
                <a:lnTo>
                  <a:pt x="47559" y="26564"/>
                </a:lnTo>
                <a:lnTo>
                  <a:pt x="39632" y="23885"/>
                </a:lnTo>
                <a:lnTo>
                  <a:pt x="36997" y="21207"/>
                </a:lnTo>
                <a:lnTo>
                  <a:pt x="31706" y="21207"/>
                </a:lnTo>
                <a:lnTo>
                  <a:pt x="23779" y="16072"/>
                </a:lnTo>
                <a:lnTo>
                  <a:pt x="21144" y="10715"/>
                </a:lnTo>
                <a:lnTo>
                  <a:pt x="13218" y="8036"/>
                </a:lnTo>
                <a:lnTo>
                  <a:pt x="13218" y="5357"/>
                </a:lnTo>
                <a:lnTo>
                  <a:pt x="10561" y="2678"/>
                </a:lnTo>
                <a:lnTo>
                  <a:pt x="7926" y="0"/>
                </a:lnTo>
                <a:lnTo>
                  <a:pt x="2634" y="0"/>
                </a:lnTo>
                <a:lnTo>
                  <a:pt x="2634" y="2678"/>
                </a:lnTo>
                <a:lnTo>
                  <a:pt x="0" y="5357"/>
                </a:lnTo>
                <a:lnTo>
                  <a:pt x="2634" y="10715"/>
                </a:lnTo>
                <a:lnTo>
                  <a:pt x="2634" y="16072"/>
                </a:lnTo>
                <a:lnTo>
                  <a:pt x="5291" y="18528"/>
                </a:lnTo>
                <a:lnTo>
                  <a:pt x="13218" y="23885"/>
                </a:lnTo>
                <a:lnTo>
                  <a:pt x="18487" y="29243"/>
                </a:lnTo>
                <a:lnTo>
                  <a:pt x="23779" y="34601"/>
                </a:lnTo>
                <a:lnTo>
                  <a:pt x="31706" y="39735"/>
                </a:lnTo>
                <a:lnTo>
                  <a:pt x="34340" y="42414"/>
                </a:lnTo>
                <a:lnTo>
                  <a:pt x="39632" y="47771"/>
                </a:lnTo>
                <a:lnTo>
                  <a:pt x="47559" y="50450"/>
                </a:lnTo>
                <a:lnTo>
                  <a:pt x="52850" y="53129"/>
                </a:lnTo>
                <a:lnTo>
                  <a:pt x="58120" y="55584"/>
                </a:lnTo>
                <a:lnTo>
                  <a:pt x="66046" y="58263"/>
                </a:lnTo>
                <a:lnTo>
                  <a:pt x="79265" y="58263"/>
                </a:lnTo>
                <a:lnTo>
                  <a:pt x="87191" y="60942"/>
                </a:lnTo>
                <a:lnTo>
                  <a:pt x="132115" y="60942"/>
                </a:lnTo>
                <a:lnTo>
                  <a:pt x="134750" y="58263"/>
                </a:lnTo>
                <a:lnTo>
                  <a:pt x="147968" y="58263"/>
                </a:lnTo>
                <a:lnTo>
                  <a:pt x="153238" y="55584"/>
                </a:lnTo>
                <a:lnTo>
                  <a:pt x="155873" y="55584"/>
                </a:lnTo>
                <a:lnTo>
                  <a:pt x="161164" y="53129"/>
                </a:lnTo>
                <a:lnTo>
                  <a:pt x="163799" y="50450"/>
                </a:lnTo>
                <a:lnTo>
                  <a:pt x="174383" y="50450"/>
                </a:lnTo>
                <a:lnTo>
                  <a:pt x="179652" y="47771"/>
                </a:lnTo>
                <a:lnTo>
                  <a:pt x="190236" y="47771"/>
                </a:lnTo>
                <a:lnTo>
                  <a:pt x="195505" y="45093"/>
                </a:lnTo>
                <a:lnTo>
                  <a:pt x="198162" y="42414"/>
                </a:lnTo>
                <a:lnTo>
                  <a:pt x="198162" y="39735"/>
                </a:lnTo>
                <a:lnTo>
                  <a:pt x="200797" y="39735"/>
                </a:lnTo>
                <a:lnTo>
                  <a:pt x="200797" y="26564"/>
                </a:lnTo>
                <a:lnTo>
                  <a:pt x="198162" y="23885"/>
                </a:lnTo>
                <a:lnTo>
                  <a:pt x="195505" y="21207"/>
                </a:lnTo>
                <a:lnTo>
                  <a:pt x="192870" y="18528"/>
                </a:lnTo>
                <a:lnTo>
                  <a:pt x="190236" y="18528"/>
                </a:lnTo>
                <a:lnTo>
                  <a:pt x="187579" y="16072"/>
                </a:lnTo>
                <a:lnTo>
                  <a:pt x="171726" y="16072"/>
                </a:lnTo>
                <a:lnTo>
                  <a:pt x="169091" y="18528"/>
                </a:lnTo>
                <a:lnTo>
                  <a:pt x="163799" y="18528"/>
                </a:lnTo>
                <a:lnTo>
                  <a:pt x="161164" y="21207"/>
                </a:lnTo>
                <a:lnTo>
                  <a:pt x="150603" y="21207"/>
                </a:lnTo>
                <a:lnTo>
                  <a:pt x="145311" y="23885"/>
                </a:lnTo>
                <a:lnTo>
                  <a:pt x="142677" y="26564"/>
                </a:lnTo>
                <a:lnTo>
                  <a:pt x="137385" y="26564"/>
                </a:lnTo>
                <a:lnTo>
                  <a:pt x="134750" y="29243"/>
                </a:lnTo>
                <a:lnTo>
                  <a:pt x="68703" y="2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06263" y="1657448"/>
            <a:ext cx="198140" cy="172112"/>
          </a:xfrm>
          <a:custGeom>
            <a:avLst/>
            <a:gdLst/>
            <a:ahLst/>
            <a:cxnLst/>
            <a:rect l="l" t="t" r="r" b="b"/>
            <a:pathLst>
              <a:path w="198140" h="172112">
                <a:moveTo>
                  <a:pt x="155873" y="172112"/>
                </a:moveTo>
                <a:lnTo>
                  <a:pt x="161164" y="169433"/>
                </a:lnTo>
                <a:lnTo>
                  <a:pt x="163799" y="169433"/>
                </a:lnTo>
                <a:lnTo>
                  <a:pt x="169091" y="166754"/>
                </a:lnTo>
                <a:lnTo>
                  <a:pt x="177017" y="158941"/>
                </a:lnTo>
                <a:lnTo>
                  <a:pt x="184944" y="148226"/>
                </a:lnTo>
                <a:lnTo>
                  <a:pt x="190213" y="137734"/>
                </a:lnTo>
                <a:lnTo>
                  <a:pt x="195505" y="124563"/>
                </a:lnTo>
                <a:lnTo>
                  <a:pt x="198140" y="111169"/>
                </a:lnTo>
                <a:lnTo>
                  <a:pt x="198140" y="90186"/>
                </a:lnTo>
                <a:lnTo>
                  <a:pt x="195505" y="76792"/>
                </a:lnTo>
                <a:lnTo>
                  <a:pt x="190213" y="63621"/>
                </a:lnTo>
                <a:lnTo>
                  <a:pt x="187579" y="55584"/>
                </a:lnTo>
                <a:lnTo>
                  <a:pt x="179652" y="42414"/>
                </a:lnTo>
                <a:lnTo>
                  <a:pt x="171726" y="34601"/>
                </a:lnTo>
                <a:lnTo>
                  <a:pt x="163799" y="26564"/>
                </a:lnTo>
                <a:lnTo>
                  <a:pt x="155873" y="18528"/>
                </a:lnTo>
                <a:lnTo>
                  <a:pt x="147946" y="10715"/>
                </a:lnTo>
                <a:lnTo>
                  <a:pt x="137385" y="8036"/>
                </a:lnTo>
                <a:lnTo>
                  <a:pt x="129458" y="2678"/>
                </a:lnTo>
                <a:lnTo>
                  <a:pt x="118875" y="0"/>
                </a:lnTo>
                <a:lnTo>
                  <a:pt x="73973" y="0"/>
                </a:lnTo>
                <a:lnTo>
                  <a:pt x="66046" y="2678"/>
                </a:lnTo>
                <a:lnTo>
                  <a:pt x="58120" y="8036"/>
                </a:lnTo>
                <a:lnTo>
                  <a:pt x="47559" y="10715"/>
                </a:lnTo>
                <a:lnTo>
                  <a:pt x="39632" y="18528"/>
                </a:lnTo>
                <a:lnTo>
                  <a:pt x="31706" y="23885"/>
                </a:lnTo>
                <a:lnTo>
                  <a:pt x="23779" y="31922"/>
                </a:lnTo>
                <a:lnTo>
                  <a:pt x="18487" y="39735"/>
                </a:lnTo>
                <a:lnTo>
                  <a:pt x="10561" y="50450"/>
                </a:lnTo>
                <a:lnTo>
                  <a:pt x="2634" y="60942"/>
                </a:lnTo>
                <a:lnTo>
                  <a:pt x="2634" y="66300"/>
                </a:lnTo>
                <a:lnTo>
                  <a:pt x="0" y="68978"/>
                </a:lnTo>
                <a:lnTo>
                  <a:pt x="0" y="74113"/>
                </a:lnTo>
                <a:lnTo>
                  <a:pt x="7926" y="74113"/>
                </a:lnTo>
                <a:lnTo>
                  <a:pt x="7926" y="71657"/>
                </a:lnTo>
                <a:lnTo>
                  <a:pt x="10561" y="68978"/>
                </a:lnTo>
                <a:lnTo>
                  <a:pt x="10561" y="66300"/>
                </a:lnTo>
                <a:lnTo>
                  <a:pt x="15853" y="63621"/>
                </a:lnTo>
                <a:lnTo>
                  <a:pt x="21122" y="55584"/>
                </a:lnTo>
                <a:lnTo>
                  <a:pt x="29048" y="50450"/>
                </a:lnTo>
                <a:lnTo>
                  <a:pt x="36975" y="45093"/>
                </a:lnTo>
                <a:lnTo>
                  <a:pt x="44901" y="37056"/>
                </a:lnTo>
                <a:lnTo>
                  <a:pt x="50193" y="34601"/>
                </a:lnTo>
                <a:lnTo>
                  <a:pt x="58120" y="29243"/>
                </a:lnTo>
                <a:lnTo>
                  <a:pt x="66046" y="26564"/>
                </a:lnTo>
                <a:lnTo>
                  <a:pt x="110948" y="26564"/>
                </a:lnTo>
                <a:lnTo>
                  <a:pt x="118875" y="29243"/>
                </a:lnTo>
                <a:lnTo>
                  <a:pt x="126801" y="34601"/>
                </a:lnTo>
                <a:lnTo>
                  <a:pt x="134728" y="37056"/>
                </a:lnTo>
                <a:lnTo>
                  <a:pt x="140020" y="39735"/>
                </a:lnTo>
                <a:lnTo>
                  <a:pt x="145311" y="45093"/>
                </a:lnTo>
                <a:lnTo>
                  <a:pt x="150581" y="50450"/>
                </a:lnTo>
                <a:lnTo>
                  <a:pt x="153238" y="55584"/>
                </a:lnTo>
                <a:lnTo>
                  <a:pt x="153238" y="63621"/>
                </a:lnTo>
                <a:lnTo>
                  <a:pt x="155873" y="74113"/>
                </a:lnTo>
                <a:lnTo>
                  <a:pt x="158507" y="82149"/>
                </a:lnTo>
                <a:lnTo>
                  <a:pt x="161164" y="90186"/>
                </a:lnTo>
                <a:lnTo>
                  <a:pt x="158507" y="97999"/>
                </a:lnTo>
                <a:lnTo>
                  <a:pt x="158507" y="116527"/>
                </a:lnTo>
                <a:lnTo>
                  <a:pt x="155873" y="124563"/>
                </a:lnTo>
                <a:lnTo>
                  <a:pt x="153238" y="132377"/>
                </a:lnTo>
                <a:lnTo>
                  <a:pt x="153238" y="140413"/>
                </a:lnTo>
                <a:lnTo>
                  <a:pt x="150581" y="148226"/>
                </a:lnTo>
                <a:lnTo>
                  <a:pt x="147946" y="156263"/>
                </a:lnTo>
                <a:lnTo>
                  <a:pt x="145311" y="158941"/>
                </a:lnTo>
                <a:lnTo>
                  <a:pt x="142654" y="158941"/>
                </a:lnTo>
                <a:lnTo>
                  <a:pt x="142654" y="166754"/>
                </a:lnTo>
                <a:lnTo>
                  <a:pt x="145311" y="169433"/>
                </a:lnTo>
                <a:lnTo>
                  <a:pt x="147946" y="172112"/>
                </a:lnTo>
                <a:lnTo>
                  <a:pt x="155873" y="1721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27385" y="1692049"/>
            <a:ext cx="150603" cy="219661"/>
          </a:xfrm>
          <a:custGeom>
            <a:avLst/>
            <a:gdLst/>
            <a:ahLst/>
            <a:cxnLst/>
            <a:rect l="l" t="t" r="r" b="b"/>
            <a:pathLst>
              <a:path w="150603" h="219661">
                <a:moveTo>
                  <a:pt x="50193" y="171889"/>
                </a:moveTo>
                <a:lnTo>
                  <a:pt x="44924" y="164076"/>
                </a:lnTo>
                <a:lnTo>
                  <a:pt x="36997" y="153361"/>
                </a:lnTo>
                <a:lnTo>
                  <a:pt x="34363" y="140190"/>
                </a:lnTo>
                <a:lnTo>
                  <a:pt x="29071" y="127019"/>
                </a:lnTo>
                <a:lnTo>
                  <a:pt x="26436" y="113625"/>
                </a:lnTo>
                <a:lnTo>
                  <a:pt x="26436" y="100454"/>
                </a:lnTo>
                <a:lnTo>
                  <a:pt x="23779" y="87284"/>
                </a:lnTo>
                <a:lnTo>
                  <a:pt x="23779" y="50227"/>
                </a:lnTo>
                <a:lnTo>
                  <a:pt x="26436" y="39512"/>
                </a:lnTo>
                <a:lnTo>
                  <a:pt x="26436" y="5134"/>
                </a:lnTo>
                <a:lnTo>
                  <a:pt x="23779" y="2455"/>
                </a:lnTo>
                <a:lnTo>
                  <a:pt x="21144" y="2455"/>
                </a:lnTo>
                <a:lnTo>
                  <a:pt x="18510" y="0"/>
                </a:lnTo>
                <a:lnTo>
                  <a:pt x="15853" y="2455"/>
                </a:lnTo>
                <a:lnTo>
                  <a:pt x="13218" y="2455"/>
                </a:lnTo>
                <a:lnTo>
                  <a:pt x="10583" y="5134"/>
                </a:lnTo>
                <a:lnTo>
                  <a:pt x="10583" y="7813"/>
                </a:lnTo>
                <a:lnTo>
                  <a:pt x="7926" y="13170"/>
                </a:lnTo>
                <a:lnTo>
                  <a:pt x="7926" y="29020"/>
                </a:lnTo>
                <a:lnTo>
                  <a:pt x="5291" y="34377"/>
                </a:lnTo>
                <a:lnTo>
                  <a:pt x="5291" y="42191"/>
                </a:lnTo>
                <a:lnTo>
                  <a:pt x="2657" y="50227"/>
                </a:lnTo>
                <a:lnTo>
                  <a:pt x="2657" y="55584"/>
                </a:lnTo>
                <a:lnTo>
                  <a:pt x="0" y="60719"/>
                </a:lnTo>
                <a:lnTo>
                  <a:pt x="0" y="132153"/>
                </a:lnTo>
                <a:lnTo>
                  <a:pt x="2657" y="142869"/>
                </a:lnTo>
                <a:lnTo>
                  <a:pt x="5291" y="150682"/>
                </a:lnTo>
                <a:lnTo>
                  <a:pt x="7926" y="158718"/>
                </a:lnTo>
                <a:lnTo>
                  <a:pt x="10583" y="164076"/>
                </a:lnTo>
                <a:lnTo>
                  <a:pt x="15853" y="171889"/>
                </a:lnTo>
                <a:lnTo>
                  <a:pt x="18510" y="179925"/>
                </a:lnTo>
                <a:lnTo>
                  <a:pt x="26436" y="187738"/>
                </a:lnTo>
                <a:lnTo>
                  <a:pt x="29071" y="193096"/>
                </a:lnTo>
                <a:lnTo>
                  <a:pt x="36997" y="198454"/>
                </a:lnTo>
                <a:lnTo>
                  <a:pt x="44924" y="203811"/>
                </a:lnTo>
                <a:lnTo>
                  <a:pt x="52850" y="208946"/>
                </a:lnTo>
                <a:lnTo>
                  <a:pt x="60777" y="211624"/>
                </a:lnTo>
                <a:lnTo>
                  <a:pt x="71338" y="216982"/>
                </a:lnTo>
                <a:lnTo>
                  <a:pt x="76630" y="216982"/>
                </a:lnTo>
                <a:lnTo>
                  <a:pt x="81899" y="219661"/>
                </a:lnTo>
                <a:lnTo>
                  <a:pt x="103044" y="219661"/>
                </a:lnTo>
                <a:lnTo>
                  <a:pt x="108336" y="216982"/>
                </a:lnTo>
                <a:lnTo>
                  <a:pt x="110971" y="214303"/>
                </a:lnTo>
                <a:lnTo>
                  <a:pt x="116262" y="211624"/>
                </a:lnTo>
                <a:lnTo>
                  <a:pt x="121532" y="208946"/>
                </a:lnTo>
                <a:lnTo>
                  <a:pt x="124189" y="208946"/>
                </a:lnTo>
                <a:lnTo>
                  <a:pt x="132115" y="206267"/>
                </a:lnTo>
                <a:lnTo>
                  <a:pt x="132115" y="201132"/>
                </a:lnTo>
                <a:lnTo>
                  <a:pt x="140042" y="198454"/>
                </a:lnTo>
                <a:lnTo>
                  <a:pt x="142677" y="193096"/>
                </a:lnTo>
                <a:lnTo>
                  <a:pt x="147968" y="190417"/>
                </a:lnTo>
                <a:lnTo>
                  <a:pt x="150603" y="187738"/>
                </a:lnTo>
                <a:lnTo>
                  <a:pt x="150603" y="171889"/>
                </a:lnTo>
                <a:lnTo>
                  <a:pt x="145311" y="171889"/>
                </a:lnTo>
                <a:lnTo>
                  <a:pt x="142677" y="169210"/>
                </a:lnTo>
                <a:lnTo>
                  <a:pt x="140042" y="169210"/>
                </a:lnTo>
                <a:lnTo>
                  <a:pt x="140042" y="171889"/>
                </a:lnTo>
                <a:lnTo>
                  <a:pt x="134750" y="171889"/>
                </a:lnTo>
                <a:lnTo>
                  <a:pt x="132115" y="174568"/>
                </a:lnTo>
                <a:lnTo>
                  <a:pt x="132115" y="177246"/>
                </a:lnTo>
                <a:lnTo>
                  <a:pt x="126824" y="179925"/>
                </a:lnTo>
                <a:lnTo>
                  <a:pt x="124189" y="179925"/>
                </a:lnTo>
                <a:lnTo>
                  <a:pt x="121532" y="182604"/>
                </a:lnTo>
                <a:lnTo>
                  <a:pt x="118897" y="185283"/>
                </a:lnTo>
                <a:lnTo>
                  <a:pt x="113605" y="187738"/>
                </a:lnTo>
                <a:lnTo>
                  <a:pt x="110971" y="190417"/>
                </a:lnTo>
                <a:lnTo>
                  <a:pt x="105679" y="190417"/>
                </a:lnTo>
                <a:lnTo>
                  <a:pt x="103044" y="193096"/>
                </a:lnTo>
                <a:lnTo>
                  <a:pt x="97752" y="193096"/>
                </a:lnTo>
                <a:lnTo>
                  <a:pt x="95118" y="195775"/>
                </a:lnTo>
                <a:lnTo>
                  <a:pt x="81899" y="195775"/>
                </a:lnTo>
                <a:lnTo>
                  <a:pt x="79265" y="193096"/>
                </a:lnTo>
                <a:lnTo>
                  <a:pt x="68703" y="190417"/>
                </a:lnTo>
                <a:lnTo>
                  <a:pt x="58120" y="179925"/>
                </a:lnTo>
                <a:lnTo>
                  <a:pt x="50193" y="1718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219869" y="1898316"/>
            <a:ext cx="29048" cy="82149"/>
          </a:xfrm>
          <a:custGeom>
            <a:avLst/>
            <a:gdLst/>
            <a:ahLst/>
            <a:cxnLst/>
            <a:rect l="l" t="t" r="r" b="b"/>
            <a:pathLst>
              <a:path w="29048" h="82149">
                <a:moveTo>
                  <a:pt x="0" y="74336"/>
                </a:moveTo>
                <a:lnTo>
                  <a:pt x="0" y="76792"/>
                </a:lnTo>
                <a:lnTo>
                  <a:pt x="2634" y="79470"/>
                </a:lnTo>
                <a:lnTo>
                  <a:pt x="5269" y="79470"/>
                </a:lnTo>
                <a:lnTo>
                  <a:pt x="10561" y="82149"/>
                </a:lnTo>
                <a:lnTo>
                  <a:pt x="13195" y="82149"/>
                </a:lnTo>
                <a:lnTo>
                  <a:pt x="15853" y="79470"/>
                </a:lnTo>
                <a:lnTo>
                  <a:pt x="18487" y="79470"/>
                </a:lnTo>
                <a:lnTo>
                  <a:pt x="18487" y="76792"/>
                </a:lnTo>
                <a:lnTo>
                  <a:pt x="21122" y="76792"/>
                </a:lnTo>
                <a:lnTo>
                  <a:pt x="23779" y="74336"/>
                </a:lnTo>
                <a:lnTo>
                  <a:pt x="26414" y="71657"/>
                </a:lnTo>
                <a:lnTo>
                  <a:pt x="26414" y="68978"/>
                </a:lnTo>
                <a:lnTo>
                  <a:pt x="29048" y="13393"/>
                </a:lnTo>
                <a:lnTo>
                  <a:pt x="29048" y="8036"/>
                </a:lnTo>
                <a:lnTo>
                  <a:pt x="26414" y="5357"/>
                </a:lnTo>
                <a:lnTo>
                  <a:pt x="23779" y="2678"/>
                </a:lnTo>
                <a:lnTo>
                  <a:pt x="18487" y="2678"/>
                </a:lnTo>
                <a:lnTo>
                  <a:pt x="18487" y="0"/>
                </a:lnTo>
                <a:lnTo>
                  <a:pt x="10561" y="0"/>
                </a:lnTo>
                <a:lnTo>
                  <a:pt x="10561" y="2678"/>
                </a:lnTo>
                <a:lnTo>
                  <a:pt x="5269" y="2678"/>
                </a:lnTo>
                <a:lnTo>
                  <a:pt x="2634" y="5357"/>
                </a:lnTo>
                <a:lnTo>
                  <a:pt x="2634" y="13393"/>
                </a:lnTo>
                <a:lnTo>
                  <a:pt x="0" y="68978"/>
                </a:lnTo>
                <a:lnTo>
                  <a:pt x="0" y="74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336109" y="1837597"/>
            <a:ext cx="50216" cy="111169"/>
          </a:xfrm>
          <a:custGeom>
            <a:avLst/>
            <a:gdLst/>
            <a:ahLst/>
            <a:cxnLst/>
            <a:rect l="l" t="t" r="r" b="b"/>
            <a:pathLst>
              <a:path w="50216" h="111169">
                <a:moveTo>
                  <a:pt x="21144" y="108491"/>
                </a:moveTo>
                <a:lnTo>
                  <a:pt x="23779" y="111169"/>
                </a:lnTo>
                <a:lnTo>
                  <a:pt x="42289" y="111169"/>
                </a:lnTo>
                <a:lnTo>
                  <a:pt x="44924" y="108491"/>
                </a:lnTo>
                <a:lnTo>
                  <a:pt x="47559" y="105812"/>
                </a:lnTo>
                <a:lnTo>
                  <a:pt x="47559" y="100454"/>
                </a:lnTo>
                <a:lnTo>
                  <a:pt x="50216" y="100454"/>
                </a:lnTo>
                <a:lnTo>
                  <a:pt x="50216" y="89962"/>
                </a:lnTo>
                <a:lnTo>
                  <a:pt x="47559" y="84605"/>
                </a:lnTo>
                <a:lnTo>
                  <a:pt x="44924" y="81926"/>
                </a:lnTo>
                <a:lnTo>
                  <a:pt x="42289" y="76792"/>
                </a:lnTo>
                <a:lnTo>
                  <a:pt x="42289" y="74113"/>
                </a:lnTo>
                <a:lnTo>
                  <a:pt x="39632" y="68755"/>
                </a:lnTo>
                <a:lnTo>
                  <a:pt x="36997" y="63398"/>
                </a:lnTo>
                <a:lnTo>
                  <a:pt x="36997" y="52906"/>
                </a:lnTo>
                <a:lnTo>
                  <a:pt x="34363" y="50227"/>
                </a:lnTo>
                <a:lnTo>
                  <a:pt x="34363" y="42191"/>
                </a:lnTo>
                <a:lnTo>
                  <a:pt x="36997" y="37056"/>
                </a:lnTo>
                <a:lnTo>
                  <a:pt x="36997" y="10491"/>
                </a:lnTo>
                <a:lnTo>
                  <a:pt x="34363" y="7813"/>
                </a:lnTo>
                <a:lnTo>
                  <a:pt x="34363" y="5134"/>
                </a:lnTo>
                <a:lnTo>
                  <a:pt x="31706" y="2678"/>
                </a:lnTo>
                <a:lnTo>
                  <a:pt x="29071" y="2678"/>
                </a:lnTo>
                <a:lnTo>
                  <a:pt x="26436" y="0"/>
                </a:lnTo>
                <a:lnTo>
                  <a:pt x="15853" y="0"/>
                </a:lnTo>
                <a:lnTo>
                  <a:pt x="13218" y="2678"/>
                </a:lnTo>
                <a:lnTo>
                  <a:pt x="10583" y="5134"/>
                </a:lnTo>
                <a:lnTo>
                  <a:pt x="7926" y="7813"/>
                </a:lnTo>
                <a:lnTo>
                  <a:pt x="5291" y="7813"/>
                </a:lnTo>
                <a:lnTo>
                  <a:pt x="5291" y="15849"/>
                </a:lnTo>
                <a:lnTo>
                  <a:pt x="2657" y="23662"/>
                </a:lnTo>
                <a:lnTo>
                  <a:pt x="2657" y="42191"/>
                </a:lnTo>
                <a:lnTo>
                  <a:pt x="0" y="47548"/>
                </a:lnTo>
                <a:lnTo>
                  <a:pt x="2657" y="52906"/>
                </a:lnTo>
                <a:lnTo>
                  <a:pt x="2657" y="68755"/>
                </a:lnTo>
                <a:lnTo>
                  <a:pt x="5291" y="74113"/>
                </a:lnTo>
                <a:lnTo>
                  <a:pt x="5291" y="79247"/>
                </a:lnTo>
                <a:lnTo>
                  <a:pt x="7926" y="81926"/>
                </a:lnTo>
                <a:lnTo>
                  <a:pt x="10583" y="89962"/>
                </a:lnTo>
                <a:lnTo>
                  <a:pt x="13218" y="95320"/>
                </a:lnTo>
                <a:lnTo>
                  <a:pt x="15853" y="100454"/>
                </a:lnTo>
                <a:lnTo>
                  <a:pt x="18510" y="105812"/>
                </a:lnTo>
                <a:lnTo>
                  <a:pt x="21144" y="1084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108897" y="1580655"/>
            <a:ext cx="55485" cy="121885"/>
          </a:xfrm>
          <a:custGeom>
            <a:avLst/>
            <a:gdLst/>
            <a:ahLst/>
            <a:cxnLst/>
            <a:rect l="l" t="t" r="r" b="b"/>
            <a:pathLst>
              <a:path w="55485" h="121885">
                <a:moveTo>
                  <a:pt x="2634" y="116527"/>
                </a:moveTo>
                <a:lnTo>
                  <a:pt x="2634" y="119206"/>
                </a:lnTo>
                <a:lnTo>
                  <a:pt x="5291" y="121885"/>
                </a:lnTo>
                <a:lnTo>
                  <a:pt x="7926" y="119206"/>
                </a:lnTo>
                <a:lnTo>
                  <a:pt x="10561" y="116527"/>
                </a:lnTo>
                <a:lnTo>
                  <a:pt x="10561" y="113848"/>
                </a:lnTo>
                <a:lnTo>
                  <a:pt x="13218" y="111393"/>
                </a:lnTo>
                <a:lnTo>
                  <a:pt x="13218" y="106035"/>
                </a:lnTo>
                <a:lnTo>
                  <a:pt x="15853" y="100678"/>
                </a:lnTo>
                <a:lnTo>
                  <a:pt x="15853" y="95320"/>
                </a:lnTo>
                <a:lnTo>
                  <a:pt x="18487" y="90186"/>
                </a:lnTo>
                <a:lnTo>
                  <a:pt x="18487" y="76792"/>
                </a:lnTo>
                <a:lnTo>
                  <a:pt x="21144" y="68978"/>
                </a:lnTo>
                <a:lnTo>
                  <a:pt x="21144" y="66300"/>
                </a:lnTo>
                <a:lnTo>
                  <a:pt x="23779" y="58263"/>
                </a:lnTo>
                <a:lnTo>
                  <a:pt x="26414" y="53129"/>
                </a:lnTo>
                <a:lnTo>
                  <a:pt x="26414" y="47771"/>
                </a:lnTo>
                <a:lnTo>
                  <a:pt x="29071" y="42414"/>
                </a:lnTo>
                <a:lnTo>
                  <a:pt x="31706" y="37056"/>
                </a:lnTo>
                <a:lnTo>
                  <a:pt x="34340" y="34601"/>
                </a:lnTo>
                <a:lnTo>
                  <a:pt x="36997" y="31922"/>
                </a:lnTo>
                <a:lnTo>
                  <a:pt x="36997" y="29243"/>
                </a:lnTo>
                <a:lnTo>
                  <a:pt x="39632" y="26564"/>
                </a:lnTo>
                <a:lnTo>
                  <a:pt x="42267" y="23885"/>
                </a:lnTo>
                <a:lnTo>
                  <a:pt x="44924" y="21207"/>
                </a:lnTo>
                <a:lnTo>
                  <a:pt x="44924" y="18528"/>
                </a:lnTo>
                <a:lnTo>
                  <a:pt x="47559" y="18528"/>
                </a:lnTo>
                <a:lnTo>
                  <a:pt x="52850" y="16072"/>
                </a:lnTo>
                <a:lnTo>
                  <a:pt x="55485" y="10715"/>
                </a:lnTo>
                <a:lnTo>
                  <a:pt x="55485" y="8036"/>
                </a:lnTo>
                <a:lnTo>
                  <a:pt x="52850" y="5357"/>
                </a:lnTo>
                <a:lnTo>
                  <a:pt x="50193" y="2678"/>
                </a:lnTo>
                <a:lnTo>
                  <a:pt x="47559" y="0"/>
                </a:lnTo>
                <a:lnTo>
                  <a:pt x="44924" y="2678"/>
                </a:lnTo>
                <a:lnTo>
                  <a:pt x="39632" y="2678"/>
                </a:lnTo>
                <a:lnTo>
                  <a:pt x="36997" y="5357"/>
                </a:lnTo>
                <a:lnTo>
                  <a:pt x="34340" y="5357"/>
                </a:lnTo>
                <a:lnTo>
                  <a:pt x="29071" y="8036"/>
                </a:lnTo>
                <a:lnTo>
                  <a:pt x="26414" y="10715"/>
                </a:lnTo>
                <a:lnTo>
                  <a:pt x="23779" y="10715"/>
                </a:lnTo>
                <a:lnTo>
                  <a:pt x="18487" y="16072"/>
                </a:lnTo>
                <a:lnTo>
                  <a:pt x="18487" y="18528"/>
                </a:lnTo>
                <a:lnTo>
                  <a:pt x="13218" y="23885"/>
                </a:lnTo>
                <a:lnTo>
                  <a:pt x="10561" y="26564"/>
                </a:lnTo>
                <a:lnTo>
                  <a:pt x="7926" y="31922"/>
                </a:lnTo>
                <a:lnTo>
                  <a:pt x="5291" y="37056"/>
                </a:lnTo>
                <a:lnTo>
                  <a:pt x="5291" y="42414"/>
                </a:lnTo>
                <a:lnTo>
                  <a:pt x="2634" y="47771"/>
                </a:lnTo>
                <a:lnTo>
                  <a:pt x="0" y="55584"/>
                </a:lnTo>
                <a:lnTo>
                  <a:pt x="0" y="113848"/>
                </a:lnTo>
                <a:lnTo>
                  <a:pt x="2634" y="1165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436519" y="1628427"/>
            <a:ext cx="95118" cy="219661"/>
          </a:xfrm>
          <a:custGeom>
            <a:avLst/>
            <a:gdLst/>
            <a:ahLst/>
            <a:cxnLst/>
            <a:rect l="l" t="t" r="r" b="b"/>
            <a:pathLst>
              <a:path w="95118" h="219661">
                <a:moveTo>
                  <a:pt x="15853" y="0"/>
                </a:moveTo>
                <a:lnTo>
                  <a:pt x="7926" y="0"/>
                </a:lnTo>
                <a:lnTo>
                  <a:pt x="2634" y="2678"/>
                </a:lnTo>
                <a:lnTo>
                  <a:pt x="2634" y="5357"/>
                </a:lnTo>
                <a:lnTo>
                  <a:pt x="0" y="7813"/>
                </a:lnTo>
                <a:lnTo>
                  <a:pt x="2634" y="13170"/>
                </a:lnTo>
                <a:lnTo>
                  <a:pt x="2634" y="18528"/>
                </a:lnTo>
                <a:lnTo>
                  <a:pt x="5269" y="21207"/>
                </a:lnTo>
                <a:lnTo>
                  <a:pt x="5269" y="26341"/>
                </a:lnTo>
                <a:lnTo>
                  <a:pt x="7926" y="29020"/>
                </a:lnTo>
                <a:lnTo>
                  <a:pt x="10561" y="34377"/>
                </a:lnTo>
                <a:lnTo>
                  <a:pt x="10561" y="39735"/>
                </a:lnTo>
                <a:lnTo>
                  <a:pt x="15853" y="44869"/>
                </a:lnTo>
                <a:lnTo>
                  <a:pt x="18487" y="50227"/>
                </a:lnTo>
                <a:lnTo>
                  <a:pt x="18487" y="55584"/>
                </a:lnTo>
                <a:lnTo>
                  <a:pt x="21122" y="63621"/>
                </a:lnTo>
                <a:lnTo>
                  <a:pt x="21122" y="68755"/>
                </a:lnTo>
                <a:lnTo>
                  <a:pt x="23779" y="74113"/>
                </a:lnTo>
                <a:lnTo>
                  <a:pt x="26414" y="82149"/>
                </a:lnTo>
                <a:lnTo>
                  <a:pt x="26414" y="113848"/>
                </a:lnTo>
                <a:lnTo>
                  <a:pt x="23779" y="121661"/>
                </a:lnTo>
                <a:lnTo>
                  <a:pt x="23779" y="140190"/>
                </a:lnTo>
                <a:lnTo>
                  <a:pt x="21122" y="145547"/>
                </a:lnTo>
                <a:lnTo>
                  <a:pt x="21122" y="195775"/>
                </a:lnTo>
                <a:lnTo>
                  <a:pt x="23779" y="198454"/>
                </a:lnTo>
                <a:lnTo>
                  <a:pt x="23779" y="203811"/>
                </a:lnTo>
                <a:lnTo>
                  <a:pt x="26414" y="206490"/>
                </a:lnTo>
                <a:lnTo>
                  <a:pt x="29048" y="211848"/>
                </a:lnTo>
                <a:lnTo>
                  <a:pt x="29048" y="214303"/>
                </a:lnTo>
                <a:lnTo>
                  <a:pt x="34340" y="216982"/>
                </a:lnTo>
                <a:lnTo>
                  <a:pt x="42267" y="216982"/>
                </a:lnTo>
                <a:lnTo>
                  <a:pt x="47559" y="219661"/>
                </a:lnTo>
                <a:lnTo>
                  <a:pt x="68681" y="219661"/>
                </a:lnTo>
                <a:lnTo>
                  <a:pt x="76608" y="216982"/>
                </a:lnTo>
                <a:lnTo>
                  <a:pt x="84534" y="216982"/>
                </a:lnTo>
                <a:lnTo>
                  <a:pt x="89826" y="214303"/>
                </a:lnTo>
                <a:lnTo>
                  <a:pt x="92461" y="211848"/>
                </a:lnTo>
                <a:lnTo>
                  <a:pt x="95118" y="206490"/>
                </a:lnTo>
                <a:lnTo>
                  <a:pt x="95118" y="201132"/>
                </a:lnTo>
                <a:lnTo>
                  <a:pt x="92461" y="198454"/>
                </a:lnTo>
                <a:lnTo>
                  <a:pt x="84534" y="198454"/>
                </a:lnTo>
                <a:lnTo>
                  <a:pt x="81899" y="193319"/>
                </a:lnTo>
                <a:lnTo>
                  <a:pt x="76608" y="193319"/>
                </a:lnTo>
                <a:lnTo>
                  <a:pt x="71338" y="187962"/>
                </a:lnTo>
                <a:lnTo>
                  <a:pt x="66046" y="185283"/>
                </a:lnTo>
                <a:lnTo>
                  <a:pt x="60754" y="179925"/>
                </a:lnTo>
                <a:lnTo>
                  <a:pt x="55485" y="177246"/>
                </a:lnTo>
                <a:lnTo>
                  <a:pt x="52828" y="169433"/>
                </a:lnTo>
                <a:lnTo>
                  <a:pt x="50193" y="161397"/>
                </a:lnTo>
                <a:lnTo>
                  <a:pt x="47559" y="150905"/>
                </a:lnTo>
                <a:lnTo>
                  <a:pt x="47559" y="105812"/>
                </a:lnTo>
                <a:lnTo>
                  <a:pt x="50193" y="95320"/>
                </a:lnTo>
                <a:lnTo>
                  <a:pt x="50193" y="47548"/>
                </a:lnTo>
                <a:lnTo>
                  <a:pt x="47559" y="37056"/>
                </a:lnTo>
                <a:lnTo>
                  <a:pt x="47559" y="29020"/>
                </a:lnTo>
                <a:lnTo>
                  <a:pt x="44901" y="21207"/>
                </a:lnTo>
                <a:lnTo>
                  <a:pt x="39632" y="13170"/>
                </a:lnTo>
                <a:lnTo>
                  <a:pt x="36975" y="7813"/>
                </a:lnTo>
                <a:lnTo>
                  <a:pt x="29048" y="2678"/>
                </a:lnTo>
                <a:lnTo>
                  <a:pt x="21122" y="0"/>
                </a:lnTo>
                <a:lnTo>
                  <a:pt x="158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6440" y="1153660"/>
            <a:ext cx="7525599" cy="47953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6954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Tratam</a:t>
            </a:r>
            <a:r>
              <a:rPr dirty="0" smtClean="0" sz="26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endParaRPr sz="2600">
              <a:latin typeface="Arial"/>
              <a:cs typeface="Arial"/>
            </a:endParaRPr>
          </a:p>
          <a:p>
            <a:pPr marL="12700" marR="221376">
              <a:lnSpc>
                <a:spcPct val="100137"/>
              </a:lnSpc>
              <a:spcBef>
                <a:spcPts val="616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om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dar</a:t>
            </a:r>
            <a:r>
              <a:rPr dirty="0" smtClean="0" sz="26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cie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iente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sem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uridade.</a:t>
            </a:r>
            <a:endParaRPr sz="2600">
              <a:latin typeface="Arial"/>
              <a:cs typeface="Arial"/>
            </a:endParaRPr>
          </a:p>
          <a:p>
            <a:pPr marL="12700" marR="1028965">
              <a:lnSpc>
                <a:spcPts val="2989"/>
              </a:lnSpc>
              <a:spcBef>
                <a:spcPts val="623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ute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6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lan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hidrele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olít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600">
              <a:latin typeface="Arial"/>
              <a:cs typeface="Arial"/>
            </a:endParaRPr>
          </a:p>
          <a:p>
            <a:pPr marL="12700" marR="1028965">
              <a:lnSpc>
                <a:spcPts val="2989"/>
              </a:lnSpc>
              <a:spcBef>
                <a:spcPts val="753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Ate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rman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nte.</a:t>
            </a:r>
            <a:endParaRPr sz="2600">
              <a:latin typeface="Arial"/>
              <a:cs typeface="Arial"/>
            </a:endParaRPr>
          </a:p>
          <a:p>
            <a:pPr marL="12700" marR="175408">
              <a:lnSpc>
                <a:spcPct val="100041"/>
              </a:lnSpc>
              <a:spcBef>
                <a:spcPts val="778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ervar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vias</a:t>
            </a:r>
            <a:r>
              <a:rPr dirty="0" smtClean="0" sz="26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res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atórias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uídas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ministrar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igê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ne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600">
              <a:latin typeface="Arial"/>
              <a:cs typeface="Arial"/>
            </a:endParaRPr>
          </a:p>
          <a:p>
            <a:pPr marL="12700" marR="56954">
              <a:lnSpc>
                <a:spcPct val="95825"/>
              </a:lnSpc>
              <a:spcBef>
                <a:spcPts val="629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Soroterapia:</a:t>
            </a:r>
            <a:r>
              <a:rPr dirty="0" smtClean="0" sz="26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Injeção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soro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antite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ânico</a:t>
            </a:r>
            <a:endParaRPr sz="2600">
              <a:latin typeface="Arial"/>
              <a:cs typeface="Arial"/>
            </a:endParaRPr>
          </a:p>
          <a:p>
            <a:pPr marL="12700" marR="56954">
              <a:lnSpc>
                <a:spcPct val="95825"/>
              </a:lnSpc>
              <a:spcBef>
                <a:spcPts val="130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indic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6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mé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ica.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54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ministrar</a:t>
            </a:r>
            <a:r>
              <a:rPr dirty="0" smtClean="0" sz="26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relax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res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mu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lares,</a:t>
            </a:r>
            <a:r>
              <a:rPr dirty="0" smtClean="0" sz="2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6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tivos</a:t>
            </a:r>
            <a:endParaRPr sz="2600">
              <a:latin typeface="Arial"/>
              <a:cs typeface="Arial"/>
            </a:endParaRPr>
          </a:p>
          <a:p>
            <a:pPr marL="12700" marR="56954">
              <a:lnSpc>
                <a:spcPct val="95825"/>
              </a:lnSpc>
              <a:spcBef>
                <a:spcPts val="130"/>
              </a:spcBef>
            </a:pP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(Diazep</a:t>
            </a:r>
            <a:r>
              <a:rPr dirty="0" smtClean="0" sz="26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600" spc="0" b="1">
                <a:solidFill>
                  <a:srgbClr val="000066"/>
                </a:solidFill>
                <a:latin typeface="Arial"/>
                <a:cs typeface="Arial"/>
              </a:rPr>
              <a:t>m)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1629271"/>
            <a:ext cx="226470" cy="356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2501380"/>
            <a:ext cx="226470" cy="13073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20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860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4324472"/>
            <a:ext cx="226655" cy="3564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5196447"/>
            <a:ext cx="226470" cy="3561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760"/>
              </a:lnSpc>
              <a:spcBef>
                <a:spcPts val="138"/>
              </a:spcBef>
            </a:pPr>
            <a:r>
              <a:rPr dirty="0" smtClean="0" sz="2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6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object 13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5" name="object 13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012030" y="5033406"/>
            <a:ext cx="163956" cy="49392"/>
          </a:xfrm>
          <a:custGeom>
            <a:avLst/>
            <a:gdLst/>
            <a:ahLst/>
            <a:cxnLst/>
            <a:rect l="l" t="t" r="r" b="b"/>
            <a:pathLst>
              <a:path w="163956" h="49392">
                <a:moveTo>
                  <a:pt x="163956" y="24980"/>
                </a:moveTo>
                <a:lnTo>
                  <a:pt x="162254" y="19870"/>
                </a:lnTo>
                <a:lnTo>
                  <a:pt x="157715" y="15328"/>
                </a:lnTo>
                <a:lnTo>
                  <a:pt x="149771" y="11354"/>
                </a:lnTo>
                <a:lnTo>
                  <a:pt x="140133" y="7380"/>
                </a:lnTo>
                <a:lnTo>
                  <a:pt x="127650" y="4541"/>
                </a:lnTo>
                <a:lnTo>
                  <a:pt x="113465" y="1703"/>
                </a:lnTo>
                <a:lnTo>
                  <a:pt x="98145" y="567"/>
                </a:lnTo>
                <a:lnTo>
                  <a:pt x="81690" y="0"/>
                </a:lnTo>
                <a:lnTo>
                  <a:pt x="65243" y="567"/>
                </a:lnTo>
                <a:lnTo>
                  <a:pt x="49923" y="1703"/>
                </a:lnTo>
                <a:lnTo>
                  <a:pt x="36306" y="4541"/>
                </a:lnTo>
                <a:lnTo>
                  <a:pt x="23823" y="7380"/>
                </a:lnTo>
                <a:lnTo>
                  <a:pt x="14177" y="11354"/>
                </a:lnTo>
                <a:lnTo>
                  <a:pt x="6241" y="15328"/>
                </a:lnTo>
                <a:lnTo>
                  <a:pt x="1702" y="19870"/>
                </a:lnTo>
                <a:lnTo>
                  <a:pt x="0" y="24980"/>
                </a:lnTo>
                <a:lnTo>
                  <a:pt x="1702" y="29521"/>
                </a:lnTo>
                <a:lnTo>
                  <a:pt x="6241" y="34063"/>
                </a:lnTo>
                <a:lnTo>
                  <a:pt x="14177" y="38605"/>
                </a:lnTo>
                <a:lnTo>
                  <a:pt x="23823" y="42011"/>
                </a:lnTo>
                <a:lnTo>
                  <a:pt x="36306" y="44850"/>
                </a:lnTo>
                <a:lnTo>
                  <a:pt x="49923" y="47689"/>
                </a:lnTo>
                <a:lnTo>
                  <a:pt x="65243" y="48824"/>
                </a:lnTo>
                <a:lnTo>
                  <a:pt x="81690" y="49392"/>
                </a:lnTo>
                <a:lnTo>
                  <a:pt x="98145" y="48824"/>
                </a:lnTo>
                <a:lnTo>
                  <a:pt x="113465" y="47689"/>
                </a:lnTo>
                <a:lnTo>
                  <a:pt x="127650" y="44850"/>
                </a:lnTo>
                <a:lnTo>
                  <a:pt x="140133" y="42011"/>
                </a:lnTo>
                <a:lnTo>
                  <a:pt x="149771" y="38605"/>
                </a:lnTo>
                <a:lnTo>
                  <a:pt x="157715" y="34063"/>
                </a:lnTo>
                <a:lnTo>
                  <a:pt x="162254" y="29521"/>
                </a:lnTo>
                <a:lnTo>
                  <a:pt x="163956" y="24980"/>
                </a:lnTo>
                <a:close/>
              </a:path>
            </a:pathLst>
          </a:custGeom>
          <a:solidFill>
            <a:srgbClr val="EE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017704" y="5035109"/>
            <a:ext cx="152608" cy="45985"/>
          </a:xfrm>
          <a:custGeom>
            <a:avLst/>
            <a:gdLst/>
            <a:ahLst/>
            <a:cxnLst/>
            <a:rect l="l" t="t" r="r" b="b"/>
            <a:pathLst>
              <a:path w="152608" h="45985">
                <a:moveTo>
                  <a:pt x="152608" y="23276"/>
                </a:moveTo>
                <a:lnTo>
                  <a:pt x="150906" y="18735"/>
                </a:lnTo>
                <a:lnTo>
                  <a:pt x="146367" y="14193"/>
                </a:lnTo>
                <a:lnTo>
                  <a:pt x="139558" y="10219"/>
                </a:lnTo>
                <a:lnTo>
                  <a:pt x="130487" y="6812"/>
                </a:lnTo>
                <a:lnTo>
                  <a:pt x="119139" y="3974"/>
                </a:lnTo>
                <a:lnTo>
                  <a:pt x="106089" y="1703"/>
                </a:lnTo>
                <a:lnTo>
                  <a:pt x="91336" y="567"/>
                </a:lnTo>
                <a:lnTo>
                  <a:pt x="76016" y="0"/>
                </a:lnTo>
                <a:lnTo>
                  <a:pt x="60704" y="567"/>
                </a:lnTo>
                <a:lnTo>
                  <a:pt x="46519" y="1703"/>
                </a:lnTo>
                <a:lnTo>
                  <a:pt x="33469" y="3974"/>
                </a:lnTo>
                <a:lnTo>
                  <a:pt x="22120" y="6812"/>
                </a:lnTo>
                <a:lnTo>
                  <a:pt x="13042" y="10219"/>
                </a:lnTo>
                <a:lnTo>
                  <a:pt x="6233" y="14193"/>
                </a:lnTo>
                <a:lnTo>
                  <a:pt x="1702" y="18735"/>
                </a:lnTo>
                <a:lnTo>
                  <a:pt x="0" y="23276"/>
                </a:lnTo>
                <a:lnTo>
                  <a:pt x="1702" y="27818"/>
                </a:lnTo>
                <a:lnTo>
                  <a:pt x="6233" y="32360"/>
                </a:lnTo>
                <a:lnTo>
                  <a:pt x="13042" y="35766"/>
                </a:lnTo>
                <a:lnTo>
                  <a:pt x="22120" y="39173"/>
                </a:lnTo>
                <a:lnTo>
                  <a:pt x="33469" y="42011"/>
                </a:lnTo>
                <a:lnTo>
                  <a:pt x="46519" y="44282"/>
                </a:lnTo>
                <a:lnTo>
                  <a:pt x="60704" y="45418"/>
                </a:lnTo>
                <a:lnTo>
                  <a:pt x="76016" y="45985"/>
                </a:lnTo>
                <a:lnTo>
                  <a:pt x="91336" y="45418"/>
                </a:lnTo>
                <a:lnTo>
                  <a:pt x="106089" y="44282"/>
                </a:lnTo>
                <a:lnTo>
                  <a:pt x="119139" y="42011"/>
                </a:lnTo>
                <a:lnTo>
                  <a:pt x="130487" y="39173"/>
                </a:lnTo>
                <a:lnTo>
                  <a:pt x="139558" y="35766"/>
                </a:lnTo>
                <a:lnTo>
                  <a:pt x="146367" y="32360"/>
                </a:lnTo>
                <a:lnTo>
                  <a:pt x="150906" y="27818"/>
                </a:lnTo>
                <a:lnTo>
                  <a:pt x="152608" y="23276"/>
                </a:lnTo>
                <a:close/>
              </a:path>
            </a:pathLst>
          </a:custGeom>
          <a:solidFill>
            <a:srgbClr val="E1ECE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022803" y="5036812"/>
            <a:ext cx="141835" cy="42579"/>
          </a:xfrm>
          <a:custGeom>
            <a:avLst/>
            <a:gdLst/>
            <a:ahLst/>
            <a:cxnLst/>
            <a:rect l="l" t="t" r="r" b="b"/>
            <a:pathLst>
              <a:path w="141835" h="42579">
                <a:moveTo>
                  <a:pt x="141835" y="21573"/>
                </a:moveTo>
                <a:lnTo>
                  <a:pt x="140133" y="17031"/>
                </a:lnTo>
                <a:lnTo>
                  <a:pt x="136161" y="13057"/>
                </a:lnTo>
                <a:lnTo>
                  <a:pt x="129928" y="9651"/>
                </a:lnTo>
                <a:lnTo>
                  <a:pt x="120849" y="6245"/>
                </a:lnTo>
                <a:lnTo>
                  <a:pt x="110636" y="3406"/>
                </a:lnTo>
                <a:lnTo>
                  <a:pt x="98720" y="1703"/>
                </a:lnTo>
                <a:lnTo>
                  <a:pt x="85103" y="567"/>
                </a:lnTo>
                <a:lnTo>
                  <a:pt x="70917" y="0"/>
                </a:lnTo>
                <a:lnTo>
                  <a:pt x="56740" y="567"/>
                </a:lnTo>
                <a:lnTo>
                  <a:pt x="43122" y="1703"/>
                </a:lnTo>
                <a:lnTo>
                  <a:pt x="31207" y="3406"/>
                </a:lnTo>
                <a:lnTo>
                  <a:pt x="20994" y="6245"/>
                </a:lnTo>
                <a:lnTo>
                  <a:pt x="11915" y="9651"/>
                </a:lnTo>
                <a:lnTo>
                  <a:pt x="5674" y="13057"/>
                </a:lnTo>
                <a:lnTo>
                  <a:pt x="1702" y="17031"/>
                </a:lnTo>
                <a:lnTo>
                  <a:pt x="0" y="21573"/>
                </a:lnTo>
                <a:lnTo>
                  <a:pt x="1702" y="25547"/>
                </a:lnTo>
                <a:lnTo>
                  <a:pt x="5674" y="29521"/>
                </a:lnTo>
                <a:lnTo>
                  <a:pt x="11915" y="32928"/>
                </a:lnTo>
                <a:lnTo>
                  <a:pt x="20994" y="36334"/>
                </a:lnTo>
                <a:lnTo>
                  <a:pt x="31207" y="39173"/>
                </a:lnTo>
                <a:lnTo>
                  <a:pt x="43122" y="40876"/>
                </a:lnTo>
                <a:lnTo>
                  <a:pt x="56740" y="42011"/>
                </a:lnTo>
                <a:lnTo>
                  <a:pt x="70917" y="42579"/>
                </a:lnTo>
                <a:lnTo>
                  <a:pt x="85103" y="42011"/>
                </a:lnTo>
                <a:lnTo>
                  <a:pt x="98720" y="40876"/>
                </a:lnTo>
                <a:lnTo>
                  <a:pt x="110636" y="39173"/>
                </a:lnTo>
                <a:lnTo>
                  <a:pt x="120849" y="36334"/>
                </a:lnTo>
                <a:lnTo>
                  <a:pt x="129928" y="32928"/>
                </a:lnTo>
                <a:lnTo>
                  <a:pt x="136161" y="29521"/>
                </a:lnTo>
                <a:lnTo>
                  <a:pt x="140133" y="25547"/>
                </a:lnTo>
                <a:lnTo>
                  <a:pt x="141835" y="21573"/>
                </a:lnTo>
                <a:close/>
              </a:path>
            </a:pathLst>
          </a:custGeom>
          <a:solidFill>
            <a:srgbClr val="D2DF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028477" y="5038515"/>
            <a:ext cx="131055" cy="39173"/>
          </a:xfrm>
          <a:custGeom>
            <a:avLst/>
            <a:gdLst/>
            <a:ahLst/>
            <a:cxnLst/>
            <a:rect l="l" t="t" r="r" b="b"/>
            <a:pathLst>
              <a:path w="131055" h="39173">
                <a:moveTo>
                  <a:pt x="131055" y="19870"/>
                </a:moveTo>
                <a:lnTo>
                  <a:pt x="129920" y="15896"/>
                </a:lnTo>
                <a:lnTo>
                  <a:pt x="125956" y="11922"/>
                </a:lnTo>
                <a:lnTo>
                  <a:pt x="119714" y="8515"/>
                </a:lnTo>
                <a:lnTo>
                  <a:pt x="111771" y="5677"/>
                </a:lnTo>
                <a:lnTo>
                  <a:pt x="102125" y="3406"/>
                </a:lnTo>
                <a:lnTo>
                  <a:pt x="90777" y="1703"/>
                </a:lnTo>
                <a:lnTo>
                  <a:pt x="78294" y="567"/>
                </a:lnTo>
                <a:lnTo>
                  <a:pt x="65243" y="0"/>
                </a:lnTo>
                <a:lnTo>
                  <a:pt x="52201" y="567"/>
                </a:lnTo>
                <a:lnTo>
                  <a:pt x="39718" y="1703"/>
                </a:lnTo>
                <a:lnTo>
                  <a:pt x="28937" y="3406"/>
                </a:lnTo>
                <a:lnTo>
                  <a:pt x="19291" y="5677"/>
                </a:lnTo>
                <a:lnTo>
                  <a:pt x="11348" y="8515"/>
                </a:lnTo>
                <a:lnTo>
                  <a:pt x="5106" y="11922"/>
                </a:lnTo>
                <a:lnTo>
                  <a:pt x="1134" y="15896"/>
                </a:lnTo>
                <a:lnTo>
                  <a:pt x="0" y="19870"/>
                </a:lnTo>
                <a:lnTo>
                  <a:pt x="1134" y="23844"/>
                </a:lnTo>
                <a:lnTo>
                  <a:pt x="5106" y="27250"/>
                </a:lnTo>
                <a:lnTo>
                  <a:pt x="11348" y="30657"/>
                </a:lnTo>
                <a:lnTo>
                  <a:pt x="19291" y="33495"/>
                </a:lnTo>
                <a:lnTo>
                  <a:pt x="28937" y="35766"/>
                </a:lnTo>
                <a:lnTo>
                  <a:pt x="39718" y="37470"/>
                </a:lnTo>
                <a:lnTo>
                  <a:pt x="52201" y="38605"/>
                </a:lnTo>
                <a:lnTo>
                  <a:pt x="65243" y="39173"/>
                </a:lnTo>
                <a:lnTo>
                  <a:pt x="78294" y="38605"/>
                </a:lnTo>
                <a:lnTo>
                  <a:pt x="90777" y="37470"/>
                </a:lnTo>
                <a:lnTo>
                  <a:pt x="102125" y="35766"/>
                </a:lnTo>
                <a:lnTo>
                  <a:pt x="111771" y="33495"/>
                </a:lnTo>
                <a:lnTo>
                  <a:pt x="119714" y="30657"/>
                </a:lnTo>
                <a:lnTo>
                  <a:pt x="125956" y="27250"/>
                </a:lnTo>
                <a:lnTo>
                  <a:pt x="129920" y="23844"/>
                </a:lnTo>
                <a:lnTo>
                  <a:pt x="131055" y="19870"/>
                </a:lnTo>
                <a:close/>
              </a:path>
            </a:pathLst>
          </a:custGeom>
          <a:solidFill>
            <a:srgbClr val="C4D7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033584" y="5040219"/>
            <a:ext cx="120282" cy="35766"/>
          </a:xfrm>
          <a:custGeom>
            <a:avLst/>
            <a:gdLst/>
            <a:ahLst/>
            <a:cxnLst/>
            <a:rect l="l" t="t" r="r" b="b"/>
            <a:pathLst>
              <a:path w="120282" h="35766">
                <a:moveTo>
                  <a:pt x="120282" y="18167"/>
                </a:moveTo>
                <a:lnTo>
                  <a:pt x="119147" y="14193"/>
                </a:lnTo>
                <a:lnTo>
                  <a:pt x="115743" y="10786"/>
                </a:lnTo>
                <a:lnTo>
                  <a:pt x="110068" y="7948"/>
                </a:lnTo>
                <a:lnTo>
                  <a:pt x="102692" y="5109"/>
                </a:lnTo>
                <a:lnTo>
                  <a:pt x="93614" y="2838"/>
                </a:lnTo>
                <a:lnTo>
                  <a:pt x="83400" y="1135"/>
                </a:lnTo>
                <a:lnTo>
                  <a:pt x="72052" y="567"/>
                </a:lnTo>
                <a:lnTo>
                  <a:pt x="60137" y="0"/>
                </a:lnTo>
                <a:lnTo>
                  <a:pt x="48229" y="567"/>
                </a:lnTo>
                <a:lnTo>
                  <a:pt x="36881" y="1135"/>
                </a:lnTo>
                <a:lnTo>
                  <a:pt x="26668" y="2838"/>
                </a:lnTo>
                <a:lnTo>
                  <a:pt x="17589" y="5109"/>
                </a:lnTo>
                <a:lnTo>
                  <a:pt x="10213" y="7948"/>
                </a:lnTo>
                <a:lnTo>
                  <a:pt x="4539" y="10786"/>
                </a:lnTo>
                <a:lnTo>
                  <a:pt x="1134" y="14193"/>
                </a:lnTo>
                <a:lnTo>
                  <a:pt x="0" y="18167"/>
                </a:lnTo>
                <a:lnTo>
                  <a:pt x="1134" y="21573"/>
                </a:lnTo>
                <a:lnTo>
                  <a:pt x="4539" y="24980"/>
                </a:lnTo>
                <a:lnTo>
                  <a:pt x="10213" y="27818"/>
                </a:lnTo>
                <a:lnTo>
                  <a:pt x="17589" y="30657"/>
                </a:lnTo>
                <a:lnTo>
                  <a:pt x="26668" y="32928"/>
                </a:lnTo>
                <a:lnTo>
                  <a:pt x="36881" y="34631"/>
                </a:lnTo>
                <a:lnTo>
                  <a:pt x="48229" y="35199"/>
                </a:lnTo>
                <a:lnTo>
                  <a:pt x="60137" y="35766"/>
                </a:lnTo>
                <a:lnTo>
                  <a:pt x="72052" y="35199"/>
                </a:lnTo>
                <a:lnTo>
                  <a:pt x="83400" y="34631"/>
                </a:lnTo>
                <a:lnTo>
                  <a:pt x="93614" y="32928"/>
                </a:lnTo>
                <a:lnTo>
                  <a:pt x="102692" y="30657"/>
                </a:lnTo>
                <a:lnTo>
                  <a:pt x="110068" y="27818"/>
                </a:lnTo>
                <a:lnTo>
                  <a:pt x="115743" y="24980"/>
                </a:lnTo>
                <a:lnTo>
                  <a:pt x="119147" y="21573"/>
                </a:lnTo>
                <a:lnTo>
                  <a:pt x="120282" y="18167"/>
                </a:lnTo>
                <a:close/>
              </a:path>
            </a:pathLst>
          </a:custGeom>
          <a:solidFill>
            <a:srgbClr val="B7D1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039258" y="5041922"/>
            <a:ext cx="109501" cy="32360"/>
          </a:xfrm>
          <a:custGeom>
            <a:avLst/>
            <a:gdLst/>
            <a:ahLst/>
            <a:cxnLst/>
            <a:rect l="l" t="t" r="r" b="b"/>
            <a:pathLst>
              <a:path w="109501" h="32360">
                <a:moveTo>
                  <a:pt x="109501" y="16464"/>
                </a:moveTo>
                <a:lnTo>
                  <a:pt x="108366" y="13057"/>
                </a:lnTo>
                <a:lnTo>
                  <a:pt x="104962" y="10219"/>
                </a:lnTo>
                <a:lnTo>
                  <a:pt x="99855" y="7380"/>
                </a:lnTo>
                <a:lnTo>
                  <a:pt x="93046" y="4541"/>
                </a:lnTo>
                <a:lnTo>
                  <a:pt x="85103" y="2838"/>
                </a:lnTo>
                <a:lnTo>
                  <a:pt x="76024" y="1135"/>
                </a:lnTo>
                <a:lnTo>
                  <a:pt x="65243" y="567"/>
                </a:lnTo>
                <a:lnTo>
                  <a:pt x="54463" y="0"/>
                </a:lnTo>
                <a:lnTo>
                  <a:pt x="43690" y="567"/>
                </a:lnTo>
                <a:lnTo>
                  <a:pt x="33476" y="1135"/>
                </a:lnTo>
                <a:lnTo>
                  <a:pt x="23831" y="2838"/>
                </a:lnTo>
                <a:lnTo>
                  <a:pt x="15887" y="4541"/>
                </a:lnTo>
                <a:lnTo>
                  <a:pt x="9078" y="7380"/>
                </a:lnTo>
                <a:lnTo>
                  <a:pt x="4539" y="10219"/>
                </a:lnTo>
                <a:lnTo>
                  <a:pt x="1134" y="13057"/>
                </a:lnTo>
                <a:lnTo>
                  <a:pt x="0" y="16464"/>
                </a:lnTo>
                <a:lnTo>
                  <a:pt x="1134" y="19870"/>
                </a:lnTo>
                <a:lnTo>
                  <a:pt x="4539" y="22709"/>
                </a:lnTo>
                <a:lnTo>
                  <a:pt x="9078" y="24980"/>
                </a:lnTo>
                <a:lnTo>
                  <a:pt x="15887" y="27818"/>
                </a:lnTo>
                <a:lnTo>
                  <a:pt x="23831" y="29521"/>
                </a:lnTo>
                <a:lnTo>
                  <a:pt x="33476" y="31225"/>
                </a:lnTo>
                <a:lnTo>
                  <a:pt x="43690" y="31792"/>
                </a:lnTo>
                <a:lnTo>
                  <a:pt x="54463" y="32360"/>
                </a:lnTo>
                <a:lnTo>
                  <a:pt x="65243" y="31792"/>
                </a:lnTo>
                <a:lnTo>
                  <a:pt x="76024" y="31225"/>
                </a:lnTo>
                <a:lnTo>
                  <a:pt x="85103" y="29521"/>
                </a:lnTo>
                <a:lnTo>
                  <a:pt x="93046" y="27818"/>
                </a:lnTo>
                <a:lnTo>
                  <a:pt x="99855" y="24980"/>
                </a:lnTo>
                <a:lnTo>
                  <a:pt x="104962" y="22709"/>
                </a:lnTo>
                <a:lnTo>
                  <a:pt x="108366" y="19870"/>
                </a:lnTo>
                <a:lnTo>
                  <a:pt x="109501" y="16464"/>
                </a:lnTo>
                <a:close/>
              </a:path>
            </a:pathLst>
          </a:custGeom>
          <a:solidFill>
            <a:srgbClr val="A8C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044932" y="5043625"/>
            <a:ext cx="98153" cy="28954"/>
          </a:xfrm>
          <a:custGeom>
            <a:avLst/>
            <a:gdLst/>
            <a:ahLst/>
            <a:cxnLst/>
            <a:rect l="l" t="t" r="r" b="b"/>
            <a:pathLst>
              <a:path w="98153" h="28954">
                <a:moveTo>
                  <a:pt x="98153" y="14760"/>
                </a:moveTo>
                <a:lnTo>
                  <a:pt x="97018" y="11922"/>
                </a:lnTo>
                <a:lnTo>
                  <a:pt x="94181" y="9083"/>
                </a:lnTo>
                <a:lnTo>
                  <a:pt x="89642" y="6245"/>
                </a:lnTo>
                <a:lnTo>
                  <a:pt x="83968" y="3974"/>
                </a:lnTo>
                <a:lnTo>
                  <a:pt x="76592" y="2270"/>
                </a:lnTo>
                <a:lnTo>
                  <a:pt x="68080" y="1135"/>
                </a:lnTo>
                <a:lnTo>
                  <a:pt x="59002" y="567"/>
                </a:lnTo>
                <a:lnTo>
                  <a:pt x="48789" y="0"/>
                </a:lnTo>
                <a:lnTo>
                  <a:pt x="39151" y="567"/>
                </a:lnTo>
                <a:lnTo>
                  <a:pt x="29505" y="1135"/>
                </a:lnTo>
                <a:lnTo>
                  <a:pt x="21561" y="2270"/>
                </a:lnTo>
                <a:lnTo>
                  <a:pt x="14185" y="3974"/>
                </a:lnTo>
                <a:lnTo>
                  <a:pt x="8511" y="6245"/>
                </a:lnTo>
                <a:lnTo>
                  <a:pt x="3971" y="9083"/>
                </a:lnTo>
                <a:lnTo>
                  <a:pt x="1134" y="11922"/>
                </a:lnTo>
                <a:lnTo>
                  <a:pt x="0" y="14760"/>
                </a:lnTo>
                <a:lnTo>
                  <a:pt x="1134" y="17599"/>
                </a:lnTo>
                <a:lnTo>
                  <a:pt x="3971" y="20438"/>
                </a:lnTo>
                <a:lnTo>
                  <a:pt x="8511" y="22709"/>
                </a:lnTo>
                <a:lnTo>
                  <a:pt x="14185" y="24980"/>
                </a:lnTo>
                <a:lnTo>
                  <a:pt x="21561" y="26683"/>
                </a:lnTo>
                <a:lnTo>
                  <a:pt x="29505" y="27818"/>
                </a:lnTo>
                <a:lnTo>
                  <a:pt x="39151" y="28386"/>
                </a:lnTo>
                <a:lnTo>
                  <a:pt x="48789" y="28954"/>
                </a:lnTo>
                <a:lnTo>
                  <a:pt x="59002" y="28386"/>
                </a:lnTo>
                <a:lnTo>
                  <a:pt x="68080" y="27818"/>
                </a:lnTo>
                <a:lnTo>
                  <a:pt x="76592" y="26683"/>
                </a:lnTo>
                <a:lnTo>
                  <a:pt x="83968" y="24980"/>
                </a:lnTo>
                <a:lnTo>
                  <a:pt x="89642" y="22709"/>
                </a:lnTo>
                <a:lnTo>
                  <a:pt x="94181" y="20438"/>
                </a:lnTo>
                <a:lnTo>
                  <a:pt x="97018" y="17599"/>
                </a:lnTo>
                <a:lnTo>
                  <a:pt x="98153" y="14760"/>
                </a:lnTo>
                <a:close/>
              </a:path>
            </a:pathLst>
          </a:custGeom>
          <a:solidFill>
            <a:srgbClr val="9B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050039" y="5045328"/>
            <a:ext cx="87372" cy="26115"/>
          </a:xfrm>
          <a:custGeom>
            <a:avLst/>
            <a:gdLst/>
            <a:ahLst/>
            <a:cxnLst/>
            <a:rect l="l" t="t" r="r" b="b"/>
            <a:pathLst>
              <a:path w="87372" h="26115">
                <a:moveTo>
                  <a:pt x="87372" y="13057"/>
                </a:moveTo>
                <a:lnTo>
                  <a:pt x="86237" y="10219"/>
                </a:lnTo>
                <a:lnTo>
                  <a:pt x="83968" y="7948"/>
                </a:lnTo>
                <a:lnTo>
                  <a:pt x="79996" y="5677"/>
                </a:lnTo>
                <a:lnTo>
                  <a:pt x="74889" y="3974"/>
                </a:lnTo>
                <a:lnTo>
                  <a:pt x="68080" y="2270"/>
                </a:lnTo>
                <a:lnTo>
                  <a:pt x="60704" y="1135"/>
                </a:lnTo>
                <a:lnTo>
                  <a:pt x="52760" y="0"/>
                </a:lnTo>
                <a:lnTo>
                  <a:pt x="35179" y="0"/>
                </a:lnTo>
                <a:lnTo>
                  <a:pt x="26668" y="1135"/>
                </a:lnTo>
                <a:lnTo>
                  <a:pt x="19291" y="2270"/>
                </a:lnTo>
                <a:lnTo>
                  <a:pt x="13050" y="3974"/>
                </a:lnTo>
                <a:lnTo>
                  <a:pt x="7376" y="5677"/>
                </a:lnTo>
                <a:lnTo>
                  <a:pt x="3404" y="7948"/>
                </a:lnTo>
                <a:lnTo>
                  <a:pt x="1134" y="10219"/>
                </a:lnTo>
                <a:lnTo>
                  <a:pt x="0" y="13057"/>
                </a:lnTo>
                <a:lnTo>
                  <a:pt x="1134" y="15328"/>
                </a:lnTo>
                <a:lnTo>
                  <a:pt x="3404" y="18167"/>
                </a:lnTo>
                <a:lnTo>
                  <a:pt x="7376" y="20438"/>
                </a:lnTo>
                <a:lnTo>
                  <a:pt x="13050" y="22141"/>
                </a:lnTo>
                <a:lnTo>
                  <a:pt x="19291" y="23844"/>
                </a:lnTo>
                <a:lnTo>
                  <a:pt x="26668" y="24980"/>
                </a:lnTo>
                <a:lnTo>
                  <a:pt x="35179" y="26115"/>
                </a:lnTo>
                <a:lnTo>
                  <a:pt x="52760" y="26115"/>
                </a:lnTo>
                <a:lnTo>
                  <a:pt x="60704" y="24980"/>
                </a:lnTo>
                <a:lnTo>
                  <a:pt x="68080" y="23844"/>
                </a:lnTo>
                <a:lnTo>
                  <a:pt x="74889" y="22141"/>
                </a:lnTo>
                <a:lnTo>
                  <a:pt x="79996" y="20438"/>
                </a:lnTo>
                <a:lnTo>
                  <a:pt x="83968" y="18167"/>
                </a:lnTo>
                <a:lnTo>
                  <a:pt x="86237" y="15328"/>
                </a:lnTo>
                <a:lnTo>
                  <a:pt x="87372" y="13057"/>
                </a:lnTo>
                <a:close/>
              </a:path>
            </a:pathLst>
          </a:custGeom>
          <a:solidFill>
            <a:srgbClr val="8BB1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968910" y="5084501"/>
            <a:ext cx="394297" cy="389437"/>
          </a:xfrm>
          <a:custGeom>
            <a:avLst/>
            <a:gdLst/>
            <a:ahLst/>
            <a:cxnLst/>
            <a:rect l="l" t="t" r="r" b="b"/>
            <a:pathLst>
              <a:path w="394297" h="389437">
                <a:moveTo>
                  <a:pt x="0" y="44850"/>
                </a:moveTo>
                <a:lnTo>
                  <a:pt x="567" y="57340"/>
                </a:lnTo>
                <a:lnTo>
                  <a:pt x="4538" y="72101"/>
                </a:lnTo>
                <a:lnTo>
                  <a:pt x="15885" y="98776"/>
                </a:lnTo>
                <a:lnTo>
                  <a:pt x="27799" y="119215"/>
                </a:lnTo>
                <a:lnTo>
                  <a:pt x="39148" y="134543"/>
                </a:lnTo>
                <a:lnTo>
                  <a:pt x="49929" y="145898"/>
                </a:lnTo>
                <a:lnTo>
                  <a:pt x="59567" y="153278"/>
                </a:lnTo>
                <a:lnTo>
                  <a:pt x="66943" y="157252"/>
                </a:lnTo>
                <a:lnTo>
                  <a:pt x="72617" y="159523"/>
                </a:lnTo>
                <a:lnTo>
                  <a:pt x="75454" y="160659"/>
                </a:lnTo>
                <a:lnTo>
                  <a:pt x="76022" y="160659"/>
                </a:lnTo>
                <a:lnTo>
                  <a:pt x="91342" y="173716"/>
                </a:lnTo>
                <a:lnTo>
                  <a:pt x="104959" y="187342"/>
                </a:lnTo>
                <a:lnTo>
                  <a:pt x="116875" y="201535"/>
                </a:lnTo>
                <a:lnTo>
                  <a:pt x="127648" y="217431"/>
                </a:lnTo>
                <a:lnTo>
                  <a:pt x="136726" y="234455"/>
                </a:lnTo>
                <a:lnTo>
                  <a:pt x="144670" y="253190"/>
                </a:lnTo>
                <a:lnTo>
                  <a:pt x="151479" y="273629"/>
                </a:lnTo>
                <a:lnTo>
                  <a:pt x="158288" y="296338"/>
                </a:lnTo>
                <a:lnTo>
                  <a:pt x="161692" y="307692"/>
                </a:lnTo>
                <a:lnTo>
                  <a:pt x="165664" y="317911"/>
                </a:lnTo>
                <a:lnTo>
                  <a:pt x="169636" y="327563"/>
                </a:lnTo>
                <a:lnTo>
                  <a:pt x="174743" y="336079"/>
                </a:lnTo>
                <a:lnTo>
                  <a:pt x="180417" y="344027"/>
                </a:lnTo>
                <a:lnTo>
                  <a:pt x="186658" y="351407"/>
                </a:lnTo>
                <a:lnTo>
                  <a:pt x="194027" y="357652"/>
                </a:lnTo>
                <a:lnTo>
                  <a:pt x="202538" y="363330"/>
                </a:lnTo>
                <a:lnTo>
                  <a:pt x="212184" y="368431"/>
                </a:lnTo>
                <a:lnTo>
                  <a:pt x="222964" y="372973"/>
                </a:lnTo>
                <a:lnTo>
                  <a:pt x="235447" y="376947"/>
                </a:lnTo>
                <a:lnTo>
                  <a:pt x="249065" y="380354"/>
                </a:lnTo>
                <a:lnTo>
                  <a:pt x="264377" y="383192"/>
                </a:lnTo>
                <a:lnTo>
                  <a:pt x="281399" y="385463"/>
                </a:lnTo>
                <a:lnTo>
                  <a:pt x="300124" y="387166"/>
                </a:lnTo>
                <a:lnTo>
                  <a:pt x="321118" y="388870"/>
                </a:lnTo>
                <a:lnTo>
                  <a:pt x="340969" y="389437"/>
                </a:lnTo>
                <a:lnTo>
                  <a:pt x="357424" y="388870"/>
                </a:lnTo>
                <a:lnTo>
                  <a:pt x="370474" y="386031"/>
                </a:lnTo>
                <a:lnTo>
                  <a:pt x="380120" y="382625"/>
                </a:lnTo>
                <a:lnTo>
                  <a:pt x="387496" y="377515"/>
                </a:lnTo>
                <a:lnTo>
                  <a:pt x="392028" y="370702"/>
                </a:lnTo>
                <a:lnTo>
                  <a:pt x="394297" y="362762"/>
                </a:lnTo>
                <a:lnTo>
                  <a:pt x="394297" y="353111"/>
                </a:lnTo>
                <a:lnTo>
                  <a:pt x="392028" y="342892"/>
                </a:lnTo>
                <a:lnTo>
                  <a:pt x="388631" y="330401"/>
                </a:lnTo>
                <a:lnTo>
                  <a:pt x="383525" y="317344"/>
                </a:lnTo>
                <a:lnTo>
                  <a:pt x="377283" y="302583"/>
                </a:lnTo>
                <a:lnTo>
                  <a:pt x="370474" y="286686"/>
                </a:lnTo>
                <a:lnTo>
                  <a:pt x="362531" y="269655"/>
                </a:lnTo>
                <a:lnTo>
                  <a:pt x="354587" y="251487"/>
                </a:lnTo>
                <a:lnTo>
                  <a:pt x="346076" y="232185"/>
                </a:lnTo>
                <a:lnTo>
                  <a:pt x="338132" y="212322"/>
                </a:lnTo>
                <a:lnTo>
                  <a:pt x="330188" y="191884"/>
                </a:lnTo>
                <a:lnTo>
                  <a:pt x="322820" y="172013"/>
                </a:lnTo>
                <a:lnTo>
                  <a:pt x="315444" y="152710"/>
                </a:lnTo>
                <a:lnTo>
                  <a:pt x="307500" y="133975"/>
                </a:lnTo>
                <a:lnTo>
                  <a:pt x="300124" y="115808"/>
                </a:lnTo>
                <a:lnTo>
                  <a:pt x="292180" y="98776"/>
                </a:lnTo>
                <a:lnTo>
                  <a:pt x="283669" y="82312"/>
                </a:lnTo>
                <a:lnTo>
                  <a:pt x="275158" y="66991"/>
                </a:lnTo>
                <a:lnTo>
                  <a:pt x="265512" y="53366"/>
                </a:lnTo>
                <a:lnTo>
                  <a:pt x="255306" y="40876"/>
                </a:lnTo>
                <a:lnTo>
                  <a:pt x="244526" y="30089"/>
                </a:lnTo>
                <a:lnTo>
                  <a:pt x="232610" y="21005"/>
                </a:lnTo>
                <a:lnTo>
                  <a:pt x="219560" y="13625"/>
                </a:lnTo>
                <a:lnTo>
                  <a:pt x="205375" y="8515"/>
                </a:lnTo>
                <a:lnTo>
                  <a:pt x="190055" y="5677"/>
                </a:lnTo>
                <a:lnTo>
                  <a:pt x="173608" y="3974"/>
                </a:lnTo>
                <a:lnTo>
                  <a:pt x="156018" y="2270"/>
                </a:lnTo>
                <a:lnTo>
                  <a:pt x="138429" y="1135"/>
                </a:lnTo>
                <a:lnTo>
                  <a:pt x="120279" y="0"/>
                </a:lnTo>
                <a:lnTo>
                  <a:pt x="102690" y="0"/>
                </a:lnTo>
                <a:lnTo>
                  <a:pt x="85668" y="567"/>
                </a:lnTo>
                <a:lnTo>
                  <a:pt x="68645" y="1703"/>
                </a:lnTo>
                <a:lnTo>
                  <a:pt x="53325" y="3974"/>
                </a:lnTo>
                <a:lnTo>
                  <a:pt x="39148" y="7380"/>
                </a:lnTo>
                <a:lnTo>
                  <a:pt x="27232" y="11922"/>
                </a:lnTo>
                <a:lnTo>
                  <a:pt x="16452" y="17599"/>
                </a:lnTo>
                <a:lnTo>
                  <a:pt x="8510" y="24980"/>
                </a:lnTo>
                <a:lnTo>
                  <a:pt x="2836" y="34063"/>
                </a:lnTo>
                <a:lnTo>
                  <a:pt x="0" y="44850"/>
                </a:lnTo>
                <a:close/>
              </a:path>
            </a:pathLst>
          </a:custGeom>
          <a:solidFill>
            <a:srgbClr val="F8F7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981391" y="5088476"/>
            <a:ext cx="371611" cy="377515"/>
          </a:xfrm>
          <a:custGeom>
            <a:avLst/>
            <a:gdLst/>
            <a:ahLst/>
            <a:cxnLst/>
            <a:rect l="l" t="t" r="r" b="b"/>
            <a:pathLst>
              <a:path w="371611" h="377515">
                <a:moveTo>
                  <a:pt x="37448" y="132272"/>
                </a:moveTo>
                <a:lnTo>
                  <a:pt x="47653" y="143059"/>
                </a:lnTo>
                <a:lnTo>
                  <a:pt x="56731" y="149872"/>
                </a:lnTo>
                <a:lnTo>
                  <a:pt x="63540" y="153846"/>
                </a:lnTo>
                <a:lnTo>
                  <a:pt x="69214" y="156117"/>
                </a:lnTo>
                <a:lnTo>
                  <a:pt x="71484" y="156685"/>
                </a:lnTo>
                <a:lnTo>
                  <a:pt x="72051" y="157252"/>
                </a:lnTo>
                <a:lnTo>
                  <a:pt x="86804" y="169742"/>
                </a:lnTo>
                <a:lnTo>
                  <a:pt x="99854" y="182800"/>
                </a:lnTo>
                <a:lnTo>
                  <a:pt x="111195" y="196426"/>
                </a:lnTo>
                <a:lnTo>
                  <a:pt x="120841" y="211754"/>
                </a:lnTo>
                <a:lnTo>
                  <a:pt x="129352" y="228210"/>
                </a:lnTo>
                <a:lnTo>
                  <a:pt x="137295" y="246378"/>
                </a:lnTo>
                <a:lnTo>
                  <a:pt x="144104" y="266248"/>
                </a:lnTo>
                <a:lnTo>
                  <a:pt x="150913" y="287822"/>
                </a:lnTo>
                <a:lnTo>
                  <a:pt x="154318" y="298609"/>
                </a:lnTo>
                <a:lnTo>
                  <a:pt x="157722" y="308828"/>
                </a:lnTo>
                <a:lnTo>
                  <a:pt x="161694" y="317911"/>
                </a:lnTo>
                <a:lnTo>
                  <a:pt x="166800" y="326427"/>
                </a:lnTo>
                <a:lnTo>
                  <a:pt x="171907" y="334376"/>
                </a:lnTo>
                <a:lnTo>
                  <a:pt x="178141" y="341188"/>
                </a:lnTo>
                <a:lnTo>
                  <a:pt x="184950" y="347433"/>
                </a:lnTo>
                <a:lnTo>
                  <a:pt x="192893" y="353111"/>
                </a:lnTo>
                <a:lnTo>
                  <a:pt x="201972" y="358220"/>
                </a:lnTo>
                <a:lnTo>
                  <a:pt x="212185" y="362194"/>
                </a:lnTo>
                <a:lnTo>
                  <a:pt x="224101" y="366160"/>
                </a:lnTo>
                <a:lnTo>
                  <a:pt x="236584" y="368999"/>
                </a:lnTo>
                <a:lnTo>
                  <a:pt x="251328" y="371838"/>
                </a:lnTo>
                <a:lnTo>
                  <a:pt x="267216" y="374109"/>
                </a:lnTo>
                <a:lnTo>
                  <a:pt x="284805" y="375812"/>
                </a:lnTo>
                <a:lnTo>
                  <a:pt x="304097" y="376947"/>
                </a:lnTo>
                <a:lnTo>
                  <a:pt x="322814" y="377515"/>
                </a:lnTo>
                <a:lnTo>
                  <a:pt x="338134" y="376380"/>
                </a:lnTo>
                <a:lnTo>
                  <a:pt x="350049" y="374109"/>
                </a:lnTo>
                <a:lnTo>
                  <a:pt x="359128" y="370135"/>
                </a:lnTo>
                <a:lnTo>
                  <a:pt x="365937" y="365025"/>
                </a:lnTo>
                <a:lnTo>
                  <a:pt x="369908" y="358788"/>
                </a:lnTo>
                <a:lnTo>
                  <a:pt x="371611" y="350840"/>
                </a:lnTo>
                <a:lnTo>
                  <a:pt x="371611" y="341756"/>
                </a:lnTo>
                <a:lnTo>
                  <a:pt x="369341" y="331537"/>
                </a:lnTo>
                <a:lnTo>
                  <a:pt x="365937" y="319615"/>
                </a:lnTo>
                <a:lnTo>
                  <a:pt x="361397" y="306557"/>
                </a:lnTo>
                <a:lnTo>
                  <a:pt x="355723" y="292364"/>
                </a:lnTo>
                <a:lnTo>
                  <a:pt x="348914" y="277035"/>
                </a:lnTo>
                <a:lnTo>
                  <a:pt x="341538" y="260571"/>
                </a:lnTo>
                <a:lnTo>
                  <a:pt x="333594" y="242971"/>
                </a:lnTo>
                <a:lnTo>
                  <a:pt x="325651" y="224236"/>
                </a:lnTo>
                <a:lnTo>
                  <a:pt x="317707" y="204941"/>
                </a:lnTo>
                <a:lnTo>
                  <a:pt x="310339" y="185639"/>
                </a:lnTo>
                <a:lnTo>
                  <a:pt x="302962" y="166336"/>
                </a:lnTo>
                <a:lnTo>
                  <a:pt x="295586" y="147601"/>
                </a:lnTo>
                <a:lnTo>
                  <a:pt x="288210" y="129434"/>
                </a:lnTo>
                <a:lnTo>
                  <a:pt x="280833" y="111834"/>
                </a:lnTo>
                <a:lnTo>
                  <a:pt x="272890" y="94802"/>
                </a:lnTo>
                <a:lnTo>
                  <a:pt x="264946" y="78906"/>
                </a:lnTo>
                <a:lnTo>
                  <a:pt x="256435" y="64721"/>
                </a:lnTo>
                <a:lnTo>
                  <a:pt x="247924" y="51095"/>
                </a:lnTo>
                <a:lnTo>
                  <a:pt x="238286" y="39173"/>
                </a:lnTo>
                <a:lnTo>
                  <a:pt x="227505" y="28386"/>
                </a:lnTo>
                <a:lnTo>
                  <a:pt x="216157" y="19870"/>
                </a:lnTo>
                <a:lnTo>
                  <a:pt x="204241" y="13057"/>
                </a:lnTo>
                <a:lnTo>
                  <a:pt x="191191" y="7948"/>
                </a:lnTo>
                <a:lnTo>
                  <a:pt x="176439" y="5109"/>
                </a:lnTo>
                <a:lnTo>
                  <a:pt x="161126" y="3406"/>
                </a:lnTo>
                <a:lnTo>
                  <a:pt x="144672" y="2270"/>
                </a:lnTo>
                <a:lnTo>
                  <a:pt x="128217" y="1135"/>
                </a:lnTo>
                <a:lnTo>
                  <a:pt x="111195" y="0"/>
                </a:lnTo>
                <a:lnTo>
                  <a:pt x="94748" y="0"/>
                </a:lnTo>
                <a:lnTo>
                  <a:pt x="78860" y="567"/>
                </a:lnTo>
                <a:lnTo>
                  <a:pt x="63540" y="2270"/>
                </a:lnTo>
                <a:lnTo>
                  <a:pt x="48788" y="4541"/>
                </a:lnTo>
                <a:lnTo>
                  <a:pt x="35745" y="7948"/>
                </a:lnTo>
                <a:lnTo>
                  <a:pt x="24397" y="12490"/>
                </a:lnTo>
                <a:lnTo>
                  <a:pt x="14750" y="18167"/>
                </a:lnTo>
                <a:lnTo>
                  <a:pt x="7375" y="25547"/>
                </a:lnTo>
                <a:lnTo>
                  <a:pt x="2269" y="34631"/>
                </a:lnTo>
                <a:lnTo>
                  <a:pt x="0" y="44850"/>
                </a:lnTo>
                <a:lnTo>
                  <a:pt x="567" y="57340"/>
                </a:lnTo>
                <a:lnTo>
                  <a:pt x="4538" y="71533"/>
                </a:lnTo>
                <a:lnTo>
                  <a:pt x="15318" y="97073"/>
                </a:lnTo>
                <a:lnTo>
                  <a:pt x="26667" y="117511"/>
                </a:lnTo>
                <a:lnTo>
                  <a:pt x="37448" y="132272"/>
                </a:lnTo>
                <a:close/>
              </a:path>
            </a:pathLst>
          </a:custGeom>
          <a:solidFill>
            <a:srgbClr val="F4EE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993305" y="5093017"/>
            <a:ext cx="349483" cy="364457"/>
          </a:xfrm>
          <a:custGeom>
            <a:avLst/>
            <a:gdLst/>
            <a:ahLst/>
            <a:cxnLst/>
            <a:rect l="l" t="t" r="r" b="b"/>
            <a:pathLst>
              <a:path w="349483" h="364457">
                <a:moveTo>
                  <a:pt x="0" y="44282"/>
                </a:moveTo>
                <a:lnTo>
                  <a:pt x="567" y="56205"/>
                </a:lnTo>
                <a:lnTo>
                  <a:pt x="4539" y="69830"/>
                </a:lnTo>
                <a:lnTo>
                  <a:pt x="15320" y="94802"/>
                </a:lnTo>
                <a:lnTo>
                  <a:pt x="26101" y="114673"/>
                </a:lnTo>
                <a:lnTo>
                  <a:pt x="36306" y="128866"/>
                </a:lnTo>
                <a:lnTo>
                  <a:pt x="45952" y="139085"/>
                </a:lnTo>
                <a:lnTo>
                  <a:pt x="54463" y="145898"/>
                </a:lnTo>
                <a:lnTo>
                  <a:pt x="61272" y="149872"/>
                </a:lnTo>
                <a:lnTo>
                  <a:pt x="65812" y="151575"/>
                </a:lnTo>
                <a:lnTo>
                  <a:pt x="68081" y="152143"/>
                </a:lnTo>
                <a:lnTo>
                  <a:pt x="69216" y="152710"/>
                </a:lnTo>
                <a:lnTo>
                  <a:pt x="82834" y="164633"/>
                </a:lnTo>
                <a:lnTo>
                  <a:pt x="94749" y="177123"/>
                </a:lnTo>
                <a:lnTo>
                  <a:pt x="105522" y="190748"/>
                </a:lnTo>
                <a:lnTo>
                  <a:pt x="114601" y="205509"/>
                </a:lnTo>
                <a:lnTo>
                  <a:pt x="123112" y="221398"/>
                </a:lnTo>
                <a:lnTo>
                  <a:pt x="130488" y="238997"/>
                </a:lnTo>
                <a:lnTo>
                  <a:pt x="137297" y="258300"/>
                </a:lnTo>
                <a:lnTo>
                  <a:pt x="143538" y="279306"/>
                </a:lnTo>
                <a:lnTo>
                  <a:pt x="146943" y="290093"/>
                </a:lnTo>
                <a:lnTo>
                  <a:pt x="150347" y="299744"/>
                </a:lnTo>
                <a:lnTo>
                  <a:pt x="154319" y="308260"/>
                </a:lnTo>
                <a:lnTo>
                  <a:pt x="158858" y="316776"/>
                </a:lnTo>
                <a:lnTo>
                  <a:pt x="163957" y="324156"/>
                </a:lnTo>
                <a:lnTo>
                  <a:pt x="169631" y="330401"/>
                </a:lnTo>
                <a:lnTo>
                  <a:pt x="176440" y="336646"/>
                </a:lnTo>
                <a:lnTo>
                  <a:pt x="183816" y="341756"/>
                </a:lnTo>
                <a:lnTo>
                  <a:pt x="192327" y="346866"/>
                </a:lnTo>
                <a:lnTo>
                  <a:pt x="201973" y="350840"/>
                </a:lnTo>
                <a:lnTo>
                  <a:pt x="212754" y="354246"/>
                </a:lnTo>
                <a:lnTo>
                  <a:pt x="224670" y="357077"/>
                </a:lnTo>
                <a:lnTo>
                  <a:pt x="237712" y="359915"/>
                </a:lnTo>
                <a:lnTo>
                  <a:pt x="253032" y="361619"/>
                </a:lnTo>
                <a:lnTo>
                  <a:pt x="268919" y="363322"/>
                </a:lnTo>
                <a:lnTo>
                  <a:pt x="287076" y="364457"/>
                </a:lnTo>
                <a:lnTo>
                  <a:pt x="304091" y="364457"/>
                </a:lnTo>
                <a:lnTo>
                  <a:pt x="318276" y="363890"/>
                </a:lnTo>
                <a:lnTo>
                  <a:pt x="329624" y="361051"/>
                </a:lnTo>
                <a:lnTo>
                  <a:pt x="338135" y="357652"/>
                </a:lnTo>
                <a:lnTo>
                  <a:pt x="344377" y="352543"/>
                </a:lnTo>
                <a:lnTo>
                  <a:pt x="347781" y="346298"/>
                </a:lnTo>
                <a:lnTo>
                  <a:pt x="349483" y="338350"/>
                </a:lnTo>
                <a:lnTo>
                  <a:pt x="349483" y="329834"/>
                </a:lnTo>
                <a:lnTo>
                  <a:pt x="347214" y="319615"/>
                </a:lnTo>
                <a:lnTo>
                  <a:pt x="343809" y="308260"/>
                </a:lnTo>
                <a:lnTo>
                  <a:pt x="339270" y="295770"/>
                </a:lnTo>
                <a:lnTo>
                  <a:pt x="333596" y="282145"/>
                </a:lnTo>
                <a:lnTo>
                  <a:pt x="327354" y="267384"/>
                </a:lnTo>
                <a:lnTo>
                  <a:pt x="320546" y="250920"/>
                </a:lnTo>
                <a:lnTo>
                  <a:pt x="312602" y="233888"/>
                </a:lnTo>
                <a:lnTo>
                  <a:pt x="305226" y="215720"/>
                </a:lnTo>
                <a:lnTo>
                  <a:pt x="297857" y="196993"/>
                </a:lnTo>
                <a:lnTo>
                  <a:pt x="290481" y="178258"/>
                </a:lnTo>
                <a:lnTo>
                  <a:pt x="283105" y="160091"/>
                </a:lnTo>
                <a:lnTo>
                  <a:pt x="276296" y="141924"/>
                </a:lnTo>
                <a:lnTo>
                  <a:pt x="268919" y="124324"/>
                </a:lnTo>
                <a:lnTo>
                  <a:pt x="262111" y="107292"/>
                </a:lnTo>
                <a:lnTo>
                  <a:pt x="254734" y="90828"/>
                </a:lnTo>
                <a:lnTo>
                  <a:pt x="247358" y="75499"/>
                </a:lnTo>
                <a:lnTo>
                  <a:pt x="238847" y="61314"/>
                </a:lnTo>
                <a:lnTo>
                  <a:pt x="230344" y="48256"/>
                </a:lnTo>
                <a:lnTo>
                  <a:pt x="221265" y="36902"/>
                </a:lnTo>
                <a:lnTo>
                  <a:pt x="211619" y="26683"/>
                </a:lnTo>
                <a:lnTo>
                  <a:pt x="200839" y="18167"/>
                </a:lnTo>
                <a:lnTo>
                  <a:pt x="189490" y="11922"/>
                </a:lnTo>
                <a:lnTo>
                  <a:pt x="177007" y="7380"/>
                </a:lnTo>
                <a:lnTo>
                  <a:pt x="163398" y="4541"/>
                </a:lnTo>
                <a:lnTo>
                  <a:pt x="148645" y="2838"/>
                </a:lnTo>
                <a:lnTo>
                  <a:pt x="133892" y="1703"/>
                </a:lnTo>
                <a:lnTo>
                  <a:pt x="118005" y="567"/>
                </a:lnTo>
                <a:lnTo>
                  <a:pt x="102685" y="0"/>
                </a:lnTo>
                <a:lnTo>
                  <a:pt x="87373" y="0"/>
                </a:lnTo>
                <a:lnTo>
                  <a:pt x="72620" y="567"/>
                </a:lnTo>
                <a:lnTo>
                  <a:pt x="57868" y="2270"/>
                </a:lnTo>
                <a:lnTo>
                  <a:pt x="44818" y="4541"/>
                </a:lnTo>
                <a:lnTo>
                  <a:pt x="32902" y="7948"/>
                </a:lnTo>
                <a:lnTo>
                  <a:pt x="22129" y="12490"/>
                </a:lnTo>
                <a:lnTo>
                  <a:pt x="13618" y="18167"/>
                </a:lnTo>
                <a:lnTo>
                  <a:pt x="6808" y="25547"/>
                </a:lnTo>
                <a:lnTo>
                  <a:pt x="2269" y="34063"/>
                </a:lnTo>
                <a:lnTo>
                  <a:pt x="0" y="44282"/>
                </a:lnTo>
                <a:close/>
              </a:path>
            </a:pathLst>
          </a:custGeom>
          <a:solidFill>
            <a:srgbClr val="F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005221" y="5097559"/>
            <a:ext cx="327921" cy="351975"/>
          </a:xfrm>
          <a:custGeom>
            <a:avLst/>
            <a:gdLst/>
            <a:ahLst/>
            <a:cxnLst/>
            <a:rect l="l" t="t" r="r" b="b"/>
            <a:pathLst>
              <a:path w="327921" h="351975">
                <a:moveTo>
                  <a:pt x="0" y="43715"/>
                </a:moveTo>
                <a:lnTo>
                  <a:pt x="567" y="55069"/>
                </a:lnTo>
                <a:lnTo>
                  <a:pt x="4539" y="68687"/>
                </a:lnTo>
                <a:lnTo>
                  <a:pt x="14752" y="93099"/>
                </a:lnTo>
                <a:lnTo>
                  <a:pt x="24958" y="111834"/>
                </a:lnTo>
                <a:lnTo>
                  <a:pt x="34603" y="126027"/>
                </a:lnTo>
                <a:lnTo>
                  <a:pt x="43682" y="135679"/>
                </a:lnTo>
                <a:lnTo>
                  <a:pt x="51626" y="141924"/>
                </a:lnTo>
                <a:lnTo>
                  <a:pt x="57867" y="145898"/>
                </a:lnTo>
                <a:lnTo>
                  <a:pt x="62406" y="147601"/>
                </a:lnTo>
                <a:lnTo>
                  <a:pt x="64676" y="148169"/>
                </a:lnTo>
                <a:lnTo>
                  <a:pt x="65811" y="148736"/>
                </a:lnTo>
                <a:lnTo>
                  <a:pt x="78861" y="160091"/>
                </a:lnTo>
                <a:lnTo>
                  <a:pt x="89634" y="172013"/>
                </a:lnTo>
                <a:lnTo>
                  <a:pt x="99847" y="185071"/>
                </a:lnTo>
                <a:lnTo>
                  <a:pt x="108926" y="199264"/>
                </a:lnTo>
                <a:lnTo>
                  <a:pt x="116302" y="214585"/>
                </a:lnTo>
                <a:lnTo>
                  <a:pt x="123678" y="231617"/>
                </a:lnTo>
                <a:lnTo>
                  <a:pt x="129920" y="249784"/>
                </a:lnTo>
                <a:lnTo>
                  <a:pt x="136161" y="270222"/>
                </a:lnTo>
                <a:lnTo>
                  <a:pt x="138998" y="280441"/>
                </a:lnTo>
                <a:lnTo>
                  <a:pt x="142403" y="290093"/>
                </a:lnTo>
                <a:lnTo>
                  <a:pt x="146375" y="298609"/>
                </a:lnTo>
                <a:lnTo>
                  <a:pt x="150914" y="306557"/>
                </a:lnTo>
                <a:lnTo>
                  <a:pt x="155445" y="313937"/>
                </a:lnTo>
                <a:lnTo>
                  <a:pt x="161119" y="320182"/>
                </a:lnTo>
                <a:lnTo>
                  <a:pt x="167361" y="325860"/>
                </a:lnTo>
                <a:lnTo>
                  <a:pt x="174170" y="330969"/>
                </a:lnTo>
                <a:lnTo>
                  <a:pt x="182113" y="335511"/>
                </a:lnTo>
                <a:lnTo>
                  <a:pt x="191192" y="339485"/>
                </a:lnTo>
                <a:lnTo>
                  <a:pt x="201405" y="342892"/>
                </a:lnTo>
                <a:lnTo>
                  <a:pt x="212186" y="345730"/>
                </a:lnTo>
                <a:lnTo>
                  <a:pt x="224661" y="348001"/>
                </a:lnTo>
                <a:lnTo>
                  <a:pt x="238846" y="349704"/>
                </a:lnTo>
                <a:lnTo>
                  <a:pt x="253599" y="350840"/>
                </a:lnTo>
                <a:lnTo>
                  <a:pt x="270621" y="351975"/>
                </a:lnTo>
                <a:lnTo>
                  <a:pt x="286508" y="351975"/>
                </a:lnTo>
                <a:lnTo>
                  <a:pt x="299551" y="350840"/>
                </a:lnTo>
                <a:lnTo>
                  <a:pt x="309764" y="348569"/>
                </a:lnTo>
                <a:lnTo>
                  <a:pt x="317708" y="344595"/>
                </a:lnTo>
                <a:lnTo>
                  <a:pt x="323382" y="339485"/>
                </a:lnTo>
                <a:lnTo>
                  <a:pt x="326219" y="333808"/>
                </a:lnTo>
                <a:lnTo>
                  <a:pt x="327921" y="326427"/>
                </a:lnTo>
                <a:lnTo>
                  <a:pt x="327354" y="317344"/>
                </a:lnTo>
                <a:lnTo>
                  <a:pt x="325651" y="307692"/>
                </a:lnTo>
                <a:lnTo>
                  <a:pt x="322247" y="296906"/>
                </a:lnTo>
                <a:lnTo>
                  <a:pt x="317708" y="284983"/>
                </a:lnTo>
                <a:lnTo>
                  <a:pt x="312601" y="271358"/>
                </a:lnTo>
                <a:lnTo>
                  <a:pt x="306360" y="257165"/>
                </a:lnTo>
                <a:lnTo>
                  <a:pt x="299551" y="241836"/>
                </a:lnTo>
                <a:lnTo>
                  <a:pt x="292174" y="225372"/>
                </a:lnTo>
                <a:lnTo>
                  <a:pt x="284806" y="207780"/>
                </a:lnTo>
                <a:lnTo>
                  <a:pt x="277430" y="189613"/>
                </a:lnTo>
                <a:lnTo>
                  <a:pt x="270621" y="171446"/>
                </a:lnTo>
                <a:lnTo>
                  <a:pt x="263812" y="153278"/>
                </a:lnTo>
                <a:lnTo>
                  <a:pt x="257003" y="135679"/>
                </a:lnTo>
                <a:lnTo>
                  <a:pt x="250194" y="118647"/>
                </a:lnTo>
                <a:lnTo>
                  <a:pt x="243385" y="102183"/>
                </a:lnTo>
                <a:lnTo>
                  <a:pt x="236009" y="86854"/>
                </a:lnTo>
                <a:lnTo>
                  <a:pt x="228633" y="72093"/>
                </a:lnTo>
                <a:lnTo>
                  <a:pt x="221257" y="58475"/>
                </a:lnTo>
                <a:lnTo>
                  <a:pt x="213321" y="45985"/>
                </a:lnTo>
                <a:lnTo>
                  <a:pt x="204242" y="34631"/>
                </a:lnTo>
                <a:lnTo>
                  <a:pt x="195164" y="24980"/>
                </a:lnTo>
                <a:lnTo>
                  <a:pt x="185518" y="16464"/>
                </a:lnTo>
                <a:lnTo>
                  <a:pt x="174737" y="10219"/>
                </a:lnTo>
                <a:lnTo>
                  <a:pt x="162822" y="5677"/>
                </a:lnTo>
                <a:lnTo>
                  <a:pt x="150346" y="3406"/>
                </a:lnTo>
                <a:lnTo>
                  <a:pt x="136729" y="2270"/>
                </a:lnTo>
                <a:lnTo>
                  <a:pt x="123111" y="1135"/>
                </a:lnTo>
                <a:lnTo>
                  <a:pt x="108358" y="0"/>
                </a:lnTo>
                <a:lnTo>
                  <a:pt x="79996" y="0"/>
                </a:lnTo>
                <a:lnTo>
                  <a:pt x="66378" y="567"/>
                </a:lnTo>
                <a:lnTo>
                  <a:pt x="53328" y="2270"/>
                </a:lnTo>
                <a:lnTo>
                  <a:pt x="40845" y="4541"/>
                </a:lnTo>
                <a:lnTo>
                  <a:pt x="29497" y="7948"/>
                </a:lnTo>
                <a:lnTo>
                  <a:pt x="19851" y="12490"/>
                </a:lnTo>
                <a:lnTo>
                  <a:pt x="11915" y="18167"/>
                </a:lnTo>
                <a:lnTo>
                  <a:pt x="5674" y="25547"/>
                </a:lnTo>
                <a:lnTo>
                  <a:pt x="1702" y="34063"/>
                </a:lnTo>
                <a:lnTo>
                  <a:pt x="0" y="43715"/>
                </a:lnTo>
                <a:close/>
              </a:path>
            </a:pathLst>
          </a:custGeom>
          <a:solidFill>
            <a:srgbClr val="ECE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017137" y="5101533"/>
            <a:ext cx="305792" cy="340053"/>
          </a:xfrm>
          <a:custGeom>
            <a:avLst/>
            <a:gdLst/>
            <a:ahLst/>
            <a:cxnLst/>
            <a:rect l="l" t="t" r="r" b="b"/>
            <a:pathLst>
              <a:path w="305792" h="340053">
                <a:moveTo>
                  <a:pt x="0" y="43715"/>
                </a:moveTo>
                <a:lnTo>
                  <a:pt x="1134" y="54501"/>
                </a:lnTo>
                <a:lnTo>
                  <a:pt x="4539" y="67551"/>
                </a:lnTo>
                <a:lnTo>
                  <a:pt x="14177" y="91396"/>
                </a:lnTo>
                <a:lnTo>
                  <a:pt x="24390" y="109563"/>
                </a:lnTo>
                <a:lnTo>
                  <a:pt x="33469" y="123189"/>
                </a:lnTo>
                <a:lnTo>
                  <a:pt x="41980" y="132840"/>
                </a:lnTo>
                <a:lnTo>
                  <a:pt x="49356" y="139085"/>
                </a:lnTo>
                <a:lnTo>
                  <a:pt x="55597" y="142491"/>
                </a:lnTo>
                <a:lnTo>
                  <a:pt x="59569" y="143627"/>
                </a:lnTo>
                <a:lnTo>
                  <a:pt x="61272" y="144195"/>
                </a:lnTo>
                <a:lnTo>
                  <a:pt x="62406" y="145330"/>
                </a:lnTo>
                <a:lnTo>
                  <a:pt x="74314" y="155549"/>
                </a:lnTo>
                <a:lnTo>
                  <a:pt x="85095" y="167471"/>
                </a:lnTo>
                <a:lnTo>
                  <a:pt x="94173" y="179961"/>
                </a:lnTo>
                <a:lnTo>
                  <a:pt x="102684" y="193587"/>
                </a:lnTo>
                <a:lnTo>
                  <a:pt x="110061" y="208340"/>
                </a:lnTo>
                <a:lnTo>
                  <a:pt x="116869" y="224804"/>
                </a:lnTo>
                <a:lnTo>
                  <a:pt x="123111" y="242971"/>
                </a:lnTo>
                <a:lnTo>
                  <a:pt x="129352" y="262274"/>
                </a:lnTo>
                <a:lnTo>
                  <a:pt x="132189" y="271925"/>
                </a:lnTo>
                <a:lnTo>
                  <a:pt x="135594" y="281577"/>
                </a:lnTo>
                <a:lnTo>
                  <a:pt x="138998" y="289525"/>
                </a:lnTo>
                <a:lnTo>
                  <a:pt x="142962" y="297473"/>
                </a:lnTo>
                <a:lnTo>
                  <a:pt x="147502" y="304286"/>
                </a:lnTo>
                <a:lnTo>
                  <a:pt x="152608" y="310531"/>
                </a:lnTo>
                <a:lnTo>
                  <a:pt x="158850" y="315641"/>
                </a:lnTo>
                <a:lnTo>
                  <a:pt x="165091" y="320750"/>
                </a:lnTo>
                <a:lnTo>
                  <a:pt x="172467" y="325292"/>
                </a:lnTo>
                <a:lnTo>
                  <a:pt x="180411" y="328698"/>
                </a:lnTo>
                <a:lnTo>
                  <a:pt x="190057" y="332105"/>
                </a:lnTo>
                <a:lnTo>
                  <a:pt x="200270" y="334376"/>
                </a:lnTo>
                <a:lnTo>
                  <a:pt x="211611" y="336646"/>
                </a:lnTo>
                <a:lnTo>
                  <a:pt x="224094" y="338350"/>
                </a:lnTo>
                <a:lnTo>
                  <a:pt x="238279" y="339485"/>
                </a:lnTo>
                <a:lnTo>
                  <a:pt x="253599" y="340053"/>
                </a:lnTo>
                <a:lnTo>
                  <a:pt x="280259" y="338917"/>
                </a:lnTo>
                <a:lnTo>
                  <a:pt x="297281" y="332672"/>
                </a:lnTo>
                <a:lnTo>
                  <a:pt x="304657" y="321886"/>
                </a:lnTo>
                <a:lnTo>
                  <a:pt x="305792" y="305989"/>
                </a:lnTo>
                <a:lnTo>
                  <a:pt x="300686" y="286119"/>
                </a:lnTo>
                <a:lnTo>
                  <a:pt x="291040" y="261706"/>
                </a:lnTo>
                <a:lnTo>
                  <a:pt x="278557" y="232752"/>
                </a:lnTo>
                <a:lnTo>
                  <a:pt x="264379" y="199832"/>
                </a:lnTo>
                <a:lnTo>
                  <a:pt x="257571" y="182232"/>
                </a:lnTo>
                <a:lnTo>
                  <a:pt x="250762" y="164633"/>
                </a:lnTo>
                <a:lnTo>
                  <a:pt x="243953" y="147601"/>
                </a:lnTo>
                <a:lnTo>
                  <a:pt x="237711" y="130569"/>
                </a:lnTo>
                <a:lnTo>
                  <a:pt x="230902" y="114105"/>
                </a:lnTo>
                <a:lnTo>
                  <a:pt x="224094" y="98209"/>
                </a:lnTo>
                <a:lnTo>
                  <a:pt x="217852" y="82880"/>
                </a:lnTo>
                <a:lnTo>
                  <a:pt x="210476" y="68687"/>
                </a:lnTo>
                <a:lnTo>
                  <a:pt x="203107" y="55069"/>
                </a:lnTo>
                <a:lnTo>
                  <a:pt x="195731" y="43147"/>
                </a:lnTo>
                <a:lnTo>
                  <a:pt x="187787" y="32360"/>
                </a:lnTo>
                <a:lnTo>
                  <a:pt x="178709" y="23276"/>
                </a:lnTo>
                <a:lnTo>
                  <a:pt x="169630" y="15328"/>
                </a:lnTo>
                <a:lnTo>
                  <a:pt x="159417" y="9083"/>
                </a:lnTo>
                <a:lnTo>
                  <a:pt x="148636" y="5109"/>
                </a:lnTo>
                <a:lnTo>
                  <a:pt x="137296" y="2838"/>
                </a:lnTo>
                <a:lnTo>
                  <a:pt x="124813" y="1703"/>
                </a:lnTo>
                <a:lnTo>
                  <a:pt x="112330" y="567"/>
                </a:lnTo>
                <a:lnTo>
                  <a:pt x="98712" y="0"/>
                </a:lnTo>
                <a:lnTo>
                  <a:pt x="85662" y="0"/>
                </a:lnTo>
                <a:lnTo>
                  <a:pt x="72612" y="567"/>
                </a:lnTo>
                <a:lnTo>
                  <a:pt x="60137" y="1135"/>
                </a:lnTo>
                <a:lnTo>
                  <a:pt x="48221" y="2838"/>
                </a:lnTo>
                <a:lnTo>
                  <a:pt x="36873" y="5109"/>
                </a:lnTo>
                <a:lnTo>
                  <a:pt x="26660" y="9083"/>
                </a:lnTo>
                <a:lnTo>
                  <a:pt x="18149" y="13057"/>
                </a:lnTo>
                <a:lnTo>
                  <a:pt x="10772" y="18735"/>
                </a:lnTo>
                <a:lnTo>
                  <a:pt x="5098" y="25547"/>
                </a:lnTo>
                <a:lnTo>
                  <a:pt x="1134" y="34063"/>
                </a:lnTo>
                <a:lnTo>
                  <a:pt x="0" y="43715"/>
                </a:lnTo>
                <a:close/>
              </a:path>
            </a:pathLst>
          </a:custGeom>
          <a:solidFill>
            <a:srgbClr val="E8DD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029045" y="5106075"/>
            <a:ext cx="283671" cy="327563"/>
          </a:xfrm>
          <a:custGeom>
            <a:avLst/>
            <a:gdLst/>
            <a:ahLst/>
            <a:cxnLst/>
            <a:rect l="l" t="t" r="r" b="b"/>
            <a:pathLst>
              <a:path w="283671" h="327563">
                <a:moveTo>
                  <a:pt x="3971" y="25547"/>
                </a:moveTo>
                <a:lnTo>
                  <a:pt x="1134" y="33495"/>
                </a:lnTo>
                <a:lnTo>
                  <a:pt x="0" y="43147"/>
                </a:lnTo>
                <a:lnTo>
                  <a:pt x="1134" y="53934"/>
                </a:lnTo>
                <a:lnTo>
                  <a:pt x="4539" y="66416"/>
                </a:lnTo>
                <a:lnTo>
                  <a:pt x="14185" y="89693"/>
                </a:lnTo>
                <a:lnTo>
                  <a:pt x="23263" y="107292"/>
                </a:lnTo>
                <a:lnTo>
                  <a:pt x="32342" y="119782"/>
                </a:lnTo>
                <a:lnTo>
                  <a:pt x="40285" y="128866"/>
                </a:lnTo>
                <a:lnTo>
                  <a:pt x="47094" y="134543"/>
                </a:lnTo>
                <a:lnTo>
                  <a:pt x="52768" y="137950"/>
                </a:lnTo>
                <a:lnTo>
                  <a:pt x="56173" y="139085"/>
                </a:lnTo>
                <a:lnTo>
                  <a:pt x="57875" y="139653"/>
                </a:lnTo>
                <a:lnTo>
                  <a:pt x="59010" y="140788"/>
                </a:lnTo>
                <a:lnTo>
                  <a:pt x="70350" y="151007"/>
                </a:lnTo>
                <a:lnTo>
                  <a:pt x="79996" y="161794"/>
                </a:lnTo>
                <a:lnTo>
                  <a:pt x="89074" y="173716"/>
                </a:lnTo>
                <a:lnTo>
                  <a:pt x="96451" y="186774"/>
                </a:lnTo>
                <a:lnTo>
                  <a:pt x="103827" y="201527"/>
                </a:lnTo>
                <a:lnTo>
                  <a:pt x="110068" y="217424"/>
                </a:lnTo>
                <a:lnTo>
                  <a:pt x="116310" y="234455"/>
                </a:lnTo>
                <a:lnTo>
                  <a:pt x="121984" y="253190"/>
                </a:lnTo>
                <a:lnTo>
                  <a:pt x="124821" y="262842"/>
                </a:lnTo>
                <a:lnTo>
                  <a:pt x="128218" y="271358"/>
                </a:lnTo>
                <a:lnTo>
                  <a:pt x="131622" y="279874"/>
                </a:lnTo>
                <a:lnTo>
                  <a:pt x="135594" y="287254"/>
                </a:lnTo>
                <a:lnTo>
                  <a:pt x="139566" y="293499"/>
                </a:lnTo>
                <a:lnTo>
                  <a:pt x="144672" y="299744"/>
                </a:lnTo>
                <a:lnTo>
                  <a:pt x="149779" y="304854"/>
                </a:lnTo>
                <a:lnTo>
                  <a:pt x="156021" y="309963"/>
                </a:lnTo>
                <a:lnTo>
                  <a:pt x="162829" y="313937"/>
                </a:lnTo>
                <a:lnTo>
                  <a:pt x="170206" y="317344"/>
                </a:lnTo>
                <a:lnTo>
                  <a:pt x="178717" y="320182"/>
                </a:lnTo>
                <a:lnTo>
                  <a:pt x="188363" y="322453"/>
                </a:lnTo>
                <a:lnTo>
                  <a:pt x="198568" y="324724"/>
                </a:lnTo>
                <a:lnTo>
                  <a:pt x="210484" y="325860"/>
                </a:lnTo>
                <a:lnTo>
                  <a:pt x="222967" y="326995"/>
                </a:lnTo>
                <a:lnTo>
                  <a:pt x="237152" y="327563"/>
                </a:lnTo>
                <a:lnTo>
                  <a:pt x="261550" y="325860"/>
                </a:lnTo>
                <a:lnTo>
                  <a:pt x="276295" y="319615"/>
                </a:lnTo>
                <a:lnTo>
                  <a:pt x="283671" y="308828"/>
                </a:lnTo>
                <a:lnTo>
                  <a:pt x="283671" y="294067"/>
                </a:lnTo>
                <a:lnTo>
                  <a:pt x="278565" y="274764"/>
                </a:lnTo>
                <a:lnTo>
                  <a:pt x="269486" y="250920"/>
                </a:lnTo>
                <a:lnTo>
                  <a:pt x="257578" y="223101"/>
                </a:lnTo>
                <a:lnTo>
                  <a:pt x="243961" y="191316"/>
                </a:lnTo>
                <a:lnTo>
                  <a:pt x="237152" y="174284"/>
                </a:lnTo>
                <a:lnTo>
                  <a:pt x="230910" y="157252"/>
                </a:lnTo>
                <a:lnTo>
                  <a:pt x="224101" y="140788"/>
                </a:lnTo>
                <a:lnTo>
                  <a:pt x="217860" y="124324"/>
                </a:lnTo>
                <a:lnTo>
                  <a:pt x="211619" y="108428"/>
                </a:lnTo>
                <a:lnTo>
                  <a:pt x="205377" y="93099"/>
                </a:lnTo>
                <a:lnTo>
                  <a:pt x="199136" y="78338"/>
                </a:lnTo>
                <a:lnTo>
                  <a:pt x="192335" y="64713"/>
                </a:lnTo>
                <a:lnTo>
                  <a:pt x="185526" y="52230"/>
                </a:lnTo>
                <a:lnTo>
                  <a:pt x="178149" y="40308"/>
                </a:lnTo>
                <a:lnTo>
                  <a:pt x="170773" y="30089"/>
                </a:lnTo>
                <a:lnTo>
                  <a:pt x="162829" y="21005"/>
                </a:lnTo>
                <a:lnTo>
                  <a:pt x="154318" y="13625"/>
                </a:lnTo>
                <a:lnTo>
                  <a:pt x="144672" y="7948"/>
                </a:lnTo>
                <a:lnTo>
                  <a:pt x="135027" y="3974"/>
                </a:lnTo>
                <a:lnTo>
                  <a:pt x="124254" y="2270"/>
                </a:lnTo>
                <a:lnTo>
                  <a:pt x="112906" y="1135"/>
                </a:lnTo>
                <a:lnTo>
                  <a:pt x="100990" y="567"/>
                </a:lnTo>
                <a:lnTo>
                  <a:pt x="89074" y="0"/>
                </a:lnTo>
                <a:lnTo>
                  <a:pt x="77159" y="0"/>
                </a:lnTo>
                <a:lnTo>
                  <a:pt x="65243" y="567"/>
                </a:lnTo>
                <a:lnTo>
                  <a:pt x="53903" y="1135"/>
                </a:lnTo>
                <a:lnTo>
                  <a:pt x="43122" y="2838"/>
                </a:lnTo>
                <a:lnTo>
                  <a:pt x="32909" y="5677"/>
                </a:lnTo>
                <a:lnTo>
                  <a:pt x="23263" y="9083"/>
                </a:lnTo>
                <a:lnTo>
                  <a:pt x="15319" y="13625"/>
                </a:lnTo>
                <a:lnTo>
                  <a:pt x="9078" y="18735"/>
                </a:lnTo>
                <a:lnTo>
                  <a:pt x="3971" y="25547"/>
                </a:lnTo>
                <a:close/>
              </a:path>
            </a:pathLst>
          </a:custGeom>
          <a:solidFill>
            <a:srgbClr val="E1D7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040960" y="5110049"/>
            <a:ext cx="261542" cy="315641"/>
          </a:xfrm>
          <a:custGeom>
            <a:avLst/>
            <a:gdLst/>
            <a:ahLst/>
            <a:cxnLst/>
            <a:rect l="l" t="t" r="r" b="b"/>
            <a:pathLst>
              <a:path w="261542" h="315641">
                <a:moveTo>
                  <a:pt x="1134" y="53366"/>
                </a:moveTo>
                <a:lnTo>
                  <a:pt x="4539" y="65280"/>
                </a:lnTo>
                <a:lnTo>
                  <a:pt x="13617" y="87422"/>
                </a:lnTo>
                <a:lnTo>
                  <a:pt x="22696" y="105021"/>
                </a:lnTo>
                <a:lnTo>
                  <a:pt x="31207" y="117511"/>
                </a:lnTo>
                <a:lnTo>
                  <a:pt x="38583" y="126027"/>
                </a:lnTo>
                <a:lnTo>
                  <a:pt x="44825" y="131137"/>
                </a:lnTo>
                <a:lnTo>
                  <a:pt x="49923" y="134543"/>
                </a:lnTo>
                <a:lnTo>
                  <a:pt x="53328" y="135679"/>
                </a:lnTo>
                <a:lnTo>
                  <a:pt x="55597" y="137382"/>
                </a:lnTo>
                <a:lnTo>
                  <a:pt x="65811" y="147033"/>
                </a:lnTo>
                <a:lnTo>
                  <a:pt x="75457" y="157252"/>
                </a:lnTo>
                <a:lnTo>
                  <a:pt x="83400" y="168607"/>
                </a:lnTo>
                <a:lnTo>
                  <a:pt x="90777" y="181097"/>
                </a:lnTo>
                <a:lnTo>
                  <a:pt x="97018" y="195290"/>
                </a:lnTo>
                <a:lnTo>
                  <a:pt x="103260" y="210611"/>
                </a:lnTo>
                <a:lnTo>
                  <a:pt x="108934" y="227075"/>
                </a:lnTo>
                <a:lnTo>
                  <a:pt x="114608" y="245242"/>
                </a:lnTo>
                <a:lnTo>
                  <a:pt x="117437" y="254326"/>
                </a:lnTo>
                <a:lnTo>
                  <a:pt x="120841" y="262842"/>
                </a:lnTo>
                <a:lnTo>
                  <a:pt x="124246" y="270790"/>
                </a:lnTo>
                <a:lnTo>
                  <a:pt x="127650" y="278170"/>
                </a:lnTo>
                <a:lnTo>
                  <a:pt x="131622" y="284416"/>
                </a:lnTo>
                <a:lnTo>
                  <a:pt x="136161" y="290093"/>
                </a:lnTo>
                <a:lnTo>
                  <a:pt x="141268" y="295202"/>
                </a:lnTo>
                <a:lnTo>
                  <a:pt x="146942" y="299744"/>
                </a:lnTo>
                <a:lnTo>
                  <a:pt x="153184" y="303718"/>
                </a:lnTo>
                <a:lnTo>
                  <a:pt x="159992" y="306557"/>
                </a:lnTo>
                <a:lnTo>
                  <a:pt x="167936" y="309396"/>
                </a:lnTo>
                <a:lnTo>
                  <a:pt x="176447" y="311666"/>
                </a:lnTo>
                <a:lnTo>
                  <a:pt x="186085" y="313370"/>
                </a:lnTo>
                <a:lnTo>
                  <a:pt x="196299" y="314505"/>
                </a:lnTo>
                <a:lnTo>
                  <a:pt x="208214" y="315073"/>
                </a:lnTo>
                <a:lnTo>
                  <a:pt x="220697" y="315641"/>
                </a:lnTo>
                <a:lnTo>
                  <a:pt x="242258" y="313937"/>
                </a:lnTo>
                <a:lnTo>
                  <a:pt x="255868" y="307692"/>
                </a:lnTo>
                <a:lnTo>
                  <a:pt x="261542" y="296906"/>
                </a:lnTo>
                <a:lnTo>
                  <a:pt x="261542" y="282712"/>
                </a:lnTo>
                <a:lnTo>
                  <a:pt x="256436" y="263977"/>
                </a:lnTo>
                <a:lnTo>
                  <a:pt x="247933" y="241268"/>
                </a:lnTo>
                <a:lnTo>
                  <a:pt x="236584" y="214585"/>
                </a:lnTo>
                <a:lnTo>
                  <a:pt x="223534" y="183936"/>
                </a:lnTo>
                <a:lnTo>
                  <a:pt x="217293" y="167471"/>
                </a:lnTo>
                <a:lnTo>
                  <a:pt x="211051" y="151007"/>
                </a:lnTo>
                <a:lnTo>
                  <a:pt x="204810" y="135111"/>
                </a:lnTo>
                <a:lnTo>
                  <a:pt x="198568" y="119215"/>
                </a:lnTo>
                <a:lnTo>
                  <a:pt x="192894" y="103886"/>
                </a:lnTo>
                <a:lnTo>
                  <a:pt x="186653" y="89125"/>
                </a:lnTo>
                <a:lnTo>
                  <a:pt x="180419" y="74932"/>
                </a:lnTo>
                <a:lnTo>
                  <a:pt x="174178" y="61874"/>
                </a:lnTo>
                <a:lnTo>
                  <a:pt x="167936" y="49392"/>
                </a:lnTo>
                <a:lnTo>
                  <a:pt x="161127" y="38037"/>
                </a:lnTo>
                <a:lnTo>
                  <a:pt x="153751" y="28386"/>
                </a:lnTo>
                <a:lnTo>
                  <a:pt x="146375" y="19870"/>
                </a:lnTo>
                <a:lnTo>
                  <a:pt x="138431" y="12490"/>
                </a:lnTo>
                <a:lnTo>
                  <a:pt x="130487" y="7380"/>
                </a:lnTo>
                <a:lnTo>
                  <a:pt x="121409" y="3406"/>
                </a:lnTo>
                <a:lnTo>
                  <a:pt x="111771" y="1703"/>
                </a:lnTo>
                <a:lnTo>
                  <a:pt x="101557" y="1135"/>
                </a:lnTo>
                <a:lnTo>
                  <a:pt x="90777" y="567"/>
                </a:lnTo>
                <a:lnTo>
                  <a:pt x="79996" y="0"/>
                </a:lnTo>
                <a:lnTo>
                  <a:pt x="69215" y="0"/>
                </a:lnTo>
                <a:lnTo>
                  <a:pt x="58434" y="567"/>
                </a:lnTo>
                <a:lnTo>
                  <a:pt x="47662" y="1703"/>
                </a:lnTo>
                <a:lnTo>
                  <a:pt x="38016" y="3406"/>
                </a:lnTo>
                <a:lnTo>
                  <a:pt x="28937" y="6245"/>
                </a:lnTo>
                <a:lnTo>
                  <a:pt x="20426" y="9651"/>
                </a:lnTo>
                <a:lnTo>
                  <a:pt x="13617" y="14193"/>
                </a:lnTo>
                <a:lnTo>
                  <a:pt x="7376" y="19302"/>
                </a:lnTo>
                <a:lnTo>
                  <a:pt x="3404" y="26115"/>
                </a:lnTo>
                <a:lnTo>
                  <a:pt x="567" y="33495"/>
                </a:lnTo>
                <a:lnTo>
                  <a:pt x="0" y="42579"/>
                </a:lnTo>
                <a:lnTo>
                  <a:pt x="1134" y="53366"/>
                </a:lnTo>
                <a:close/>
              </a:path>
            </a:pathLst>
          </a:custGeom>
          <a:solidFill>
            <a:srgbClr val="DDD1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051174" y="5114591"/>
            <a:ext cx="240556" cy="303151"/>
          </a:xfrm>
          <a:custGeom>
            <a:avLst/>
            <a:gdLst/>
            <a:ahLst/>
            <a:cxnLst/>
            <a:rect l="l" t="t" r="r" b="b"/>
            <a:pathLst>
              <a:path w="240556" h="303151">
                <a:moveTo>
                  <a:pt x="1702" y="52790"/>
                </a:moveTo>
                <a:lnTo>
                  <a:pt x="5106" y="64145"/>
                </a:lnTo>
                <a:lnTo>
                  <a:pt x="14185" y="85719"/>
                </a:lnTo>
                <a:lnTo>
                  <a:pt x="22128" y="102183"/>
                </a:lnTo>
                <a:lnTo>
                  <a:pt x="30072" y="114105"/>
                </a:lnTo>
                <a:lnTo>
                  <a:pt x="36881" y="122621"/>
                </a:lnTo>
                <a:lnTo>
                  <a:pt x="42547" y="127730"/>
                </a:lnTo>
                <a:lnTo>
                  <a:pt x="47086" y="130569"/>
                </a:lnTo>
                <a:lnTo>
                  <a:pt x="49923" y="131705"/>
                </a:lnTo>
                <a:lnTo>
                  <a:pt x="51058" y="131705"/>
                </a:lnTo>
                <a:lnTo>
                  <a:pt x="60704" y="140788"/>
                </a:lnTo>
                <a:lnTo>
                  <a:pt x="69783" y="150440"/>
                </a:lnTo>
                <a:lnTo>
                  <a:pt x="77159" y="161794"/>
                </a:lnTo>
                <a:lnTo>
                  <a:pt x="84535" y="173716"/>
                </a:lnTo>
                <a:lnTo>
                  <a:pt x="90777" y="187342"/>
                </a:lnTo>
                <a:lnTo>
                  <a:pt x="96451" y="202663"/>
                </a:lnTo>
                <a:lnTo>
                  <a:pt x="102125" y="218559"/>
                </a:lnTo>
                <a:lnTo>
                  <a:pt x="107791" y="236726"/>
                </a:lnTo>
                <a:lnTo>
                  <a:pt x="110628" y="245810"/>
                </a:lnTo>
                <a:lnTo>
                  <a:pt x="113465" y="253758"/>
                </a:lnTo>
                <a:lnTo>
                  <a:pt x="116869" y="261139"/>
                </a:lnTo>
                <a:lnTo>
                  <a:pt x="120274" y="267951"/>
                </a:lnTo>
                <a:lnTo>
                  <a:pt x="123678" y="274196"/>
                </a:lnTo>
                <a:lnTo>
                  <a:pt x="128218" y="279306"/>
                </a:lnTo>
                <a:lnTo>
                  <a:pt x="132757" y="284416"/>
                </a:lnTo>
                <a:lnTo>
                  <a:pt x="137864" y="288390"/>
                </a:lnTo>
                <a:lnTo>
                  <a:pt x="143538" y="292364"/>
                </a:lnTo>
                <a:lnTo>
                  <a:pt x="149779" y="295202"/>
                </a:lnTo>
                <a:lnTo>
                  <a:pt x="156588" y="297473"/>
                </a:lnTo>
                <a:lnTo>
                  <a:pt x="164532" y="299744"/>
                </a:lnTo>
                <a:lnTo>
                  <a:pt x="173043" y="301447"/>
                </a:lnTo>
                <a:lnTo>
                  <a:pt x="182681" y="302583"/>
                </a:lnTo>
                <a:lnTo>
                  <a:pt x="192894" y="303151"/>
                </a:lnTo>
                <a:lnTo>
                  <a:pt x="204242" y="303151"/>
                </a:lnTo>
                <a:lnTo>
                  <a:pt x="223534" y="300880"/>
                </a:lnTo>
                <a:lnTo>
                  <a:pt x="235450" y="295202"/>
                </a:lnTo>
                <a:lnTo>
                  <a:pt x="240556" y="284983"/>
                </a:lnTo>
                <a:lnTo>
                  <a:pt x="239989" y="270790"/>
                </a:lnTo>
                <a:lnTo>
                  <a:pt x="235450" y="252623"/>
                </a:lnTo>
                <a:lnTo>
                  <a:pt x="226938" y="231049"/>
                </a:lnTo>
                <a:lnTo>
                  <a:pt x="216158" y="204934"/>
                </a:lnTo>
                <a:lnTo>
                  <a:pt x="203675" y="175420"/>
                </a:lnTo>
                <a:lnTo>
                  <a:pt x="197433" y="159523"/>
                </a:lnTo>
                <a:lnTo>
                  <a:pt x="191759" y="144195"/>
                </a:lnTo>
                <a:lnTo>
                  <a:pt x="185518" y="128298"/>
                </a:lnTo>
                <a:lnTo>
                  <a:pt x="179844" y="112970"/>
                </a:lnTo>
                <a:lnTo>
                  <a:pt x="174170" y="98209"/>
                </a:lnTo>
                <a:lnTo>
                  <a:pt x="168503" y="84015"/>
                </a:lnTo>
                <a:lnTo>
                  <a:pt x="162262" y="70958"/>
                </a:lnTo>
                <a:lnTo>
                  <a:pt x="156588" y="57900"/>
                </a:lnTo>
                <a:lnTo>
                  <a:pt x="150346" y="46553"/>
                </a:lnTo>
                <a:lnTo>
                  <a:pt x="144105" y="35766"/>
                </a:lnTo>
                <a:lnTo>
                  <a:pt x="137296" y="26115"/>
                </a:lnTo>
                <a:lnTo>
                  <a:pt x="130487" y="18167"/>
                </a:lnTo>
                <a:lnTo>
                  <a:pt x="123111" y="11354"/>
                </a:lnTo>
                <a:lnTo>
                  <a:pt x="115735" y="6245"/>
                </a:lnTo>
                <a:lnTo>
                  <a:pt x="107224" y="2838"/>
                </a:lnTo>
                <a:lnTo>
                  <a:pt x="98720" y="1135"/>
                </a:lnTo>
                <a:lnTo>
                  <a:pt x="89642" y="567"/>
                </a:lnTo>
                <a:lnTo>
                  <a:pt x="79996" y="0"/>
                </a:lnTo>
                <a:lnTo>
                  <a:pt x="60704" y="0"/>
                </a:lnTo>
                <a:lnTo>
                  <a:pt x="51058" y="567"/>
                </a:lnTo>
                <a:lnTo>
                  <a:pt x="41980" y="1703"/>
                </a:lnTo>
                <a:lnTo>
                  <a:pt x="33476" y="3974"/>
                </a:lnTo>
                <a:lnTo>
                  <a:pt x="24965" y="6245"/>
                </a:lnTo>
                <a:lnTo>
                  <a:pt x="17589" y="9651"/>
                </a:lnTo>
                <a:lnTo>
                  <a:pt x="11348" y="14193"/>
                </a:lnTo>
                <a:lnTo>
                  <a:pt x="6241" y="19302"/>
                </a:lnTo>
                <a:lnTo>
                  <a:pt x="2837" y="26115"/>
                </a:lnTo>
                <a:lnTo>
                  <a:pt x="567" y="33495"/>
                </a:lnTo>
                <a:lnTo>
                  <a:pt x="0" y="42579"/>
                </a:lnTo>
                <a:lnTo>
                  <a:pt x="1702" y="52790"/>
                </a:lnTo>
                <a:close/>
              </a:path>
            </a:pathLst>
          </a:custGeom>
          <a:solidFill>
            <a:srgbClr val="D7C8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977420" y="5255947"/>
            <a:ext cx="120840" cy="136814"/>
          </a:xfrm>
          <a:custGeom>
            <a:avLst/>
            <a:gdLst/>
            <a:ahLst/>
            <a:cxnLst/>
            <a:rect l="l" t="t" r="r" b="b"/>
            <a:pathLst>
              <a:path w="120840" h="136814">
                <a:moveTo>
                  <a:pt x="111769" y="43147"/>
                </a:moveTo>
                <a:lnTo>
                  <a:pt x="104393" y="30657"/>
                </a:lnTo>
                <a:lnTo>
                  <a:pt x="95882" y="20438"/>
                </a:lnTo>
                <a:lnTo>
                  <a:pt x="85668" y="11922"/>
                </a:lnTo>
                <a:lnTo>
                  <a:pt x="74888" y="5677"/>
                </a:lnTo>
                <a:lnTo>
                  <a:pt x="62972" y="1703"/>
                </a:lnTo>
                <a:lnTo>
                  <a:pt x="51624" y="0"/>
                </a:lnTo>
                <a:lnTo>
                  <a:pt x="39716" y="1135"/>
                </a:lnTo>
                <a:lnTo>
                  <a:pt x="28936" y="5109"/>
                </a:lnTo>
                <a:lnTo>
                  <a:pt x="19289" y="11354"/>
                </a:lnTo>
                <a:lnTo>
                  <a:pt x="11346" y="19870"/>
                </a:lnTo>
                <a:lnTo>
                  <a:pt x="5673" y="30089"/>
                </a:lnTo>
                <a:lnTo>
                  <a:pt x="1701" y="41444"/>
                </a:lnTo>
                <a:lnTo>
                  <a:pt x="0" y="53926"/>
                </a:lnTo>
                <a:lnTo>
                  <a:pt x="567" y="66984"/>
                </a:lnTo>
                <a:lnTo>
                  <a:pt x="3971" y="80609"/>
                </a:lnTo>
                <a:lnTo>
                  <a:pt x="9076" y="93667"/>
                </a:lnTo>
                <a:lnTo>
                  <a:pt x="16452" y="106157"/>
                </a:lnTo>
                <a:lnTo>
                  <a:pt x="24962" y="116376"/>
                </a:lnTo>
                <a:lnTo>
                  <a:pt x="35177" y="124892"/>
                </a:lnTo>
                <a:lnTo>
                  <a:pt x="45950" y="131137"/>
                </a:lnTo>
                <a:lnTo>
                  <a:pt x="57298" y="135111"/>
                </a:lnTo>
                <a:lnTo>
                  <a:pt x="69214" y="136814"/>
                </a:lnTo>
                <a:lnTo>
                  <a:pt x="80562" y="135679"/>
                </a:lnTo>
                <a:lnTo>
                  <a:pt x="91910" y="131705"/>
                </a:lnTo>
                <a:lnTo>
                  <a:pt x="101556" y="125460"/>
                </a:lnTo>
                <a:lnTo>
                  <a:pt x="109500" y="116944"/>
                </a:lnTo>
                <a:lnTo>
                  <a:pt x="115166" y="106724"/>
                </a:lnTo>
                <a:lnTo>
                  <a:pt x="119138" y="94802"/>
                </a:lnTo>
                <a:lnTo>
                  <a:pt x="120840" y="82880"/>
                </a:lnTo>
                <a:lnTo>
                  <a:pt x="120272" y="69822"/>
                </a:lnTo>
                <a:lnTo>
                  <a:pt x="116868" y="56197"/>
                </a:lnTo>
                <a:lnTo>
                  <a:pt x="111769" y="431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981391" y="5259922"/>
            <a:ext cx="112897" cy="128866"/>
          </a:xfrm>
          <a:custGeom>
            <a:avLst/>
            <a:gdLst/>
            <a:ahLst/>
            <a:cxnLst/>
            <a:rect l="l" t="t" r="r" b="b"/>
            <a:pathLst>
              <a:path w="112897" h="128866">
                <a:moveTo>
                  <a:pt x="104394" y="40308"/>
                </a:moveTo>
                <a:lnTo>
                  <a:pt x="97585" y="28954"/>
                </a:lnTo>
                <a:lnTo>
                  <a:pt x="89641" y="18735"/>
                </a:lnTo>
                <a:lnTo>
                  <a:pt x="79995" y="11354"/>
                </a:lnTo>
                <a:lnTo>
                  <a:pt x="69782" y="5109"/>
                </a:lnTo>
                <a:lnTo>
                  <a:pt x="59001" y="1703"/>
                </a:lnTo>
                <a:lnTo>
                  <a:pt x="48220" y="0"/>
                </a:lnTo>
                <a:lnTo>
                  <a:pt x="37448" y="1135"/>
                </a:lnTo>
                <a:lnTo>
                  <a:pt x="27234" y="4541"/>
                </a:lnTo>
                <a:lnTo>
                  <a:pt x="18154" y="10786"/>
                </a:lnTo>
                <a:lnTo>
                  <a:pt x="10779" y="18735"/>
                </a:lnTo>
                <a:lnTo>
                  <a:pt x="5105" y="28386"/>
                </a:lnTo>
                <a:lnTo>
                  <a:pt x="1702" y="39173"/>
                </a:lnTo>
                <a:lnTo>
                  <a:pt x="0" y="51087"/>
                </a:lnTo>
                <a:lnTo>
                  <a:pt x="567" y="63577"/>
                </a:lnTo>
                <a:lnTo>
                  <a:pt x="3404" y="76067"/>
                </a:lnTo>
                <a:lnTo>
                  <a:pt x="8510" y="88557"/>
                </a:lnTo>
                <a:lnTo>
                  <a:pt x="15318" y="99912"/>
                </a:lnTo>
                <a:lnTo>
                  <a:pt x="23262" y="110131"/>
                </a:lnTo>
                <a:lnTo>
                  <a:pt x="32908" y="117511"/>
                </a:lnTo>
                <a:lnTo>
                  <a:pt x="43114" y="123756"/>
                </a:lnTo>
                <a:lnTo>
                  <a:pt x="53894" y="127163"/>
                </a:lnTo>
                <a:lnTo>
                  <a:pt x="64675" y="128866"/>
                </a:lnTo>
                <a:lnTo>
                  <a:pt x="75456" y="127730"/>
                </a:lnTo>
                <a:lnTo>
                  <a:pt x="85669" y="124324"/>
                </a:lnTo>
                <a:lnTo>
                  <a:pt x="94748" y="118079"/>
                </a:lnTo>
                <a:lnTo>
                  <a:pt x="102124" y="110131"/>
                </a:lnTo>
                <a:lnTo>
                  <a:pt x="107798" y="100479"/>
                </a:lnTo>
                <a:lnTo>
                  <a:pt x="111195" y="89693"/>
                </a:lnTo>
                <a:lnTo>
                  <a:pt x="112897" y="77770"/>
                </a:lnTo>
                <a:lnTo>
                  <a:pt x="112329" y="65280"/>
                </a:lnTo>
                <a:lnTo>
                  <a:pt x="109492" y="52790"/>
                </a:lnTo>
                <a:lnTo>
                  <a:pt x="104394" y="40308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985362" y="5263896"/>
            <a:ext cx="104954" cy="121485"/>
          </a:xfrm>
          <a:custGeom>
            <a:avLst/>
            <a:gdLst/>
            <a:ahLst/>
            <a:cxnLst/>
            <a:rect l="l" t="t" r="r" b="b"/>
            <a:pathLst>
              <a:path w="104954" h="121485">
                <a:moveTo>
                  <a:pt x="97586" y="38037"/>
                </a:moveTo>
                <a:lnTo>
                  <a:pt x="91344" y="27250"/>
                </a:lnTo>
                <a:lnTo>
                  <a:pt x="83400" y="17599"/>
                </a:lnTo>
                <a:lnTo>
                  <a:pt x="74322" y="10219"/>
                </a:lnTo>
                <a:lnTo>
                  <a:pt x="64676" y="5109"/>
                </a:lnTo>
                <a:lnTo>
                  <a:pt x="55030" y="1135"/>
                </a:lnTo>
                <a:lnTo>
                  <a:pt x="44817" y="0"/>
                </a:lnTo>
                <a:lnTo>
                  <a:pt x="34611" y="1135"/>
                </a:lnTo>
                <a:lnTo>
                  <a:pt x="24965" y="4541"/>
                </a:lnTo>
                <a:lnTo>
                  <a:pt x="16453" y="10219"/>
                </a:lnTo>
                <a:lnTo>
                  <a:pt x="9645" y="17599"/>
                </a:lnTo>
                <a:lnTo>
                  <a:pt x="4539" y="26683"/>
                </a:lnTo>
                <a:lnTo>
                  <a:pt x="1702" y="36902"/>
                </a:lnTo>
                <a:lnTo>
                  <a:pt x="0" y="47681"/>
                </a:lnTo>
                <a:lnTo>
                  <a:pt x="567" y="59603"/>
                </a:lnTo>
                <a:lnTo>
                  <a:pt x="2837" y="70958"/>
                </a:lnTo>
                <a:lnTo>
                  <a:pt x="7375" y="82880"/>
                </a:lnTo>
                <a:lnTo>
                  <a:pt x="13616" y="93667"/>
                </a:lnTo>
                <a:lnTo>
                  <a:pt x="21561" y="103318"/>
                </a:lnTo>
                <a:lnTo>
                  <a:pt x="30639" y="110699"/>
                </a:lnTo>
                <a:lnTo>
                  <a:pt x="40277" y="116376"/>
                </a:lnTo>
                <a:lnTo>
                  <a:pt x="49923" y="119782"/>
                </a:lnTo>
                <a:lnTo>
                  <a:pt x="60137" y="121485"/>
                </a:lnTo>
                <a:lnTo>
                  <a:pt x="70350" y="120350"/>
                </a:lnTo>
                <a:lnTo>
                  <a:pt x="79996" y="116944"/>
                </a:lnTo>
                <a:lnTo>
                  <a:pt x="88507" y="111266"/>
                </a:lnTo>
                <a:lnTo>
                  <a:pt x="95316" y="103318"/>
                </a:lnTo>
                <a:lnTo>
                  <a:pt x="100423" y="94234"/>
                </a:lnTo>
                <a:lnTo>
                  <a:pt x="103260" y="84015"/>
                </a:lnTo>
                <a:lnTo>
                  <a:pt x="104954" y="73229"/>
                </a:lnTo>
                <a:lnTo>
                  <a:pt x="104387" y="61306"/>
                </a:lnTo>
                <a:lnTo>
                  <a:pt x="102125" y="49952"/>
                </a:lnTo>
                <a:lnTo>
                  <a:pt x="97586" y="38037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988767" y="5267870"/>
            <a:ext cx="98153" cy="112970"/>
          </a:xfrm>
          <a:custGeom>
            <a:avLst/>
            <a:gdLst/>
            <a:ahLst/>
            <a:cxnLst/>
            <a:rect l="l" t="t" r="r" b="b"/>
            <a:pathLst>
              <a:path w="98153" h="112970">
                <a:moveTo>
                  <a:pt x="90777" y="35199"/>
                </a:moveTo>
                <a:lnTo>
                  <a:pt x="84535" y="24980"/>
                </a:lnTo>
                <a:lnTo>
                  <a:pt x="77726" y="16464"/>
                </a:lnTo>
                <a:lnTo>
                  <a:pt x="69215" y="9651"/>
                </a:lnTo>
                <a:lnTo>
                  <a:pt x="60704" y="3974"/>
                </a:lnTo>
                <a:lnTo>
                  <a:pt x="51058" y="1135"/>
                </a:lnTo>
                <a:lnTo>
                  <a:pt x="41980" y="0"/>
                </a:lnTo>
                <a:lnTo>
                  <a:pt x="32909" y="567"/>
                </a:lnTo>
                <a:lnTo>
                  <a:pt x="23831" y="3974"/>
                </a:lnTo>
                <a:lnTo>
                  <a:pt x="15887" y="9083"/>
                </a:lnTo>
                <a:lnTo>
                  <a:pt x="9645" y="16464"/>
                </a:lnTo>
                <a:lnTo>
                  <a:pt x="4538" y="24412"/>
                </a:lnTo>
                <a:lnTo>
                  <a:pt x="1702" y="34063"/>
                </a:lnTo>
                <a:lnTo>
                  <a:pt x="0" y="44842"/>
                </a:lnTo>
                <a:lnTo>
                  <a:pt x="567" y="55629"/>
                </a:lnTo>
                <a:lnTo>
                  <a:pt x="2837" y="66984"/>
                </a:lnTo>
                <a:lnTo>
                  <a:pt x="7375" y="77770"/>
                </a:lnTo>
                <a:lnTo>
                  <a:pt x="13616" y="87989"/>
                </a:lnTo>
                <a:lnTo>
                  <a:pt x="20426" y="96505"/>
                </a:lnTo>
                <a:lnTo>
                  <a:pt x="28937" y="103318"/>
                </a:lnTo>
                <a:lnTo>
                  <a:pt x="37440" y="108428"/>
                </a:lnTo>
                <a:lnTo>
                  <a:pt x="47086" y="111834"/>
                </a:lnTo>
                <a:lnTo>
                  <a:pt x="56165" y="112970"/>
                </a:lnTo>
                <a:lnTo>
                  <a:pt x="65243" y="112402"/>
                </a:lnTo>
                <a:lnTo>
                  <a:pt x="74322" y="108995"/>
                </a:lnTo>
                <a:lnTo>
                  <a:pt x="82266" y="103886"/>
                </a:lnTo>
                <a:lnTo>
                  <a:pt x="88507" y="96505"/>
                </a:lnTo>
                <a:lnTo>
                  <a:pt x="93614" y="88557"/>
                </a:lnTo>
                <a:lnTo>
                  <a:pt x="96451" y="78906"/>
                </a:lnTo>
                <a:lnTo>
                  <a:pt x="98153" y="68119"/>
                </a:lnTo>
                <a:lnTo>
                  <a:pt x="97586" y="57332"/>
                </a:lnTo>
                <a:lnTo>
                  <a:pt x="95316" y="45978"/>
                </a:lnTo>
                <a:lnTo>
                  <a:pt x="90777" y="35199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992738" y="5271276"/>
            <a:ext cx="90210" cy="106157"/>
          </a:xfrm>
          <a:custGeom>
            <a:avLst/>
            <a:gdLst/>
            <a:ahLst/>
            <a:cxnLst/>
            <a:rect l="l" t="t" r="r" b="b"/>
            <a:pathLst>
              <a:path w="90210" h="106157">
                <a:moveTo>
                  <a:pt x="83401" y="33495"/>
                </a:moveTo>
                <a:lnTo>
                  <a:pt x="78295" y="23844"/>
                </a:lnTo>
                <a:lnTo>
                  <a:pt x="71486" y="15896"/>
                </a:lnTo>
                <a:lnTo>
                  <a:pt x="64109" y="9083"/>
                </a:lnTo>
                <a:lnTo>
                  <a:pt x="56166" y="4541"/>
                </a:lnTo>
                <a:lnTo>
                  <a:pt x="47087" y="1135"/>
                </a:lnTo>
                <a:lnTo>
                  <a:pt x="38576" y="0"/>
                </a:lnTo>
                <a:lnTo>
                  <a:pt x="30065" y="1135"/>
                </a:lnTo>
                <a:lnTo>
                  <a:pt x="21562" y="3974"/>
                </a:lnTo>
                <a:lnTo>
                  <a:pt x="14185" y="9083"/>
                </a:lnTo>
                <a:lnTo>
                  <a:pt x="8510" y="15328"/>
                </a:lnTo>
                <a:lnTo>
                  <a:pt x="3971" y="23276"/>
                </a:lnTo>
                <a:lnTo>
                  <a:pt x="1702" y="32360"/>
                </a:lnTo>
                <a:lnTo>
                  <a:pt x="0" y="42003"/>
                </a:lnTo>
                <a:lnTo>
                  <a:pt x="567" y="52223"/>
                </a:lnTo>
                <a:lnTo>
                  <a:pt x="2837" y="63009"/>
                </a:lnTo>
                <a:lnTo>
                  <a:pt x="6808" y="73229"/>
                </a:lnTo>
                <a:lnTo>
                  <a:pt x="11916" y="82880"/>
                </a:lnTo>
                <a:lnTo>
                  <a:pt x="18725" y="90828"/>
                </a:lnTo>
                <a:lnTo>
                  <a:pt x="26101" y="97073"/>
                </a:lnTo>
                <a:lnTo>
                  <a:pt x="34604" y="102183"/>
                </a:lnTo>
                <a:lnTo>
                  <a:pt x="43115" y="105021"/>
                </a:lnTo>
                <a:lnTo>
                  <a:pt x="51626" y="106157"/>
                </a:lnTo>
                <a:lnTo>
                  <a:pt x="60138" y="105021"/>
                </a:lnTo>
                <a:lnTo>
                  <a:pt x="68649" y="102183"/>
                </a:lnTo>
                <a:lnTo>
                  <a:pt x="76025" y="97073"/>
                </a:lnTo>
                <a:lnTo>
                  <a:pt x="81699" y="90828"/>
                </a:lnTo>
                <a:lnTo>
                  <a:pt x="86238" y="82880"/>
                </a:lnTo>
                <a:lnTo>
                  <a:pt x="89075" y="73796"/>
                </a:lnTo>
                <a:lnTo>
                  <a:pt x="90210" y="64145"/>
                </a:lnTo>
                <a:lnTo>
                  <a:pt x="89643" y="53926"/>
                </a:lnTo>
                <a:lnTo>
                  <a:pt x="87373" y="43707"/>
                </a:lnTo>
                <a:lnTo>
                  <a:pt x="83401" y="33495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996710" y="5275250"/>
            <a:ext cx="82266" cy="98209"/>
          </a:xfrm>
          <a:custGeom>
            <a:avLst/>
            <a:gdLst/>
            <a:ahLst/>
            <a:cxnLst/>
            <a:rect l="l" t="t" r="r" b="b"/>
            <a:pathLst>
              <a:path w="82266" h="98209">
                <a:moveTo>
                  <a:pt x="76592" y="30657"/>
                </a:moveTo>
                <a:lnTo>
                  <a:pt x="71486" y="22141"/>
                </a:lnTo>
                <a:lnTo>
                  <a:pt x="65244" y="14193"/>
                </a:lnTo>
                <a:lnTo>
                  <a:pt x="58435" y="8515"/>
                </a:lnTo>
                <a:lnTo>
                  <a:pt x="51059" y="3974"/>
                </a:lnTo>
                <a:lnTo>
                  <a:pt x="43115" y="1135"/>
                </a:lnTo>
                <a:lnTo>
                  <a:pt x="35172" y="0"/>
                </a:lnTo>
                <a:lnTo>
                  <a:pt x="27228" y="567"/>
                </a:lnTo>
                <a:lnTo>
                  <a:pt x="19860" y="3406"/>
                </a:lnTo>
                <a:lnTo>
                  <a:pt x="13051" y="7948"/>
                </a:lnTo>
                <a:lnTo>
                  <a:pt x="7944" y="14193"/>
                </a:lnTo>
                <a:lnTo>
                  <a:pt x="3403" y="21573"/>
                </a:lnTo>
                <a:lnTo>
                  <a:pt x="1134" y="30089"/>
                </a:lnTo>
                <a:lnTo>
                  <a:pt x="0" y="39165"/>
                </a:lnTo>
                <a:lnTo>
                  <a:pt x="567" y="48249"/>
                </a:lnTo>
                <a:lnTo>
                  <a:pt x="2268" y="57900"/>
                </a:lnTo>
                <a:lnTo>
                  <a:pt x="5673" y="67551"/>
                </a:lnTo>
                <a:lnTo>
                  <a:pt x="10781" y="76635"/>
                </a:lnTo>
                <a:lnTo>
                  <a:pt x="17022" y="84015"/>
                </a:lnTo>
                <a:lnTo>
                  <a:pt x="23831" y="90260"/>
                </a:lnTo>
                <a:lnTo>
                  <a:pt x="31200" y="94802"/>
                </a:lnTo>
                <a:lnTo>
                  <a:pt x="39143" y="97641"/>
                </a:lnTo>
                <a:lnTo>
                  <a:pt x="47087" y="98209"/>
                </a:lnTo>
                <a:lnTo>
                  <a:pt x="55031" y="97641"/>
                </a:lnTo>
                <a:lnTo>
                  <a:pt x="62407" y="94802"/>
                </a:lnTo>
                <a:lnTo>
                  <a:pt x="69216" y="90260"/>
                </a:lnTo>
                <a:lnTo>
                  <a:pt x="74323" y="84015"/>
                </a:lnTo>
                <a:lnTo>
                  <a:pt x="78295" y="76635"/>
                </a:lnTo>
                <a:lnTo>
                  <a:pt x="81132" y="68687"/>
                </a:lnTo>
                <a:lnTo>
                  <a:pt x="82266" y="59603"/>
                </a:lnTo>
                <a:lnTo>
                  <a:pt x="81699" y="49952"/>
                </a:lnTo>
                <a:lnTo>
                  <a:pt x="79997" y="40300"/>
                </a:lnTo>
                <a:lnTo>
                  <a:pt x="76592" y="30657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00113" y="5278657"/>
            <a:ext cx="75458" cy="91396"/>
          </a:xfrm>
          <a:custGeom>
            <a:avLst/>
            <a:gdLst/>
            <a:ahLst/>
            <a:cxnLst/>
            <a:rect l="l" t="t" r="r" b="b"/>
            <a:pathLst>
              <a:path w="75458" h="91396">
                <a:moveTo>
                  <a:pt x="69784" y="28946"/>
                </a:moveTo>
                <a:lnTo>
                  <a:pt x="65245" y="20438"/>
                </a:lnTo>
                <a:lnTo>
                  <a:pt x="59571" y="13625"/>
                </a:lnTo>
                <a:lnTo>
                  <a:pt x="53329" y="7948"/>
                </a:lnTo>
                <a:lnTo>
                  <a:pt x="46521" y="3974"/>
                </a:lnTo>
                <a:lnTo>
                  <a:pt x="39144" y="1135"/>
                </a:lnTo>
                <a:lnTo>
                  <a:pt x="32335" y="0"/>
                </a:lnTo>
                <a:lnTo>
                  <a:pt x="24959" y="1135"/>
                </a:lnTo>
                <a:lnTo>
                  <a:pt x="18158" y="3406"/>
                </a:lnTo>
                <a:lnTo>
                  <a:pt x="11917" y="7948"/>
                </a:lnTo>
                <a:lnTo>
                  <a:pt x="7377" y="13625"/>
                </a:lnTo>
                <a:lnTo>
                  <a:pt x="3404" y="20438"/>
                </a:lnTo>
                <a:lnTo>
                  <a:pt x="1134" y="27818"/>
                </a:lnTo>
                <a:lnTo>
                  <a:pt x="0" y="36326"/>
                </a:lnTo>
                <a:lnTo>
                  <a:pt x="567" y="44842"/>
                </a:lnTo>
                <a:lnTo>
                  <a:pt x="2269" y="53926"/>
                </a:lnTo>
                <a:lnTo>
                  <a:pt x="5675" y="63009"/>
                </a:lnTo>
                <a:lnTo>
                  <a:pt x="10214" y="70958"/>
                </a:lnTo>
                <a:lnTo>
                  <a:pt x="15888" y="77770"/>
                </a:lnTo>
                <a:lnTo>
                  <a:pt x="22122" y="83448"/>
                </a:lnTo>
                <a:lnTo>
                  <a:pt x="28931" y="87422"/>
                </a:lnTo>
                <a:lnTo>
                  <a:pt x="36307" y="90260"/>
                </a:lnTo>
                <a:lnTo>
                  <a:pt x="43116" y="91396"/>
                </a:lnTo>
                <a:lnTo>
                  <a:pt x="50492" y="90260"/>
                </a:lnTo>
                <a:lnTo>
                  <a:pt x="57301" y="87989"/>
                </a:lnTo>
                <a:lnTo>
                  <a:pt x="63543" y="83448"/>
                </a:lnTo>
                <a:lnTo>
                  <a:pt x="68082" y="77770"/>
                </a:lnTo>
                <a:lnTo>
                  <a:pt x="72054" y="70958"/>
                </a:lnTo>
                <a:lnTo>
                  <a:pt x="74323" y="63577"/>
                </a:lnTo>
                <a:lnTo>
                  <a:pt x="75458" y="55061"/>
                </a:lnTo>
                <a:lnTo>
                  <a:pt x="74891" y="46545"/>
                </a:lnTo>
                <a:lnTo>
                  <a:pt x="73189" y="38029"/>
                </a:lnTo>
                <a:lnTo>
                  <a:pt x="69784" y="28946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004087" y="5282631"/>
            <a:ext cx="67513" cy="83448"/>
          </a:xfrm>
          <a:custGeom>
            <a:avLst/>
            <a:gdLst/>
            <a:ahLst/>
            <a:cxnLst/>
            <a:rect l="l" t="t" r="r" b="b"/>
            <a:pathLst>
              <a:path w="67513" h="83448">
                <a:moveTo>
                  <a:pt x="62406" y="26107"/>
                </a:moveTo>
                <a:lnTo>
                  <a:pt x="58434" y="18735"/>
                </a:lnTo>
                <a:lnTo>
                  <a:pt x="53328" y="11922"/>
                </a:lnTo>
                <a:lnTo>
                  <a:pt x="47654" y="6812"/>
                </a:lnTo>
                <a:lnTo>
                  <a:pt x="41980" y="3406"/>
                </a:lnTo>
                <a:lnTo>
                  <a:pt x="35171" y="567"/>
                </a:lnTo>
                <a:lnTo>
                  <a:pt x="28929" y="0"/>
                </a:lnTo>
                <a:lnTo>
                  <a:pt x="22688" y="567"/>
                </a:lnTo>
                <a:lnTo>
                  <a:pt x="16454" y="2838"/>
                </a:lnTo>
                <a:lnTo>
                  <a:pt x="10780" y="6812"/>
                </a:lnTo>
                <a:lnTo>
                  <a:pt x="6808" y="11922"/>
                </a:lnTo>
                <a:lnTo>
                  <a:pt x="3404" y="18167"/>
                </a:lnTo>
                <a:lnTo>
                  <a:pt x="1134" y="24972"/>
                </a:lnTo>
                <a:lnTo>
                  <a:pt x="0" y="32920"/>
                </a:lnTo>
                <a:lnTo>
                  <a:pt x="567" y="40868"/>
                </a:lnTo>
                <a:lnTo>
                  <a:pt x="2269" y="49384"/>
                </a:lnTo>
                <a:lnTo>
                  <a:pt x="5106" y="57332"/>
                </a:lnTo>
                <a:lnTo>
                  <a:pt x="9078" y="64713"/>
                </a:lnTo>
                <a:lnTo>
                  <a:pt x="14185" y="71525"/>
                </a:lnTo>
                <a:lnTo>
                  <a:pt x="19851" y="76635"/>
                </a:lnTo>
                <a:lnTo>
                  <a:pt x="25525" y="80041"/>
                </a:lnTo>
                <a:lnTo>
                  <a:pt x="32334" y="82880"/>
                </a:lnTo>
                <a:lnTo>
                  <a:pt x="38575" y="83448"/>
                </a:lnTo>
                <a:lnTo>
                  <a:pt x="44817" y="82880"/>
                </a:lnTo>
                <a:lnTo>
                  <a:pt x="51058" y="80609"/>
                </a:lnTo>
                <a:lnTo>
                  <a:pt x="56732" y="76635"/>
                </a:lnTo>
                <a:lnTo>
                  <a:pt x="60704" y="71525"/>
                </a:lnTo>
                <a:lnTo>
                  <a:pt x="64109" y="65280"/>
                </a:lnTo>
                <a:lnTo>
                  <a:pt x="66378" y="58468"/>
                </a:lnTo>
                <a:lnTo>
                  <a:pt x="67513" y="50519"/>
                </a:lnTo>
                <a:lnTo>
                  <a:pt x="66946" y="42571"/>
                </a:lnTo>
                <a:lnTo>
                  <a:pt x="65243" y="34055"/>
                </a:lnTo>
                <a:lnTo>
                  <a:pt x="62406" y="26107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008059" y="5286605"/>
            <a:ext cx="59569" cy="75499"/>
          </a:xfrm>
          <a:custGeom>
            <a:avLst/>
            <a:gdLst/>
            <a:ahLst/>
            <a:cxnLst/>
            <a:rect l="l" t="t" r="r" b="b"/>
            <a:pathLst>
              <a:path w="59569" h="75499">
                <a:moveTo>
                  <a:pt x="55030" y="23268"/>
                </a:moveTo>
                <a:lnTo>
                  <a:pt x="51626" y="16464"/>
                </a:lnTo>
                <a:lnTo>
                  <a:pt x="47086" y="10786"/>
                </a:lnTo>
                <a:lnTo>
                  <a:pt x="41980" y="6245"/>
                </a:lnTo>
                <a:lnTo>
                  <a:pt x="36873" y="2838"/>
                </a:lnTo>
                <a:lnTo>
                  <a:pt x="31199" y="567"/>
                </a:lnTo>
                <a:lnTo>
                  <a:pt x="25525" y="0"/>
                </a:lnTo>
                <a:lnTo>
                  <a:pt x="19851" y="0"/>
                </a:lnTo>
                <a:lnTo>
                  <a:pt x="14177" y="2270"/>
                </a:lnTo>
                <a:lnTo>
                  <a:pt x="9078" y="5677"/>
                </a:lnTo>
                <a:lnTo>
                  <a:pt x="5674" y="10786"/>
                </a:lnTo>
                <a:lnTo>
                  <a:pt x="2269" y="16464"/>
                </a:lnTo>
                <a:lnTo>
                  <a:pt x="567" y="22701"/>
                </a:lnTo>
                <a:lnTo>
                  <a:pt x="0" y="29513"/>
                </a:lnTo>
                <a:lnTo>
                  <a:pt x="0" y="36894"/>
                </a:lnTo>
                <a:lnTo>
                  <a:pt x="1702" y="44842"/>
                </a:lnTo>
                <a:lnTo>
                  <a:pt x="4539" y="52223"/>
                </a:lnTo>
                <a:lnTo>
                  <a:pt x="7943" y="59035"/>
                </a:lnTo>
                <a:lnTo>
                  <a:pt x="12482" y="64713"/>
                </a:lnTo>
                <a:lnTo>
                  <a:pt x="17581" y="69254"/>
                </a:lnTo>
                <a:lnTo>
                  <a:pt x="22688" y="72661"/>
                </a:lnTo>
                <a:lnTo>
                  <a:pt x="28362" y="74932"/>
                </a:lnTo>
                <a:lnTo>
                  <a:pt x="34036" y="75499"/>
                </a:lnTo>
                <a:lnTo>
                  <a:pt x="39710" y="75499"/>
                </a:lnTo>
                <a:lnTo>
                  <a:pt x="45384" y="73229"/>
                </a:lnTo>
                <a:lnTo>
                  <a:pt x="50491" y="69822"/>
                </a:lnTo>
                <a:lnTo>
                  <a:pt x="53895" y="64713"/>
                </a:lnTo>
                <a:lnTo>
                  <a:pt x="56732" y="59035"/>
                </a:lnTo>
                <a:lnTo>
                  <a:pt x="59002" y="52790"/>
                </a:lnTo>
                <a:lnTo>
                  <a:pt x="59569" y="45978"/>
                </a:lnTo>
                <a:lnTo>
                  <a:pt x="59002" y="38597"/>
                </a:lnTo>
                <a:lnTo>
                  <a:pt x="57867" y="30649"/>
                </a:lnTo>
                <a:lnTo>
                  <a:pt x="55030" y="23268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373421" y="5345641"/>
            <a:ext cx="416988" cy="179961"/>
          </a:xfrm>
          <a:custGeom>
            <a:avLst/>
            <a:gdLst/>
            <a:ahLst/>
            <a:cxnLst/>
            <a:rect l="l" t="t" r="r" b="b"/>
            <a:pathLst>
              <a:path w="416988" h="179961">
                <a:moveTo>
                  <a:pt x="48796" y="9651"/>
                </a:moveTo>
                <a:lnTo>
                  <a:pt x="40853" y="7380"/>
                </a:lnTo>
                <a:lnTo>
                  <a:pt x="33476" y="5677"/>
                </a:lnTo>
                <a:lnTo>
                  <a:pt x="27802" y="3406"/>
                </a:lnTo>
                <a:lnTo>
                  <a:pt x="22696" y="2270"/>
                </a:lnTo>
                <a:lnTo>
                  <a:pt x="19291" y="1135"/>
                </a:lnTo>
                <a:lnTo>
                  <a:pt x="17022" y="0"/>
                </a:lnTo>
                <a:lnTo>
                  <a:pt x="16454" y="0"/>
                </a:lnTo>
                <a:lnTo>
                  <a:pt x="5106" y="1703"/>
                </a:lnTo>
                <a:lnTo>
                  <a:pt x="0" y="6245"/>
                </a:lnTo>
                <a:lnTo>
                  <a:pt x="1134" y="13625"/>
                </a:lnTo>
                <a:lnTo>
                  <a:pt x="6808" y="22709"/>
                </a:lnTo>
                <a:lnTo>
                  <a:pt x="17022" y="34063"/>
                </a:lnTo>
                <a:lnTo>
                  <a:pt x="31207" y="46553"/>
                </a:lnTo>
                <a:lnTo>
                  <a:pt x="48796" y="60746"/>
                </a:lnTo>
                <a:lnTo>
                  <a:pt x="68648" y="74940"/>
                </a:lnTo>
                <a:lnTo>
                  <a:pt x="90777" y="90268"/>
                </a:lnTo>
                <a:lnTo>
                  <a:pt x="114608" y="105029"/>
                </a:lnTo>
                <a:lnTo>
                  <a:pt x="139566" y="119215"/>
                </a:lnTo>
                <a:lnTo>
                  <a:pt x="163964" y="133408"/>
                </a:lnTo>
                <a:lnTo>
                  <a:pt x="188922" y="145899"/>
                </a:lnTo>
                <a:lnTo>
                  <a:pt x="212753" y="156685"/>
                </a:lnTo>
                <a:lnTo>
                  <a:pt x="234882" y="165769"/>
                </a:lnTo>
                <a:lnTo>
                  <a:pt x="254741" y="172581"/>
                </a:lnTo>
                <a:lnTo>
                  <a:pt x="272323" y="176555"/>
                </a:lnTo>
                <a:lnTo>
                  <a:pt x="288778" y="179394"/>
                </a:lnTo>
                <a:lnTo>
                  <a:pt x="305233" y="179961"/>
                </a:lnTo>
                <a:lnTo>
                  <a:pt x="320553" y="178826"/>
                </a:lnTo>
                <a:lnTo>
                  <a:pt x="335297" y="175987"/>
                </a:lnTo>
                <a:lnTo>
                  <a:pt x="348348" y="172581"/>
                </a:lnTo>
                <a:lnTo>
                  <a:pt x="361430" y="167472"/>
                </a:lnTo>
                <a:lnTo>
                  <a:pt x="372778" y="161795"/>
                </a:lnTo>
                <a:lnTo>
                  <a:pt x="382944" y="154983"/>
                </a:lnTo>
                <a:lnTo>
                  <a:pt x="392007" y="147602"/>
                </a:lnTo>
                <a:lnTo>
                  <a:pt x="399966" y="139655"/>
                </a:lnTo>
                <a:lnTo>
                  <a:pt x="406192" y="131137"/>
                </a:lnTo>
                <a:lnTo>
                  <a:pt x="411314" y="122621"/>
                </a:lnTo>
                <a:lnTo>
                  <a:pt x="414703" y="114105"/>
                </a:lnTo>
                <a:lnTo>
                  <a:pt x="416988" y="105589"/>
                </a:lnTo>
                <a:lnTo>
                  <a:pt x="416988" y="97081"/>
                </a:lnTo>
                <a:lnTo>
                  <a:pt x="413048" y="81185"/>
                </a:lnTo>
                <a:lnTo>
                  <a:pt x="403985" y="68127"/>
                </a:lnTo>
                <a:lnTo>
                  <a:pt x="397681" y="62450"/>
                </a:lnTo>
                <a:lnTo>
                  <a:pt x="389800" y="57340"/>
                </a:lnTo>
                <a:lnTo>
                  <a:pt x="381289" y="52798"/>
                </a:lnTo>
                <a:lnTo>
                  <a:pt x="371596" y="48824"/>
                </a:lnTo>
                <a:lnTo>
                  <a:pt x="360799" y="45418"/>
                </a:lnTo>
                <a:lnTo>
                  <a:pt x="349451" y="42579"/>
                </a:lnTo>
                <a:lnTo>
                  <a:pt x="337000" y="40876"/>
                </a:lnTo>
                <a:lnTo>
                  <a:pt x="323382" y="39173"/>
                </a:lnTo>
                <a:lnTo>
                  <a:pt x="309772" y="38037"/>
                </a:lnTo>
                <a:lnTo>
                  <a:pt x="295019" y="37470"/>
                </a:lnTo>
                <a:lnTo>
                  <a:pt x="279132" y="38037"/>
                </a:lnTo>
                <a:lnTo>
                  <a:pt x="263245" y="38605"/>
                </a:lnTo>
                <a:lnTo>
                  <a:pt x="257003" y="38605"/>
                </a:lnTo>
                <a:lnTo>
                  <a:pt x="251337" y="39173"/>
                </a:lnTo>
                <a:lnTo>
                  <a:pt x="244528" y="39173"/>
                </a:lnTo>
                <a:lnTo>
                  <a:pt x="238287" y="38605"/>
                </a:lnTo>
                <a:lnTo>
                  <a:pt x="231478" y="38605"/>
                </a:lnTo>
                <a:lnTo>
                  <a:pt x="224669" y="38037"/>
                </a:lnTo>
                <a:lnTo>
                  <a:pt x="217293" y="37470"/>
                </a:lnTo>
                <a:lnTo>
                  <a:pt x="210484" y="36902"/>
                </a:lnTo>
                <a:lnTo>
                  <a:pt x="203107" y="36334"/>
                </a:lnTo>
                <a:lnTo>
                  <a:pt x="195731" y="35766"/>
                </a:lnTo>
                <a:lnTo>
                  <a:pt x="188363" y="34631"/>
                </a:lnTo>
                <a:lnTo>
                  <a:pt x="180986" y="34063"/>
                </a:lnTo>
                <a:lnTo>
                  <a:pt x="173043" y="33495"/>
                </a:lnTo>
                <a:lnTo>
                  <a:pt x="165666" y="32360"/>
                </a:lnTo>
                <a:lnTo>
                  <a:pt x="157723" y="31792"/>
                </a:lnTo>
                <a:lnTo>
                  <a:pt x="150346" y="30657"/>
                </a:lnTo>
                <a:lnTo>
                  <a:pt x="137296" y="28954"/>
                </a:lnTo>
                <a:lnTo>
                  <a:pt x="124813" y="27250"/>
                </a:lnTo>
                <a:lnTo>
                  <a:pt x="112338" y="24980"/>
                </a:lnTo>
                <a:lnTo>
                  <a:pt x="100423" y="22709"/>
                </a:lnTo>
                <a:lnTo>
                  <a:pt x="88507" y="19870"/>
                </a:lnTo>
                <a:lnTo>
                  <a:pt x="77726" y="17599"/>
                </a:lnTo>
                <a:lnTo>
                  <a:pt x="66946" y="14760"/>
                </a:lnTo>
                <a:lnTo>
                  <a:pt x="57300" y="12490"/>
                </a:lnTo>
                <a:lnTo>
                  <a:pt x="48796" y="9651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384769" y="5351318"/>
            <a:ext cx="394292" cy="168607"/>
          </a:xfrm>
          <a:custGeom>
            <a:avLst/>
            <a:gdLst/>
            <a:ahLst/>
            <a:cxnLst/>
            <a:rect l="l" t="t" r="r" b="b"/>
            <a:pathLst>
              <a:path w="394292" h="168607">
                <a:moveTo>
                  <a:pt x="49923" y="10219"/>
                </a:moveTo>
                <a:lnTo>
                  <a:pt x="41420" y="7948"/>
                </a:lnTo>
                <a:lnTo>
                  <a:pt x="34044" y="5677"/>
                </a:lnTo>
                <a:lnTo>
                  <a:pt x="27802" y="3974"/>
                </a:lnTo>
                <a:lnTo>
                  <a:pt x="22696" y="2270"/>
                </a:lnTo>
                <a:lnTo>
                  <a:pt x="18724" y="1135"/>
                </a:lnTo>
                <a:lnTo>
                  <a:pt x="16454" y="0"/>
                </a:lnTo>
                <a:lnTo>
                  <a:pt x="15887" y="0"/>
                </a:lnTo>
                <a:lnTo>
                  <a:pt x="5106" y="1703"/>
                </a:lnTo>
                <a:lnTo>
                  <a:pt x="0" y="5677"/>
                </a:lnTo>
                <a:lnTo>
                  <a:pt x="1134" y="12490"/>
                </a:lnTo>
                <a:lnTo>
                  <a:pt x="16454" y="31792"/>
                </a:lnTo>
                <a:lnTo>
                  <a:pt x="30072" y="43715"/>
                </a:lnTo>
                <a:lnTo>
                  <a:pt x="46519" y="56772"/>
                </a:lnTo>
                <a:lnTo>
                  <a:pt x="65811" y="70398"/>
                </a:lnTo>
                <a:lnTo>
                  <a:pt x="87372" y="84023"/>
                </a:lnTo>
                <a:lnTo>
                  <a:pt x="110061" y="98216"/>
                </a:lnTo>
                <a:lnTo>
                  <a:pt x="133892" y="111834"/>
                </a:lnTo>
                <a:lnTo>
                  <a:pt x="157723" y="124324"/>
                </a:lnTo>
                <a:lnTo>
                  <a:pt x="180979" y="136248"/>
                </a:lnTo>
                <a:lnTo>
                  <a:pt x="203675" y="146467"/>
                </a:lnTo>
                <a:lnTo>
                  <a:pt x="225236" y="155550"/>
                </a:lnTo>
                <a:lnTo>
                  <a:pt x="244520" y="161795"/>
                </a:lnTo>
                <a:lnTo>
                  <a:pt x="260408" y="165768"/>
                </a:lnTo>
                <a:lnTo>
                  <a:pt x="275728" y="168039"/>
                </a:lnTo>
                <a:lnTo>
                  <a:pt x="289913" y="168607"/>
                </a:lnTo>
                <a:lnTo>
                  <a:pt x="304098" y="167471"/>
                </a:lnTo>
                <a:lnTo>
                  <a:pt x="317140" y="165768"/>
                </a:lnTo>
                <a:lnTo>
                  <a:pt x="340940" y="158389"/>
                </a:lnTo>
                <a:lnTo>
                  <a:pt x="360799" y="147602"/>
                </a:lnTo>
                <a:lnTo>
                  <a:pt x="376718" y="133978"/>
                </a:lnTo>
                <a:lnTo>
                  <a:pt x="387515" y="119215"/>
                </a:lnTo>
                <a:lnTo>
                  <a:pt x="393740" y="103886"/>
                </a:lnTo>
                <a:lnTo>
                  <a:pt x="394292" y="96513"/>
                </a:lnTo>
                <a:lnTo>
                  <a:pt x="393740" y="89133"/>
                </a:lnTo>
                <a:lnTo>
                  <a:pt x="389169" y="75507"/>
                </a:lnTo>
                <a:lnTo>
                  <a:pt x="380658" y="63585"/>
                </a:lnTo>
                <a:lnTo>
                  <a:pt x="367655" y="53366"/>
                </a:lnTo>
                <a:lnTo>
                  <a:pt x="351185" y="44850"/>
                </a:lnTo>
                <a:lnTo>
                  <a:pt x="331326" y="39740"/>
                </a:lnTo>
                <a:lnTo>
                  <a:pt x="308070" y="37470"/>
                </a:lnTo>
                <a:lnTo>
                  <a:pt x="282536" y="38605"/>
                </a:lnTo>
                <a:lnTo>
                  <a:pt x="268919" y="40308"/>
                </a:lnTo>
                <a:lnTo>
                  <a:pt x="263812" y="40876"/>
                </a:lnTo>
                <a:lnTo>
                  <a:pt x="258138" y="41444"/>
                </a:lnTo>
                <a:lnTo>
                  <a:pt x="246222" y="41444"/>
                </a:lnTo>
                <a:lnTo>
                  <a:pt x="239421" y="40876"/>
                </a:lnTo>
                <a:lnTo>
                  <a:pt x="232613" y="39740"/>
                </a:lnTo>
                <a:lnTo>
                  <a:pt x="225804" y="39173"/>
                </a:lnTo>
                <a:lnTo>
                  <a:pt x="218427" y="38037"/>
                </a:lnTo>
                <a:lnTo>
                  <a:pt x="211051" y="36902"/>
                </a:lnTo>
                <a:lnTo>
                  <a:pt x="203107" y="35199"/>
                </a:lnTo>
                <a:lnTo>
                  <a:pt x="195164" y="34063"/>
                </a:lnTo>
                <a:lnTo>
                  <a:pt x="187220" y="32928"/>
                </a:lnTo>
                <a:lnTo>
                  <a:pt x="179276" y="31792"/>
                </a:lnTo>
                <a:lnTo>
                  <a:pt x="170773" y="30657"/>
                </a:lnTo>
                <a:lnTo>
                  <a:pt x="162829" y="29521"/>
                </a:lnTo>
                <a:lnTo>
                  <a:pt x="154318" y="28954"/>
                </a:lnTo>
                <a:lnTo>
                  <a:pt x="141268" y="27818"/>
                </a:lnTo>
                <a:lnTo>
                  <a:pt x="128218" y="26115"/>
                </a:lnTo>
                <a:lnTo>
                  <a:pt x="115735" y="24412"/>
                </a:lnTo>
                <a:lnTo>
                  <a:pt x="103260" y="22141"/>
                </a:lnTo>
                <a:lnTo>
                  <a:pt x="91344" y="19870"/>
                </a:lnTo>
                <a:lnTo>
                  <a:pt x="79996" y="17599"/>
                </a:lnTo>
                <a:lnTo>
                  <a:pt x="69215" y="15328"/>
                </a:lnTo>
                <a:lnTo>
                  <a:pt x="59002" y="12490"/>
                </a:lnTo>
                <a:lnTo>
                  <a:pt x="49923" y="1021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396117" y="5356427"/>
            <a:ext cx="372778" cy="157253"/>
          </a:xfrm>
          <a:custGeom>
            <a:avLst/>
            <a:gdLst/>
            <a:ahLst/>
            <a:cxnLst/>
            <a:rect l="l" t="t" r="r" b="b"/>
            <a:pathLst>
              <a:path w="372778" h="157253">
                <a:moveTo>
                  <a:pt x="0" y="5677"/>
                </a:moveTo>
                <a:lnTo>
                  <a:pt x="5674" y="19870"/>
                </a:lnTo>
                <a:lnTo>
                  <a:pt x="15319" y="30089"/>
                </a:lnTo>
                <a:lnTo>
                  <a:pt x="28370" y="40876"/>
                </a:lnTo>
                <a:lnTo>
                  <a:pt x="44249" y="53366"/>
                </a:lnTo>
                <a:lnTo>
                  <a:pt x="62974" y="65856"/>
                </a:lnTo>
                <a:lnTo>
                  <a:pt x="83400" y="78914"/>
                </a:lnTo>
                <a:lnTo>
                  <a:pt x="105521" y="91971"/>
                </a:lnTo>
                <a:lnTo>
                  <a:pt x="128218" y="105021"/>
                </a:lnTo>
                <a:lnTo>
                  <a:pt x="150914" y="116944"/>
                </a:lnTo>
                <a:lnTo>
                  <a:pt x="173602" y="127733"/>
                </a:lnTo>
                <a:lnTo>
                  <a:pt x="195164" y="137383"/>
                </a:lnTo>
                <a:lnTo>
                  <a:pt x="215590" y="145331"/>
                </a:lnTo>
                <a:lnTo>
                  <a:pt x="234307" y="151576"/>
                </a:lnTo>
                <a:lnTo>
                  <a:pt x="248492" y="154982"/>
                </a:lnTo>
                <a:lnTo>
                  <a:pt x="262110" y="156685"/>
                </a:lnTo>
                <a:lnTo>
                  <a:pt x="274593" y="157253"/>
                </a:lnTo>
                <a:lnTo>
                  <a:pt x="287076" y="156685"/>
                </a:lnTo>
                <a:lnTo>
                  <a:pt x="310331" y="152711"/>
                </a:lnTo>
                <a:lnTo>
                  <a:pt x="330222" y="144763"/>
                </a:lnTo>
                <a:lnTo>
                  <a:pt x="346614" y="134545"/>
                </a:lnTo>
                <a:lnTo>
                  <a:pt x="359696" y="122621"/>
                </a:lnTo>
                <a:lnTo>
                  <a:pt x="368207" y="110131"/>
                </a:lnTo>
                <a:lnTo>
                  <a:pt x="372147" y="97073"/>
                </a:lnTo>
                <a:lnTo>
                  <a:pt x="372778" y="90836"/>
                </a:lnTo>
                <a:lnTo>
                  <a:pt x="371596" y="84023"/>
                </a:lnTo>
                <a:lnTo>
                  <a:pt x="367655" y="72101"/>
                </a:lnTo>
                <a:lnTo>
                  <a:pt x="359696" y="61314"/>
                </a:lnTo>
                <a:lnTo>
                  <a:pt x="348899" y="52230"/>
                </a:lnTo>
                <a:lnTo>
                  <a:pt x="334714" y="45418"/>
                </a:lnTo>
                <a:lnTo>
                  <a:pt x="317140" y="40876"/>
                </a:lnTo>
                <a:lnTo>
                  <a:pt x="297289" y="39740"/>
                </a:lnTo>
                <a:lnTo>
                  <a:pt x="275160" y="42579"/>
                </a:lnTo>
                <a:lnTo>
                  <a:pt x="270621" y="43147"/>
                </a:lnTo>
                <a:lnTo>
                  <a:pt x="265514" y="43715"/>
                </a:lnTo>
                <a:lnTo>
                  <a:pt x="259840" y="43147"/>
                </a:lnTo>
                <a:lnTo>
                  <a:pt x="253599" y="42579"/>
                </a:lnTo>
                <a:lnTo>
                  <a:pt x="247357" y="42011"/>
                </a:lnTo>
                <a:lnTo>
                  <a:pt x="240548" y="40876"/>
                </a:lnTo>
                <a:lnTo>
                  <a:pt x="233739" y="39173"/>
                </a:lnTo>
                <a:lnTo>
                  <a:pt x="226371" y="37470"/>
                </a:lnTo>
                <a:lnTo>
                  <a:pt x="218427" y="36334"/>
                </a:lnTo>
                <a:lnTo>
                  <a:pt x="210484" y="34631"/>
                </a:lnTo>
                <a:lnTo>
                  <a:pt x="201973" y="32928"/>
                </a:lnTo>
                <a:lnTo>
                  <a:pt x="194029" y="31792"/>
                </a:lnTo>
                <a:lnTo>
                  <a:pt x="184950" y="30089"/>
                </a:lnTo>
                <a:lnTo>
                  <a:pt x="176439" y="28954"/>
                </a:lnTo>
                <a:lnTo>
                  <a:pt x="167361" y="28386"/>
                </a:lnTo>
                <a:lnTo>
                  <a:pt x="158290" y="27818"/>
                </a:lnTo>
                <a:lnTo>
                  <a:pt x="145240" y="27250"/>
                </a:lnTo>
                <a:lnTo>
                  <a:pt x="132189" y="25547"/>
                </a:lnTo>
                <a:lnTo>
                  <a:pt x="119707" y="24412"/>
                </a:lnTo>
                <a:lnTo>
                  <a:pt x="106656" y="22141"/>
                </a:lnTo>
                <a:lnTo>
                  <a:pt x="94749" y="19870"/>
                </a:lnTo>
                <a:lnTo>
                  <a:pt x="82833" y="17599"/>
                </a:lnTo>
                <a:lnTo>
                  <a:pt x="71485" y="15328"/>
                </a:lnTo>
                <a:lnTo>
                  <a:pt x="60704" y="13057"/>
                </a:lnTo>
                <a:lnTo>
                  <a:pt x="51058" y="10219"/>
                </a:lnTo>
                <a:lnTo>
                  <a:pt x="41980" y="7948"/>
                </a:lnTo>
                <a:lnTo>
                  <a:pt x="34036" y="5677"/>
                </a:lnTo>
                <a:lnTo>
                  <a:pt x="27802" y="3974"/>
                </a:lnTo>
                <a:lnTo>
                  <a:pt x="22128" y="2270"/>
                </a:lnTo>
                <a:lnTo>
                  <a:pt x="18157" y="1135"/>
                </a:lnTo>
                <a:lnTo>
                  <a:pt x="15887" y="0"/>
                </a:lnTo>
                <a:lnTo>
                  <a:pt x="14752" y="0"/>
                </a:lnTo>
                <a:lnTo>
                  <a:pt x="4539" y="1135"/>
                </a:lnTo>
                <a:lnTo>
                  <a:pt x="0" y="5677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406898" y="5362105"/>
            <a:ext cx="351752" cy="145899"/>
          </a:xfrm>
          <a:custGeom>
            <a:avLst/>
            <a:gdLst/>
            <a:ahLst/>
            <a:cxnLst/>
            <a:rect l="l" t="t" r="r" b="b"/>
            <a:pathLst>
              <a:path w="351752" h="145899">
                <a:moveTo>
                  <a:pt x="27795" y="4541"/>
                </a:moveTo>
                <a:lnTo>
                  <a:pt x="22120" y="2838"/>
                </a:lnTo>
                <a:lnTo>
                  <a:pt x="17589" y="1135"/>
                </a:lnTo>
                <a:lnTo>
                  <a:pt x="15319" y="567"/>
                </a:lnTo>
                <a:lnTo>
                  <a:pt x="14185" y="0"/>
                </a:lnTo>
                <a:lnTo>
                  <a:pt x="4539" y="1135"/>
                </a:lnTo>
                <a:lnTo>
                  <a:pt x="0" y="5109"/>
                </a:lnTo>
                <a:lnTo>
                  <a:pt x="567" y="10786"/>
                </a:lnTo>
                <a:lnTo>
                  <a:pt x="14752" y="27818"/>
                </a:lnTo>
                <a:lnTo>
                  <a:pt x="27227" y="38037"/>
                </a:lnTo>
                <a:lnTo>
                  <a:pt x="42547" y="49392"/>
                </a:lnTo>
                <a:lnTo>
                  <a:pt x="60704" y="61314"/>
                </a:lnTo>
                <a:lnTo>
                  <a:pt x="79996" y="73236"/>
                </a:lnTo>
                <a:lnTo>
                  <a:pt x="100982" y="85726"/>
                </a:lnTo>
                <a:lnTo>
                  <a:pt x="122544" y="97073"/>
                </a:lnTo>
                <a:lnTo>
                  <a:pt x="144672" y="108428"/>
                </a:lnTo>
                <a:lnTo>
                  <a:pt x="166226" y="118647"/>
                </a:lnTo>
                <a:lnTo>
                  <a:pt x="187220" y="127732"/>
                </a:lnTo>
                <a:lnTo>
                  <a:pt x="207079" y="135112"/>
                </a:lnTo>
                <a:lnTo>
                  <a:pt x="224661" y="140789"/>
                </a:lnTo>
                <a:lnTo>
                  <a:pt x="237144" y="143628"/>
                </a:lnTo>
                <a:lnTo>
                  <a:pt x="249059" y="145331"/>
                </a:lnTo>
                <a:lnTo>
                  <a:pt x="260408" y="145899"/>
                </a:lnTo>
                <a:lnTo>
                  <a:pt x="271188" y="145899"/>
                </a:lnTo>
                <a:lnTo>
                  <a:pt x="291607" y="142492"/>
                </a:lnTo>
                <a:lnTo>
                  <a:pt x="309197" y="136248"/>
                </a:lnTo>
                <a:lnTo>
                  <a:pt x="324485" y="127732"/>
                </a:lnTo>
                <a:lnTo>
                  <a:pt x="336464" y="118079"/>
                </a:lnTo>
                <a:lnTo>
                  <a:pt x="344975" y="107292"/>
                </a:lnTo>
                <a:lnTo>
                  <a:pt x="351752" y="86294"/>
                </a:lnTo>
                <a:lnTo>
                  <a:pt x="350649" y="76643"/>
                </a:lnTo>
                <a:lnTo>
                  <a:pt x="338670" y="60179"/>
                </a:lnTo>
                <a:lnTo>
                  <a:pt x="328504" y="53934"/>
                </a:lnTo>
                <a:lnTo>
                  <a:pt x="315422" y="48824"/>
                </a:lnTo>
                <a:lnTo>
                  <a:pt x="300118" y="45985"/>
                </a:lnTo>
                <a:lnTo>
                  <a:pt x="281969" y="44282"/>
                </a:lnTo>
                <a:lnTo>
                  <a:pt x="277997" y="42011"/>
                </a:lnTo>
                <a:lnTo>
                  <a:pt x="272891" y="40308"/>
                </a:lnTo>
                <a:lnTo>
                  <a:pt x="267784" y="38605"/>
                </a:lnTo>
                <a:lnTo>
                  <a:pt x="262110" y="36902"/>
                </a:lnTo>
                <a:lnTo>
                  <a:pt x="255868" y="35199"/>
                </a:lnTo>
                <a:lnTo>
                  <a:pt x="249059" y="33495"/>
                </a:lnTo>
                <a:lnTo>
                  <a:pt x="242251" y="31792"/>
                </a:lnTo>
                <a:lnTo>
                  <a:pt x="234307" y="30657"/>
                </a:lnTo>
                <a:lnTo>
                  <a:pt x="226363" y="29521"/>
                </a:lnTo>
                <a:lnTo>
                  <a:pt x="218427" y="28386"/>
                </a:lnTo>
                <a:lnTo>
                  <a:pt x="209349" y="27250"/>
                </a:lnTo>
                <a:lnTo>
                  <a:pt x="200838" y="26683"/>
                </a:lnTo>
                <a:lnTo>
                  <a:pt x="191192" y="26115"/>
                </a:lnTo>
                <a:lnTo>
                  <a:pt x="149212" y="26115"/>
                </a:lnTo>
                <a:lnTo>
                  <a:pt x="136161" y="25547"/>
                </a:lnTo>
                <a:lnTo>
                  <a:pt x="123111" y="24412"/>
                </a:lnTo>
                <a:lnTo>
                  <a:pt x="110061" y="22709"/>
                </a:lnTo>
                <a:lnTo>
                  <a:pt x="97010" y="21005"/>
                </a:lnTo>
                <a:lnTo>
                  <a:pt x="85103" y="18735"/>
                </a:lnTo>
                <a:lnTo>
                  <a:pt x="73187" y="16464"/>
                </a:lnTo>
                <a:lnTo>
                  <a:pt x="62406" y="13625"/>
                </a:lnTo>
                <a:lnTo>
                  <a:pt x="52193" y="11354"/>
                </a:lnTo>
                <a:lnTo>
                  <a:pt x="42547" y="9083"/>
                </a:lnTo>
                <a:lnTo>
                  <a:pt x="34603" y="6245"/>
                </a:lnTo>
                <a:lnTo>
                  <a:pt x="27795" y="4541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415977" y="5367782"/>
            <a:ext cx="332429" cy="134544"/>
          </a:xfrm>
          <a:custGeom>
            <a:avLst/>
            <a:gdLst/>
            <a:ahLst/>
            <a:cxnLst/>
            <a:rect l="l" t="t" r="r" b="b"/>
            <a:pathLst>
              <a:path w="332429" h="134544">
                <a:moveTo>
                  <a:pt x="0" y="4541"/>
                </a:moveTo>
                <a:lnTo>
                  <a:pt x="5106" y="17031"/>
                </a:lnTo>
                <a:lnTo>
                  <a:pt x="13609" y="25547"/>
                </a:lnTo>
                <a:lnTo>
                  <a:pt x="25525" y="35199"/>
                </a:lnTo>
                <a:lnTo>
                  <a:pt x="40277" y="45418"/>
                </a:lnTo>
                <a:lnTo>
                  <a:pt x="57300" y="56205"/>
                </a:lnTo>
                <a:lnTo>
                  <a:pt x="76024" y="67559"/>
                </a:lnTo>
                <a:lnTo>
                  <a:pt x="95875" y="78914"/>
                </a:lnTo>
                <a:lnTo>
                  <a:pt x="116869" y="89693"/>
                </a:lnTo>
                <a:lnTo>
                  <a:pt x="137864" y="99912"/>
                </a:lnTo>
                <a:lnTo>
                  <a:pt x="158850" y="109563"/>
                </a:lnTo>
                <a:lnTo>
                  <a:pt x="178709" y="118081"/>
                </a:lnTo>
                <a:lnTo>
                  <a:pt x="197433" y="124893"/>
                </a:lnTo>
                <a:lnTo>
                  <a:pt x="214448" y="130003"/>
                </a:lnTo>
                <a:lnTo>
                  <a:pt x="225228" y="132274"/>
                </a:lnTo>
                <a:lnTo>
                  <a:pt x="235442" y="133976"/>
                </a:lnTo>
                <a:lnTo>
                  <a:pt x="245088" y="134544"/>
                </a:lnTo>
                <a:lnTo>
                  <a:pt x="254734" y="134544"/>
                </a:lnTo>
                <a:lnTo>
                  <a:pt x="272323" y="132274"/>
                </a:lnTo>
                <a:lnTo>
                  <a:pt x="288203" y="127732"/>
                </a:lnTo>
                <a:lnTo>
                  <a:pt x="301221" y="120919"/>
                </a:lnTo>
                <a:lnTo>
                  <a:pt x="307526" y="117514"/>
                </a:lnTo>
                <a:lnTo>
                  <a:pt x="312570" y="113537"/>
                </a:lnTo>
                <a:lnTo>
                  <a:pt x="317140" y="109563"/>
                </a:lnTo>
                <a:lnTo>
                  <a:pt x="321711" y="105589"/>
                </a:lnTo>
                <a:lnTo>
                  <a:pt x="324548" y="101047"/>
                </a:lnTo>
                <a:lnTo>
                  <a:pt x="327385" y="97073"/>
                </a:lnTo>
                <a:lnTo>
                  <a:pt x="331326" y="87422"/>
                </a:lnTo>
                <a:lnTo>
                  <a:pt x="332429" y="78914"/>
                </a:lnTo>
                <a:lnTo>
                  <a:pt x="331326" y="70966"/>
                </a:lnTo>
                <a:lnTo>
                  <a:pt x="327385" y="63585"/>
                </a:lnTo>
                <a:lnTo>
                  <a:pt x="321081" y="57908"/>
                </a:lnTo>
                <a:lnTo>
                  <a:pt x="312570" y="52798"/>
                </a:lnTo>
                <a:lnTo>
                  <a:pt x="301221" y="48824"/>
                </a:lnTo>
                <a:lnTo>
                  <a:pt x="287635" y="45985"/>
                </a:lnTo>
                <a:lnTo>
                  <a:pt x="284231" y="43147"/>
                </a:lnTo>
                <a:lnTo>
                  <a:pt x="280267" y="40876"/>
                </a:lnTo>
                <a:lnTo>
                  <a:pt x="275160" y="38605"/>
                </a:lnTo>
                <a:lnTo>
                  <a:pt x="270054" y="36334"/>
                </a:lnTo>
                <a:lnTo>
                  <a:pt x="263812" y="34063"/>
                </a:lnTo>
                <a:lnTo>
                  <a:pt x="257003" y="32360"/>
                </a:lnTo>
                <a:lnTo>
                  <a:pt x="250194" y="30657"/>
                </a:lnTo>
                <a:lnTo>
                  <a:pt x="242251" y="28954"/>
                </a:lnTo>
                <a:lnTo>
                  <a:pt x="234307" y="27818"/>
                </a:lnTo>
                <a:lnTo>
                  <a:pt x="225228" y="26683"/>
                </a:lnTo>
                <a:lnTo>
                  <a:pt x="216717" y="25547"/>
                </a:lnTo>
                <a:lnTo>
                  <a:pt x="207079" y="24980"/>
                </a:lnTo>
                <a:lnTo>
                  <a:pt x="197433" y="24412"/>
                </a:lnTo>
                <a:lnTo>
                  <a:pt x="153176" y="24412"/>
                </a:lnTo>
                <a:lnTo>
                  <a:pt x="139566" y="23844"/>
                </a:lnTo>
                <a:lnTo>
                  <a:pt x="126515" y="22709"/>
                </a:lnTo>
                <a:lnTo>
                  <a:pt x="113465" y="21005"/>
                </a:lnTo>
                <a:lnTo>
                  <a:pt x="100415" y="19302"/>
                </a:lnTo>
                <a:lnTo>
                  <a:pt x="87364" y="17031"/>
                </a:lnTo>
                <a:lnTo>
                  <a:pt x="75457" y="14760"/>
                </a:lnTo>
                <a:lnTo>
                  <a:pt x="64109" y="12490"/>
                </a:lnTo>
                <a:lnTo>
                  <a:pt x="53328" y="10219"/>
                </a:lnTo>
                <a:lnTo>
                  <a:pt x="43682" y="7948"/>
                </a:lnTo>
                <a:lnTo>
                  <a:pt x="35171" y="5677"/>
                </a:lnTo>
                <a:lnTo>
                  <a:pt x="27795" y="3974"/>
                </a:lnTo>
                <a:lnTo>
                  <a:pt x="21553" y="2270"/>
                </a:lnTo>
                <a:lnTo>
                  <a:pt x="17581" y="1135"/>
                </a:lnTo>
                <a:lnTo>
                  <a:pt x="14744" y="567"/>
                </a:lnTo>
                <a:lnTo>
                  <a:pt x="13609" y="0"/>
                </a:lnTo>
                <a:lnTo>
                  <a:pt x="3971" y="1135"/>
                </a:lnTo>
                <a:lnTo>
                  <a:pt x="0" y="4541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423353" y="5372892"/>
            <a:ext cx="317724" cy="124326"/>
          </a:xfrm>
          <a:custGeom>
            <a:avLst/>
            <a:gdLst/>
            <a:ahLst/>
            <a:cxnLst/>
            <a:rect l="l" t="t" r="r" b="b"/>
            <a:pathLst>
              <a:path w="317724" h="124326">
                <a:moveTo>
                  <a:pt x="0" y="4541"/>
                </a:moveTo>
                <a:lnTo>
                  <a:pt x="567" y="9083"/>
                </a:lnTo>
                <a:lnTo>
                  <a:pt x="5098" y="15896"/>
                </a:lnTo>
                <a:lnTo>
                  <a:pt x="13609" y="23276"/>
                </a:lnTo>
                <a:lnTo>
                  <a:pt x="24958" y="32360"/>
                </a:lnTo>
                <a:lnTo>
                  <a:pt x="39143" y="42011"/>
                </a:lnTo>
                <a:lnTo>
                  <a:pt x="55030" y="52230"/>
                </a:lnTo>
                <a:lnTo>
                  <a:pt x="73179" y="62450"/>
                </a:lnTo>
                <a:lnTo>
                  <a:pt x="91904" y="72669"/>
                </a:lnTo>
                <a:lnTo>
                  <a:pt x="111763" y="82880"/>
                </a:lnTo>
                <a:lnTo>
                  <a:pt x="131622" y="91964"/>
                </a:lnTo>
                <a:lnTo>
                  <a:pt x="151473" y="101047"/>
                </a:lnTo>
                <a:lnTo>
                  <a:pt x="170765" y="108428"/>
                </a:lnTo>
                <a:lnTo>
                  <a:pt x="188355" y="115242"/>
                </a:lnTo>
                <a:lnTo>
                  <a:pt x="204810" y="119784"/>
                </a:lnTo>
                <a:lnTo>
                  <a:pt x="213880" y="122055"/>
                </a:lnTo>
                <a:lnTo>
                  <a:pt x="222391" y="123190"/>
                </a:lnTo>
                <a:lnTo>
                  <a:pt x="230335" y="123758"/>
                </a:lnTo>
                <a:lnTo>
                  <a:pt x="238279" y="124326"/>
                </a:lnTo>
                <a:lnTo>
                  <a:pt x="246222" y="123758"/>
                </a:lnTo>
                <a:lnTo>
                  <a:pt x="253599" y="122622"/>
                </a:lnTo>
                <a:lnTo>
                  <a:pt x="260408" y="121487"/>
                </a:lnTo>
                <a:lnTo>
                  <a:pt x="267216" y="119784"/>
                </a:lnTo>
                <a:lnTo>
                  <a:pt x="273450" y="117513"/>
                </a:lnTo>
                <a:lnTo>
                  <a:pt x="279692" y="115242"/>
                </a:lnTo>
                <a:lnTo>
                  <a:pt x="284798" y="112404"/>
                </a:lnTo>
                <a:lnTo>
                  <a:pt x="289905" y="109563"/>
                </a:lnTo>
                <a:lnTo>
                  <a:pt x="294476" y="106724"/>
                </a:lnTo>
                <a:lnTo>
                  <a:pt x="298416" y="103886"/>
                </a:lnTo>
                <a:lnTo>
                  <a:pt x="302356" y="100479"/>
                </a:lnTo>
                <a:lnTo>
                  <a:pt x="305193" y="97641"/>
                </a:lnTo>
                <a:lnTo>
                  <a:pt x="311498" y="89693"/>
                </a:lnTo>
                <a:lnTo>
                  <a:pt x="315990" y="82312"/>
                </a:lnTo>
                <a:lnTo>
                  <a:pt x="317724" y="74940"/>
                </a:lnTo>
                <a:lnTo>
                  <a:pt x="317724" y="68127"/>
                </a:lnTo>
                <a:lnTo>
                  <a:pt x="314886" y="62450"/>
                </a:lnTo>
                <a:lnTo>
                  <a:pt x="310316" y="56772"/>
                </a:lnTo>
                <a:lnTo>
                  <a:pt x="303538" y="52230"/>
                </a:lnTo>
                <a:lnTo>
                  <a:pt x="294476" y="48256"/>
                </a:lnTo>
                <a:lnTo>
                  <a:pt x="291639" y="44850"/>
                </a:lnTo>
                <a:lnTo>
                  <a:pt x="288203" y="41444"/>
                </a:lnTo>
                <a:lnTo>
                  <a:pt x="283663" y="38605"/>
                </a:lnTo>
                <a:lnTo>
                  <a:pt x="278557" y="35766"/>
                </a:lnTo>
                <a:lnTo>
                  <a:pt x="272323" y="33495"/>
                </a:lnTo>
                <a:lnTo>
                  <a:pt x="266082" y="31225"/>
                </a:lnTo>
                <a:lnTo>
                  <a:pt x="258705" y="28954"/>
                </a:lnTo>
                <a:lnTo>
                  <a:pt x="250762" y="27250"/>
                </a:lnTo>
                <a:lnTo>
                  <a:pt x="242251" y="26115"/>
                </a:lnTo>
                <a:lnTo>
                  <a:pt x="233739" y="24412"/>
                </a:lnTo>
                <a:lnTo>
                  <a:pt x="224094" y="23844"/>
                </a:lnTo>
                <a:lnTo>
                  <a:pt x="214448" y="22709"/>
                </a:lnTo>
                <a:lnTo>
                  <a:pt x="203675" y="22141"/>
                </a:lnTo>
                <a:lnTo>
                  <a:pt x="182113" y="22141"/>
                </a:lnTo>
                <a:lnTo>
                  <a:pt x="170765" y="22709"/>
                </a:lnTo>
                <a:lnTo>
                  <a:pt x="157715" y="23276"/>
                </a:lnTo>
                <a:lnTo>
                  <a:pt x="144097" y="22709"/>
                </a:lnTo>
                <a:lnTo>
                  <a:pt x="130487" y="22141"/>
                </a:lnTo>
                <a:lnTo>
                  <a:pt x="116869" y="21005"/>
                </a:lnTo>
                <a:lnTo>
                  <a:pt x="103252" y="19302"/>
                </a:lnTo>
                <a:lnTo>
                  <a:pt x="90201" y="17031"/>
                </a:lnTo>
                <a:lnTo>
                  <a:pt x="77718" y="15328"/>
                </a:lnTo>
                <a:lnTo>
                  <a:pt x="65811" y="13057"/>
                </a:lnTo>
                <a:lnTo>
                  <a:pt x="55030" y="10786"/>
                </a:lnTo>
                <a:lnTo>
                  <a:pt x="44817" y="8515"/>
                </a:lnTo>
                <a:lnTo>
                  <a:pt x="35738" y="6245"/>
                </a:lnTo>
                <a:lnTo>
                  <a:pt x="27795" y="3974"/>
                </a:lnTo>
                <a:lnTo>
                  <a:pt x="21553" y="2270"/>
                </a:lnTo>
                <a:lnTo>
                  <a:pt x="17014" y="1135"/>
                </a:lnTo>
                <a:lnTo>
                  <a:pt x="14177" y="567"/>
                </a:lnTo>
                <a:lnTo>
                  <a:pt x="13042" y="0"/>
                </a:lnTo>
                <a:lnTo>
                  <a:pt x="3963" y="1135"/>
                </a:lnTo>
                <a:lnTo>
                  <a:pt x="0" y="4541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427884" y="5379137"/>
            <a:ext cx="308621" cy="113539"/>
          </a:xfrm>
          <a:custGeom>
            <a:avLst/>
            <a:gdLst/>
            <a:ahLst/>
            <a:cxnLst/>
            <a:rect l="l" t="t" r="r" b="b"/>
            <a:pathLst>
              <a:path w="308621" h="113539">
                <a:moveTo>
                  <a:pt x="28370" y="3974"/>
                </a:moveTo>
                <a:lnTo>
                  <a:pt x="21561" y="2270"/>
                </a:lnTo>
                <a:lnTo>
                  <a:pt x="16454" y="1135"/>
                </a:lnTo>
                <a:lnTo>
                  <a:pt x="13617" y="567"/>
                </a:lnTo>
                <a:lnTo>
                  <a:pt x="12482" y="0"/>
                </a:lnTo>
                <a:lnTo>
                  <a:pt x="3971" y="1135"/>
                </a:lnTo>
                <a:lnTo>
                  <a:pt x="0" y="3974"/>
                </a:lnTo>
                <a:lnTo>
                  <a:pt x="567" y="8515"/>
                </a:lnTo>
                <a:lnTo>
                  <a:pt x="5106" y="14193"/>
                </a:lnTo>
                <a:lnTo>
                  <a:pt x="13050" y="21573"/>
                </a:lnTo>
                <a:lnTo>
                  <a:pt x="23831" y="29521"/>
                </a:lnTo>
                <a:lnTo>
                  <a:pt x="36881" y="38605"/>
                </a:lnTo>
                <a:lnTo>
                  <a:pt x="52768" y="47689"/>
                </a:lnTo>
                <a:lnTo>
                  <a:pt x="69783" y="56772"/>
                </a:lnTo>
                <a:lnTo>
                  <a:pt x="87940" y="66424"/>
                </a:lnTo>
                <a:lnTo>
                  <a:pt x="106664" y="75499"/>
                </a:lnTo>
                <a:lnTo>
                  <a:pt x="125956" y="84015"/>
                </a:lnTo>
                <a:lnTo>
                  <a:pt x="144672" y="92531"/>
                </a:lnTo>
                <a:lnTo>
                  <a:pt x="162829" y="99344"/>
                </a:lnTo>
                <a:lnTo>
                  <a:pt x="179852" y="105024"/>
                </a:lnTo>
                <a:lnTo>
                  <a:pt x="195172" y="109565"/>
                </a:lnTo>
                <a:lnTo>
                  <a:pt x="209349" y="112403"/>
                </a:lnTo>
                <a:lnTo>
                  <a:pt x="222967" y="113539"/>
                </a:lnTo>
                <a:lnTo>
                  <a:pt x="235450" y="112971"/>
                </a:lnTo>
                <a:lnTo>
                  <a:pt x="246798" y="111268"/>
                </a:lnTo>
                <a:lnTo>
                  <a:pt x="257578" y="108429"/>
                </a:lnTo>
                <a:lnTo>
                  <a:pt x="267224" y="105591"/>
                </a:lnTo>
                <a:lnTo>
                  <a:pt x="275728" y="101615"/>
                </a:lnTo>
                <a:lnTo>
                  <a:pt x="283104" y="97641"/>
                </a:lnTo>
                <a:lnTo>
                  <a:pt x="291599" y="91964"/>
                </a:lnTo>
                <a:lnTo>
                  <a:pt x="299007" y="85719"/>
                </a:lnTo>
                <a:lnTo>
                  <a:pt x="304129" y="79474"/>
                </a:lnTo>
                <a:lnTo>
                  <a:pt x="307518" y="73229"/>
                </a:lnTo>
                <a:lnTo>
                  <a:pt x="308621" y="66991"/>
                </a:lnTo>
                <a:lnTo>
                  <a:pt x="308070" y="60746"/>
                </a:lnTo>
                <a:lnTo>
                  <a:pt x="305784" y="55637"/>
                </a:lnTo>
                <a:lnTo>
                  <a:pt x="301292" y="50527"/>
                </a:lnTo>
                <a:lnTo>
                  <a:pt x="299007" y="46553"/>
                </a:lnTo>
                <a:lnTo>
                  <a:pt x="295618" y="42579"/>
                </a:lnTo>
                <a:lnTo>
                  <a:pt x="291599" y="39173"/>
                </a:lnTo>
                <a:lnTo>
                  <a:pt x="286477" y="35766"/>
                </a:lnTo>
                <a:lnTo>
                  <a:pt x="280834" y="32928"/>
                </a:lnTo>
                <a:lnTo>
                  <a:pt x="274593" y="30089"/>
                </a:lnTo>
                <a:lnTo>
                  <a:pt x="267224" y="27818"/>
                </a:lnTo>
                <a:lnTo>
                  <a:pt x="259281" y="25547"/>
                </a:lnTo>
                <a:lnTo>
                  <a:pt x="250770" y="23844"/>
                </a:lnTo>
                <a:lnTo>
                  <a:pt x="241124" y="22709"/>
                </a:lnTo>
                <a:lnTo>
                  <a:pt x="231478" y="21573"/>
                </a:lnTo>
                <a:lnTo>
                  <a:pt x="221264" y="21005"/>
                </a:lnTo>
                <a:lnTo>
                  <a:pt x="210484" y="20438"/>
                </a:lnTo>
                <a:lnTo>
                  <a:pt x="199143" y="20438"/>
                </a:lnTo>
                <a:lnTo>
                  <a:pt x="187228" y="21005"/>
                </a:lnTo>
                <a:lnTo>
                  <a:pt x="175312" y="21573"/>
                </a:lnTo>
                <a:lnTo>
                  <a:pt x="162262" y="22141"/>
                </a:lnTo>
                <a:lnTo>
                  <a:pt x="148644" y="22141"/>
                </a:lnTo>
                <a:lnTo>
                  <a:pt x="134459" y="21573"/>
                </a:lnTo>
                <a:lnTo>
                  <a:pt x="120849" y="20438"/>
                </a:lnTo>
                <a:lnTo>
                  <a:pt x="106664" y="18735"/>
                </a:lnTo>
                <a:lnTo>
                  <a:pt x="93614" y="17031"/>
                </a:lnTo>
                <a:lnTo>
                  <a:pt x="80563" y="14760"/>
                </a:lnTo>
                <a:lnTo>
                  <a:pt x="68080" y="12490"/>
                </a:lnTo>
                <a:lnTo>
                  <a:pt x="56173" y="10219"/>
                </a:lnTo>
                <a:lnTo>
                  <a:pt x="45959" y="7948"/>
                </a:lnTo>
                <a:lnTo>
                  <a:pt x="36314" y="6245"/>
                </a:lnTo>
                <a:lnTo>
                  <a:pt x="28370" y="3974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428452" y="5383678"/>
            <a:ext cx="307502" cy="103320"/>
          </a:xfrm>
          <a:custGeom>
            <a:avLst/>
            <a:gdLst/>
            <a:ahLst/>
            <a:cxnLst/>
            <a:rect l="l" t="t" r="r" b="b"/>
            <a:pathLst>
              <a:path w="307502" h="103320">
                <a:moveTo>
                  <a:pt x="3971" y="1135"/>
                </a:moveTo>
                <a:lnTo>
                  <a:pt x="0" y="3406"/>
                </a:lnTo>
                <a:lnTo>
                  <a:pt x="567" y="7380"/>
                </a:lnTo>
                <a:lnTo>
                  <a:pt x="4539" y="13057"/>
                </a:lnTo>
                <a:lnTo>
                  <a:pt x="11915" y="19302"/>
                </a:lnTo>
                <a:lnTo>
                  <a:pt x="22696" y="26683"/>
                </a:lnTo>
                <a:lnTo>
                  <a:pt x="35179" y="34631"/>
                </a:lnTo>
                <a:lnTo>
                  <a:pt x="49931" y="43147"/>
                </a:lnTo>
                <a:lnTo>
                  <a:pt x="65819" y="51663"/>
                </a:lnTo>
                <a:lnTo>
                  <a:pt x="82833" y="60179"/>
                </a:lnTo>
                <a:lnTo>
                  <a:pt x="100990" y="68119"/>
                </a:lnTo>
                <a:lnTo>
                  <a:pt x="119147" y="76067"/>
                </a:lnTo>
                <a:lnTo>
                  <a:pt x="136729" y="83448"/>
                </a:lnTo>
                <a:lnTo>
                  <a:pt x="154318" y="89693"/>
                </a:lnTo>
                <a:lnTo>
                  <a:pt x="170206" y="94802"/>
                </a:lnTo>
                <a:lnTo>
                  <a:pt x="184958" y="98776"/>
                </a:lnTo>
                <a:lnTo>
                  <a:pt x="198576" y="101617"/>
                </a:lnTo>
                <a:lnTo>
                  <a:pt x="211619" y="102753"/>
                </a:lnTo>
                <a:lnTo>
                  <a:pt x="224101" y="103320"/>
                </a:lnTo>
                <a:lnTo>
                  <a:pt x="235450" y="102184"/>
                </a:lnTo>
                <a:lnTo>
                  <a:pt x="246798" y="101050"/>
                </a:lnTo>
                <a:lnTo>
                  <a:pt x="257011" y="98776"/>
                </a:lnTo>
                <a:lnTo>
                  <a:pt x="266657" y="95370"/>
                </a:lnTo>
                <a:lnTo>
                  <a:pt x="275728" y="91964"/>
                </a:lnTo>
                <a:lnTo>
                  <a:pt x="283671" y="87989"/>
                </a:lnTo>
                <a:lnTo>
                  <a:pt x="290480" y="83448"/>
                </a:lnTo>
                <a:lnTo>
                  <a:pt x="296154" y="78338"/>
                </a:lnTo>
                <a:lnTo>
                  <a:pt x="300725" y="73229"/>
                </a:lnTo>
                <a:lnTo>
                  <a:pt x="304114" y="68119"/>
                </a:lnTo>
                <a:lnTo>
                  <a:pt x="306951" y="62450"/>
                </a:lnTo>
                <a:lnTo>
                  <a:pt x="307502" y="57340"/>
                </a:lnTo>
                <a:lnTo>
                  <a:pt x="307502" y="52230"/>
                </a:lnTo>
                <a:lnTo>
                  <a:pt x="305769" y="47121"/>
                </a:lnTo>
                <a:lnTo>
                  <a:pt x="302932" y="43147"/>
                </a:lnTo>
                <a:lnTo>
                  <a:pt x="299543" y="38605"/>
                </a:lnTo>
                <a:lnTo>
                  <a:pt x="295051" y="34631"/>
                </a:lnTo>
                <a:lnTo>
                  <a:pt x="289377" y="31225"/>
                </a:lnTo>
                <a:lnTo>
                  <a:pt x="283104" y="28386"/>
                </a:lnTo>
                <a:lnTo>
                  <a:pt x="275728" y="25547"/>
                </a:lnTo>
                <a:lnTo>
                  <a:pt x="267224" y="23276"/>
                </a:lnTo>
                <a:lnTo>
                  <a:pt x="258713" y="21573"/>
                </a:lnTo>
                <a:lnTo>
                  <a:pt x="249067" y="19870"/>
                </a:lnTo>
                <a:lnTo>
                  <a:pt x="238854" y="18735"/>
                </a:lnTo>
                <a:lnTo>
                  <a:pt x="228073" y="18167"/>
                </a:lnTo>
                <a:lnTo>
                  <a:pt x="216725" y="17599"/>
                </a:lnTo>
                <a:lnTo>
                  <a:pt x="204810" y="18167"/>
                </a:lnTo>
                <a:lnTo>
                  <a:pt x="192335" y="18735"/>
                </a:lnTo>
                <a:lnTo>
                  <a:pt x="179284" y="19870"/>
                </a:lnTo>
                <a:lnTo>
                  <a:pt x="166234" y="21005"/>
                </a:lnTo>
                <a:lnTo>
                  <a:pt x="152049" y="21005"/>
                </a:lnTo>
                <a:lnTo>
                  <a:pt x="137864" y="20438"/>
                </a:lnTo>
                <a:lnTo>
                  <a:pt x="123686" y="19870"/>
                </a:lnTo>
                <a:lnTo>
                  <a:pt x="110068" y="18167"/>
                </a:lnTo>
                <a:lnTo>
                  <a:pt x="95883" y="16464"/>
                </a:lnTo>
                <a:lnTo>
                  <a:pt x="82266" y="14760"/>
                </a:lnTo>
                <a:lnTo>
                  <a:pt x="69783" y="12490"/>
                </a:lnTo>
                <a:lnTo>
                  <a:pt x="57875" y="10219"/>
                </a:lnTo>
                <a:lnTo>
                  <a:pt x="46527" y="7948"/>
                </a:lnTo>
                <a:lnTo>
                  <a:pt x="36881" y="6245"/>
                </a:lnTo>
                <a:lnTo>
                  <a:pt x="28370" y="3974"/>
                </a:lnTo>
                <a:lnTo>
                  <a:pt x="21561" y="2270"/>
                </a:lnTo>
                <a:lnTo>
                  <a:pt x="16454" y="1135"/>
                </a:lnTo>
                <a:lnTo>
                  <a:pt x="13050" y="567"/>
                </a:lnTo>
                <a:lnTo>
                  <a:pt x="11915" y="0"/>
                </a:lnTo>
                <a:lnTo>
                  <a:pt x="3971" y="1135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237259" y="4872187"/>
            <a:ext cx="704064" cy="474021"/>
          </a:xfrm>
          <a:custGeom>
            <a:avLst/>
            <a:gdLst/>
            <a:ahLst/>
            <a:cxnLst/>
            <a:rect l="l" t="t" r="r" b="b"/>
            <a:pathLst>
              <a:path w="704064" h="474021">
                <a:moveTo>
                  <a:pt x="1702" y="205501"/>
                </a:moveTo>
                <a:lnTo>
                  <a:pt x="5106" y="217991"/>
                </a:lnTo>
                <a:lnTo>
                  <a:pt x="9645" y="232185"/>
                </a:lnTo>
                <a:lnTo>
                  <a:pt x="15887" y="247513"/>
                </a:lnTo>
                <a:lnTo>
                  <a:pt x="23263" y="264545"/>
                </a:lnTo>
                <a:lnTo>
                  <a:pt x="31774" y="282145"/>
                </a:lnTo>
                <a:lnTo>
                  <a:pt x="41420" y="300304"/>
                </a:lnTo>
                <a:lnTo>
                  <a:pt x="52201" y="318471"/>
                </a:lnTo>
                <a:lnTo>
                  <a:pt x="64109" y="336639"/>
                </a:lnTo>
                <a:lnTo>
                  <a:pt x="76592" y="354806"/>
                </a:lnTo>
                <a:lnTo>
                  <a:pt x="90209" y="372405"/>
                </a:lnTo>
                <a:lnTo>
                  <a:pt x="104394" y="388870"/>
                </a:lnTo>
                <a:lnTo>
                  <a:pt x="119147" y="404198"/>
                </a:lnTo>
                <a:lnTo>
                  <a:pt x="134459" y="418391"/>
                </a:lnTo>
                <a:lnTo>
                  <a:pt x="142403" y="424636"/>
                </a:lnTo>
                <a:lnTo>
                  <a:pt x="150914" y="430314"/>
                </a:lnTo>
                <a:lnTo>
                  <a:pt x="159992" y="435415"/>
                </a:lnTo>
                <a:lnTo>
                  <a:pt x="169071" y="440525"/>
                </a:lnTo>
                <a:lnTo>
                  <a:pt x="178717" y="444499"/>
                </a:lnTo>
                <a:lnTo>
                  <a:pt x="188363" y="448473"/>
                </a:lnTo>
                <a:lnTo>
                  <a:pt x="198568" y="451880"/>
                </a:lnTo>
                <a:lnTo>
                  <a:pt x="209349" y="454718"/>
                </a:lnTo>
                <a:lnTo>
                  <a:pt x="220130" y="457557"/>
                </a:lnTo>
                <a:lnTo>
                  <a:pt x="230910" y="459828"/>
                </a:lnTo>
                <a:lnTo>
                  <a:pt x="242258" y="461531"/>
                </a:lnTo>
                <a:lnTo>
                  <a:pt x="253607" y="463234"/>
                </a:lnTo>
                <a:lnTo>
                  <a:pt x="265514" y="464370"/>
                </a:lnTo>
                <a:lnTo>
                  <a:pt x="277430" y="465505"/>
                </a:lnTo>
                <a:lnTo>
                  <a:pt x="289345" y="466640"/>
                </a:lnTo>
                <a:lnTo>
                  <a:pt x="301828" y="467208"/>
                </a:lnTo>
                <a:lnTo>
                  <a:pt x="314311" y="467776"/>
                </a:lnTo>
                <a:lnTo>
                  <a:pt x="326786" y="467776"/>
                </a:lnTo>
                <a:lnTo>
                  <a:pt x="339269" y="468344"/>
                </a:lnTo>
                <a:lnTo>
                  <a:pt x="364803" y="468344"/>
                </a:lnTo>
                <a:lnTo>
                  <a:pt x="377285" y="468911"/>
                </a:lnTo>
                <a:lnTo>
                  <a:pt x="428912" y="468911"/>
                </a:lnTo>
                <a:lnTo>
                  <a:pt x="441962" y="469479"/>
                </a:lnTo>
                <a:lnTo>
                  <a:pt x="454445" y="469479"/>
                </a:lnTo>
                <a:lnTo>
                  <a:pt x="466920" y="470047"/>
                </a:lnTo>
                <a:lnTo>
                  <a:pt x="479387" y="470615"/>
                </a:lnTo>
                <a:lnTo>
                  <a:pt x="491917" y="471750"/>
                </a:lnTo>
                <a:lnTo>
                  <a:pt x="504369" y="472885"/>
                </a:lnTo>
                <a:lnTo>
                  <a:pt x="527617" y="474021"/>
                </a:lnTo>
                <a:lnTo>
                  <a:pt x="549761" y="472885"/>
                </a:lnTo>
                <a:lnTo>
                  <a:pt x="569621" y="469479"/>
                </a:lnTo>
                <a:lnTo>
                  <a:pt x="587746" y="463234"/>
                </a:lnTo>
                <a:lnTo>
                  <a:pt x="604217" y="455286"/>
                </a:lnTo>
                <a:lnTo>
                  <a:pt x="618953" y="444499"/>
                </a:lnTo>
                <a:lnTo>
                  <a:pt x="632587" y="431449"/>
                </a:lnTo>
                <a:lnTo>
                  <a:pt x="644487" y="416688"/>
                </a:lnTo>
                <a:lnTo>
                  <a:pt x="655283" y="399089"/>
                </a:lnTo>
                <a:lnTo>
                  <a:pt x="664898" y="379786"/>
                </a:lnTo>
                <a:lnTo>
                  <a:pt x="673409" y="357645"/>
                </a:lnTo>
                <a:lnTo>
                  <a:pt x="681368" y="333800"/>
                </a:lnTo>
                <a:lnTo>
                  <a:pt x="687594" y="307684"/>
                </a:lnTo>
                <a:lnTo>
                  <a:pt x="693268" y="279874"/>
                </a:lnTo>
                <a:lnTo>
                  <a:pt x="698390" y="249784"/>
                </a:lnTo>
                <a:lnTo>
                  <a:pt x="702331" y="217424"/>
                </a:lnTo>
                <a:lnTo>
                  <a:pt x="704064" y="186199"/>
                </a:lnTo>
                <a:lnTo>
                  <a:pt x="701227" y="157812"/>
                </a:lnTo>
                <a:lnTo>
                  <a:pt x="694450" y="133408"/>
                </a:lnTo>
                <a:lnTo>
                  <a:pt x="683653" y="111266"/>
                </a:lnTo>
                <a:lnTo>
                  <a:pt x="670020" y="92531"/>
                </a:lnTo>
                <a:lnTo>
                  <a:pt x="654180" y="76067"/>
                </a:lnTo>
                <a:lnTo>
                  <a:pt x="635424" y="61874"/>
                </a:lnTo>
                <a:lnTo>
                  <a:pt x="615013" y="49384"/>
                </a:lnTo>
                <a:lnTo>
                  <a:pt x="593420" y="39165"/>
                </a:lnTo>
                <a:lnTo>
                  <a:pt x="570724" y="30649"/>
                </a:lnTo>
                <a:lnTo>
                  <a:pt x="548028" y="23836"/>
                </a:lnTo>
                <a:lnTo>
                  <a:pt x="525331" y="17591"/>
                </a:lnTo>
                <a:lnTo>
                  <a:pt x="502635" y="12482"/>
                </a:lnTo>
                <a:lnTo>
                  <a:pt x="481121" y="8508"/>
                </a:lnTo>
                <a:lnTo>
                  <a:pt x="460678" y="4541"/>
                </a:lnTo>
                <a:lnTo>
                  <a:pt x="441962" y="1135"/>
                </a:lnTo>
                <a:lnTo>
                  <a:pt x="424940" y="0"/>
                </a:lnTo>
                <a:lnTo>
                  <a:pt x="409052" y="2838"/>
                </a:lnTo>
                <a:lnTo>
                  <a:pt x="394300" y="9075"/>
                </a:lnTo>
                <a:lnTo>
                  <a:pt x="380690" y="18727"/>
                </a:lnTo>
                <a:lnTo>
                  <a:pt x="367640" y="31217"/>
                </a:lnTo>
                <a:lnTo>
                  <a:pt x="355157" y="45410"/>
                </a:lnTo>
                <a:lnTo>
                  <a:pt x="343241" y="62442"/>
                </a:lnTo>
                <a:lnTo>
                  <a:pt x="332460" y="80609"/>
                </a:lnTo>
                <a:lnTo>
                  <a:pt x="321687" y="99912"/>
                </a:lnTo>
                <a:lnTo>
                  <a:pt x="310907" y="119782"/>
                </a:lnTo>
                <a:lnTo>
                  <a:pt x="300693" y="139653"/>
                </a:lnTo>
                <a:lnTo>
                  <a:pt x="289913" y="160083"/>
                </a:lnTo>
                <a:lnTo>
                  <a:pt x="279699" y="179386"/>
                </a:lnTo>
                <a:lnTo>
                  <a:pt x="268919" y="198121"/>
                </a:lnTo>
                <a:lnTo>
                  <a:pt x="258138" y="215153"/>
                </a:lnTo>
                <a:lnTo>
                  <a:pt x="246798" y="230481"/>
                </a:lnTo>
                <a:lnTo>
                  <a:pt x="235450" y="241836"/>
                </a:lnTo>
                <a:lnTo>
                  <a:pt x="225804" y="248081"/>
                </a:lnTo>
                <a:lnTo>
                  <a:pt x="216725" y="249784"/>
                </a:lnTo>
                <a:lnTo>
                  <a:pt x="208781" y="246945"/>
                </a:lnTo>
                <a:lnTo>
                  <a:pt x="201405" y="240700"/>
                </a:lnTo>
                <a:lnTo>
                  <a:pt x="195164" y="231617"/>
                </a:lnTo>
                <a:lnTo>
                  <a:pt x="189490" y="219695"/>
                </a:lnTo>
                <a:lnTo>
                  <a:pt x="183823" y="206069"/>
                </a:lnTo>
                <a:lnTo>
                  <a:pt x="179284" y="190740"/>
                </a:lnTo>
                <a:lnTo>
                  <a:pt x="174178" y="174844"/>
                </a:lnTo>
                <a:lnTo>
                  <a:pt x="169638" y="158380"/>
                </a:lnTo>
                <a:lnTo>
                  <a:pt x="165099" y="141924"/>
                </a:lnTo>
                <a:lnTo>
                  <a:pt x="160560" y="126595"/>
                </a:lnTo>
                <a:lnTo>
                  <a:pt x="155453" y="112402"/>
                </a:lnTo>
                <a:lnTo>
                  <a:pt x="150346" y="99912"/>
                </a:lnTo>
                <a:lnTo>
                  <a:pt x="144672" y="89693"/>
                </a:lnTo>
                <a:lnTo>
                  <a:pt x="137864" y="82880"/>
                </a:lnTo>
                <a:lnTo>
                  <a:pt x="129352" y="80041"/>
                </a:lnTo>
                <a:lnTo>
                  <a:pt x="119714" y="80609"/>
                </a:lnTo>
                <a:lnTo>
                  <a:pt x="108934" y="84015"/>
                </a:lnTo>
                <a:lnTo>
                  <a:pt x="97586" y="90260"/>
                </a:lnTo>
                <a:lnTo>
                  <a:pt x="85670" y="98209"/>
                </a:lnTo>
                <a:lnTo>
                  <a:pt x="73754" y="107292"/>
                </a:lnTo>
                <a:lnTo>
                  <a:pt x="61272" y="117511"/>
                </a:lnTo>
                <a:lnTo>
                  <a:pt x="49931" y="128298"/>
                </a:lnTo>
                <a:lnTo>
                  <a:pt x="38583" y="139653"/>
                </a:lnTo>
                <a:lnTo>
                  <a:pt x="28370" y="149864"/>
                </a:lnTo>
                <a:lnTo>
                  <a:pt x="19859" y="159515"/>
                </a:lnTo>
                <a:lnTo>
                  <a:pt x="12482" y="168031"/>
                </a:lnTo>
                <a:lnTo>
                  <a:pt x="6808" y="174844"/>
                </a:lnTo>
                <a:lnTo>
                  <a:pt x="2837" y="178818"/>
                </a:lnTo>
                <a:lnTo>
                  <a:pt x="1702" y="180521"/>
                </a:lnTo>
                <a:lnTo>
                  <a:pt x="0" y="186199"/>
                </a:lnTo>
                <a:lnTo>
                  <a:pt x="0" y="194714"/>
                </a:lnTo>
                <a:lnTo>
                  <a:pt x="1702" y="2055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246338" y="4888075"/>
            <a:ext cx="684189" cy="449616"/>
          </a:xfrm>
          <a:custGeom>
            <a:avLst/>
            <a:gdLst/>
            <a:ahLst/>
            <a:cxnLst/>
            <a:rect l="l" t="t" r="r" b="b"/>
            <a:pathLst>
              <a:path w="684189" h="449616">
                <a:moveTo>
                  <a:pt x="2269" y="171446"/>
                </a:moveTo>
                <a:lnTo>
                  <a:pt x="1702" y="172013"/>
                </a:lnTo>
                <a:lnTo>
                  <a:pt x="1134" y="173716"/>
                </a:lnTo>
                <a:lnTo>
                  <a:pt x="0" y="179394"/>
                </a:lnTo>
                <a:lnTo>
                  <a:pt x="567" y="187342"/>
                </a:lnTo>
                <a:lnTo>
                  <a:pt x="5674" y="208916"/>
                </a:lnTo>
                <a:lnTo>
                  <a:pt x="10780" y="222541"/>
                </a:lnTo>
                <a:lnTo>
                  <a:pt x="17022" y="237302"/>
                </a:lnTo>
                <a:lnTo>
                  <a:pt x="24398" y="252631"/>
                </a:lnTo>
                <a:lnTo>
                  <a:pt x="32909" y="269095"/>
                </a:lnTo>
                <a:lnTo>
                  <a:pt x="42555" y="286119"/>
                </a:lnTo>
                <a:lnTo>
                  <a:pt x="53328" y="303151"/>
                </a:lnTo>
                <a:lnTo>
                  <a:pt x="64676" y="320750"/>
                </a:lnTo>
                <a:lnTo>
                  <a:pt x="77159" y="337214"/>
                </a:lnTo>
                <a:lnTo>
                  <a:pt x="90209" y="353678"/>
                </a:lnTo>
                <a:lnTo>
                  <a:pt x="103827" y="369575"/>
                </a:lnTo>
                <a:lnTo>
                  <a:pt x="118004" y="384336"/>
                </a:lnTo>
                <a:lnTo>
                  <a:pt x="132757" y="397393"/>
                </a:lnTo>
                <a:lnTo>
                  <a:pt x="148644" y="409316"/>
                </a:lnTo>
                <a:lnTo>
                  <a:pt x="165666" y="418399"/>
                </a:lnTo>
                <a:lnTo>
                  <a:pt x="184383" y="426340"/>
                </a:lnTo>
                <a:lnTo>
                  <a:pt x="204810" y="432017"/>
                </a:lnTo>
                <a:lnTo>
                  <a:pt x="225804" y="436559"/>
                </a:lnTo>
                <a:lnTo>
                  <a:pt x="247365" y="439965"/>
                </a:lnTo>
                <a:lnTo>
                  <a:pt x="270621" y="442236"/>
                </a:lnTo>
                <a:lnTo>
                  <a:pt x="293885" y="443371"/>
                </a:lnTo>
                <a:lnTo>
                  <a:pt x="318275" y="444507"/>
                </a:lnTo>
                <a:lnTo>
                  <a:pt x="416996" y="444507"/>
                </a:lnTo>
                <a:lnTo>
                  <a:pt x="441395" y="445075"/>
                </a:lnTo>
                <a:lnTo>
                  <a:pt x="465785" y="446778"/>
                </a:lnTo>
                <a:lnTo>
                  <a:pt x="489616" y="448481"/>
                </a:lnTo>
                <a:lnTo>
                  <a:pt x="512312" y="449616"/>
                </a:lnTo>
                <a:lnTo>
                  <a:pt x="533275" y="448481"/>
                </a:lnTo>
                <a:lnTo>
                  <a:pt x="552031" y="445642"/>
                </a:lnTo>
                <a:lnTo>
                  <a:pt x="569605" y="439965"/>
                </a:lnTo>
                <a:lnTo>
                  <a:pt x="586075" y="432585"/>
                </a:lnTo>
                <a:lnTo>
                  <a:pt x="600260" y="422366"/>
                </a:lnTo>
                <a:lnTo>
                  <a:pt x="613264" y="410451"/>
                </a:lnTo>
                <a:lnTo>
                  <a:pt x="625242" y="396258"/>
                </a:lnTo>
                <a:lnTo>
                  <a:pt x="635960" y="379794"/>
                </a:lnTo>
                <a:lnTo>
                  <a:pt x="645653" y="361627"/>
                </a:lnTo>
                <a:lnTo>
                  <a:pt x="654164" y="341188"/>
                </a:lnTo>
                <a:lnTo>
                  <a:pt x="661493" y="318479"/>
                </a:lnTo>
                <a:lnTo>
                  <a:pt x="667798" y="293499"/>
                </a:lnTo>
                <a:lnTo>
                  <a:pt x="673472" y="266824"/>
                </a:lnTo>
                <a:lnTo>
                  <a:pt x="678515" y="237870"/>
                </a:lnTo>
                <a:lnTo>
                  <a:pt x="682534" y="206645"/>
                </a:lnTo>
                <a:lnTo>
                  <a:pt x="684189" y="181097"/>
                </a:lnTo>
                <a:lnTo>
                  <a:pt x="682534" y="158388"/>
                </a:lnTo>
                <a:lnTo>
                  <a:pt x="678515" y="137382"/>
                </a:lnTo>
                <a:lnTo>
                  <a:pt x="671738" y="118655"/>
                </a:lnTo>
                <a:lnTo>
                  <a:pt x="662675" y="101623"/>
                </a:lnTo>
                <a:lnTo>
                  <a:pt x="651879" y="86862"/>
                </a:lnTo>
                <a:lnTo>
                  <a:pt x="638797" y="73236"/>
                </a:lnTo>
                <a:lnTo>
                  <a:pt x="624612" y="61314"/>
                </a:lnTo>
                <a:lnTo>
                  <a:pt x="609323" y="51095"/>
                </a:lnTo>
                <a:lnTo>
                  <a:pt x="592853" y="42011"/>
                </a:lnTo>
                <a:lnTo>
                  <a:pt x="575279" y="34063"/>
                </a:lnTo>
                <a:lnTo>
                  <a:pt x="557705" y="27250"/>
                </a:lnTo>
                <a:lnTo>
                  <a:pt x="538949" y="21573"/>
                </a:lnTo>
                <a:lnTo>
                  <a:pt x="520824" y="16464"/>
                </a:lnTo>
                <a:lnTo>
                  <a:pt x="502698" y="11922"/>
                </a:lnTo>
                <a:lnTo>
                  <a:pt x="485045" y="7948"/>
                </a:lnTo>
                <a:lnTo>
                  <a:pt x="477165" y="6812"/>
                </a:lnTo>
                <a:lnTo>
                  <a:pt x="469757" y="5109"/>
                </a:lnTo>
                <a:lnTo>
                  <a:pt x="461813" y="3974"/>
                </a:lnTo>
                <a:lnTo>
                  <a:pt x="454437" y="2838"/>
                </a:lnTo>
                <a:lnTo>
                  <a:pt x="447636" y="2270"/>
                </a:lnTo>
                <a:lnTo>
                  <a:pt x="440260" y="1135"/>
                </a:lnTo>
                <a:lnTo>
                  <a:pt x="433451" y="567"/>
                </a:lnTo>
                <a:lnTo>
                  <a:pt x="427209" y="0"/>
                </a:lnTo>
                <a:lnTo>
                  <a:pt x="414159" y="0"/>
                </a:lnTo>
                <a:lnTo>
                  <a:pt x="401676" y="2270"/>
                </a:lnTo>
                <a:lnTo>
                  <a:pt x="389761" y="7380"/>
                </a:lnTo>
                <a:lnTo>
                  <a:pt x="378420" y="13625"/>
                </a:lnTo>
                <a:lnTo>
                  <a:pt x="367640" y="22141"/>
                </a:lnTo>
                <a:lnTo>
                  <a:pt x="357426" y="32360"/>
                </a:lnTo>
                <a:lnTo>
                  <a:pt x="347780" y="44282"/>
                </a:lnTo>
                <a:lnTo>
                  <a:pt x="338134" y="56772"/>
                </a:lnTo>
                <a:lnTo>
                  <a:pt x="329056" y="70398"/>
                </a:lnTo>
                <a:lnTo>
                  <a:pt x="320545" y="84591"/>
                </a:lnTo>
                <a:lnTo>
                  <a:pt x="312042" y="99920"/>
                </a:lnTo>
                <a:lnTo>
                  <a:pt x="303530" y="115248"/>
                </a:lnTo>
                <a:lnTo>
                  <a:pt x="295019" y="130577"/>
                </a:lnTo>
                <a:lnTo>
                  <a:pt x="287076" y="145898"/>
                </a:lnTo>
                <a:lnTo>
                  <a:pt x="279132" y="161226"/>
                </a:lnTo>
                <a:lnTo>
                  <a:pt x="270621" y="175987"/>
                </a:lnTo>
                <a:lnTo>
                  <a:pt x="266649" y="182800"/>
                </a:lnTo>
                <a:lnTo>
                  <a:pt x="262110" y="189613"/>
                </a:lnTo>
                <a:lnTo>
                  <a:pt x="258138" y="195858"/>
                </a:lnTo>
                <a:lnTo>
                  <a:pt x="253599" y="201535"/>
                </a:lnTo>
                <a:lnTo>
                  <a:pt x="249059" y="207212"/>
                </a:lnTo>
                <a:lnTo>
                  <a:pt x="244528" y="212322"/>
                </a:lnTo>
                <a:lnTo>
                  <a:pt x="239989" y="217431"/>
                </a:lnTo>
                <a:lnTo>
                  <a:pt x="235450" y="221973"/>
                </a:lnTo>
                <a:lnTo>
                  <a:pt x="224101" y="231057"/>
                </a:lnTo>
                <a:lnTo>
                  <a:pt x="213888" y="235031"/>
                </a:lnTo>
                <a:lnTo>
                  <a:pt x="204810" y="235031"/>
                </a:lnTo>
                <a:lnTo>
                  <a:pt x="196866" y="231625"/>
                </a:lnTo>
                <a:lnTo>
                  <a:pt x="189490" y="224812"/>
                </a:lnTo>
                <a:lnTo>
                  <a:pt x="182681" y="215728"/>
                </a:lnTo>
                <a:lnTo>
                  <a:pt x="177015" y="204374"/>
                </a:lnTo>
                <a:lnTo>
                  <a:pt x="171341" y="191316"/>
                </a:lnTo>
                <a:lnTo>
                  <a:pt x="165666" y="177123"/>
                </a:lnTo>
                <a:lnTo>
                  <a:pt x="161127" y="161794"/>
                </a:lnTo>
                <a:lnTo>
                  <a:pt x="156021" y="146465"/>
                </a:lnTo>
                <a:lnTo>
                  <a:pt x="151481" y="131712"/>
                </a:lnTo>
                <a:lnTo>
                  <a:pt x="146942" y="116951"/>
                </a:lnTo>
                <a:lnTo>
                  <a:pt x="141835" y="103894"/>
                </a:lnTo>
                <a:lnTo>
                  <a:pt x="136729" y="92539"/>
                </a:lnTo>
                <a:lnTo>
                  <a:pt x="131055" y="83456"/>
                </a:lnTo>
                <a:lnTo>
                  <a:pt x="124813" y="77211"/>
                </a:lnTo>
                <a:lnTo>
                  <a:pt x="117437" y="74372"/>
                </a:lnTo>
                <a:lnTo>
                  <a:pt x="108934" y="74372"/>
                </a:lnTo>
                <a:lnTo>
                  <a:pt x="99288" y="77211"/>
                </a:lnTo>
                <a:lnTo>
                  <a:pt x="89642" y="82320"/>
                </a:lnTo>
                <a:lnTo>
                  <a:pt x="79429" y="89133"/>
                </a:lnTo>
                <a:lnTo>
                  <a:pt x="69215" y="97081"/>
                </a:lnTo>
                <a:lnTo>
                  <a:pt x="59002" y="106165"/>
                </a:lnTo>
                <a:lnTo>
                  <a:pt x="49356" y="116384"/>
                </a:lnTo>
                <a:lnTo>
                  <a:pt x="39718" y="126603"/>
                </a:lnTo>
                <a:lnTo>
                  <a:pt x="30639" y="136246"/>
                </a:lnTo>
                <a:lnTo>
                  <a:pt x="22696" y="145898"/>
                </a:lnTo>
                <a:lnTo>
                  <a:pt x="15319" y="154414"/>
                </a:lnTo>
                <a:lnTo>
                  <a:pt x="9645" y="161794"/>
                </a:lnTo>
                <a:lnTo>
                  <a:pt x="5106" y="167471"/>
                </a:lnTo>
                <a:lnTo>
                  <a:pt x="2269" y="1714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255416" y="4902836"/>
            <a:ext cx="663763" cy="425772"/>
          </a:xfrm>
          <a:custGeom>
            <a:avLst/>
            <a:gdLst/>
            <a:ahLst/>
            <a:cxnLst/>
            <a:rect l="l" t="t" r="r" b="b"/>
            <a:pathLst>
              <a:path w="663763" h="425772">
                <a:moveTo>
                  <a:pt x="567" y="167471"/>
                </a:moveTo>
                <a:lnTo>
                  <a:pt x="0" y="173149"/>
                </a:lnTo>
                <a:lnTo>
                  <a:pt x="567" y="180529"/>
                </a:lnTo>
                <a:lnTo>
                  <a:pt x="2837" y="190181"/>
                </a:lnTo>
                <a:lnTo>
                  <a:pt x="6808" y="201535"/>
                </a:lnTo>
                <a:lnTo>
                  <a:pt x="11915" y="214025"/>
                </a:lnTo>
                <a:lnTo>
                  <a:pt x="18157" y="227651"/>
                </a:lnTo>
                <a:lnTo>
                  <a:pt x="25533" y="242412"/>
                </a:lnTo>
                <a:lnTo>
                  <a:pt x="34044" y="257740"/>
                </a:lnTo>
                <a:lnTo>
                  <a:pt x="43682" y="273629"/>
                </a:lnTo>
                <a:lnTo>
                  <a:pt x="53895" y="289525"/>
                </a:lnTo>
                <a:lnTo>
                  <a:pt x="65243" y="305989"/>
                </a:lnTo>
                <a:lnTo>
                  <a:pt x="77159" y="321886"/>
                </a:lnTo>
                <a:lnTo>
                  <a:pt x="89642" y="337214"/>
                </a:lnTo>
                <a:lnTo>
                  <a:pt x="102692" y="351975"/>
                </a:lnTo>
                <a:lnTo>
                  <a:pt x="116302" y="365601"/>
                </a:lnTo>
                <a:lnTo>
                  <a:pt x="130487" y="378091"/>
                </a:lnTo>
                <a:lnTo>
                  <a:pt x="145807" y="389445"/>
                </a:lnTo>
                <a:lnTo>
                  <a:pt x="162262" y="398529"/>
                </a:lnTo>
                <a:lnTo>
                  <a:pt x="180411" y="405334"/>
                </a:lnTo>
                <a:lnTo>
                  <a:pt x="199703" y="411011"/>
                </a:lnTo>
                <a:lnTo>
                  <a:pt x="220130" y="415553"/>
                </a:lnTo>
                <a:lnTo>
                  <a:pt x="241683" y="418391"/>
                </a:lnTo>
                <a:lnTo>
                  <a:pt x="263245" y="420095"/>
                </a:lnTo>
                <a:lnTo>
                  <a:pt x="286508" y="421230"/>
                </a:lnTo>
                <a:lnTo>
                  <a:pt x="309197" y="421798"/>
                </a:lnTo>
                <a:lnTo>
                  <a:pt x="333028" y="421798"/>
                </a:lnTo>
                <a:lnTo>
                  <a:pt x="356859" y="421230"/>
                </a:lnTo>
                <a:lnTo>
                  <a:pt x="404513" y="421230"/>
                </a:lnTo>
                <a:lnTo>
                  <a:pt x="428344" y="421798"/>
                </a:lnTo>
                <a:lnTo>
                  <a:pt x="451600" y="422933"/>
                </a:lnTo>
                <a:lnTo>
                  <a:pt x="474312" y="424636"/>
                </a:lnTo>
                <a:lnTo>
                  <a:pt x="495826" y="425772"/>
                </a:lnTo>
                <a:lnTo>
                  <a:pt x="516316" y="425204"/>
                </a:lnTo>
                <a:lnTo>
                  <a:pt x="534993" y="422366"/>
                </a:lnTo>
                <a:lnTo>
                  <a:pt x="552015" y="417256"/>
                </a:lnTo>
                <a:lnTo>
                  <a:pt x="567304" y="410443"/>
                </a:lnTo>
                <a:lnTo>
                  <a:pt x="581489" y="401367"/>
                </a:lnTo>
                <a:lnTo>
                  <a:pt x="594571" y="390013"/>
                </a:lnTo>
                <a:lnTo>
                  <a:pt x="606470" y="376955"/>
                </a:lnTo>
                <a:lnTo>
                  <a:pt x="616715" y="361627"/>
                </a:lnTo>
                <a:lnTo>
                  <a:pt x="625778" y="344595"/>
                </a:lnTo>
                <a:lnTo>
                  <a:pt x="634289" y="325292"/>
                </a:lnTo>
                <a:lnTo>
                  <a:pt x="641697" y="303718"/>
                </a:lnTo>
                <a:lnTo>
                  <a:pt x="647923" y="280441"/>
                </a:lnTo>
                <a:lnTo>
                  <a:pt x="653597" y="254902"/>
                </a:lnTo>
                <a:lnTo>
                  <a:pt x="658089" y="227083"/>
                </a:lnTo>
                <a:lnTo>
                  <a:pt x="662108" y="197561"/>
                </a:lnTo>
                <a:lnTo>
                  <a:pt x="663763" y="172581"/>
                </a:lnTo>
                <a:lnTo>
                  <a:pt x="662108" y="149872"/>
                </a:lnTo>
                <a:lnTo>
                  <a:pt x="658089" y="129434"/>
                </a:lnTo>
                <a:lnTo>
                  <a:pt x="651311" y="111274"/>
                </a:lnTo>
                <a:lnTo>
                  <a:pt x="642249" y="94810"/>
                </a:lnTo>
                <a:lnTo>
                  <a:pt x="631452" y="80617"/>
                </a:lnTo>
                <a:lnTo>
                  <a:pt x="619001" y="67559"/>
                </a:lnTo>
                <a:lnTo>
                  <a:pt x="604815" y="56205"/>
                </a:lnTo>
                <a:lnTo>
                  <a:pt x="589448" y="45985"/>
                </a:lnTo>
                <a:lnTo>
                  <a:pt x="573608" y="37470"/>
                </a:lnTo>
                <a:lnTo>
                  <a:pt x="556586" y="29521"/>
                </a:lnTo>
                <a:lnTo>
                  <a:pt x="539012" y="23276"/>
                </a:lnTo>
                <a:lnTo>
                  <a:pt x="521359" y="17599"/>
                </a:lnTo>
                <a:lnTo>
                  <a:pt x="503786" y="13057"/>
                </a:lnTo>
                <a:lnTo>
                  <a:pt x="486212" y="8515"/>
                </a:lnTo>
                <a:lnTo>
                  <a:pt x="469190" y="5109"/>
                </a:lnTo>
                <a:lnTo>
                  <a:pt x="461782" y="3406"/>
                </a:lnTo>
                <a:lnTo>
                  <a:pt x="453870" y="2270"/>
                </a:lnTo>
                <a:lnTo>
                  <a:pt x="446493" y="1135"/>
                </a:lnTo>
                <a:lnTo>
                  <a:pt x="439692" y="567"/>
                </a:lnTo>
                <a:lnTo>
                  <a:pt x="432316" y="0"/>
                </a:lnTo>
                <a:lnTo>
                  <a:pt x="412457" y="0"/>
                </a:lnTo>
                <a:lnTo>
                  <a:pt x="399974" y="1703"/>
                </a:lnTo>
                <a:lnTo>
                  <a:pt x="388058" y="5677"/>
                </a:lnTo>
                <a:lnTo>
                  <a:pt x="376710" y="11922"/>
                </a:lnTo>
                <a:lnTo>
                  <a:pt x="365937" y="19302"/>
                </a:lnTo>
                <a:lnTo>
                  <a:pt x="355724" y="28386"/>
                </a:lnTo>
                <a:lnTo>
                  <a:pt x="346078" y="38605"/>
                </a:lnTo>
                <a:lnTo>
                  <a:pt x="336432" y="49960"/>
                </a:lnTo>
                <a:lnTo>
                  <a:pt x="327354" y="62450"/>
                </a:lnTo>
                <a:lnTo>
                  <a:pt x="318843" y="75507"/>
                </a:lnTo>
                <a:lnTo>
                  <a:pt x="309764" y="89701"/>
                </a:lnTo>
                <a:lnTo>
                  <a:pt x="301828" y="103894"/>
                </a:lnTo>
                <a:lnTo>
                  <a:pt x="293317" y="118087"/>
                </a:lnTo>
                <a:lnTo>
                  <a:pt x="285373" y="132840"/>
                </a:lnTo>
                <a:lnTo>
                  <a:pt x="277430" y="147033"/>
                </a:lnTo>
                <a:lnTo>
                  <a:pt x="269486" y="161226"/>
                </a:lnTo>
                <a:lnTo>
                  <a:pt x="261542" y="174852"/>
                </a:lnTo>
                <a:lnTo>
                  <a:pt x="257003" y="181665"/>
                </a:lnTo>
                <a:lnTo>
                  <a:pt x="252464" y="187910"/>
                </a:lnTo>
                <a:lnTo>
                  <a:pt x="247925" y="193019"/>
                </a:lnTo>
                <a:lnTo>
                  <a:pt x="243385" y="198129"/>
                </a:lnTo>
                <a:lnTo>
                  <a:pt x="238854" y="203238"/>
                </a:lnTo>
                <a:lnTo>
                  <a:pt x="233747" y="207212"/>
                </a:lnTo>
                <a:lnTo>
                  <a:pt x="229208" y="211186"/>
                </a:lnTo>
                <a:lnTo>
                  <a:pt x="224101" y="215161"/>
                </a:lnTo>
                <a:lnTo>
                  <a:pt x="212753" y="221406"/>
                </a:lnTo>
                <a:lnTo>
                  <a:pt x="202540" y="223676"/>
                </a:lnTo>
                <a:lnTo>
                  <a:pt x="193461" y="222541"/>
                </a:lnTo>
                <a:lnTo>
                  <a:pt x="185518" y="217999"/>
                </a:lnTo>
                <a:lnTo>
                  <a:pt x="177574" y="211186"/>
                </a:lnTo>
                <a:lnTo>
                  <a:pt x="170773" y="201535"/>
                </a:lnTo>
                <a:lnTo>
                  <a:pt x="164532" y="190181"/>
                </a:lnTo>
                <a:lnTo>
                  <a:pt x="158290" y="177691"/>
                </a:lnTo>
                <a:lnTo>
                  <a:pt x="152616" y="164065"/>
                </a:lnTo>
                <a:lnTo>
                  <a:pt x="147509" y="149872"/>
                </a:lnTo>
                <a:lnTo>
                  <a:pt x="142403" y="135679"/>
                </a:lnTo>
                <a:lnTo>
                  <a:pt x="137296" y="122053"/>
                </a:lnTo>
                <a:lnTo>
                  <a:pt x="132757" y="108436"/>
                </a:lnTo>
                <a:lnTo>
                  <a:pt x="127650" y="96513"/>
                </a:lnTo>
                <a:lnTo>
                  <a:pt x="122544" y="86294"/>
                </a:lnTo>
                <a:lnTo>
                  <a:pt x="116869" y="77778"/>
                </a:lnTo>
                <a:lnTo>
                  <a:pt x="110628" y="71533"/>
                </a:lnTo>
                <a:lnTo>
                  <a:pt x="103260" y="69262"/>
                </a:lnTo>
                <a:lnTo>
                  <a:pt x="95316" y="69262"/>
                </a:lnTo>
                <a:lnTo>
                  <a:pt x="86805" y="72101"/>
                </a:lnTo>
                <a:lnTo>
                  <a:pt x="77726" y="77211"/>
                </a:lnTo>
                <a:lnTo>
                  <a:pt x="68648" y="84023"/>
                </a:lnTo>
                <a:lnTo>
                  <a:pt x="59569" y="91971"/>
                </a:lnTo>
                <a:lnTo>
                  <a:pt x="51058" y="101055"/>
                </a:lnTo>
                <a:lnTo>
                  <a:pt x="41980" y="110706"/>
                </a:lnTo>
                <a:lnTo>
                  <a:pt x="33476" y="120918"/>
                </a:lnTo>
                <a:lnTo>
                  <a:pt x="26100" y="131137"/>
                </a:lnTo>
                <a:lnTo>
                  <a:pt x="19291" y="140220"/>
                </a:lnTo>
                <a:lnTo>
                  <a:pt x="13050" y="148736"/>
                </a:lnTo>
                <a:lnTo>
                  <a:pt x="7943" y="155549"/>
                </a:lnTo>
                <a:lnTo>
                  <a:pt x="3971" y="161226"/>
                </a:lnTo>
                <a:lnTo>
                  <a:pt x="1702" y="164633"/>
                </a:lnTo>
                <a:lnTo>
                  <a:pt x="1134" y="165200"/>
                </a:lnTo>
                <a:lnTo>
                  <a:pt x="567" y="167471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264495" y="4916462"/>
            <a:ext cx="643967" cy="403063"/>
          </a:xfrm>
          <a:custGeom>
            <a:avLst/>
            <a:gdLst/>
            <a:ahLst/>
            <a:cxnLst/>
            <a:rect l="l" t="t" r="r" b="b"/>
            <a:pathLst>
              <a:path w="643967" h="403063">
                <a:moveTo>
                  <a:pt x="7943" y="194722"/>
                </a:moveTo>
                <a:lnTo>
                  <a:pt x="13050" y="206645"/>
                </a:lnTo>
                <a:lnTo>
                  <a:pt x="19291" y="219135"/>
                </a:lnTo>
                <a:lnTo>
                  <a:pt x="26668" y="232760"/>
                </a:lnTo>
                <a:lnTo>
                  <a:pt x="35738" y="247521"/>
                </a:lnTo>
                <a:lnTo>
                  <a:pt x="44817" y="262274"/>
                </a:lnTo>
                <a:lnTo>
                  <a:pt x="55030" y="277035"/>
                </a:lnTo>
                <a:lnTo>
                  <a:pt x="66378" y="291796"/>
                </a:lnTo>
                <a:lnTo>
                  <a:pt x="77726" y="306557"/>
                </a:lnTo>
                <a:lnTo>
                  <a:pt x="89642" y="321318"/>
                </a:lnTo>
                <a:lnTo>
                  <a:pt x="102684" y="334943"/>
                </a:lnTo>
                <a:lnTo>
                  <a:pt x="115735" y="348001"/>
                </a:lnTo>
                <a:lnTo>
                  <a:pt x="128785" y="359923"/>
                </a:lnTo>
                <a:lnTo>
                  <a:pt x="143538" y="370710"/>
                </a:lnTo>
                <a:lnTo>
                  <a:pt x="159425" y="379226"/>
                </a:lnTo>
                <a:lnTo>
                  <a:pt x="177007" y="386039"/>
                </a:lnTo>
                <a:lnTo>
                  <a:pt x="195731" y="391141"/>
                </a:lnTo>
                <a:lnTo>
                  <a:pt x="215023" y="395115"/>
                </a:lnTo>
                <a:lnTo>
                  <a:pt x="235442" y="397386"/>
                </a:lnTo>
                <a:lnTo>
                  <a:pt x="257003" y="399089"/>
                </a:lnTo>
                <a:lnTo>
                  <a:pt x="278565" y="400224"/>
                </a:lnTo>
                <a:lnTo>
                  <a:pt x="323382" y="400224"/>
                </a:lnTo>
                <a:lnTo>
                  <a:pt x="346646" y="399656"/>
                </a:lnTo>
                <a:lnTo>
                  <a:pt x="369334" y="399089"/>
                </a:lnTo>
                <a:lnTo>
                  <a:pt x="392598" y="399089"/>
                </a:lnTo>
                <a:lnTo>
                  <a:pt x="415294" y="399656"/>
                </a:lnTo>
                <a:lnTo>
                  <a:pt x="437415" y="400224"/>
                </a:lnTo>
                <a:lnTo>
                  <a:pt x="459559" y="401927"/>
                </a:lnTo>
                <a:lnTo>
                  <a:pt x="480522" y="403063"/>
                </a:lnTo>
                <a:lnTo>
                  <a:pt x="499830" y="402495"/>
                </a:lnTo>
                <a:lnTo>
                  <a:pt x="517955" y="400224"/>
                </a:lnTo>
                <a:lnTo>
                  <a:pt x="534426" y="395682"/>
                </a:lnTo>
                <a:lnTo>
                  <a:pt x="549162" y="389445"/>
                </a:lnTo>
                <a:lnTo>
                  <a:pt x="563348" y="380929"/>
                </a:lnTo>
                <a:lnTo>
                  <a:pt x="575878" y="371278"/>
                </a:lnTo>
                <a:lnTo>
                  <a:pt x="587226" y="358788"/>
                </a:lnTo>
                <a:lnTo>
                  <a:pt x="597392" y="344595"/>
                </a:lnTo>
                <a:lnTo>
                  <a:pt x="606455" y="328698"/>
                </a:lnTo>
                <a:lnTo>
                  <a:pt x="614966" y="310531"/>
                </a:lnTo>
                <a:lnTo>
                  <a:pt x="621822" y="290661"/>
                </a:lnTo>
                <a:lnTo>
                  <a:pt x="628599" y="268519"/>
                </a:lnTo>
                <a:lnTo>
                  <a:pt x="633722" y="244115"/>
                </a:lnTo>
                <a:lnTo>
                  <a:pt x="638292" y="217431"/>
                </a:lnTo>
                <a:lnTo>
                  <a:pt x="642233" y="189045"/>
                </a:lnTo>
                <a:lnTo>
                  <a:pt x="643967" y="164633"/>
                </a:lnTo>
                <a:lnTo>
                  <a:pt x="642233" y="142491"/>
                </a:lnTo>
                <a:lnTo>
                  <a:pt x="637662" y="122621"/>
                </a:lnTo>
                <a:lnTo>
                  <a:pt x="631436" y="105021"/>
                </a:lnTo>
                <a:lnTo>
                  <a:pt x="622374" y="89133"/>
                </a:lnTo>
                <a:lnTo>
                  <a:pt x="611577" y="74940"/>
                </a:lnTo>
                <a:lnTo>
                  <a:pt x="599126" y="62450"/>
                </a:lnTo>
                <a:lnTo>
                  <a:pt x="585492" y="51095"/>
                </a:lnTo>
                <a:lnTo>
                  <a:pt x="570204" y="41444"/>
                </a:lnTo>
                <a:lnTo>
                  <a:pt x="554285" y="33495"/>
                </a:lnTo>
                <a:lnTo>
                  <a:pt x="537814" y="26115"/>
                </a:lnTo>
                <a:lnTo>
                  <a:pt x="520240" y="19870"/>
                </a:lnTo>
                <a:lnTo>
                  <a:pt x="503218" y="14760"/>
                </a:lnTo>
                <a:lnTo>
                  <a:pt x="486196" y="10219"/>
                </a:lnTo>
                <a:lnTo>
                  <a:pt x="469174" y="6245"/>
                </a:lnTo>
                <a:lnTo>
                  <a:pt x="452703" y="2838"/>
                </a:lnTo>
                <a:lnTo>
                  <a:pt x="437982" y="567"/>
                </a:lnTo>
                <a:lnTo>
                  <a:pt x="431181" y="0"/>
                </a:lnTo>
                <a:lnTo>
                  <a:pt x="416996" y="0"/>
                </a:lnTo>
                <a:lnTo>
                  <a:pt x="397704" y="1703"/>
                </a:lnTo>
                <a:lnTo>
                  <a:pt x="375008" y="8515"/>
                </a:lnTo>
                <a:lnTo>
                  <a:pt x="353454" y="22709"/>
                </a:lnTo>
                <a:lnTo>
                  <a:pt x="334163" y="42579"/>
                </a:lnTo>
                <a:lnTo>
                  <a:pt x="325084" y="53934"/>
                </a:lnTo>
                <a:lnTo>
                  <a:pt x="316573" y="66424"/>
                </a:lnTo>
                <a:lnTo>
                  <a:pt x="307494" y="79481"/>
                </a:lnTo>
                <a:lnTo>
                  <a:pt x="299551" y="93107"/>
                </a:lnTo>
                <a:lnTo>
                  <a:pt x="291048" y="107292"/>
                </a:lnTo>
                <a:lnTo>
                  <a:pt x="283104" y="121485"/>
                </a:lnTo>
                <a:lnTo>
                  <a:pt x="275160" y="135111"/>
                </a:lnTo>
                <a:lnTo>
                  <a:pt x="267216" y="149304"/>
                </a:lnTo>
                <a:lnTo>
                  <a:pt x="259840" y="162362"/>
                </a:lnTo>
                <a:lnTo>
                  <a:pt x="251896" y="175420"/>
                </a:lnTo>
                <a:lnTo>
                  <a:pt x="247357" y="181665"/>
                </a:lnTo>
                <a:lnTo>
                  <a:pt x="242818" y="187342"/>
                </a:lnTo>
                <a:lnTo>
                  <a:pt x="238279" y="192451"/>
                </a:lnTo>
                <a:lnTo>
                  <a:pt x="233739" y="196426"/>
                </a:lnTo>
                <a:lnTo>
                  <a:pt x="228641" y="199832"/>
                </a:lnTo>
                <a:lnTo>
                  <a:pt x="223534" y="203238"/>
                </a:lnTo>
                <a:lnTo>
                  <a:pt x="218427" y="206077"/>
                </a:lnTo>
                <a:lnTo>
                  <a:pt x="213321" y="208916"/>
                </a:lnTo>
                <a:lnTo>
                  <a:pt x="202540" y="212890"/>
                </a:lnTo>
                <a:lnTo>
                  <a:pt x="192327" y="212890"/>
                </a:lnTo>
                <a:lnTo>
                  <a:pt x="183248" y="210051"/>
                </a:lnTo>
                <a:lnTo>
                  <a:pt x="174737" y="204941"/>
                </a:lnTo>
                <a:lnTo>
                  <a:pt x="166793" y="197561"/>
                </a:lnTo>
                <a:lnTo>
                  <a:pt x="159425" y="187910"/>
                </a:lnTo>
                <a:lnTo>
                  <a:pt x="152616" y="177123"/>
                </a:lnTo>
                <a:lnTo>
                  <a:pt x="146375" y="165200"/>
                </a:lnTo>
                <a:lnTo>
                  <a:pt x="140701" y="152710"/>
                </a:lnTo>
                <a:lnTo>
                  <a:pt x="135027" y="139085"/>
                </a:lnTo>
                <a:lnTo>
                  <a:pt x="129352" y="126027"/>
                </a:lnTo>
                <a:lnTo>
                  <a:pt x="124246" y="113537"/>
                </a:lnTo>
                <a:lnTo>
                  <a:pt x="119139" y="101623"/>
                </a:lnTo>
                <a:lnTo>
                  <a:pt x="114032" y="90836"/>
                </a:lnTo>
                <a:lnTo>
                  <a:pt x="108358" y="81185"/>
                </a:lnTo>
                <a:lnTo>
                  <a:pt x="103252" y="73804"/>
                </a:lnTo>
                <a:lnTo>
                  <a:pt x="96443" y="68127"/>
                </a:lnTo>
                <a:lnTo>
                  <a:pt x="89642" y="65288"/>
                </a:lnTo>
                <a:lnTo>
                  <a:pt x="82266" y="65856"/>
                </a:lnTo>
                <a:lnTo>
                  <a:pt x="74322" y="68695"/>
                </a:lnTo>
                <a:lnTo>
                  <a:pt x="66378" y="73804"/>
                </a:lnTo>
                <a:lnTo>
                  <a:pt x="58434" y="80617"/>
                </a:lnTo>
                <a:lnTo>
                  <a:pt x="49923" y="88565"/>
                </a:lnTo>
                <a:lnTo>
                  <a:pt x="42547" y="97649"/>
                </a:lnTo>
                <a:lnTo>
                  <a:pt x="35171" y="107292"/>
                </a:lnTo>
                <a:lnTo>
                  <a:pt x="27795" y="116944"/>
                </a:lnTo>
                <a:lnTo>
                  <a:pt x="21561" y="126595"/>
                </a:lnTo>
                <a:lnTo>
                  <a:pt x="15319" y="135679"/>
                </a:lnTo>
                <a:lnTo>
                  <a:pt x="10213" y="143627"/>
                </a:lnTo>
                <a:lnTo>
                  <a:pt x="6241" y="150440"/>
                </a:lnTo>
                <a:lnTo>
                  <a:pt x="3404" y="156117"/>
                </a:lnTo>
                <a:lnTo>
                  <a:pt x="1134" y="158955"/>
                </a:lnTo>
                <a:lnTo>
                  <a:pt x="0" y="160659"/>
                </a:lnTo>
                <a:lnTo>
                  <a:pt x="0" y="168039"/>
                </a:lnTo>
                <a:lnTo>
                  <a:pt x="1134" y="175420"/>
                </a:lnTo>
                <a:lnTo>
                  <a:pt x="3404" y="184503"/>
                </a:lnTo>
                <a:lnTo>
                  <a:pt x="7943" y="194722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273006" y="4930087"/>
            <a:ext cx="624107" cy="382057"/>
          </a:xfrm>
          <a:custGeom>
            <a:avLst/>
            <a:gdLst/>
            <a:ahLst/>
            <a:cxnLst/>
            <a:rect l="l" t="t" r="r" b="b"/>
            <a:pathLst>
              <a:path w="624107" h="382057">
                <a:moveTo>
                  <a:pt x="1702" y="171446"/>
                </a:moveTo>
                <a:lnTo>
                  <a:pt x="4539" y="179961"/>
                </a:lnTo>
                <a:lnTo>
                  <a:pt x="9078" y="189613"/>
                </a:lnTo>
                <a:lnTo>
                  <a:pt x="14185" y="200400"/>
                </a:lnTo>
                <a:lnTo>
                  <a:pt x="20986" y="212322"/>
                </a:lnTo>
                <a:lnTo>
                  <a:pt x="28362" y="225380"/>
                </a:lnTo>
                <a:lnTo>
                  <a:pt x="36873" y="238430"/>
                </a:lnTo>
                <a:lnTo>
                  <a:pt x="46519" y="252055"/>
                </a:lnTo>
                <a:lnTo>
                  <a:pt x="56165" y="265680"/>
                </a:lnTo>
                <a:lnTo>
                  <a:pt x="66946" y="279874"/>
                </a:lnTo>
                <a:lnTo>
                  <a:pt x="78294" y="293499"/>
                </a:lnTo>
                <a:lnTo>
                  <a:pt x="90201" y="306557"/>
                </a:lnTo>
                <a:lnTo>
                  <a:pt x="102684" y="319615"/>
                </a:lnTo>
                <a:lnTo>
                  <a:pt x="115167" y="331537"/>
                </a:lnTo>
                <a:lnTo>
                  <a:pt x="127650" y="342892"/>
                </a:lnTo>
                <a:lnTo>
                  <a:pt x="141835" y="353111"/>
                </a:lnTo>
                <a:lnTo>
                  <a:pt x="157147" y="361059"/>
                </a:lnTo>
                <a:lnTo>
                  <a:pt x="173602" y="367872"/>
                </a:lnTo>
                <a:lnTo>
                  <a:pt x="191759" y="372413"/>
                </a:lnTo>
                <a:lnTo>
                  <a:pt x="210484" y="375820"/>
                </a:lnTo>
                <a:lnTo>
                  <a:pt x="229768" y="378650"/>
                </a:lnTo>
                <a:lnTo>
                  <a:pt x="250194" y="379786"/>
                </a:lnTo>
                <a:lnTo>
                  <a:pt x="271188" y="380354"/>
                </a:lnTo>
                <a:lnTo>
                  <a:pt x="292742" y="380354"/>
                </a:lnTo>
                <a:lnTo>
                  <a:pt x="314871" y="379786"/>
                </a:lnTo>
                <a:lnTo>
                  <a:pt x="336432" y="379218"/>
                </a:lnTo>
                <a:lnTo>
                  <a:pt x="358553" y="378650"/>
                </a:lnTo>
                <a:lnTo>
                  <a:pt x="380682" y="378083"/>
                </a:lnTo>
                <a:lnTo>
                  <a:pt x="402811" y="378650"/>
                </a:lnTo>
                <a:lnTo>
                  <a:pt x="424364" y="379218"/>
                </a:lnTo>
                <a:lnTo>
                  <a:pt x="445374" y="380921"/>
                </a:lnTo>
                <a:lnTo>
                  <a:pt x="465233" y="382057"/>
                </a:lnTo>
                <a:lnTo>
                  <a:pt x="483911" y="381489"/>
                </a:lnTo>
                <a:lnTo>
                  <a:pt x="501563" y="379786"/>
                </a:lnTo>
                <a:lnTo>
                  <a:pt x="517403" y="375820"/>
                </a:lnTo>
                <a:lnTo>
                  <a:pt x="532140" y="370142"/>
                </a:lnTo>
                <a:lnTo>
                  <a:pt x="545222" y="362762"/>
                </a:lnTo>
                <a:lnTo>
                  <a:pt x="557673" y="353111"/>
                </a:lnTo>
                <a:lnTo>
                  <a:pt x="569022" y="342324"/>
                </a:lnTo>
                <a:lnTo>
                  <a:pt x="578715" y="329266"/>
                </a:lnTo>
                <a:lnTo>
                  <a:pt x="587778" y="314505"/>
                </a:lnTo>
                <a:lnTo>
                  <a:pt x="595737" y="297473"/>
                </a:lnTo>
                <a:lnTo>
                  <a:pt x="603066" y="278738"/>
                </a:lnTo>
                <a:lnTo>
                  <a:pt x="608740" y="257732"/>
                </a:lnTo>
                <a:lnTo>
                  <a:pt x="614414" y="234463"/>
                </a:lnTo>
                <a:lnTo>
                  <a:pt x="618985" y="209483"/>
                </a:lnTo>
                <a:lnTo>
                  <a:pt x="622374" y="182232"/>
                </a:lnTo>
                <a:lnTo>
                  <a:pt x="624107" y="158388"/>
                </a:lnTo>
                <a:lnTo>
                  <a:pt x="622374" y="136814"/>
                </a:lnTo>
                <a:lnTo>
                  <a:pt x="618433" y="117511"/>
                </a:lnTo>
                <a:lnTo>
                  <a:pt x="611577" y="99912"/>
                </a:lnTo>
                <a:lnTo>
                  <a:pt x="603066" y="84591"/>
                </a:lnTo>
                <a:lnTo>
                  <a:pt x="592270" y="70966"/>
                </a:lnTo>
                <a:lnTo>
                  <a:pt x="579818" y="59043"/>
                </a:lnTo>
                <a:lnTo>
                  <a:pt x="566185" y="48256"/>
                </a:lnTo>
                <a:lnTo>
                  <a:pt x="551448" y="39173"/>
                </a:lnTo>
                <a:lnTo>
                  <a:pt x="535529" y="31225"/>
                </a:lnTo>
                <a:lnTo>
                  <a:pt x="519689" y="24412"/>
                </a:lnTo>
                <a:lnTo>
                  <a:pt x="502667" y="18735"/>
                </a:lnTo>
                <a:lnTo>
                  <a:pt x="486196" y="13625"/>
                </a:lnTo>
                <a:lnTo>
                  <a:pt x="469174" y="9083"/>
                </a:lnTo>
                <a:lnTo>
                  <a:pt x="453334" y="5677"/>
                </a:lnTo>
                <a:lnTo>
                  <a:pt x="437415" y="2270"/>
                </a:lnTo>
                <a:lnTo>
                  <a:pt x="423238" y="567"/>
                </a:lnTo>
                <a:lnTo>
                  <a:pt x="416429" y="0"/>
                </a:lnTo>
                <a:lnTo>
                  <a:pt x="409620" y="567"/>
                </a:lnTo>
                <a:lnTo>
                  <a:pt x="402811" y="1135"/>
                </a:lnTo>
                <a:lnTo>
                  <a:pt x="396002" y="1703"/>
                </a:lnTo>
                <a:lnTo>
                  <a:pt x="389761" y="3406"/>
                </a:lnTo>
                <a:lnTo>
                  <a:pt x="383519" y="4541"/>
                </a:lnTo>
                <a:lnTo>
                  <a:pt x="372738" y="7948"/>
                </a:lnTo>
                <a:lnTo>
                  <a:pt x="361958" y="13625"/>
                </a:lnTo>
                <a:lnTo>
                  <a:pt x="351752" y="20438"/>
                </a:lnTo>
                <a:lnTo>
                  <a:pt x="342106" y="28954"/>
                </a:lnTo>
                <a:lnTo>
                  <a:pt x="332460" y="38605"/>
                </a:lnTo>
                <a:lnTo>
                  <a:pt x="323382" y="49392"/>
                </a:lnTo>
                <a:lnTo>
                  <a:pt x="314303" y="60746"/>
                </a:lnTo>
                <a:lnTo>
                  <a:pt x="305792" y="73236"/>
                </a:lnTo>
                <a:lnTo>
                  <a:pt x="297281" y="86294"/>
                </a:lnTo>
                <a:lnTo>
                  <a:pt x="289337" y="99344"/>
                </a:lnTo>
                <a:lnTo>
                  <a:pt x="281402" y="112970"/>
                </a:lnTo>
                <a:lnTo>
                  <a:pt x="273458" y="126595"/>
                </a:lnTo>
                <a:lnTo>
                  <a:pt x="266082" y="139653"/>
                </a:lnTo>
                <a:lnTo>
                  <a:pt x="258138" y="152710"/>
                </a:lnTo>
                <a:lnTo>
                  <a:pt x="250762" y="165200"/>
                </a:lnTo>
                <a:lnTo>
                  <a:pt x="243385" y="177123"/>
                </a:lnTo>
                <a:lnTo>
                  <a:pt x="238846" y="183368"/>
                </a:lnTo>
                <a:lnTo>
                  <a:pt x="234307" y="188477"/>
                </a:lnTo>
                <a:lnTo>
                  <a:pt x="229200" y="192451"/>
                </a:lnTo>
                <a:lnTo>
                  <a:pt x="224094" y="195858"/>
                </a:lnTo>
                <a:lnTo>
                  <a:pt x="218995" y="198696"/>
                </a:lnTo>
                <a:lnTo>
                  <a:pt x="213321" y="200967"/>
                </a:lnTo>
                <a:lnTo>
                  <a:pt x="208214" y="202671"/>
                </a:lnTo>
                <a:lnTo>
                  <a:pt x="202540" y="204374"/>
                </a:lnTo>
                <a:lnTo>
                  <a:pt x="192327" y="206077"/>
                </a:lnTo>
                <a:lnTo>
                  <a:pt x="182113" y="204374"/>
                </a:lnTo>
                <a:lnTo>
                  <a:pt x="173035" y="200400"/>
                </a:lnTo>
                <a:lnTo>
                  <a:pt x="164524" y="194722"/>
                </a:lnTo>
                <a:lnTo>
                  <a:pt x="156580" y="186774"/>
                </a:lnTo>
                <a:lnTo>
                  <a:pt x="149212" y="177123"/>
                </a:lnTo>
                <a:lnTo>
                  <a:pt x="141835" y="166336"/>
                </a:lnTo>
                <a:lnTo>
                  <a:pt x="135027" y="154981"/>
                </a:lnTo>
                <a:lnTo>
                  <a:pt x="128785" y="143059"/>
                </a:lnTo>
                <a:lnTo>
                  <a:pt x="122544" y="130569"/>
                </a:lnTo>
                <a:lnTo>
                  <a:pt x="116869" y="118647"/>
                </a:lnTo>
                <a:lnTo>
                  <a:pt x="111195" y="106724"/>
                </a:lnTo>
                <a:lnTo>
                  <a:pt x="105521" y="95938"/>
                </a:lnTo>
                <a:lnTo>
                  <a:pt x="99847" y="86294"/>
                </a:lnTo>
                <a:lnTo>
                  <a:pt x="94741" y="77778"/>
                </a:lnTo>
                <a:lnTo>
                  <a:pt x="89634" y="70966"/>
                </a:lnTo>
                <a:lnTo>
                  <a:pt x="76024" y="63017"/>
                </a:lnTo>
                <a:lnTo>
                  <a:pt x="61839" y="66424"/>
                </a:lnTo>
                <a:lnTo>
                  <a:pt x="47654" y="78346"/>
                </a:lnTo>
                <a:lnTo>
                  <a:pt x="34603" y="95370"/>
                </a:lnTo>
                <a:lnTo>
                  <a:pt x="22120" y="114673"/>
                </a:lnTo>
                <a:lnTo>
                  <a:pt x="12482" y="132840"/>
                </a:lnTo>
                <a:lnTo>
                  <a:pt x="4539" y="147601"/>
                </a:lnTo>
                <a:lnTo>
                  <a:pt x="567" y="154981"/>
                </a:lnTo>
                <a:lnTo>
                  <a:pt x="0" y="156685"/>
                </a:lnTo>
                <a:lnTo>
                  <a:pt x="0" y="164065"/>
                </a:lnTo>
                <a:lnTo>
                  <a:pt x="1702" y="171446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281517" y="4944281"/>
            <a:ext cx="604248" cy="360491"/>
          </a:xfrm>
          <a:custGeom>
            <a:avLst/>
            <a:gdLst/>
            <a:ahLst/>
            <a:cxnLst/>
            <a:rect l="l" t="t" r="r" b="b"/>
            <a:pathLst>
              <a:path w="604248" h="360491">
                <a:moveTo>
                  <a:pt x="1134" y="160659"/>
                </a:moveTo>
                <a:lnTo>
                  <a:pt x="3404" y="167471"/>
                </a:lnTo>
                <a:lnTo>
                  <a:pt x="6808" y="175420"/>
                </a:lnTo>
                <a:lnTo>
                  <a:pt x="11907" y="184503"/>
                </a:lnTo>
                <a:lnTo>
                  <a:pt x="17581" y="194722"/>
                </a:lnTo>
                <a:lnTo>
                  <a:pt x="23823" y="205509"/>
                </a:lnTo>
                <a:lnTo>
                  <a:pt x="31766" y="217431"/>
                </a:lnTo>
                <a:lnTo>
                  <a:pt x="40277" y="229346"/>
                </a:lnTo>
                <a:lnTo>
                  <a:pt x="48789" y="241836"/>
                </a:lnTo>
                <a:lnTo>
                  <a:pt x="59002" y="254326"/>
                </a:lnTo>
                <a:lnTo>
                  <a:pt x="69215" y="267384"/>
                </a:lnTo>
                <a:lnTo>
                  <a:pt x="79988" y="279874"/>
                </a:lnTo>
                <a:lnTo>
                  <a:pt x="90769" y="292364"/>
                </a:lnTo>
                <a:lnTo>
                  <a:pt x="102117" y="304286"/>
                </a:lnTo>
                <a:lnTo>
                  <a:pt x="114032" y="315073"/>
                </a:lnTo>
                <a:lnTo>
                  <a:pt x="125948" y="325860"/>
                </a:lnTo>
                <a:lnTo>
                  <a:pt x="139566" y="335511"/>
                </a:lnTo>
                <a:lnTo>
                  <a:pt x="154310" y="343459"/>
                </a:lnTo>
                <a:lnTo>
                  <a:pt x="170198" y="349137"/>
                </a:lnTo>
                <a:lnTo>
                  <a:pt x="187220" y="353678"/>
                </a:lnTo>
                <a:lnTo>
                  <a:pt x="205377" y="357085"/>
                </a:lnTo>
                <a:lnTo>
                  <a:pt x="224661" y="358788"/>
                </a:lnTo>
                <a:lnTo>
                  <a:pt x="243953" y="359923"/>
                </a:lnTo>
                <a:lnTo>
                  <a:pt x="264379" y="360491"/>
                </a:lnTo>
                <a:lnTo>
                  <a:pt x="284798" y="359923"/>
                </a:lnTo>
                <a:lnTo>
                  <a:pt x="305792" y="359356"/>
                </a:lnTo>
                <a:lnTo>
                  <a:pt x="326786" y="358788"/>
                </a:lnTo>
                <a:lnTo>
                  <a:pt x="348340" y="357652"/>
                </a:lnTo>
                <a:lnTo>
                  <a:pt x="369334" y="357652"/>
                </a:lnTo>
                <a:lnTo>
                  <a:pt x="389761" y="357085"/>
                </a:lnTo>
                <a:lnTo>
                  <a:pt x="410755" y="357652"/>
                </a:lnTo>
                <a:lnTo>
                  <a:pt x="430606" y="359356"/>
                </a:lnTo>
                <a:lnTo>
                  <a:pt x="449866" y="360491"/>
                </a:lnTo>
                <a:lnTo>
                  <a:pt x="468071" y="360491"/>
                </a:lnTo>
                <a:lnTo>
                  <a:pt x="484541" y="358788"/>
                </a:lnTo>
                <a:lnTo>
                  <a:pt x="499830" y="355382"/>
                </a:lnTo>
                <a:lnTo>
                  <a:pt x="514015" y="350272"/>
                </a:lnTo>
                <a:lnTo>
                  <a:pt x="527018" y="344027"/>
                </a:lnTo>
                <a:lnTo>
                  <a:pt x="539548" y="335511"/>
                </a:lnTo>
                <a:lnTo>
                  <a:pt x="550344" y="325292"/>
                </a:lnTo>
                <a:lnTo>
                  <a:pt x="559959" y="313370"/>
                </a:lnTo>
                <a:lnTo>
                  <a:pt x="569022" y="299744"/>
                </a:lnTo>
                <a:lnTo>
                  <a:pt x="576981" y="284416"/>
                </a:lnTo>
                <a:lnTo>
                  <a:pt x="583758" y="266248"/>
                </a:lnTo>
                <a:lnTo>
                  <a:pt x="590063" y="246945"/>
                </a:lnTo>
                <a:lnTo>
                  <a:pt x="595107" y="225372"/>
                </a:lnTo>
                <a:lnTo>
                  <a:pt x="599677" y="201535"/>
                </a:lnTo>
                <a:lnTo>
                  <a:pt x="603066" y="175420"/>
                </a:lnTo>
                <a:lnTo>
                  <a:pt x="604248" y="152143"/>
                </a:lnTo>
                <a:lnTo>
                  <a:pt x="603066" y="131137"/>
                </a:lnTo>
                <a:lnTo>
                  <a:pt x="598574" y="111834"/>
                </a:lnTo>
                <a:lnTo>
                  <a:pt x="592270" y="94802"/>
                </a:lnTo>
                <a:lnTo>
                  <a:pt x="583207" y="80041"/>
                </a:lnTo>
                <a:lnTo>
                  <a:pt x="572410" y="66424"/>
                </a:lnTo>
                <a:lnTo>
                  <a:pt x="560510" y="55069"/>
                </a:lnTo>
                <a:lnTo>
                  <a:pt x="546877" y="44850"/>
                </a:lnTo>
                <a:lnTo>
                  <a:pt x="532140" y="35766"/>
                </a:lnTo>
                <a:lnTo>
                  <a:pt x="516852" y="28386"/>
                </a:lnTo>
                <a:lnTo>
                  <a:pt x="500933" y="22141"/>
                </a:lnTo>
                <a:lnTo>
                  <a:pt x="484541" y="16464"/>
                </a:lnTo>
                <a:lnTo>
                  <a:pt x="468071" y="11922"/>
                </a:lnTo>
                <a:lnTo>
                  <a:pt x="452152" y="7380"/>
                </a:lnTo>
                <a:lnTo>
                  <a:pt x="436312" y="3974"/>
                </a:lnTo>
                <a:lnTo>
                  <a:pt x="421527" y="1135"/>
                </a:lnTo>
                <a:lnTo>
                  <a:pt x="414726" y="0"/>
                </a:lnTo>
                <a:lnTo>
                  <a:pt x="401109" y="0"/>
                </a:lnTo>
                <a:lnTo>
                  <a:pt x="394867" y="567"/>
                </a:lnTo>
                <a:lnTo>
                  <a:pt x="388058" y="1703"/>
                </a:lnTo>
                <a:lnTo>
                  <a:pt x="381817" y="2838"/>
                </a:lnTo>
                <a:lnTo>
                  <a:pt x="375575" y="4541"/>
                </a:lnTo>
                <a:lnTo>
                  <a:pt x="369334" y="6812"/>
                </a:lnTo>
                <a:lnTo>
                  <a:pt x="359121" y="11354"/>
                </a:lnTo>
                <a:lnTo>
                  <a:pt x="348907" y="17599"/>
                </a:lnTo>
                <a:lnTo>
                  <a:pt x="339269" y="25547"/>
                </a:lnTo>
                <a:lnTo>
                  <a:pt x="329623" y="34631"/>
                </a:lnTo>
                <a:lnTo>
                  <a:pt x="320545" y="44282"/>
                </a:lnTo>
                <a:lnTo>
                  <a:pt x="312034" y="55637"/>
                </a:lnTo>
                <a:lnTo>
                  <a:pt x="303523" y="67559"/>
                </a:lnTo>
                <a:lnTo>
                  <a:pt x="295012" y="79474"/>
                </a:lnTo>
                <a:lnTo>
                  <a:pt x="287068" y="92531"/>
                </a:lnTo>
                <a:lnTo>
                  <a:pt x="279132" y="105589"/>
                </a:lnTo>
                <a:lnTo>
                  <a:pt x="271188" y="118647"/>
                </a:lnTo>
                <a:lnTo>
                  <a:pt x="263812" y="131137"/>
                </a:lnTo>
                <a:lnTo>
                  <a:pt x="255868" y="144195"/>
                </a:lnTo>
                <a:lnTo>
                  <a:pt x="248492" y="156117"/>
                </a:lnTo>
                <a:lnTo>
                  <a:pt x="241683" y="168039"/>
                </a:lnTo>
                <a:lnTo>
                  <a:pt x="234307" y="178826"/>
                </a:lnTo>
                <a:lnTo>
                  <a:pt x="229768" y="184503"/>
                </a:lnTo>
                <a:lnTo>
                  <a:pt x="224661" y="189613"/>
                </a:lnTo>
                <a:lnTo>
                  <a:pt x="219554" y="194155"/>
                </a:lnTo>
                <a:lnTo>
                  <a:pt x="214448" y="196993"/>
                </a:lnTo>
                <a:lnTo>
                  <a:pt x="208781" y="199264"/>
                </a:lnTo>
                <a:lnTo>
                  <a:pt x="203675" y="200400"/>
                </a:lnTo>
                <a:lnTo>
                  <a:pt x="197433" y="200967"/>
                </a:lnTo>
                <a:lnTo>
                  <a:pt x="191759" y="199832"/>
                </a:lnTo>
                <a:lnTo>
                  <a:pt x="182113" y="196426"/>
                </a:lnTo>
                <a:lnTo>
                  <a:pt x="173035" y="191884"/>
                </a:lnTo>
                <a:lnTo>
                  <a:pt x="163956" y="185071"/>
                </a:lnTo>
                <a:lnTo>
                  <a:pt x="155445" y="177691"/>
                </a:lnTo>
                <a:lnTo>
                  <a:pt x="147502" y="169175"/>
                </a:lnTo>
                <a:lnTo>
                  <a:pt x="139566" y="159523"/>
                </a:lnTo>
                <a:lnTo>
                  <a:pt x="131622" y="149872"/>
                </a:lnTo>
                <a:lnTo>
                  <a:pt x="124813" y="139085"/>
                </a:lnTo>
                <a:lnTo>
                  <a:pt x="117437" y="128866"/>
                </a:lnTo>
                <a:lnTo>
                  <a:pt x="110628" y="118079"/>
                </a:lnTo>
                <a:lnTo>
                  <a:pt x="104387" y="107860"/>
                </a:lnTo>
                <a:lnTo>
                  <a:pt x="98145" y="98209"/>
                </a:lnTo>
                <a:lnTo>
                  <a:pt x="91904" y="88557"/>
                </a:lnTo>
                <a:lnTo>
                  <a:pt x="86797" y="80609"/>
                </a:lnTo>
                <a:lnTo>
                  <a:pt x="81123" y="73236"/>
                </a:lnTo>
                <a:lnTo>
                  <a:pt x="76024" y="67559"/>
                </a:lnTo>
                <a:lnTo>
                  <a:pt x="62974" y="60179"/>
                </a:lnTo>
                <a:lnTo>
                  <a:pt x="49923" y="64153"/>
                </a:lnTo>
                <a:lnTo>
                  <a:pt x="37440" y="76075"/>
                </a:lnTo>
                <a:lnTo>
                  <a:pt x="26660" y="93099"/>
                </a:lnTo>
                <a:lnTo>
                  <a:pt x="17014" y="111834"/>
                </a:lnTo>
                <a:lnTo>
                  <a:pt x="9078" y="130001"/>
                </a:lnTo>
                <a:lnTo>
                  <a:pt x="3404" y="143627"/>
                </a:lnTo>
                <a:lnTo>
                  <a:pt x="567" y="150440"/>
                </a:lnTo>
                <a:lnTo>
                  <a:pt x="0" y="152710"/>
                </a:lnTo>
                <a:lnTo>
                  <a:pt x="0" y="155549"/>
                </a:lnTo>
                <a:lnTo>
                  <a:pt x="1134" y="160659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290028" y="4956771"/>
            <a:ext cx="584389" cy="340621"/>
          </a:xfrm>
          <a:custGeom>
            <a:avLst/>
            <a:gdLst/>
            <a:ahLst/>
            <a:cxnLst/>
            <a:rect l="l" t="t" r="r" b="b"/>
            <a:pathLst>
              <a:path w="584389" h="340621">
                <a:moveTo>
                  <a:pt x="567" y="147033"/>
                </a:moveTo>
                <a:lnTo>
                  <a:pt x="0" y="149304"/>
                </a:lnTo>
                <a:lnTo>
                  <a:pt x="0" y="152143"/>
                </a:lnTo>
                <a:lnTo>
                  <a:pt x="1134" y="157252"/>
                </a:lnTo>
                <a:lnTo>
                  <a:pt x="3963" y="163497"/>
                </a:lnTo>
                <a:lnTo>
                  <a:pt x="7935" y="171446"/>
                </a:lnTo>
                <a:lnTo>
                  <a:pt x="12475" y="179394"/>
                </a:lnTo>
                <a:lnTo>
                  <a:pt x="18716" y="189045"/>
                </a:lnTo>
                <a:lnTo>
                  <a:pt x="25525" y="199264"/>
                </a:lnTo>
                <a:lnTo>
                  <a:pt x="32901" y="209475"/>
                </a:lnTo>
                <a:lnTo>
                  <a:pt x="41412" y="220830"/>
                </a:lnTo>
                <a:lnTo>
                  <a:pt x="50491" y="232185"/>
                </a:lnTo>
                <a:lnTo>
                  <a:pt x="60137" y="243539"/>
                </a:lnTo>
                <a:lnTo>
                  <a:pt x="69775" y="255461"/>
                </a:lnTo>
                <a:lnTo>
                  <a:pt x="80555" y="266816"/>
                </a:lnTo>
                <a:lnTo>
                  <a:pt x="91336" y="278170"/>
                </a:lnTo>
                <a:lnTo>
                  <a:pt x="102117" y="288957"/>
                </a:lnTo>
                <a:lnTo>
                  <a:pt x="113465" y="299744"/>
                </a:lnTo>
                <a:lnTo>
                  <a:pt x="124813" y="309396"/>
                </a:lnTo>
                <a:lnTo>
                  <a:pt x="137856" y="318479"/>
                </a:lnTo>
                <a:lnTo>
                  <a:pt x="152041" y="325860"/>
                </a:lnTo>
                <a:lnTo>
                  <a:pt x="167361" y="331537"/>
                </a:lnTo>
                <a:lnTo>
                  <a:pt x="183248" y="335511"/>
                </a:lnTo>
                <a:lnTo>
                  <a:pt x="200838" y="338350"/>
                </a:lnTo>
                <a:lnTo>
                  <a:pt x="218987" y="340053"/>
                </a:lnTo>
                <a:lnTo>
                  <a:pt x="237711" y="340621"/>
                </a:lnTo>
                <a:lnTo>
                  <a:pt x="257003" y="340621"/>
                </a:lnTo>
                <a:lnTo>
                  <a:pt x="276854" y="340053"/>
                </a:lnTo>
                <a:lnTo>
                  <a:pt x="296714" y="339485"/>
                </a:lnTo>
                <a:lnTo>
                  <a:pt x="317140" y="338350"/>
                </a:lnTo>
                <a:lnTo>
                  <a:pt x="337567" y="337782"/>
                </a:lnTo>
                <a:lnTo>
                  <a:pt x="357418" y="337214"/>
                </a:lnTo>
                <a:lnTo>
                  <a:pt x="377278" y="337214"/>
                </a:lnTo>
                <a:lnTo>
                  <a:pt x="397137" y="337782"/>
                </a:lnTo>
                <a:lnTo>
                  <a:pt x="416421" y="338917"/>
                </a:lnTo>
                <a:lnTo>
                  <a:pt x="434578" y="340053"/>
                </a:lnTo>
                <a:lnTo>
                  <a:pt x="452152" y="340053"/>
                </a:lnTo>
                <a:lnTo>
                  <a:pt x="468071" y="338917"/>
                </a:lnTo>
                <a:lnTo>
                  <a:pt x="482807" y="336079"/>
                </a:lnTo>
                <a:lnTo>
                  <a:pt x="496441" y="331537"/>
                </a:lnTo>
                <a:lnTo>
                  <a:pt x="509444" y="325860"/>
                </a:lnTo>
                <a:lnTo>
                  <a:pt x="520792" y="318479"/>
                </a:lnTo>
                <a:lnTo>
                  <a:pt x="531589" y="309396"/>
                </a:lnTo>
                <a:lnTo>
                  <a:pt x="541203" y="298609"/>
                </a:lnTo>
                <a:lnTo>
                  <a:pt x="550344" y="286119"/>
                </a:lnTo>
                <a:lnTo>
                  <a:pt x="557673" y="271358"/>
                </a:lnTo>
                <a:lnTo>
                  <a:pt x="564530" y="254894"/>
                </a:lnTo>
                <a:lnTo>
                  <a:pt x="570755" y="236726"/>
                </a:lnTo>
                <a:lnTo>
                  <a:pt x="575878" y="216288"/>
                </a:lnTo>
                <a:lnTo>
                  <a:pt x="579818" y="193587"/>
                </a:lnTo>
                <a:lnTo>
                  <a:pt x="583207" y="169175"/>
                </a:lnTo>
                <a:lnTo>
                  <a:pt x="584389" y="146465"/>
                </a:lnTo>
                <a:lnTo>
                  <a:pt x="583207" y="125460"/>
                </a:lnTo>
                <a:lnTo>
                  <a:pt x="578715" y="107292"/>
                </a:lnTo>
                <a:lnTo>
                  <a:pt x="572410" y="90260"/>
                </a:lnTo>
                <a:lnTo>
                  <a:pt x="563899" y="76067"/>
                </a:lnTo>
                <a:lnTo>
                  <a:pt x="553181" y="63017"/>
                </a:lnTo>
                <a:lnTo>
                  <a:pt x="541203" y="51663"/>
                </a:lnTo>
                <a:lnTo>
                  <a:pt x="528200" y="42011"/>
                </a:lnTo>
                <a:lnTo>
                  <a:pt x="513463" y="33495"/>
                </a:lnTo>
                <a:lnTo>
                  <a:pt x="498726" y="26683"/>
                </a:lnTo>
                <a:lnTo>
                  <a:pt x="482807" y="20438"/>
                </a:lnTo>
                <a:lnTo>
                  <a:pt x="466888" y="15328"/>
                </a:lnTo>
                <a:lnTo>
                  <a:pt x="451048" y="10786"/>
                </a:lnTo>
                <a:lnTo>
                  <a:pt x="435681" y="7380"/>
                </a:lnTo>
                <a:lnTo>
                  <a:pt x="420393" y="3974"/>
                </a:lnTo>
                <a:lnTo>
                  <a:pt x="406215" y="1135"/>
                </a:lnTo>
                <a:lnTo>
                  <a:pt x="399406" y="0"/>
                </a:lnTo>
                <a:lnTo>
                  <a:pt x="393165" y="0"/>
                </a:lnTo>
                <a:lnTo>
                  <a:pt x="386356" y="567"/>
                </a:lnTo>
                <a:lnTo>
                  <a:pt x="380115" y="1135"/>
                </a:lnTo>
                <a:lnTo>
                  <a:pt x="373873" y="2838"/>
                </a:lnTo>
                <a:lnTo>
                  <a:pt x="367632" y="5109"/>
                </a:lnTo>
                <a:lnTo>
                  <a:pt x="361958" y="7380"/>
                </a:lnTo>
                <a:lnTo>
                  <a:pt x="355716" y="10219"/>
                </a:lnTo>
                <a:lnTo>
                  <a:pt x="346070" y="15896"/>
                </a:lnTo>
                <a:lnTo>
                  <a:pt x="336432" y="22709"/>
                </a:lnTo>
                <a:lnTo>
                  <a:pt x="327354" y="31225"/>
                </a:lnTo>
                <a:lnTo>
                  <a:pt x="318275" y="40876"/>
                </a:lnTo>
                <a:lnTo>
                  <a:pt x="309764" y="51095"/>
                </a:lnTo>
                <a:lnTo>
                  <a:pt x="300686" y="62450"/>
                </a:lnTo>
                <a:lnTo>
                  <a:pt x="292742" y="74364"/>
                </a:lnTo>
                <a:lnTo>
                  <a:pt x="284798" y="86286"/>
                </a:lnTo>
                <a:lnTo>
                  <a:pt x="276854" y="98776"/>
                </a:lnTo>
                <a:lnTo>
                  <a:pt x="268919" y="111834"/>
                </a:lnTo>
                <a:lnTo>
                  <a:pt x="260975" y="124324"/>
                </a:lnTo>
                <a:lnTo>
                  <a:pt x="253599" y="136814"/>
                </a:lnTo>
                <a:lnTo>
                  <a:pt x="246222" y="148736"/>
                </a:lnTo>
                <a:lnTo>
                  <a:pt x="239414" y="160091"/>
                </a:lnTo>
                <a:lnTo>
                  <a:pt x="232037" y="170878"/>
                </a:lnTo>
                <a:lnTo>
                  <a:pt x="225228" y="181097"/>
                </a:lnTo>
                <a:lnTo>
                  <a:pt x="220689" y="186774"/>
                </a:lnTo>
                <a:lnTo>
                  <a:pt x="215582" y="190748"/>
                </a:lnTo>
                <a:lnTo>
                  <a:pt x="210476" y="193587"/>
                </a:lnTo>
                <a:lnTo>
                  <a:pt x="205369" y="195290"/>
                </a:lnTo>
                <a:lnTo>
                  <a:pt x="199703" y="196426"/>
                </a:lnTo>
                <a:lnTo>
                  <a:pt x="194029" y="196993"/>
                </a:lnTo>
                <a:lnTo>
                  <a:pt x="187787" y="196426"/>
                </a:lnTo>
                <a:lnTo>
                  <a:pt x="181546" y="195858"/>
                </a:lnTo>
                <a:lnTo>
                  <a:pt x="172467" y="193587"/>
                </a:lnTo>
                <a:lnTo>
                  <a:pt x="163389" y="189045"/>
                </a:lnTo>
                <a:lnTo>
                  <a:pt x="154310" y="182800"/>
                </a:lnTo>
                <a:lnTo>
                  <a:pt x="145799" y="175420"/>
                </a:lnTo>
                <a:lnTo>
                  <a:pt x="137288" y="166904"/>
                </a:lnTo>
                <a:lnTo>
                  <a:pt x="128785" y="157252"/>
                </a:lnTo>
                <a:lnTo>
                  <a:pt x="120841" y="147033"/>
                </a:lnTo>
                <a:lnTo>
                  <a:pt x="112898" y="136246"/>
                </a:lnTo>
                <a:lnTo>
                  <a:pt x="105521" y="125460"/>
                </a:lnTo>
                <a:lnTo>
                  <a:pt x="98712" y="114673"/>
                </a:lnTo>
                <a:lnTo>
                  <a:pt x="91904" y="104454"/>
                </a:lnTo>
                <a:lnTo>
                  <a:pt x="85095" y="94234"/>
                </a:lnTo>
                <a:lnTo>
                  <a:pt x="78853" y="85151"/>
                </a:lnTo>
                <a:lnTo>
                  <a:pt x="73179" y="76635"/>
                </a:lnTo>
                <a:lnTo>
                  <a:pt x="68080" y="69822"/>
                </a:lnTo>
                <a:lnTo>
                  <a:pt x="62974" y="64713"/>
                </a:lnTo>
                <a:lnTo>
                  <a:pt x="49356" y="57908"/>
                </a:lnTo>
                <a:lnTo>
                  <a:pt x="37440" y="62450"/>
                </a:lnTo>
                <a:lnTo>
                  <a:pt x="27227" y="74364"/>
                </a:lnTo>
                <a:lnTo>
                  <a:pt x="18716" y="91396"/>
                </a:lnTo>
                <a:lnTo>
                  <a:pt x="11340" y="110131"/>
                </a:lnTo>
                <a:lnTo>
                  <a:pt x="6233" y="127163"/>
                </a:lnTo>
                <a:lnTo>
                  <a:pt x="2261" y="140788"/>
                </a:lnTo>
                <a:lnTo>
                  <a:pt x="567" y="147033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297964" y="4969261"/>
            <a:ext cx="565657" cy="321886"/>
          </a:xfrm>
          <a:custGeom>
            <a:avLst/>
            <a:gdLst/>
            <a:ahLst/>
            <a:cxnLst/>
            <a:rect l="l" t="t" r="r" b="b"/>
            <a:pathLst>
              <a:path w="565657" h="321886">
                <a:moveTo>
                  <a:pt x="567" y="149872"/>
                </a:moveTo>
                <a:lnTo>
                  <a:pt x="2269" y="154981"/>
                </a:lnTo>
                <a:lnTo>
                  <a:pt x="5106" y="160659"/>
                </a:lnTo>
                <a:lnTo>
                  <a:pt x="9078" y="168039"/>
                </a:lnTo>
                <a:lnTo>
                  <a:pt x="14185" y="175420"/>
                </a:lnTo>
                <a:lnTo>
                  <a:pt x="20426" y="183936"/>
                </a:lnTo>
                <a:lnTo>
                  <a:pt x="27235" y="193019"/>
                </a:lnTo>
                <a:lnTo>
                  <a:pt x="34611" y="202663"/>
                </a:lnTo>
                <a:lnTo>
                  <a:pt x="43122" y="212882"/>
                </a:lnTo>
                <a:lnTo>
                  <a:pt x="52201" y="223101"/>
                </a:lnTo>
                <a:lnTo>
                  <a:pt x="61839" y="233320"/>
                </a:lnTo>
                <a:lnTo>
                  <a:pt x="71485" y="244107"/>
                </a:lnTo>
                <a:lnTo>
                  <a:pt x="81698" y="254326"/>
                </a:lnTo>
                <a:lnTo>
                  <a:pt x="92479" y="264545"/>
                </a:lnTo>
                <a:lnTo>
                  <a:pt x="103260" y="274764"/>
                </a:lnTo>
                <a:lnTo>
                  <a:pt x="113473" y="284416"/>
                </a:lnTo>
                <a:lnTo>
                  <a:pt x="124254" y="293499"/>
                </a:lnTo>
                <a:lnTo>
                  <a:pt x="136161" y="302015"/>
                </a:lnTo>
                <a:lnTo>
                  <a:pt x="149779" y="308828"/>
                </a:lnTo>
                <a:lnTo>
                  <a:pt x="164532" y="313937"/>
                </a:lnTo>
                <a:lnTo>
                  <a:pt x="179852" y="317911"/>
                </a:lnTo>
                <a:lnTo>
                  <a:pt x="196306" y="320182"/>
                </a:lnTo>
                <a:lnTo>
                  <a:pt x="213888" y="321318"/>
                </a:lnTo>
                <a:lnTo>
                  <a:pt x="232045" y="321886"/>
                </a:lnTo>
                <a:lnTo>
                  <a:pt x="250202" y="321886"/>
                </a:lnTo>
                <a:lnTo>
                  <a:pt x="269486" y="320750"/>
                </a:lnTo>
                <a:lnTo>
                  <a:pt x="288211" y="320182"/>
                </a:lnTo>
                <a:lnTo>
                  <a:pt x="308070" y="319047"/>
                </a:lnTo>
                <a:lnTo>
                  <a:pt x="327362" y="317911"/>
                </a:lnTo>
                <a:lnTo>
                  <a:pt x="346646" y="316776"/>
                </a:lnTo>
                <a:lnTo>
                  <a:pt x="365937" y="316776"/>
                </a:lnTo>
                <a:lnTo>
                  <a:pt x="384662" y="317344"/>
                </a:lnTo>
                <a:lnTo>
                  <a:pt x="402811" y="318479"/>
                </a:lnTo>
                <a:lnTo>
                  <a:pt x="420416" y="319615"/>
                </a:lnTo>
                <a:lnTo>
                  <a:pt x="436887" y="320182"/>
                </a:lnTo>
                <a:lnTo>
                  <a:pt x="452175" y="319047"/>
                </a:lnTo>
                <a:lnTo>
                  <a:pt x="466360" y="316776"/>
                </a:lnTo>
                <a:lnTo>
                  <a:pt x="479994" y="313370"/>
                </a:lnTo>
                <a:lnTo>
                  <a:pt x="491894" y="308260"/>
                </a:lnTo>
                <a:lnTo>
                  <a:pt x="503242" y="301447"/>
                </a:lnTo>
                <a:lnTo>
                  <a:pt x="514038" y="293499"/>
                </a:lnTo>
                <a:lnTo>
                  <a:pt x="523101" y="283848"/>
                </a:lnTo>
                <a:lnTo>
                  <a:pt x="532164" y="272493"/>
                </a:lnTo>
                <a:lnTo>
                  <a:pt x="539572" y="259435"/>
                </a:lnTo>
                <a:lnTo>
                  <a:pt x="546349" y="244107"/>
                </a:lnTo>
                <a:lnTo>
                  <a:pt x="552023" y="227075"/>
                </a:lnTo>
                <a:lnTo>
                  <a:pt x="557145" y="207772"/>
                </a:lnTo>
                <a:lnTo>
                  <a:pt x="561086" y="186774"/>
                </a:lnTo>
                <a:lnTo>
                  <a:pt x="564474" y="163497"/>
                </a:lnTo>
                <a:lnTo>
                  <a:pt x="565657" y="140788"/>
                </a:lnTo>
                <a:lnTo>
                  <a:pt x="563923" y="120918"/>
                </a:lnTo>
                <a:lnTo>
                  <a:pt x="559982" y="102750"/>
                </a:lnTo>
                <a:lnTo>
                  <a:pt x="553126" y="86854"/>
                </a:lnTo>
                <a:lnTo>
                  <a:pt x="544615" y="72661"/>
                </a:lnTo>
                <a:lnTo>
                  <a:pt x="534449" y="60171"/>
                </a:lnTo>
                <a:lnTo>
                  <a:pt x="522549" y="49392"/>
                </a:lnTo>
                <a:lnTo>
                  <a:pt x="509468" y="39740"/>
                </a:lnTo>
                <a:lnTo>
                  <a:pt x="495282" y="31792"/>
                </a:lnTo>
                <a:lnTo>
                  <a:pt x="480546" y="24980"/>
                </a:lnTo>
                <a:lnTo>
                  <a:pt x="465257" y="19302"/>
                </a:lnTo>
                <a:lnTo>
                  <a:pt x="449338" y="14193"/>
                </a:lnTo>
                <a:lnTo>
                  <a:pt x="434050" y="10219"/>
                </a:lnTo>
                <a:lnTo>
                  <a:pt x="419234" y="6812"/>
                </a:lnTo>
                <a:lnTo>
                  <a:pt x="404513" y="3974"/>
                </a:lnTo>
                <a:lnTo>
                  <a:pt x="390903" y="1135"/>
                </a:lnTo>
                <a:lnTo>
                  <a:pt x="384662" y="0"/>
                </a:lnTo>
                <a:lnTo>
                  <a:pt x="378420" y="0"/>
                </a:lnTo>
                <a:lnTo>
                  <a:pt x="372179" y="1135"/>
                </a:lnTo>
                <a:lnTo>
                  <a:pt x="365937" y="2270"/>
                </a:lnTo>
                <a:lnTo>
                  <a:pt x="359696" y="4541"/>
                </a:lnTo>
                <a:lnTo>
                  <a:pt x="354022" y="6812"/>
                </a:lnTo>
                <a:lnTo>
                  <a:pt x="347780" y="10219"/>
                </a:lnTo>
                <a:lnTo>
                  <a:pt x="342106" y="13625"/>
                </a:lnTo>
                <a:lnTo>
                  <a:pt x="333028" y="20438"/>
                </a:lnTo>
                <a:lnTo>
                  <a:pt x="323957" y="28386"/>
                </a:lnTo>
                <a:lnTo>
                  <a:pt x="315446" y="37470"/>
                </a:lnTo>
                <a:lnTo>
                  <a:pt x="306935" y="47121"/>
                </a:lnTo>
                <a:lnTo>
                  <a:pt x="298424" y="57900"/>
                </a:lnTo>
                <a:lnTo>
                  <a:pt x="289913" y="69254"/>
                </a:lnTo>
                <a:lnTo>
                  <a:pt x="281969" y="81177"/>
                </a:lnTo>
                <a:lnTo>
                  <a:pt x="274025" y="93667"/>
                </a:lnTo>
                <a:lnTo>
                  <a:pt x="266649" y="106157"/>
                </a:lnTo>
                <a:lnTo>
                  <a:pt x="258713" y="118079"/>
                </a:lnTo>
                <a:lnTo>
                  <a:pt x="251904" y="130569"/>
                </a:lnTo>
                <a:lnTo>
                  <a:pt x="244528" y="142491"/>
                </a:lnTo>
                <a:lnTo>
                  <a:pt x="237152" y="153846"/>
                </a:lnTo>
                <a:lnTo>
                  <a:pt x="230343" y="164633"/>
                </a:lnTo>
                <a:lnTo>
                  <a:pt x="224101" y="174284"/>
                </a:lnTo>
                <a:lnTo>
                  <a:pt x="217293" y="183368"/>
                </a:lnTo>
                <a:lnTo>
                  <a:pt x="212753" y="188477"/>
                </a:lnTo>
                <a:lnTo>
                  <a:pt x="207647" y="192451"/>
                </a:lnTo>
                <a:lnTo>
                  <a:pt x="201973" y="194722"/>
                </a:lnTo>
                <a:lnTo>
                  <a:pt x="196306" y="195850"/>
                </a:lnTo>
                <a:lnTo>
                  <a:pt x="190632" y="196418"/>
                </a:lnTo>
                <a:lnTo>
                  <a:pt x="184391" y="195850"/>
                </a:lnTo>
                <a:lnTo>
                  <a:pt x="178149" y="194155"/>
                </a:lnTo>
                <a:lnTo>
                  <a:pt x="171341" y="191884"/>
                </a:lnTo>
                <a:lnTo>
                  <a:pt x="162262" y="187910"/>
                </a:lnTo>
                <a:lnTo>
                  <a:pt x="153751" y="182232"/>
                </a:lnTo>
                <a:lnTo>
                  <a:pt x="144672" y="175420"/>
                </a:lnTo>
                <a:lnTo>
                  <a:pt x="136161" y="167471"/>
                </a:lnTo>
                <a:lnTo>
                  <a:pt x="127091" y="158388"/>
                </a:lnTo>
                <a:lnTo>
                  <a:pt x="118580" y="148736"/>
                </a:lnTo>
                <a:lnTo>
                  <a:pt x="110068" y="139085"/>
                </a:lnTo>
                <a:lnTo>
                  <a:pt x="102125" y="128298"/>
                </a:lnTo>
                <a:lnTo>
                  <a:pt x="94181" y="118079"/>
                </a:lnTo>
                <a:lnTo>
                  <a:pt x="86805" y="107860"/>
                </a:lnTo>
                <a:lnTo>
                  <a:pt x="79429" y="98209"/>
                </a:lnTo>
                <a:lnTo>
                  <a:pt x="72620" y="89125"/>
                </a:lnTo>
                <a:lnTo>
                  <a:pt x="66378" y="80609"/>
                </a:lnTo>
                <a:lnTo>
                  <a:pt x="60145" y="73796"/>
                </a:lnTo>
                <a:lnTo>
                  <a:pt x="55038" y="67551"/>
                </a:lnTo>
                <a:lnTo>
                  <a:pt x="49931" y="63009"/>
                </a:lnTo>
                <a:lnTo>
                  <a:pt x="36314" y="56764"/>
                </a:lnTo>
                <a:lnTo>
                  <a:pt x="25533" y="61306"/>
                </a:lnTo>
                <a:lnTo>
                  <a:pt x="17589" y="73229"/>
                </a:lnTo>
                <a:lnTo>
                  <a:pt x="11348" y="89693"/>
                </a:lnTo>
                <a:lnTo>
                  <a:pt x="6808" y="108428"/>
                </a:lnTo>
                <a:lnTo>
                  <a:pt x="3971" y="125460"/>
                </a:lnTo>
                <a:lnTo>
                  <a:pt x="2269" y="137950"/>
                </a:lnTo>
                <a:lnTo>
                  <a:pt x="1134" y="143627"/>
                </a:lnTo>
                <a:lnTo>
                  <a:pt x="567" y="144762"/>
                </a:lnTo>
                <a:lnTo>
                  <a:pt x="0" y="146465"/>
                </a:lnTo>
                <a:lnTo>
                  <a:pt x="0" y="148169"/>
                </a:lnTo>
                <a:lnTo>
                  <a:pt x="567" y="149872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307042" y="4982318"/>
            <a:ext cx="545230" cy="302583"/>
          </a:xfrm>
          <a:custGeom>
            <a:avLst/>
            <a:gdLst/>
            <a:ahLst/>
            <a:cxnLst/>
            <a:rect l="l" t="t" r="r" b="b"/>
            <a:pathLst>
              <a:path w="545230" h="302583">
                <a:moveTo>
                  <a:pt x="0" y="143627"/>
                </a:moveTo>
                <a:lnTo>
                  <a:pt x="567" y="148169"/>
                </a:lnTo>
                <a:lnTo>
                  <a:pt x="3404" y="154414"/>
                </a:lnTo>
                <a:lnTo>
                  <a:pt x="7376" y="161226"/>
                </a:lnTo>
                <a:lnTo>
                  <a:pt x="13050" y="168607"/>
                </a:lnTo>
                <a:lnTo>
                  <a:pt x="19859" y="177123"/>
                </a:lnTo>
                <a:lnTo>
                  <a:pt x="27235" y="186199"/>
                </a:lnTo>
                <a:lnTo>
                  <a:pt x="35746" y="195850"/>
                </a:lnTo>
                <a:lnTo>
                  <a:pt x="45392" y="206069"/>
                </a:lnTo>
                <a:lnTo>
                  <a:pt x="55597" y="216288"/>
                </a:lnTo>
                <a:lnTo>
                  <a:pt x="66378" y="226507"/>
                </a:lnTo>
                <a:lnTo>
                  <a:pt x="77159" y="237294"/>
                </a:lnTo>
                <a:lnTo>
                  <a:pt x="88507" y="247513"/>
                </a:lnTo>
                <a:lnTo>
                  <a:pt x="99855" y="257732"/>
                </a:lnTo>
                <a:lnTo>
                  <a:pt x="110636" y="267384"/>
                </a:lnTo>
                <a:lnTo>
                  <a:pt x="121976" y="277035"/>
                </a:lnTo>
                <a:lnTo>
                  <a:pt x="133324" y="284983"/>
                </a:lnTo>
                <a:lnTo>
                  <a:pt x="146375" y="291796"/>
                </a:lnTo>
                <a:lnTo>
                  <a:pt x="160560" y="296338"/>
                </a:lnTo>
                <a:lnTo>
                  <a:pt x="175312" y="299744"/>
                </a:lnTo>
                <a:lnTo>
                  <a:pt x="191192" y="301447"/>
                </a:lnTo>
                <a:lnTo>
                  <a:pt x="207647" y="302583"/>
                </a:lnTo>
                <a:lnTo>
                  <a:pt x="224669" y="302583"/>
                </a:lnTo>
                <a:lnTo>
                  <a:pt x="242258" y="302015"/>
                </a:lnTo>
                <a:lnTo>
                  <a:pt x="260408" y="300880"/>
                </a:lnTo>
                <a:lnTo>
                  <a:pt x="278565" y="299744"/>
                </a:lnTo>
                <a:lnTo>
                  <a:pt x="297289" y="298609"/>
                </a:lnTo>
                <a:lnTo>
                  <a:pt x="315446" y="297473"/>
                </a:lnTo>
                <a:lnTo>
                  <a:pt x="334163" y="296338"/>
                </a:lnTo>
                <a:lnTo>
                  <a:pt x="352320" y="295770"/>
                </a:lnTo>
                <a:lnTo>
                  <a:pt x="369909" y="296338"/>
                </a:lnTo>
                <a:lnTo>
                  <a:pt x="387499" y="297473"/>
                </a:lnTo>
                <a:lnTo>
                  <a:pt x="403946" y="298609"/>
                </a:lnTo>
                <a:lnTo>
                  <a:pt x="419849" y="299176"/>
                </a:lnTo>
                <a:lnTo>
                  <a:pt x="434586" y="298609"/>
                </a:lnTo>
                <a:lnTo>
                  <a:pt x="448219" y="296906"/>
                </a:lnTo>
                <a:lnTo>
                  <a:pt x="461222" y="294067"/>
                </a:lnTo>
                <a:lnTo>
                  <a:pt x="473201" y="289525"/>
                </a:lnTo>
                <a:lnTo>
                  <a:pt x="484549" y="284416"/>
                </a:lnTo>
                <a:lnTo>
                  <a:pt x="494715" y="277035"/>
                </a:lnTo>
                <a:lnTo>
                  <a:pt x="503778" y="268519"/>
                </a:lnTo>
                <a:lnTo>
                  <a:pt x="512289" y="258300"/>
                </a:lnTo>
                <a:lnTo>
                  <a:pt x="519697" y="246378"/>
                </a:lnTo>
                <a:lnTo>
                  <a:pt x="526474" y="232185"/>
                </a:lnTo>
                <a:lnTo>
                  <a:pt x="532148" y="216856"/>
                </a:lnTo>
                <a:lnTo>
                  <a:pt x="536719" y="198689"/>
                </a:lnTo>
                <a:lnTo>
                  <a:pt x="540659" y="178826"/>
                </a:lnTo>
                <a:lnTo>
                  <a:pt x="544048" y="156685"/>
                </a:lnTo>
                <a:lnTo>
                  <a:pt x="545230" y="134543"/>
                </a:lnTo>
                <a:lnTo>
                  <a:pt x="543496" y="115240"/>
                </a:lnTo>
                <a:lnTo>
                  <a:pt x="539556" y="97641"/>
                </a:lnTo>
                <a:lnTo>
                  <a:pt x="533330" y="81744"/>
                </a:lnTo>
                <a:lnTo>
                  <a:pt x="524819" y="68119"/>
                </a:lnTo>
                <a:lnTo>
                  <a:pt x="514023" y="56197"/>
                </a:lnTo>
                <a:lnTo>
                  <a:pt x="502674" y="45978"/>
                </a:lnTo>
                <a:lnTo>
                  <a:pt x="489593" y="36902"/>
                </a:lnTo>
                <a:lnTo>
                  <a:pt x="475407" y="29521"/>
                </a:lnTo>
                <a:lnTo>
                  <a:pt x="460671" y="23276"/>
                </a:lnTo>
                <a:lnTo>
                  <a:pt x="445934" y="17599"/>
                </a:lnTo>
                <a:lnTo>
                  <a:pt x="430645" y="13057"/>
                </a:lnTo>
                <a:lnTo>
                  <a:pt x="415830" y="9083"/>
                </a:lnTo>
                <a:lnTo>
                  <a:pt x="401109" y="5677"/>
                </a:lnTo>
                <a:lnTo>
                  <a:pt x="387499" y="2838"/>
                </a:lnTo>
                <a:lnTo>
                  <a:pt x="374448" y="567"/>
                </a:lnTo>
                <a:lnTo>
                  <a:pt x="361965" y="0"/>
                </a:lnTo>
                <a:lnTo>
                  <a:pt x="350050" y="2838"/>
                </a:lnTo>
                <a:lnTo>
                  <a:pt x="338134" y="8515"/>
                </a:lnTo>
                <a:lnTo>
                  <a:pt x="326786" y="16464"/>
                </a:lnTo>
                <a:lnTo>
                  <a:pt x="315446" y="27250"/>
                </a:lnTo>
                <a:lnTo>
                  <a:pt x="304098" y="39733"/>
                </a:lnTo>
                <a:lnTo>
                  <a:pt x="293317" y="53358"/>
                </a:lnTo>
                <a:lnTo>
                  <a:pt x="282536" y="68119"/>
                </a:lnTo>
                <a:lnTo>
                  <a:pt x="272323" y="84015"/>
                </a:lnTo>
                <a:lnTo>
                  <a:pt x="262110" y="100479"/>
                </a:lnTo>
                <a:lnTo>
                  <a:pt x="252472" y="116376"/>
                </a:lnTo>
                <a:lnTo>
                  <a:pt x="242826" y="132272"/>
                </a:lnTo>
                <a:lnTo>
                  <a:pt x="233747" y="147601"/>
                </a:lnTo>
                <a:lnTo>
                  <a:pt x="224669" y="161794"/>
                </a:lnTo>
                <a:lnTo>
                  <a:pt x="216158" y="174852"/>
                </a:lnTo>
                <a:lnTo>
                  <a:pt x="207647" y="185631"/>
                </a:lnTo>
                <a:lnTo>
                  <a:pt x="199136" y="193011"/>
                </a:lnTo>
                <a:lnTo>
                  <a:pt x="188922" y="196418"/>
                </a:lnTo>
                <a:lnTo>
                  <a:pt x="178717" y="195850"/>
                </a:lnTo>
                <a:lnTo>
                  <a:pt x="166801" y="191876"/>
                </a:lnTo>
                <a:lnTo>
                  <a:pt x="154886" y="184495"/>
                </a:lnTo>
                <a:lnTo>
                  <a:pt x="142403" y="175420"/>
                </a:lnTo>
                <a:lnTo>
                  <a:pt x="129920" y="164065"/>
                </a:lnTo>
                <a:lnTo>
                  <a:pt x="117445" y="151575"/>
                </a:lnTo>
                <a:lnTo>
                  <a:pt x="104962" y="137950"/>
                </a:lnTo>
                <a:lnTo>
                  <a:pt x="92479" y="124324"/>
                </a:lnTo>
                <a:lnTo>
                  <a:pt x="81131" y="110699"/>
                </a:lnTo>
                <a:lnTo>
                  <a:pt x="69783" y="97073"/>
                </a:lnTo>
                <a:lnTo>
                  <a:pt x="59569" y="85151"/>
                </a:lnTo>
                <a:lnTo>
                  <a:pt x="50499" y="74364"/>
                </a:lnTo>
                <a:lnTo>
                  <a:pt x="42555" y="65848"/>
                </a:lnTo>
                <a:lnTo>
                  <a:pt x="35746" y="60171"/>
                </a:lnTo>
                <a:lnTo>
                  <a:pt x="22128" y="55061"/>
                </a:lnTo>
                <a:lnTo>
                  <a:pt x="13050" y="59603"/>
                </a:lnTo>
                <a:lnTo>
                  <a:pt x="6241" y="72093"/>
                </a:lnTo>
                <a:lnTo>
                  <a:pt x="2837" y="88557"/>
                </a:lnTo>
                <a:lnTo>
                  <a:pt x="567" y="106157"/>
                </a:lnTo>
                <a:lnTo>
                  <a:pt x="0" y="123189"/>
                </a:lnTo>
                <a:lnTo>
                  <a:pt x="567" y="135111"/>
                </a:lnTo>
                <a:lnTo>
                  <a:pt x="567" y="139653"/>
                </a:lnTo>
                <a:lnTo>
                  <a:pt x="0" y="143627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276978" y="4621275"/>
            <a:ext cx="298416" cy="471174"/>
          </a:xfrm>
          <a:custGeom>
            <a:avLst/>
            <a:gdLst/>
            <a:ahLst/>
            <a:cxnLst/>
            <a:rect l="l" t="t" r="r" b="b"/>
            <a:pathLst>
              <a:path w="298416" h="471174">
                <a:moveTo>
                  <a:pt x="1702" y="47074"/>
                </a:moveTo>
                <a:lnTo>
                  <a:pt x="5674" y="57324"/>
                </a:lnTo>
                <a:lnTo>
                  <a:pt x="12482" y="73252"/>
                </a:lnTo>
                <a:lnTo>
                  <a:pt x="22688" y="94227"/>
                </a:lnTo>
                <a:lnTo>
                  <a:pt x="34603" y="118040"/>
                </a:lnTo>
                <a:lnTo>
                  <a:pt x="49923" y="144770"/>
                </a:lnTo>
                <a:lnTo>
                  <a:pt x="67513" y="172565"/>
                </a:lnTo>
                <a:lnTo>
                  <a:pt x="87364" y="200952"/>
                </a:lnTo>
                <a:lnTo>
                  <a:pt x="106656" y="227067"/>
                </a:lnTo>
                <a:lnTo>
                  <a:pt x="121409" y="249776"/>
                </a:lnTo>
                <a:lnTo>
                  <a:pt x="133324" y="269639"/>
                </a:lnTo>
                <a:lnTo>
                  <a:pt x="141835" y="287806"/>
                </a:lnTo>
                <a:lnTo>
                  <a:pt x="148077" y="305406"/>
                </a:lnTo>
                <a:lnTo>
                  <a:pt x="152608" y="323005"/>
                </a:lnTo>
                <a:lnTo>
                  <a:pt x="156013" y="340605"/>
                </a:lnTo>
                <a:lnTo>
                  <a:pt x="158282" y="360475"/>
                </a:lnTo>
                <a:lnTo>
                  <a:pt x="159985" y="383184"/>
                </a:lnTo>
                <a:lnTo>
                  <a:pt x="161119" y="407589"/>
                </a:lnTo>
                <a:lnTo>
                  <a:pt x="162822" y="432001"/>
                </a:lnTo>
                <a:lnTo>
                  <a:pt x="166226" y="452439"/>
                </a:lnTo>
                <a:lnTo>
                  <a:pt x="171900" y="466633"/>
                </a:lnTo>
                <a:lnTo>
                  <a:pt x="181546" y="471174"/>
                </a:lnTo>
                <a:lnTo>
                  <a:pt x="195164" y="464362"/>
                </a:lnTo>
                <a:lnTo>
                  <a:pt x="214456" y="442788"/>
                </a:lnTo>
                <a:lnTo>
                  <a:pt x="225228" y="427459"/>
                </a:lnTo>
                <a:lnTo>
                  <a:pt x="236009" y="411563"/>
                </a:lnTo>
                <a:lnTo>
                  <a:pt x="246222" y="395674"/>
                </a:lnTo>
                <a:lnTo>
                  <a:pt x="256436" y="378643"/>
                </a:lnTo>
                <a:lnTo>
                  <a:pt x="265514" y="361611"/>
                </a:lnTo>
                <a:lnTo>
                  <a:pt x="273458" y="344011"/>
                </a:lnTo>
                <a:lnTo>
                  <a:pt x="280834" y="326412"/>
                </a:lnTo>
                <a:lnTo>
                  <a:pt x="287068" y="308244"/>
                </a:lnTo>
                <a:lnTo>
                  <a:pt x="292174" y="290077"/>
                </a:lnTo>
                <a:lnTo>
                  <a:pt x="295579" y="271342"/>
                </a:lnTo>
                <a:lnTo>
                  <a:pt x="297849" y="252615"/>
                </a:lnTo>
                <a:lnTo>
                  <a:pt x="298416" y="233880"/>
                </a:lnTo>
                <a:lnTo>
                  <a:pt x="297281" y="215145"/>
                </a:lnTo>
                <a:lnTo>
                  <a:pt x="294444" y="196410"/>
                </a:lnTo>
                <a:lnTo>
                  <a:pt x="289337" y="177675"/>
                </a:lnTo>
                <a:lnTo>
                  <a:pt x="281969" y="158940"/>
                </a:lnTo>
                <a:lnTo>
                  <a:pt x="272891" y="140749"/>
                </a:lnTo>
                <a:lnTo>
                  <a:pt x="263245" y="123717"/>
                </a:lnTo>
                <a:lnTo>
                  <a:pt x="253031" y="108420"/>
                </a:lnTo>
                <a:lnTo>
                  <a:pt x="241683" y="93675"/>
                </a:lnTo>
                <a:lnTo>
                  <a:pt x="230335" y="80033"/>
                </a:lnTo>
                <a:lnTo>
                  <a:pt x="218420" y="67575"/>
                </a:lnTo>
                <a:lnTo>
                  <a:pt x="206512" y="56772"/>
                </a:lnTo>
                <a:lnTo>
                  <a:pt x="194596" y="45970"/>
                </a:lnTo>
                <a:lnTo>
                  <a:pt x="170765" y="28938"/>
                </a:lnTo>
                <a:lnTo>
                  <a:pt x="147509" y="15849"/>
                </a:lnTo>
                <a:lnTo>
                  <a:pt x="125948" y="6781"/>
                </a:lnTo>
                <a:lnTo>
                  <a:pt x="107224" y="1655"/>
                </a:lnTo>
                <a:lnTo>
                  <a:pt x="89634" y="0"/>
                </a:lnTo>
                <a:lnTo>
                  <a:pt x="79996" y="551"/>
                </a:lnTo>
                <a:lnTo>
                  <a:pt x="70917" y="1655"/>
                </a:lnTo>
                <a:lnTo>
                  <a:pt x="61839" y="3390"/>
                </a:lnTo>
                <a:lnTo>
                  <a:pt x="52760" y="6229"/>
                </a:lnTo>
                <a:lnTo>
                  <a:pt x="43682" y="8515"/>
                </a:lnTo>
                <a:lnTo>
                  <a:pt x="35738" y="11906"/>
                </a:lnTo>
                <a:lnTo>
                  <a:pt x="27795" y="15297"/>
                </a:lnTo>
                <a:lnTo>
                  <a:pt x="20986" y="19318"/>
                </a:lnTo>
                <a:lnTo>
                  <a:pt x="14752" y="23261"/>
                </a:lnTo>
                <a:lnTo>
                  <a:pt x="9078" y="27203"/>
                </a:lnTo>
                <a:lnTo>
                  <a:pt x="5106" y="31225"/>
                </a:lnTo>
                <a:lnTo>
                  <a:pt x="1702" y="35167"/>
                </a:lnTo>
                <a:lnTo>
                  <a:pt x="0" y="39189"/>
                </a:lnTo>
                <a:lnTo>
                  <a:pt x="0" y="43131"/>
                </a:lnTo>
                <a:lnTo>
                  <a:pt x="1702" y="470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284354" y="4629791"/>
            <a:ext cx="287635" cy="453007"/>
          </a:xfrm>
          <a:custGeom>
            <a:avLst/>
            <a:gdLst/>
            <a:ahLst/>
            <a:cxnLst/>
            <a:rect l="l" t="t" r="r" b="b"/>
            <a:pathLst>
              <a:path w="287635" h="453007">
                <a:moveTo>
                  <a:pt x="1134" y="44235"/>
                </a:moveTo>
                <a:lnTo>
                  <a:pt x="5674" y="54486"/>
                </a:lnTo>
                <a:lnTo>
                  <a:pt x="12475" y="69783"/>
                </a:lnTo>
                <a:lnTo>
                  <a:pt x="22120" y="89653"/>
                </a:lnTo>
                <a:lnTo>
                  <a:pt x="34036" y="112993"/>
                </a:lnTo>
                <a:lnTo>
                  <a:pt x="48221" y="138541"/>
                </a:lnTo>
                <a:lnTo>
                  <a:pt x="65243" y="165185"/>
                </a:lnTo>
                <a:lnTo>
                  <a:pt x="84527" y="192436"/>
                </a:lnTo>
                <a:lnTo>
                  <a:pt x="102684" y="217416"/>
                </a:lnTo>
                <a:lnTo>
                  <a:pt x="117437" y="238989"/>
                </a:lnTo>
                <a:lnTo>
                  <a:pt x="128785" y="258852"/>
                </a:lnTo>
                <a:lnTo>
                  <a:pt x="136729" y="276452"/>
                </a:lnTo>
                <a:lnTo>
                  <a:pt x="142962" y="293483"/>
                </a:lnTo>
                <a:lnTo>
                  <a:pt x="147502" y="309948"/>
                </a:lnTo>
                <a:lnTo>
                  <a:pt x="150339" y="327547"/>
                </a:lnTo>
                <a:lnTo>
                  <a:pt x="152608" y="346282"/>
                </a:lnTo>
                <a:lnTo>
                  <a:pt x="154310" y="367856"/>
                </a:lnTo>
                <a:lnTo>
                  <a:pt x="155445" y="391692"/>
                </a:lnTo>
                <a:lnTo>
                  <a:pt x="157147" y="414969"/>
                </a:lnTo>
                <a:lnTo>
                  <a:pt x="160552" y="434272"/>
                </a:lnTo>
                <a:lnTo>
                  <a:pt x="166226" y="448465"/>
                </a:lnTo>
                <a:lnTo>
                  <a:pt x="175304" y="453007"/>
                </a:lnTo>
                <a:lnTo>
                  <a:pt x="188355" y="446762"/>
                </a:lnTo>
                <a:lnTo>
                  <a:pt x="207079" y="425756"/>
                </a:lnTo>
                <a:lnTo>
                  <a:pt x="217285" y="410995"/>
                </a:lnTo>
                <a:lnTo>
                  <a:pt x="227498" y="395667"/>
                </a:lnTo>
                <a:lnTo>
                  <a:pt x="237711" y="380346"/>
                </a:lnTo>
                <a:lnTo>
                  <a:pt x="246790" y="364449"/>
                </a:lnTo>
                <a:lnTo>
                  <a:pt x="255868" y="347418"/>
                </a:lnTo>
                <a:lnTo>
                  <a:pt x="263812" y="330953"/>
                </a:lnTo>
                <a:lnTo>
                  <a:pt x="270621" y="313922"/>
                </a:lnTo>
                <a:lnTo>
                  <a:pt x="276862" y="296322"/>
                </a:lnTo>
                <a:lnTo>
                  <a:pt x="281394" y="278722"/>
                </a:lnTo>
                <a:lnTo>
                  <a:pt x="284798" y="260555"/>
                </a:lnTo>
                <a:lnTo>
                  <a:pt x="287068" y="242963"/>
                </a:lnTo>
                <a:lnTo>
                  <a:pt x="287635" y="224796"/>
                </a:lnTo>
                <a:lnTo>
                  <a:pt x="286500" y="206629"/>
                </a:lnTo>
                <a:lnTo>
                  <a:pt x="283096" y="188462"/>
                </a:lnTo>
                <a:lnTo>
                  <a:pt x="278557" y="170862"/>
                </a:lnTo>
                <a:lnTo>
                  <a:pt x="271188" y="152695"/>
                </a:lnTo>
                <a:lnTo>
                  <a:pt x="262677" y="135071"/>
                </a:lnTo>
                <a:lnTo>
                  <a:pt x="253599" y="119222"/>
                </a:lnTo>
                <a:lnTo>
                  <a:pt x="243385" y="103846"/>
                </a:lnTo>
                <a:lnTo>
                  <a:pt x="233172" y="89653"/>
                </a:lnTo>
                <a:lnTo>
                  <a:pt x="221824" y="76643"/>
                </a:lnTo>
                <a:lnTo>
                  <a:pt x="210476" y="64736"/>
                </a:lnTo>
                <a:lnTo>
                  <a:pt x="199136" y="53934"/>
                </a:lnTo>
                <a:lnTo>
                  <a:pt x="187220" y="43683"/>
                </a:lnTo>
                <a:lnTo>
                  <a:pt x="175872" y="35167"/>
                </a:lnTo>
                <a:lnTo>
                  <a:pt x="163956" y="27203"/>
                </a:lnTo>
                <a:lnTo>
                  <a:pt x="152608" y="20422"/>
                </a:lnTo>
                <a:lnTo>
                  <a:pt x="131055" y="9619"/>
                </a:lnTo>
                <a:lnTo>
                  <a:pt x="121409" y="6229"/>
                </a:lnTo>
                <a:lnTo>
                  <a:pt x="111763" y="2838"/>
                </a:lnTo>
                <a:lnTo>
                  <a:pt x="103252" y="1103"/>
                </a:lnTo>
                <a:lnTo>
                  <a:pt x="94741" y="0"/>
                </a:lnTo>
                <a:lnTo>
                  <a:pt x="77718" y="0"/>
                </a:lnTo>
                <a:lnTo>
                  <a:pt x="68648" y="1103"/>
                </a:lnTo>
                <a:lnTo>
                  <a:pt x="59569" y="2838"/>
                </a:lnTo>
                <a:lnTo>
                  <a:pt x="51058" y="5125"/>
                </a:lnTo>
                <a:lnTo>
                  <a:pt x="42547" y="7963"/>
                </a:lnTo>
                <a:lnTo>
                  <a:pt x="34603" y="10802"/>
                </a:lnTo>
                <a:lnTo>
                  <a:pt x="27227" y="14193"/>
                </a:lnTo>
                <a:lnTo>
                  <a:pt x="20418" y="18135"/>
                </a:lnTo>
                <a:lnTo>
                  <a:pt x="14177" y="21526"/>
                </a:lnTo>
                <a:lnTo>
                  <a:pt x="9070" y="25547"/>
                </a:lnTo>
                <a:lnTo>
                  <a:pt x="5106" y="29490"/>
                </a:lnTo>
                <a:lnTo>
                  <a:pt x="2269" y="33511"/>
                </a:lnTo>
                <a:lnTo>
                  <a:pt x="567" y="37454"/>
                </a:lnTo>
                <a:lnTo>
                  <a:pt x="0" y="40844"/>
                </a:lnTo>
                <a:lnTo>
                  <a:pt x="1134" y="44235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292290" y="4637755"/>
            <a:ext cx="276295" cy="435392"/>
          </a:xfrm>
          <a:custGeom>
            <a:avLst/>
            <a:gdLst/>
            <a:ahLst/>
            <a:cxnLst/>
            <a:rect l="l" t="t" r="r" b="b"/>
            <a:pathLst>
              <a:path w="276295" h="435392">
                <a:moveTo>
                  <a:pt x="1134" y="42579"/>
                </a:moveTo>
                <a:lnTo>
                  <a:pt x="5106" y="52199"/>
                </a:lnTo>
                <a:lnTo>
                  <a:pt x="11915" y="66944"/>
                </a:lnTo>
                <a:lnTo>
                  <a:pt x="20994" y="86263"/>
                </a:lnTo>
                <a:lnTo>
                  <a:pt x="32342" y="108972"/>
                </a:lnTo>
                <a:lnTo>
                  <a:pt x="46527" y="133416"/>
                </a:lnTo>
                <a:lnTo>
                  <a:pt x="62414" y="158924"/>
                </a:lnTo>
                <a:lnTo>
                  <a:pt x="81131" y="185039"/>
                </a:lnTo>
                <a:lnTo>
                  <a:pt x="98720" y="208884"/>
                </a:lnTo>
                <a:lnTo>
                  <a:pt x="112906" y="229890"/>
                </a:lnTo>
                <a:lnTo>
                  <a:pt x="123119" y="248617"/>
                </a:lnTo>
                <a:lnTo>
                  <a:pt x="131630" y="265649"/>
                </a:lnTo>
                <a:lnTo>
                  <a:pt x="137296" y="281545"/>
                </a:lnTo>
                <a:lnTo>
                  <a:pt x="141268" y="297442"/>
                </a:lnTo>
                <a:lnTo>
                  <a:pt x="144105" y="314474"/>
                </a:lnTo>
                <a:lnTo>
                  <a:pt x="146375" y="332641"/>
                </a:lnTo>
                <a:lnTo>
                  <a:pt x="148077" y="353647"/>
                </a:lnTo>
                <a:lnTo>
                  <a:pt x="149212" y="376356"/>
                </a:lnTo>
                <a:lnTo>
                  <a:pt x="150346" y="398489"/>
                </a:lnTo>
                <a:lnTo>
                  <a:pt x="153751" y="417224"/>
                </a:lnTo>
                <a:lnTo>
                  <a:pt x="159425" y="430850"/>
                </a:lnTo>
                <a:lnTo>
                  <a:pt x="167936" y="435392"/>
                </a:lnTo>
                <a:lnTo>
                  <a:pt x="180986" y="429147"/>
                </a:lnTo>
                <a:lnTo>
                  <a:pt x="198576" y="408709"/>
                </a:lnTo>
                <a:lnTo>
                  <a:pt x="208781" y="394515"/>
                </a:lnTo>
                <a:lnTo>
                  <a:pt x="218427" y="380330"/>
                </a:lnTo>
                <a:lnTo>
                  <a:pt x="228073" y="365001"/>
                </a:lnTo>
                <a:lnTo>
                  <a:pt x="237152" y="349673"/>
                </a:lnTo>
                <a:lnTo>
                  <a:pt x="245663" y="333776"/>
                </a:lnTo>
                <a:lnTo>
                  <a:pt x="253039" y="317880"/>
                </a:lnTo>
                <a:lnTo>
                  <a:pt x="259848" y="301416"/>
                </a:lnTo>
                <a:lnTo>
                  <a:pt x="265522" y="284384"/>
                </a:lnTo>
                <a:lnTo>
                  <a:pt x="270054" y="267920"/>
                </a:lnTo>
                <a:lnTo>
                  <a:pt x="273458" y="250320"/>
                </a:lnTo>
                <a:lnTo>
                  <a:pt x="275728" y="233296"/>
                </a:lnTo>
                <a:lnTo>
                  <a:pt x="276295" y="215697"/>
                </a:lnTo>
                <a:lnTo>
                  <a:pt x="275160" y="198665"/>
                </a:lnTo>
                <a:lnTo>
                  <a:pt x="272323" y="181065"/>
                </a:lnTo>
                <a:lnTo>
                  <a:pt x="267224" y="163466"/>
                </a:lnTo>
                <a:lnTo>
                  <a:pt x="260415" y="146434"/>
                </a:lnTo>
                <a:lnTo>
                  <a:pt x="252472" y="129946"/>
                </a:lnTo>
                <a:lnTo>
                  <a:pt x="243393" y="114097"/>
                </a:lnTo>
                <a:lnTo>
                  <a:pt x="233747" y="99352"/>
                </a:lnTo>
                <a:lnTo>
                  <a:pt x="223534" y="85711"/>
                </a:lnTo>
                <a:lnTo>
                  <a:pt x="213321" y="73173"/>
                </a:lnTo>
                <a:lnTo>
                  <a:pt x="202540" y="61819"/>
                </a:lnTo>
                <a:lnTo>
                  <a:pt x="191200" y="51647"/>
                </a:lnTo>
                <a:lnTo>
                  <a:pt x="179852" y="41948"/>
                </a:lnTo>
                <a:lnTo>
                  <a:pt x="157723" y="26099"/>
                </a:lnTo>
                <a:lnTo>
                  <a:pt x="136161" y="14193"/>
                </a:lnTo>
                <a:lnTo>
                  <a:pt x="116310" y="5677"/>
                </a:lnTo>
                <a:lnTo>
                  <a:pt x="99288" y="1103"/>
                </a:lnTo>
                <a:lnTo>
                  <a:pt x="91344" y="0"/>
                </a:lnTo>
                <a:lnTo>
                  <a:pt x="74322" y="0"/>
                </a:lnTo>
                <a:lnTo>
                  <a:pt x="57308" y="2838"/>
                </a:lnTo>
                <a:lnTo>
                  <a:pt x="40285" y="7333"/>
                </a:lnTo>
                <a:lnTo>
                  <a:pt x="25533" y="13562"/>
                </a:lnTo>
                <a:lnTo>
                  <a:pt x="19291" y="17031"/>
                </a:lnTo>
                <a:lnTo>
                  <a:pt x="13050" y="20422"/>
                </a:lnTo>
                <a:lnTo>
                  <a:pt x="8511" y="24364"/>
                </a:lnTo>
                <a:lnTo>
                  <a:pt x="4539" y="28386"/>
                </a:lnTo>
                <a:lnTo>
                  <a:pt x="1702" y="31777"/>
                </a:lnTo>
                <a:lnTo>
                  <a:pt x="0" y="35719"/>
                </a:lnTo>
                <a:lnTo>
                  <a:pt x="0" y="39110"/>
                </a:lnTo>
                <a:lnTo>
                  <a:pt x="1134" y="4257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300234" y="4645088"/>
            <a:ext cx="264379" cy="418407"/>
          </a:xfrm>
          <a:custGeom>
            <a:avLst/>
            <a:gdLst/>
            <a:ahLst/>
            <a:cxnLst/>
            <a:rect l="l" t="t" r="r" b="b"/>
            <a:pathLst>
              <a:path w="264379" h="418407">
                <a:moveTo>
                  <a:pt x="1134" y="41475"/>
                </a:moveTo>
                <a:lnTo>
                  <a:pt x="5106" y="50543"/>
                </a:lnTo>
                <a:lnTo>
                  <a:pt x="11348" y="64736"/>
                </a:lnTo>
                <a:lnTo>
                  <a:pt x="19859" y="82872"/>
                </a:lnTo>
                <a:lnTo>
                  <a:pt x="31207" y="104477"/>
                </a:lnTo>
                <a:lnTo>
                  <a:pt x="44257" y="128290"/>
                </a:lnTo>
                <a:lnTo>
                  <a:pt x="60137" y="152726"/>
                </a:lnTo>
                <a:lnTo>
                  <a:pt x="77726" y="177706"/>
                </a:lnTo>
                <a:lnTo>
                  <a:pt x="94749" y="200983"/>
                </a:lnTo>
                <a:lnTo>
                  <a:pt x="107799" y="220854"/>
                </a:lnTo>
                <a:lnTo>
                  <a:pt x="118012" y="238445"/>
                </a:lnTo>
                <a:lnTo>
                  <a:pt x="125956" y="254909"/>
                </a:lnTo>
                <a:lnTo>
                  <a:pt x="131055" y="270806"/>
                </a:lnTo>
                <a:lnTo>
                  <a:pt x="135027" y="286134"/>
                </a:lnTo>
                <a:lnTo>
                  <a:pt x="137864" y="302031"/>
                </a:lnTo>
                <a:lnTo>
                  <a:pt x="140133" y="319630"/>
                </a:lnTo>
                <a:lnTo>
                  <a:pt x="141835" y="340069"/>
                </a:lnTo>
                <a:lnTo>
                  <a:pt x="142970" y="361642"/>
                </a:lnTo>
                <a:lnTo>
                  <a:pt x="144672" y="383208"/>
                </a:lnTo>
                <a:lnTo>
                  <a:pt x="147509" y="401375"/>
                </a:lnTo>
                <a:lnTo>
                  <a:pt x="152616" y="413865"/>
                </a:lnTo>
                <a:lnTo>
                  <a:pt x="161127" y="418407"/>
                </a:lnTo>
                <a:lnTo>
                  <a:pt x="173043" y="412162"/>
                </a:lnTo>
                <a:lnTo>
                  <a:pt x="190065" y="392859"/>
                </a:lnTo>
                <a:lnTo>
                  <a:pt x="199703" y="379234"/>
                </a:lnTo>
                <a:lnTo>
                  <a:pt x="209349" y="365616"/>
                </a:lnTo>
                <a:lnTo>
                  <a:pt x="218427" y="350855"/>
                </a:lnTo>
                <a:lnTo>
                  <a:pt x="226938" y="336095"/>
                </a:lnTo>
                <a:lnTo>
                  <a:pt x="234882" y="320766"/>
                </a:lnTo>
                <a:lnTo>
                  <a:pt x="242258" y="305437"/>
                </a:lnTo>
                <a:lnTo>
                  <a:pt x="249067" y="289541"/>
                </a:lnTo>
                <a:lnTo>
                  <a:pt x="254741" y="273644"/>
                </a:lnTo>
                <a:lnTo>
                  <a:pt x="258713" y="257180"/>
                </a:lnTo>
                <a:lnTo>
                  <a:pt x="262110" y="240716"/>
                </a:lnTo>
                <a:lnTo>
                  <a:pt x="264379" y="224260"/>
                </a:lnTo>
                <a:lnTo>
                  <a:pt x="264379" y="207796"/>
                </a:lnTo>
                <a:lnTo>
                  <a:pt x="263812" y="190764"/>
                </a:lnTo>
                <a:lnTo>
                  <a:pt x="260983" y="174300"/>
                </a:lnTo>
                <a:lnTo>
                  <a:pt x="256444" y="157268"/>
                </a:lnTo>
                <a:lnTo>
                  <a:pt x="249635" y="140804"/>
                </a:lnTo>
                <a:lnTo>
                  <a:pt x="241691" y="124900"/>
                </a:lnTo>
                <a:lnTo>
                  <a:pt x="233180" y="109603"/>
                </a:lnTo>
                <a:lnTo>
                  <a:pt x="224101" y="95961"/>
                </a:lnTo>
                <a:lnTo>
                  <a:pt x="214456" y="82872"/>
                </a:lnTo>
                <a:lnTo>
                  <a:pt x="204242" y="70966"/>
                </a:lnTo>
                <a:lnTo>
                  <a:pt x="194037" y="59611"/>
                </a:lnTo>
                <a:lnTo>
                  <a:pt x="183256" y="49991"/>
                </a:lnTo>
                <a:lnTo>
                  <a:pt x="172475" y="40923"/>
                </a:lnTo>
                <a:lnTo>
                  <a:pt x="161695" y="32407"/>
                </a:lnTo>
                <a:lnTo>
                  <a:pt x="150914" y="25547"/>
                </a:lnTo>
                <a:lnTo>
                  <a:pt x="130487" y="13641"/>
                </a:lnTo>
                <a:lnTo>
                  <a:pt x="111771" y="5677"/>
                </a:lnTo>
                <a:lnTo>
                  <a:pt x="95316" y="1182"/>
                </a:lnTo>
                <a:lnTo>
                  <a:pt x="87372" y="0"/>
                </a:lnTo>
                <a:lnTo>
                  <a:pt x="79429" y="0"/>
                </a:lnTo>
                <a:lnTo>
                  <a:pt x="62974" y="1182"/>
                </a:lnTo>
                <a:lnTo>
                  <a:pt x="46527" y="5125"/>
                </a:lnTo>
                <a:lnTo>
                  <a:pt x="31774" y="10250"/>
                </a:lnTo>
                <a:lnTo>
                  <a:pt x="18157" y="17031"/>
                </a:lnTo>
                <a:lnTo>
                  <a:pt x="7943" y="23891"/>
                </a:lnTo>
                <a:lnTo>
                  <a:pt x="0" y="34615"/>
                </a:lnTo>
                <a:lnTo>
                  <a:pt x="0" y="38085"/>
                </a:lnTo>
                <a:lnTo>
                  <a:pt x="1134" y="41475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307610" y="4653052"/>
            <a:ext cx="253607" cy="400224"/>
          </a:xfrm>
          <a:custGeom>
            <a:avLst/>
            <a:gdLst/>
            <a:ahLst/>
            <a:cxnLst/>
            <a:rect l="l" t="t" r="r" b="b"/>
            <a:pathLst>
              <a:path w="253607" h="400224">
                <a:moveTo>
                  <a:pt x="1134" y="39740"/>
                </a:moveTo>
                <a:lnTo>
                  <a:pt x="5106" y="48256"/>
                </a:lnTo>
                <a:lnTo>
                  <a:pt x="10780" y="61898"/>
                </a:lnTo>
                <a:lnTo>
                  <a:pt x="19291" y="79481"/>
                </a:lnTo>
                <a:lnTo>
                  <a:pt x="30072" y="100456"/>
                </a:lnTo>
                <a:lnTo>
                  <a:pt x="42555" y="122621"/>
                </a:lnTo>
                <a:lnTo>
                  <a:pt x="57300" y="146465"/>
                </a:lnTo>
                <a:lnTo>
                  <a:pt x="74322" y="170310"/>
                </a:lnTo>
                <a:lnTo>
                  <a:pt x="90777" y="192451"/>
                </a:lnTo>
                <a:lnTo>
                  <a:pt x="103260" y="211754"/>
                </a:lnTo>
                <a:lnTo>
                  <a:pt x="113473" y="228778"/>
                </a:lnTo>
                <a:lnTo>
                  <a:pt x="120841" y="244107"/>
                </a:lnTo>
                <a:lnTo>
                  <a:pt x="125948" y="259435"/>
                </a:lnTo>
                <a:lnTo>
                  <a:pt x="129920" y="274196"/>
                </a:lnTo>
                <a:lnTo>
                  <a:pt x="132757" y="289525"/>
                </a:lnTo>
                <a:lnTo>
                  <a:pt x="134459" y="305989"/>
                </a:lnTo>
                <a:lnTo>
                  <a:pt x="136161" y="325292"/>
                </a:lnTo>
                <a:lnTo>
                  <a:pt x="137296" y="346298"/>
                </a:lnTo>
                <a:lnTo>
                  <a:pt x="138431" y="366736"/>
                </a:lnTo>
                <a:lnTo>
                  <a:pt x="141835" y="384328"/>
                </a:lnTo>
                <a:lnTo>
                  <a:pt x="146375" y="396250"/>
                </a:lnTo>
                <a:lnTo>
                  <a:pt x="154318" y="400224"/>
                </a:lnTo>
                <a:lnTo>
                  <a:pt x="166234" y="394547"/>
                </a:lnTo>
                <a:lnTo>
                  <a:pt x="182689" y="375812"/>
                </a:lnTo>
                <a:lnTo>
                  <a:pt x="191759" y="362762"/>
                </a:lnTo>
                <a:lnTo>
                  <a:pt x="200838" y="349704"/>
                </a:lnTo>
                <a:lnTo>
                  <a:pt x="209916" y="335511"/>
                </a:lnTo>
                <a:lnTo>
                  <a:pt x="217860" y="321318"/>
                </a:lnTo>
                <a:lnTo>
                  <a:pt x="225804" y="307125"/>
                </a:lnTo>
                <a:lnTo>
                  <a:pt x="232613" y="292364"/>
                </a:lnTo>
                <a:lnTo>
                  <a:pt x="238854" y="277035"/>
                </a:lnTo>
                <a:lnTo>
                  <a:pt x="244528" y="261706"/>
                </a:lnTo>
                <a:lnTo>
                  <a:pt x="248500" y="245810"/>
                </a:lnTo>
                <a:lnTo>
                  <a:pt x="251337" y="230481"/>
                </a:lnTo>
                <a:lnTo>
                  <a:pt x="253607" y="214593"/>
                </a:lnTo>
                <a:lnTo>
                  <a:pt x="253607" y="198696"/>
                </a:lnTo>
                <a:lnTo>
                  <a:pt x="253039" y="182800"/>
                </a:lnTo>
                <a:lnTo>
                  <a:pt x="250202" y="166904"/>
                </a:lnTo>
                <a:lnTo>
                  <a:pt x="245663" y="151007"/>
                </a:lnTo>
                <a:lnTo>
                  <a:pt x="239421" y="135111"/>
                </a:lnTo>
                <a:lnTo>
                  <a:pt x="232045" y="119774"/>
                </a:lnTo>
                <a:lnTo>
                  <a:pt x="223534" y="105581"/>
                </a:lnTo>
                <a:lnTo>
                  <a:pt x="215023" y="91940"/>
                </a:lnTo>
                <a:lnTo>
                  <a:pt x="205944" y="79481"/>
                </a:lnTo>
                <a:lnTo>
                  <a:pt x="195731" y="68127"/>
                </a:lnTo>
                <a:lnTo>
                  <a:pt x="186093" y="57324"/>
                </a:lnTo>
                <a:lnTo>
                  <a:pt x="175880" y="47704"/>
                </a:lnTo>
                <a:lnTo>
                  <a:pt x="165666" y="39189"/>
                </a:lnTo>
                <a:lnTo>
                  <a:pt x="155453" y="31225"/>
                </a:lnTo>
                <a:lnTo>
                  <a:pt x="145240" y="24443"/>
                </a:lnTo>
                <a:lnTo>
                  <a:pt x="135027" y="18135"/>
                </a:lnTo>
                <a:lnTo>
                  <a:pt x="125381" y="13089"/>
                </a:lnTo>
                <a:lnTo>
                  <a:pt x="116310" y="8515"/>
                </a:lnTo>
                <a:lnTo>
                  <a:pt x="107231" y="5125"/>
                </a:lnTo>
                <a:lnTo>
                  <a:pt x="98720" y="2838"/>
                </a:lnTo>
                <a:lnTo>
                  <a:pt x="91344" y="1103"/>
                </a:lnTo>
                <a:lnTo>
                  <a:pt x="83968" y="0"/>
                </a:lnTo>
                <a:lnTo>
                  <a:pt x="76024" y="0"/>
                </a:lnTo>
                <a:lnTo>
                  <a:pt x="68648" y="551"/>
                </a:lnTo>
                <a:lnTo>
                  <a:pt x="60704" y="1734"/>
                </a:lnTo>
                <a:lnTo>
                  <a:pt x="52760" y="2838"/>
                </a:lnTo>
                <a:lnTo>
                  <a:pt x="44825" y="5125"/>
                </a:lnTo>
                <a:lnTo>
                  <a:pt x="37448" y="7412"/>
                </a:lnTo>
                <a:lnTo>
                  <a:pt x="30639" y="10250"/>
                </a:lnTo>
                <a:lnTo>
                  <a:pt x="23831" y="13089"/>
                </a:lnTo>
                <a:lnTo>
                  <a:pt x="17589" y="15927"/>
                </a:lnTo>
                <a:lnTo>
                  <a:pt x="12482" y="19318"/>
                </a:lnTo>
                <a:lnTo>
                  <a:pt x="7943" y="22709"/>
                </a:lnTo>
                <a:lnTo>
                  <a:pt x="4539" y="26099"/>
                </a:lnTo>
                <a:lnTo>
                  <a:pt x="1702" y="30121"/>
                </a:lnTo>
                <a:lnTo>
                  <a:pt x="0" y="32959"/>
                </a:lnTo>
                <a:lnTo>
                  <a:pt x="0" y="36350"/>
                </a:lnTo>
                <a:lnTo>
                  <a:pt x="1134" y="39740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315553" y="4661016"/>
            <a:ext cx="242258" cy="382609"/>
          </a:xfrm>
          <a:custGeom>
            <a:avLst/>
            <a:gdLst/>
            <a:ahLst/>
            <a:cxnLst/>
            <a:rect l="l" t="t" r="r" b="b"/>
            <a:pathLst>
              <a:path w="242258" h="382609">
                <a:moveTo>
                  <a:pt x="18157" y="76091"/>
                </a:moveTo>
                <a:lnTo>
                  <a:pt x="28370" y="95331"/>
                </a:lnTo>
                <a:lnTo>
                  <a:pt x="40285" y="116928"/>
                </a:lnTo>
                <a:lnTo>
                  <a:pt x="54463" y="139637"/>
                </a:lnTo>
                <a:lnTo>
                  <a:pt x="70917" y="162346"/>
                </a:lnTo>
                <a:lnTo>
                  <a:pt x="86237" y="183352"/>
                </a:lnTo>
                <a:lnTo>
                  <a:pt x="98720" y="202087"/>
                </a:lnTo>
                <a:lnTo>
                  <a:pt x="107799" y="218543"/>
                </a:lnTo>
                <a:lnTo>
                  <a:pt x="115167" y="233304"/>
                </a:lnTo>
                <a:lnTo>
                  <a:pt x="120274" y="247497"/>
                </a:lnTo>
                <a:lnTo>
                  <a:pt x="123678" y="261691"/>
                </a:lnTo>
                <a:lnTo>
                  <a:pt x="126515" y="276452"/>
                </a:lnTo>
                <a:lnTo>
                  <a:pt x="128218" y="292348"/>
                </a:lnTo>
                <a:lnTo>
                  <a:pt x="129352" y="310515"/>
                </a:lnTo>
                <a:lnTo>
                  <a:pt x="130487" y="330953"/>
                </a:lnTo>
                <a:lnTo>
                  <a:pt x="132189" y="350256"/>
                </a:lnTo>
                <a:lnTo>
                  <a:pt x="135027" y="366712"/>
                </a:lnTo>
                <a:lnTo>
                  <a:pt x="139566" y="378635"/>
                </a:lnTo>
                <a:lnTo>
                  <a:pt x="147509" y="382609"/>
                </a:lnTo>
                <a:lnTo>
                  <a:pt x="158290" y="376932"/>
                </a:lnTo>
                <a:lnTo>
                  <a:pt x="174178" y="359340"/>
                </a:lnTo>
                <a:lnTo>
                  <a:pt x="183248" y="346850"/>
                </a:lnTo>
                <a:lnTo>
                  <a:pt x="191759" y="334360"/>
                </a:lnTo>
                <a:lnTo>
                  <a:pt x="200270" y="320734"/>
                </a:lnTo>
                <a:lnTo>
                  <a:pt x="208214" y="307109"/>
                </a:lnTo>
                <a:lnTo>
                  <a:pt x="215590" y="293483"/>
                </a:lnTo>
                <a:lnTo>
                  <a:pt x="221832" y="279290"/>
                </a:lnTo>
                <a:lnTo>
                  <a:pt x="228073" y="264529"/>
                </a:lnTo>
                <a:lnTo>
                  <a:pt x="233180" y="249768"/>
                </a:lnTo>
                <a:lnTo>
                  <a:pt x="237152" y="235007"/>
                </a:lnTo>
                <a:lnTo>
                  <a:pt x="239989" y="220246"/>
                </a:lnTo>
                <a:lnTo>
                  <a:pt x="241691" y="204926"/>
                </a:lnTo>
                <a:lnTo>
                  <a:pt x="242258" y="189597"/>
                </a:lnTo>
                <a:lnTo>
                  <a:pt x="241124" y="174268"/>
                </a:lnTo>
                <a:lnTo>
                  <a:pt x="238854" y="159507"/>
                </a:lnTo>
                <a:lnTo>
                  <a:pt x="234882" y="144179"/>
                </a:lnTo>
                <a:lnTo>
                  <a:pt x="228641" y="128850"/>
                </a:lnTo>
                <a:lnTo>
                  <a:pt x="221264" y="114089"/>
                </a:lnTo>
                <a:lnTo>
                  <a:pt x="213888" y="100456"/>
                </a:lnTo>
                <a:lnTo>
                  <a:pt x="205377" y="87445"/>
                </a:lnTo>
                <a:lnTo>
                  <a:pt x="196299" y="75460"/>
                </a:lnTo>
                <a:lnTo>
                  <a:pt x="187220" y="64736"/>
                </a:lnTo>
                <a:lnTo>
                  <a:pt x="177582" y="54486"/>
                </a:lnTo>
                <a:lnTo>
                  <a:pt x="167936" y="45418"/>
                </a:lnTo>
                <a:lnTo>
                  <a:pt x="158290" y="36902"/>
                </a:lnTo>
                <a:lnTo>
                  <a:pt x="138431" y="23261"/>
                </a:lnTo>
                <a:lnTo>
                  <a:pt x="119707" y="12458"/>
                </a:lnTo>
                <a:lnTo>
                  <a:pt x="102125" y="5125"/>
                </a:lnTo>
                <a:lnTo>
                  <a:pt x="87372" y="1103"/>
                </a:lnTo>
                <a:lnTo>
                  <a:pt x="73187" y="0"/>
                </a:lnTo>
                <a:lnTo>
                  <a:pt x="57867" y="1103"/>
                </a:lnTo>
                <a:lnTo>
                  <a:pt x="43122" y="4494"/>
                </a:lnTo>
                <a:lnTo>
                  <a:pt x="28937" y="9067"/>
                </a:lnTo>
                <a:lnTo>
                  <a:pt x="17022" y="15297"/>
                </a:lnTo>
                <a:lnTo>
                  <a:pt x="1702" y="28386"/>
                </a:lnTo>
                <a:lnTo>
                  <a:pt x="0" y="34615"/>
                </a:lnTo>
                <a:lnTo>
                  <a:pt x="1134" y="37454"/>
                </a:lnTo>
                <a:lnTo>
                  <a:pt x="4539" y="45970"/>
                </a:lnTo>
                <a:lnTo>
                  <a:pt x="10213" y="59059"/>
                </a:lnTo>
                <a:lnTo>
                  <a:pt x="18157" y="76091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322930" y="4668349"/>
            <a:ext cx="231478" cy="365624"/>
          </a:xfrm>
          <a:custGeom>
            <a:avLst/>
            <a:gdLst/>
            <a:ahLst/>
            <a:cxnLst/>
            <a:rect l="l" t="t" r="r" b="b"/>
            <a:pathLst>
              <a:path w="231478" h="365624">
                <a:moveTo>
                  <a:pt x="17589" y="73252"/>
                </a:moveTo>
                <a:lnTo>
                  <a:pt x="27235" y="92019"/>
                </a:lnTo>
                <a:lnTo>
                  <a:pt x="39143" y="112433"/>
                </a:lnTo>
                <a:lnTo>
                  <a:pt x="52760" y="134007"/>
                </a:lnTo>
                <a:lnTo>
                  <a:pt x="68080" y="155581"/>
                </a:lnTo>
                <a:lnTo>
                  <a:pt x="82833" y="175451"/>
                </a:lnTo>
                <a:lnTo>
                  <a:pt x="94749" y="193051"/>
                </a:lnTo>
                <a:lnTo>
                  <a:pt x="103260" y="208939"/>
                </a:lnTo>
                <a:lnTo>
                  <a:pt x="110061" y="223132"/>
                </a:lnTo>
                <a:lnTo>
                  <a:pt x="115167" y="236758"/>
                </a:lnTo>
                <a:lnTo>
                  <a:pt x="118572" y="249816"/>
                </a:lnTo>
                <a:lnTo>
                  <a:pt x="121409" y="264009"/>
                </a:lnTo>
                <a:lnTo>
                  <a:pt x="123111" y="279337"/>
                </a:lnTo>
                <a:lnTo>
                  <a:pt x="124246" y="296937"/>
                </a:lnTo>
                <a:lnTo>
                  <a:pt x="125381" y="316240"/>
                </a:lnTo>
                <a:lnTo>
                  <a:pt x="126515" y="334975"/>
                </a:lnTo>
                <a:lnTo>
                  <a:pt x="129352" y="350871"/>
                </a:lnTo>
                <a:lnTo>
                  <a:pt x="133892" y="361650"/>
                </a:lnTo>
                <a:lnTo>
                  <a:pt x="141268" y="365624"/>
                </a:lnTo>
                <a:lnTo>
                  <a:pt x="152049" y="360515"/>
                </a:lnTo>
                <a:lnTo>
                  <a:pt x="166801" y="343491"/>
                </a:lnTo>
                <a:lnTo>
                  <a:pt x="183248" y="319646"/>
                </a:lnTo>
                <a:lnTo>
                  <a:pt x="199136" y="294098"/>
                </a:lnTo>
                <a:lnTo>
                  <a:pt x="212186" y="266847"/>
                </a:lnTo>
                <a:lnTo>
                  <a:pt x="222967" y="239029"/>
                </a:lnTo>
                <a:lnTo>
                  <a:pt x="229776" y="210642"/>
                </a:lnTo>
                <a:lnTo>
                  <a:pt x="231478" y="181696"/>
                </a:lnTo>
                <a:lnTo>
                  <a:pt x="228073" y="152174"/>
                </a:lnTo>
                <a:lnTo>
                  <a:pt x="218427" y="123220"/>
                </a:lnTo>
                <a:lnTo>
                  <a:pt x="211619" y="109027"/>
                </a:lnTo>
                <a:lnTo>
                  <a:pt x="204242" y="95961"/>
                </a:lnTo>
                <a:lnTo>
                  <a:pt x="196299" y="84055"/>
                </a:lnTo>
                <a:lnTo>
                  <a:pt x="187787" y="72700"/>
                </a:lnTo>
                <a:lnTo>
                  <a:pt x="178709" y="61898"/>
                </a:lnTo>
                <a:lnTo>
                  <a:pt x="169638" y="52278"/>
                </a:lnTo>
                <a:lnTo>
                  <a:pt x="160560" y="43762"/>
                </a:lnTo>
                <a:lnTo>
                  <a:pt x="150914" y="35798"/>
                </a:lnTo>
                <a:lnTo>
                  <a:pt x="132189" y="22157"/>
                </a:lnTo>
                <a:lnTo>
                  <a:pt x="114600" y="12537"/>
                </a:lnTo>
                <a:lnTo>
                  <a:pt x="98153" y="5125"/>
                </a:lnTo>
                <a:lnTo>
                  <a:pt x="83400" y="1182"/>
                </a:lnTo>
                <a:lnTo>
                  <a:pt x="69783" y="0"/>
                </a:lnTo>
                <a:lnTo>
                  <a:pt x="55030" y="1182"/>
                </a:lnTo>
                <a:lnTo>
                  <a:pt x="40845" y="4573"/>
                </a:lnTo>
                <a:lnTo>
                  <a:pt x="27802" y="9146"/>
                </a:lnTo>
                <a:lnTo>
                  <a:pt x="16454" y="14824"/>
                </a:lnTo>
                <a:lnTo>
                  <a:pt x="1702" y="27282"/>
                </a:lnTo>
                <a:lnTo>
                  <a:pt x="0" y="33511"/>
                </a:lnTo>
                <a:lnTo>
                  <a:pt x="1134" y="36350"/>
                </a:lnTo>
                <a:lnTo>
                  <a:pt x="4539" y="44314"/>
                </a:lnTo>
                <a:lnTo>
                  <a:pt x="10213" y="56772"/>
                </a:lnTo>
                <a:lnTo>
                  <a:pt x="17589" y="73252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330873" y="4676313"/>
            <a:ext cx="220130" cy="348009"/>
          </a:xfrm>
          <a:custGeom>
            <a:avLst/>
            <a:gdLst/>
            <a:ahLst/>
            <a:cxnLst/>
            <a:rect l="l" t="t" r="r" b="b"/>
            <a:pathLst>
              <a:path w="220130" h="348009">
                <a:moveTo>
                  <a:pt x="16454" y="69310"/>
                </a:moveTo>
                <a:lnTo>
                  <a:pt x="25533" y="87445"/>
                </a:lnTo>
                <a:lnTo>
                  <a:pt x="36873" y="106740"/>
                </a:lnTo>
                <a:lnTo>
                  <a:pt x="49923" y="127178"/>
                </a:lnTo>
                <a:lnTo>
                  <a:pt x="64676" y="148184"/>
                </a:lnTo>
                <a:lnTo>
                  <a:pt x="78861" y="167487"/>
                </a:lnTo>
                <a:lnTo>
                  <a:pt x="89642" y="183951"/>
                </a:lnTo>
                <a:lnTo>
                  <a:pt x="98145" y="198712"/>
                </a:lnTo>
                <a:lnTo>
                  <a:pt x="104387" y="212330"/>
                </a:lnTo>
                <a:lnTo>
                  <a:pt x="109493" y="225388"/>
                </a:lnTo>
                <a:lnTo>
                  <a:pt x="112898" y="237878"/>
                </a:lnTo>
                <a:lnTo>
                  <a:pt x="115167" y="251503"/>
                </a:lnTo>
                <a:lnTo>
                  <a:pt x="116869" y="265696"/>
                </a:lnTo>
                <a:lnTo>
                  <a:pt x="118004" y="282728"/>
                </a:lnTo>
                <a:lnTo>
                  <a:pt x="119139" y="300895"/>
                </a:lnTo>
                <a:lnTo>
                  <a:pt x="120274" y="318495"/>
                </a:lnTo>
                <a:lnTo>
                  <a:pt x="122544" y="333824"/>
                </a:lnTo>
                <a:lnTo>
                  <a:pt x="127083" y="344043"/>
                </a:lnTo>
                <a:lnTo>
                  <a:pt x="133892" y="348009"/>
                </a:lnTo>
                <a:lnTo>
                  <a:pt x="144105" y="342907"/>
                </a:lnTo>
                <a:lnTo>
                  <a:pt x="158290" y="327011"/>
                </a:lnTo>
                <a:lnTo>
                  <a:pt x="174170" y="304302"/>
                </a:lnTo>
                <a:lnTo>
                  <a:pt x="188922" y="279889"/>
                </a:lnTo>
                <a:lnTo>
                  <a:pt x="201405" y="254342"/>
                </a:lnTo>
                <a:lnTo>
                  <a:pt x="211619" y="227658"/>
                </a:lnTo>
                <a:lnTo>
                  <a:pt x="217860" y="200415"/>
                </a:lnTo>
                <a:lnTo>
                  <a:pt x="220130" y="172597"/>
                </a:lnTo>
                <a:lnTo>
                  <a:pt x="216725" y="144778"/>
                </a:lnTo>
                <a:lnTo>
                  <a:pt x="207647" y="116959"/>
                </a:lnTo>
                <a:lnTo>
                  <a:pt x="200838" y="103902"/>
                </a:lnTo>
                <a:lnTo>
                  <a:pt x="194029" y="91388"/>
                </a:lnTo>
                <a:lnTo>
                  <a:pt x="186085" y="79481"/>
                </a:lnTo>
                <a:lnTo>
                  <a:pt x="178142" y="68679"/>
                </a:lnTo>
                <a:lnTo>
                  <a:pt x="169630" y="59059"/>
                </a:lnTo>
                <a:lnTo>
                  <a:pt x="161127" y="49991"/>
                </a:lnTo>
                <a:lnTo>
                  <a:pt x="152049" y="41475"/>
                </a:lnTo>
                <a:lnTo>
                  <a:pt x="134459" y="27282"/>
                </a:lnTo>
                <a:lnTo>
                  <a:pt x="116869" y="15927"/>
                </a:lnTo>
                <a:lnTo>
                  <a:pt x="100415" y="7963"/>
                </a:lnTo>
                <a:lnTo>
                  <a:pt x="85670" y="2838"/>
                </a:lnTo>
                <a:lnTo>
                  <a:pt x="66378" y="0"/>
                </a:lnTo>
                <a:lnTo>
                  <a:pt x="52760" y="1182"/>
                </a:lnTo>
                <a:lnTo>
                  <a:pt x="39143" y="4573"/>
                </a:lnTo>
                <a:lnTo>
                  <a:pt x="26100" y="8515"/>
                </a:lnTo>
                <a:lnTo>
                  <a:pt x="15319" y="14193"/>
                </a:lnTo>
                <a:lnTo>
                  <a:pt x="1134" y="26099"/>
                </a:lnTo>
                <a:lnTo>
                  <a:pt x="0" y="31777"/>
                </a:lnTo>
                <a:lnTo>
                  <a:pt x="1134" y="34615"/>
                </a:lnTo>
                <a:lnTo>
                  <a:pt x="3971" y="42027"/>
                </a:lnTo>
                <a:lnTo>
                  <a:pt x="9645" y="53934"/>
                </a:lnTo>
                <a:lnTo>
                  <a:pt x="16454" y="69310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338817" y="4684277"/>
            <a:ext cx="208781" cy="329834"/>
          </a:xfrm>
          <a:custGeom>
            <a:avLst/>
            <a:gdLst/>
            <a:ahLst/>
            <a:cxnLst/>
            <a:rect l="l" t="t" r="r" b="b"/>
            <a:pathLst>
              <a:path w="208781" h="329834">
                <a:moveTo>
                  <a:pt x="15887" y="65840"/>
                </a:moveTo>
                <a:lnTo>
                  <a:pt x="24390" y="82872"/>
                </a:lnTo>
                <a:lnTo>
                  <a:pt x="35171" y="101047"/>
                </a:lnTo>
                <a:lnTo>
                  <a:pt x="47086" y="120918"/>
                </a:lnTo>
                <a:lnTo>
                  <a:pt x="61272" y="140220"/>
                </a:lnTo>
                <a:lnTo>
                  <a:pt x="74322" y="158388"/>
                </a:lnTo>
                <a:lnTo>
                  <a:pt x="85103" y="174284"/>
                </a:lnTo>
                <a:lnTo>
                  <a:pt x="93038" y="188477"/>
                </a:lnTo>
                <a:lnTo>
                  <a:pt x="99280" y="200959"/>
                </a:lnTo>
                <a:lnTo>
                  <a:pt x="103819" y="213449"/>
                </a:lnTo>
                <a:lnTo>
                  <a:pt x="106656" y="225372"/>
                </a:lnTo>
                <a:lnTo>
                  <a:pt x="108926" y="238430"/>
                </a:lnTo>
                <a:lnTo>
                  <a:pt x="110628" y="252055"/>
                </a:lnTo>
                <a:lnTo>
                  <a:pt x="111763" y="267951"/>
                </a:lnTo>
                <a:lnTo>
                  <a:pt x="112330" y="284983"/>
                </a:lnTo>
                <a:lnTo>
                  <a:pt x="114032" y="302015"/>
                </a:lnTo>
                <a:lnTo>
                  <a:pt x="116302" y="316208"/>
                </a:lnTo>
                <a:lnTo>
                  <a:pt x="120274" y="326427"/>
                </a:lnTo>
                <a:lnTo>
                  <a:pt x="127083" y="329834"/>
                </a:lnTo>
                <a:lnTo>
                  <a:pt x="136729" y="325292"/>
                </a:lnTo>
                <a:lnTo>
                  <a:pt x="150346" y="309963"/>
                </a:lnTo>
                <a:lnTo>
                  <a:pt x="165091" y="288390"/>
                </a:lnTo>
                <a:lnTo>
                  <a:pt x="179276" y="265113"/>
                </a:lnTo>
                <a:lnTo>
                  <a:pt x="191192" y="240700"/>
                </a:lnTo>
                <a:lnTo>
                  <a:pt x="200838" y="215720"/>
                </a:lnTo>
                <a:lnTo>
                  <a:pt x="207079" y="190181"/>
                </a:lnTo>
                <a:lnTo>
                  <a:pt x="208781" y="163497"/>
                </a:lnTo>
                <a:lnTo>
                  <a:pt x="205944" y="137382"/>
                </a:lnTo>
                <a:lnTo>
                  <a:pt x="196866" y="111266"/>
                </a:lnTo>
                <a:lnTo>
                  <a:pt x="190624" y="98776"/>
                </a:lnTo>
                <a:lnTo>
                  <a:pt x="183816" y="86893"/>
                </a:lnTo>
                <a:lnTo>
                  <a:pt x="176439" y="75539"/>
                </a:lnTo>
                <a:lnTo>
                  <a:pt x="169063" y="65288"/>
                </a:lnTo>
                <a:lnTo>
                  <a:pt x="161119" y="56220"/>
                </a:lnTo>
                <a:lnTo>
                  <a:pt x="152616" y="47152"/>
                </a:lnTo>
                <a:lnTo>
                  <a:pt x="144105" y="39189"/>
                </a:lnTo>
                <a:lnTo>
                  <a:pt x="136161" y="32328"/>
                </a:lnTo>
                <a:lnTo>
                  <a:pt x="127650" y="25547"/>
                </a:lnTo>
                <a:lnTo>
                  <a:pt x="110628" y="15297"/>
                </a:lnTo>
                <a:lnTo>
                  <a:pt x="102684" y="10802"/>
                </a:lnTo>
                <a:lnTo>
                  <a:pt x="95308" y="7412"/>
                </a:lnTo>
                <a:lnTo>
                  <a:pt x="87932" y="4573"/>
                </a:lnTo>
                <a:lnTo>
                  <a:pt x="81131" y="2286"/>
                </a:lnTo>
                <a:lnTo>
                  <a:pt x="74889" y="1103"/>
                </a:lnTo>
                <a:lnTo>
                  <a:pt x="62406" y="0"/>
                </a:lnTo>
                <a:lnTo>
                  <a:pt x="49356" y="1103"/>
                </a:lnTo>
                <a:lnTo>
                  <a:pt x="36873" y="3942"/>
                </a:lnTo>
                <a:lnTo>
                  <a:pt x="24958" y="8515"/>
                </a:lnTo>
                <a:lnTo>
                  <a:pt x="14185" y="13641"/>
                </a:lnTo>
                <a:lnTo>
                  <a:pt x="6241" y="18766"/>
                </a:lnTo>
                <a:lnTo>
                  <a:pt x="1134" y="24995"/>
                </a:lnTo>
                <a:lnTo>
                  <a:pt x="0" y="30121"/>
                </a:lnTo>
                <a:lnTo>
                  <a:pt x="1134" y="32959"/>
                </a:lnTo>
                <a:lnTo>
                  <a:pt x="3971" y="40292"/>
                </a:lnTo>
                <a:lnTo>
                  <a:pt x="9078" y="51095"/>
                </a:lnTo>
                <a:lnTo>
                  <a:pt x="15887" y="65840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279247" y="4449222"/>
            <a:ext cx="144672" cy="78378"/>
          </a:xfrm>
          <a:custGeom>
            <a:avLst/>
            <a:gdLst/>
            <a:ahLst/>
            <a:cxnLst/>
            <a:rect l="l" t="t" r="r" b="b"/>
            <a:pathLst>
              <a:path w="144672" h="78378">
                <a:moveTo>
                  <a:pt x="2837" y="65919"/>
                </a:moveTo>
                <a:lnTo>
                  <a:pt x="0" y="70966"/>
                </a:lnTo>
                <a:lnTo>
                  <a:pt x="0" y="74987"/>
                </a:lnTo>
                <a:lnTo>
                  <a:pt x="2837" y="77195"/>
                </a:lnTo>
                <a:lnTo>
                  <a:pt x="7376" y="78378"/>
                </a:lnTo>
                <a:lnTo>
                  <a:pt x="13609" y="78378"/>
                </a:lnTo>
                <a:lnTo>
                  <a:pt x="20986" y="77195"/>
                </a:lnTo>
                <a:lnTo>
                  <a:pt x="30064" y="75539"/>
                </a:lnTo>
                <a:lnTo>
                  <a:pt x="40277" y="73252"/>
                </a:lnTo>
                <a:lnTo>
                  <a:pt x="50491" y="70414"/>
                </a:lnTo>
                <a:lnTo>
                  <a:pt x="61839" y="67023"/>
                </a:lnTo>
                <a:lnTo>
                  <a:pt x="72620" y="63632"/>
                </a:lnTo>
                <a:lnTo>
                  <a:pt x="83393" y="60242"/>
                </a:lnTo>
                <a:lnTo>
                  <a:pt x="94173" y="56772"/>
                </a:lnTo>
                <a:lnTo>
                  <a:pt x="103252" y="53382"/>
                </a:lnTo>
                <a:lnTo>
                  <a:pt x="111763" y="50543"/>
                </a:lnTo>
                <a:lnTo>
                  <a:pt x="119139" y="48256"/>
                </a:lnTo>
                <a:lnTo>
                  <a:pt x="130487" y="44866"/>
                </a:lnTo>
                <a:lnTo>
                  <a:pt x="138998" y="40923"/>
                </a:lnTo>
                <a:lnTo>
                  <a:pt x="144105" y="37533"/>
                </a:lnTo>
                <a:lnTo>
                  <a:pt x="144672" y="33511"/>
                </a:lnTo>
                <a:lnTo>
                  <a:pt x="140133" y="28386"/>
                </a:lnTo>
                <a:lnTo>
                  <a:pt x="129920" y="22157"/>
                </a:lnTo>
                <a:lnTo>
                  <a:pt x="113465" y="14824"/>
                </a:lnTo>
                <a:lnTo>
                  <a:pt x="90201" y="5125"/>
                </a:lnTo>
                <a:lnTo>
                  <a:pt x="65811" y="0"/>
                </a:lnTo>
                <a:lnTo>
                  <a:pt x="46519" y="2838"/>
                </a:lnTo>
                <a:lnTo>
                  <a:pt x="31199" y="11985"/>
                </a:lnTo>
                <a:lnTo>
                  <a:pt x="19851" y="24995"/>
                </a:lnTo>
                <a:lnTo>
                  <a:pt x="11915" y="39189"/>
                </a:lnTo>
                <a:lnTo>
                  <a:pt x="6241" y="52278"/>
                </a:lnTo>
                <a:lnTo>
                  <a:pt x="3404" y="61898"/>
                </a:lnTo>
                <a:lnTo>
                  <a:pt x="2837" y="65919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284354" y="4451508"/>
            <a:ext cx="135027" cy="73804"/>
          </a:xfrm>
          <a:custGeom>
            <a:avLst/>
            <a:gdLst/>
            <a:ahLst/>
            <a:cxnLst/>
            <a:rect l="l" t="t" r="r" b="b"/>
            <a:pathLst>
              <a:path w="135027" h="73804">
                <a:moveTo>
                  <a:pt x="2269" y="61898"/>
                </a:moveTo>
                <a:lnTo>
                  <a:pt x="0" y="67023"/>
                </a:lnTo>
                <a:lnTo>
                  <a:pt x="0" y="70414"/>
                </a:lnTo>
                <a:lnTo>
                  <a:pt x="2269" y="72700"/>
                </a:lnTo>
                <a:lnTo>
                  <a:pt x="6241" y="73804"/>
                </a:lnTo>
                <a:lnTo>
                  <a:pt x="12475" y="73804"/>
                </a:lnTo>
                <a:lnTo>
                  <a:pt x="19283" y="72700"/>
                </a:lnTo>
                <a:lnTo>
                  <a:pt x="27795" y="71517"/>
                </a:lnTo>
                <a:lnTo>
                  <a:pt x="37440" y="68679"/>
                </a:lnTo>
                <a:lnTo>
                  <a:pt x="47086" y="66471"/>
                </a:lnTo>
                <a:lnTo>
                  <a:pt x="57300" y="63002"/>
                </a:lnTo>
                <a:lnTo>
                  <a:pt x="67513" y="59611"/>
                </a:lnTo>
                <a:lnTo>
                  <a:pt x="77718" y="56220"/>
                </a:lnTo>
                <a:lnTo>
                  <a:pt x="87364" y="53382"/>
                </a:lnTo>
                <a:lnTo>
                  <a:pt x="96443" y="49991"/>
                </a:lnTo>
                <a:lnTo>
                  <a:pt x="104387" y="47704"/>
                </a:lnTo>
                <a:lnTo>
                  <a:pt x="111195" y="45418"/>
                </a:lnTo>
                <a:lnTo>
                  <a:pt x="121976" y="42027"/>
                </a:lnTo>
                <a:lnTo>
                  <a:pt x="129920" y="38637"/>
                </a:lnTo>
                <a:lnTo>
                  <a:pt x="134459" y="35246"/>
                </a:lnTo>
                <a:lnTo>
                  <a:pt x="135027" y="31225"/>
                </a:lnTo>
                <a:lnTo>
                  <a:pt x="130487" y="26730"/>
                </a:lnTo>
                <a:lnTo>
                  <a:pt x="120841" y="21053"/>
                </a:lnTo>
                <a:lnTo>
                  <a:pt x="105521" y="14193"/>
                </a:lnTo>
                <a:lnTo>
                  <a:pt x="83960" y="5125"/>
                </a:lnTo>
                <a:lnTo>
                  <a:pt x="61272" y="0"/>
                </a:lnTo>
                <a:lnTo>
                  <a:pt x="43115" y="2838"/>
                </a:lnTo>
                <a:lnTo>
                  <a:pt x="28929" y="11354"/>
                </a:lnTo>
                <a:lnTo>
                  <a:pt x="18149" y="23891"/>
                </a:lnTo>
                <a:lnTo>
                  <a:pt x="10205" y="36902"/>
                </a:lnTo>
                <a:lnTo>
                  <a:pt x="5674" y="49439"/>
                </a:lnTo>
                <a:lnTo>
                  <a:pt x="2837" y="58507"/>
                </a:lnTo>
                <a:lnTo>
                  <a:pt x="2269" y="61898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288893" y="4454347"/>
            <a:ext cx="125381" cy="68679"/>
          </a:xfrm>
          <a:custGeom>
            <a:avLst/>
            <a:gdLst/>
            <a:ahLst/>
            <a:cxnLst/>
            <a:rect l="l" t="t" r="r" b="b"/>
            <a:pathLst>
              <a:path w="125381" h="68679">
                <a:moveTo>
                  <a:pt x="2269" y="57324"/>
                </a:moveTo>
                <a:lnTo>
                  <a:pt x="0" y="61898"/>
                </a:lnTo>
                <a:lnTo>
                  <a:pt x="0" y="65288"/>
                </a:lnTo>
                <a:lnTo>
                  <a:pt x="2269" y="67575"/>
                </a:lnTo>
                <a:lnTo>
                  <a:pt x="6233" y="68679"/>
                </a:lnTo>
                <a:lnTo>
                  <a:pt x="11907" y="68679"/>
                </a:lnTo>
                <a:lnTo>
                  <a:pt x="18716" y="67575"/>
                </a:lnTo>
                <a:lnTo>
                  <a:pt x="26092" y="65840"/>
                </a:lnTo>
                <a:lnTo>
                  <a:pt x="35171" y="64184"/>
                </a:lnTo>
                <a:lnTo>
                  <a:pt x="44249" y="61346"/>
                </a:lnTo>
                <a:lnTo>
                  <a:pt x="53328" y="58507"/>
                </a:lnTo>
                <a:lnTo>
                  <a:pt x="62974" y="55668"/>
                </a:lnTo>
                <a:lnTo>
                  <a:pt x="72612" y="52278"/>
                </a:lnTo>
                <a:lnTo>
                  <a:pt x="81690" y="49439"/>
                </a:lnTo>
                <a:lnTo>
                  <a:pt x="89634" y="46601"/>
                </a:lnTo>
                <a:lnTo>
                  <a:pt x="97010" y="44314"/>
                </a:lnTo>
                <a:lnTo>
                  <a:pt x="103252" y="42027"/>
                </a:lnTo>
                <a:lnTo>
                  <a:pt x="113465" y="39189"/>
                </a:lnTo>
                <a:lnTo>
                  <a:pt x="120841" y="35798"/>
                </a:lnTo>
                <a:lnTo>
                  <a:pt x="124813" y="32959"/>
                </a:lnTo>
                <a:lnTo>
                  <a:pt x="125381" y="28938"/>
                </a:lnTo>
                <a:lnTo>
                  <a:pt x="121409" y="24995"/>
                </a:lnTo>
                <a:lnTo>
                  <a:pt x="112330" y="19318"/>
                </a:lnTo>
                <a:lnTo>
                  <a:pt x="98145" y="13089"/>
                </a:lnTo>
                <a:lnTo>
                  <a:pt x="78286" y="4573"/>
                </a:lnTo>
                <a:lnTo>
                  <a:pt x="57300" y="0"/>
                </a:lnTo>
                <a:lnTo>
                  <a:pt x="40277" y="2286"/>
                </a:lnTo>
                <a:lnTo>
                  <a:pt x="26660" y="10802"/>
                </a:lnTo>
                <a:lnTo>
                  <a:pt x="17014" y="21605"/>
                </a:lnTo>
                <a:lnTo>
                  <a:pt x="9638" y="34063"/>
                </a:lnTo>
                <a:lnTo>
                  <a:pt x="5098" y="45418"/>
                </a:lnTo>
                <a:lnTo>
                  <a:pt x="2837" y="53934"/>
                </a:lnTo>
                <a:lnTo>
                  <a:pt x="2269" y="57324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293425" y="4455530"/>
            <a:ext cx="115743" cy="63554"/>
          </a:xfrm>
          <a:custGeom>
            <a:avLst/>
            <a:gdLst/>
            <a:ahLst/>
            <a:cxnLst/>
            <a:rect l="l" t="t" r="r" b="b"/>
            <a:pathLst>
              <a:path w="115743" h="63554">
                <a:moveTo>
                  <a:pt x="2269" y="53303"/>
                </a:moveTo>
                <a:lnTo>
                  <a:pt x="0" y="57876"/>
                </a:lnTo>
                <a:lnTo>
                  <a:pt x="0" y="60715"/>
                </a:lnTo>
                <a:lnTo>
                  <a:pt x="2269" y="62450"/>
                </a:lnTo>
                <a:lnTo>
                  <a:pt x="5674" y="63554"/>
                </a:lnTo>
                <a:lnTo>
                  <a:pt x="10780" y="63554"/>
                </a:lnTo>
                <a:lnTo>
                  <a:pt x="17022" y="63002"/>
                </a:lnTo>
                <a:lnTo>
                  <a:pt x="24398" y="61267"/>
                </a:lnTo>
                <a:lnTo>
                  <a:pt x="32342" y="59611"/>
                </a:lnTo>
                <a:lnTo>
                  <a:pt x="40853" y="57324"/>
                </a:lnTo>
                <a:lnTo>
                  <a:pt x="49364" y="54486"/>
                </a:lnTo>
                <a:lnTo>
                  <a:pt x="58442" y="51647"/>
                </a:lnTo>
                <a:lnTo>
                  <a:pt x="66946" y="48808"/>
                </a:lnTo>
                <a:lnTo>
                  <a:pt x="75457" y="45970"/>
                </a:lnTo>
                <a:lnTo>
                  <a:pt x="83400" y="43131"/>
                </a:lnTo>
                <a:lnTo>
                  <a:pt x="90209" y="40844"/>
                </a:lnTo>
                <a:lnTo>
                  <a:pt x="95883" y="39110"/>
                </a:lnTo>
                <a:lnTo>
                  <a:pt x="104962" y="36271"/>
                </a:lnTo>
                <a:lnTo>
                  <a:pt x="111771" y="33432"/>
                </a:lnTo>
                <a:lnTo>
                  <a:pt x="115175" y="30594"/>
                </a:lnTo>
                <a:lnTo>
                  <a:pt x="115743" y="27203"/>
                </a:lnTo>
                <a:lnTo>
                  <a:pt x="112338" y="23261"/>
                </a:lnTo>
                <a:lnTo>
                  <a:pt x="103827" y="18135"/>
                </a:lnTo>
                <a:lnTo>
                  <a:pt x="90777" y="12458"/>
                </a:lnTo>
                <a:lnTo>
                  <a:pt x="72620" y="4494"/>
                </a:lnTo>
                <a:lnTo>
                  <a:pt x="53336" y="0"/>
                </a:lnTo>
                <a:lnTo>
                  <a:pt x="37448" y="2838"/>
                </a:lnTo>
                <a:lnTo>
                  <a:pt x="24965" y="10171"/>
                </a:lnTo>
                <a:lnTo>
                  <a:pt x="15887" y="20422"/>
                </a:lnTo>
                <a:lnTo>
                  <a:pt x="9645" y="31777"/>
                </a:lnTo>
                <a:lnTo>
                  <a:pt x="5106" y="42579"/>
                </a:lnTo>
                <a:lnTo>
                  <a:pt x="2837" y="50464"/>
                </a:lnTo>
                <a:lnTo>
                  <a:pt x="2269" y="53303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299099" y="4458368"/>
            <a:ext cx="105529" cy="58428"/>
          </a:xfrm>
          <a:custGeom>
            <a:avLst/>
            <a:gdLst/>
            <a:ahLst/>
            <a:cxnLst/>
            <a:rect l="l" t="t" r="r" b="b"/>
            <a:pathLst>
              <a:path w="105529" h="58428">
                <a:moveTo>
                  <a:pt x="1702" y="49360"/>
                </a:moveTo>
                <a:lnTo>
                  <a:pt x="0" y="53303"/>
                </a:lnTo>
                <a:lnTo>
                  <a:pt x="0" y="56142"/>
                </a:lnTo>
                <a:lnTo>
                  <a:pt x="1702" y="57876"/>
                </a:lnTo>
                <a:lnTo>
                  <a:pt x="4539" y="58428"/>
                </a:lnTo>
                <a:lnTo>
                  <a:pt x="9645" y="58428"/>
                </a:lnTo>
                <a:lnTo>
                  <a:pt x="15319" y="57876"/>
                </a:lnTo>
                <a:lnTo>
                  <a:pt x="21561" y="56772"/>
                </a:lnTo>
                <a:lnTo>
                  <a:pt x="28937" y="54486"/>
                </a:lnTo>
                <a:lnTo>
                  <a:pt x="36881" y="52751"/>
                </a:lnTo>
                <a:lnTo>
                  <a:pt x="44825" y="49912"/>
                </a:lnTo>
                <a:lnTo>
                  <a:pt x="52768" y="47626"/>
                </a:lnTo>
                <a:lnTo>
                  <a:pt x="60704" y="44787"/>
                </a:lnTo>
                <a:lnTo>
                  <a:pt x="68080" y="42579"/>
                </a:lnTo>
                <a:lnTo>
                  <a:pt x="75457" y="39740"/>
                </a:lnTo>
                <a:lnTo>
                  <a:pt x="81698" y="38006"/>
                </a:lnTo>
                <a:lnTo>
                  <a:pt x="86805" y="36271"/>
                </a:lnTo>
                <a:lnTo>
                  <a:pt x="95316" y="33432"/>
                </a:lnTo>
                <a:lnTo>
                  <a:pt x="101557" y="30594"/>
                </a:lnTo>
                <a:lnTo>
                  <a:pt x="104962" y="28386"/>
                </a:lnTo>
                <a:lnTo>
                  <a:pt x="105529" y="24916"/>
                </a:lnTo>
                <a:lnTo>
                  <a:pt x="102125" y="21526"/>
                </a:lnTo>
                <a:lnTo>
                  <a:pt x="94749" y="17031"/>
                </a:lnTo>
                <a:lnTo>
                  <a:pt x="82833" y="10723"/>
                </a:lnTo>
                <a:lnTo>
                  <a:pt x="65811" y="3942"/>
                </a:lnTo>
                <a:lnTo>
                  <a:pt x="47662" y="0"/>
                </a:lnTo>
                <a:lnTo>
                  <a:pt x="33476" y="2207"/>
                </a:lnTo>
                <a:lnTo>
                  <a:pt x="22128" y="9067"/>
                </a:lnTo>
                <a:lnTo>
                  <a:pt x="14185" y="18687"/>
                </a:lnTo>
                <a:lnTo>
                  <a:pt x="7943" y="29490"/>
                </a:lnTo>
                <a:lnTo>
                  <a:pt x="4539" y="39110"/>
                </a:lnTo>
                <a:lnTo>
                  <a:pt x="2269" y="46522"/>
                </a:lnTo>
                <a:lnTo>
                  <a:pt x="1702" y="49360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303638" y="4461207"/>
            <a:ext cx="95883" cy="53303"/>
          </a:xfrm>
          <a:custGeom>
            <a:avLst/>
            <a:gdLst/>
            <a:ahLst/>
            <a:cxnLst/>
            <a:rect l="l" t="t" r="r" b="b"/>
            <a:pathLst>
              <a:path w="95883" h="53303">
                <a:moveTo>
                  <a:pt x="3971" y="35719"/>
                </a:moveTo>
                <a:lnTo>
                  <a:pt x="2269" y="42579"/>
                </a:lnTo>
                <a:lnTo>
                  <a:pt x="1702" y="44787"/>
                </a:lnTo>
                <a:lnTo>
                  <a:pt x="0" y="48256"/>
                </a:lnTo>
                <a:lnTo>
                  <a:pt x="0" y="51095"/>
                </a:lnTo>
                <a:lnTo>
                  <a:pt x="1702" y="52751"/>
                </a:lnTo>
                <a:lnTo>
                  <a:pt x="4539" y="53303"/>
                </a:lnTo>
                <a:lnTo>
                  <a:pt x="8511" y="53303"/>
                </a:lnTo>
                <a:lnTo>
                  <a:pt x="14185" y="52751"/>
                </a:lnTo>
                <a:lnTo>
                  <a:pt x="19859" y="51647"/>
                </a:lnTo>
                <a:lnTo>
                  <a:pt x="26668" y="49912"/>
                </a:lnTo>
                <a:lnTo>
                  <a:pt x="33476" y="47626"/>
                </a:lnTo>
                <a:lnTo>
                  <a:pt x="40853" y="45418"/>
                </a:lnTo>
                <a:lnTo>
                  <a:pt x="48229" y="43131"/>
                </a:lnTo>
                <a:lnTo>
                  <a:pt x="55597" y="40844"/>
                </a:lnTo>
                <a:lnTo>
                  <a:pt x="62406" y="38558"/>
                </a:lnTo>
                <a:lnTo>
                  <a:pt x="68648" y="36271"/>
                </a:lnTo>
                <a:lnTo>
                  <a:pt x="74322" y="34615"/>
                </a:lnTo>
                <a:lnTo>
                  <a:pt x="79429" y="32880"/>
                </a:lnTo>
                <a:lnTo>
                  <a:pt x="86805" y="30594"/>
                </a:lnTo>
                <a:lnTo>
                  <a:pt x="92479" y="28386"/>
                </a:lnTo>
                <a:lnTo>
                  <a:pt x="95883" y="25547"/>
                </a:lnTo>
                <a:lnTo>
                  <a:pt x="95883" y="22709"/>
                </a:lnTo>
                <a:lnTo>
                  <a:pt x="93046" y="19239"/>
                </a:lnTo>
                <a:lnTo>
                  <a:pt x="86237" y="15297"/>
                </a:lnTo>
                <a:lnTo>
                  <a:pt x="74889" y="10171"/>
                </a:lnTo>
                <a:lnTo>
                  <a:pt x="59569" y="3942"/>
                </a:lnTo>
                <a:lnTo>
                  <a:pt x="43690" y="0"/>
                </a:lnTo>
                <a:lnTo>
                  <a:pt x="30639" y="2207"/>
                </a:lnTo>
                <a:lnTo>
                  <a:pt x="20426" y="8515"/>
                </a:lnTo>
                <a:lnTo>
                  <a:pt x="13050" y="17031"/>
                </a:lnTo>
                <a:lnTo>
                  <a:pt x="7376" y="26651"/>
                </a:lnTo>
                <a:lnTo>
                  <a:pt x="3971" y="35719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308177" y="4464046"/>
            <a:ext cx="86805" cy="48256"/>
          </a:xfrm>
          <a:custGeom>
            <a:avLst/>
            <a:gdLst/>
            <a:ahLst/>
            <a:cxnLst/>
            <a:rect l="l" t="t" r="r" b="b"/>
            <a:pathLst>
              <a:path w="86805" h="48256">
                <a:moveTo>
                  <a:pt x="1702" y="40292"/>
                </a:moveTo>
                <a:lnTo>
                  <a:pt x="0" y="45970"/>
                </a:lnTo>
                <a:lnTo>
                  <a:pt x="4539" y="48256"/>
                </a:lnTo>
                <a:lnTo>
                  <a:pt x="13050" y="47626"/>
                </a:lnTo>
                <a:lnTo>
                  <a:pt x="24398" y="44787"/>
                </a:lnTo>
                <a:lnTo>
                  <a:pt x="36881" y="40844"/>
                </a:lnTo>
                <a:lnTo>
                  <a:pt x="50499" y="36902"/>
                </a:lnTo>
                <a:lnTo>
                  <a:pt x="61839" y="32328"/>
                </a:lnTo>
                <a:lnTo>
                  <a:pt x="71485" y="29490"/>
                </a:lnTo>
                <a:lnTo>
                  <a:pt x="78294" y="27203"/>
                </a:lnTo>
                <a:lnTo>
                  <a:pt x="83400" y="24916"/>
                </a:lnTo>
                <a:lnTo>
                  <a:pt x="86237" y="23261"/>
                </a:lnTo>
                <a:lnTo>
                  <a:pt x="86805" y="20422"/>
                </a:lnTo>
                <a:lnTo>
                  <a:pt x="83968" y="17583"/>
                </a:lnTo>
                <a:lnTo>
                  <a:pt x="77726" y="13562"/>
                </a:lnTo>
                <a:lnTo>
                  <a:pt x="68080" y="9067"/>
                </a:lnTo>
                <a:lnTo>
                  <a:pt x="53895" y="3390"/>
                </a:lnTo>
                <a:lnTo>
                  <a:pt x="39718" y="0"/>
                </a:lnTo>
                <a:lnTo>
                  <a:pt x="27802" y="1655"/>
                </a:lnTo>
                <a:lnTo>
                  <a:pt x="18724" y="7333"/>
                </a:lnTo>
                <a:lnTo>
                  <a:pt x="11915" y="15297"/>
                </a:lnTo>
                <a:lnTo>
                  <a:pt x="6808" y="24364"/>
                </a:lnTo>
                <a:lnTo>
                  <a:pt x="3971" y="32328"/>
                </a:lnTo>
                <a:lnTo>
                  <a:pt x="2269" y="38006"/>
                </a:lnTo>
                <a:lnTo>
                  <a:pt x="1702" y="40292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220812" y="4470275"/>
            <a:ext cx="344935" cy="178834"/>
          </a:xfrm>
          <a:custGeom>
            <a:avLst/>
            <a:gdLst/>
            <a:ahLst/>
            <a:cxnLst/>
            <a:rect l="l" t="t" r="r" b="b"/>
            <a:pathLst>
              <a:path w="344935" h="178834">
                <a:moveTo>
                  <a:pt x="41412" y="82320"/>
                </a:moveTo>
                <a:lnTo>
                  <a:pt x="25525" y="91940"/>
                </a:lnTo>
                <a:lnTo>
                  <a:pt x="14177" y="101008"/>
                </a:lnTo>
                <a:lnTo>
                  <a:pt x="6233" y="109524"/>
                </a:lnTo>
                <a:lnTo>
                  <a:pt x="1702" y="117488"/>
                </a:lnTo>
                <a:lnTo>
                  <a:pt x="0" y="124900"/>
                </a:lnTo>
                <a:lnTo>
                  <a:pt x="1134" y="131681"/>
                </a:lnTo>
                <a:lnTo>
                  <a:pt x="4531" y="137910"/>
                </a:lnTo>
                <a:lnTo>
                  <a:pt x="9070" y="143587"/>
                </a:lnTo>
                <a:lnTo>
                  <a:pt x="14744" y="148713"/>
                </a:lnTo>
                <a:lnTo>
                  <a:pt x="20986" y="153286"/>
                </a:lnTo>
                <a:lnTo>
                  <a:pt x="27795" y="156677"/>
                </a:lnTo>
                <a:lnTo>
                  <a:pt x="34603" y="160067"/>
                </a:lnTo>
                <a:lnTo>
                  <a:pt x="40277" y="162354"/>
                </a:lnTo>
                <a:lnTo>
                  <a:pt x="44817" y="164010"/>
                </a:lnTo>
                <a:lnTo>
                  <a:pt x="48221" y="165193"/>
                </a:lnTo>
                <a:lnTo>
                  <a:pt x="49356" y="165745"/>
                </a:lnTo>
                <a:lnTo>
                  <a:pt x="56732" y="170870"/>
                </a:lnTo>
                <a:lnTo>
                  <a:pt x="64109" y="174260"/>
                </a:lnTo>
                <a:lnTo>
                  <a:pt x="71477" y="176547"/>
                </a:lnTo>
                <a:lnTo>
                  <a:pt x="78853" y="177651"/>
                </a:lnTo>
                <a:lnTo>
                  <a:pt x="86230" y="177651"/>
                </a:lnTo>
                <a:lnTo>
                  <a:pt x="94173" y="176547"/>
                </a:lnTo>
                <a:lnTo>
                  <a:pt x="101550" y="174812"/>
                </a:lnTo>
                <a:lnTo>
                  <a:pt x="108926" y="171974"/>
                </a:lnTo>
                <a:lnTo>
                  <a:pt x="116302" y="169135"/>
                </a:lnTo>
                <a:lnTo>
                  <a:pt x="123678" y="165745"/>
                </a:lnTo>
                <a:lnTo>
                  <a:pt x="131055" y="162354"/>
                </a:lnTo>
                <a:lnTo>
                  <a:pt x="138423" y="158963"/>
                </a:lnTo>
                <a:lnTo>
                  <a:pt x="145799" y="155494"/>
                </a:lnTo>
                <a:lnTo>
                  <a:pt x="152608" y="152103"/>
                </a:lnTo>
                <a:lnTo>
                  <a:pt x="159985" y="149265"/>
                </a:lnTo>
                <a:lnTo>
                  <a:pt x="166793" y="146978"/>
                </a:lnTo>
                <a:lnTo>
                  <a:pt x="173602" y="145874"/>
                </a:lnTo>
                <a:lnTo>
                  <a:pt x="179844" y="145322"/>
                </a:lnTo>
                <a:lnTo>
                  <a:pt x="186653" y="145322"/>
                </a:lnTo>
                <a:lnTo>
                  <a:pt x="192894" y="146426"/>
                </a:lnTo>
                <a:lnTo>
                  <a:pt x="199703" y="148161"/>
                </a:lnTo>
                <a:lnTo>
                  <a:pt x="205937" y="150447"/>
                </a:lnTo>
                <a:lnTo>
                  <a:pt x="212745" y="153286"/>
                </a:lnTo>
                <a:lnTo>
                  <a:pt x="220122" y="156125"/>
                </a:lnTo>
                <a:lnTo>
                  <a:pt x="227498" y="159515"/>
                </a:lnTo>
                <a:lnTo>
                  <a:pt x="235442" y="162354"/>
                </a:lnTo>
                <a:lnTo>
                  <a:pt x="243953" y="165745"/>
                </a:lnTo>
                <a:lnTo>
                  <a:pt x="253031" y="169135"/>
                </a:lnTo>
                <a:lnTo>
                  <a:pt x="262677" y="171974"/>
                </a:lnTo>
                <a:lnTo>
                  <a:pt x="273458" y="174812"/>
                </a:lnTo>
                <a:lnTo>
                  <a:pt x="284798" y="177099"/>
                </a:lnTo>
                <a:lnTo>
                  <a:pt x="296714" y="178834"/>
                </a:lnTo>
                <a:lnTo>
                  <a:pt x="318275" y="175995"/>
                </a:lnTo>
                <a:lnTo>
                  <a:pt x="333595" y="162906"/>
                </a:lnTo>
                <a:lnTo>
                  <a:pt x="342098" y="142483"/>
                </a:lnTo>
                <a:lnTo>
                  <a:pt x="344935" y="117488"/>
                </a:lnTo>
                <a:lnTo>
                  <a:pt x="342666" y="90205"/>
                </a:lnTo>
                <a:lnTo>
                  <a:pt x="335865" y="63002"/>
                </a:lnTo>
                <a:lnTo>
                  <a:pt x="324517" y="38558"/>
                </a:lnTo>
                <a:lnTo>
                  <a:pt x="309764" y="19318"/>
                </a:lnTo>
                <a:lnTo>
                  <a:pt x="293877" y="6781"/>
                </a:lnTo>
                <a:lnTo>
                  <a:pt x="278557" y="551"/>
                </a:lnTo>
                <a:lnTo>
                  <a:pt x="266082" y="0"/>
                </a:lnTo>
                <a:lnTo>
                  <a:pt x="255301" y="3390"/>
                </a:lnTo>
                <a:lnTo>
                  <a:pt x="247925" y="10171"/>
                </a:lnTo>
                <a:lnTo>
                  <a:pt x="244520" y="20422"/>
                </a:lnTo>
                <a:lnTo>
                  <a:pt x="245088" y="32328"/>
                </a:lnTo>
                <a:lnTo>
                  <a:pt x="250194" y="45418"/>
                </a:lnTo>
                <a:lnTo>
                  <a:pt x="252464" y="51095"/>
                </a:lnTo>
                <a:lnTo>
                  <a:pt x="252464" y="54486"/>
                </a:lnTo>
                <a:lnTo>
                  <a:pt x="249627" y="56142"/>
                </a:lnTo>
                <a:lnTo>
                  <a:pt x="244520" y="56772"/>
                </a:lnTo>
                <a:lnTo>
                  <a:pt x="237144" y="56142"/>
                </a:lnTo>
                <a:lnTo>
                  <a:pt x="227498" y="54486"/>
                </a:lnTo>
                <a:lnTo>
                  <a:pt x="216150" y="52751"/>
                </a:lnTo>
                <a:lnTo>
                  <a:pt x="202540" y="51095"/>
                </a:lnTo>
                <a:lnTo>
                  <a:pt x="187220" y="49912"/>
                </a:lnTo>
                <a:lnTo>
                  <a:pt x="170198" y="49360"/>
                </a:lnTo>
                <a:lnTo>
                  <a:pt x="152041" y="49912"/>
                </a:lnTo>
                <a:lnTo>
                  <a:pt x="132189" y="51647"/>
                </a:lnTo>
                <a:lnTo>
                  <a:pt x="111195" y="55590"/>
                </a:lnTo>
                <a:lnTo>
                  <a:pt x="88499" y="61819"/>
                </a:lnTo>
                <a:lnTo>
                  <a:pt x="65243" y="70335"/>
                </a:lnTo>
                <a:lnTo>
                  <a:pt x="41412" y="823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225911" y="4477056"/>
            <a:ext cx="337000" cy="168583"/>
          </a:xfrm>
          <a:custGeom>
            <a:avLst/>
            <a:gdLst/>
            <a:ahLst/>
            <a:cxnLst/>
            <a:rect l="l" t="t" r="r" b="b"/>
            <a:pathLst>
              <a:path w="337000" h="168583">
                <a:moveTo>
                  <a:pt x="270621" y="0"/>
                </a:moveTo>
                <a:lnTo>
                  <a:pt x="264387" y="551"/>
                </a:lnTo>
                <a:lnTo>
                  <a:pt x="258713" y="2286"/>
                </a:lnTo>
                <a:lnTo>
                  <a:pt x="254174" y="5677"/>
                </a:lnTo>
                <a:lnTo>
                  <a:pt x="250202" y="9698"/>
                </a:lnTo>
                <a:lnTo>
                  <a:pt x="246230" y="16479"/>
                </a:lnTo>
                <a:lnTo>
                  <a:pt x="243961" y="24995"/>
                </a:lnTo>
                <a:lnTo>
                  <a:pt x="243961" y="34615"/>
                </a:lnTo>
                <a:lnTo>
                  <a:pt x="246230" y="44866"/>
                </a:lnTo>
                <a:lnTo>
                  <a:pt x="247365" y="49991"/>
                </a:lnTo>
                <a:lnTo>
                  <a:pt x="245663" y="52830"/>
                </a:lnTo>
                <a:lnTo>
                  <a:pt x="242258" y="54486"/>
                </a:lnTo>
                <a:lnTo>
                  <a:pt x="236017" y="55038"/>
                </a:lnTo>
                <a:lnTo>
                  <a:pt x="228073" y="54486"/>
                </a:lnTo>
                <a:lnTo>
                  <a:pt x="217860" y="52830"/>
                </a:lnTo>
                <a:lnTo>
                  <a:pt x="205944" y="51647"/>
                </a:lnTo>
                <a:lnTo>
                  <a:pt x="192335" y="49991"/>
                </a:lnTo>
                <a:lnTo>
                  <a:pt x="177582" y="48808"/>
                </a:lnTo>
                <a:lnTo>
                  <a:pt x="161127" y="48256"/>
                </a:lnTo>
                <a:lnTo>
                  <a:pt x="142970" y="48808"/>
                </a:lnTo>
                <a:lnTo>
                  <a:pt x="124254" y="51095"/>
                </a:lnTo>
                <a:lnTo>
                  <a:pt x="104394" y="54486"/>
                </a:lnTo>
                <a:lnTo>
                  <a:pt x="83968" y="59611"/>
                </a:lnTo>
                <a:lnTo>
                  <a:pt x="62414" y="67575"/>
                </a:lnTo>
                <a:lnTo>
                  <a:pt x="40285" y="77747"/>
                </a:lnTo>
                <a:lnTo>
                  <a:pt x="24965" y="86893"/>
                </a:lnTo>
                <a:lnTo>
                  <a:pt x="13617" y="95409"/>
                </a:lnTo>
                <a:lnTo>
                  <a:pt x="5674" y="103294"/>
                </a:lnTo>
                <a:lnTo>
                  <a:pt x="1134" y="111258"/>
                </a:lnTo>
                <a:lnTo>
                  <a:pt x="0" y="118118"/>
                </a:lnTo>
                <a:lnTo>
                  <a:pt x="567" y="124348"/>
                </a:lnTo>
                <a:lnTo>
                  <a:pt x="7943" y="135150"/>
                </a:lnTo>
                <a:lnTo>
                  <a:pt x="13617" y="140197"/>
                </a:lnTo>
                <a:lnTo>
                  <a:pt x="19859" y="144218"/>
                </a:lnTo>
                <a:lnTo>
                  <a:pt x="26668" y="147609"/>
                </a:lnTo>
                <a:lnTo>
                  <a:pt x="38583" y="152734"/>
                </a:lnTo>
                <a:lnTo>
                  <a:pt x="45959" y="155021"/>
                </a:lnTo>
                <a:lnTo>
                  <a:pt x="47094" y="155573"/>
                </a:lnTo>
                <a:lnTo>
                  <a:pt x="54471" y="160698"/>
                </a:lnTo>
                <a:lnTo>
                  <a:pt x="61279" y="164089"/>
                </a:lnTo>
                <a:lnTo>
                  <a:pt x="68648" y="166375"/>
                </a:lnTo>
                <a:lnTo>
                  <a:pt x="76024" y="166927"/>
                </a:lnTo>
                <a:lnTo>
                  <a:pt x="83400" y="166927"/>
                </a:lnTo>
                <a:lnTo>
                  <a:pt x="90777" y="166375"/>
                </a:lnTo>
                <a:lnTo>
                  <a:pt x="98153" y="164641"/>
                </a:lnTo>
                <a:lnTo>
                  <a:pt x="105529" y="161802"/>
                </a:lnTo>
                <a:lnTo>
                  <a:pt x="112338" y="159515"/>
                </a:lnTo>
                <a:lnTo>
                  <a:pt x="119714" y="156125"/>
                </a:lnTo>
                <a:lnTo>
                  <a:pt x="127091" y="152734"/>
                </a:lnTo>
                <a:lnTo>
                  <a:pt x="133892" y="149344"/>
                </a:lnTo>
                <a:lnTo>
                  <a:pt x="141268" y="145874"/>
                </a:lnTo>
                <a:lnTo>
                  <a:pt x="148077" y="143035"/>
                </a:lnTo>
                <a:lnTo>
                  <a:pt x="154886" y="140197"/>
                </a:lnTo>
                <a:lnTo>
                  <a:pt x="161695" y="137989"/>
                </a:lnTo>
                <a:lnTo>
                  <a:pt x="168503" y="136806"/>
                </a:lnTo>
                <a:lnTo>
                  <a:pt x="174745" y="136254"/>
                </a:lnTo>
                <a:lnTo>
                  <a:pt x="180986" y="136254"/>
                </a:lnTo>
                <a:lnTo>
                  <a:pt x="187228" y="137358"/>
                </a:lnTo>
                <a:lnTo>
                  <a:pt x="193469" y="139093"/>
                </a:lnTo>
                <a:lnTo>
                  <a:pt x="200278" y="141380"/>
                </a:lnTo>
                <a:lnTo>
                  <a:pt x="206512" y="143666"/>
                </a:lnTo>
                <a:lnTo>
                  <a:pt x="213888" y="146505"/>
                </a:lnTo>
                <a:lnTo>
                  <a:pt x="220697" y="149895"/>
                </a:lnTo>
                <a:lnTo>
                  <a:pt x="228641" y="152734"/>
                </a:lnTo>
                <a:lnTo>
                  <a:pt x="237152" y="156125"/>
                </a:lnTo>
                <a:lnTo>
                  <a:pt x="245663" y="158963"/>
                </a:lnTo>
                <a:lnTo>
                  <a:pt x="255309" y="161802"/>
                </a:lnTo>
                <a:lnTo>
                  <a:pt x="265522" y="164641"/>
                </a:lnTo>
                <a:lnTo>
                  <a:pt x="276295" y="166927"/>
                </a:lnTo>
                <a:lnTo>
                  <a:pt x="288211" y="168583"/>
                </a:lnTo>
                <a:lnTo>
                  <a:pt x="309772" y="165745"/>
                </a:lnTo>
                <a:lnTo>
                  <a:pt x="324525" y="153838"/>
                </a:lnTo>
                <a:lnTo>
                  <a:pt x="333603" y="134520"/>
                </a:lnTo>
                <a:lnTo>
                  <a:pt x="337000" y="110155"/>
                </a:lnTo>
                <a:lnTo>
                  <a:pt x="335305" y="84055"/>
                </a:lnTo>
                <a:lnTo>
                  <a:pt x="329064" y="58507"/>
                </a:lnTo>
                <a:lnTo>
                  <a:pt x="318283" y="34615"/>
                </a:lnTo>
                <a:lnTo>
                  <a:pt x="303530" y="16479"/>
                </a:lnTo>
                <a:lnTo>
                  <a:pt x="294452" y="9067"/>
                </a:lnTo>
                <a:lnTo>
                  <a:pt x="285941" y="4021"/>
                </a:lnTo>
                <a:lnTo>
                  <a:pt x="277997" y="1182"/>
                </a:lnTo>
                <a:lnTo>
                  <a:pt x="270621" y="0"/>
                </a:lnTo>
                <a:close/>
              </a:path>
            </a:pathLst>
          </a:custGeom>
          <a:solidFill>
            <a:srgbClr val="FB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230450" y="4483285"/>
            <a:ext cx="329631" cy="158411"/>
          </a:xfrm>
          <a:custGeom>
            <a:avLst/>
            <a:gdLst/>
            <a:ahLst/>
            <a:cxnLst/>
            <a:rect l="l" t="t" r="r" b="b"/>
            <a:pathLst>
              <a:path w="329631" h="158411">
                <a:moveTo>
                  <a:pt x="0" y="111889"/>
                </a:moveTo>
                <a:lnTo>
                  <a:pt x="1134" y="118118"/>
                </a:lnTo>
                <a:lnTo>
                  <a:pt x="3971" y="123244"/>
                </a:lnTo>
                <a:lnTo>
                  <a:pt x="7943" y="128290"/>
                </a:lnTo>
                <a:lnTo>
                  <a:pt x="13050" y="132312"/>
                </a:lnTo>
                <a:lnTo>
                  <a:pt x="19291" y="136254"/>
                </a:lnTo>
                <a:lnTo>
                  <a:pt x="25533" y="139093"/>
                </a:lnTo>
                <a:lnTo>
                  <a:pt x="31774" y="141932"/>
                </a:lnTo>
                <a:lnTo>
                  <a:pt x="36881" y="143666"/>
                </a:lnTo>
                <a:lnTo>
                  <a:pt x="41420" y="145322"/>
                </a:lnTo>
                <a:lnTo>
                  <a:pt x="44257" y="145953"/>
                </a:lnTo>
                <a:lnTo>
                  <a:pt x="45392" y="146505"/>
                </a:lnTo>
                <a:lnTo>
                  <a:pt x="52201" y="150999"/>
                </a:lnTo>
                <a:lnTo>
                  <a:pt x="59577" y="154469"/>
                </a:lnTo>
                <a:lnTo>
                  <a:pt x="66378" y="156677"/>
                </a:lnTo>
                <a:lnTo>
                  <a:pt x="73754" y="157307"/>
                </a:lnTo>
                <a:lnTo>
                  <a:pt x="81131" y="157307"/>
                </a:lnTo>
                <a:lnTo>
                  <a:pt x="87940" y="156125"/>
                </a:lnTo>
                <a:lnTo>
                  <a:pt x="95316" y="154469"/>
                </a:lnTo>
                <a:lnTo>
                  <a:pt x="102125" y="152182"/>
                </a:lnTo>
                <a:lnTo>
                  <a:pt x="109501" y="149895"/>
                </a:lnTo>
                <a:lnTo>
                  <a:pt x="116310" y="146505"/>
                </a:lnTo>
                <a:lnTo>
                  <a:pt x="123686" y="143666"/>
                </a:lnTo>
                <a:lnTo>
                  <a:pt x="130487" y="140276"/>
                </a:lnTo>
                <a:lnTo>
                  <a:pt x="137296" y="136806"/>
                </a:lnTo>
                <a:lnTo>
                  <a:pt x="144105" y="133968"/>
                </a:lnTo>
                <a:lnTo>
                  <a:pt x="150346" y="131760"/>
                </a:lnTo>
                <a:lnTo>
                  <a:pt x="157155" y="129473"/>
                </a:lnTo>
                <a:lnTo>
                  <a:pt x="163397" y="128290"/>
                </a:lnTo>
                <a:lnTo>
                  <a:pt x="169638" y="127738"/>
                </a:lnTo>
                <a:lnTo>
                  <a:pt x="175880" y="127738"/>
                </a:lnTo>
                <a:lnTo>
                  <a:pt x="182121" y="128921"/>
                </a:lnTo>
                <a:lnTo>
                  <a:pt x="188363" y="130577"/>
                </a:lnTo>
                <a:lnTo>
                  <a:pt x="194604" y="132312"/>
                </a:lnTo>
                <a:lnTo>
                  <a:pt x="201405" y="134598"/>
                </a:lnTo>
                <a:lnTo>
                  <a:pt x="208214" y="137437"/>
                </a:lnTo>
                <a:lnTo>
                  <a:pt x="215023" y="140276"/>
                </a:lnTo>
                <a:lnTo>
                  <a:pt x="222399" y="143666"/>
                </a:lnTo>
                <a:lnTo>
                  <a:pt x="230910" y="146505"/>
                </a:lnTo>
                <a:lnTo>
                  <a:pt x="239421" y="149344"/>
                </a:lnTo>
                <a:lnTo>
                  <a:pt x="248500" y="152182"/>
                </a:lnTo>
                <a:lnTo>
                  <a:pt x="258713" y="154469"/>
                </a:lnTo>
                <a:lnTo>
                  <a:pt x="269486" y="156677"/>
                </a:lnTo>
                <a:lnTo>
                  <a:pt x="280834" y="158411"/>
                </a:lnTo>
                <a:lnTo>
                  <a:pt x="301828" y="156125"/>
                </a:lnTo>
                <a:lnTo>
                  <a:pt x="316581" y="144218"/>
                </a:lnTo>
                <a:lnTo>
                  <a:pt x="325659" y="126082"/>
                </a:lnTo>
                <a:lnTo>
                  <a:pt x="329631" y="103373"/>
                </a:lnTo>
                <a:lnTo>
                  <a:pt x="328496" y="78929"/>
                </a:lnTo>
                <a:lnTo>
                  <a:pt x="322255" y="53934"/>
                </a:lnTo>
                <a:lnTo>
                  <a:pt x="312609" y="31855"/>
                </a:lnTo>
                <a:lnTo>
                  <a:pt x="298424" y="14193"/>
                </a:lnTo>
                <a:lnTo>
                  <a:pt x="289345" y="6860"/>
                </a:lnTo>
                <a:lnTo>
                  <a:pt x="281402" y="2838"/>
                </a:lnTo>
                <a:lnTo>
                  <a:pt x="274025" y="630"/>
                </a:lnTo>
                <a:lnTo>
                  <a:pt x="267784" y="0"/>
                </a:lnTo>
                <a:lnTo>
                  <a:pt x="261550" y="1182"/>
                </a:lnTo>
                <a:lnTo>
                  <a:pt x="257011" y="4021"/>
                </a:lnTo>
                <a:lnTo>
                  <a:pt x="253039" y="7963"/>
                </a:lnTo>
                <a:lnTo>
                  <a:pt x="246798" y="18766"/>
                </a:lnTo>
                <a:lnTo>
                  <a:pt x="243961" y="26730"/>
                </a:lnTo>
                <a:lnTo>
                  <a:pt x="242826" y="35246"/>
                </a:lnTo>
                <a:lnTo>
                  <a:pt x="242826" y="44314"/>
                </a:lnTo>
                <a:lnTo>
                  <a:pt x="242258" y="48808"/>
                </a:lnTo>
                <a:lnTo>
                  <a:pt x="239421" y="51647"/>
                </a:lnTo>
                <a:lnTo>
                  <a:pt x="234882" y="52830"/>
                </a:lnTo>
                <a:lnTo>
                  <a:pt x="228073" y="53382"/>
                </a:lnTo>
                <a:lnTo>
                  <a:pt x="218995" y="52830"/>
                </a:lnTo>
                <a:lnTo>
                  <a:pt x="208781" y="51647"/>
                </a:lnTo>
                <a:lnTo>
                  <a:pt x="196299" y="50543"/>
                </a:lnTo>
                <a:lnTo>
                  <a:pt x="183256" y="49439"/>
                </a:lnTo>
                <a:lnTo>
                  <a:pt x="168503" y="48256"/>
                </a:lnTo>
                <a:lnTo>
                  <a:pt x="152049" y="48256"/>
                </a:lnTo>
                <a:lnTo>
                  <a:pt x="135594" y="48808"/>
                </a:lnTo>
                <a:lnTo>
                  <a:pt x="117445" y="50543"/>
                </a:lnTo>
                <a:lnTo>
                  <a:pt x="98720" y="53382"/>
                </a:lnTo>
                <a:lnTo>
                  <a:pt x="79996" y="58507"/>
                </a:lnTo>
                <a:lnTo>
                  <a:pt x="60145" y="65288"/>
                </a:lnTo>
                <a:lnTo>
                  <a:pt x="40285" y="74356"/>
                </a:lnTo>
                <a:lnTo>
                  <a:pt x="24965" y="82872"/>
                </a:lnTo>
                <a:lnTo>
                  <a:pt x="13617" y="90836"/>
                </a:lnTo>
                <a:lnTo>
                  <a:pt x="6241" y="98800"/>
                </a:lnTo>
                <a:lnTo>
                  <a:pt x="1702" y="105581"/>
                </a:lnTo>
                <a:lnTo>
                  <a:pt x="0" y="111889"/>
                </a:lnTo>
                <a:close/>
              </a:path>
            </a:pathLst>
          </a:custGeom>
          <a:solidFill>
            <a:srgbClr val="F7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235557" y="4488963"/>
            <a:ext cx="321687" cy="148792"/>
          </a:xfrm>
          <a:custGeom>
            <a:avLst/>
            <a:gdLst/>
            <a:ahLst/>
            <a:cxnLst/>
            <a:rect l="l" t="t" r="r" b="b"/>
            <a:pathLst>
              <a:path w="321687" h="148792">
                <a:moveTo>
                  <a:pt x="13050" y="86893"/>
                </a:moveTo>
                <a:lnTo>
                  <a:pt x="5674" y="93675"/>
                </a:lnTo>
                <a:lnTo>
                  <a:pt x="1702" y="100535"/>
                </a:lnTo>
                <a:lnTo>
                  <a:pt x="0" y="106212"/>
                </a:lnTo>
                <a:lnTo>
                  <a:pt x="567" y="111889"/>
                </a:lnTo>
                <a:lnTo>
                  <a:pt x="2837" y="116384"/>
                </a:lnTo>
                <a:lnTo>
                  <a:pt x="7376" y="120957"/>
                </a:lnTo>
                <a:lnTo>
                  <a:pt x="11915" y="124900"/>
                </a:lnTo>
                <a:lnTo>
                  <a:pt x="18157" y="128290"/>
                </a:lnTo>
                <a:lnTo>
                  <a:pt x="23831" y="131129"/>
                </a:lnTo>
                <a:lnTo>
                  <a:pt x="29505" y="133416"/>
                </a:lnTo>
                <a:lnTo>
                  <a:pt x="35179" y="135150"/>
                </a:lnTo>
                <a:lnTo>
                  <a:pt x="39151" y="136254"/>
                </a:lnTo>
                <a:lnTo>
                  <a:pt x="41988" y="137437"/>
                </a:lnTo>
                <a:lnTo>
                  <a:pt x="43122" y="137437"/>
                </a:lnTo>
                <a:lnTo>
                  <a:pt x="49931" y="141932"/>
                </a:lnTo>
                <a:lnTo>
                  <a:pt x="56732" y="144770"/>
                </a:lnTo>
                <a:lnTo>
                  <a:pt x="63541" y="147057"/>
                </a:lnTo>
                <a:lnTo>
                  <a:pt x="70917" y="147609"/>
                </a:lnTo>
                <a:lnTo>
                  <a:pt x="77726" y="147609"/>
                </a:lnTo>
                <a:lnTo>
                  <a:pt x="84535" y="147057"/>
                </a:lnTo>
                <a:lnTo>
                  <a:pt x="91344" y="145322"/>
                </a:lnTo>
                <a:lnTo>
                  <a:pt x="98720" y="143114"/>
                </a:lnTo>
                <a:lnTo>
                  <a:pt x="105529" y="140276"/>
                </a:lnTo>
                <a:lnTo>
                  <a:pt x="112338" y="137437"/>
                </a:lnTo>
                <a:lnTo>
                  <a:pt x="119147" y="134598"/>
                </a:lnTo>
                <a:lnTo>
                  <a:pt x="125948" y="131129"/>
                </a:lnTo>
                <a:lnTo>
                  <a:pt x="132189" y="128290"/>
                </a:lnTo>
                <a:lnTo>
                  <a:pt x="138998" y="125452"/>
                </a:lnTo>
                <a:lnTo>
                  <a:pt x="145807" y="123244"/>
                </a:lnTo>
                <a:lnTo>
                  <a:pt x="152049" y="120957"/>
                </a:lnTo>
                <a:lnTo>
                  <a:pt x="158290" y="119774"/>
                </a:lnTo>
                <a:lnTo>
                  <a:pt x="164532" y="119222"/>
                </a:lnTo>
                <a:lnTo>
                  <a:pt x="170773" y="119774"/>
                </a:lnTo>
                <a:lnTo>
                  <a:pt x="176447" y="120405"/>
                </a:lnTo>
                <a:lnTo>
                  <a:pt x="182689" y="122061"/>
                </a:lnTo>
                <a:lnTo>
                  <a:pt x="188930" y="123796"/>
                </a:lnTo>
                <a:lnTo>
                  <a:pt x="195164" y="126082"/>
                </a:lnTo>
                <a:lnTo>
                  <a:pt x="201973" y="128921"/>
                </a:lnTo>
                <a:lnTo>
                  <a:pt x="208781" y="131760"/>
                </a:lnTo>
                <a:lnTo>
                  <a:pt x="216158" y="134598"/>
                </a:lnTo>
                <a:lnTo>
                  <a:pt x="224101" y="137437"/>
                </a:lnTo>
                <a:lnTo>
                  <a:pt x="232613" y="140276"/>
                </a:lnTo>
                <a:lnTo>
                  <a:pt x="241691" y="143114"/>
                </a:lnTo>
                <a:lnTo>
                  <a:pt x="251337" y="145322"/>
                </a:lnTo>
                <a:lnTo>
                  <a:pt x="261542" y="147057"/>
                </a:lnTo>
                <a:lnTo>
                  <a:pt x="272891" y="148792"/>
                </a:lnTo>
                <a:lnTo>
                  <a:pt x="293317" y="146505"/>
                </a:lnTo>
                <a:lnTo>
                  <a:pt x="308070" y="135702"/>
                </a:lnTo>
                <a:lnTo>
                  <a:pt x="317716" y="118118"/>
                </a:lnTo>
                <a:lnTo>
                  <a:pt x="321687" y="97065"/>
                </a:lnTo>
                <a:lnTo>
                  <a:pt x="321120" y="73804"/>
                </a:lnTo>
                <a:lnTo>
                  <a:pt x="316013" y="50543"/>
                </a:lnTo>
                <a:lnTo>
                  <a:pt x="306368" y="29017"/>
                </a:lnTo>
                <a:lnTo>
                  <a:pt x="292750" y="12537"/>
                </a:lnTo>
                <a:lnTo>
                  <a:pt x="284239" y="5677"/>
                </a:lnTo>
                <a:lnTo>
                  <a:pt x="276295" y="1734"/>
                </a:lnTo>
                <a:lnTo>
                  <a:pt x="269486" y="0"/>
                </a:lnTo>
                <a:lnTo>
                  <a:pt x="263245" y="630"/>
                </a:lnTo>
                <a:lnTo>
                  <a:pt x="258146" y="2838"/>
                </a:lnTo>
                <a:lnTo>
                  <a:pt x="254174" y="6308"/>
                </a:lnTo>
                <a:lnTo>
                  <a:pt x="251337" y="10802"/>
                </a:lnTo>
                <a:lnTo>
                  <a:pt x="249067" y="15375"/>
                </a:lnTo>
                <a:lnTo>
                  <a:pt x="246798" y="21605"/>
                </a:lnTo>
                <a:lnTo>
                  <a:pt x="243961" y="29017"/>
                </a:lnTo>
                <a:lnTo>
                  <a:pt x="241124" y="36350"/>
                </a:lnTo>
                <a:lnTo>
                  <a:pt x="239421" y="44314"/>
                </a:lnTo>
                <a:lnTo>
                  <a:pt x="237152" y="48256"/>
                </a:lnTo>
                <a:lnTo>
                  <a:pt x="233180" y="50543"/>
                </a:lnTo>
                <a:lnTo>
                  <a:pt x="226938" y="51647"/>
                </a:lnTo>
                <a:lnTo>
                  <a:pt x="219562" y="52278"/>
                </a:lnTo>
                <a:lnTo>
                  <a:pt x="209916" y="51647"/>
                </a:lnTo>
                <a:lnTo>
                  <a:pt x="198568" y="51095"/>
                </a:lnTo>
                <a:lnTo>
                  <a:pt x="186660" y="49991"/>
                </a:lnTo>
                <a:lnTo>
                  <a:pt x="173043" y="48808"/>
                </a:lnTo>
                <a:lnTo>
                  <a:pt x="158290" y="48256"/>
                </a:lnTo>
                <a:lnTo>
                  <a:pt x="142970" y="48256"/>
                </a:lnTo>
                <a:lnTo>
                  <a:pt x="126515" y="48808"/>
                </a:lnTo>
                <a:lnTo>
                  <a:pt x="109501" y="50543"/>
                </a:lnTo>
                <a:lnTo>
                  <a:pt x="92479" y="53382"/>
                </a:lnTo>
                <a:lnTo>
                  <a:pt x="74889" y="57324"/>
                </a:lnTo>
                <a:lnTo>
                  <a:pt x="56732" y="63002"/>
                </a:lnTo>
                <a:lnTo>
                  <a:pt x="39151" y="70966"/>
                </a:lnTo>
                <a:lnTo>
                  <a:pt x="24398" y="78929"/>
                </a:lnTo>
                <a:lnTo>
                  <a:pt x="13050" y="86893"/>
                </a:lnTo>
                <a:close/>
              </a:path>
            </a:pathLst>
          </a:custGeom>
          <a:solidFill>
            <a:srgbClr val="F1D5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240096" y="4495271"/>
            <a:ext cx="314311" cy="139014"/>
          </a:xfrm>
          <a:custGeom>
            <a:avLst/>
            <a:gdLst/>
            <a:ahLst/>
            <a:cxnLst/>
            <a:rect l="l" t="t" r="r" b="b"/>
            <a:pathLst>
              <a:path w="314311" h="139014">
                <a:moveTo>
                  <a:pt x="0" y="100456"/>
                </a:moveTo>
                <a:lnTo>
                  <a:pt x="567" y="104950"/>
                </a:lnTo>
                <a:lnTo>
                  <a:pt x="2837" y="109524"/>
                </a:lnTo>
                <a:lnTo>
                  <a:pt x="6808" y="113466"/>
                </a:lnTo>
                <a:lnTo>
                  <a:pt x="11915" y="116936"/>
                </a:lnTo>
                <a:lnTo>
                  <a:pt x="17022" y="119774"/>
                </a:lnTo>
                <a:lnTo>
                  <a:pt x="22696" y="122613"/>
                </a:lnTo>
                <a:lnTo>
                  <a:pt x="28370" y="124269"/>
                </a:lnTo>
                <a:lnTo>
                  <a:pt x="33476" y="126004"/>
                </a:lnTo>
                <a:lnTo>
                  <a:pt x="37448" y="127108"/>
                </a:lnTo>
                <a:lnTo>
                  <a:pt x="40285" y="127659"/>
                </a:lnTo>
                <a:lnTo>
                  <a:pt x="41420" y="127659"/>
                </a:lnTo>
                <a:lnTo>
                  <a:pt x="48229" y="132233"/>
                </a:lnTo>
                <a:lnTo>
                  <a:pt x="54463" y="135071"/>
                </a:lnTo>
                <a:lnTo>
                  <a:pt x="61272" y="136806"/>
                </a:lnTo>
                <a:lnTo>
                  <a:pt x="68080" y="137910"/>
                </a:lnTo>
                <a:lnTo>
                  <a:pt x="74889" y="137910"/>
                </a:lnTo>
                <a:lnTo>
                  <a:pt x="81698" y="136806"/>
                </a:lnTo>
                <a:lnTo>
                  <a:pt x="88507" y="135623"/>
                </a:lnTo>
                <a:lnTo>
                  <a:pt x="95316" y="133337"/>
                </a:lnTo>
                <a:lnTo>
                  <a:pt x="102125" y="131129"/>
                </a:lnTo>
                <a:lnTo>
                  <a:pt x="108934" y="128290"/>
                </a:lnTo>
                <a:lnTo>
                  <a:pt x="115175" y="125452"/>
                </a:lnTo>
                <a:lnTo>
                  <a:pt x="121976" y="122613"/>
                </a:lnTo>
                <a:lnTo>
                  <a:pt x="128785" y="119144"/>
                </a:lnTo>
                <a:lnTo>
                  <a:pt x="135027" y="116936"/>
                </a:lnTo>
                <a:lnTo>
                  <a:pt x="141268" y="114097"/>
                </a:lnTo>
                <a:lnTo>
                  <a:pt x="147509" y="112362"/>
                </a:lnTo>
                <a:lnTo>
                  <a:pt x="153751" y="111258"/>
                </a:lnTo>
                <a:lnTo>
                  <a:pt x="159425" y="110628"/>
                </a:lnTo>
                <a:lnTo>
                  <a:pt x="165666" y="110628"/>
                </a:lnTo>
                <a:lnTo>
                  <a:pt x="171341" y="111810"/>
                </a:lnTo>
                <a:lnTo>
                  <a:pt x="177582" y="112914"/>
                </a:lnTo>
                <a:lnTo>
                  <a:pt x="183256" y="115201"/>
                </a:lnTo>
                <a:lnTo>
                  <a:pt x="189490" y="117488"/>
                </a:lnTo>
                <a:lnTo>
                  <a:pt x="196299" y="119774"/>
                </a:lnTo>
                <a:lnTo>
                  <a:pt x="202540" y="122613"/>
                </a:lnTo>
                <a:lnTo>
                  <a:pt x="209916" y="125452"/>
                </a:lnTo>
                <a:lnTo>
                  <a:pt x="217293" y="128290"/>
                </a:lnTo>
                <a:lnTo>
                  <a:pt x="225804" y="130498"/>
                </a:lnTo>
                <a:lnTo>
                  <a:pt x="234315" y="133337"/>
                </a:lnTo>
                <a:lnTo>
                  <a:pt x="243961" y="135623"/>
                </a:lnTo>
                <a:lnTo>
                  <a:pt x="254174" y="137358"/>
                </a:lnTo>
                <a:lnTo>
                  <a:pt x="264947" y="139014"/>
                </a:lnTo>
                <a:lnTo>
                  <a:pt x="285373" y="136806"/>
                </a:lnTo>
                <a:lnTo>
                  <a:pt x="300126" y="126556"/>
                </a:lnTo>
                <a:lnTo>
                  <a:pt x="309772" y="110628"/>
                </a:lnTo>
                <a:lnTo>
                  <a:pt x="314311" y="90205"/>
                </a:lnTo>
                <a:lnTo>
                  <a:pt x="314311" y="68048"/>
                </a:lnTo>
                <a:lnTo>
                  <a:pt x="309205" y="45970"/>
                </a:lnTo>
                <a:lnTo>
                  <a:pt x="300693" y="26099"/>
                </a:lnTo>
                <a:lnTo>
                  <a:pt x="287643" y="10171"/>
                </a:lnTo>
                <a:lnTo>
                  <a:pt x="279132" y="3942"/>
                </a:lnTo>
                <a:lnTo>
                  <a:pt x="271756" y="551"/>
                </a:lnTo>
                <a:lnTo>
                  <a:pt x="265514" y="0"/>
                </a:lnTo>
                <a:lnTo>
                  <a:pt x="259840" y="1103"/>
                </a:lnTo>
                <a:lnTo>
                  <a:pt x="255868" y="3942"/>
                </a:lnTo>
                <a:lnTo>
                  <a:pt x="252472" y="7885"/>
                </a:lnTo>
                <a:lnTo>
                  <a:pt x="250202" y="13010"/>
                </a:lnTo>
                <a:lnTo>
                  <a:pt x="249067" y="18135"/>
                </a:lnTo>
                <a:lnTo>
                  <a:pt x="247365" y="24364"/>
                </a:lnTo>
                <a:lnTo>
                  <a:pt x="244528" y="30594"/>
                </a:lnTo>
                <a:lnTo>
                  <a:pt x="240556" y="37454"/>
                </a:lnTo>
                <a:lnTo>
                  <a:pt x="236017" y="43683"/>
                </a:lnTo>
                <a:lnTo>
                  <a:pt x="232613" y="47074"/>
                </a:lnTo>
                <a:lnTo>
                  <a:pt x="226938" y="49360"/>
                </a:lnTo>
                <a:lnTo>
                  <a:pt x="220130" y="50464"/>
                </a:lnTo>
                <a:lnTo>
                  <a:pt x="211051" y="51016"/>
                </a:lnTo>
                <a:lnTo>
                  <a:pt x="200838" y="50464"/>
                </a:lnTo>
                <a:lnTo>
                  <a:pt x="189490" y="50464"/>
                </a:lnTo>
                <a:lnTo>
                  <a:pt x="177015" y="49360"/>
                </a:lnTo>
                <a:lnTo>
                  <a:pt x="163397" y="48808"/>
                </a:lnTo>
                <a:lnTo>
                  <a:pt x="149212" y="48178"/>
                </a:lnTo>
                <a:lnTo>
                  <a:pt x="133892" y="48178"/>
                </a:lnTo>
                <a:lnTo>
                  <a:pt x="118580" y="48808"/>
                </a:lnTo>
                <a:lnTo>
                  <a:pt x="102692" y="49912"/>
                </a:lnTo>
                <a:lnTo>
                  <a:pt x="86805" y="52199"/>
                </a:lnTo>
                <a:lnTo>
                  <a:pt x="70350" y="56142"/>
                </a:lnTo>
                <a:lnTo>
                  <a:pt x="54463" y="60715"/>
                </a:lnTo>
                <a:lnTo>
                  <a:pt x="38583" y="67496"/>
                </a:lnTo>
                <a:lnTo>
                  <a:pt x="23831" y="75460"/>
                </a:lnTo>
                <a:lnTo>
                  <a:pt x="13050" y="82241"/>
                </a:lnTo>
                <a:lnTo>
                  <a:pt x="6241" y="89101"/>
                </a:lnTo>
                <a:lnTo>
                  <a:pt x="1702" y="94779"/>
                </a:lnTo>
                <a:lnTo>
                  <a:pt x="0" y="100456"/>
                </a:lnTo>
                <a:close/>
              </a:path>
            </a:pathLst>
          </a:custGeom>
          <a:solidFill>
            <a:srgbClr val="F1CCB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245203" y="4501500"/>
            <a:ext cx="306368" cy="129946"/>
          </a:xfrm>
          <a:custGeom>
            <a:avLst/>
            <a:gdLst/>
            <a:ahLst/>
            <a:cxnLst/>
            <a:rect l="l" t="t" r="r" b="b"/>
            <a:pathLst>
              <a:path w="306368" h="129946">
                <a:moveTo>
                  <a:pt x="26668" y="116384"/>
                </a:moveTo>
                <a:lnTo>
                  <a:pt x="35746" y="118592"/>
                </a:lnTo>
                <a:lnTo>
                  <a:pt x="39151" y="119222"/>
                </a:lnTo>
                <a:lnTo>
                  <a:pt x="45392" y="123165"/>
                </a:lnTo>
                <a:lnTo>
                  <a:pt x="52193" y="126004"/>
                </a:lnTo>
                <a:lnTo>
                  <a:pt x="59002" y="128290"/>
                </a:lnTo>
                <a:lnTo>
                  <a:pt x="65243" y="128842"/>
                </a:lnTo>
                <a:lnTo>
                  <a:pt x="72052" y="128842"/>
                </a:lnTo>
                <a:lnTo>
                  <a:pt x="78861" y="128290"/>
                </a:lnTo>
                <a:lnTo>
                  <a:pt x="85103" y="126556"/>
                </a:lnTo>
                <a:lnTo>
                  <a:pt x="91911" y="124269"/>
                </a:lnTo>
                <a:lnTo>
                  <a:pt x="98153" y="122061"/>
                </a:lnTo>
                <a:lnTo>
                  <a:pt x="104962" y="119774"/>
                </a:lnTo>
                <a:lnTo>
                  <a:pt x="111203" y="116936"/>
                </a:lnTo>
                <a:lnTo>
                  <a:pt x="118004" y="114097"/>
                </a:lnTo>
                <a:lnTo>
                  <a:pt x="124246" y="111258"/>
                </a:lnTo>
                <a:lnTo>
                  <a:pt x="130487" y="108420"/>
                </a:lnTo>
                <a:lnTo>
                  <a:pt x="136161" y="106133"/>
                </a:lnTo>
                <a:lnTo>
                  <a:pt x="142403" y="104398"/>
                </a:lnTo>
                <a:lnTo>
                  <a:pt x="148644" y="103294"/>
                </a:lnTo>
                <a:lnTo>
                  <a:pt x="154318" y="102743"/>
                </a:lnTo>
                <a:lnTo>
                  <a:pt x="159992" y="103294"/>
                </a:lnTo>
                <a:lnTo>
                  <a:pt x="165666" y="103846"/>
                </a:lnTo>
                <a:lnTo>
                  <a:pt x="171341" y="105029"/>
                </a:lnTo>
                <a:lnTo>
                  <a:pt x="177582" y="106685"/>
                </a:lnTo>
                <a:lnTo>
                  <a:pt x="183248" y="108972"/>
                </a:lnTo>
                <a:lnTo>
                  <a:pt x="189490" y="111258"/>
                </a:lnTo>
                <a:lnTo>
                  <a:pt x="196299" y="114097"/>
                </a:lnTo>
                <a:lnTo>
                  <a:pt x="203107" y="116936"/>
                </a:lnTo>
                <a:lnTo>
                  <a:pt x="211051" y="119222"/>
                </a:lnTo>
                <a:lnTo>
                  <a:pt x="218995" y="122061"/>
                </a:lnTo>
                <a:lnTo>
                  <a:pt x="227506" y="124269"/>
                </a:lnTo>
                <a:lnTo>
                  <a:pt x="236584" y="126556"/>
                </a:lnTo>
                <a:lnTo>
                  <a:pt x="246230" y="128290"/>
                </a:lnTo>
                <a:lnTo>
                  <a:pt x="257003" y="129946"/>
                </a:lnTo>
                <a:lnTo>
                  <a:pt x="276862" y="127738"/>
                </a:lnTo>
                <a:lnTo>
                  <a:pt x="291615" y="118592"/>
                </a:lnTo>
                <a:lnTo>
                  <a:pt x="301261" y="103294"/>
                </a:lnTo>
                <a:lnTo>
                  <a:pt x="306368" y="84528"/>
                </a:lnTo>
                <a:lnTo>
                  <a:pt x="306368" y="63554"/>
                </a:lnTo>
                <a:lnTo>
                  <a:pt x="302396" y="42579"/>
                </a:lnTo>
                <a:lnTo>
                  <a:pt x="293885" y="23813"/>
                </a:lnTo>
                <a:lnTo>
                  <a:pt x="281402" y="8515"/>
                </a:lnTo>
                <a:lnTo>
                  <a:pt x="273458" y="2838"/>
                </a:lnTo>
                <a:lnTo>
                  <a:pt x="266082" y="0"/>
                </a:lnTo>
                <a:lnTo>
                  <a:pt x="260408" y="0"/>
                </a:lnTo>
                <a:lnTo>
                  <a:pt x="255868" y="2286"/>
                </a:lnTo>
                <a:lnTo>
                  <a:pt x="252464" y="5677"/>
                </a:lnTo>
                <a:lnTo>
                  <a:pt x="249627" y="10802"/>
                </a:lnTo>
                <a:lnTo>
                  <a:pt x="248500" y="15849"/>
                </a:lnTo>
                <a:lnTo>
                  <a:pt x="248500" y="24364"/>
                </a:lnTo>
                <a:lnTo>
                  <a:pt x="247365" y="27203"/>
                </a:lnTo>
                <a:lnTo>
                  <a:pt x="245663" y="30594"/>
                </a:lnTo>
                <a:lnTo>
                  <a:pt x="243961" y="33432"/>
                </a:lnTo>
                <a:lnTo>
                  <a:pt x="241124" y="36271"/>
                </a:lnTo>
                <a:lnTo>
                  <a:pt x="238287" y="39110"/>
                </a:lnTo>
                <a:lnTo>
                  <a:pt x="235450" y="41396"/>
                </a:lnTo>
                <a:lnTo>
                  <a:pt x="232045" y="44235"/>
                </a:lnTo>
                <a:lnTo>
                  <a:pt x="226938" y="47074"/>
                </a:lnTo>
                <a:lnTo>
                  <a:pt x="220130" y="48808"/>
                </a:lnTo>
                <a:lnTo>
                  <a:pt x="211619" y="49912"/>
                </a:lnTo>
                <a:lnTo>
                  <a:pt x="179284" y="49912"/>
                </a:lnTo>
                <a:lnTo>
                  <a:pt x="166801" y="49360"/>
                </a:lnTo>
                <a:lnTo>
                  <a:pt x="153184" y="48808"/>
                </a:lnTo>
                <a:lnTo>
                  <a:pt x="138998" y="48256"/>
                </a:lnTo>
                <a:lnTo>
                  <a:pt x="124813" y="48256"/>
                </a:lnTo>
                <a:lnTo>
                  <a:pt x="110068" y="48808"/>
                </a:lnTo>
                <a:lnTo>
                  <a:pt x="95316" y="50464"/>
                </a:lnTo>
                <a:lnTo>
                  <a:pt x="80563" y="52199"/>
                </a:lnTo>
                <a:lnTo>
                  <a:pt x="65811" y="55038"/>
                </a:lnTo>
                <a:lnTo>
                  <a:pt x="51626" y="59611"/>
                </a:lnTo>
                <a:lnTo>
                  <a:pt x="38016" y="64657"/>
                </a:lnTo>
                <a:lnTo>
                  <a:pt x="13050" y="78299"/>
                </a:lnTo>
                <a:lnTo>
                  <a:pt x="1702" y="90205"/>
                </a:lnTo>
                <a:lnTo>
                  <a:pt x="0" y="99352"/>
                </a:lnTo>
                <a:lnTo>
                  <a:pt x="6241" y="106685"/>
                </a:lnTo>
                <a:lnTo>
                  <a:pt x="15887" y="112362"/>
                </a:lnTo>
                <a:lnTo>
                  <a:pt x="26668" y="116384"/>
                </a:lnTo>
                <a:close/>
              </a:path>
            </a:pathLst>
          </a:custGeom>
          <a:solidFill>
            <a:srgbClr val="ECBE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249742" y="4507177"/>
            <a:ext cx="299559" cy="120878"/>
          </a:xfrm>
          <a:custGeom>
            <a:avLst/>
            <a:gdLst/>
            <a:ahLst/>
            <a:cxnLst/>
            <a:rect l="l" t="t" r="r" b="b"/>
            <a:pathLst>
              <a:path w="299559" h="120878">
                <a:moveTo>
                  <a:pt x="1702" y="85159"/>
                </a:moveTo>
                <a:lnTo>
                  <a:pt x="0" y="93675"/>
                </a:lnTo>
                <a:lnTo>
                  <a:pt x="5674" y="100456"/>
                </a:lnTo>
                <a:lnTo>
                  <a:pt x="14752" y="105581"/>
                </a:lnTo>
                <a:lnTo>
                  <a:pt x="25533" y="108972"/>
                </a:lnTo>
                <a:lnTo>
                  <a:pt x="34044" y="110706"/>
                </a:lnTo>
                <a:lnTo>
                  <a:pt x="37448" y="111258"/>
                </a:lnTo>
                <a:lnTo>
                  <a:pt x="43682" y="115201"/>
                </a:lnTo>
                <a:lnTo>
                  <a:pt x="49923" y="118040"/>
                </a:lnTo>
                <a:lnTo>
                  <a:pt x="56732" y="119222"/>
                </a:lnTo>
                <a:lnTo>
                  <a:pt x="62974" y="120326"/>
                </a:lnTo>
                <a:lnTo>
                  <a:pt x="69215" y="120326"/>
                </a:lnTo>
                <a:lnTo>
                  <a:pt x="76024" y="119222"/>
                </a:lnTo>
                <a:lnTo>
                  <a:pt x="82266" y="118040"/>
                </a:lnTo>
                <a:lnTo>
                  <a:pt x="89074" y="115753"/>
                </a:lnTo>
                <a:lnTo>
                  <a:pt x="95316" y="114097"/>
                </a:lnTo>
                <a:lnTo>
                  <a:pt x="101557" y="111258"/>
                </a:lnTo>
                <a:lnTo>
                  <a:pt x="107799" y="108420"/>
                </a:lnTo>
                <a:lnTo>
                  <a:pt x="114032" y="106133"/>
                </a:lnTo>
                <a:lnTo>
                  <a:pt x="120274" y="103294"/>
                </a:lnTo>
                <a:lnTo>
                  <a:pt x="126515" y="101008"/>
                </a:lnTo>
                <a:lnTo>
                  <a:pt x="132757" y="98721"/>
                </a:lnTo>
                <a:lnTo>
                  <a:pt x="138431" y="97065"/>
                </a:lnTo>
                <a:lnTo>
                  <a:pt x="144105" y="95882"/>
                </a:lnTo>
                <a:lnTo>
                  <a:pt x="149779" y="95331"/>
                </a:lnTo>
                <a:lnTo>
                  <a:pt x="155453" y="95331"/>
                </a:lnTo>
                <a:lnTo>
                  <a:pt x="160560" y="96513"/>
                </a:lnTo>
                <a:lnTo>
                  <a:pt x="166234" y="97617"/>
                </a:lnTo>
                <a:lnTo>
                  <a:pt x="171908" y="99352"/>
                </a:lnTo>
                <a:lnTo>
                  <a:pt x="178142" y="101560"/>
                </a:lnTo>
                <a:lnTo>
                  <a:pt x="183816" y="103846"/>
                </a:lnTo>
                <a:lnTo>
                  <a:pt x="190624" y="106133"/>
                </a:lnTo>
                <a:lnTo>
                  <a:pt x="197433" y="108420"/>
                </a:lnTo>
                <a:lnTo>
                  <a:pt x="204242" y="111258"/>
                </a:lnTo>
                <a:lnTo>
                  <a:pt x="212186" y="113545"/>
                </a:lnTo>
                <a:lnTo>
                  <a:pt x="220697" y="115753"/>
                </a:lnTo>
                <a:lnTo>
                  <a:pt x="229776" y="118040"/>
                </a:lnTo>
                <a:lnTo>
                  <a:pt x="239421" y="119774"/>
                </a:lnTo>
                <a:lnTo>
                  <a:pt x="249627" y="120878"/>
                </a:lnTo>
                <a:lnTo>
                  <a:pt x="268919" y="119222"/>
                </a:lnTo>
                <a:lnTo>
                  <a:pt x="283671" y="110076"/>
                </a:lnTo>
                <a:lnTo>
                  <a:pt x="293317" y="96513"/>
                </a:lnTo>
                <a:lnTo>
                  <a:pt x="298991" y="78299"/>
                </a:lnTo>
                <a:lnTo>
                  <a:pt x="299559" y="58980"/>
                </a:lnTo>
                <a:lnTo>
                  <a:pt x="296154" y="39740"/>
                </a:lnTo>
                <a:lnTo>
                  <a:pt x="288211" y="21526"/>
                </a:lnTo>
                <a:lnTo>
                  <a:pt x="276295" y="7333"/>
                </a:lnTo>
                <a:lnTo>
                  <a:pt x="268351" y="2286"/>
                </a:lnTo>
                <a:lnTo>
                  <a:pt x="261542" y="0"/>
                </a:lnTo>
                <a:lnTo>
                  <a:pt x="256436" y="551"/>
                </a:lnTo>
                <a:lnTo>
                  <a:pt x="252464" y="3390"/>
                </a:lnTo>
                <a:lnTo>
                  <a:pt x="249627" y="7963"/>
                </a:lnTo>
                <a:lnTo>
                  <a:pt x="247925" y="13562"/>
                </a:lnTo>
                <a:lnTo>
                  <a:pt x="247357" y="19870"/>
                </a:lnTo>
                <a:lnTo>
                  <a:pt x="247925" y="25547"/>
                </a:lnTo>
                <a:lnTo>
                  <a:pt x="248492" y="28386"/>
                </a:lnTo>
                <a:lnTo>
                  <a:pt x="247357" y="31225"/>
                </a:lnTo>
                <a:lnTo>
                  <a:pt x="246222" y="34063"/>
                </a:lnTo>
                <a:lnTo>
                  <a:pt x="243961" y="36271"/>
                </a:lnTo>
                <a:lnTo>
                  <a:pt x="240556" y="38558"/>
                </a:lnTo>
                <a:lnTo>
                  <a:pt x="237152" y="40844"/>
                </a:lnTo>
                <a:lnTo>
                  <a:pt x="233180" y="43131"/>
                </a:lnTo>
                <a:lnTo>
                  <a:pt x="228641" y="44787"/>
                </a:lnTo>
                <a:lnTo>
                  <a:pt x="221832" y="47074"/>
                </a:lnTo>
                <a:lnTo>
                  <a:pt x="213888" y="48256"/>
                </a:lnTo>
                <a:lnTo>
                  <a:pt x="204242" y="49360"/>
                </a:lnTo>
                <a:lnTo>
                  <a:pt x="157155" y="49360"/>
                </a:lnTo>
                <a:lnTo>
                  <a:pt x="143538" y="48808"/>
                </a:lnTo>
                <a:lnTo>
                  <a:pt x="115735" y="48808"/>
                </a:lnTo>
                <a:lnTo>
                  <a:pt x="101557" y="49360"/>
                </a:lnTo>
                <a:lnTo>
                  <a:pt x="87940" y="50464"/>
                </a:lnTo>
                <a:lnTo>
                  <a:pt x="74322" y="52199"/>
                </a:lnTo>
                <a:lnTo>
                  <a:pt x="61272" y="54486"/>
                </a:lnTo>
                <a:lnTo>
                  <a:pt x="48789" y="57876"/>
                </a:lnTo>
                <a:lnTo>
                  <a:pt x="37448" y="61819"/>
                </a:lnTo>
                <a:lnTo>
                  <a:pt x="13050" y="74356"/>
                </a:lnTo>
                <a:lnTo>
                  <a:pt x="1702" y="85159"/>
                </a:lnTo>
                <a:close/>
              </a:path>
            </a:pathLst>
          </a:custGeom>
          <a:solidFill>
            <a:srgbClr val="E8A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8254849" y="4512854"/>
            <a:ext cx="292750" cy="112362"/>
          </a:xfrm>
          <a:custGeom>
            <a:avLst/>
            <a:gdLst/>
            <a:ahLst/>
            <a:cxnLst/>
            <a:rect l="l" t="t" r="r" b="b"/>
            <a:pathLst>
              <a:path w="292750" h="112362">
                <a:moveTo>
                  <a:pt x="270621" y="6229"/>
                </a:moveTo>
                <a:lnTo>
                  <a:pt x="263245" y="1103"/>
                </a:lnTo>
                <a:lnTo>
                  <a:pt x="256436" y="0"/>
                </a:lnTo>
                <a:lnTo>
                  <a:pt x="251329" y="1103"/>
                </a:lnTo>
                <a:lnTo>
                  <a:pt x="247925" y="5125"/>
                </a:lnTo>
                <a:lnTo>
                  <a:pt x="245655" y="10171"/>
                </a:lnTo>
                <a:lnTo>
                  <a:pt x="244520" y="17031"/>
                </a:lnTo>
                <a:lnTo>
                  <a:pt x="245088" y="23261"/>
                </a:lnTo>
                <a:lnTo>
                  <a:pt x="247357" y="29490"/>
                </a:lnTo>
                <a:lnTo>
                  <a:pt x="247925" y="32328"/>
                </a:lnTo>
                <a:lnTo>
                  <a:pt x="245655" y="36902"/>
                </a:lnTo>
                <a:lnTo>
                  <a:pt x="239981" y="41396"/>
                </a:lnTo>
                <a:lnTo>
                  <a:pt x="235450" y="43131"/>
                </a:lnTo>
                <a:lnTo>
                  <a:pt x="230910" y="44787"/>
                </a:lnTo>
                <a:lnTo>
                  <a:pt x="225236" y="45970"/>
                </a:lnTo>
                <a:lnTo>
                  <a:pt x="216725" y="47626"/>
                </a:lnTo>
                <a:lnTo>
                  <a:pt x="207647" y="48256"/>
                </a:lnTo>
                <a:lnTo>
                  <a:pt x="196866" y="48808"/>
                </a:lnTo>
                <a:lnTo>
                  <a:pt x="185518" y="49360"/>
                </a:lnTo>
                <a:lnTo>
                  <a:pt x="119707" y="49360"/>
                </a:lnTo>
                <a:lnTo>
                  <a:pt x="106089" y="49912"/>
                </a:lnTo>
                <a:lnTo>
                  <a:pt x="93046" y="49912"/>
                </a:lnTo>
                <a:lnTo>
                  <a:pt x="79996" y="51095"/>
                </a:lnTo>
                <a:lnTo>
                  <a:pt x="68080" y="52199"/>
                </a:lnTo>
                <a:lnTo>
                  <a:pt x="56732" y="53934"/>
                </a:lnTo>
                <a:lnTo>
                  <a:pt x="45952" y="56772"/>
                </a:lnTo>
                <a:lnTo>
                  <a:pt x="36881" y="59611"/>
                </a:lnTo>
                <a:lnTo>
                  <a:pt x="13050" y="70966"/>
                </a:lnTo>
                <a:lnTo>
                  <a:pt x="1702" y="80585"/>
                </a:lnTo>
                <a:lnTo>
                  <a:pt x="0" y="87997"/>
                </a:lnTo>
                <a:lnTo>
                  <a:pt x="5106" y="93675"/>
                </a:lnTo>
                <a:lnTo>
                  <a:pt x="14185" y="98169"/>
                </a:lnTo>
                <a:lnTo>
                  <a:pt x="24398" y="100456"/>
                </a:lnTo>
                <a:lnTo>
                  <a:pt x="32342" y="102191"/>
                </a:lnTo>
                <a:lnTo>
                  <a:pt x="35746" y="102743"/>
                </a:lnTo>
                <a:lnTo>
                  <a:pt x="41980" y="106685"/>
                </a:lnTo>
                <a:lnTo>
                  <a:pt x="48221" y="108972"/>
                </a:lnTo>
                <a:lnTo>
                  <a:pt x="53895" y="110706"/>
                </a:lnTo>
                <a:lnTo>
                  <a:pt x="60137" y="111810"/>
                </a:lnTo>
                <a:lnTo>
                  <a:pt x="66378" y="111258"/>
                </a:lnTo>
                <a:lnTo>
                  <a:pt x="72620" y="110706"/>
                </a:lnTo>
                <a:lnTo>
                  <a:pt x="78861" y="109524"/>
                </a:lnTo>
                <a:lnTo>
                  <a:pt x="85103" y="107868"/>
                </a:lnTo>
                <a:lnTo>
                  <a:pt x="91344" y="105581"/>
                </a:lnTo>
                <a:lnTo>
                  <a:pt x="97586" y="103294"/>
                </a:lnTo>
                <a:lnTo>
                  <a:pt x="103827" y="100456"/>
                </a:lnTo>
                <a:lnTo>
                  <a:pt x="109493" y="97617"/>
                </a:lnTo>
                <a:lnTo>
                  <a:pt x="115735" y="95331"/>
                </a:lnTo>
                <a:lnTo>
                  <a:pt x="121409" y="93044"/>
                </a:lnTo>
                <a:lnTo>
                  <a:pt x="127650" y="90836"/>
                </a:lnTo>
                <a:lnTo>
                  <a:pt x="133324" y="89101"/>
                </a:lnTo>
                <a:lnTo>
                  <a:pt x="138998" y="87997"/>
                </a:lnTo>
                <a:lnTo>
                  <a:pt x="149779" y="87997"/>
                </a:lnTo>
                <a:lnTo>
                  <a:pt x="155453" y="89101"/>
                </a:lnTo>
                <a:lnTo>
                  <a:pt x="160560" y="90205"/>
                </a:lnTo>
                <a:lnTo>
                  <a:pt x="166234" y="91940"/>
                </a:lnTo>
                <a:lnTo>
                  <a:pt x="171900" y="93675"/>
                </a:lnTo>
                <a:lnTo>
                  <a:pt x="178142" y="95882"/>
                </a:lnTo>
                <a:lnTo>
                  <a:pt x="184383" y="98169"/>
                </a:lnTo>
                <a:lnTo>
                  <a:pt x="190624" y="100456"/>
                </a:lnTo>
                <a:lnTo>
                  <a:pt x="198001" y="102743"/>
                </a:lnTo>
                <a:lnTo>
                  <a:pt x="205377" y="105581"/>
                </a:lnTo>
                <a:lnTo>
                  <a:pt x="213321" y="107237"/>
                </a:lnTo>
                <a:lnTo>
                  <a:pt x="222399" y="109524"/>
                </a:lnTo>
                <a:lnTo>
                  <a:pt x="231478" y="111258"/>
                </a:lnTo>
                <a:lnTo>
                  <a:pt x="241683" y="112362"/>
                </a:lnTo>
                <a:lnTo>
                  <a:pt x="260408" y="110706"/>
                </a:lnTo>
                <a:lnTo>
                  <a:pt x="275160" y="102743"/>
                </a:lnTo>
                <a:lnTo>
                  <a:pt x="285373" y="89101"/>
                </a:lnTo>
                <a:lnTo>
                  <a:pt x="291048" y="72621"/>
                </a:lnTo>
                <a:lnTo>
                  <a:pt x="292750" y="55038"/>
                </a:lnTo>
                <a:lnTo>
                  <a:pt x="289345" y="36271"/>
                </a:lnTo>
                <a:lnTo>
                  <a:pt x="282536" y="19870"/>
                </a:lnTo>
                <a:lnTo>
                  <a:pt x="270621" y="6229"/>
                </a:lnTo>
                <a:close/>
              </a:path>
            </a:pathLst>
          </a:custGeom>
          <a:solidFill>
            <a:srgbClr val="E4A2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8258821" y="4518532"/>
            <a:ext cx="286508" cy="103846"/>
          </a:xfrm>
          <a:custGeom>
            <a:avLst/>
            <a:gdLst/>
            <a:ahLst/>
            <a:cxnLst/>
            <a:rect l="l" t="t" r="r" b="b"/>
            <a:pathLst>
              <a:path w="286508" h="103846">
                <a:moveTo>
                  <a:pt x="13617" y="66944"/>
                </a:moveTo>
                <a:lnTo>
                  <a:pt x="2269" y="75460"/>
                </a:lnTo>
                <a:lnTo>
                  <a:pt x="0" y="81689"/>
                </a:lnTo>
                <a:lnTo>
                  <a:pt x="5106" y="86815"/>
                </a:lnTo>
                <a:lnTo>
                  <a:pt x="13617" y="90836"/>
                </a:lnTo>
                <a:lnTo>
                  <a:pt x="23263" y="93044"/>
                </a:lnTo>
                <a:lnTo>
                  <a:pt x="31207" y="94227"/>
                </a:lnTo>
                <a:lnTo>
                  <a:pt x="34603" y="94779"/>
                </a:lnTo>
                <a:lnTo>
                  <a:pt x="40845" y="98169"/>
                </a:lnTo>
                <a:lnTo>
                  <a:pt x="46519" y="100456"/>
                </a:lnTo>
                <a:lnTo>
                  <a:pt x="52760" y="102191"/>
                </a:lnTo>
                <a:lnTo>
                  <a:pt x="58434" y="102743"/>
                </a:lnTo>
                <a:lnTo>
                  <a:pt x="64676" y="102743"/>
                </a:lnTo>
                <a:lnTo>
                  <a:pt x="70917" y="102191"/>
                </a:lnTo>
                <a:lnTo>
                  <a:pt x="76592" y="101008"/>
                </a:lnTo>
                <a:lnTo>
                  <a:pt x="82833" y="99352"/>
                </a:lnTo>
                <a:lnTo>
                  <a:pt x="89074" y="97065"/>
                </a:lnTo>
                <a:lnTo>
                  <a:pt x="94749" y="94779"/>
                </a:lnTo>
                <a:lnTo>
                  <a:pt x="100982" y="92492"/>
                </a:lnTo>
                <a:lnTo>
                  <a:pt x="106656" y="89653"/>
                </a:lnTo>
                <a:lnTo>
                  <a:pt x="112898" y="87367"/>
                </a:lnTo>
                <a:lnTo>
                  <a:pt x="118572" y="85159"/>
                </a:lnTo>
                <a:lnTo>
                  <a:pt x="124246" y="83424"/>
                </a:lnTo>
                <a:lnTo>
                  <a:pt x="129920" y="81689"/>
                </a:lnTo>
                <a:lnTo>
                  <a:pt x="135594" y="80585"/>
                </a:lnTo>
                <a:lnTo>
                  <a:pt x="145807" y="80585"/>
                </a:lnTo>
                <a:lnTo>
                  <a:pt x="150914" y="81137"/>
                </a:lnTo>
                <a:lnTo>
                  <a:pt x="156588" y="82320"/>
                </a:lnTo>
                <a:lnTo>
                  <a:pt x="161695" y="83976"/>
                </a:lnTo>
                <a:lnTo>
                  <a:pt x="167369" y="85711"/>
                </a:lnTo>
                <a:lnTo>
                  <a:pt x="173035" y="87997"/>
                </a:lnTo>
                <a:lnTo>
                  <a:pt x="179276" y="90205"/>
                </a:lnTo>
                <a:lnTo>
                  <a:pt x="185518" y="92492"/>
                </a:lnTo>
                <a:lnTo>
                  <a:pt x="192327" y="94779"/>
                </a:lnTo>
                <a:lnTo>
                  <a:pt x="199703" y="97065"/>
                </a:lnTo>
                <a:lnTo>
                  <a:pt x="207647" y="99352"/>
                </a:lnTo>
                <a:lnTo>
                  <a:pt x="216158" y="101008"/>
                </a:lnTo>
                <a:lnTo>
                  <a:pt x="225236" y="102743"/>
                </a:lnTo>
                <a:lnTo>
                  <a:pt x="235450" y="103846"/>
                </a:lnTo>
                <a:lnTo>
                  <a:pt x="254166" y="102191"/>
                </a:lnTo>
                <a:lnTo>
                  <a:pt x="268351" y="94779"/>
                </a:lnTo>
                <a:lnTo>
                  <a:pt x="278565" y="82320"/>
                </a:lnTo>
                <a:lnTo>
                  <a:pt x="284806" y="66944"/>
                </a:lnTo>
                <a:lnTo>
                  <a:pt x="286508" y="50464"/>
                </a:lnTo>
                <a:lnTo>
                  <a:pt x="284239" y="33432"/>
                </a:lnTo>
                <a:lnTo>
                  <a:pt x="277430" y="17583"/>
                </a:lnTo>
                <a:lnTo>
                  <a:pt x="266082" y="5046"/>
                </a:lnTo>
                <a:lnTo>
                  <a:pt x="258705" y="551"/>
                </a:lnTo>
                <a:lnTo>
                  <a:pt x="252464" y="0"/>
                </a:lnTo>
                <a:lnTo>
                  <a:pt x="247925" y="2207"/>
                </a:lnTo>
                <a:lnTo>
                  <a:pt x="245088" y="6781"/>
                </a:lnTo>
                <a:lnTo>
                  <a:pt x="243385" y="13010"/>
                </a:lnTo>
                <a:lnTo>
                  <a:pt x="243385" y="20422"/>
                </a:lnTo>
                <a:lnTo>
                  <a:pt x="245088" y="27203"/>
                </a:lnTo>
                <a:lnTo>
                  <a:pt x="247925" y="34063"/>
                </a:lnTo>
                <a:lnTo>
                  <a:pt x="249059" y="38558"/>
                </a:lnTo>
                <a:lnTo>
                  <a:pt x="245655" y="41396"/>
                </a:lnTo>
                <a:lnTo>
                  <a:pt x="238846" y="44235"/>
                </a:lnTo>
                <a:lnTo>
                  <a:pt x="228641" y="45970"/>
                </a:lnTo>
                <a:lnTo>
                  <a:pt x="216158" y="47074"/>
                </a:lnTo>
                <a:lnTo>
                  <a:pt x="201405" y="48256"/>
                </a:lnTo>
                <a:lnTo>
                  <a:pt x="184383" y="48808"/>
                </a:lnTo>
                <a:lnTo>
                  <a:pt x="148077" y="48808"/>
                </a:lnTo>
                <a:lnTo>
                  <a:pt x="129352" y="49360"/>
                </a:lnTo>
                <a:lnTo>
                  <a:pt x="110628" y="49360"/>
                </a:lnTo>
                <a:lnTo>
                  <a:pt x="92479" y="49912"/>
                </a:lnTo>
                <a:lnTo>
                  <a:pt x="76024" y="51095"/>
                </a:lnTo>
                <a:lnTo>
                  <a:pt x="60704" y="52199"/>
                </a:lnTo>
                <a:lnTo>
                  <a:pt x="47654" y="54486"/>
                </a:lnTo>
                <a:lnTo>
                  <a:pt x="37440" y="57324"/>
                </a:lnTo>
                <a:lnTo>
                  <a:pt x="13617" y="66944"/>
                </a:lnTo>
                <a:close/>
              </a:path>
            </a:pathLst>
          </a:custGeom>
          <a:solidFill>
            <a:srgbClr val="DF956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310447" y="4733086"/>
            <a:ext cx="112906" cy="161234"/>
          </a:xfrm>
          <a:custGeom>
            <a:avLst/>
            <a:gdLst/>
            <a:ahLst/>
            <a:cxnLst/>
            <a:rect l="l" t="t" r="r" b="b"/>
            <a:pathLst>
              <a:path w="112906" h="161234">
                <a:moveTo>
                  <a:pt x="33476" y="87438"/>
                </a:moveTo>
                <a:lnTo>
                  <a:pt x="28937" y="83463"/>
                </a:lnTo>
                <a:lnTo>
                  <a:pt x="24398" y="78922"/>
                </a:lnTo>
                <a:lnTo>
                  <a:pt x="20994" y="74380"/>
                </a:lnTo>
                <a:lnTo>
                  <a:pt x="17589" y="69270"/>
                </a:lnTo>
                <a:lnTo>
                  <a:pt x="14185" y="64161"/>
                </a:lnTo>
                <a:lnTo>
                  <a:pt x="11915" y="58483"/>
                </a:lnTo>
                <a:lnTo>
                  <a:pt x="9645" y="52806"/>
                </a:lnTo>
                <a:lnTo>
                  <a:pt x="7943" y="45993"/>
                </a:lnTo>
                <a:lnTo>
                  <a:pt x="6241" y="39189"/>
                </a:lnTo>
                <a:lnTo>
                  <a:pt x="4539" y="32407"/>
                </a:lnTo>
                <a:lnTo>
                  <a:pt x="3404" y="25547"/>
                </a:lnTo>
                <a:lnTo>
                  <a:pt x="2837" y="22157"/>
                </a:lnTo>
                <a:lnTo>
                  <a:pt x="2837" y="18766"/>
                </a:lnTo>
                <a:lnTo>
                  <a:pt x="2269" y="15375"/>
                </a:lnTo>
                <a:lnTo>
                  <a:pt x="2269" y="11906"/>
                </a:lnTo>
                <a:lnTo>
                  <a:pt x="1702" y="9067"/>
                </a:lnTo>
                <a:lnTo>
                  <a:pt x="1134" y="5677"/>
                </a:lnTo>
                <a:lnTo>
                  <a:pt x="567" y="2838"/>
                </a:lnTo>
                <a:lnTo>
                  <a:pt x="0" y="0"/>
                </a:lnTo>
                <a:lnTo>
                  <a:pt x="0" y="551"/>
                </a:lnTo>
                <a:lnTo>
                  <a:pt x="567" y="3390"/>
                </a:lnTo>
                <a:lnTo>
                  <a:pt x="567" y="6860"/>
                </a:lnTo>
                <a:lnTo>
                  <a:pt x="1134" y="10250"/>
                </a:lnTo>
                <a:lnTo>
                  <a:pt x="1134" y="17031"/>
                </a:lnTo>
                <a:lnTo>
                  <a:pt x="567" y="20422"/>
                </a:lnTo>
                <a:lnTo>
                  <a:pt x="567" y="26730"/>
                </a:lnTo>
                <a:lnTo>
                  <a:pt x="1702" y="34063"/>
                </a:lnTo>
                <a:lnTo>
                  <a:pt x="2269" y="40923"/>
                </a:lnTo>
                <a:lnTo>
                  <a:pt x="3404" y="47697"/>
                </a:lnTo>
                <a:lnTo>
                  <a:pt x="5106" y="54509"/>
                </a:lnTo>
                <a:lnTo>
                  <a:pt x="6808" y="60754"/>
                </a:lnTo>
                <a:lnTo>
                  <a:pt x="9078" y="66432"/>
                </a:lnTo>
                <a:lnTo>
                  <a:pt x="11915" y="71541"/>
                </a:lnTo>
                <a:lnTo>
                  <a:pt x="14752" y="76651"/>
                </a:lnTo>
                <a:lnTo>
                  <a:pt x="18157" y="81760"/>
                </a:lnTo>
                <a:lnTo>
                  <a:pt x="22128" y="86302"/>
                </a:lnTo>
                <a:lnTo>
                  <a:pt x="26668" y="90844"/>
                </a:lnTo>
                <a:lnTo>
                  <a:pt x="31207" y="95386"/>
                </a:lnTo>
                <a:lnTo>
                  <a:pt x="33476" y="97089"/>
                </a:lnTo>
                <a:lnTo>
                  <a:pt x="35746" y="98792"/>
                </a:lnTo>
                <a:lnTo>
                  <a:pt x="38016" y="100495"/>
                </a:lnTo>
                <a:lnTo>
                  <a:pt x="40285" y="102198"/>
                </a:lnTo>
                <a:lnTo>
                  <a:pt x="42555" y="103902"/>
                </a:lnTo>
                <a:lnTo>
                  <a:pt x="45392" y="105605"/>
                </a:lnTo>
                <a:lnTo>
                  <a:pt x="47662" y="107308"/>
                </a:lnTo>
                <a:lnTo>
                  <a:pt x="49923" y="109011"/>
                </a:lnTo>
                <a:lnTo>
                  <a:pt x="52760" y="110714"/>
                </a:lnTo>
                <a:lnTo>
                  <a:pt x="55597" y="112985"/>
                </a:lnTo>
                <a:lnTo>
                  <a:pt x="57867" y="115256"/>
                </a:lnTo>
                <a:lnTo>
                  <a:pt x="60704" y="117527"/>
                </a:lnTo>
                <a:lnTo>
                  <a:pt x="63541" y="119798"/>
                </a:lnTo>
                <a:lnTo>
                  <a:pt x="66378" y="121501"/>
                </a:lnTo>
                <a:lnTo>
                  <a:pt x="68648" y="123204"/>
                </a:lnTo>
                <a:lnTo>
                  <a:pt x="71485" y="125475"/>
                </a:lnTo>
                <a:lnTo>
                  <a:pt x="76592" y="129449"/>
                </a:lnTo>
                <a:lnTo>
                  <a:pt x="82266" y="133991"/>
                </a:lnTo>
                <a:lnTo>
                  <a:pt x="87372" y="137965"/>
                </a:lnTo>
                <a:lnTo>
                  <a:pt x="92479" y="142507"/>
                </a:lnTo>
                <a:lnTo>
                  <a:pt x="97018" y="147041"/>
                </a:lnTo>
                <a:lnTo>
                  <a:pt x="102125" y="151583"/>
                </a:lnTo>
                <a:lnTo>
                  <a:pt x="106664" y="156125"/>
                </a:lnTo>
                <a:lnTo>
                  <a:pt x="111203" y="161234"/>
                </a:lnTo>
                <a:lnTo>
                  <a:pt x="112906" y="161234"/>
                </a:lnTo>
                <a:lnTo>
                  <a:pt x="112906" y="159531"/>
                </a:lnTo>
                <a:lnTo>
                  <a:pt x="108934" y="154422"/>
                </a:lnTo>
                <a:lnTo>
                  <a:pt x="104962" y="149312"/>
                </a:lnTo>
                <a:lnTo>
                  <a:pt x="100423" y="144778"/>
                </a:lnTo>
                <a:lnTo>
                  <a:pt x="95883" y="139668"/>
                </a:lnTo>
                <a:lnTo>
                  <a:pt x="91344" y="135127"/>
                </a:lnTo>
                <a:lnTo>
                  <a:pt x="86805" y="130585"/>
                </a:lnTo>
                <a:lnTo>
                  <a:pt x="82266" y="126611"/>
                </a:lnTo>
                <a:lnTo>
                  <a:pt x="77159" y="122069"/>
                </a:lnTo>
                <a:lnTo>
                  <a:pt x="74889" y="120366"/>
                </a:lnTo>
                <a:lnTo>
                  <a:pt x="72052" y="118095"/>
                </a:lnTo>
                <a:lnTo>
                  <a:pt x="69783" y="116392"/>
                </a:lnTo>
                <a:lnTo>
                  <a:pt x="67513" y="114121"/>
                </a:lnTo>
                <a:lnTo>
                  <a:pt x="64676" y="111850"/>
                </a:lnTo>
                <a:lnTo>
                  <a:pt x="62406" y="109579"/>
                </a:lnTo>
                <a:lnTo>
                  <a:pt x="59569" y="107876"/>
                </a:lnTo>
                <a:lnTo>
                  <a:pt x="57300" y="105605"/>
                </a:lnTo>
                <a:lnTo>
                  <a:pt x="55030" y="103902"/>
                </a:lnTo>
                <a:lnTo>
                  <a:pt x="52760" y="102198"/>
                </a:lnTo>
                <a:lnTo>
                  <a:pt x="49923" y="100495"/>
                </a:lnTo>
                <a:lnTo>
                  <a:pt x="47662" y="98224"/>
                </a:lnTo>
                <a:lnTo>
                  <a:pt x="45392" y="96521"/>
                </a:lnTo>
                <a:lnTo>
                  <a:pt x="42555" y="94818"/>
                </a:lnTo>
                <a:lnTo>
                  <a:pt x="40285" y="93115"/>
                </a:lnTo>
                <a:lnTo>
                  <a:pt x="38016" y="91412"/>
                </a:lnTo>
                <a:lnTo>
                  <a:pt x="33476" y="8743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426190" y="4722283"/>
            <a:ext cx="84527" cy="175443"/>
          </a:xfrm>
          <a:custGeom>
            <a:avLst/>
            <a:gdLst/>
            <a:ahLst/>
            <a:cxnLst/>
            <a:rect l="l" t="t" r="r" b="b"/>
            <a:pathLst>
              <a:path w="84527" h="175443">
                <a:moveTo>
                  <a:pt x="0" y="173172"/>
                </a:moveTo>
                <a:lnTo>
                  <a:pt x="1694" y="174308"/>
                </a:lnTo>
                <a:lnTo>
                  <a:pt x="3396" y="174876"/>
                </a:lnTo>
                <a:lnTo>
                  <a:pt x="5666" y="175443"/>
                </a:lnTo>
                <a:lnTo>
                  <a:pt x="8503" y="175443"/>
                </a:lnTo>
                <a:lnTo>
                  <a:pt x="12475" y="174876"/>
                </a:lnTo>
                <a:lnTo>
                  <a:pt x="16446" y="173172"/>
                </a:lnTo>
                <a:lnTo>
                  <a:pt x="21553" y="169766"/>
                </a:lnTo>
                <a:lnTo>
                  <a:pt x="24390" y="168063"/>
                </a:lnTo>
                <a:lnTo>
                  <a:pt x="26660" y="165792"/>
                </a:lnTo>
                <a:lnTo>
                  <a:pt x="29497" y="164089"/>
                </a:lnTo>
                <a:lnTo>
                  <a:pt x="31766" y="162386"/>
                </a:lnTo>
                <a:lnTo>
                  <a:pt x="34603" y="160115"/>
                </a:lnTo>
                <a:lnTo>
                  <a:pt x="36873" y="158411"/>
                </a:lnTo>
                <a:lnTo>
                  <a:pt x="39710" y="156140"/>
                </a:lnTo>
                <a:lnTo>
                  <a:pt x="41980" y="153877"/>
                </a:lnTo>
                <a:lnTo>
                  <a:pt x="44249" y="151607"/>
                </a:lnTo>
                <a:lnTo>
                  <a:pt x="46519" y="149336"/>
                </a:lnTo>
                <a:lnTo>
                  <a:pt x="48789" y="147065"/>
                </a:lnTo>
                <a:lnTo>
                  <a:pt x="51058" y="144226"/>
                </a:lnTo>
                <a:lnTo>
                  <a:pt x="53328" y="141955"/>
                </a:lnTo>
                <a:lnTo>
                  <a:pt x="55030" y="139117"/>
                </a:lnTo>
                <a:lnTo>
                  <a:pt x="57300" y="136846"/>
                </a:lnTo>
                <a:lnTo>
                  <a:pt x="59002" y="134007"/>
                </a:lnTo>
                <a:lnTo>
                  <a:pt x="62406" y="128330"/>
                </a:lnTo>
                <a:lnTo>
                  <a:pt x="65243" y="122652"/>
                </a:lnTo>
                <a:lnTo>
                  <a:pt x="67513" y="116975"/>
                </a:lnTo>
                <a:lnTo>
                  <a:pt x="69775" y="111298"/>
                </a:lnTo>
                <a:lnTo>
                  <a:pt x="74314" y="98808"/>
                </a:lnTo>
                <a:lnTo>
                  <a:pt x="78286" y="85750"/>
                </a:lnTo>
                <a:lnTo>
                  <a:pt x="80555" y="72692"/>
                </a:lnTo>
                <a:lnTo>
                  <a:pt x="82825" y="59635"/>
                </a:lnTo>
                <a:lnTo>
                  <a:pt x="83960" y="44866"/>
                </a:lnTo>
                <a:lnTo>
                  <a:pt x="84527" y="30673"/>
                </a:lnTo>
                <a:lnTo>
                  <a:pt x="84527" y="15927"/>
                </a:lnTo>
                <a:lnTo>
                  <a:pt x="82825" y="1734"/>
                </a:lnTo>
                <a:lnTo>
                  <a:pt x="81123" y="0"/>
                </a:lnTo>
                <a:lnTo>
                  <a:pt x="82258" y="13089"/>
                </a:lnTo>
                <a:lnTo>
                  <a:pt x="82825" y="26178"/>
                </a:lnTo>
                <a:lnTo>
                  <a:pt x="82258" y="39189"/>
                </a:lnTo>
                <a:lnTo>
                  <a:pt x="80555" y="52822"/>
                </a:lnTo>
                <a:lnTo>
                  <a:pt x="78853" y="65880"/>
                </a:lnTo>
                <a:lnTo>
                  <a:pt x="76016" y="78937"/>
                </a:lnTo>
                <a:lnTo>
                  <a:pt x="72044" y="91427"/>
                </a:lnTo>
                <a:lnTo>
                  <a:pt x="68080" y="103917"/>
                </a:lnTo>
                <a:lnTo>
                  <a:pt x="65811" y="109595"/>
                </a:lnTo>
                <a:lnTo>
                  <a:pt x="63541" y="115272"/>
                </a:lnTo>
                <a:lnTo>
                  <a:pt x="61272" y="120382"/>
                </a:lnTo>
                <a:lnTo>
                  <a:pt x="58434" y="126059"/>
                </a:lnTo>
                <a:lnTo>
                  <a:pt x="55597" y="131168"/>
                </a:lnTo>
                <a:lnTo>
                  <a:pt x="52193" y="136278"/>
                </a:lnTo>
                <a:lnTo>
                  <a:pt x="48221" y="141387"/>
                </a:lnTo>
                <a:lnTo>
                  <a:pt x="44249" y="145929"/>
                </a:lnTo>
                <a:lnTo>
                  <a:pt x="41980" y="148200"/>
                </a:lnTo>
                <a:lnTo>
                  <a:pt x="39710" y="150471"/>
                </a:lnTo>
                <a:lnTo>
                  <a:pt x="37440" y="152742"/>
                </a:lnTo>
                <a:lnTo>
                  <a:pt x="35171" y="155005"/>
                </a:lnTo>
                <a:lnTo>
                  <a:pt x="32901" y="157276"/>
                </a:lnTo>
                <a:lnTo>
                  <a:pt x="30632" y="159547"/>
                </a:lnTo>
                <a:lnTo>
                  <a:pt x="28362" y="161818"/>
                </a:lnTo>
                <a:lnTo>
                  <a:pt x="26092" y="163521"/>
                </a:lnTo>
                <a:lnTo>
                  <a:pt x="23823" y="165792"/>
                </a:lnTo>
                <a:lnTo>
                  <a:pt x="20986" y="167495"/>
                </a:lnTo>
                <a:lnTo>
                  <a:pt x="18716" y="169198"/>
                </a:lnTo>
                <a:lnTo>
                  <a:pt x="15879" y="170901"/>
                </a:lnTo>
                <a:lnTo>
                  <a:pt x="10205" y="173740"/>
                </a:lnTo>
                <a:lnTo>
                  <a:pt x="5098" y="174308"/>
                </a:lnTo>
                <a:lnTo>
                  <a:pt x="1694" y="173740"/>
                </a:lnTo>
                <a:lnTo>
                  <a:pt x="0" y="17317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007491" y="5322364"/>
            <a:ext cx="104387" cy="35199"/>
          </a:xfrm>
          <a:custGeom>
            <a:avLst/>
            <a:gdLst/>
            <a:ahLst/>
            <a:cxnLst/>
            <a:rect l="l" t="t" r="r" b="b"/>
            <a:pathLst>
              <a:path w="104387" h="35199">
                <a:moveTo>
                  <a:pt x="567" y="17599"/>
                </a:moveTo>
                <a:lnTo>
                  <a:pt x="2269" y="24980"/>
                </a:lnTo>
                <a:lnTo>
                  <a:pt x="3971" y="28386"/>
                </a:lnTo>
                <a:lnTo>
                  <a:pt x="6808" y="30657"/>
                </a:lnTo>
                <a:lnTo>
                  <a:pt x="9645" y="32360"/>
                </a:lnTo>
                <a:lnTo>
                  <a:pt x="13050" y="34063"/>
                </a:lnTo>
                <a:lnTo>
                  <a:pt x="16446" y="34631"/>
                </a:lnTo>
                <a:lnTo>
                  <a:pt x="19851" y="35199"/>
                </a:lnTo>
                <a:lnTo>
                  <a:pt x="30064" y="35199"/>
                </a:lnTo>
                <a:lnTo>
                  <a:pt x="34603" y="34631"/>
                </a:lnTo>
                <a:lnTo>
                  <a:pt x="39710" y="33495"/>
                </a:lnTo>
                <a:lnTo>
                  <a:pt x="45384" y="32928"/>
                </a:lnTo>
                <a:lnTo>
                  <a:pt x="50491" y="31792"/>
                </a:lnTo>
                <a:lnTo>
                  <a:pt x="55597" y="30657"/>
                </a:lnTo>
                <a:lnTo>
                  <a:pt x="60137" y="30089"/>
                </a:lnTo>
                <a:lnTo>
                  <a:pt x="62974" y="29521"/>
                </a:lnTo>
                <a:lnTo>
                  <a:pt x="68080" y="28954"/>
                </a:lnTo>
                <a:lnTo>
                  <a:pt x="72620" y="28386"/>
                </a:lnTo>
                <a:lnTo>
                  <a:pt x="77726" y="27250"/>
                </a:lnTo>
                <a:lnTo>
                  <a:pt x="82825" y="26683"/>
                </a:lnTo>
                <a:lnTo>
                  <a:pt x="87364" y="26115"/>
                </a:lnTo>
                <a:lnTo>
                  <a:pt x="92471" y="25547"/>
                </a:lnTo>
                <a:lnTo>
                  <a:pt x="97010" y="24980"/>
                </a:lnTo>
                <a:lnTo>
                  <a:pt x="102117" y="24412"/>
                </a:lnTo>
                <a:lnTo>
                  <a:pt x="104387" y="22709"/>
                </a:lnTo>
                <a:lnTo>
                  <a:pt x="103252" y="21005"/>
                </a:lnTo>
                <a:lnTo>
                  <a:pt x="98712" y="20438"/>
                </a:lnTo>
                <a:lnTo>
                  <a:pt x="81131" y="20438"/>
                </a:lnTo>
                <a:lnTo>
                  <a:pt x="77159" y="21005"/>
                </a:lnTo>
                <a:lnTo>
                  <a:pt x="72620" y="21005"/>
                </a:lnTo>
                <a:lnTo>
                  <a:pt x="68080" y="21573"/>
                </a:lnTo>
                <a:lnTo>
                  <a:pt x="65243" y="22141"/>
                </a:lnTo>
                <a:lnTo>
                  <a:pt x="61272" y="22709"/>
                </a:lnTo>
                <a:lnTo>
                  <a:pt x="56165" y="23276"/>
                </a:lnTo>
                <a:lnTo>
                  <a:pt x="51058" y="23844"/>
                </a:lnTo>
                <a:lnTo>
                  <a:pt x="45952" y="24980"/>
                </a:lnTo>
                <a:lnTo>
                  <a:pt x="40845" y="25547"/>
                </a:lnTo>
                <a:lnTo>
                  <a:pt x="36873" y="26115"/>
                </a:lnTo>
                <a:lnTo>
                  <a:pt x="34036" y="26683"/>
                </a:lnTo>
                <a:lnTo>
                  <a:pt x="30632" y="27250"/>
                </a:lnTo>
                <a:lnTo>
                  <a:pt x="19851" y="27250"/>
                </a:lnTo>
                <a:lnTo>
                  <a:pt x="15879" y="26683"/>
                </a:lnTo>
                <a:lnTo>
                  <a:pt x="12482" y="25547"/>
                </a:lnTo>
                <a:lnTo>
                  <a:pt x="9645" y="23844"/>
                </a:lnTo>
                <a:lnTo>
                  <a:pt x="7376" y="21005"/>
                </a:lnTo>
                <a:lnTo>
                  <a:pt x="6241" y="18735"/>
                </a:lnTo>
                <a:lnTo>
                  <a:pt x="5106" y="15896"/>
                </a:lnTo>
                <a:lnTo>
                  <a:pt x="3971" y="13625"/>
                </a:lnTo>
                <a:lnTo>
                  <a:pt x="3404" y="10786"/>
                </a:lnTo>
                <a:lnTo>
                  <a:pt x="2837" y="7380"/>
                </a:lnTo>
                <a:lnTo>
                  <a:pt x="1702" y="3974"/>
                </a:lnTo>
                <a:lnTo>
                  <a:pt x="567" y="1135"/>
                </a:lnTo>
                <a:lnTo>
                  <a:pt x="0" y="0"/>
                </a:lnTo>
                <a:lnTo>
                  <a:pt x="0" y="9651"/>
                </a:lnTo>
                <a:lnTo>
                  <a:pt x="567" y="1759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993305" y="5297392"/>
            <a:ext cx="104955" cy="35758"/>
          </a:xfrm>
          <a:custGeom>
            <a:avLst/>
            <a:gdLst/>
            <a:ahLst/>
            <a:cxnLst/>
            <a:rect l="l" t="t" r="r" b="b"/>
            <a:pathLst>
              <a:path w="104955" h="35758">
                <a:moveTo>
                  <a:pt x="4539" y="28378"/>
                </a:moveTo>
                <a:lnTo>
                  <a:pt x="7375" y="30649"/>
                </a:lnTo>
                <a:lnTo>
                  <a:pt x="10212" y="32352"/>
                </a:lnTo>
                <a:lnTo>
                  <a:pt x="13618" y="34055"/>
                </a:lnTo>
                <a:lnTo>
                  <a:pt x="17022" y="34623"/>
                </a:lnTo>
                <a:lnTo>
                  <a:pt x="20427" y="35191"/>
                </a:lnTo>
                <a:lnTo>
                  <a:pt x="24399" y="35758"/>
                </a:lnTo>
                <a:lnTo>
                  <a:pt x="30632" y="35758"/>
                </a:lnTo>
                <a:lnTo>
                  <a:pt x="35172" y="35191"/>
                </a:lnTo>
                <a:lnTo>
                  <a:pt x="39711" y="34055"/>
                </a:lnTo>
                <a:lnTo>
                  <a:pt x="45385" y="33488"/>
                </a:lnTo>
                <a:lnTo>
                  <a:pt x="51059" y="32352"/>
                </a:lnTo>
                <a:lnTo>
                  <a:pt x="56166" y="31217"/>
                </a:lnTo>
                <a:lnTo>
                  <a:pt x="60705" y="30649"/>
                </a:lnTo>
                <a:lnTo>
                  <a:pt x="63542" y="30081"/>
                </a:lnTo>
                <a:lnTo>
                  <a:pt x="68649" y="29513"/>
                </a:lnTo>
                <a:lnTo>
                  <a:pt x="73188" y="28378"/>
                </a:lnTo>
                <a:lnTo>
                  <a:pt x="78295" y="27810"/>
                </a:lnTo>
                <a:lnTo>
                  <a:pt x="82834" y="26675"/>
                </a:lnTo>
                <a:lnTo>
                  <a:pt x="87940" y="26107"/>
                </a:lnTo>
                <a:lnTo>
                  <a:pt x="92480" y="25539"/>
                </a:lnTo>
                <a:lnTo>
                  <a:pt x="97578" y="25539"/>
                </a:lnTo>
                <a:lnTo>
                  <a:pt x="102685" y="24972"/>
                </a:lnTo>
                <a:lnTo>
                  <a:pt x="104955" y="22701"/>
                </a:lnTo>
                <a:lnTo>
                  <a:pt x="103253" y="20998"/>
                </a:lnTo>
                <a:lnTo>
                  <a:pt x="77160" y="20998"/>
                </a:lnTo>
                <a:lnTo>
                  <a:pt x="73188" y="21565"/>
                </a:lnTo>
                <a:lnTo>
                  <a:pt x="68649" y="21565"/>
                </a:lnTo>
                <a:lnTo>
                  <a:pt x="65812" y="22133"/>
                </a:lnTo>
                <a:lnTo>
                  <a:pt x="61272" y="22701"/>
                </a:lnTo>
                <a:lnTo>
                  <a:pt x="56733" y="23268"/>
                </a:lnTo>
                <a:lnTo>
                  <a:pt x="51059" y="24404"/>
                </a:lnTo>
                <a:lnTo>
                  <a:pt x="45952" y="24972"/>
                </a:lnTo>
                <a:lnTo>
                  <a:pt x="41413" y="26107"/>
                </a:lnTo>
                <a:lnTo>
                  <a:pt x="37441" y="26675"/>
                </a:lnTo>
                <a:lnTo>
                  <a:pt x="34604" y="27243"/>
                </a:lnTo>
                <a:lnTo>
                  <a:pt x="31200" y="27810"/>
                </a:lnTo>
                <a:lnTo>
                  <a:pt x="19860" y="27810"/>
                </a:lnTo>
                <a:lnTo>
                  <a:pt x="16455" y="27243"/>
                </a:lnTo>
                <a:lnTo>
                  <a:pt x="13051" y="26107"/>
                </a:lnTo>
                <a:lnTo>
                  <a:pt x="9645" y="24404"/>
                </a:lnTo>
                <a:lnTo>
                  <a:pt x="7375" y="21565"/>
                </a:lnTo>
                <a:lnTo>
                  <a:pt x="6240" y="18727"/>
                </a:lnTo>
                <a:lnTo>
                  <a:pt x="5106" y="16456"/>
                </a:lnTo>
                <a:lnTo>
                  <a:pt x="4539" y="13617"/>
                </a:lnTo>
                <a:lnTo>
                  <a:pt x="3971" y="11346"/>
                </a:lnTo>
                <a:lnTo>
                  <a:pt x="2837" y="7948"/>
                </a:lnTo>
                <a:lnTo>
                  <a:pt x="1702" y="3974"/>
                </a:lnTo>
                <a:lnTo>
                  <a:pt x="567" y="1135"/>
                </a:lnTo>
                <a:lnTo>
                  <a:pt x="0" y="0"/>
                </a:lnTo>
                <a:lnTo>
                  <a:pt x="0" y="9651"/>
                </a:lnTo>
                <a:lnTo>
                  <a:pt x="1134" y="17591"/>
                </a:lnTo>
                <a:lnTo>
                  <a:pt x="2837" y="24972"/>
                </a:lnTo>
                <a:lnTo>
                  <a:pt x="4539" y="2837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8389308" y="4841530"/>
            <a:ext cx="54463" cy="11354"/>
          </a:xfrm>
          <a:custGeom>
            <a:avLst/>
            <a:gdLst/>
            <a:ahLst/>
            <a:cxnLst/>
            <a:rect l="l" t="t" r="r" b="b"/>
            <a:pathLst>
              <a:path w="54463" h="11354">
                <a:moveTo>
                  <a:pt x="0" y="2838"/>
                </a:moveTo>
                <a:lnTo>
                  <a:pt x="1134" y="3974"/>
                </a:lnTo>
                <a:lnTo>
                  <a:pt x="3404" y="6812"/>
                </a:lnTo>
                <a:lnTo>
                  <a:pt x="6808" y="9651"/>
                </a:lnTo>
                <a:lnTo>
                  <a:pt x="10780" y="11354"/>
                </a:lnTo>
                <a:lnTo>
                  <a:pt x="14185" y="11354"/>
                </a:lnTo>
                <a:lnTo>
                  <a:pt x="15887" y="10219"/>
                </a:lnTo>
                <a:lnTo>
                  <a:pt x="17589" y="9651"/>
                </a:lnTo>
                <a:lnTo>
                  <a:pt x="19859" y="7948"/>
                </a:lnTo>
                <a:lnTo>
                  <a:pt x="22128" y="6245"/>
                </a:lnTo>
                <a:lnTo>
                  <a:pt x="24398" y="5677"/>
                </a:lnTo>
                <a:lnTo>
                  <a:pt x="26668" y="5677"/>
                </a:lnTo>
                <a:lnTo>
                  <a:pt x="28937" y="6245"/>
                </a:lnTo>
                <a:lnTo>
                  <a:pt x="31207" y="6812"/>
                </a:lnTo>
                <a:lnTo>
                  <a:pt x="33476" y="6812"/>
                </a:lnTo>
                <a:lnTo>
                  <a:pt x="35746" y="6245"/>
                </a:lnTo>
                <a:lnTo>
                  <a:pt x="39710" y="6245"/>
                </a:lnTo>
                <a:lnTo>
                  <a:pt x="41980" y="5677"/>
                </a:lnTo>
                <a:lnTo>
                  <a:pt x="43682" y="5109"/>
                </a:lnTo>
                <a:lnTo>
                  <a:pt x="45952" y="4541"/>
                </a:lnTo>
                <a:lnTo>
                  <a:pt x="47654" y="3974"/>
                </a:lnTo>
                <a:lnTo>
                  <a:pt x="49356" y="2838"/>
                </a:lnTo>
                <a:lnTo>
                  <a:pt x="51058" y="1703"/>
                </a:lnTo>
                <a:lnTo>
                  <a:pt x="52760" y="1135"/>
                </a:lnTo>
                <a:lnTo>
                  <a:pt x="54463" y="0"/>
                </a:lnTo>
                <a:lnTo>
                  <a:pt x="53895" y="0"/>
                </a:lnTo>
                <a:lnTo>
                  <a:pt x="51058" y="567"/>
                </a:lnTo>
                <a:lnTo>
                  <a:pt x="47654" y="1135"/>
                </a:lnTo>
                <a:lnTo>
                  <a:pt x="44817" y="1703"/>
                </a:lnTo>
                <a:lnTo>
                  <a:pt x="41412" y="2270"/>
                </a:lnTo>
                <a:lnTo>
                  <a:pt x="38575" y="2270"/>
                </a:lnTo>
                <a:lnTo>
                  <a:pt x="35179" y="1703"/>
                </a:lnTo>
                <a:lnTo>
                  <a:pt x="31774" y="1135"/>
                </a:lnTo>
                <a:lnTo>
                  <a:pt x="28370" y="567"/>
                </a:lnTo>
                <a:lnTo>
                  <a:pt x="25533" y="0"/>
                </a:lnTo>
                <a:lnTo>
                  <a:pt x="22696" y="567"/>
                </a:lnTo>
                <a:lnTo>
                  <a:pt x="19859" y="1703"/>
                </a:lnTo>
                <a:lnTo>
                  <a:pt x="18157" y="2838"/>
                </a:lnTo>
                <a:lnTo>
                  <a:pt x="17022" y="4541"/>
                </a:lnTo>
                <a:lnTo>
                  <a:pt x="14752" y="5677"/>
                </a:lnTo>
                <a:lnTo>
                  <a:pt x="11915" y="6245"/>
                </a:lnTo>
                <a:lnTo>
                  <a:pt x="9078" y="6245"/>
                </a:lnTo>
                <a:lnTo>
                  <a:pt x="6241" y="5677"/>
                </a:lnTo>
                <a:lnTo>
                  <a:pt x="3971" y="4541"/>
                </a:lnTo>
                <a:lnTo>
                  <a:pt x="1702" y="3974"/>
                </a:lnTo>
                <a:lnTo>
                  <a:pt x="0" y="283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408600" y="4859697"/>
            <a:ext cx="26660" cy="9083"/>
          </a:xfrm>
          <a:custGeom>
            <a:avLst/>
            <a:gdLst/>
            <a:ahLst/>
            <a:cxnLst/>
            <a:rect l="l" t="t" r="r" b="b"/>
            <a:pathLst>
              <a:path w="26660" h="9083">
                <a:moveTo>
                  <a:pt x="9645" y="9083"/>
                </a:moveTo>
                <a:lnTo>
                  <a:pt x="14185" y="9083"/>
                </a:lnTo>
                <a:lnTo>
                  <a:pt x="18149" y="7380"/>
                </a:lnTo>
                <a:lnTo>
                  <a:pt x="22688" y="5677"/>
                </a:lnTo>
                <a:lnTo>
                  <a:pt x="26092" y="2838"/>
                </a:lnTo>
                <a:lnTo>
                  <a:pt x="26660" y="1135"/>
                </a:lnTo>
                <a:lnTo>
                  <a:pt x="25525" y="0"/>
                </a:lnTo>
                <a:lnTo>
                  <a:pt x="22120" y="1135"/>
                </a:lnTo>
                <a:lnTo>
                  <a:pt x="18716" y="2270"/>
                </a:lnTo>
                <a:lnTo>
                  <a:pt x="14752" y="3406"/>
                </a:lnTo>
                <a:lnTo>
                  <a:pt x="11348" y="3974"/>
                </a:lnTo>
                <a:lnTo>
                  <a:pt x="7943" y="3974"/>
                </a:lnTo>
                <a:lnTo>
                  <a:pt x="3404" y="2838"/>
                </a:lnTo>
                <a:lnTo>
                  <a:pt x="0" y="2270"/>
                </a:lnTo>
                <a:lnTo>
                  <a:pt x="0" y="2838"/>
                </a:lnTo>
                <a:lnTo>
                  <a:pt x="2837" y="5109"/>
                </a:lnTo>
                <a:lnTo>
                  <a:pt x="6241" y="7380"/>
                </a:lnTo>
                <a:lnTo>
                  <a:pt x="9645" y="90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254849" y="4433924"/>
            <a:ext cx="219562" cy="109524"/>
          </a:xfrm>
          <a:custGeom>
            <a:avLst/>
            <a:gdLst/>
            <a:ahLst/>
            <a:cxnLst/>
            <a:rect l="l" t="t" r="r" b="b"/>
            <a:pathLst>
              <a:path w="219562" h="109524">
                <a:moveTo>
                  <a:pt x="1134" y="105581"/>
                </a:moveTo>
                <a:lnTo>
                  <a:pt x="3404" y="100456"/>
                </a:lnTo>
                <a:lnTo>
                  <a:pt x="5674" y="94227"/>
                </a:lnTo>
                <a:lnTo>
                  <a:pt x="9078" y="86815"/>
                </a:lnTo>
                <a:lnTo>
                  <a:pt x="13050" y="78929"/>
                </a:lnTo>
                <a:lnTo>
                  <a:pt x="17589" y="69862"/>
                </a:lnTo>
                <a:lnTo>
                  <a:pt x="23263" y="60715"/>
                </a:lnTo>
                <a:lnTo>
                  <a:pt x="29505" y="51647"/>
                </a:lnTo>
                <a:lnTo>
                  <a:pt x="36314" y="42579"/>
                </a:lnTo>
                <a:lnTo>
                  <a:pt x="43682" y="34615"/>
                </a:lnTo>
                <a:lnTo>
                  <a:pt x="52193" y="26651"/>
                </a:lnTo>
                <a:lnTo>
                  <a:pt x="61839" y="20422"/>
                </a:lnTo>
                <a:lnTo>
                  <a:pt x="71485" y="15297"/>
                </a:lnTo>
                <a:lnTo>
                  <a:pt x="82833" y="11906"/>
                </a:lnTo>
                <a:lnTo>
                  <a:pt x="94181" y="10802"/>
                </a:lnTo>
                <a:lnTo>
                  <a:pt x="106089" y="11354"/>
                </a:lnTo>
                <a:lnTo>
                  <a:pt x="117437" y="13089"/>
                </a:lnTo>
                <a:lnTo>
                  <a:pt x="128218" y="15927"/>
                </a:lnTo>
                <a:lnTo>
                  <a:pt x="138431" y="19870"/>
                </a:lnTo>
                <a:lnTo>
                  <a:pt x="148644" y="24995"/>
                </a:lnTo>
                <a:lnTo>
                  <a:pt x="158290" y="30673"/>
                </a:lnTo>
                <a:lnTo>
                  <a:pt x="166801" y="37454"/>
                </a:lnTo>
                <a:lnTo>
                  <a:pt x="175304" y="44314"/>
                </a:lnTo>
                <a:lnTo>
                  <a:pt x="182681" y="51647"/>
                </a:lnTo>
                <a:lnTo>
                  <a:pt x="189490" y="59059"/>
                </a:lnTo>
                <a:lnTo>
                  <a:pt x="196299" y="67023"/>
                </a:lnTo>
                <a:lnTo>
                  <a:pt x="201973" y="74356"/>
                </a:lnTo>
                <a:lnTo>
                  <a:pt x="206512" y="82320"/>
                </a:lnTo>
                <a:lnTo>
                  <a:pt x="211051" y="89101"/>
                </a:lnTo>
                <a:lnTo>
                  <a:pt x="214456" y="95961"/>
                </a:lnTo>
                <a:lnTo>
                  <a:pt x="217293" y="101639"/>
                </a:lnTo>
                <a:lnTo>
                  <a:pt x="218995" y="102191"/>
                </a:lnTo>
                <a:lnTo>
                  <a:pt x="219562" y="98800"/>
                </a:lnTo>
                <a:lnTo>
                  <a:pt x="217293" y="89653"/>
                </a:lnTo>
                <a:lnTo>
                  <a:pt x="213888" y="82320"/>
                </a:lnTo>
                <a:lnTo>
                  <a:pt x="207079" y="72069"/>
                </a:lnTo>
                <a:lnTo>
                  <a:pt x="198001" y="60715"/>
                </a:lnTo>
                <a:lnTo>
                  <a:pt x="187220" y="48808"/>
                </a:lnTo>
                <a:lnTo>
                  <a:pt x="174737" y="36350"/>
                </a:lnTo>
                <a:lnTo>
                  <a:pt x="161127" y="24995"/>
                </a:lnTo>
                <a:lnTo>
                  <a:pt x="146942" y="14745"/>
                </a:lnTo>
                <a:lnTo>
                  <a:pt x="132189" y="6781"/>
                </a:lnTo>
                <a:lnTo>
                  <a:pt x="128785" y="5677"/>
                </a:lnTo>
                <a:lnTo>
                  <a:pt x="124813" y="3942"/>
                </a:lnTo>
                <a:lnTo>
                  <a:pt x="119707" y="2838"/>
                </a:lnTo>
                <a:lnTo>
                  <a:pt x="113465" y="1734"/>
                </a:lnTo>
                <a:lnTo>
                  <a:pt x="106656" y="551"/>
                </a:lnTo>
                <a:lnTo>
                  <a:pt x="99855" y="0"/>
                </a:lnTo>
                <a:lnTo>
                  <a:pt x="92479" y="551"/>
                </a:lnTo>
                <a:lnTo>
                  <a:pt x="88507" y="1103"/>
                </a:lnTo>
                <a:lnTo>
                  <a:pt x="83968" y="2286"/>
                </a:lnTo>
                <a:lnTo>
                  <a:pt x="78294" y="3390"/>
                </a:lnTo>
                <a:lnTo>
                  <a:pt x="73187" y="5677"/>
                </a:lnTo>
                <a:lnTo>
                  <a:pt x="66946" y="8515"/>
                </a:lnTo>
                <a:lnTo>
                  <a:pt x="60704" y="11906"/>
                </a:lnTo>
                <a:lnTo>
                  <a:pt x="53895" y="16479"/>
                </a:lnTo>
                <a:lnTo>
                  <a:pt x="47654" y="21605"/>
                </a:lnTo>
                <a:lnTo>
                  <a:pt x="40845" y="27834"/>
                </a:lnTo>
                <a:lnTo>
                  <a:pt x="34044" y="35798"/>
                </a:lnTo>
                <a:lnTo>
                  <a:pt x="27802" y="44314"/>
                </a:lnTo>
                <a:lnTo>
                  <a:pt x="21561" y="54486"/>
                </a:lnTo>
                <a:lnTo>
                  <a:pt x="15319" y="65840"/>
                </a:lnTo>
                <a:lnTo>
                  <a:pt x="9645" y="78929"/>
                </a:lnTo>
                <a:lnTo>
                  <a:pt x="4539" y="93675"/>
                </a:lnTo>
                <a:lnTo>
                  <a:pt x="0" y="109524"/>
                </a:lnTo>
                <a:lnTo>
                  <a:pt x="567" y="108420"/>
                </a:lnTo>
                <a:lnTo>
                  <a:pt x="1134" y="10558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194144" y="4534381"/>
            <a:ext cx="103819" cy="118670"/>
          </a:xfrm>
          <a:custGeom>
            <a:avLst/>
            <a:gdLst/>
            <a:ahLst/>
            <a:cxnLst/>
            <a:rect l="l" t="t" r="r" b="b"/>
            <a:pathLst>
              <a:path w="103819" h="118670">
                <a:moveTo>
                  <a:pt x="9645" y="19870"/>
                </a:moveTo>
                <a:lnTo>
                  <a:pt x="3404" y="31225"/>
                </a:lnTo>
                <a:lnTo>
                  <a:pt x="0" y="44314"/>
                </a:lnTo>
                <a:lnTo>
                  <a:pt x="0" y="57955"/>
                </a:lnTo>
                <a:lnTo>
                  <a:pt x="3404" y="72148"/>
                </a:lnTo>
                <a:lnTo>
                  <a:pt x="9645" y="85711"/>
                </a:lnTo>
                <a:lnTo>
                  <a:pt x="19859" y="97696"/>
                </a:lnTo>
                <a:lnTo>
                  <a:pt x="31766" y="107316"/>
                </a:lnTo>
                <a:lnTo>
                  <a:pt x="43115" y="113545"/>
                </a:lnTo>
                <a:lnTo>
                  <a:pt x="53895" y="116936"/>
                </a:lnTo>
                <a:lnTo>
                  <a:pt x="64109" y="118670"/>
                </a:lnTo>
                <a:lnTo>
                  <a:pt x="72052" y="118670"/>
                </a:lnTo>
                <a:lnTo>
                  <a:pt x="78294" y="118118"/>
                </a:lnTo>
                <a:lnTo>
                  <a:pt x="82266" y="117567"/>
                </a:lnTo>
                <a:lnTo>
                  <a:pt x="83968" y="116936"/>
                </a:lnTo>
                <a:lnTo>
                  <a:pt x="70917" y="116384"/>
                </a:lnTo>
                <a:lnTo>
                  <a:pt x="58434" y="114728"/>
                </a:lnTo>
                <a:lnTo>
                  <a:pt x="47654" y="111889"/>
                </a:lnTo>
                <a:lnTo>
                  <a:pt x="38575" y="107316"/>
                </a:lnTo>
                <a:lnTo>
                  <a:pt x="30072" y="101639"/>
                </a:lnTo>
                <a:lnTo>
                  <a:pt x="23263" y="95409"/>
                </a:lnTo>
                <a:lnTo>
                  <a:pt x="17022" y="88549"/>
                </a:lnTo>
                <a:lnTo>
                  <a:pt x="12482" y="81216"/>
                </a:lnTo>
                <a:lnTo>
                  <a:pt x="9078" y="73252"/>
                </a:lnTo>
                <a:lnTo>
                  <a:pt x="6808" y="64736"/>
                </a:lnTo>
                <a:lnTo>
                  <a:pt x="5674" y="56772"/>
                </a:lnTo>
                <a:lnTo>
                  <a:pt x="5674" y="48256"/>
                </a:lnTo>
                <a:lnTo>
                  <a:pt x="6808" y="40292"/>
                </a:lnTo>
                <a:lnTo>
                  <a:pt x="9078" y="32959"/>
                </a:lnTo>
                <a:lnTo>
                  <a:pt x="12482" y="26099"/>
                </a:lnTo>
                <a:lnTo>
                  <a:pt x="17022" y="19870"/>
                </a:lnTo>
                <a:lnTo>
                  <a:pt x="28370" y="10802"/>
                </a:lnTo>
                <a:lnTo>
                  <a:pt x="41980" y="6229"/>
                </a:lnTo>
                <a:lnTo>
                  <a:pt x="56732" y="4573"/>
                </a:lnTo>
                <a:lnTo>
                  <a:pt x="70917" y="5677"/>
                </a:lnTo>
                <a:lnTo>
                  <a:pt x="83400" y="7963"/>
                </a:lnTo>
                <a:lnTo>
                  <a:pt x="94181" y="10802"/>
                </a:lnTo>
                <a:lnTo>
                  <a:pt x="100982" y="13089"/>
                </a:lnTo>
                <a:lnTo>
                  <a:pt x="103819" y="14193"/>
                </a:lnTo>
                <a:lnTo>
                  <a:pt x="103252" y="11906"/>
                </a:lnTo>
                <a:lnTo>
                  <a:pt x="98145" y="8515"/>
                </a:lnTo>
                <a:lnTo>
                  <a:pt x="90777" y="5677"/>
                </a:lnTo>
                <a:lnTo>
                  <a:pt x="80563" y="2838"/>
                </a:lnTo>
                <a:lnTo>
                  <a:pt x="68648" y="551"/>
                </a:lnTo>
                <a:lnTo>
                  <a:pt x="55597" y="0"/>
                </a:lnTo>
                <a:lnTo>
                  <a:pt x="42547" y="551"/>
                </a:lnTo>
                <a:lnTo>
                  <a:pt x="29505" y="4021"/>
                </a:lnTo>
                <a:lnTo>
                  <a:pt x="18157" y="10250"/>
                </a:lnTo>
                <a:lnTo>
                  <a:pt x="9645" y="1987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296829" y="4503156"/>
            <a:ext cx="204242" cy="117567"/>
          </a:xfrm>
          <a:custGeom>
            <a:avLst/>
            <a:gdLst/>
            <a:ahLst/>
            <a:cxnLst/>
            <a:rect l="l" t="t" r="r" b="b"/>
            <a:pathLst>
              <a:path w="204242" h="117567">
                <a:moveTo>
                  <a:pt x="20426" y="108420"/>
                </a:moveTo>
                <a:lnTo>
                  <a:pt x="23831" y="111258"/>
                </a:lnTo>
                <a:lnTo>
                  <a:pt x="24965" y="111889"/>
                </a:lnTo>
                <a:lnTo>
                  <a:pt x="26668" y="113545"/>
                </a:lnTo>
                <a:lnTo>
                  <a:pt x="31207" y="116384"/>
                </a:lnTo>
                <a:lnTo>
                  <a:pt x="34044" y="117567"/>
                </a:lnTo>
                <a:lnTo>
                  <a:pt x="34044" y="114097"/>
                </a:lnTo>
                <a:lnTo>
                  <a:pt x="32342" y="112993"/>
                </a:lnTo>
                <a:lnTo>
                  <a:pt x="28937" y="110155"/>
                </a:lnTo>
                <a:lnTo>
                  <a:pt x="23831" y="105581"/>
                </a:lnTo>
                <a:lnTo>
                  <a:pt x="18157" y="98800"/>
                </a:lnTo>
                <a:lnTo>
                  <a:pt x="12482" y="90284"/>
                </a:lnTo>
                <a:lnTo>
                  <a:pt x="8511" y="80033"/>
                </a:lnTo>
                <a:lnTo>
                  <a:pt x="6808" y="67575"/>
                </a:lnTo>
                <a:lnTo>
                  <a:pt x="8511" y="53934"/>
                </a:lnTo>
                <a:lnTo>
                  <a:pt x="11915" y="46601"/>
                </a:lnTo>
                <a:lnTo>
                  <a:pt x="18157" y="38637"/>
                </a:lnTo>
                <a:lnTo>
                  <a:pt x="26668" y="31225"/>
                </a:lnTo>
                <a:lnTo>
                  <a:pt x="37448" y="24443"/>
                </a:lnTo>
                <a:lnTo>
                  <a:pt x="49931" y="18214"/>
                </a:lnTo>
                <a:lnTo>
                  <a:pt x="64109" y="13089"/>
                </a:lnTo>
                <a:lnTo>
                  <a:pt x="79429" y="9146"/>
                </a:lnTo>
                <a:lnTo>
                  <a:pt x="95316" y="6860"/>
                </a:lnTo>
                <a:lnTo>
                  <a:pt x="111771" y="6308"/>
                </a:lnTo>
                <a:lnTo>
                  <a:pt x="127658" y="7412"/>
                </a:lnTo>
                <a:lnTo>
                  <a:pt x="143538" y="11354"/>
                </a:lnTo>
                <a:lnTo>
                  <a:pt x="158858" y="18214"/>
                </a:lnTo>
                <a:lnTo>
                  <a:pt x="172475" y="27834"/>
                </a:lnTo>
                <a:lnTo>
                  <a:pt x="184958" y="40923"/>
                </a:lnTo>
                <a:lnTo>
                  <a:pt x="195739" y="57324"/>
                </a:lnTo>
                <a:lnTo>
                  <a:pt x="204242" y="77195"/>
                </a:lnTo>
                <a:lnTo>
                  <a:pt x="203675" y="74356"/>
                </a:lnTo>
                <a:lnTo>
                  <a:pt x="201405" y="66471"/>
                </a:lnTo>
                <a:lnTo>
                  <a:pt x="196874" y="55116"/>
                </a:lnTo>
                <a:lnTo>
                  <a:pt x="190065" y="42027"/>
                </a:lnTo>
                <a:lnTo>
                  <a:pt x="179284" y="28938"/>
                </a:lnTo>
                <a:lnTo>
                  <a:pt x="165099" y="16479"/>
                </a:lnTo>
                <a:lnTo>
                  <a:pt x="146375" y="6860"/>
                </a:lnTo>
                <a:lnTo>
                  <a:pt x="123119" y="1182"/>
                </a:lnTo>
                <a:lnTo>
                  <a:pt x="110068" y="0"/>
                </a:lnTo>
                <a:lnTo>
                  <a:pt x="98153" y="0"/>
                </a:lnTo>
                <a:lnTo>
                  <a:pt x="86237" y="1182"/>
                </a:lnTo>
                <a:lnTo>
                  <a:pt x="74889" y="2838"/>
                </a:lnTo>
                <a:lnTo>
                  <a:pt x="64676" y="5125"/>
                </a:lnTo>
                <a:lnTo>
                  <a:pt x="54471" y="8515"/>
                </a:lnTo>
                <a:lnTo>
                  <a:pt x="45392" y="12537"/>
                </a:lnTo>
                <a:lnTo>
                  <a:pt x="36881" y="16479"/>
                </a:lnTo>
                <a:lnTo>
                  <a:pt x="29505" y="21605"/>
                </a:lnTo>
                <a:lnTo>
                  <a:pt x="22696" y="26730"/>
                </a:lnTo>
                <a:lnTo>
                  <a:pt x="16454" y="32407"/>
                </a:lnTo>
                <a:lnTo>
                  <a:pt x="11348" y="38085"/>
                </a:lnTo>
                <a:lnTo>
                  <a:pt x="6808" y="44314"/>
                </a:lnTo>
                <a:lnTo>
                  <a:pt x="3971" y="50543"/>
                </a:lnTo>
                <a:lnTo>
                  <a:pt x="1134" y="56220"/>
                </a:lnTo>
                <a:lnTo>
                  <a:pt x="0" y="62450"/>
                </a:lnTo>
                <a:lnTo>
                  <a:pt x="0" y="73804"/>
                </a:lnTo>
                <a:lnTo>
                  <a:pt x="2269" y="83503"/>
                </a:lnTo>
                <a:lnTo>
                  <a:pt x="5674" y="92019"/>
                </a:lnTo>
                <a:lnTo>
                  <a:pt x="10780" y="98800"/>
                </a:lnTo>
                <a:lnTo>
                  <a:pt x="15887" y="104477"/>
                </a:lnTo>
                <a:lnTo>
                  <a:pt x="20426" y="10842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346761" y="4561663"/>
            <a:ext cx="210484" cy="91388"/>
          </a:xfrm>
          <a:custGeom>
            <a:avLst/>
            <a:gdLst/>
            <a:ahLst/>
            <a:cxnLst/>
            <a:rect l="l" t="t" r="r" b="b"/>
            <a:pathLst>
              <a:path w="210484" h="91388">
                <a:moveTo>
                  <a:pt x="6808" y="26099"/>
                </a:moveTo>
                <a:lnTo>
                  <a:pt x="9645" y="23261"/>
                </a:lnTo>
                <a:lnTo>
                  <a:pt x="12475" y="21526"/>
                </a:lnTo>
                <a:lnTo>
                  <a:pt x="16446" y="19870"/>
                </a:lnTo>
                <a:lnTo>
                  <a:pt x="19851" y="18687"/>
                </a:lnTo>
                <a:lnTo>
                  <a:pt x="23823" y="18687"/>
                </a:lnTo>
                <a:lnTo>
                  <a:pt x="27795" y="19318"/>
                </a:lnTo>
                <a:lnTo>
                  <a:pt x="32901" y="22157"/>
                </a:lnTo>
                <a:lnTo>
                  <a:pt x="39710" y="26099"/>
                </a:lnTo>
                <a:lnTo>
                  <a:pt x="48221" y="32328"/>
                </a:lnTo>
                <a:lnTo>
                  <a:pt x="59002" y="40844"/>
                </a:lnTo>
                <a:lnTo>
                  <a:pt x="73187" y="51647"/>
                </a:lnTo>
                <a:lnTo>
                  <a:pt x="81123" y="57324"/>
                </a:lnTo>
                <a:lnTo>
                  <a:pt x="89067" y="63002"/>
                </a:lnTo>
                <a:lnTo>
                  <a:pt x="97010" y="68679"/>
                </a:lnTo>
                <a:lnTo>
                  <a:pt x="105521" y="73252"/>
                </a:lnTo>
                <a:lnTo>
                  <a:pt x="113465" y="77747"/>
                </a:lnTo>
                <a:lnTo>
                  <a:pt x="121976" y="81768"/>
                </a:lnTo>
                <a:lnTo>
                  <a:pt x="129920" y="85159"/>
                </a:lnTo>
                <a:lnTo>
                  <a:pt x="138431" y="87445"/>
                </a:lnTo>
                <a:lnTo>
                  <a:pt x="146375" y="89653"/>
                </a:lnTo>
                <a:lnTo>
                  <a:pt x="153743" y="90836"/>
                </a:lnTo>
                <a:lnTo>
                  <a:pt x="161687" y="91388"/>
                </a:lnTo>
                <a:lnTo>
                  <a:pt x="169063" y="90836"/>
                </a:lnTo>
                <a:lnTo>
                  <a:pt x="175872" y="89653"/>
                </a:lnTo>
                <a:lnTo>
                  <a:pt x="182681" y="87445"/>
                </a:lnTo>
                <a:lnTo>
                  <a:pt x="188922" y="83976"/>
                </a:lnTo>
                <a:lnTo>
                  <a:pt x="195164" y="80033"/>
                </a:lnTo>
                <a:lnTo>
                  <a:pt x="204242" y="69783"/>
                </a:lnTo>
                <a:lnTo>
                  <a:pt x="209349" y="59059"/>
                </a:lnTo>
                <a:lnTo>
                  <a:pt x="210484" y="48256"/>
                </a:lnTo>
                <a:lnTo>
                  <a:pt x="209349" y="36902"/>
                </a:lnTo>
                <a:lnTo>
                  <a:pt x="206512" y="26651"/>
                </a:lnTo>
                <a:lnTo>
                  <a:pt x="203107" y="17583"/>
                </a:lnTo>
                <a:lnTo>
                  <a:pt x="199703" y="10171"/>
                </a:lnTo>
                <a:lnTo>
                  <a:pt x="196866" y="5125"/>
                </a:lnTo>
                <a:lnTo>
                  <a:pt x="194029" y="551"/>
                </a:lnTo>
                <a:lnTo>
                  <a:pt x="192894" y="0"/>
                </a:lnTo>
                <a:lnTo>
                  <a:pt x="191759" y="2286"/>
                </a:lnTo>
                <a:lnTo>
                  <a:pt x="199136" y="20422"/>
                </a:lnTo>
                <a:lnTo>
                  <a:pt x="203107" y="35167"/>
                </a:lnTo>
                <a:lnTo>
                  <a:pt x="204242" y="47704"/>
                </a:lnTo>
                <a:lnTo>
                  <a:pt x="203107" y="58428"/>
                </a:lnTo>
                <a:lnTo>
                  <a:pt x="199703" y="66392"/>
                </a:lnTo>
                <a:lnTo>
                  <a:pt x="194596" y="72621"/>
                </a:lnTo>
                <a:lnTo>
                  <a:pt x="187787" y="77195"/>
                </a:lnTo>
                <a:lnTo>
                  <a:pt x="179844" y="80033"/>
                </a:lnTo>
                <a:lnTo>
                  <a:pt x="171900" y="81768"/>
                </a:lnTo>
                <a:lnTo>
                  <a:pt x="162822" y="82320"/>
                </a:lnTo>
                <a:lnTo>
                  <a:pt x="153743" y="81768"/>
                </a:lnTo>
                <a:lnTo>
                  <a:pt x="145240" y="80585"/>
                </a:lnTo>
                <a:lnTo>
                  <a:pt x="137296" y="79481"/>
                </a:lnTo>
                <a:lnTo>
                  <a:pt x="129920" y="77195"/>
                </a:lnTo>
                <a:lnTo>
                  <a:pt x="124246" y="75460"/>
                </a:lnTo>
                <a:lnTo>
                  <a:pt x="120274" y="73804"/>
                </a:lnTo>
                <a:lnTo>
                  <a:pt x="116869" y="71517"/>
                </a:lnTo>
                <a:lnTo>
                  <a:pt x="112330" y="68679"/>
                </a:lnTo>
                <a:lnTo>
                  <a:pt x="107791" y="64736"/>
                </a:lnTo>
                <a:lnTo>
                  <a:pt x="102117" y="60715"/>
                </a:lnTo>
                <a:lnTo>
                  <a:pt x="96443" y="55590"/>
                </a:lnTo>
                <a:lnTo>
                  <a:pt x="90201" y="50543"/>
                </a:lnTo>
                <a:lnTo>
                  <a:pt x="83393" y="45418"/>
                </a:lnTo>
                <a:lnTo>
                  <a:pt x="76024" y="40292"/>
                </a:lnTo>
                <a:lnTo>
                  <a:pt x="68648" y="35167"/>
                </a:lnTo>
                <a:lnTo>
                  <a:pt x="61272" y="30042"/>
                </a:lnTo>
                <a:lnTo>
                  <a:pt x="53895" y="26099"/>
                </a:lnTo>
                <a:lnTo>
                  <a:pt x="45952" y="22157"/>
                </a:lnTo>
                <a:lnTo>
                  <a:pt x="38575" y="18687"/>
                </a:lnTo>
                <a:lnTo>
                  <a:pt x="31199" y="16479"/>
                </a:lnTo>
                <a:lnTo>
                  <a:pt x="23823" y="15297"/>
                </a:lnTo>
                <a:lnTo>
                  <a:pt x="17014" y="15297"/>
                </a:lnTo>
                <a:lnTo>
                  <a:pt x="6241" y="17583"/>
                </a:lnTo>
                <a:lnTo>
                  <a:pt x="1134" y="22709"/>
                </a:lnTo>
                <a:lnTo>
                  <a:pt x="0" y="28938"/>
                </a:lnTo>
                <a:lnTo>
                  <a:pt x="2269" y="35719"/>
                </a:lnTo>
                <a:lnTo>
                  <a:pt x="5674" y="42579"/>
                </a:lnTo>
                <a:lnTo>
                  <a:pt x="9645" y="48808"/>
                </a:lnTo>
                <a:lnTo>
                  <a:pt x="13042" y="52751"/>
                </a:lnTo>
                <a:lnTo>
                  <a:pt x="14177" y="54486"/>
                </a:lnTo>
                <a:lnTo>
                  <a:pt x="9078" y="46522"/>
                </a:lnTo>
                <a:lnTo>
                  <a:pt x="6241" y="39740"/>
                </a:lnTo>
                <a:lnTo>
                  <a:pt x="5106" y="34063"/>
                </a:lnTo>
                <a:lnTo>
                  <a:pt x="5106" y="29490"/>
                </a:lnTo>
                <a:lnTo>
                  <a:pt x="6808" y="2609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462496" y="4626400"/>
            <a:ext cx="39143" cy="103294"/>
          </a:xfrm>
          <a:custGeom>
            <a:avLst/>
            <a:gdLst/>
            <a:ahLst/>
            <a:cxnLst/>
            <a:rect l="l" t="t" r="r" b="b"/>
            <a:pathLst>
              <a:path w="39143" h="103294">
                <a:moveTo>
                  <a:pt x="2269" y="2207"/>
                </a:moveTo>
                <a:lnTo>
                  <a:pt x="0" y="0"/>
                </a:lnTo>
                <a:lnTo>
                  <a:pt x="8617" y="9652"/>
                </a:lnTo>
                <a:lnTo>
                  <a:pt x="7376" y="7885"/>
                </a:lnTo>
                <a:lnTo>
                  <a:pt x="2269" y="2207"/>
                </a:lnTo>
                <a:close/>
              </a:path>
              <a:path w="39143" h="103294">
                <a:moveTo>
                  <a:pt x="36873" y="57876"/>
                </a:moveTo>
                <a:lnTo>
                  <a:pt x="30639" y="40292"/>
                </a:lnTo>
                <a:lnTo>
                  <a:pt x="18724" y="20974"/>
                </a:lnTo>
                <a:lnTo>
                  <a:pt x="8617" y="9652"/>
                </a:lnTo>
                <a:lnTo>
                  <a:pt x="14185" y="17583"/>
                </a:lnTo>
                <a:lnTo>
                  <a:pt x="22128" y="30042"/>
                </a:lnTo>
                <a:lnTo>
                  <a:pt x="28937" y="45418"/>
                </a:lnTo>
                <a:lnTo>
                  <a:pt x="34036" y="63002"/>
                </a:lnTo>
                <a:lnTo>
                  <a:pt x="35738" y="82320"/>
                </a:lnTo>
                <a:lnTo>
                  <a:pt x="32901" y="103294"/>
                </a:lnTo>
                <a:lnTo>
                  <a:pt x="34036" y="101008"/>
                </a:lnTo>
                <a:lnTo>
                  <a:pt x="36306" y="95331"/>
                </a:lnTo>
                <a:lnTo>
                  <a:pt x="38575" y="85711"/>
                </a:lnTo>
                <a:lnTo>
                  <a:pt x="39143" y="73173"/>
                </a:lnTo>
                <a:lnTo>
                  <a:pt x="36873" y="5787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486895" y="4629791"/>
            <a:ext cx="50491" cy="93123"/>
          </a:xfrm>
          <a:custGeom>
            <a:avLst/>
            <a:gdLst/>
            <a:ahLst/>
            <a:cxnLst/>
            <a:rect l="l" t="t" r="r" b="b"/>
            <a:pathLst>
              <a:path w="50491" h="93123">
                <a:moveTo>
                  <a:pt x="40845" y="80585"/>
                </a:moveTo>
                <a:lnTo>
                  <a:pt x="32901" y="93123"/>
                </a:lnTo>
                <a:lnTo>
                  <a:pt x="34036" y="92492"/>
                </a:lnTo>
                <a:lnTo>
                  <a:pt x="36306" y="90836"/>
                </a:lnTo>
                <a:lnTo>
                  <a:pt x="39710" y="87445"/>
                </a:lnTo>
                <a:lnTo>
                  <a:pt x="43682" y="82320"/>
                </a:lnTo>
                <a:lnTo>
                  <a:pt x="47086" y="74908"/>
                </a:lnTo>
                <a:lnTo>
                  <a:pt x="49923" y="65840"/>
                </a:lnTo>
                <a:lnTo>
                  <a:pt x="50491" y="54486"/>
                </a:lnTo>
                <a:lnTo>
                  <a:pt x="49356" y="40844"/>
                </a:lnTo>
                <a:lnTo>
                  <a:pt x="46519" y="27834"/>
                </a:lnTo>
                <a:lnTo>
                  <a:pt x="43115" y="17583"/>
                </a:lnTo>
                <a:lnTo>
                  <a:pt x="39710" y="9619"/>
                </a:lnTo>
                <a:lnTo>
                  <a:pt x="35171" y="4494"/>
                </a:lnTo>
                <a:lnTo>
                  <a:pt x="30632" y="1655"/>
                </a:lnTo>
                <a:lnTo>
                  <a:pt x="25525" y="0"/>
                </a:lnTo>
                <a:lnTo>
                  <a:pt x="20986" y="0"/>
                </a:lnTo>
                <a:lnTo>
                  <a:pt x="15879" y="1103"/>
                </a:lnTo>
                <a:lnTo>
                  <a:pt x="11340" y="3390"/>
                </a:lnTo>
                <a:lnTo>
                  <a:pt x="7935" y="7333"/>
                </a:lnTo>
                <a:lnTo>
                  <a:pt x="5106" y="12458"/>
                </a:lnTo>
                <a:lnTo>
                  <a:pt x="2837" y="18687"/>
                </a:lnTo>
                <a:lnTo>
                  <a:pt x="1134" y="26099"/>
                </a:lnTo>
                <a:lnTo>
                  <a:pt x="0" y="34615"/>
                </a:lnTo>
                <a:lnTo>
                  <a:pt x="0" y="50543"/>
                </a:lnTo>
                <a:lnTo>
                  <a:pt x="1134" y="45970"/>
                </a:lnTo>
                <a:lnTo>
                  <a:pt x="2269" y="39189"/>
                </a:lnTo>
                <a:lnTo>
                  <a:pt x="4539" y="31225"/>
                </a:lnTo>
                <a:lnTo>
                  <a:pt x="6808" y="23261"/>
                </a:lnTo>
                <a:lnTo>
                  <a:pt x="10772" y="15849"/>
                </a:lnTo>
                <a:lnTo>
                  <a:pt x="14744" y="10171"/>
                </a:lnTo>
                <a:lnTo>
                  <a:pt x="20418" y="7333"/>
                </a:lnTo>
                <a:lnTo>
                  <a:pt x="26660" y="9067"/>
                </a:lnTo>
                <a:lnTo>
                  <a:pt x="33469" y="15297"/>
                </a:lnTo>
                <a:lnTo>
                  <a:pt x="39143" y="24995"/>
                </a:lnTo>
                <a:lnTo>
                  <a:pt x="43115" y="38006"/>
                </a:lnTo>
                <a:lnTo>
                  <a:pt x="45384" y="52199"/>
                </a:lnTo>
                <a:lnTo>
                  <a:pt x="44817" y="66944"/>
                </a:lnTo>
                <a:lnTo>
                  <a:pt x="40845" y="8058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268467" y="4646823"/>
            <a:ext cx="44249" cy="95961"/>
          </a:xfrm>
          <a:custGeom>
            <a:avLst/>
            <a:gdLst/>
            <a:ahLst/>
            <a:cxnLst/>
            <a:rect l="l" t="t" r="r" b="b"/>
            <a:pathLst>
              <a:path w="44249" h="95961">
                <a:moveTo>
                  <a:pt x="2837" y="9619"/>
                </a:moveTo>
                <a:lnTo>
                  <a:pt x="2837" y="0"/>
                </a:lnTo>
                <a:lnTo>
                  <a:pt x="0" y="12458"/>
                </a:lnTo>
                <a:lnTo>
                  <a:pt x="567" y="26099"/>
                </a:lnTo>
                <a:lnTo>
                  <a:pt x="3404" y="39740"/>
                </a:lnTo>
                <a:lnTo>
                  <a:pt x="8511" y="53382"/>
                </a:lnTo>
                <a:lnTo>
                  <a:pt x="14752" y="65840"/>
                </a:lnTo>
                <a:lnTo>
                  <a:pt x="21561" y="76643"/>
                </a:lnTo>
                <a:lnTo>
                  <a:pt x="28362" y="85159"/>
                </a:lnTo>
                <a:lnTo>
                  <a:pt x="34036" y="90836"/>
                </a:lnTo>
                <a:lnTo>
                  <a:pt x="41412" y="95331"/>
                </a:lnTo>
                <a:lnTo>
                  <a:pt x="44249" y="95961"/>
                </a:lnTo>
                <a:lnTo>
                  <a:pt x="44249" y="93675"/>
                </a:lnTo>
                <a:lnTo>
                  <a:pt x="29497" y="79481"/>
                </a:lnTo>
                <a:lnTo>
                  <a:pt x="18724" y="64105"/>
                </a:lnTo>
                <a:lnTo>
                  <a:pt x="11348" y="48256"/>
                </a:lnTo>
                <a:lnTo>
                  <a:pt x="6808" y="33511"/>
                </a:lnTo>
                <a:lnTo>
                  <a:pt x="3971" y="20422"/>
                </a:lnTo>
                <a:lnTo>
                  <a:pt x="2837" y="96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299666" y="4737659"/>
            <a:ext cx="43122" cy="15849"/>
          </a:xfrm>
          <a:custGeom>
            <a:avLst/>
            <a:gdLst/>
            <a:ahLst/>
            <a:cxnLst/>
            <a:rect l="l" t="t" r="r" b="b"/>
            <a:pathLst>
              <a:path w="43122" h="15849">
                <a:moveTo>
                  <a:pt x="4539" y="9619"/>
                </a:moveTo>
                <a:lnTo>
                  <a:pt x="9645" y="12458"/>
                </a:lnTo>
                <a:lnTo>
                  <a:pt x="14752" y="14745"/>
                </a:lnTo>
                <a:lnTo>
                  <a:pt x="19291" y="15849"/>
                </a:lnTo>
                <a:lnTo>
                  <a:pt x="27802" y="15849"/>
                </a:lnTo>
                <a:lnTo>
                  <a:pt x="31207" y="15297"/>
                </a:lnTo>
                <a:lnTo>
                  <a:pt x="33476" y="14193"/>
                </a:lnTo>
                <a:lnTo>
                  <a:pt x="35746" y="12458"/>
                </a:lnTo>
                <a:lnTo>
                  <a:pt x="38016" y="9619"/>
                </a:lnTo>
                <a:lnTo>
                  <a:pt x="40285" y="6229"/>
                </a:lnTo>
                <a:lnTo>
                  <a:pt x="42555" y="3390"/>
                </a:lnTo>
                <a:lnTo>
                  <a:pt x="43122" y="1103"/>
                </a:lnTo>
                <a:lnTo>
                  <a:pt x="42555" y="0"/>
                </a:lnTo>
                <a:lnTo>
                  <a:pt x="40285" y="1103"/>
                </a:lnTo>
                <a:lnTo>
                  <a:pt x="35179" y="5125"/>
                </a:lnTo>
                <a:lnTo>
                  <a:pt x="28937" y="9067"/>
                </a:lnTo>
                <a:lnTo>
                  <a:pt x="22696" y="10802"/>
                </a:lnTo>
                <a:lnTo>
                  <a:pt x="17022" y="11354"/>
                </a:lnTo>
                <a:lnTo>
                  <a:pt x="11348" y="10171"/>
                </a:lnTo>
                <a:lnTo>
                  <a:pt x="6808" y="8515"/>
                </a:lnTo>
                <a:lnTo>
                  <a:pt x="3404" y="6781"/>
                </a:lnTo>
                <a:lnTo>
                  <a:pt x="567" y="5677"/>
                </a:lnTo>
                <a:lnTo>
                  <a:pt x="0" y="5125"/>
                </a:lnTo>
                <a:lnTo>
                  <a:pt x="4539" y="96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282084" y="4706434"/>
            <a:ext cx="86797" cy="107276"/>
          </a:xfrm>
          <a:custGeom>
            <a:avLst/>
            <a:gdLst/>
            <a:ahLst/>
            <a:cxnLst/>
            <a:rect l="l" t="t" r="r" b="b"/>
            <a:pathLst>
              <a:path w="86797" h="107276">
                <a:moveTo>
                  <a:pt x="10772" y="0"/>
                </a:moveTo>
                <a:lnTo>
                  <a:pt x="0" y="2838"/>
                </a:lnTo>
                <a:lnTo>
                  <a:pt x="1134" y="2838"/>
                </a:lnTo>
                <a:lnTo>
                  <a:pt x="5106" y="2286"/>
                </a:lnTo>
                <a:lnTo>
                  <a:pt x="10205" y="2838"/>
                </a:lnTo>
                <a:lnTo>
                  <a:pt x="17014" y="3390"/>
                </a:lnTo>
                <a:lnTo>
                  <a:pt x="24390" y="5677"/>
                </a:lnTo>
                <a:lnTo>
                  <a:pt x="31766" y="9619"/>
                </a:lnTo>
                <a:lnTo>
                  <a:pt x="38575" y="15297"/>
                </a:lnTo>
                <a:lnTo>
                  <a:pt x="44817" y="23813"/>
                </a:lnTo>
                <a:lnTo>
                  <a:pt x="49923" y="34615"/>
                </a:lnTo>
                <a:lnTo>
                  <a:pt x="55597" y="46522"/>
                </a:lnTo>
                <a:lnTo>
                  <a:pt x="61272" y="59611"/>
                </a:lnTo>
                <a:lnTo>
                  <a:pt x="67513" y="72077"/>
                </a:lnTo>
                <a:lnTo>
                  <a:pt x="72620" y="84000"/>
                </a:lnTo>
                <a:lnTo>
                  <a:pt x="78286" y="94219"/>
                </a:lnTo>
                <a:lnTo>
                  <a:pt x="82825" y="102167"/>
                </a:lnTo>
                <a:lnTo>
                  <a:pt x="86797" y="107276"/>
                </a:lnTo>
                <a:lnTo>
                  <a:pt x="86230" y="105573"/>
                </a:lnTo>
                <a:lnTo>
                  <a:pt x="83960" y="101599"/>
                </a:lnTo>
                <a:lnTo>
                  <a:pt x="81123" y="94786"/>
                </a:lnTo>
                <a:lnTo>
                  <a:pt x="77718" y="86271"/>
                </a:lnTo>
                <a:lnTo>
                  <a:pt x="73187" y="76619"/>
                </a:lnTo>
                <a:lnTo>
                  <a:pt x="68648" y="65840"/>
                </a:lnTo>
                <a:lnTo>
                  <a:pt x="64109" y="55038"/>
                </a:lnTo>
                <a:lnTo>
                  <a:pt x="59569" y="44235"/>
                </a:lnTo>
                <a:lnTo>
                  <a:pt x="55030" y="34063"/>
                </a:lnTo>
                <a:lnTo>
                  <a:pt x="49923" y="24364"/>
                </a:lnTo>
                <a:lnTo>
                  <a:pt x="43682" y="15849"/>
                </a:lnTo>
                <a:lnTo>
                  <a:pt x="36873" y="9067"/>
                </a:lnTo>
                <a:lnTo>
                  <a:pt x="29497" y="3390"/>
                </a:lnTo>
                <a:lnTo>
                  <a:pt x="20418" y="551"/>
                </a:lnTo>
                <a:lnTo>
                  <a:pt x="10772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366045" y="4672370"/>
            <a:ext cx="108934" cy="40292"/>
          </a:xfrm>
          <a:custGeom>
            <a:avLst/>
            <a:gdLst/>
            <a:ahLst/>
            <a:cxnLst/>
            <a:rect l="l" t="t" r="r" b="b"/>
            <a:pathLst>
              <a:path w="108934" h="40292">
                <a:moveTo>
                  <a:pt x="567" y="38006"/>
                </a:moveTo>
                <a:lnTo>
                  <a:pt x="0" y="39740"/>
                </a:lnTo>
                <a:lnTo>
                  <a:pt x="1702" y="40292"/>
                </a:lnTo>
                <a:lnTo>
                  <a:pt x="2269" y="39189"/>
                </a:lnTo>
                <a:lnTo>
                  <a:pt x="3971" y="36902"/>
                </a:lnTo>
                <a:lnTo>
                  <a:pt x="6241" y="34063"/>
                </a:lnTo>
                <a:lnTo>
                  <a:pt x="8511" y="30673"/>
                </a:lnTo>
                <a:lnTo>
                  <a:pt x="12482" y="26651"/>
                </a:lnTo>
                <a:lnTo>
                  <a:pt x="16454" y="22709"/>
                </a:lnTo>
                <a:lnTo>
                  <a:pt x="21561" y="18135"/>
                </a:lnTo>
                <a:lnTo>
                  <a:pt x="27235" y="14193"/>
                </a:lnTo>
                <a:lnTo>
                  <a:pt x="33476" y="10802"/>
                </a:lnTo>
                <a:lnTo>
                  <a:pt x="41420" y="8515"/>
                </a:lnTo>
                <a:lnTo>
                  <a:pt x="49364" y="6229"/>
                </a:lnTo>
                <a:lnTo>
                  <a:pt x="59010" y="5677"/>
                </a:lnTo>
                <a:lnTo>
                  <a:pt x="69215" y="6229"/>
                </a:lnTo>
                <a:lnTo>
                  <a:pt x="80563" y="7963"/>
                </a:lnTo>
                <a:lnTo>
                  <a:pt x="92479" y="11906"/>
                </a:lnTo>
                <a:lnTo>
                  <a:pt x="106097" y="17583"/>
                </a:lnTo>
                <a:lnTo>
                  <a:pt x="107231" y="17031"/>
                </a:lnTo>
                <a:lnTo>
                  <a:pt x="108934" y="15849"/>
                </a:lnTo>
                <a:lnTo>
                  <a:pt x="108366" y="13641"/>
                </a:lnTo>
                <a:lnTo>
                  <a:pt x="103260" y="10802"/>
                </a:lnTo>
                <a:lnTo>
                  <a:pt x="100423" y="9619"/>
                </a:lnTo>
                <a:lnTo>
                  <a:pt x="97018" y="7963"/>
                </a:lnTo>
                <a:lnTo>
                  <a:pt x="93046" y="6229"/>
                </a:lnTo>
                <a:lnTo>
                  <a:pt x="87940" y="4494"/>
                </a:lnTo>
                <a:lnTo>
                  <a:pt x="81698" y="2838"/>
                </a:lnTo>
                <a:lnTo>
                  <a:pt x="75457" y="1103"/>
                </a:lnTo>
                <a:lnTo>
                  <a:pt x="68648" y="0"/>
                </a:lnTo>
                <a:lnTo>
                  <a:pt x="54471" y="0"/>
                </a:lnTo>
                <a:lnTo>
                  <a:pt x="46527" y="1655"/>
                </a:lnTo>
                <a:lnTo>
                  <a:pt x="38583" y="3942"/>
                </a:lnTo>
                <a:lnTo>
                  <a:pt x="30639" y="7333"/>
                </a:lnTo>
                <a:lnTo>
                  <a:pt x="22696" y="12458"/>
                </a:lnTo>
                <a:lnTo>
                  <a:pt x="15319" y="18687"/>
                </a:lnTo>
                <a:lnTo>
                  <a:pt x="7943" y="27203"/>
                </a:lnTo>
                <a:lnTo>
                  <a:pt x="567" y="37454"/>
                </a:lnTo>
                <a:lnTo>
                  <a:pt x="567" y="3800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383634" y="4708721"/>
            <a:ext cx="78861" cy="32880"/>
          </a:xfrm>
          <a:custGeom>
            <a:avLst/>
            <a:gdLst/>
            <a:ahLst/>
            <a:cxnLst/>
            <a:rect l="l" t="t" r="r" b="b"/>
            <a:pathLst>
              <a:path w="78861" h="32880">
                <a:moveTo>
                  <a:pt x="3404" y="18135"/>
                </a:moveTo>
                <a:lnTo>
                  <a:pt x="6241" y="20974"/>
                </a:lnTo>
                <a:lnTo>
                  <a:pt x="9078" y="23813"/>
                </a:lnTo>
                <a:lnTo>
                  <a:pt x="12482" y="26651"/>
                </a:lnTo>
                <a:lnTo>
                  <a:pt x="16454" y="28938"/>
                </a:lnTo>
                <a:lnTo>
                  <a:pt x="21561" y="30594"/>
                </a:lnTo>
                <a:lnTo>
                  <a:pt x="28370" y="32328"/>
                </a:lnTo>
                <a:lnTo>
                  <a:pt x="36881" y="32880"/>
                </a:lnTo>
                <a:lnTo>
                  <a:pt x="45952" y="32328"/>
                </a:lnTo>
                <a:lnTo>
                  <a:pt x="52760" y="30594"/>
                </a:lnTo>
                <a:lnTo>
                  <a:pt x="58434" y="27755"/>
                </a:lnTo>
                <a:lnTo>
                  <a:pt x="62406" y="23813"/>
                </a:lnTo>
                <a:lnTo>
                  <a:pt x="65811" y="19870"/>
                </a:lnTo>
                <a:lnTo>
                  <a:pt x="68648" y="15849"/>
                </a:lnTo>
                <a:lnTo>
                  <a:pt x="70917" y="12458"/>
                </a:lnTo>
                <a:lnTo>
                  <a:pt x="72620" y="9619"/>
                </a:lnTo>
                <a:lnTo>
                  <a:pt x="76024" y="5046"/>
                </a:lnTo>
                <a:lnTo>
                  <a:pt x="78294" y="1655"/>
                </a:lnTo>
                <a:lnTo>
                  <a:pt x="78861" y="0"/>
                </a:lnTo>
                <a:lnTo>
                  <a:pt x="77159" y="551"/>
                </a:lnTo>
                <a:lnTo>
                  <a:pt x="73187" y="3390"/>
                </a:lnTo>
                <a:lnTo>
                  <a:pt x="68648" y="7885"/>
                </a:lnTo>
                <a:lnTo>
                  <a:pt x="64676" y="11906"/>
                </a:lnTo>
                <a:lnTo>
                  <a:pt x="62974" y="13562"/>
                </a:lnTo>
                <a:lnTo>
                  <a:pt x="54463" y="20974"/>
                </a:lnTo>
                <a:lnTo>
                  <a:pt x="44249" y="24364"/>
                </a:lnTo>
                <a:lnTo>
                  <a:pt x="34044" y="24916"/>
                </a:lnTo>
                <a:lnTo>
                  <a:pt x="23831" y="23813"/>
                </a:lnTo>
                <a:lnTo>
                  <a:pt x="14185" y="21526"/>
                </a:lnTo>
                <a:lnTo>
                  <a:pt x="6808" y="18687"/>
                </a:lnTo>
                <a:lnTo>
                  <a:pt x="1702" y="16401"/>
                </a:lnTo>
                <a:lnTo>
                  <a:pt x="0" y="15297"/>
                </a:lnTo>
                <a:lnTo>
                  <a:pt x="3404" y="1813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439800" y="4444727"/>
            <a:ext cx="139566" cy="237263"/>
          </a:xfrm>
          <a:custGeom>
            <a:avLst/>
            <a:gdLst/>
            <a:ahLst/>
            <a:cxnLst/>
            <a:rect l="l" t="t" r="r" b="b"/>
            <a:pathLst>
              <a:path w="139566" h="237263">
                <a:moveTo>
                  <a:pt x="87372" y="236159"/>
                </a:moveTo>
                <a:lnTo>
                  <a:pt x="94749" y="231585"/>
                </a:lnTo>
                <a:lnTo>
                  <a:pt x="104962" y="223621"/>
                </a:lnTo>
                <a:lnTo>
                  <a:pt x="116310" y="212267"/>
                </a:lnTo>
                <a:lnTo>
                  <a:pt x="127083" y="195866"/>
                </a:lnTo>
                <a:lnTo>
                  <a:pt x="135027" y="174260"/>
                </a:lnTo>
                <a:lnTo>
                  <a:pt x="139566" y="146978"/>
                </a:lnTo>
                <a:lnTo>
                  <a:pt x="138431" y="114097"/>
                </a:lnTo>
                <a:lnTo>
                  <a:pt x="135594" y="97065"/>
                </a:lnTo>
                <a:lnTo>
                  <a:pt x="132189" y="81137"/>
                </a:lnTo>
                <a:lnTo>
                  <a:pt x="128785" y="67575"/>
                </a:lnTo>
                <a:lnTo>
                  <a:pt x="124246" y="55038"/>
                </a:lnTo>
                <a:lnTo>
                  <a:pt x="119147" y="44866"/>
                </a:lnTo>
                <a:lnTo>
                  <a:pt x="114040" y="35167"/>
                </a:lnTo>
                <a:lnTo>
                  <a:pt x="108366" y="27203"/>
                </a:lnTo>
                <a:lnTo>
                  <a:pt x="102125" y="20422"/>
                </a:lnTo>
                <a:lnTo>
                  <a:pt x="95883" y="15297"/>
                </a:lnTo>
                <a:lnTo>
                  <a:pt x="89074" y="10802"/>
                </a:lnTo>
                <a:lnTo>
                  <a:pt x="82266" y="6781"/>
                </a:lnTo>
                <a:lnTo>
                  <a:pt x="74889" y="3942"/>
                </a:lnTo>
                <a:lnTo>
                  <a:pt x="60704" y="1103"/>
                </a:lnTo>
                <a:lnTo>
                  <a:pt x="53903" y="0"/>
                </a:lnTo>
                <a:lnTo>
                  <a:pt x="46527" y="0"/>
                </a:lnTo>
                <a:lnTo>
                  <a:pt x="33476" y="1103"/>
                </a:lnTo>
                <a:lnTo>
                  <a:pt x="22128" y="5125"/>
                </a:lnTo>
                <a:lnTo>
                  <a:pt x="13617" y="10802"/>
                </a:lnTo>
                <a:lnTo>
                  <a:pt x="6808" y="17583"/>
                </a:lnTo>
                <a:lnTo>
                  <a:pt x="2269" y="26099"/>
                </a:lnTo>
                <a:lnTo>
                  <a:pt x="0" y="35167"/>
                </a:lnTo>
                <a:lnTo>
                  <a:pt x="0" y="44866"/>
                </a:lnTo>
                <a:lnTo>
                  <a:pt x="1702" y="53934"/>
                </a:lnTo>
                <a:lnTo>
                  <a:pt x="1702" y="52199"/>
                </a:lnTo>
                <a:lnTo>
                  <a:pt x="2269" y="46522"/>
                </a:lnTo>
                <a:lnTo>
                  <a:pt x="6808" y="31225"/>
                </a:lnTo>
                <a:lnTo>
                  <a:pt x="13050" y="23813"/>
                </a:lnTo>
                <a:lnTo>
                  <a:pt x="22128" y="17031"/>
                </a:lnTo>
                <a:lnTo>
                  <a:pt x="35179" y="13010"/>
                </a:lnTo>
                <a:lnTo>
                  <a:pt x="52768" y="12458"/>
                </a:lnTo>
                <a:lnTo>
                  <a:pt x="62974" y="14745"/>
                </a:lnTo>
                <a:lnTo>
                  <a:pt x="73754" y="19870"/>
                </a:lnTo>
                <a:lnTo>
                  <a:pt x="84535" y="27203"/>
                </a:lnTo>
                <a:lnTo>
                  <a:pt x="94749" y="37454"/>
                </a:lnTo>
                <a:lnTo>
                  <a:pt x="104962" y="49360"/>
                </a:lnTo>
                <a:lnTo>
                  <a:pt x="114040" y="63002"/>
                </a:lnTo>
                <a:lnTo>
                  <a:pt x="121984" y="77747"/>
                </a:lnTo>
                <a:lnTo>
                  <a:pt x="128218" y="94227"/>
                </a:lnTo>
                <a:lnTo>
                  <a:pt x="132189" y="111258"/>
                </a:lnTo>
                <a:lnTo>
                  <a:pt x="134459" y="129394"/>
                </a:lnTo>
                <a:lnTo>
                  <a:pt x="134459" y="147609"/>
                </a:lnTo>
                <a:lnTo>
                  <a:pt x="131622" y="166297"/>
                </a:lnTo>
                <a:lnTo>
                  <a:pt x="125381" y="185063"/>
                </a:lnTo>
                <a:lnTo>
                  <a:pt x="115743" y="203199"/>
                </a:lnTo>
                <a:lnTo>
                  <a:pt x="102125" y="220783"/>
                </a:lnTo>
                <a:lnTo>
                  <a:pt x="84535" y="237263"/>
                </a:lnTo>
                <a:lnTo>
                  <a:pt x="87372" y="23615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530577" y="4710928"/>
            <a:ext cx="413584" cy="271957"/>
          </a:xfrm>
          <a:custGeom>
            <a:avLst/>
            <a:gdLst/>
            <a:ahLst/>
            <a:cxnLst/>
            <a:rect l="l" t="t" r="r" b="b"/>
            <a:pathLst>
              <a:path w="413584" h="271957">
                <a:moveTo>
                  <a:pt x="1134" y="3469"/>
                </a:moveTo>
                <a:lnTo>
                  <a:pt x="2837" y="7412"/>
                </a:lnTo>
                <a:lnTo>
                  <a:pt x="4539" y="12537"/>
                </a:lnTo>
                <a:lnTo>
                  <a:pt x="7943" y="18766"/>
                </a:lnTo>
                <a:lnTo>
                  <a:pt x="11348" y="26178"/>
                </a:lnTo>
                <a:lnTo>
                  <a:pt x="15887" y="34063"/>
                </a:lnTo>
                <a:lnTo>
                  <a:pt x="21561" y="42579"/>
                </a:lnTo>
                <a:lnTo>
                  <a:pt x="28370" y="52278"/>
                </a:lnTo>
                <a:lnTo>
                  <a:pt x="36306" y="61898"/>
                </a:lnTo>
                <a:lnTo>
                  <a:pt x="45384" y="71557"/>
                </a:lnTo>
                <a:lnTo>
                  <a:pt x="55030" y="81776"/>
                </a:lnTo>
                <a:lnTo>
                  <a:pt x="66946" y="91427"/>
                </a:lnTo>
                <a:lnTo>
                  <a:pt x="79429" y="101079"/>
                </a:lnTo>
                <a:lnTo>
                  <a:pt x="93614" y="110730"/>
                </a:lnTo>
                <a:lnTo>
                  <a:pt x="109493" y="119246"/>
                </a:lnTo>
                <a:lnTo>
                  <a:pt x="126515" y="127194"/>
                </a:lnTo>
                <a:lnTo>
                  <a:pt x="144105" y="135142"/>
                </a:lnTo>
                <a:lnTo>
                  <a:pt x="162262" y="141955"/>
                </a:lnTo>
                <a:lnTo>
                  <a:pt x="181546" y="148768"/>
                </a:lnTo>
                <a:lnTo>
                  <a:pt x="201437" y="155581"/>
                </a:lnTo>
                <a:lnTo>
                  <a:pt x="221296" y="162393"/>
                </a:lnTo>
                <a:lnTo>
                  <a:pt x="241155" y="169766"/>
                </a:lnTo>
                <a:lnTo>
                  <a:pt x="261566" y="177146"/>
                </a:lnTo>
                <a:lnTo>
                  <a:pt x="281425" y="185662"/>
                </a:lnTo>
                <a:lnTo>
                  <a:pt x="301285" y="194178"/>
                </a:lnTo>
                <a:lnTo>
                  <a:pt x="321144" y="203830"/>
                </a:lnTo>
                <a:lnTo>
                  <a:pt x="339821" y="214616"/>
                </a:lnTo>
                <a:lnTo>
                  <a:pt x="358577" y="226539"/>
                </a:lnTo>
                <a:lnTo>
                  <a:pt x="376702" y="239597"/>
                </a:lnTo>
                <a:lnTo>
                  <a:pt x="393724" y="254357"/>
                </a:lnTo>
                <a:lnTo>
                  <a:pt x="409643" y="270822"/>
                </a:lnTo>
                <a:lnTo>
                  <a:pt x="411298" y="271957"/>
                </a:lnTo>
                <a:lnTo>
                  <a:pt x="413584" y="271957"/>
                </a:lnTo>
                <a:lnTo>
                  <a:pt x="413584" y="271389"/>
                </a:lnTo>
                <a:lnTo>
                  <a:pt x="412480" y="268551"/>
                </a:lnTo>
                <a:lnTo>
                  <a:pt x="409013" y="264577"/>
                </a:lnTo>
                <a:lnTo>
                  <a:pt x="403339" y="257764"/>
                </a:lnTo>
                <a:lnTo>
                  <a:pt x="399399" y="253222"/>
                </a:lnTo>
                <a:lnTo>
                  <a:pt x="394276" y="248112"/>
                </a:lnTo>
                <a:lnTo>
                  <a:pt x="388050" y="242435"/>
                </a:lnTo>
                <a:lnTo>
                  <a:pt x="381273" y="236758"/>
                </a:lnTo>
                <a:lnTo>
                  <a:pt x="373865" y="229945"/>
                </a:lnTo>
                <a:lnTo>
                  <a:pt x="365354" y="223132"/>
                </a:lnTo>
                <a:lnTo>
                  <a:pt x="356291" y="216320"/>
                </a:lnTo>
                <a:lnTo>
                  <a:pt x="346047" y="208939"/>
                </a:lnTo>
                <a:lnTo>
                  <a:pt x="335329" y="201559"/>
                </a:lnTo>
                <a:lnTo>
                  <a:pt x="323350" y="194746"/>
                </a:lnTo>
                <a:lnTo>
                  <a:pt x="310899" y="187366"/>
                </a:lnTo>
                <a:lnTo>
                  <a:pt x="297265" y="180553"/>
                </a:lnTo>
                <a:lnTo>
                  <a:pt x="283080" y="174308"/>
                </a:lnTo>
                <a:lnTo>
                  <a:pt x="267792" y="168063"/>
                </a:lnTo>
                <a:lnTo>
                  <a:pt x="251873" y="162961"/>
                </a:lnTo>
                <a:lnTo>
                  <a:pt x="235481" y="157852"/>
                </a:lnTo>
                <a:lnTo>
                  <a:pt x="218459" y="152742"/>
                </a:lnTo>
                <a:lnTo>
                  <a:pt x="201437" y="147632"/>
                </a:lnTo>
                <a:lnTo>
                  <a:pt x="183784" y="141387"/>
                </a:lnTo>
                <a:lnTo>
                  <a:pt x="166793" y="134575"/>
                </a:lnTo>
                <a:lnTo>
                  <a:pt x="150346" y="127762"/>
                </a:lnTo>
                <a:lnTo>
                  <a:pt x="133892" y="119814"/>
                </a:lnTo>
                <a:lnTo>
                  <a:pt x="117437" y="111298"/>
                </a:lnTo>
                <a:lnTo>
                  <a:pt x="101550" y="101646"/>
                </a:lnTo>
                <a:lnTo>
                  <a:pt x="86237" y="91995"/>
                </a:lnTo>
                <a:lnTo>
                  <a:pt x="71485" y="81208"/>
                </a:lnTo>
                <a:lnTo>
                  <a:pt x="57300" y="69854"/>
                </a:lnTo>
                <a:lnTo>
                  <a:pt x="44249" y="57403"/>
                </a:lnTo>
                <a:lnTo>
                  <a:pt x="31766" y="44314"/>
                </a:lnTo>
                <a:lnTo>
                  <a:pt x="19859" y="30673"/>
                </a:lnTo>
                <a:lnTo>
                  <a:pt x="9645" y="15927"/>
                </a:lnTo>
                <a:lnTo>
                  <a:pt x="0" y="0"/>
                </a:lnTo>
                <a:lnTo>
                  <a:pt x="0" y="630"/>
                </a:lnTo>
                <a:lnTo>
                  <a:pt x="1134" y="346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609439" y="4782486"/>
            <a:ext cx="44249" cy="252055"/>
          </a:xfrm>
          <a:custGeom>
            <a:avLst/>
            <a:gdLst/>
            <a:ahLst/>
            <a:cxnLst/>
            <a:rect l="l" t="t" r="r" b="b"/>
            <a:pathLst>
              <a:path w="44249" h="252055">
                <a:moveTo>
                  <a:pt x="36873" y="182232"/>
                </a:moveTo>
                <a:lnTo>
                  <a:pt x="44249" y="125460"/>
                </a:lnTo>
                <a:lnTo>
                  <a:pt x="43115" y="81752"/>
                </a:lnTo>
                <a:lnTo>
                  <a:pt x="35738" y="48824"/>
                </a:lnTo>
                <a:lnTo>
                  <a:pt x="24390" y="25547"/>
                </a:lnTo>
                <a:lnTo>
                  <a:pt x="13050" y="10219"/>
                </a:lnTo>
                <a:lnTo>
                  <a:pt x="3404" y="2270"/>
                </a:lnTo>
                <a:lnTo>
                  <a:pt x="0" y="0"/>
                </a:lnTo>
                <a:lnTo>
                  <a:pt x="23255" y="31225"/>
                </a:lnTo>
                <a:lnTo>
                  <a:pt x="35738" y="69262"/>
                </a:lnTo>
                <a:lnTo>
                  <a:pt x="39710" y="110699"/>
                </a:lnTo>
                <a:lnTo>
                  <a:pt x="37440" y="152710"/>
                </a:lnTo>
                <a:lnTo>
                  <a:pt x="31766" y="190748"/>
                </a:lnTo>
                <a:lnTo>
                  <a:pt x="24958" y="222541"/>
                </a:lnTo>
                <a:lnTo>
                  <a:pt x="18724" y="244107"/>
                </a:lnTo>
                <a:lnTo>
                  <a:pt x="16454" y="252055"/>
                </a:lnTo>
                <a:lnTo>
                  <a:pt x="36873" y="18223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501072" y="5038515"/>
            <a:ext cx="126523" cy="28386"/>
          </a:xfrm>
          <a:custGeom>
            <a:avLst/>
            <a:gdLst/>
            <a:ahLst/>
            <a:cxnLst/>
            <a:rect l="l" t="t" r="r" b="b"/>
            <a:pathLst>
              <a:path w="126523" h="28386">
                <a:moveTo>
                  <a:pt x="851" y="27676"/>
                </a:moveTo>
                <a:lnTo>
                  <a:pt x="567" y="27818"/>
                </a:lnTo>
                <a:lnTo>
                  <a:pt x="0" y="28386"/>
                </a:lnTo>
                <a:lnTo>
                  <a:pt x="851" y="27676"/>
                </a:lnTo>
                <a:close/>
              </a:path>
              <a:path w="126523" h="28386">
                <a:moveTo>
                  <a:pt x="2837" y="26683"/>
                </a:moveTo>
                <a:lnTo>
                  <a:pt x="6241" y="24980"/>
                </a:lnTo>
                <a:lnTo>
                  <a:pt x="10780" y="22709"/>
                </a:lnTo>
                <a:lnTo>
                  <a:pt x="16454" y="20438"/>
                </a:lnTo>
                <a:lnTo>
                  <a:pt x="22696" y="18167"/>
                </a:lnTo>
                <a:lnTo>
                  <a:pt x="30639" y="15328"/>
                </a:lnTo>
                <a:lnTo>
                  <a:pt x="38583" y="13057"/>
                </a:lnTo>
                <a:lnTo>
                  <a:pt x="47662" y="10786"/>
                </a:lnTo>
                <a:lnTo>
                  <a:pt x="57875" y="9083"/>
                </a:lnTo>
                <a:lnTo>
                  <a:pt x="68080" y="7380"/>
                </a:lnTo>
                <a:lnTo>
                  <a:pt x="78861" y="6812"/>
                </a:lnTo>
                <a:lnTo>
                  <a:pt x="89642" y="7380"/>
                </a:lnTo>
                <a:lnTo>
                  <a:pt x="101557" y="8515"/>
                </a:lnTo>
                <a:lnTo>
                  <a:pt x="112906" y="11354"/>
                </a:lnTo>
                <a:lnTo>
                  <a:pt x="124821" y="14760"/>
                </a:lnTo>
                <a:lnTo>
                  <a:pt x="125956" y="13625"/>
                </a:lnTo>
                <a:lnTo>
                  <a:pt x="126523" y="11922"/>
                </a:lnTo>
                <a:lnTo>
                  <a:pt x="125956" y="10219"/>
                </a:lnTo>
                <a:lnTo>
                  <a:pt x="124254" y="7948"/>
                </a:lnTo>
                <a:lnTo>
                  <a:pt x="120849" y="6245"/>
                </a:lnTo>
                <a:lnTo>
                  <a:pt x="115175" y="3974"/>
                </a:lnTo>
                <a:lnTo>
                  <a:pt x="106664" y="2270"/>
                </a:lnTo>
                <a:lnTo>
                  <a:pt x="101557" y="1703"/>
                </a:lnTo>
                <a:lnTo>
                  <a:pt x="95883" y="567"/>
                </a:lnTo>
                <a:lnTo>
                  <a:pt x="89642" y="567"/>
                </a:lnTo>
                <a:lnTo>
                  <a:pt x="83400" y="0"/>
                </a:lnTo>
                <a:lnTo>
                  <a:pt x="77159" y="0"/>
                </a:lnTo>
                <a:lnTo>
                  <a:pt x="70350" y="567"/>
                </a:lnTo>
                <a:lnTo>
                  <a:pt x="63541" y="1135"/>
                </a:lnTo>
                <a:lnTo>
                  <a:pt x="56740" y="2270"/>
                </a:lnTo>
                <a:lnTo>
                  <a:pt x="49931" y="3406"/>
                </a:lnTo>
                <a:lnTo>
                  <a:pt x="42555" y="5677"/>
                </a:lnTo>
                <a:lnTo>
                  <a:pt x="35746" y="7948"/>
                </a:lnTo>
                <a:lnTo>
                  <a:pt x="28370" y="10786"/>
                </a:lnTo>
                <a:lnTo>
                  <a:pt x="20994" y="14193"/>
                </a:lnTo>
                <a:lnTo>
                  <a:pt x="14185" y="18167"/>
                </a:lnTo>
                <a:lnTo>
                  <a:pt x="6808" y="22709"/>
                </a:lnTo>
                <a:lnTo>
                  <a:pt x="851" y="27676"/>
                </a:lnTo>
                <a:lnTo>
                  <a:pt x="2837" y="266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492569" y="5071444"/>
            <a:ext cx="105521" cy="68127"/>
          </a:xfrm>
          <a:custGeom>
            <a:avLst/>
            <a:gdLst/>
            <a:ahLst/>
            <a:cxnLst/>
            <a:rect l="l" t="t" r="r" b="b"/>
            <a:pathLst>
              <a:path w="105521" h="68127">
                <a:moveTo>
                  <a:pt x="6800" y="2270"/>
                </a:moveTo>
                <a:lnTo>
                  <a:pt x="2829" y="1135"/>
                </a:lnTo>
                <a:lnTo>
                  <a:pt x="567" y="0"/>
                </a:lnTo>
                <a:lnTo>
                  <a:pt x="0" y="0"/>
                </a:lnTo>
                <a:lnTo>
                  <a:pt x="8503" y="3974"/>
                </a:lnTo>
                <a:lnTo>
                  <a:pt x="17014" y="8515"/>
                </a:lnTo>
                <a:lnTo>
                  <a:pt x="26092" y="13057"/>
                </a:lnTo>
                <a:lnTo>
                  <a:pt x="35171" y="18735"/>
                </a:lnTo>
                <a:lnTo>
                  <a:pt x="44249" y="23844"/>
                </a:lnTo>
                <a:lnTo>
                  <a:pt x="52760" y="29521"/>
                </a:lnTo>
                <a:lnTo>
                  <a:pt x="61272" y="35766"/>
                </a:lnTo>
                <a:lnTo>
                  <a:pt x="69215" y="40876"/>
                </a:lnTo>
                <a:lnTo>
                  <a:pt x="77151" y="46553"/>
                </a:lnTo>
                <a:lnTo>
                  <a:pt x="83960" y="51663"/>
                </a:lnTo>
                <a:lnTo>
                  <a:pt x="90201" y="56205"/>
                </a:lnTo>
                <a:lnTo>
                  <a:pt x="95308" y="60179"/>
                </a:lnTo>
                <a:lnTo>
                  <a:pt x="99847" y="63585"/>
                </a:lnTo>
                <a:lnTo>
                  <a:pt x="102684" y="65856"/>
                </a:lnTo>
                <a:lnTo>
                  <a:pt x="104954" y="67559"/>
                </a:lnTo>
                <a:lnTo>
                  <a:pt x="98145" y="60179"/>
                </a:lnTo>
                <a:lnTo>
                  <a:pt x="90201" y="52230"/>
                </a:lnTo>
                <a:lnTo>
                  <a:pt x="82258" y="45418"/>
                </a:lnTo>
                <a:lnTo>
                  <a:pt x="73747" y="38605"/>
                </a:lnTo>
                <a:lnTo>
                  <a:pt x="64676" y="32360"/>
                </a:lnTo>
                <a:lnTo>
                  <a:pt x="56165" y="26683"/>
                </a:lnTo>
                <a:lnTo>
                  <a:pt x="47086" y="21573"/>
                </a:lnTo>
                <a:lnTo>
                  <a:pt x="39143" y="17031"/>
                </a:lnTo>
                <a:lnTo>
                  <a:pt x="31199" y="13057"/>
                </a:lnTo>
                <a:lnTo>
                  <a:pt x="23823" y="9651"/>
                </a:lnTo>
                <a:lnTo>
                  <a:pt x="17014" y="6812"/>
                </a:lnTo>
                <a:lnTo>
                  <a:pt x="11340" y="4541"/>
                </a:lnTo>
                <a:lnTo>
                  <a:pt x="6800" y="227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8450013" y="5131055"/>
            <a:ext cx="159425" cy="199256"/>
          </a:xfrm>
          <a:custGeom>
            <a:avLst/>
            <a:gdLst/>
            <a:ahLst/>
            <a:cxnLst/>
            <a:rect l="l" t="t" r="r" b="b"/>
            <a:pathLst>
              <a:path w="159425" h="199256">
                <a:moveTo>
                  <a:pt x="5674" y="174284"/>
                </a:moveTo>
                <a:lnTo>
                  <a:pt x="9078" y="162362"/>
                </a:lnTo>
                <a:lnTo>
                  <a:pt x="14185" y="148169"/>
                </a:lnTo>
                <a:lnTo>
                  <a:pt x="19859" y="132840"/>
                </a:lnTo>
                <a:lnTo>
                  <a:pt x="27235" y="116944"/>
                </a:lnTo>
                <a:lnTo>
                  <a:pt x="36314" y="100479"/>
                </a:lnTo>
                <a:lnTo>
                  <a:pt x="46519" y="84583"/>
                </a:lnTo>
                <a:lnTo>
                  <a:pt x="58434" y="68119"/>
                </a:lnTo>
                <a:lnTo>
                  <a:pt x="72620" y="53358"/>
                </a:lnTo>
                <a:lnTo>
                  <a:pt x="88507" y="39165"/>
                </a:lnTo>
                <a:lnTo>
                  <a:pt x="106097" y="26683"/>
                </a:lnTo>
                <a:lnTo>
                  <a:pt x="125948" y="16464"/>
                </a:lnTo>
                <a:lnTo>
                  <a:pt x="148077" y="8515"/>
                </a:lnTo>
                <a:lnTo>
                  <a:pt x="149212" y="8515"/>
                </a:lnTo>
                <a:lnTo>
                  <a:pt x="150914" y="7948"/>
                </a:lnTo>
                <a:lnTo>
                  <a:pt x="153751" y="7380"/>
                </a:lnTo>
                <a:lnTo>
                  <a:pt x="156588" y="6245"/>
                </a:lnTo>
                <a:lnTo>
                  <a:pt x="158858" y="5109"/>
                </a:lnTo>
                <a:lnTo>
                  <a:pt x="159425" y="3406"/>
                </a:lnTo>
                <a:lnTo>
                  <a:pt x="158290" y="1703"/>
                </a:lnTo>
                <a:lnTo>
                  <a:pt x="154318" y="0"/>
                </a:lnTo>
                <a:lnTo>
                  <a:pt x="152616" y="567"/>
                </a:lnTo>
                <a:lnTo>
                  <a:pt x="148077" y="1703"/>
                </a:lnTo>
                <a:lnTo>
                  <a:pt x="141268" y="3974"/>
                </a:lnTo>
                <a:lnTo>
                  <a:pt x="131622" y="6812"/>
                </a:lnTo>
                <a:lnTo>
                  <a:pt x="120841" y="11922"/>
                </a:lnTo>
                <a:lnTo>
                  <a:pt x="108366" y="17599"/>
                </a:lnTo>
                <a:lnTo>
                  <a:pt x="95316" y="25547"/>
                </a:lnTo>
                <a:lnTo>
                  <a:pt x="81698" y="35191"/>
                </a:lnTo>
                <a:lnTo>
                  <a:pt x="67513" y="47113"/>
                </a:lnTo>
                <a:lnTo>
                  <a:pt x="53895" y="60739"/>
                </a:lnTo>
                <a:lnTo>
                  <a:pt x="40853" y="77203"/>
                </a:lnTo>
                <a:lnTo>
                  <a:pt x="28937" y="95938"/>
                </a:lnTo>
                <a:lnTo>
                  <a:pt x="18724" y="116944"/>
                </a:lnTo>
                <a:lnTo>
                  <a:pt x="9645" y="141356"/>
                </a:lnTo>
                <a:lnTo>
                  <a:pt x="3404" y="168607"/>
                </a:lnTo>
                <a:lnTo>
                  <a:pt x="0" y="199256"/>
                </a:lnTo>
                <a:lnTo>
                  <a:pt x="567" y="197553"/>
                </a:lnTo>
                <a:lnTo>
                  <a:pt x="1134" y="192444"/>
                </a:lnTo>
                <a:lnTo>
                  <a:pt x="2837" y="184495"/>
                </a:lnTo>
                <a:lnTo>
                  <a:pt x="5674" y="17428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625893" y="4980047"/>
            <a:ext cx="280283" cy="357645"/>
          </a:xfrm>
          <a:custGeom>
            <a:avLst/>
            <a:gdLst/>
            <a:ahLst/>
            <a:cxnLst/>
            <a:rect l="l" t="t" r="r" b="b"/>
            <a:pathLst>
              <a:path w="280283" h="357645">
                <a:moveTo>
                  <a:pt x="27227" y="286686"/>
                </a:moveTo>
                <a:lnTo>
                  <a:pt x="35171" y="299176"/>
                </a:lnTo>
                <a:lnTo>
                  <a:pt x="45384" y="307692"/>
                </a:lnTo>
                <a:lnTo>
                  <a:pt x="56732" y="312234"/>
                </a:lnTo>
                <a:lnTo>
                  <a:pt x="60137" y="312234"/>
                </a:lnTo>
                <a:lnTo>
                  <a:pt x="63541" y="312802"/>
                </a:lnTo>
                <a:lnTo>
                  <a:pt x="66378" y="313937"/>
                </a:lnTo>
                <a:lnTo>
                  <a:pt x="68648" y="315641"/>
                </a:lnTo>
                <a:lnTo>
                  <a:pt x="69215" y="319047"/>
                </a:lnTo>
                <a:lnTo>
                  <a:pt x="67513" y="323589"/>
                </a:lnTo>
                <a:lnTo>
                  <a:pt x="62406" y="329826"/>
                </a:lnTo>
                <a:lnTo>
                  <a:pt x="54463" y="336639"/>
                </a:lnTo>
                <a:lnTo>
                  <a:pt x="45384" y="342884"/>
                </a:lnTo>
                <a:lnTo>
                  <a:pt x="35171" y="346858"/>
                </a:lnTo>
                <a:lnTo>
                  <a:pt x="24958" y="347993"/>
                </a:lnTo>
                <a:lnTo>
                  <a:pt x="16446" y="345722"/>
                </a:lnTo>
                <a:lnTo>
                  <a:pt x="9070" y="338910"/>
                </a:lnTo>
                <a:lnTo>
                  <a:pt x="5098" y="326995"/>
                </a:lnTo>
                <a:lnTo>
                  <a:pt x="4531" y="308828"/>
                </a:lnTo>
                <a:lnTo>
                  <a:pt x="3963" y="309963"/>
                </a:lnTo>
                <a:lnTo>
                  <a:pt x="2269" y="313370"/>
                </a:lnTo>
                <a:lnTo>
                  <a:pt x="567" y="318479"/>
                </a:lnTo>
                <a:lnTo>
                  <a:pt x="0" y="325292"/>
                </a:lnTo>
                <a:lnTo>
                  <a:pt x="0" y="332097"/>
                </a:lnTo>
                <a:lnTo>
                  <a:pt x="2269" y="339477"/>
                </a:lnTo>
                <a:lnTo>
                  <a:pt x="6800" y="346858"/>
                </a:lnTo>
                <a:lnTo>
                  <a:pt x="15312" y="353670"/>
                </a:lnTo>
                <a:lnTo>
                  <a:pt x="26092" y="357645"/>
                </a:lnTo>
                <a:lnTo>
                  <a:pt x="37440" y="357077"/>
                </a:lnTo>
                <a:lnTo>
                  <a:pt x="48789" y="353103"/>
                </a:lnTo>
                <a:lnTo>
                  <a:pt x="59569" y="346858"/>
                </a:lnTo>
                <a:lnTo>
                  <a:pt x="68648" y="339477"/>
                </a:lnTo>
                <a:lnTo>
                  <a:pt x="75449" y="331529"/>
                </a:lnTo>
                <a:lnTo>
                  <a:pt x="79421" y="323589"/>
                </a:lnTo>
                <a:lnTo>
                  <a:pt x="79988" y="316776"/>
                </a:lnTo>
                <a:lnTo>
                  <a:pt x="77718" y="311666"/>
                </a:lnTo>
                <a:lnTo>
                  <a:pt x="74314" y="308260"/>
                </a:lnTo>
                <a:lnTo>
                  <a:pt x="69783" y="305421"/>
                </a:lnTo>
                <a:lnTo>
                  <a:pt x="65243" y="303151"/>
                </a:lnTo>
                <a:lnTo>
                  <a:pt x="60704" y="302015"/>
                </a:lnTo>
                <a:lnTo>
                  <a:pt x="56165" y="300880"/>
                </a:lnTo>
                <a:lnTo>
                  <a:pt x="52193" y="299744"/>
                </a:lnTo>
                <a:lnTo>
                  <a:pt x="45952" y="295202"/>
                </a:lnTo>
                <a:lnTo>
                  <a:pt x="40845" y="288390"/>
                </a:lnTo>
                <a:lnTo>
                  <a:pt x="36873" y="277603"/>
                </a:lnTo>
                <a:lnTo>
                  <a:pt x="35171" y="261706"/>
                </a:lnTo>
                <a:lnTo>
                  <a:pt x="38008" y="239565"/>
                </a:lnTo>
                <a:lnTo>
                  <a:pt x="46519" y="210611"/>
                </a:lnTo>
                <a:lnTo>
                  <a:pt x="62974" y="173149"/>
                </a:lnTo>
                <a:lnTo>
                  <a:pt x="89650" y="127163"/>
                </a:lnTo>
                <a:lnTo>
                  <a:pt x="90201" y="126027"/>
                </a:lnTo>
                <a:lnTo>
                  <a:pt x="93038" y="122053"/>
                </a:lnTo>
                <a:lnTo>
                  <a:pt x="96427" y="116376"/>
                </a:lnTo>
                <a:lnTo>
                  <a:pt x="102101" y="109563"/>
                </a:lnTo>
                <a:lnTo>
                  <a:pt x="108957" y="100479"/>
                </a:lnTo>
                <a:lnTo>
                  <a:pt x="117468" y="90828"/>
                </a:lnTo>
                <a:lnTo>
                  <a:pt x="127634" y="80041"/>
                </a:lnTo>
                <a:lnTo>
                  <a:pt x="138983" y="68687"/>
                </a:lnTo>
                <a:lnTo>
                  <a:pt x="151513" y="57332"/>
                </a:lnTo>
                <a:lnTo>
                  <a:pt x="165698" y="46545"/>
                </a:lnTo>
                <a:lnTo>
                  <a:pt x="181538" y="35766"/>
                </a:lnTo>
                <a:lnTo>
                  <a:pt x="198560" y="26115"/>
                </a:lnTo>
                <a:lnTo>
                  <a:pt x="216686" y="17031"/>
                </a:lnTo>
                <a:lnTo>
                  <a:pt x="236545" y="9651"/>
                </a:lnTo>
                <a:lnTo>
                  <a:pt x="257586" y="3974"/>
                </a:lnTo>
                <a:lnTo>
                  <a:pt x="280283" y="0"/>
                </a:lnTo>
                <a:lnTo>
                  <a:pt x="279100" y="0"/>
                </a:lnTo>
                <a:lnTo>
                  <a:pt x="274609" y="567"/>
                </a:lnTo>
                <a:lnTo>
                  <a:pt x="268383" y="1135"/>
                </a:lnTo>
                <a:lnTo>
                  <a:pt x="259872" y="2270"/>
                </a:lnTo>
                <a:lnTo>
                  <a:pt x="249075" y="4541"/>
                </a:lnTo>
                <a:lnTo>
                  <a:pt x="237175" y="7948"/>
                </a:lnTo>
                <a:lnTo>
                  <a:pt x="223542" y="11922"/>
                </a:lnTo>
                <a:lnTo>
                  <a:pt x="208805" y="17599"/>
                </a:lnTo>
                <a:lnTo>
                  <a:pt x="192886" y="24980"/>
                </a:lnTo>
                <a:lnTo>
                  <a:pt x="176416" y="34063"/>
                </a:lnTo>
                <a:lnTo>
                  <a:pt x="159393" y="44842"/>
                </a:lnTo>
                <a:lnTo>
                  <a:pt x="141820" y="57332"/>
                </a:lnTo>
                <a:lnTo>
                  <a:pt x="124797" y="72661"/>
                </a:lnTo>
                <a:lnTo>
                  <a:pt x="107775" y="90260"/>
                </a:lnTo>
                <a:lnTo>
                  <a:pt x="91305" y="110131"/>
                </a:lnTo>
                <a:lnTo>
                  <a:pt x="75449" y="133408"/>
                </a:lnTo>
                <a:lnTo>
                  <a:pt x="49923" y="178258"/>
                </a:lnTo>
                <a:lnTo>
                  <a:pt x="33469" y="215720"/>
                </a:lnTo>
                <a:lnTo>
                  <a:pt x="25525" y="245242"/>
                </a:lnTo>
                <a:lnTo>
                  <a:pt x="23823" y="268519"/>
                </a:lnTo>
                <a:lnTo>
                  <a:pt x="27227" y="28668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739895" y="4986860"/>
            <a:ext cx="216717" cy="564288"/>
          </a:xfrm>
          <a:custGeom>
            <a:avLst/>
            <a:gdLst/>
            <a:ahLst/>
            <a:cxnLst/>
            <a:rect l="l" t="t" r="r" b="b"/>
            <a:pathLst>
              <a:path w="216717" h="564288">
                <a:moveTo>
                  <a:pt x="630" y="560314"/>
                </a:moveTo>
                <a:lnTo>
                  <a:pt x="0" y="562585"/>
                </a:lnTo>
                <a:lnTo>
                  <a:pt x="1733" y="564288"/>
                </a:lnTo>
                <a:lnTo>
                  <a:pt x="7407" y="562585"/>
                </a:lnTo>
                <a:lnTo>
                  <a:pt x="34674" y="541013"/>
                </a:lnTo>
                <a:lnTo>
                  <a:pt x="51697" y="525117"/>
                </a:lnTo>
                <a:lnTo>
                  <a:pt x="70374" y="505815"/>
                </a:lnTo>
                <a:lnTo>
                  <a:pt x="90785" y="481401"/>
                </a:lnTo>
                <a:lnTo>
                  <a:pt x="112378" y="453591"/>
                </a:lnTo>
                <a:lnTo>
                  <a:pt x="133340" y="420662"/>
                </a:lnTo>
                <a:lnTo>
                  <a:pt x="153751" y="383760"/>
                </a:lnTo>
                <a:lnTo>
                  <a:pt x="173059" y="342316"/>
                </a:lnTo>
                <a:lnTo>
                  <a:pt x="189529" y="296906"/>
                </a:lnTo>
                <a:lnTo>
                  <a:pt x="202532" y="246378"/>
                </a:lnTo>
                <a:lnTo>
                  <a:pt x="212225" y="191876"/>
                </a:lnTo>
                <a:lnTo>
                  <a:pt x="216717" y="132272"/>
                </a:lnTo>
                <a:lnTo>
                  <a:pt x="216166" y="68687"/>
                </a:lnTo>
                <a:lnTo>
                  <a:pt x="211453" y="24519"/>
                </a:lnTo>
                <a:lnTo>
                  <a:pt x="212225" y="32360"/>
                </a:lnTo>
                <a:lnTo>
                  <a:pt x="213329" y="55629"/>
                </a:lnTo>
                <a:lnTo>
                  <a:pt x="213880" y="84583"/>
                </a:lnTo>
                <a:lnTo>
                  <a:pt x="212777" y="118079"/>
                </a:lnTo>
                <a:lnTo>
                  <a:pt x="209388" y="154981"/>
                </a:lnTo>
                <a:lnTo>
                  <a:pt x="203714" y="195850"/>
                </a:lnTo>
                <a:lnTo>
                  <a:pt x="195203" y="238997"/>
                </a:lnTo>
                <a:lnTo>
                  <a:pt x="182752" y="283848"/>
                </a:lnTo>
                <a:lnTo>
                  <a:pt x="165729" y="330394"/>
                </a:lnTo>
                <a:lnTo>
                  <a:pt x="144688" y="377515"/>
                </a:lnTo>
                <a:lnTo>
                  <a:pt x="118052" y="424636"/>
                </a:lnTo>
                <a:lnTo>
                  <a:pt x="85662" y="471182"/>
                </a:lnTo>
                <a:lnTo>
                  <a:pt x="47126" y="516034"/>
                </a:lnTo>
                <a:lnTo>
                  <a:pt x="1182" y="559179"/>
                </a:lnTo>
                <a:lnTo>
                  <a:pt x="630" y="560314"/>
                </a:lnTo>
                <a:close/>
              </a:path>
              <a:path w="216717" h="564288">
                <a:moveTo>
                  <a:pt x="209388" y="3974"/>
                </a:moveTo>
                <a:lnTo>
                  <a:pt x="208837" y="0"/>
                </a:lnTo>
                <a:lnTo>
                  <a:pt x="211453" y="24519"/>
                </a:lnTo>
                <a:lnTo>
                  <a:pt x="210492" y="14760"/>
                </a:lnTo>
                <a:lnTo>
                  <a:pt x="209388" y="397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669008" y="5335989"/>
            <a:ext cx="215575" cy="101055"/>
          </a:xfrm>
          <a:custGeom>
            <a:avLst/>
            <a:gdLst/>
            <a:ahLst/>
            <a:cxnLst/>
            <a:rect l="l" t="t" r="r" b="b"/>
            <a:pathLst>
              <a:path w="215575" h="101055">
                <a:moveTo>
                  <a:pt x="212738" y="95946"/>
                </a:moveTo>
                <a:lnTo>
                  <a:pt x="211122" y="93850"/>
                </a:lnTo>
                <a:lnTo>
                  <a:pt x="215575" y="101055"/>
                </a:lnTo>
                <a:lnTo>
                  <a:pt x="215023" y="99920"/>
                </a:lnTo>
                <a:lnTo>
                  <a:pt x="212738" y="95946"/>
                </a:lnTo>
                <a:close/>
              </a:path>
              <a:path w="215575" h="101055">
                <a:moveTo>
                  <a:pt x="35171" y="567"/>
                </a:moveTo>
                <a:lnTo>
                  <a:pt x="23263" y="2270"/>
                </a:lnTo>
                <a:lnTo>
                  <a:pt x="13617" y="3406"/>
                </a:lnTo>
                <a:lnTo>
                  <a:pt x="6241" y="5109"/>
                </a:lnTo>
                <a:lnTo>
                  <a:pt x="1702" y="6245"/>
                </a:lnTo>
                <a:lnTo>
                  <a:pt x="0" y="6812"/>
                </a:lnTo>
                <a:lnTo>
                  <a:pt x="27795" y="4541"/>
                </a:lnTo>
                <a:lnTo>
                  <a:pt x="53864" y="5109"/>
                </a:lnTo>
                <a:lnTo>
                  <a:pt x="77742" y="7948"/>
                </a:lnTo>
                <a:lnTo>
                  <a:pt x="99256" y="13057"/>
                </a:lnTo>
                <a:lnTo>
                  <a:pt x="119115" y="19870"/>
                </a:lnTo>
                <a:lnTo>
                  <a:pt x="136689" y="27818"/>
                </a:lnTo>
                <a:lnTo>
                  <a:pt x="152057" y="36902"/>
                </a:lnTo>
                <a:lnTo>
                  <a:pt x="166242" y="46553"/>
                </a:lnTo>
                <a:lnTo>
                  <a:pt x="178142" y="56205"/>
                </a:lnTo>
                <a:lnTo>
                  <a:pt x="188386" y="65856"/>
                </a:lnTo>
                <a:lnTo>
                  <a:pt x="196897" y="74940"/>
                </a:lnTo>
                <a:lnTo>
                  <a:pt x="203675" y="83456"/>
                </a:lnTo>
                <a:lnTo>
                  <a:pt x="208797" y="90836"/>
                </a:lnTo>
                <a:lnTo>
                  <a:pt x="211122" y="93850"/>
                </a:lnTo>
                <a:lnTo>
                  <a:pt x="200838" y="77211"/>
                </a:lnTo>
                <a:lnTo>
                  <a:pt x="184919" y="57340"/>
                </a:lnTo>
                <a:lnTo>
                  <a:pt x="168527" y="40876"/>
                </a:lnTo>
                <a:lnTo>
                  <a:pt x="150874" y="27818"/>
                </a:lnTo>
                <a:lnTo>
                  <a:pt x="132749" y="17599"/>
                </a:lnTo>
                <a:lnTo>
                  <a:pt x="115175" y="10219"/>
                </a:lnTo>
                <a:lnTo>
                  <a:pt x="97050" y="5109"/>
                </a:lnTo>
                <a:lnTo>
                  <a:pt x="80027" y="1703"/>
                </a:lnTo>
                <a:lnTo>
                  <a:pt x="64109" y="567"/>
                </a:lnTo>
                <a:lnTo>
                  <a:pt x="48820" y="0"/>
                </a:lnTo>
                <a:lnTo>
                  <a:pt x="35171" y="56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696803" y="5299663"/>
            <a:ext cx="218987" cy="55629"/>
          </a:xfrm>
          <a:custGeom>
            <a:avLst/>
            <a:gdLst/>
            <a:ahLst/>
            <a:cxnLst/>
            <a:rect l="l" t="t" r="r" b="b"/>
            <a:pathLst>
              <a:path w="218987" h="55629">
                <a:moveTo>
                  <a:pt x="215598" y="52223"/>
                </a:moveTo>
                <a:lnTo>
                  <a:pt x="214456" y="51229"/>
                </a:lnTo>
                <a:lnTo>
                  <a:pt x="218987" y="55629"/>
                </a:lnTo>
                <a:lnTo>
                  <a:pt x="217884" y="54494"/>
                </a:lnTo>
                <a:lnTo>
                  <a:pt x="215598" y="52223"/>
                </a:lnTo>
                <a:close/>
              </a:path>
              <a:path w="218987" h="55629">
                <a:moveTo>
                  <a:pt x="31743" y="11346"/>
                </a:moveTo>
                <a:lnTo>
                  <a:pt x="21025" y="15320"/>
                </a:lnTo>
                <a:lnTo>
                  <a:pt x="11915" y="18727"/>
                </a:lnTo>
                <a:lnTo>
                  <a:pt x="5674" y="22133"/>
                </a:lnTo>
                <a:lnTo>
                  <a:pt x="1879" y="24303"/>
                </a:lnTo>
                <a:lnTo>
                  <a:pt x="25517" y="15888"/>
                </a:lnTo>
                <a:lnTo>
                  <a:pt x="49947" y="10211"/>
                </a:lnTo>
                <a:lnTo>
                  <a:pt x="72092" y="7380"/>
                </a:lnTo>
                <a:lnTo>
                  <a:pt x="93606" y="6245"/>
                </a:lnTo>
                <a:lnTo>
                  <a:pt x="112913" y="7380"/>
                </a:lnTo>
                <a:lnTo>
                  <a:pt x="131039" y="10211"/>
                </a:lnTo>
                <a:lnTo>
                  <a:pt x="147509" y="14185"/>
                </a:lnTo>
                <a:lnTo>
                  <a:pt x="162246" y="19294"/>
                </a:lnTo>
                <a:lnTo>
                  <a:pt x="175328" y="24972"/>
                </a:lnTo>
                <a:lnTo>
                  <a:pt x="186676" y="31217"/>
                </a:lnTo>
                <a:lnTo>
                  <a:pt x="196291" y="37462"/>
                </a:lnTo>
                <a:lnTo>
                  <a:pt x="204250" y="43139"/>
                </a:lnTo>
                <a:lnTo>
                  <a:pt x="211027" y="48249"/>
                </a:lnTo>
                <a:lnTo>
                  <a:pt x="214456" y="51229"/>
                </a:lnTo>
                <a:lnTo>
                  <a:pt x="200861" y="38029"/>
                </a:lnTo>
                <a:lnTo>
                  <a:pt x="182657" y="24404"/>
                </a:lnTo>
                <a:lnTo>
                  <a:pt x="163980" y="14185"/>
                </a:lnTo>
                <a:lnTo>
                  <a:pt x="145224" y="7380"/>
                </a:lnTo>
                <a:lnTo>
                  <a:pt x="126547" y="2838"/>
                </a:lnTo>
                <a:lnTo>
                  <a:pt x="108343" y="567"/>
                </a:lnTo>
                <a:lnTo>
                  <a:pt x="90769" y="0"/>
                </a:lnTo>
                <a:lnTo>
                  <a:pt x="74298" y="1703"/>
                </a:lnTo>
                <a:lnTo>
                  <a:pt x="58458" y="3974"/>
                </a:lnTo>
                <a:lnTo>
                  <a:pt x="44273" y="7380"/>
                </a:lnTo>
                <a:lnTo>
                  <a:pt x="31743" y="11346"/>
                </a:lnTo>
                <a:close/>
              </a:path>
              <a:path w="218987" h="55629">
                <a:moveTo>
                  <a:pt x="1879" y="24303"/>
                </a:moveTo>
                <a:lnTo>
                  <a:pt x="0" y="24972"/>
                </a:lnTo>
                <a:lnTo>
                  <a:pt x="1702" y="24404"/>
                </a:lnTo>
                <a:lnTo>
                  <a:pt x="1879" y="2430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798341" y="5416491"/>
            <a:ext cx="579" cy="683"/>
          </a:xfrm>
          <a:custGeom>
            <a:avLst/>
            <a:gdLst/>
            <a:ahLst/>
            <a:cxnLst/>
            <a:rect l="l" t="t" r="r" b="b"/>
            <a:pathLst>
              <a:path w="579" h="683">
                <a:moveTo>
                  <a:pt x="579" y="683"/>
                </a:moveTo>
                <a:lnTo>
                  <a:pt x="0" y="0"/>
                </a:lnTo>
                <a:lnTo>
                  <a:pt x="579" y="6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373988" y="5325770"/>
            <a:ext cx="424352" cy="90720"/>
          </a:xfrm>
          <a:custGeom>
            <a:avLst/>
            <a:gdLst/>
            <a:ahLst/>
            <a:cxnLst/>
            <a:rect l="l" t="t" r="r" b="b"/>
            <a:pathLst>
              <a:path w="424352" h="90720">
                <a:moveTo>
                  <a:pt x="31207" y="11922"/>
                </a:moveTo>
                <a:lnTo>
                  <a:pt x="0" y="0"/>
                </a:lnTo>
                <a:lnTo>
                  <a:pt x="1134" y="567"/>
                </a:lnTo>
                <a:lnTo>
                  <a:pt x="3971" y="2270"/>
                </a:lnTo>
                <a:lnTo>
                  <a:pt x="8511" y="4541"/>
                </a:lnTo>
                <a:lnTo>
                  <a:pt x="15319" y="7380"/>
                </a:lnTo>
                <a:lnTo>
                  <a:pt x="23263" y="10786"/>
                </a:lnTo>
                <a:lnTo>
                  <a:pt x="32342" y="14760"/>
                </a:lnTo>
                <a:lnTo>
                  <a:pt x="43122" y="18735"/>
                </a:lnTo>
                <a:lnTo>
                  <a:pt x="54463" y="23276"/>
                </a:lnTo>
                <a:lnTo>
                  <a:pt x="67513" y="27250"/>
                </a:lnTo>
                <a:lnTo>
                  <a:pt x="81131" y="31225"/>
                </a:lnTo>
                <a:lnTo>
                  <a:pt x="95316" y="35199"/>
                </a:lnTo>
                <a:lnTo>
                  <a:pt x="110068" y="38605"/>
                </a:lnTo>
                <a:lnTo>
                  <a:pt x="125948" y="41444"/>
                </a:lnTo>
                <a:lnTo>
                  <a:pt x="141268" y="43147"/>
                </a:lnTo>
                <a:lnTo>
                  <a:pt x="157723" y="44850"/>
                </a:lnTo>
                <a:lnTo>
                  <a:pt x="173610" y="44850"/>
                </a:lnTo>
                <a:lnTo>
                  <a:pt x="190057" y="44282"/>
                </a:lnTo>
                <a:lnTo>
                  <a:pt x="206512" y="42579"/>
                </a:lnTo>
                <a:lnTo>
                  <a:pt x="222967" y="40876"/>
                </a:lnTo>
                <a:lnTo>
                  <a:pt x="239421" y="38605"/>
                </a:lnTo>
                <a:lnTo>
                  <a:pt x="256436" y="36902"/>
                </a:lnTo>
                <a:lnTo>
                  <a:pt x="272891" y="35199"/>
                </a:lnTo>
                <a:lnTo>
                  <a:pt x="289345" y="34063"/>
                </a:lnTo>
                <a:lnTo>
                  <a:pt x="305800" y="34063"/>
                </a:lnTo>
                <a:lnTo>
                  <a:pt x="321687" y="34631"/>
                </a:lnTo>
                <a:lnTo>
                  <a:pt x="337567" y="36902"/>
                </a:lnTo>
                <a:lnTo>
                  <a:pt x="353454" y="40876"/>
                </a:lnTo>
                <a:lnTo>
                  <a:pt x="368743" y="46553"/>
                </a:lnTo>
                <a:lnTo>
                  <a:pt x="383558" y="53934"/>
                </a:lnTo>
                <a:lnTo>
                  <a:pt x="397744" y="63585"/>
                </a:lnTo>
                <a:lnTo>
                  <a:pt x="411929" y="76075"/>
                </a:lnTo>
                <a:lnTo>
                  <a:pt x="424352" y="90720"/>
                </a:lnTo>
                <a:lnTo>
                  <a:pt x="423829" y="88565"/>
                </a:lnTo>
                <a:lnTo>
                  <a:pt x="422095" y="85159"/>
                </a:lnTo>
                <a:lnTo>
                  <a:pt x="419258" y="80617"/>
                </a:lnTo>
                <a:lnTo>
                  <a:pt x="416421" y="75507"/>
                </a:lnTo>
                <a:lnTo>
                  <a:pt x="411929" y="69830"/>
                </a:lnTo>
                <a:lnTo>
                  <a:pt x="406806" y="64153"/>
                </a:lnTo>
                <a:lnTo>
                  <a:pt x="401132" y="57340"/>
                </a:lnTo>
                <a:lnTo>
                  <a:pt x="393724" y="51095"/>
                </a:lnTo>
                <a:lnTo>
                  <a:pt x="385765" y="44850"/>
                </a:lnTo>
                <a:lnTo>
                  <a:pt x="376702" y="39173"/>
                </a:lnTo>
                <a:lnTo>
                  <a:pt x="365906" y="33495"/>
                </a:lnTo>
                <a:lnTo>
                  <a:pt x="354558" y="28954"/>
                </a:lnTo>
                <a:lnTo>
                  <a:pt x="341555" y="25547"/>
                </a:lnTo>
                <a:lnTo>
                  <a:pt x="327354" y="22709"/>
                </a:lnTo>
                <a:lnTo>
                  <a:pt x="311474" y="21573"/>
                </a:lnTo>
                <a:lnTo>
                  <a:pt x="295587" y="21573"/>
                </a:lnTo>
                <a:lnTo>
                  <a:pt x="280267" y="22709"/>
                </a:lnTo>
                <a:lnTo>
                  <a:pt x="265514" y="24412"/>
                </a:lnTo>
                <a:lnTo>
                  <a:pt x="250770" y="27250"/>
                </a:lnTo>
                <a:lnTo>
                  <a:pt x="235450" y="29521"/>
                </a:lnTo>
                <a:lnTo>
                  <a:pt x="220697" y="32360"/>
                </a:lnTo>
                <a:lnTo>
                  <a:pt x="204810" y="34631"/>
                </a:lnTo>
                <a:lnTo>
                  <a:pt x="188355" y="36334"/>
                </a:lnTo>
                <a:lnTo>
                  <a:pt x="170773" y="37470"/>
                </a:lnTo>
                <a:lnTo>
                  <a:pt x="152049" y="37470"/>
                </a:lnTo>
                <a:lnTo>
                  <a:pt x="132189" y="35766"/>
                </a:lnTo>
                <a:lnTo>
                  <a:pt x="110068" y="32928"/>
                </a:lnTo>
                <a:lnTo>
                  <a:pt x="86237" y="27818"/>
                </a:lnTo>
                <a:lnTo>
                  <a:pt x="60137" y="21005"/>
                </a:lnTo>
                <a:lnTo>
                  <a:pt x="31207" y="1192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8381932" y="5389356"/>
            <a:ext cx="369310" cy="170308"/>
          </a:xfrm>
          <a:custGeom>
            <a:avLst/>
            <a:gdLst/>
            <a:ahLst/>
            <a:cxnLst/>
            <a:rect l="l" t="t" r="r" b="b"/>
            <a:pathLst>
              <a:path w="369310" h="170308">
                <a:moveTo>
                  <a:pt x="39151" y="34063"/>
                </a:moveTo>
                <a:lnTo>
                  <a:pt x="24965" y="22141"/>
                </a:lnTo>
                <a:lnTo>
                  <a:pt x="13617" y="12490"/>
                </a:lnTo>
                <a:lnTo>
                  <a:pt x="5106" y="5109"/>
                </a:lnTo>
                <a:lnTo>
                  <a:pt x="0" y="0"/>
                </a:lnTo>
                <a:lnTo>
                  <a:pt x="27802" y="27818"/>
                </a:lnTo>
                <a:lnTo>
                  <a:pt x="57867" y="53934"/>
                </a:lnTo>
                <a:lnTo>
                  <a:pt x="87372" y="76635"/>
                </a:lnTo>
                <a:lnTo>
                  <a:pt x="116869" y="96507"/>
                </a:lnTo>
                <a:lnTo>
                  <a:pt x="145807" y="112970"/>
                </a:lnTo>
                <a:lnTo>
                  <a:pt x="174178" y="127163"/>
                </a:lnTo>
                <a:lnTo>
                  <a:pt x="200838" y="138517"/>
                </a:lnTo>
                <a:lnTo>
                  <a:pt x="226938" y="147600"/>
                </a:lnTo>
                <a:lnTo>
                  <a:pt x="251329" y="154980"/>
                </a:lnTo>
                <a:lnTo>
                  <a:pt x="273458" y="160657"/>
                </a:lnTo>
                <a:lnTo>
                  <a:pt x="294452" y="164631"/>
                </a:lnTo>
                <a:lnTo>
                  <a:pt x="312609" y="167470"/>
                </a:lnTo>
                <a:lnTo>
                  <a:pt x="327921" y="169173"/>
                </a:lnTo>
                <a:lnTo>
                  <a:pt x="340940" y="169740"/>
                </a:lnTo>
                <a:lnTo>
                  <a:pt x="350633" y="170308"/>
                </a:lnTo>
                <a:lnTo>
                  <a:pt x="356859" y="169740"/>
                </a:lnTo>
                <a:lnTo>
                  <a:pt x="364267" y="169173"/>
                </a:lnTo>
                <a:lnTo>
                  <a:pt x="368759" y="168037"/>
                </a:lnTo>
                <a:lnTo>
                  <a:pt x="369310" y="166902"/>
                </a:lnTo>
                <a:lnTo>
                  <a:pt x="367655" y="166902"/>
                </a:lnTo>
                <a:lnTo>
                  <a:pt x="365370" y="166334"/>
                </a:lnTo>
                <a:lnTo>
                  <a:pt x="362533" y="166334"/>
                </a:lnTo>
                <a:lnTo>
                  <a:pt x="322814" y="161793"/>
                </a:lnTo>
                <a:lnTo>
                  <a:pt x="284806" y="154980"/>
                </a:lnTo>
                <a:lnTo>
                  <a:pt x="249059" y="145329"/>
                </a:lnTo>
                <a:lnTo>
                  <a:pt x="214456" y="133408"/>
                </a:lnTo>
                <a:lnTo>
                  <a:pt x="182681" y="120351"/>
                </a:lnTo>
                <a:lnTo>
                  <a:pt x="152616" y="106158"/>
                </a:lnTo>
                <a:lnTo>
                  <a:pt x="124813" y="91396"/>
                </a:lnTo>
                <a:lnTo>
                  <a:pt x="99855" y="76635"/>
                </a:lnTo>
                <a:lnTo>
                  <a:pt x="76592" y="61874"/>
                </a:lnTo>
                <a:lnTo>
                  <a:pt x="56732" y="47689"/>
                </a:lnTo>
                <a:lnTo>
                  <a:pt x="39151" y="3406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8418246" y="4913623"/>
            <a:ext cx="25525" cy="234463"/>
          </a:xfrm>
          <a:custGeom>
            <a:avLst/>
            <a:gdLst/>
            <a:ahLst/>
            <a:cxnLst/>
            <a:rect l="l" t="t" r="r" b="b"/>
            <a:pathLst>
              <a:path w="25525" h="234463">
                <a:moveTo>
                  <a:pt x="10772" y="190748"/>
                </a:moveTo>
                <a:lnTo>
                  <a:pt x="25525" y="234463"/>
                </a:lnTo>
                <a:lnTo>
                  <a:pt x="23823" y="229354"/>
                </a:lnTo>
                <a:lnTo>
                  <a:pt x="20418" y="215161"/>
                </a:lnTo>
                <a:lnTo>
                  <a:pt x="15879" y="192451"/>
                </a:lnTo>
                <a:lnTo>
                  <a:pt x="11340" y="162930"/>
                </a:lnTo>
                <a:lnTo>
                  <a:pt x="7376" y="128298"/>
                </a:lnTo>
                <a:lnTo>
                  <a:pt x="6241" y="88565"/>
                </a:lnTo>
                <a:lnTo>
                  <a:pt x="7943" y="45418"/>
                </a:lnTo>
                <a:lnTo>
                  <a:pt x="14177" y="0"/>
                </a:lnTo>
                <a:lnTo>
                  <a:pt x="12475" y="5109"/>
                </a:lnTo>
                <a:lnTo>
                  <a:pt x="9070" y="19870"/>
                </a:lnTo>
                <a:lnTo>
                  <a:pt x="4539" y="43147"/>
                </a:lnTo>
                <a:lnTo>
                  <a:pt x="1134" y="72669"/>
                </a:lnTo>
                <a:lnTo>
                  <a:pt x="0" y="108428"/>
                </a:lnTo>
                <a:lnTo>
                  <a:pt x="2269" y="148169"/>
                </a:lnTo>
                <a:lnTo>
                  <a:pt x="10772" y="19074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8346761" y="4901133"/>
            <a:ext cx="76592" cy="157820"/>
          </a:xfrm>
          <a:custGeom>
            <a:avLst/>
            <a:gdLst/>
            <a:ahLst/>
            <a:cxnLst/>
            <a:rect l="l" t="t" r="r" b="b"/>
            <a:pathLst>
              <a:path w="76592" h="157820">
                <a:moveTo>
                  <a:pt x="567" y="153278"/>
                </a:moveTo>
                <a:lnTo>
                  <a:pt x="0" y="157820"/>
                </a:lnTo>
                <a:lnTo>
                  <a:pt x="7376" y="125460"/>
                </a:lnTo>
                <a:lnTo>
                  <a:pt x="17581" y="95378"/>
                </a:lnTo>
                <a:lnTo>
                  <a:pt x="30064" y="68695"/>
                </a:lnTo>
                <a:lnTo>
                  <a:pt x="43682" y="45418"/>
                </a:lnTo>
                <a:lnTo>
                  <a:pt x="56165" y="26115"/>
                </a:lnTo>
                <a:lnTo>
                  <a:pt x="66378" y="11922"/>
                </a:lnTo>
                <a:lnTo>
                  <a:pt x="73754" y="2838"/>
                </a:lnTo>
                <a:lnTo>
                  <a:pt x="76592" y="0"/>
                </a:lnTo>
                <a:lnTo>
                  <a:pt x="52193" y="21005"/>
                </a:lnTo>
                <a:lnTo>
                  <a:pt x="34036" y="45418"/>
                </a:lnTo>
                <a:lnTo>
                  <a:pt x="20418" y="71533"/>
                </a:lnTo>
                <a:lnTo>
                  <a:pt x="11348" y="97649"/>
                </a:lnTo>
                <a:lnTo>
                  <a:pt x="5106" y="120918"/>
                </a:lnTo>
                <a:lnTo>
                  <a:pt x="1702" y="140220"/>
                </a:lnTo>
                <a:lnTo>
                  <a:pt x="567" y="15327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8335413" y="5047599"/>
            <a:ext cx="86237" cy="18167"/>
          </a:xfrm>
          <a:custGeom>
            <a:avLst/>
            <a:gdLst/>
            <a:ahLst/>
            <a:cxnLst/>
            <a:rect l="l" t="t" r="r" b="b"/>
            <a:pathLst>
              <a:path w="86237" h="18167">
                <a:moveTo>
                  <a:pt x="86237" y="18167"/>
                </a:moveTo>
                <a:lnTo>
                  <a:pt x="83968" y="17031"/>
                </a:lnTo>
                <a:lnTo>
                  <a:pt x="83671" y="16950"/>
                </a:lnTo>
                <a:lnTo>
                  <a:pt x="86237" y="18167"/>
                </a:lnTo>
                <a:close/>
              </a:path>
              <a:path w="86237" h="18167">
                <a:moveTo>
                  <a:pt x="77726" y="15328"/>
                </a:moveTo>
                <a:lnTo>
                  <a:pt x="83671" y="16950"/>
                </a:lnTo>
                <a:lnTo>
                  <a:pt x="64676" y="7948"/>
                </a:lnTo>
                <a:lnTo>
                  <a:pt x="45952" y="2270"/>
                </a:lnTo>
                <a:lnTo>
                  <a:pt x="31199" y="0"/>
                </a:lnTo>
                <a:lnTo>
                  <a:pt x="19291" y="0"/>
                </a:lnTo>
                <a:lnTo>
                  <a:pt x="10780" y="1703"/>
                </a:lnTo>
                <a:lnTo>
                  <a:pt x="4539" y="4541"/>
                </a:lnTo>
                <a:lnTo>
                  <a:pt x="1134" y="6245"/>
                </a:lnTo>
                <a:lnTo>
                  <a:pt x="0" y="7380"/>
                </a:lnTo>
                <a:lnTo>
                  <a:pt x="14185" y="5109"/>
                </a:lnTo>
                <a:lnTo>
                  <a:pt x="28929" y="5109"/>
                </a:lnTo>
                <a:lnTo>
                  <a:pt x="43682" y="6812"/>
                </a:lnTo>
                <a:lnTo>
                  <a:pt x="56732" y="9083"/>
                </a:lnTo>
                <a:lnTo>
                  <a:pt x="68648" y="12490"/>
                </a:lnTo>
                <a:lnTo>
                  <a:pt x="77726" y="1532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8350733" y="5065766"/>
            <a:ext cx="70917" cy="65856"/>
          </a:xfrm>
          <a:custGeom>
            <a:avLst/>
            <a:gdLst/>
            <a:ahLst/>
            <a:cxnLst/>
            <a:rect l="l" t="t" r="r" b="b"/>
            <a:pathLst>
              <a:path w="70917" h="65856">
                <a:moveTo>
                  <a:pt x="11340" y="45985"/>
                </a:moveTo>
                <a:lnTo>
                  <a:pt x="23255" y="30089"/>
                </a:lnTo>
                <a:lnTo>
                  <a:pt x="35171" y="18735"/>
                </a:lnTo>
                <a:lnTo>
                  <a:pt x="46519" y="10219"/>
                </a:lnTo>
                <a:lnTo>
                  <a:pt x="56165" y="5109"/>
                </a:lnTo>
                <a:lnTo>
                  <a:pt x="64109" y="1703"/>
                </a:lnTo>
                <a:lnTo>
                  <a:pt x="69215" y="567"/>
                </a:lnTo>
                <a:lnTo>
                  <a:pt x="70917" y="0"/>
                </a:lnTo>
                <a:lnTo>
                  <a:pt x="49923" y="3974"/>
                </a:lnTo>
                <a:lnTo>
                  <a:pt x="33469" y="11922"/>
                </a:lnTo>
                <a:lnTo>
                  <a:pt x="20986" y="22709"/>
                </a:lnTo>
                <a:lnTo>
                  <a:pt x="11907" y="34631"/>
                </a:lnTo>
                <a:lnTo>
                  <a:pt x="5674" y="45985"/>
                </a:lnTo>
                <a:lnTo>
                  <a:pt x="2269" y="56205"/>
                </a:lnTo>
                <a:lnTo>
                  <a:pt x="567" y="63017"/>
                </a:lnTo>
                <a:lnTo>
                  <a:pt x="0" y="65856"/>
                </a:lnTo>
                <a:lnTo>
                  <a:pt x="11340" y="4598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8346799" y="5100625"/>
            <a:ext cx="90164" cy="157593"/>
          </a:xfrm>
          <a:custGeom>
            <a:avLst/>
            <a:gdLst/>
            <a:ahLst/>
            <a:cxnLst/>
            <a:rect l="l" t="t" r="r" b="b"/>
            <a:pathLst>
              <a:path w="90164" h="157593">
                <a:moveTo>
                  <a:pt x="6203" y="13966"/>
                </a:moveTo>
                <a:lnTo>
                  <a:pt x="0" y="0"/>
                </a:lnTo>
                <a:lnTo>
                  <a:pt x="529" y="3179"/>
                </a:lnTo>
                <a:lnTo>
                  <a:pt x="2231" y="8288"/>
                </a:lnTo>
                <a:lnTo>
                  <a:pt x="5068" y="15669"/>
                </a:lnTo>
                <a:lnTo>
                  <a:pt x="7905" y="24185"/>
                </a:lnTo>
                <a:lnTo>
                  <a:pt x="11877" y="33836"/>
                </a:lnTo>
                <a:lnTo>
                  <a:pt x="16409" y="45191"/>
                </a:lnTo>
                <a:lnTo>
                  <a:pt x="21515" y="56545"/>
                </a:lnTo>
                <a:lnTo>
                  <a:pt x="27757" y="69595"/>
                </a:lnTo>
                <a:lnTo>
                  <a:pt x="33998" y="82085"/>
                </a:lnTo>
                <a:lnTo>
                  <a:pt x="41942" y="95711"/>
                </a:lnTo>
                <a:lnTo>
                  <a:pt x="49886" y="108768"/>
                </a:lnTo>
                <a:lnTo>
                  <a:pt x="58964" y="121826"/>
                </a:lnTo>
                <a:lnTo>
                  <a:pt x="68610" y="134316"/>
                </a:lnTo>
                <a:lnTo>
                  <a:pt x="78823" y="146238"/>
                </a:lnTo>
                <a:lnTo>
                  <a:pt x="90164" y="157593"/>
                </a:lnTo>
                <a:lnTo>
                  <a:pt x="89596" y="156457"/>
                </a:lnTo>
                <a:lnTo>
                  <a:pt x="87894" y="154187"/>
                </a:lnTo>
                <a:lnTo>
                  <a:pt x="84489" y="150212"/>
                </a:lnTo>
                <a:lnTo>
                  <a:pt x="80518" y="144535"/>
                </a:lnTo>
                <a:lnTo>
                  <a:pt x="75986" y="137722"/>
                </a:lnTo>
                <a:lnTo>
                  <a:pt x="70312" y="129207"/>
                </a:lnTo>
                <a:lnTo>
                  <a:pt x="64071" y="120123"/>
                </a:lnTo>
                <a:lnTo>
                  <a:pt x="57829" y="109336"/>
                </a:lnTo>
                <a:lnTo>
                  <a:pt x="50453" y="97981"/>
                </a:lnTo>
                <a:lnTo>
                  <a:pt x="43077" y="85491"/>
                </a:lnTo>
                <a:lnTo>
                  <a:pt x="35700" y="72434"/>
                </a:lnTo>
                <a:lnTo>
                  <a:pt x="27757" y="58816"/>
                </a:lnTo>
                <a:lnTo>
                  <a:pt x="20380" y="44055"/>
                </a:lnTo>
                <a:lnTo>
                  <a:pt x="13004" y="29294"/>
                </a:lnTo>
                <a:lnTo>
                  <a:pt x="6203" y="1396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8346193" y="5099262"/>
            <a:ext cx="605" cy="1362"/>
          </a:xfrm>
          <a:custGeom>
            <a:avLst/>
            <a:gdLst/>
            <a:ahLst/>
            <a:cxnLst/>
            <a:rect l="l" t="t" r="r" b="b"/>
            <a:pathLst>
              <a:path w="605" h="1362">
                <a:moveTo>
                  <a:pt x="605" y="1362"/>
                </a:moveTo>
                <a:lnTo>
                  <a:pt x="567" y="1135"/>
                </a:lnTo>
                <a:lnTo>
                  <a:pt x="0" y="0"/>
                </a:lnTo>
                <a:lnTo>
                  <a:pt x="605" y="136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8219678" y="4910217"/>
            <a:ext cx="182113" cy="126027"/>
          </a:xfrm>
          <a:custGeom>
            <a:avLst/>
            <a:gdLst/>
            <a:ahLst/>
            <a:cxnLst/>
            <a:rect l="l" t="t" r="r" b="b"/>
            <a:pathLst>
              <a:path w="182113" h="126027">
                <a:moveTo>
                  <a:pt x="7935" y="111266"/>
                </a:moveTo>
                <a:lnTo>
                  <a:pt x="5666" y="114105"/>
                </a:lnTo>
                <a:lnTo>
                  <a:pt x="4539" y="115240"/>
                </a:lnTo>
                <a:lnTo>
                  <a:pt x="0" y="123756"/>
                </a:lnTo>
                <a:lnTo>
                  <a:pt x="1134" y="126027"/>
                </a:lnTo>
                <a:lnTo>
                  <a:pt x="4539" y="125460"/>
                </a:lnTo>
                <a:lnTo>
                  <a:pt x="6233" y="124324"/>
                </a:lnTo>
                <a:lnTo>
                  <a:pt x="18716" y="110139"/>
                </a:lnTo>
                <a:lnTo>
                  <a:pt x="31766" y="96513"/>
                </a:lnTo>
                <a:lnTo>
                  <a:pt x="45952" y="84023"/>
                </a:lnTo>
                <a:lnTo>
                  <a:pt x="60137" y="72101"/>
                </a:lnTo>
                <a:lnTo>
                  <a:pt x="74881" y="60746"/>
                </a:lnTo>
                <a:lnTo>
                  <a:pt x="89634" y="51095"/>
                </a:lnTo>
                <a:lnTo>
                  <a:pt x="103819" y="41444"/>
                </a:lnTo>
                <a:lnTo>
                  <a:pt x="118004" y="32928"/>
                </a:lnTo>
                <a:lnTo>
                  <a:pt x="131055" y="25547"/>
                </a:lnTo>
                <a:lnTo>
                  <a:pt x="142962" y="18735"/>
                </a:lnTo>
                <a:lnTo>
                  <a:pt x="153743" y="13057"/>
                </a:lnTo>
                <a:lnTo>
                  <a:pt x="163389" y="8515"/>
                </a:lnTo>
                <a:lnTo>
                  <a:pt x="171333" y="4541"/>
                </a:lnTo>
                <a:lnTo>
                  <a:pt x="177007" y="2270"/>
                </a:lnTo>
                <a:lnTo>
                  <a:pt x="180979" y="567"/>
                </a:lnTo>
                <a:lnTo>
                  <a:pt x="182113" y="0"/>
                </a:lnTo>
                <a:lnTo>
                  <a:pt x="163956" y="5677"/>
                </a:lnTo>
                <a:lnTo>
                  <a:pt x="146367" y="11922"/>
                </a:lnTo>
                <a:lnTo>
                  <a:pt x="129352" y="19870"/>
                </a:lnTo>
                <a:lnTo>
                  <a:pt x="112898" y="28386"/>
                </a:lnTo>
                <a:lnTo>
                  <a:pt x="97010" y="38037"/>
                </a:lnTo>
                <a:lnTo>
                  <a:pt x="82825" y="47689"/>
                </a:lnTo>
                <a:lnTo>
                  <a:pt x="68648" y="57340"/>
                </a:lnTo>
                <a:lnTo>
                  <a:pt x="56165" y="66991"/>
                </a:lnTo>
                <a:lnTo>
                  <a:pt x="44817" y="76643"/>
                </a:lnTo>
                <a:lnTo>
                  <a:pt x="34603" y="85159"/>
                </a:lnTo>
                <a:lnTo>
                  <a:pt x="26092" y="93675"/>
                </a:lnTo>
                <a:lnTo>
                  <a:pt x="18149" y="100487"/>
                </a:lnTo>
                <a:lnTo>
                  <a:pt x="12475" y="106732"/>
                </a:lnTo>
                <a:lnTo>
                  <a:pt x="7935" y="11126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992738" y="5019221"/>
            <a:ext cx="186086" cy="89693"/>
          </a:xfrm>
          <a:custGeom>
            <a:avLst/>
            <a:gdLst/>
            <a:ahLst/>
            <a:cxnLst/>
            <a:rect l="l" t="t" r="r" b="b"/>
            <a:pathLst>
              <a:path w="186086" h="89693">
                <a:moveTo>
                  <a:pt x="6240" y="41436"/>
                </a:moveTo>
                <a:lnTo>
                  <a:pt x="6240" y="35758"/>
                </a:lnTo>
                <a:lnTo>
                  <a:pt x="9077" y="32920"/>
                </a:lnTo>
                <a:lnTo>
                  <a:pt x="14185" y="32352"/>
                </a:lnTo>
                <a:lnTo>
                  <a:pt x="20994" y="33488"/>
                </a:lnTo>
                <a:lnTo>
                  <a:pt x="28938" y="36326"/>
                </a:lnTo>
                <a:lnTo>
                  <a:pt x="36874" y="39165"/>
                </a:lnTo>
                <a:lnTo>
                  <a:pt x="45385" y="41436"/>
                </a:lnTo>
                <a:lnTo>
                  <a:pt x="52761" y="43139"/>
                </a:lnTo>
                <a:lnTo>
                  <a:pt x="59003" y="43707"/>
                </a:lnTo>
                <a:lnTo>
                  <a:pt x="64109" y="42571"/>
                </a:lnTo>
                <a:lnTo>
                  <a:pt x="68081" y="40868"/>
                </a:lnTo>
                <a:lnTo>
                  <a:pt x="70918" y="37462"/>
                </a:lnTo>
                <a:lnTo>
                  <a:pt x="73188" y="32920"/>
                </a:lnTo>
                <a:lnTo>
                  <a:pt x="74890" y="27243"/>
                </a:lnTo>
                <a:lnTo>
                  <a:pt x="75457" y="20430"/>
                </a:lnTo>
                <a:lnTo>
                  <a:pt x="76025" y="14753"/>
                </a:lnTo>
                <a:lnTo>
                  <a:pt x="78295" y="13049"/>
                </a:lnTo>
                <a:lnTo>
                  <a:pt x="81132" y="13617"/>
                </a:lnTo>
                <a:lnTo>
                  <a:pt x="84536" y="16456"/>
                </a:lnTo>
                <a:lnTo>
                  <a:pt x="88508" y="20430"/>
                </a:lnTo>
                <a:lnTo>
                  <a:pt x="92480" y="26107"/>
                </a:lnTo>
                <a:lnTo>
                  <a:pt x="97011" y="31217"/>
                </a:lnTo>
                <a:lnTo>
                  <a:pt x="100983" y="36894"/>
                </a:lnTo>
                <a:lnTo>
                  <a:pt x="104955" y="41436"/>
                </a:lnTo>
                <a:lnTo>
                  <a:pt x="109494" y="44274"/>
                </a:lnTo>
                <a:lnTo>
                  <a:pt x="114033" y="45978"/>
                </a:lnTo>
                <a:lnTo>
                  <a:pt x="119140" y="45978"/>
                </a:lnTo>
                <a:lnTo>
                  <a:pt x="124814" y="45410"/>
                </a:lnTo>
                <a:lnTo>
                  <a:pt x="131623" y="43707"/>
                </a:lnTo>
                <a:lnTo>
                  <a:pt x="138999" y="41436"/>
                </a:lnTo>
                <a:lnTo>
                  <a:pt x="146943" y="38597"/>
                </a:lnTo>
                <a:lnTo>
                  <a:pt x="154887" y="36894"/>
                </a:lnTo>
                <a:lnTo>
                  <a:pt x="161695" y="36326"/>
                </a:lnTo>
                <a:lnTo>
                  <a:pt x="167362" y="38029"/>
                </a:lnTo>
                <a:lnTo>
                  <a:pt x="171333" y="40300"/>
                </a:lnTo>
                <a:lnTo>
                  <a:pt x="174170" y="44274"/>
                </a:lnTo>
                <a:lnTo>
                  <a:pt x="175305" y="48816"/>
                </a:lnTo>
                <a:lnTo>
                  <a:pt x="174170" y="53926"/>
                </a:lnTo>
                <a:lnTo>
                  <a:pt x="171901" y="59603"/>
                </a:lnTo>
                <a:lnTo>
                  <a:pt x="168496" y="70390"/>
                </a:lnTo>
                <a:lnTo>
                  <a:pt x="170199" y="80041"/>
                </a:lnTo>
                <a:lnTo>
                  <a:pt x="173036" y="86854"/>
                </a:lnTo>
                <a:lnTo>
                  <a:pt x="174738" y="89693"/>
                </a:lnTo>
                <a:lnTo>
                  <a:pt x="174738" y="86286"/>
                </a:lnTo>
                <a:lnTo>
                  <a:pt x="175305" y="77770"/>
                </a:lnTo>
                <a:lnTo>
                  <a:pt x="177575" y="65848"/>
                </a:lnTo>
                <a:lnTo>
                  <a:pt x="183816" y="52223"/>
                </a:lnTo>
                <a:lnTo>
                  <a:pt x="186086" y="45978"/>
                </a:lnTo>
                <a:lnTo>
                  <a:pt x="184384" y="40868"/>
                </a:lnTo>
                <a:lnTo>
                  <a:pt x="180412" y="36894"/>
                </a:lnTo>
                <a:lnTo>
                  <a:pt x="173603" y="34055"/>
                </a:lnTo>
                <a:lnTo>
                  <a:pt x="165092" y="32920"/>
                </a:lnTo>
                <a:lnTo>
                  <a:pt x="155454" y="32352"/>
                </a:lnTo>
                <a:lnTo>
                  <a:pt x="144673" y="33488"/>
                </a:lnTo>
                <a:lnTo>
                  <a:pt x="133325" y="35758"/>
                </a:lnTo>
                <a:lnTo>
                  <a:pt x="123679" y="38029"/>
                </a:lnTo>
                <a:lnTo>
                  <a:pt x="116870" y="38597"/>
                </a:lnTo>
                <a:lnTo>
                  <a:pt x="111764" y="38029"/>
                </a:lnTo>
                <a:lnTo>
                  <a:pt x="108359" y="36326"/>
                </a:lnTo>
                <a:lnTo>
                  <a:pt x="104955" y="32352"/>
                </a:lnTo>
                <a:lnTo>
                  <a:pt x="102118" y="27243"/>
                </a:lnTo>
                <a:lnTo>
                  <a:pt x="98146" y="19862"/>
                </a:lnTo>
                <a:lnTo>
                  <a:pt x="93047" y="10778"/>
                </a:lnTo>
                <a:lnTo>
                  <a:pt x="86806" y="3398"/>
                </a:lnTo>
                <a:lnTo>
                  <a:pt x="81132" y="0"/>
                </a:lnTo>
                <a:lnTo>
                  <a:pt x="75457" y="0"/>
                </a:lnTo>
                <a:lnTo>
                  <a:pt x="70918" y="2263"/>
                </a:lnTo>
                <a:lnTo>
                  <a:pt x="67514" y="7372"/>
                </a:lnTo>
                <a:lnTo>
                  <a:pt x="65244" y="13617"/>
                </a:lnTo>
                <a:lnTo>
                  <a:pt x="65244" y="20430"/>
                </a:lnTo>
                <a:lnTo>
                  <a:pt x="66946" y="27810"/>
                </a:lnTo>
                <a:lnTo>
                  <a:pt x="67514" y="33488"/>
                </a:lnTo>
                <a:lnTo>
                  <a:pt x="65244" y="36326"/>
                </a:lnTo>
                <a:lnTo>
                  <a:pt x="59570" y="36894"/>
                </a:lnTo>
                <a:lnTo>
                  <a:pt x="52194" y="35758"/>
                </a:lnTo>
                <a:lnTo>
                  <a:pt x="43115" y="33488"/>
                </a:lnTo>
                <a:lnTo>
                  <a:pt x="32902" y="30649"/>
                </a:lnTo>
                <a:lnTo>
                  <a:pt x="22697" y="27810"/>
                </a:lnTo>
                <a:lnTo>
                  <a:pt x="12483" y="24972"/>
                </a:lnTo>
                <a:lnTo>
                  <a:pt x="5106" y="24404"/>
                </a:lnTo>
                <a:lnTo>
                  <a:pt x="1134" y="26675"/>
                </a:lnTo>
                <a:lnTo>
                  <a:pt x="0" y="30649"/>
                </a:lnTo>
                <a:lnTo>
                  <a:pt x="1134" y="35758"/>
                </a:lnTo>
                <a:lnTo>
                  <a:pt x="3404" y="41436"/>
                </a:lnTo>
                <a:lnTo>
                  <a:pt x="6240" y="45978"/>
                </a:lnTo>
                <a:lnTo>
                  <a:pt x="8510" y="49952"/>
                </a:lnTo>
                <a:lnTo>
                  <a:pt x="9645" y="51087"/>
                </a:lnTo>
                <a:lnTo>
                  <a:pt x="6240" y="4143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7984228" y="5068037"/>
            <a:ext cx="207646" cy="28386"/>
          </a:xfrm>
          <a:custGeom>
            <a:avLst/>
            <a:gdLst/>
            <a:ahLst/>
            <a:cxnLst/>
            <a:rect l="l" t="t" r="r" b="b"/>
            <a:pathLst>
              <a:path w="207646" h="28386">
                <a:moveTo>
                  <a:pt x="12481" y="10786"/>
                </a:moveTo>
                <a:lnTo>
                  <a:pt x="21560" y="10219"/>
                </a:lnTo>
                <a:lnTo>
                  <a:pt x="32341" y="10219"/>
                </a:lnTo>
                <a:lnTo>
                  <a:pt x="44816" y="9651"/>
                </a:lnTo>
                <a:lnTo>
                  <a:pt x="58434" y="9651"/>
                </a:lnTo>
                <a:lnTo>
                  <a:pt x="73754" y="10219"/>
                </a:lnTo>
                <a:lnTo>
                  <a:pt x="89641" y="10786"/>
                </a:lnTo>
                <a:lnTo>
                  <a:pt x="106088" y="11354"/>
                </a:lnTo>
                <a:lnTo>
                  <a:pt x="122543" y="13057"/>
                </a:lnTo>
                <a:lnTo>
                  <a:pt x="139565" y="14760"/>
                </a:lnTo>
                <a:lnTo>
                  <a:pt x="156020" y="17031"/>
                </a:lnTo>
                <a:lnTo>
                  <a:pt x="171907" y="20438"/>
                </a:lnTo>
                <a:lnTo>
                  <a:pt x="187219" y="23844"/>
                </a:lnTo>
                <a:lnTo>
                  <a:pt x="201404" y="28386"/>
                </a:lnTo>
                <a:lnTo>
                  <a:pt x="201972" y="28386"/>
                </a:lnTo>
                <a:lnTo>
                  <a:pt x="204241" y="27818"/>
                </a:lnTo>
                <a:lnTo>
                  <a:pt x="205944" y="26683"/>
                </a:lnTo>
                <a:lnTo>
                  <a:pt x="207646" y="25547"/>
                </a:lnTo>
                <a:lnTo>
                  <a:pt x="207646" y="24412"/>
                </a:lnTo>
                <a:lnTo>
                  <a:pt x="205376" y="22709"/>
                </a:lnTo>
                <a:lnTo>
                  <a:pt x="200270" y="21005"/>
                </a:lnTo>
                <a:lnTo>
                  <a:pt x="190624" y="19302"/>
                </a:lnTo>
                <a:lnTo>
                  <a:pt x="183815" y="18167"/>
                </a:lnTo>
                <a:lnTo>
                  <a:pt x="175871" y="16464"/>
                </a:lnTo>
                <a:lnTo>
                  <a:pt x="166800" y="14193"/>
                </a:lnTo>
                <a:lnTo>
                  <a:pt x="156587" y="11922"/>
                </a:lnTo>
                <a:lnTo>
                  <a:pt x="144672" y="9651"/>
                </a:lnTo>
                <a:lnTo>
                  <a:pt x="132756" y="7380"/>
                </a:lnTo>
                <a:lnTo>
                  <a:pt x="119706" y="5109"/>
                </a:lnTo>
                <a:lnTo>
                  <a:pt x="106655" y="2838"/>
                </a:lnTo>
                <a:lnTo>
                  <a:pt x="92478" y="1135"/>
                </a:lnTo>
                <a:lnTo>
                  <a:pt x="78860" y="567"/>
                </a:lnTo>
                <a:lnTo>
                  <a:pt x="64675" y="0"/>
                </a:lnTo>
                <a:lnTo>
                  <a:pt x="51057" y="0"/>
                </a:lnTo>
                <a:lnTo>
                  <a:pt x="37448" y="1135"/>
                </a:lnTo>
                <a:lnTo>
                  <a:pt x="24397" y="3406"/>
                </a:lnTo>
                <a:lnTo>
                  <a:pt x="11913" y="6812"/>
                </a:lnTo>
                <a:lnTo>
                  <a:pt x="0" y="11354"/>
                </a:lnTo>
                <a:lnTo>
                  <a:pt x="1701" y="11354"/>
                </a:lnTo>
                <a:lnTo>
                  <a:pt x="5673" y="10786"/>
                </a:lnTo>
                <a:lnTo>
                  <a:pt x="12481" y="1078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7933167" y="5049302"/>
            <a:ext cx="87941" cy="11354"/>
          </a:xfrm>
          <a:custGeom>
            <a:avLst/>
            <a:gdLst/>
            <a:ahLst/>
            <a:cxnLst/>
            <a:rect l="l" t="t" r="r" b="b"/>
            <a:pathLst>
              <a:path w="87941" h="11354">
                <a:moveTo>
                  <a:pt x="0" y="2270"/>
                </a:moveTo>
                <a:lnTo>
                  <a:pt x="87941" y="11354"/>
                </a:lnTo>
                <a:lnTo>
                  <a:pt x="85104" y="10786"/>
                </a:lnTo>
                <a:lnTo>
                  <a:pt x="77728" y="8515"/>
                </a:lnTo>
                <a:lnTo>
                  <a:pt x="66378" y="6245"/>
                </a:lnTo>
                <a:lnTo>
                  <a:pt x="52762" y="3406"/>
                </a:lnTo>
                <a:lnTo>
                  <a:pt x="38012" y="1135"/>
                </a:lnTo>
                <a:lnTo>
                  <a:pt x="23828" y="0"/>
                </a:lnTo>
                <a:lnTo>
                  <a:pt x="10212" y="0"/>
                </a:lnTo>
                <a:lnTo>
                  <a:pt x="0" y="227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8158398" y="5073147"/>
            <a:ext cx="93614" cy="17031"/>
          </a:xfrm>
          <a:custGeom>
            <a:avLst/>
            <a:gdLst/>
            <a:ahLst/>
            <a:cxnLst/>
            <a:rect l="l" t="t" r="r" b="b"/>
            <a:pathLst>
              <a:path w="93614" h="17031">
                <a:moveTo>
                  <a:pt x="7943" y="1703"/>
                </a:moveTo>
                <a:lnTo>
                  <a:pt x="0" y="3974"/>
                </a:lnTo>
                <a:lnTo>
                  <a:pt x="2837" y="3974"/>
                </a:lnTo>
                <a:lnTo>
                  <a:pt x="5674" y="4541"/>
                </a:lnTo>
                <a:lnTo>
                  <a:pt x="9645" y="4541"/>
                </a:lnTo>
                <a:lnTo>
                  <a:pt x="14752" y="5109"/>
                </a:lnTo>
                <a:lnTo>
                  <a:pt x="20994" y="5677"/>
                </a:lnTo>
                <a:lnTo>
                  <a:pt x="27235" y="6245"/>
                </a:lnTo>
                <a:lnTo>
                  <a:pt x="34044" y="6812"/>
                </a:lnTo>
                <a:lnTo>
                  <a:pt x="41420" y="7948"/>
                </a:lnTo>
                <a:lnTo>
                  <a:pt x="49364" y="9083"/>
                </a:lnTo>
                <a:lnTo>
                  <a:pt x="57308" y="10219"/>
                </a:lnTo>
                <a:lnTo>
                  <a:pt x="64684" y="11354"/>
                </a:lnTo>
                <a:lnTo>
                  <a:pt x="72620" y="12490"/>
                </a:lnTo>
                <a:lnTo>
                  <a:pt x="79996" y="13625"/>
                </a:lnTo>
                <a:lnTo>
                  <a:pt x="86805" y="15328"/>
                </a:lnTo>
                <a:lnTo>
                  <a:pt x="93614" y="17031"/>
                </a:lnTo>
                <a:lnTo>
                  <a:pt x="93046" y="16464"/>
                </a:lnTo>
                <a:lnTo>
                  <a:pt x="91344" y="15896"/>
                </a:lnTo>
                <a:lnTo>
                  <a:pt x="88507" y="14760"/>
                </a:lnTo>
                <a:lnTo>
                  <a:pt x="85103" y="13057"/>
                </a:lnTo>
                <a:lnTo>
                  <a:pt x="80563" y="11354"/>
                </a:lnTo>
                <a:lnTo>
                  <a:pt x="74889" y="9083"/>
                </a:lnTo>
                <a:lnTo>
                  <a:pt x="69215" y="7380"/>
                </a:lnTo>
                <a:lnTo>
                  <a:pt x="62414" y="5109"/>
                </a:lnTo>
                <a:lnTo>
                  <a:pt x="55605" y="3406"/>
                </a:lnTo>
                <a:lnTo>
                  <a:pt x="48229" y="1703"/>
                </a:lnTo>
                <a:lnTo>
                  <a:pt x="40285" y="567"/>
                </a:lnTo>
                <a:lnTo>
                  <a:pt x="32342" y="0"/>
                </a:lnTo>
                <a:lnTo>
                  <a:pt x="24398" y="0"/>
                </a:lnTo>
                <a:lnTo>
                  <a:pt x="15887" y="567"/>
                </a:lnTo>
                <a:lnTo>
                  <a:pt x="7943" y="170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7925792" y="5051573"/>
            <a:ext cx="82834" cy="198696"/>
          </a:xfrm>
          <a:custGeom>
            <a:avLst/>
            <a:gdLst/>
            <a:ahLst/>
            <a:cxnLst/>
            <a:rect l="l" t="t" r="r" b="b"/>
            <a:pathLst>
              <a:path w="82834" h="198696">
                <a:moveTo>
                  <a:pt x="0" y="0"/>
                </a:moveTo>
                <a:lnTo>
                  <a:pt x="82834" y="198696"/>
                </a:lnTo>
                <a:lnTo>
                  <a:pt x="79996" y="190748"/>
                </a:lnTo>
                <a:lnTo>
                  <a:pt x="73186" y="169175"/>
                </a:lnTo>
                <a:lnTo>
                  <a:pt x="62974" y="139085"/>
                </a:lnTo>
                <a:lnTo>
                  <a:pt x="50493" y="103894"/>
                </a:lnTo>
                <a:lnTo>
                  <a:pt x="36877" y="68127"/>
                </a:lnTo>
                <a:lnTo>
                  <a:pt x="23261" y="36334"/>
                </a:lnTo>
                <a:lnTo>
                  <a:pt x="10779" y="11922"/>
                </a:lnTo>
                <a:lnTo>
                  <a:pt x="0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8230450" y="5077689"/>
            <a:ext cx="157155" cy="438830"/>
          </a:xfrm>
          <a:custGeom>
            <a:avLst/>
            <a:gdLst/>
            <a:ahLst/>
            <a:cxnLst/>
            <a:rect l="l" t="t" r="r" b="b"/>
            <a:pathLst>
              <a:path w="157155" h="438830">
                <a:moveTo>
                  <a:pt x="1254" y="4541"/>
                </a:moveTo>
                <a:lnTo>
                  <a:pt x="1134" y="3974"/>
                </a:lnTo>
                <a:lnTo>
                  <a:pt x="0" y="0"/>
                </a:lnTo>
                <a:lnTo>
                  <a:pt x="1254" y="4541"/>
                </a:lnTo>
                <a:close/>
              </a:path>
              <a:path w="157155" h="438830">
                <a:moveTo>
                  <a:pt x="11915" y="43147"/>
                </a:moveTo>
                <a:lnTo>
                  <a:pt x="1254" y="4541"/>
                </a:lnTo>
                <a:lnTo>
                  <a:pt x="3404" y="14760"/>
                </a:lnTo>
                <a:lnTo>
                  <a:pt x="7376" y="31792"/>
                </a:lnTo>
                <a:lnTo>
                  <a:pt x="13050" y="54501"/>
                </a:lnTo>
                <a:lnTo>
                  <a:pt x="20426" y="81752"/>
                </a:lnTo>
                <a:lnTo>
                  <a:pt x="28370" y="112970"/>
                </a:lnTo>
                <a:lnTo>
                  <a:pt x="37448" y="146465"/>
                </a:lnTo>
                <a:lnTo>
                  <a:pt x="48229" y="182232"/>
                </a:lnTo>
                <a:lnTo>
                  <a:pt x="59010" y="219135"/>
                </a:lnTo>
                <a:lnTo>
                  <a:pt x="70917" y="256029"/>
                </a:lnTo>
                <a:lnTo>
                  <a:pt x="83968" y="292931"/>
                </a:lnTo>
                <a:lnTo>
                  <a:pt x="97018" y="328131"/>
                </a:lnTo>
                <a:lnTo>
                  <a:pt x="110636" y="360491"/>
                </a:lnTo>
                <a:lnTo>
                  <a:pt x="124254" y="390005"/>
                </a:lnTo>
                <a:lnTo>
                  <a:pt x="138431" y="416122"/>
                </a:lnTo>
                <a:lnTo>
                  <a:pt x="152616" y="436560"/>
                </a:lnTo>
                <a:lnTo>
                  <a:pt x="157155" y="438830"/>
                </a:lnTo>
                <a:lnTo>
                  <a:pt x="157155" y="435992"/>
                </a:lnTo>
                <a:lnTo>
                  <a:pt x="150914" y="424070"/>
                </a:lnTo>
                <a:lnTo>
                  <a:pt x="147509" y="417825"/>
                </a:lnTo>
                <a:lnTo>
                  <a:pt x="142970" y="408742"/>
                </a:lnTo>
                <a:lnTo>
                  <a:pt x="137296" y="396250"/>
                </a:lnTo>
                <a:lnTo>
                  <a:pt x="130487" y="380921"/>
                </a:lnTo>
                <a:lnTo>
                  <a:pt x="122551" y="362194"/>
                </a:lnTo>
                <a:lnTo>
                  <a:pt x="113473" y="341188"/>
                </a:lnTo>
                <a:lnTo>
                  <a:pt x="103827" y="317344"/>
                </a:lnTo>
                <a:lnTo>
                  <a:pt x="93614" y="290661"/>
                </a:lnTo>
                <a:lnTo>
                  <a:pt x="82833" y="261706"/>
                </a:lnTo>
                <a:lnTo>
                  <a:pt x="71485" y="230481"/>
                </a:lnTo>
                <a:lnTo>
                  <a:pt x="59577" y="196993"/>
                </a:lnTo>
                <a:lnTo>
                  <a:pt x="47662" y="161226"/>
                </a:lnTo>
                <a:lnTo>
                  <a:pt x="35746" y="123756"/>
                </a:lnTo>
                <a:lnTo>
                  <a:pt x="23831" y="84023"/>
                </a:lnTo>
                <a:lnTo>
                  <a:pt x="11915" y="4314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8249175" y="5082231"/>
            <a:ext cx="183816" cy="406471"/>
          </a:xfrm>
          <a:custGeom>
            <a:avLst/>
            <a:gdLst/>
            <a:ahLst/>
            <a:cxnLst/>
            <a:rect l="l" t="t" r="r" b="b"/>
            <a:pathLst>
              <a:path w="183816" h="406471">
                <a:moveTo>
                  <a:pt x="13050" y="38037"/>
                </a:moveTo>
                <a:lnTo>
                  <a:pt x="0" y="0"/>
                </a:lnTo>
                <a:lnTo>
                  <a:pt x="1134" y="3406"/>
                </a:lnTo>
                <a:lnTo>
                  <a:pt x="4539" y="13625"/>
                </a:lnTo>
                <a:lnTo>
                  <a:pt x="9645" y="29521"/>
                </a:lnTo>
                <a:lnTo>
                  <a:pt x="16454" y="51095"/>
                </a:lnTo>
                <a:lnTo>
                  <a:pt x="25533" y="76075"/>
                </a:lnTo>
                <a:lnTo>
                  <a:pt x="35179" y="105021"/>
                </a:lnTo>
                <a:lnTo>
                  <a:pt x="46519" y="136246"/>
                </a:lnTo>
                <a:lnTo>
                  <a:pt x="59569" y="169175"/>
                </a:lnTo>
                <a:lnTo>
                  <a:pt x="72620" y="203806"/>
                </a:lnTo>
                <a:lnTo>
                  <a:pt x="86805" y="238430"/>
                </a:lnTo>
                <a:lnTo>
                  <a:pt x="102125" y="271925"/>
                </a:lnTo>
                <a:lnTo>
                  <a:pt x="117437" y="304854"/>
                </a:lnTo>
                <a:lnTo>
                  <a:pt x="132757" y="335511"/>
                </a:lnTo>
                <a:lnTo>
                  <a:pt x="148644" y="363330"/>
                </a:lnTo>
                <a:lnTo>
                  <a:pt x="164532" y="387166"/>
                </a:lnTo>
                <a:lnTo>
                  <a:pt x="179844" y="406471"/>
                </a:lnTo>
                <a:lnTo>
                  <a:pt x="181546" y="406471"/>
                </a:lnTo>
                <a:lnTo>
                  <a:pt x="183816" y="405335"/>
                </a:lnTo>
                <a:lnTo>
                  <a:pt x="183248" y="401360"/>
                </a:lnTo>
                <a:lnTo>
                  <a:pt x="177015" y="391708"/>
                </a:lnTo>
                <a:lnTo>
                  <a:pt x="173610" y="386599"/>
                </a:lnTo>
                <a:lnTo>
                  <a:pt x="168503" y="378083"/>
                </a:lnTo>
                <a:lnTo>
                  <a:pt x="161695" y="366736"/>
                </a:lnTo>
                <a:lnTo>
                  <a:pt x="153184" y="351975"/>
                </a:lnTo>
                <a:lnTo>
                  <a:pt x="144105" y="334376"/>
                </a:lnTo>
                <a:lnTo>
                  <a:pt x="133324" y="313937"/>
                </a:lnTo>
                <a:lnTo>
                  <a:pt x="121976" y="291228"/>
                </a:lnTo>
                <a:lnTo>
                  <a:pt x="109501" y="265680"/>
                </a:lnTo>
                <a:lnTo>
                  <a:pt x="96451" y="238430"/>
                </a:lnTo>
                <a:lnTo>
                  <a:pt x="82833" y="208916"/>
                </a:lnTo>
                <a:lnTo>
                  <a:pt x="69215" y="177691"/>
                </a:lnTo>
                <a:lnTo>
                  <a:pt x="55030" y="144762"/>
                </a:lnTo>
                <a:lnTo>
                  <a:pt x="40853" y="110131"/>
                </a:lnTo>
                <a:lnTo>
                  <a:pt x="26668" y="74372"/>
                </a:lnTo>
                <a:lnTo>
                  <a:pt x="13050" y="3803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7988199" y="5284334"/>
            <a:ext cx="116302" cy="29513"/>
          </a:xfrm>
          <a:custGeom>
            <a:avLst/>
            <a:gdLst/>
            <a:ahLst/>
            <a:cxnLst/>
            <a:rect l="l" t="t" r="r" b="b"/>
            <a:pathLst>
              <a:path w="116302" h="29513">
                <a:moveTo>
                  <a:pt x="1134" y="5677"/>
                </a:moveTo>
                <a:lnTo>
                  <a:pt x="0" y="10786"/>
                </a:lnTo>
                <a:lnTo>
                  <a:pt x="567" y="15896"/>
                </a:lnTo>
                <a:lnTo>
                  <a:pt x="1702" y="21005"/>
                </a:lnTo>
                <a:lnTo>
                  <a:pt x="3404" y="25539"/>
                </a:lnTo>
                <a:lnTo>
                  <a:pt x="4538" y="28378"/>
                </a:lnTo>
                <a:lnTo>
                  <a:pt x="5105" y="29513"/>
                </a:lnTo>
                <a:lnTo>
                  <a:pt x="3404" y="19870"/>
                </a:lnTo>
                <a:lnTo>
                  <a:pt x="5673" y="13057"/>
                </a:lnTo>
                <a:lnTo>
                  <a:pt x="11346" y="9083"/>
                </a:lnTo>
                <a:lnTo>
                  <a:pt x="19859" y="6812"/>
                </a:lnTo>
                <a:lnTo>
                  <a:pt x="30072" y="6245"/>
                </a:lnTo>
                <a:lnTo>
                  <a:pt x="41412" y="6812"/>
                </a:lnTo>
                <a:lnTo>
                  <a:pt x="53328" y="8515"/>
                </a:lnTo>
                <a:lnTo>
                  <a:pt x="65243" y="10786"/>
                </a:lnTo>
                <a:lnTo>
                  <a:pt x="76024" y="13057"/>
                </a:lnTo>
                <a:lnTo>
                  <a:pt x="86237" y="15896"/>
                </a:lnTo>
                <a:lnTo>
                  <a:pt x="94749" y="18735"/>
                </a:lnTo>
                <a:lnTo>
                  <a:pt x="102117" y="21573"/>
                </a:lnTo>
                <a:lnTo>
                  <a:pt x="108358" y="23836"/>
                </a:lnTo>
                <a:lnTo>
                  <a:pt x="112898" y="26107"/>
                </a:lnTo>
                <a:lnTo>
                  <a:pt x="115167" y="27243"/>
                </a:lnTo>
                <a:lnTo>
                  <a:pt x="116302" y="27810"/>
                </a:lnTo>
                <a:lnTo>
                  <a:pt x="115167" y="24404"/>
                </a:lnTo>
                <a:lnTo>
                  <a:pt x="112330" y="21573"/>
                </a:lnTo>
                <a:lnTo>
                  <a:pt x="107791" y="18735"/>
                </a:lnTo>
                <a:lnTo>
                  <a:pt x="102117" y="15896"/>
                </a:lnTo>
                <a:lnTo>
                  <a:pt x="95316" y="13625"/>
                </a:lnTo>
                <a:lnTo>
                  <a:pt x="87372" y="10786"/>
                </a:lnTo>
                <a:lnTo>
                  <a:pt x="78861" y="8515"/>
                </a:lnTo>
                <a:lnTo>
                  <a:pt x="69783" y="6812"/>
                </a:lnTo>
                <a:lnTo>
                  <a:pt x="60704" y="5109"/>
                </a:lnTo>
                <a:lnTo>
                  <a:pt x="51626" y="3406"/>
                </a:lnTo>
                <a:lnTo>
                  <a:pt x="42547" y="2270"/>
                </a:lnTo>
                <a:lnTo>
                  <a:pt x="34036" y="1135"/>
                </a:lnTo>
                <a:lnTo>
                  <a:pt x="26668" y="0"/>
                </a:lnTo>
                <a:lnTo>
                  <a:pt x="9645" y="0"/>
                </a:lnTo>
                <a:lnTo>
                  <a:pt x="3971" y="2270"/>
                </a:lnTo>
                <a:lnTo>
                  <a:pt x="1134" y="567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7972313" y="5228129"/>
            <a:ext cx="106095" cy="59611"/>
          </a:xfrm>
          <a:custGeom>
            <a:avLst/>
            <a:gdLst/>
            <a:ahLst/>
            <a:cxnLst/>
            <a:rect l="l" t="t" r="r" b="b"/>
            <a:pathLst>
              <a:path w="106095" h="59611">
                <a:moveTo>
                  <a:pt x="20991" y="9651"/>
                </a:moveTo>
                <a:lnTo>
                  <a:pt x="31204" y="12490"/>
                </a:lnTo>
                <a:lnTo>
                  <a:pt x="41419" y="17031"/>
                </a:lnTo>
                <a:lnTo>
                  <a:pt x="52191" y="22141"/>
                </a:lnTo>
                <a:lnTo>
                  <a:pt x="62972" y="27818"/>
                </a:lnTo>
                <a:lnTo>
                  <a:pt x="72618" y="33495"/>
                </a:lnTo>
                <a:lnTo>
                  <a:pt x="81129" y="39173"/>
                </a:lnTo>
                <a:lnTo>
                  <a:pt x="88505" y="44850"/>
                </a:lnTo>
                <a:lnTo>
                  <a:pt x="94747" y="49392"/>
                </a:lnTo>
                <a:lnTo>
                  <a:pt x="99854" y="53366"/>
                </a:lnTo>
                <a:lnTo>
                  <a:pt x="103258" y="56772"/>
                </a:lnTo>
                <a:lnTo>
                  <a:pt x="105528" y="59043"/>
                </a:lnTo>
                <a:lnTo>
                  <a:pt x="106095" y="59611"/>
                </a:lnTo>
                <a:lnTo>
                  <a:pt x="106095" y="56205"/>
                </a:lnTo>
                <a:lnTo>
                  <a:pt x="104393" y="52798"/>
                </a:lnTo>
                <a:lnTo>
                  <a:pt x="100988" y="48256"/>
                </a:lnTo>
                <a:lnTo>
                  <a:pt x="96449" y="44282"/>
                </a:lnTo>
                <a:lnTo>
                  <a:pt x="90775" y="39173"/>
                </a:lnTo>
                <a:lnTo>
                  <a:pt x="83966" y="34631"/>
                </a:lnTo>
                <a:lnTo>
                  <a:pt x="76590" y="30089"/>
                </a:lnTo>
                <a:lnTo>
                  <a:pt x="68646" y="24980"/>
                </a:lnTo>
                <a:lnTo>
                  <a:pt x="60703" y="20438"/>
                </a:lnTo>
                <a:lnTo>
                  <a:pt x="52191" y="15896"/>
                </a:lnTo>
                <a:lnTo>
                  <a:pt x="44256" y="11922"/>
                </a:lnTo>
                <a:lnTo>
                  <a:pt x="36879" y="8515"/>
                </a:lnTo>
                <a:lnTo>
                  <a:pt x="29501" y="5677"/>
                </a:lnTo>
                <a:lnTo>
                  <a:pt x="23261" y="2838"/>
                </a:lnTo>
                <a:lnTo>
                  <a:pt x="17588" y="1135"/>
                </a:lnTo>
                <a:lnTo>
                  <a:pt x="13616" y="0"/>
                </a:lnTo>
                <a:lnTo>
                  <a:pt x="7942" y="0"/>
                </a:lnTo>
                <a:lnTo>
                  <a:pt x="3971" y="2838"/>
                </a:lnTo>
                <a:lnTo>
                  <a:pt x="1702" y="6812"/>
                </a:lnTo>
                <a:lnTo>
                  <a:pt x="567" y="11922"/>
                </a:lnTo>
                <a:lnTo>
                  <a:pt x="0" y="17599"/>
                </a:lnTo>
                <a:lnTo>
                  <a:pt x="0" y="22141"/>
                </a:lnTo>
                <a:lnTo>
                  <a:pt x="567" y="25547"/>
                </a:lnTo>
                <a:lnTo>
                  <a:pt x="567" y="26683"/>
                </a:lnTo>
                <a:lnTo>
                  <a:pt x="1702" y="17031"/>
                </a:lnTo>
                <a:lnTo>
                  <a:pt x="6240" y="11354"/>
                </a:lnTo>
                <a:lnTo>
                  <a:pt x="12482" y="9083"/>
                </a:lnTo>
                <a:lnTo>
                  <a:pt x="20991" y="965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0" name="object 130"/>
          <p:cNvSpPr/>
          <p:nvPr/>
        </p:nvSpPr>
        <p:spPr>
          <a:xfrm>
            <a:off x="8034719" y="5357563"/>
            <a:ext cx="75457" cy="27250"/>
          </a:xfrm>
          <a:custGeom>
            <a:avLst/>
            <a:gdLst/>
            <a:ahLst/>
            <a:cxnLst/>
            <a:rect l="l" t="t" r="r" b="b"/>
            <a:pathLst>
              <a:path w="75457" h="27250">
                <a:moveTo>
                  <a:pt x="26668" y="1135"/>
                </a:moveTo>
                <a:lnTo>
                  <a:pt x="0" y="0"/>
                </a:lnTo>
                <a:lnTo>
                  <a:pt x="2837" y="567"/>
                </a:lnTo>
                <a:lnTo>
                  <a:pt x="10213" y="1135"/>
                </a:lnTo>
                <a:lnTo>
                  <a:pt x="20994" y="2838"/>
                </a:lnTo>
                <a:lnTo>
                  <a:pt x="33476" y="5677"/>
                </a:lnTo>
                <a:lnTo>
                  <a:pt x="47094" y="9083"/>
                </a:lnTo>
                <a:lnTo>
                  <a:pt x="59002" y="13625"/>
                </a:lnTo>
                <a:lnTo>
                  <a:pt x="69215" y="19870"/>
                </a:lnTo>
                <a:lnTo>
                  <a:pt x="75457" y="27250"/>
                </a:lnTo>
                <a:lnTo>
                  <a:pt x="75457" y="26115"/>
                </a:lnTo>
                <a:lnTo>
                  <a:pt x="74889" y="22709"/>
                </a:lnTo>
                <a:lnTo>
                  <a:pt x="73187" y="18735"/>
                </a:lnTo>
                <a:lnTo>
                  <a:pt x="68648" y="13625"/>
                </a:lnTo>
                <a:lnTo>
                  <a:pt x="59569" y="8515"/>
                </a:lnTo>
                <a:lnTo>
                  <a:pt x="46527" y="3974"/>
                </a:lnTo>
                <a:lnTo>
                  <a:pt x="26668" y="113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1" name="object 131"/>
          <p:cNvSpPr/>
          <p:nvPr/>
        </p:nvSpPr>
        <p:spPr>
          <a:xfrm>
            <a:off x="8022236" y="5363808"/>
            <a:ext cx="86805" cy="36334"/>
          </a:xfrm>
          <a:custGeom>
            <a:avLst/>
            <a:gdLst/>
            <a:ahLst/>
            <a:cxnLst/>
            <a:rect l="l" t="t" r="r" b="b"/>
            <a:pathLst>
              <a:path w="86805" h="36334">
                <a:moveTo>
                  <a:pt x="567" y="2270"/>
                </a:moveTo>
                <a:lnTo>
                  <a:pt x="1702" y="5109"/>
                </a:lnTo>
                <a:lnTo>
                  <a:pt x="3404" y="8515"/>
                </a:lnTo>
                <a:lnTo>
                  <a:pt x="6241" y="11922"/>
                </a:lnTo>
                <a:lnTo>
                  <a:pt x="9078" y="14760"/>
                </a:lnTo>
                <a:lnTo>
                  <a:pt x="13617" y="17599"/>
                </a:lnTo>
                <a:lnTo>
                  <a:pt x="18724" y="19302"/>
                </a:lnTo>
                <a:lnTo>
                  <a:pt x="26100" y="21005"/>
                </a:lnTo>
                <a:lnTo>
                  <a:pt x="35746" y="23276"/>
                </a:lnTo>
                <a:lnTo>
                  <a:pt x="47094" y="26115"/>
                </a:lnTo>
                <a:lnTo>
                  <a:pt x="58442" y="28954"/>
                </a:lnTo>
                <a:lnTo>
                  <a:pt x="69215" y="31792"/>
                </a:lnTo>
                <a:lnTo>
                  <a:pt x="78294" y="34063"/>
                </a:lnTo>
                <a:lnTo>
                  <a:pt x="84535" y="35766"/>
                </a:lnTo>
                <a:lnTo>
                  <a:pt x="86805" y="36334"/>
                </a:lnTo>
                <a:lnTo>
                  <a:pt x="85670" y="35199"/>
                </a:lnTo>
                <a:lnTo>
                  <a:pt x="81698" y="33495"/>
                </a:lnTo>
                <a:lnTo>
                  <a:pt x="76024" y="30089"/>
                </a:lnTo>
                <a:lnTo>
                  <a:pt x="69215" y="26683"/>
                </a:lnTo>
                <a:lnTo>
                  <a:pt x="61279" y="23276"/>
                </a:lnTo>
                <a:lnTo>
                  <a:pt x="52768" y="19870"/>
                </a:lnTo>
                <a:lnTo>
                  <a:pt x="44825" y="18167"/>
                </a:lnTo>
                <a:lnTo>
                  <a:pt x="37448" y="17599"/>
                </a:lnTo>
                <a:lnTo>
                  <a:pt x="24965" y="17599"/>
                </a:lnTo>
                <a:lnTo>
                  <a:pt x="19859" y="16464"/>
                </a:lnTo>
                <a:lnTo>
                  <a:pt x="15319" y="14193"/>
                </a:lnTo>
                <a:lnTo>
                  <a:pt x="11348" y="11922"/>
                </a:lnTo>
                <a:lnTo>
                  <a:pt x="7376" y="8515"/>
                </a:lnTo>
                <a:lnTo>
                  <a:pt x="3404" y="4541"/>
                </a:lnTo>
                <a:lnTo>
                  <a:pt x="0" y="0"/>
                </a:lnTo>
                <a:lnTo>
                  <a:pt x="0" y="567"/>
                </a:lnTo>
                <a:lnTo>
                  <a:pt x="567" y="227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2" name="object 132"/>
          <p:cNvSpPr/>
          <p:nvPr/>
        </p:nvSpPr>
        <p:spPr>
          <a:xfrm>
            <a:off x="8057982" y="5395601"/>
            <a:ext cx="30639" cy="72661"/>
          </a:xfrm>
          <a:custGeom>
            <a:avLst/>
            <a:gdLst/>
            <a:ahLst/>
            <a:cxnLst/>
            <a:rect l="l" t="t" r="r" b="b"/>
            <a:pathLst>
              <a:path w="30639" h="72661">
                <a:moveTo>
                  <a:pt x="4539" y="10219"/>
                </a:moveTo>
                <a:lnTo>
                  <a:pt x="9078" y="21005"/>
                </a:lnTo>
                <a:lnTo>
                  <a:pt x="14185" y="33495"/>
                </a:lnTo>
                <a:lnTo>
                  <a:pt x="19859" y="46553"/>
                </a:lnTo>
                <a:lnTo>
                  <a:pt x="24398" y="58468"/>
                </a:lnTo>
                <a:lnTo>
                  <a:pt x="28370" y="67551"/>
                </a:lnTo>
                <a:lnTo>
                  <a:pt x="30072" y="72661"/>
                </a:lnTo>
                <a:lnTo>
                  <a:pt x="30639" y="72661"/>
                </a:lnTo>
                <a:lnTo>
                  <a:pt x="30072" y="66984"/>
                </a:lnTo>
                <a:lnTo>
                  <a:pt x="28937" y="57900"/>
                </a:lnTo>
                <a:lnTo>
                  <a:pt x="26100" y="46553"/>
                </a:lnTo>
                <a:lnTo>
                  <a:pt x="22128" y="33495"/>
                </a:lnTo>
                <a:lnTo>
                  <a:pt x="17022" y="21005"/>
                </a:lnTo>
                <a:lnTo>
                  <a:pt x="9645" y="9083"/>
                </a:lnTo>
                <a:lnTo>
                  <a:pt x="0" y="0"/>
                </a:lnTo>
                <a:lnTo>
                  <a:pt x="1134" y="2838"/>
                </a:lnTo>
                <a:lnTo>
                  <a:pt x="4539" y="102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3" name="object 133"/>
          <p:cNvSpPr/>
          <p:nvPr/>
        </p:nvSpPr>
        <p:spPr>
          <a:xfrm>
            <a:off x="8077842" y="5460314"/>
            <a:ext cx="300686" cy="58475"/>
          </a:xfrm>
          <a:custGeom>
            <a:avLst/>
            <a:gdLst/>
            <a:ahLst/>
            <a:cxnLst/>
            <a:rect l="l" t="t" r="r" b="b"/>
            <a:pathLst>
              <a:path w="300686" h="58475">
                <a:moveTo>
                  <a:pt x="31766" y="3406"/>
                </a:moveTo>
                <a:lnTo>
                  <a:pt x="62406" y="7948"/>
                </a:lnTo>
                <a:lnTo>
                  <a:pt x="91904" y="11922"/>
                </a:lnTo>
                <a:lnTo>
                  <a:pt x="119707" y="17031"/>
                </a:lnTo>
                <a:lnTo>
                  <a:pt x="146375" y="21573"/>
                </a:lnTo>
                <a:lnTo>
                  <a:pt x="171333" y="26684"/>
                </a:lnTo>
                <a:lnTo>
                  <a:pt x="194029" y="31226"/>
                </a:lnTo>
                <a:lnTo>
                  <a:pt x="215015" y="35768"/>
                </a:lnTo>
                <a:lnTo>
                  <a:pt x="234307" y="40310"/>
                </a:lnTo>
                <a:lnTo>
                  <a:pt x="251329" y="44851"/>
                </a:lnTo>
                <a:lnTo>
                  <a:pt x="266082" y="48825"/>
                </a:lnTo>
                <a:lnTo>
                  <a:pt x="277997" y="51664"/>
                </a:lnTo>
                <a:lnTo>
                  <a:pt x="287635" y="54501"/>
                </a:lnTo>
                <a:lnTo>
                  <a:pt x="295012" y="56772"/>
                </a:lnTo>
                <a:lnTo>
                  <a:pt x="298983" y="57908"/>
                </a:lnTo>
                <a:lnTo>
                  <a:pt x="275160" y="47689"/>
                </a:lnTo>
                <a:lnTo>
                  <a:pt x="249627" y="38607"/>
                </a:lnTo>
                <a:lnTo>
                  <a:pt x="223526" y="30658"/>
                </a:lnTo>
                <a:lnTo>
                  <a:pt x="197433" y="23846"/>
                </a:lnTo>
                <a:lnTo>
                  <a:pt x="171900" y="18167"/>
                </a:lnTo>
                <a:lnTo>
                  <a:pt x="146934" y="13625"/>
                </a:lnTo>
                <a:lnTo>
                  <a:pt x="123111" y="9651"/>
                </a:lnTo>
                <a:lnTo>
                  <a:pt x="100415" y="6812"/>
                </a:lnTo>
                <a:lnTo>
                  <a:pt x="79421" y="4541"/>
                </a:lnTo>
                <a:lnTo>
                  <a:pt x="60137" y="2838"/>
                </a:lnTo>
                <a:lnTo>
                  <a:pt x="43115" y="1703"/>
                </a:lnTo>
                <a:lnTo>
                  <a:pt x="28362" y="567"/>
                </a:lnTo>
                <a:lnTo>
                  <a:pt x="16446" y="0"/>
                </a:lnTo>
                <a:lnTo>
                  <a:pt x="0" y="0"/>
                </a:lnTo>
                <a:lnTo>
                  <a:pt x="31766" y="340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4" name="object 134"/>
          <p:cNvSpPr/>
          <p:nvPr/>
        </p:nvSpPr>
        <p:spPr>
          <a:xfrm>
            <a:off x="8337115" y="5467127"/>
            <a:ext cx="91904" cy="21575"/>
          </a:xfrm>
          <a:custGeom>
            <a:avLst/>
            <a:gdLst/>
            <a:ahLst/>
            <a:cxnLst/>
            <a:rect l="l" t="t" r="r" b="b"/>
            <a:pathLst>
              <a:path w="91904" h="21575">
                <a:moveTo>
                  <a:pt x="91904" y="21575"/>
                </a:moveTo>
                <a:lnTo>
                  <a:pt x="82266" y="17034"/>
                </a:lnTo>
                <a:lnTo>
                  <a:pt x="73187" y="13057"/>
                </a:lnTo>
                <a:lnTo>
                  <a:pt x="64676" y="9651"/>
                </a:lnTo>
                <a:lnTo>
                  <a:pt x="56165" y="6812"/>
                </a:lnTo>
                <a:lnTo>
                  <a:pt x="48221" y="4541"/>
                </a:lnTo>
                <a:lnTo>
                  <a:pt x="40277" y="2838"/>
                </a:lnTo>
                <a:lnTo>
                  <a:pt x="33469" y="1703"/>
                </a:lnTo>
                <a:lnTo>
                  <a:pt x="26660" y="567"/>
                </a:lnTo>
                <a:lnTo>
                  <a:pt x="20994" y="567"/>
                </a:lnTo>
                <a:lnTo>
                  <a:pt x="15887" y="0"/>
                </a:lnTo>
                <a:lnTo>
                  <a:pt x="3971" y="0"/>
                </a:lnTo>
                <a:lnTo>
                  <a:pt x="1702" y="567"/>
                </a:lnTo>
                <a:lnTo>
                  <a:pt x="0" y="567"/>
                </a:lnTo>
                <a:lnTo>
                  <a:pt x="91904" y="2157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924800" y="5562600"/>
            <a:ext cx="0" cy="0"/>
          </a:xfrm>
          <a:custGeom>
            <a:avLst/>
            <a:gdLst/>
            <a:ahLst/>
            <a:cxn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13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726440" y="1005885"/>
            <a:ext cx="753097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egurança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3540" y="15180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6440" y="1517949"/>
            <a:ext cx="7901328" cy="26854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mos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idência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lta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nidade,</a:t>
            </a:r>
            <a:r>
              <a:rPr dirty="0" smtClean="0" sz="2800" spc="-1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tude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faz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nação.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ante</a:t>
            </a:r>
            <a:r>
              <a:rPr dirty="0" smtClean="0" sz="2800" spc="-10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9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ien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control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complic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ções</a:t>
            </a:r>
            <a:r>
              <a:rPr dirty="0" smtClean="0" sz="2800" spc="-1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lmonares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eumo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ia.</a:t>
            </a:r>
            <a:endParaRPr sz="2800">
              <a:latin typeface="Arial"/>
              <a:cs typeface="Arial"/>
            </a:endParaRPr>
          </a:p>
          <a:p>
            <a:pPr marL="12700" marR="13126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Casos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abortos</a:t>
            </a:r>
            <a:r>
              <a:rPr dirty="0" smtClean="0" sz="2800" spc="-7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ntâneos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3540" y="24572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540" y="382300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6440" y="4249726"/>
            <a:ext cx="6991532" cy="24187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rmos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5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%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endParaRPr sz="2800">
              <a:latin typeface="Arial"/>
              <a:cs typeface="Arial"/>
            </a:endParaRPr>
          </a:p>
          <a:p>
            <a:pPr marL="12700" marR="394101">
              <a:lnSpc>
                <a:spcPct val="100041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ocorre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â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nea.</a:t>
            </a:r>
            <a:endParaRPr sz="2800">
              <a:latin typeface="Arial"/>
              <a:cs typeface="Arial"/>
            </a:endParaRPr>
          </a:p>
          <a:p>
            <a:pPr marL="12700" marR="53309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nsplacent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concepto</a:t>
            </a:r>
            <a:endParaRPr sz="2800">
              <a:latin typeface="Arial"/>
              <a:cs typeface="Arial"/>
            </a:endParaRPr>
          </a:p>
          <a:p>
            <a:pPr marL="12700" marR="53309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qualquer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ão.</a:t>
            </a:r>
            <a:endParaRPr sz="2800">
              <a:latin typeface="Arial"/>
              <a:cs typeface="Arial"/>
            </a:endParaRPr>
          </a:p>
          <a:p>
            <a:pPr marL="1870202" marR="53309">
              <a:lnSpc>
                <a:spcPct val="101277"/>
              </a:lnSpc>
              <a:spcBef>
                <a:spcPts val="45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44460" y="4249726"/>
            <a:ext cx="4934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ha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5615616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88529" y="5615484"/>
            <a:ext cx="92633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154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mpo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15582" y="11666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232240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444109" y="11666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743806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162800" y="3352800"/>
            <a:ext cx="1828800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50240" y="1082085"/>
            <a:ext cx="16772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15942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0240" y="1594149"/>
            <a:ext cx="7175650" cy="5074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-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usa</a:t>
            </a:r>
            <a:r>
              <a:rPr dirty="0" smtClean="0" sz="2800" spc="-5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6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VA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ICE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208239">
              <a:lnSpc>
                <a:spcPct val="100041"/>
              </a:lnSpc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ZO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800" spc="-4" b="1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membro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mília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herpes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182646">
              <a:lnSpc>
                <a:spcPct val="100041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mente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oas.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Pegando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líquido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alguém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ela</a:t>
            </a:r>
            <a:r>
              <a:rPr dirty="0" smtClean="0" sz="2800" spc="-8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pirra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perto</a:t>
            </a:r>
            <a:endParaRPr sz="2800">
              <a:latin typeface="Arial"/>
              <a:cs typeface="Arial"/>
            </a:endParaRPr>
          </a:p>
          <a:p>
            <a:pPr marL="12700" marR="416652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oa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torna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contagiosa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dias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ulas</a:t>
            </a:r>
            <a:r>
              <a:rPr dirty="0" smtClean="0" sz="2800" spc="-10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1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permanece</a:t>
            </a:r>
            <a:r>
              <a:rPr dirty="0" smtClean="0" sz="2800" spc="-1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contagi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sa</a:t>
            </a:r>
            <a:r>
              <a:rPr dirty="0" smtClean="0" sz="2800" spc="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até</a:t>
            </a:r>
            <a:r>
              <a:rPr dirty="0" smtClean="0" sz="2800" spc="-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todas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946402" marR="53263">
              <a:lnSpc>
                <a:spcPct val="101277"/>
              </a:lnSpc>
              <a:spcBef>
                <a:spcPts val="39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2960420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75302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006853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62940" y="1242822"/>
            <a:ext cx="9905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715000" y="2971800"/>
            <a:ext cx="2819400" cy="1962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9740" y="1005885"/>
            <a:ext cx="7834851" cy="56625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3329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minado</a:t>
            </a:r>
            <a:r>
              <a:rPr dirty="0" smtClean="0" sz="2800" spc="-1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3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ória.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5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incu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médio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incubaç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endParaRPr sz="2800">
              <a:latin typeface="Arial"/>
              <a:cs typeface="Arial"/>
            </a:endParaRPr>
          </a:p>
          <a:p>
            <a:pPr marL="355600" marR="53329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primeiros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as:</a:t>
            </a:r>
            <a:endParaRPr sz="2800">
              <a:latin typeface="Arial"/>
              <a:cs typeface="Arial"/>
            </a:endParaRPr>
          </a:p>
          <a:p>
            <a:pPr marL="469900" marR="53329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endParaRPr sz="2400">
              <a:latin typeface="Arial"/>
              <a:cs typeface="Arial"/>
            </a:endParaRPr>
          </a:p>
          <a:p>
            <a:pPr marL="469900" marR="53329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nfor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geral</a:t>
            </a:r>
            <a:endParaRPr sz="2400">
              <a:latin typeface="Arial"/>
              <a:cs typeface="Arial"/>
            </a:endParaRPr>
          </a:p>
          <a:p>
            <a:pPr marL="469900" marR="53329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algias</a:t>
            </a:r>
            <a:endParaRPr sz="2400">
              <a:latin typeface="Arial"/>
              <a:cs typeface="Arial"/>
            </a:endParaRPr>
          </a:p>
          <a:p>
            <a:pPr marL="469900" marR="53329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falé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2400">
              <a:latin typeface="Arial"/>
              <a:cs typeface="Arial"/>
            </a:endParaRPr>
          </a:p>
          <a:p>
            <a:pPr marL="355600" marR="574582" indent="-342900">
              <a:lnSpc>
                <a:spcPct val="100041"/>
              </a:lnSpc>
              <a:spcBef>
                <a:spcPts val="801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omas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anhados</a:t>
            </a:r>
            <a:r>
              <a:rPr dirty="0" smtClean="0" sz="2800" spc="-1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cimento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antema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apular</a:t>
            </a:r>
            <a:endParaRPr sz="2800">
              <a:latin typeface="Arial"/>
              <a:cs typeface="Arial"/>
            </a:endParaRPr>
          </a:p>
          <a:p>
            <a:pPr marL="2136902" marR="53329">
              <a:lnSpc>
                <a:spcPts val="1395"/>
              </a:lnSpc>
              <a:spcBef>
                <a:spcPts val="69"/>
              </a:spcBef>
            </a:pP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baseline="-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baseline="-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-2285" sz="18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006853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bject 13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1" name="object 13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801902" y="4921683"/>
            <a:ext cx="198675" cy="59820"/>
          </a:xfrm>
          <a:custGeom>
            <a:avLst/>
            <a:gdLst/>
            <a:ahLst/>
            <a:cxnLst/>
            <a:rect l="l" t="t" r="r" b="b"/>
            <a:pathLst>
              <a:path w="198675" h="59820">
                <a:moveTo>
                  <a:pt x="198675" y="30253"/>
                </a:moveTo>
                <a:lnTo>
                  <a:pt x="196613" y="24065"/>
                </a:lnTo>
                <a:lnTo>
                  <a:pt x="191112" y="18564"/>
                </a:lnTo>
                <a:lnTo>
                  <a:pt x="181486" y="13751"/>
                </a:lnTo>
                <a:lnTo>
                  <a:pt x="169807" y="8938"/>
                </a:lnTo>
                <a:lnTo>
                  <a:pt x="154681" y="5500"/>
                </a:lnTo>
                <a:lnTo>
                  <a:pt x="137492" y="2062"/>
                </a:lnTo>
                <a:lnTo>
                  <a:pt x="118928" y="687"/>
                </a:lnTo>
                <a:lnTo>
                  <a:pt x="98989" y="0"/>
                </a:lnTo>
                <a:lnTo>
                  <a:pt x="79059" y="687"/>
                </a:lnTo>
                <a:lnTo>
                  <a:pt x="60495" y="2062"/>
                </a:lnTo>
                <a:lnTo>
                  <a:pt x="43994" y="5500"/>
                </a:lnTo>
                <a:lnTo>
                  <a:pt x="28867" y="8938"/>
                </a:lnTo>
                <a:lnTo>
                  <a:pt x="17179" y="13751"/>
                </a:lnTo>
                <a:lnTo>
                  <a:pt x="7563" y="18564"/>
                </a:lnTo>
                <a:lnTo>
                  <a:pt x="2062" y="24065"/>
                </a:lnTo>
                <a:lnTo>
                  <a:pt x="0" y="30253"/>
                </a:lnTo>
                <a:lnTo>
                  <a:pt x="2062" y="35754"/>
                </a:lnTo>
                <a:lnTo>
                  <a:pt x="7563" y="41255"/>
                </a:lnTo>
                <a:lnTo>
                  <a:pt x="17179" y="46755"/>
                </a:lnTo>
                <a:lnTo>
                  <a:pt x="28867" y="50881"/>
                </a:lnTo>
                <a:lnTo>
                  <a:pt x="43994" y="54319"/>
                </a:lnTo>
                <a:lnTo>
                  <a:pt x="60495" y="57757"/>
                </a:lnTo>
                <a:lnTo>
                  <a:pt x="79059" y="59132"/>
                </a:lnTo>
                <a:lnTo>
                  <a:pt x="98989" y="59820"/>
                </a:lnTo>
                <a:lnTo>
                  <a:pt x="118928" y="59132"/>
                </a:lnTo>
                <a:lnTo>
                  <a:pt x="137492" y="57757"/>
                </a:lnTo>
                <a:lnTo>
                  <a:pt x="154681" y="54319"/>
                </a:lnTo>
                <a:lnTo>
                  <a:pt x="169807" y="50881"/>
                </a:lnTo>
                <a:lnTo>
                  <a:pt x="181486" y="46755"/>
                </a:lnTo>
                <a:lnTo>
                  <a:pt x="191112" y="41255"/>
                </a:lnTo>
                <a:lnTo>
                  <a:pt x="196613" y="35754"/>
                </a:lnTo>
                <a:lnTo>
                  <a:pt x="198675" y="30253"/>
                </a:lnTo>
                <a:close/>
              </a:path>
            </a:pathLst>
          </a:custGeom>
          <a:solidFill>
            <a:srgbClr val="EE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808778" y="4923745"/>
            <a:ext cx="184924" cy="55694"/>
          </a:xfrm>
          <a:custGeom>
            <a:avLst/>
            <a:gdLst/>
            <a:ahLst/>
            <a:cxnLst/>
            <a:rect l="l" t="t" r="r" b="b"/>
            <a:pathLst>
              <a:path w="184924" h="55694">
                <a:moveTo>
                  <a:pt x="184924" y="28191"/>
                </a:moveTo>
                <a:lnTo>
                  <a:pt x="182861" y="22690"/>
                </a:lnTo>
                <a:lnTo>
                  <a:pt x="177361" y="17189"/>
                </a:lnTo>
                <a:lnTo>
                  <a:pt x="169110" y="12376"/>
                </a:lnTo>
                <a:lnTo>
                  <a:pt x="158119" y="8251"/>
                </a:lnTo>
                <a:lnTo>
                  <a:pt x="144368" y="4813"/>
                </a:lnTo>
                <a:lnTo>
                  <a:pt x="128554" y="2062"/>
                </a:lnTo>
                <a:lnTo>
                  <a:pt x="110677" y="687"/>
                </a:lnTo>
                <a:lnTo>
                  <a:pt x="92113" y="0"/>
                </a:lnTo>
                <a:lnTo>
                  <a:pt x="73559" y="687"/>
                </a:lnTo>
                <a:lnTo>
                  <a:pt x="56370" y="2062"/>
                </a:lnTo>
                <a:lnTo>
                  <a:pt x="40556" y="4813"/>
                </a:lnTo>
                <a:lnTo>
                  <a:pt x="26805" y="8251"/>
                </a:lnTo>
                <a:lnTo>
                  <a:pt x="15804" y="12376"/>
                </a:lnTo>
                <a:lnTo>
                  <a:pt x="7553" y="17189"/>
                </a:lnTo>
                <a:lnTo>
                  <a:pt x="2062" y="22690"/>
                </a:lnTo>
                <a:lnTo>
                  <a:pt x="0" y="28191"/>
                </a:lnTo>
                <a:lnTo>
                  <a:pt x="2062" y="33691"/>
                </a:lnTo>
                <a:lnTo>
                  <a:pt x="7553" y="39192"/>
                </a:lnTo>
                <a:lnTo>
                  <a:pt x="15804" y="43317"/>
                </a:lnTo>
                <a:lnTo>
                  <a:pt x="26805" y="47443"/>
                </a:lnTo>
                <a:lnTo>
                  <a:pt x="40556" y="50881"/>
                </a:lnTo>
                <a:lnTo>
                  <a:pt x="56370" y="53631"/>
                </a:lnTo>
                <a:lnTo>
                  <a:pt x="73559" y="55006"/>
                </a:lnTo>
                <a:lnTo>
                  <a:pt x="92113" y="55694"/>
                </a:lnTo>
                <a:lnTo>
                  <a:pt x="110677" y="55006"/>
                </a:lnTo>
                <a:lnTo>
                  <a:pt x="128554" y="53631"/>
                </a:lnTo>
                <a:lnTo>
                  <a:pt x="144368" y="50881"/>
                </a:lnTo>
                <a:lnTo>
                  <a:pt x="158119" y="47443"/>
                </a:lnTo>
                <a:lnTo>
                  <a:pt x="169110" y="43317"/>
                </a:lnTo>
                <a:lnTo>
                  <a:pt x="177361" y="39192"/>
                </a:lnTo>
                <a:lnTo>
                  <a:pt x="182861" y="33691"/>
                </a:lnTo>
                <a:lnTo>
                  <a:pt x="184924" y="28191"/>
                </a:lnTo>
                <a:close/>
              </a:path>
            </a:pathLst>
          </a:custGeom>
          <a:solidFill>
            <a:srgbClr val="E1ECE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814956" y="4925808"/>
            <a:ext cx="171870" cy="51569"/>
          </a:xfrm>
          <a:custGeom>
            <a:avLst/>
            <a:gdLst/>
            <a:ahLst/>
            <a:cxnLst/>
            <a:rect l="l" t="t" r="r" b="b"/>
            <a:pathLst>
              <a:path w="171870" h="51569">
                <a:moveTo>
                  <a:pt x="171870" y="26128"/>
                </a:moveTo>
                <a:lnTo>
                  <a:pt x="169807" y="20627"/>
                </a:lnTo>
                <a:lnTo>
                  <a:pt x="164994" y="15814"/>
                </a:lnTo>
                <a:lnTo>
                  <a:pt x="157441" y="11688"/>
                </a:lnTo>
                <a:lnTo>
                  <a:pt x="146440" y="7563"/>
                </a:lnTo>
                <a:lnTo>
                  <a:pt x="134064" y="4125"/>
                </a:lnTo>
                <a:lnTo>
                  <a:pt x="119625" y="2062"/>
                </a:lnTo>
                <a:lnTo>
                  <a:pt x="103124" y="687"/>
                </a:lnTo>
                <a:lnTo>
                  <a:pt x="85935" y="0"/>
                </a:lnTo>
                <a:lnTo>
                  <a:pt x="68755" y="687"/>
                </a:lnTo>
                <a:lnTo>
                  <a:pt x="52254" y="2062"/>
                </a:lnTo>
                <a:lnTo>
                  <a:pt x="37815" y="4125"/>
                </a:lnTo>
                <a:lnTo>
                  <a:pt x="25439" y="7563"/>
                </a:lnTo>
                <a:lnTo>
                  <a:pt x="14438" y="11688"/>
                </a:lnTo>
                <a:lnTo>
                  <a:pt x="6875" y="15814"/>
                </a:lnTo>
                <a:lnTo>
                  <a:pt x="2062" y="20627"/>
                </a:lnTo>
                <a:lnTo>
                  <a:pt x="0" y="26128"/>
                </a:lnTo>
                <a:lnTo>
                  <a:pt x="2062" y="30941"/>
                </a:lnTo>
                <a:lnTo>
                  <a:pt x="6875" y="35754"/>
                </a:lnTo>
                <a:lnTo>
                  <a:pt x="14438" y="39880"/>
                </a:lnTo>
                <a:lnTo>
                  <a:pt x="25439" y="44005"/>
                </a:lnTo>
                <a:lnTo>
                  <a:pt x="37815" y="47443"/>
                </a:lnTo>
                <a:lnTo>
                  <a:pt x="52254" y="49506"/>
                </a:lnTo>
                <a:lnTo>
                  <a:pt x="68755" y="50881"/>
                </a:lnTo>
                <a:lnTo>
                  <a:pt x="85935" y="51569"/>
                </a:lnTo>
                <a:lnTo>
                  <a:pt x="103124" y="50881"/>
                </a:lnTo>
                <a:lnTo>
                  <a:pt x="119625" y="49506"/>
                </a:lnTo>
                <a:lnTo>
                  <a:pt x="134064" y="47443"/>
                </a:lnTo>
                <a:lnTo>
                  <a:pt x="146440" y="44005"/>
                </a:lnTo>
                <a:lnTo>
                  <a:pt x="157441" y="39880"/>
                </a:lnTo>
                <a:lnTo>
                  <a:pt x="164994" y="35754"/>
                </a:lnTo>
                <a:lnTo>
                  <a:pt x="169807" y="30941"/>
                </a:lnTo>
                <a:lnTo>
                  <a:pt x="171870" y="26128"/>
                </a:lnTo>
                <a:close/>
              </a:path>
            </a:pathLst>
          </a:custGeom>
          <a:solidFill>
            <a:srgbClr val="D2DF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821832" y="4927871"/>
            <a:ext cx="158806" cy="47443"/>
          </a:xfrm>
          <a:custGeom>
            <a:avLst/>
            <a:gdLst/>
            <a:ahLst/>
            <a:cxnLst/>
            <a:rect l="l" t="t" r="r" b="b"/>
            <a:pathLst>
              <a:path w="158806" h="47443">
                <a:moveTo>
                  <a:pt x="158806" y="24065"/>
                </a:moveTo>
                <a:lnTo>
                  <a:pt x="157431" y="19252"/>
                </a:lnTo>
                <a:lnTo>
                  <a:pt x="152628" y="14439"/>
                </a:lnTo>
                <a:lnTo>
                  <a:pt x="145065" y="10313"/>
                </a:lnTo>
                <a:lnTo>
                  <a:pt x="135439" y="6875"/>
                </a:lnTo>
                <a:lnTo>
                  <a:pt x="123751" y="4125"/>
                </a:lnTo>
                <a:lnTo>
                  <a:pt x="109999" y="2062"/>
                </a:lnTo>
                <a:lnTo>
                  <a:pt x="94873" y="687"/>
                </a:lnTo>
                <a:lnTo>
                  <a:pt x="79059" y="0"/>
                </a:lnTo>
                <a:lnTo>
                  <a:pt x="63255" y="687"/>
                </a:lnTo>
                <a:lnTo>
                  <a:pt x="48129" y="2062"/>
                </a:lnTo>
                <a:lnTo>
                  <a:pt x="35065" y="4125"/>
                </a:lnTo>
                <a:lnTo>
                  <a:pt x="23376" y="6875"/>
                </a:lnTo>
                <a:lnTo>
                  <a:pt x="13751" y="10313"/>
                </a:lnTo>
                <a:lnTo>
                  <a:pt x="6188" y="14439"/>
                </a:lnTo>
                <a:lnTo>
                  <a:pt x="1375" y="19252"/>
                </a:lnTo>
                <a:lnTo>
                  <a:pt x="0" y="24065"/>
                </a:lnTo>
                <a:lnTo>
                  <a:pt x="1375" y="28878"/>
                </a:lnTo>
                <a:lnTo>
                  <a:pt x="6188" y="33004"/>
                </a:lnTo>
                <a:lnTo>
                  <a:pt x="13751" y="37129"/>
                </a:lnTo>
                <a:lnTo>
                  <a:pt x="23376" y="40567"/>
                </a:lnTo>
                <a:lnTo>
                  <a:pt x="35065" y="43317"/>
                </a:lnTo>
                <a:lnTo>
                  <a:pt x="48129" y="45380"/>
                </a:lnTo>
                <a:lnTo>
                  <a:pt x="63255" y="46755"/>
                </a:lnTo>
                <a:lnTo>
                  <a:pt x="79059" y="47443"/>
                </a:lnTo>
                <a:lnTo>
                  <a:pt x="94873" y="46755"/>
                </a:lnTo>
                <a:lnTo>
                  <a:pt x="109999" y="45380"/>
                </a:lnTo>
                <a:lnTo>
                  <a:pt x="123751" y="43317"/>
                </a:lnTo>
                <a:lnTo>
                  <a:pt x="135439" y="40567"/>
                </a:lnTo>
                <a:lnTo>
                  <a:pt x="145065" y="37129"/>
                </a:lnTo>
                <a:lnTo>
                  <a:pt x="152628" y="33004"/>
                </a:lnTo>
                <a:lnTo>
                  <a:pt x="157431" y="28878"/>
                </a:lnTo>
                <a:lnTo>
                  <a:pt x="158806" y="24065"/>
                </a:lnTo>
                <a:close/>
              </a:path>
            </a:pathLst>
          </a:custGeom>
          <a:solidFill>
            <a:srgbClr val="C4D7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828020" y="4929934"/>
            <a:ext cx="145752" cy="43317"/>
          </a:xfrm>
          <a:custGeom>
            <a:avLst/>
            <a:gdLst/>
            <a:ahLst/>
            <a:cxnLst/>
            <a:rect l="l" t="t" r="r" b="b"/>
            <a:pathLst>
              <a:path w="145752" h="43317">
                <a:moveTo>
                  <a:pt x="145752" y="22002"/>
                </a:moveTo>
                <a:lnTo>
                  <a:pt x="144377" y="17189"/>
                </a:lnTo>
                <a:lnTo>
                  <a:pt x="140252" y="13064"/>
                </a:lnTo>
                <a:lnTo>
                  <a:pt x="133376" y="9626"/>
                </a:lnTo>
                <a:lnTo>
                  <a:pt x="124438" y="6188"/>
                </a:lnTo>
                <a:lnTo>
                  <a:pt x="113437" y="3437"/>
                </a:lnTo>
                <a:lnTo>
                  <a:pt x="101061" y="1375"/>
                </a:lnTo>
                <a:lnTo>
                  <a:pt x="87310" y="687"/>
                </a:lnTo>
                <a:lnTo>
                  <a:pt x="72871" y="0"/>
                </a:lnTo>
                <a:lnTo>
                  <a:pt x="58442" y="687"/>
                </a:lnTo>
                <a:lnTo>
                  <a:pt x="44691" y="1375"/>
                </a:lnTo>
                <a:lnTo>
                  <a:pt x="32315" y="3437"/>
                </a:lnTo>
                <a:lnTo>
                  <a:pt x="21314" y="6188"/>
                </a:lnTo>
                <a:lnTo>
                  <a:pt x="12376" y="9626"/>
                </a:lnTo>
                <a:lnTo>
                  <a:pt x="5500" y="13064"/>
                </a:lnTo>
                <a:lnTo>
                  <a:pt x="1375" y="17189"/>
                </a:lnTo>
                <a:lnTo>
                  <a:pt x="0" y="22002"/>
                </a:lnTo>
                <a:lnTo>
                  <a:pt x="1375" y="26128"/>
                </a:lnTo>
                <a:lnTo>
                  <a:pt x="5500" y="30253"/>
                </a:lnTo>
                <a:lnTo>
                  <a:pt x="12376" y="33691"/>
                </a:lnTo>
                <a:lnTo>
                  <a:pt x="21314" y="37129"/>
                </a:lnTo>
                <a:lnTo>
                  <a:pt x="32315" y="39880"/>
                </a:lnTo>
                <a:lnTo>
                  <a:pt x="44691" y="41942"/>
                </a:lnTo>
                <a:lnTo>
                  <a:pt x="58442" y="42630"/>
                </a:lnTo>
                <a:lnTo>
                  <a:pt x="72871" y="43317"/>
                </a:lnTo>
                <a:lnTo>
                  <a:pt x="87310" y="42630"/>
                </a:lnTo>
                <a:lnTo>
                  <a:pt x="101061" y="41942"/>
                </a:lnTo>
                <a:lnTo>
                  <a:pt x="113437" y="39880"/>
                </a:lnTo>
                <a:lnTo>
                  <a:pt x="124438" y="37129"/>
                </a:lnTo>
                <a:lnTo>
                  <a:pt x="133376" y="33691"/>
                </a:lnTo>
                <a:lnTo>
                  <a:pt x="140252" y="30253"/>
                </a:lnTo>
                <a:lnTo>
                  <a:pt x="144377" y="26128"/>
                </a:lnTo>
                <a:lnTo>
                  <a:pt x="145752" y="22002"/>
                </a:lnTo>
                <a:close/>
              </a:path>
            </a:pathLst>
          </a:custGeom>
          <a:solidFill>
            <a:srgbClr val="B7D1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834895" y="4931996"/>
            <a:ext cx="132689" cy="39192"/>
          </a:xfrm>
          <a:custGeom>
            <a:avLst/>
            <a:gdLst/>
            <a:ahLst/>
            <a:cxnLst/>
            <a:rect l="l" t="t" r="r" b="b"/>
            <a:pathLst>
              <a:path w="132689" h="39192">
                <a:moveTo>
                  <a:pt x="132689" y="19940"/>
                </a:moveTo>
                <a:lnTo>
                  <a:pt x="131314" y="15814"/>
                </a:lnTo>
                <a:lnTo>
                  <a:pt x="127188" y="12376"/>
                </a:lnTo>
                <a:lnTo>
                  <a:pt x="121000" y="8938"/>
                </a:lnTo>
                <a:lnTo>
                  <a:pt x="112750" y="5500"/>
                </a:lnTo>
                <a:lnTo>
                  <a:pt x="103124" y="3437"/>
                </a:lnTo>
                <a:lnTo>
                  <a:pt x="92123" y="1375"/>
                </a:lnTo>
                <a:lnTo>
                  <a:pt x="79059" y="687"/>
                </a:lnTo>
                <a:lnTo>
                  <a:pt x="65996" y="0"/>
                </a:lnTo>
                <a:lnTo>
                  <a:pt x="52942" y="687"/>
                </a:lnTo>
                <a:lnTo>
                  <a:pt x="40565" y="1375"/>
                </a:lnTo>
                <a:lnTo>
                  <a:pt x="28877" y="3437"/>
                </a:lnTo>
                <a:lnTo>
                  <a:pt x="19251" y="5500"/>
                </a:lnTo>
                <a:lnTo>
                  <a:pt x="11000" y="8938"/>
                </a:lnTo>
                <a:lnTo>
                  <a:pt x="5500" y="12376"/>
                </a:lnTo>
                <a:lnTo>
                  <a:pt x="1375" y="15814"/>
                </a:lnTo>
                <a:lnTo>
                  <a:pt x="0" y="19940"/>
                </a:lnTo>
                <a:lnTo>
                  <a:pt x="1375" y="24065"/>
                </a:lnTo>
                <a:lnTo>
                  <a:pt x="5500" y="27503"/>
                </a:lnTo>
                <a:lnTo>
                  <a:pt x="11000" y="30253"/>
                </a:lnTo>
                <a:lnTo>
                  <a:pt x="19251" y="33691"/>
                </a:lnTo>
                <a:lnTo>
                  <a:pt x="28877" y="35754"/>
                </a:lnTo>
                <a:lnTo>
                  <a:pt x="40565" y="37817"/>
                </a:lnTo>
                <a:lnTo>
                  <a:pt x="52942" y="38504"/>
                </a:lnTo>
                <a:lnTo>
                  <a:pt x="65996" y="39192"/>
                </a:lnTo>
                <a:lnTo>
                  <a:pt x="79059" y="38504"/>
                </a:lnTo>
                <a:lnTo>
                  <a:pt x="92123" y="37817"/>
                </a:lnTo>
                <a:lnTo>
                  <a:pt x="103124" y="35754"/>
                </a:lnTo>
                <a:lnTo>
                  <a:pt x="112750" y="33691"/>
                </a:lnTo>
                <a:lnTo>
                  <a:pt x="121000" y="30253"/>
                </a:lnTo>
                <a:lnTo>
                  <a:pt x="127188" y="27503"/>
                </a:lnTo>
                <a:lnTo>
                  <a:pt x="131314" y="24065"/>
                </a:lnTo>
                <a:lnTo>
                  <a:pt x="132689" y="19940"/>
                </a:lnTo>
                <a:close/>
              </a:path>
            </a:pathLst>
          </a:custGeom>
          <a:solidFill>
            <a:srgbClr val="A8C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841771" y="4934059"/>
            <a:ext cx="118938" cy="35066"/>
          </a:xfrm>
          <a:custGeom>
            <a:avLst/>
            <a:gdLst/>
            <a:ahLst/>
            <a:cxnLst/>
            <a:rect l="l" t="t" r="r" b="b"/>
            <a:pathLst>
              <a:path w="118938" h="35066">
                <a:moveTo>
                  <a:pt x="118938" y="17877"/>
                </a:moveTo>
                <a:lnTo>
                  <a:pt x="117562" y="14439"/>
                </a:lnTo>
                <a:lnTo>
                  <a:pt x="114125" y="11001"/>
                </a:lnTo>
                <a:lnTo>
                  <a:pt x="108624" y="7563"/>
                </a:lnTo>
                <a:lnTo>
                  <a:pt x="101749" y="4813"/>
                </a:lnTo>
                <a:lnTo>
                  <a:pt x="92810" y="2750"/>
                </a:lnTo>
                <a:lnTo>
                  <a:pt x="82497" y="1375"/>
                </a:lnTo>
                <a:lnTo>
                  <a:pt x="71496" y="687"/>
                </a:lnTo>
                <a:lnTo>
                  <a:pt x="59120" y="0"/>
                </a:lnTo>
                <a:lnTo>
                  <a:pt x="47441" y="687"/>
                </a:lnTo>
                <a:lnTo>
                  <a:pt x="35753" y="1375"/>
                </a:lnTo>
                <a:lnTo>
                  <a:pt x="26127" y="2750"/>
                </a:lnTo>
                <a:lnTo>
                  <a:pt x="17188" y="4813"/>
                </a:lnTo>
                <a:lnTo>
                  <a:pt x="10313" y="7563"/>
                </a:lnTo>
                <a:lnTo>
                  <a:pt x="4812" y="11001"/>
                </a:lnTo>
                <a:lnTo>
                  <a:pt x="1375" y="14439"/>
                </a:lnTo>
                <a:lnTo>
                  <a:pt x="0" y="17877"/>
                </a:lnTo>
                <a:lnTo>
                  <a:pt x="1375" y="21315"/>
                </a:lnTo>
                <a:lnTo>
                  <a:pt x="4812" y="24753"/>
                </a:lnTo>
                <a:lnTo>
                  <a:pt x="10313" y="27503"/>
                </a:lnTo>
                <a:lnTo>
                  <a:pt x="17188" y="30253"/>
                </a:lnTo>
                <a:lnTo>
                  <a:pt x="26127" y="32316"/>
                </a:lnTo>
                <a:lnTo>
                  <a:pt x="35753" y="33691"/>
                </a:lnTo>
                <a:lnTo>
                  <a:pt x="47441" y="34379"/>
                </a:lnTo>
                <a:lnTo>
                  <a:pt x="59120" y="35066"/>
                </a:lnTo>
                <a:lnTo>
                  <a:pt x="71496" y="34379"/>
                </a:lnTo>
                <a:lnTo>
                  <a:pt x="82497" y="33691"/>
                </a:lnTo>
                <a:lnTo>
                  <a:pt x="92810" y="32316"/>
                </a:lnTo>
                <a:lnTo>
                  <a:pt x="101749" y="30253"/>
                </a:lnTo>
                <a:lnTo>
                  <a:pt x="108624" y="27503"/>
                </a:lnTo>
                <a:lnTo>
                  <a:pt x="114125" y="24753"/>
                </a:lnTo>
                <a:lnTo>
                  <a:pt x="117562" y="21315"/>
                </a:lnTo>
                <a:lnTo>
                  <a:pt x="118938" y="17877"/>
                </a:lnTo>
                <a:close/>
              </a:path>
            </a:pathLst>
          </a:custGeom>
          <a:solidFill>
            <a:srgbClr val="9B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847959" y="4936122"/>
            <a:ext cx="105874" cy="31628"/>
          </a:xfrm>
          <a:custGeom>
            <a:avLst/>
            <a:gdLst/>
            <a:ahLst/>
            <a:cxnLst/>
            <a:rect l="l" t="t" r="r" b="b"/>
            <a:pathLst>
              <a:path w="105874" h="31628">
                <a:moveTo>
                  <a:pt x="105874" y="15814"/>
                </a:moveTo>
                <a:lnTo>
                  <a:pt x="104499" y="12376"/>
                </a:lnTo>
                <a:lnTo>
                  <a:pt x="101749" y="9626"/>
                </a:lnTo>
                <a:lnTo>
                  <a:pt x="96936" y="6875"/>
                </a:lnTo>
                <a:lnTo>
                  <a:pt x="90748" y="4813"/>
                </a:lnTo>
                <a:lnTo>
                  <a:pt x="82497" y="2750"/>
                </a:lnTo>
                <a:lnTo>
                  <a:pt x="73559" y="1375"/>
                </a:lnTo>
                <a:lnTo>
                  <a:pt x="63933" y="0"/>
                </a:lnTo>
                <a:lnTo>
                  <a:pt x="42628" y="0"/>
                </a:lnTo>
                <a:lnTo>
                  <a:pt x="32315" y="1375"/>
                </a:lnTo>
                <a:lnTo>
                  <a:pt x="23376" y="2750"/>
                </a:lnTo>
                <a:lnTo>
                  <a:pt x="15813" y="4813"/>
                </a:lnTo>
                <a:lnTo>
                  <a:pt x="8938" y="6875"/>
                </a:lnTo>
                <a:lnTo>
                  <a:pt x="4125" y="9626"/>
                </a:lnTo>
                <a:lnTo>
                  <a:pt x="1375" y="12376"/>
                </a:lnTo>
                <a:lnTo>
                  <a:pt x="0" y="15814"/>
                </a:lnTo>
                <a:lnTo>
                  <a:pt x="1375" y="18564"/>
                </a:lnTo>
                <a:lnTo>
                  <a:pt x="4125" y="22002"/>
                </a:lnTo>
                <a:lnTo>
                  <a:pt x="8938" y="24753"/>
                </a:lnTo>
                <a:lnTo>
                  <a:pt x="15813" y="26815"/>
                </a:lnTo>
                <a:lnTo>
                  <a:pt x="23376" y="28878"/>
                </a:lnTo>
                <a:lnTo>
                  <a:pt x="32315" y="30253"/>
                </a:lnTo>
                <a:lnTo>
                  <a:pt x="42628" y="31628"/>
                </a:lnTo>
                <a:lnTo>
                  <a:pt x="63933" y="31628"/>
                </a:lnTo>
                <a:lnTo>
                  <a:pt x="73559" y="30253"/>
                </a:lnTo>
                <a:lnTo>
                  <a:pt x="82497" y="28878"/>
                </a:lnTo>
                <a:lnTo>
                  <a:pt x="90748" y="26815"/>
                </a:lnTo>
                <a:lnTo>
                  <a:pt x="96936" y="24753"/>
                </a:lnTo>
                <a:lnTo>
                  <a:pt x="101749" y="22002"/>
                </a:lnTo>
                <a:lnTo>
                  <a:pt x="104499" y="18564"/>
                </a:lnTo>
                <a:lnTo>
                  <a:pt x="105874" y="15814"/>
                </a:lnTo>
                <a:close/>
              </a:path>
            </a:pathLst>
          </a:custGeom>
          <a:solidFill>
            <a:srgbClr val="8BB1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749651" y="4983565"/>
            <a:ext cx="477793" cy="471655"/>
          </a:xfrm>
          <a:custGeom>
            <a:avLst/>
            <a:gdLst/>
            <a:ahLst/>
            <a:cxnLst/>
            <a:rect l="l" t="t" r="r" b="b"/>
            <a:pathLst>
              <a:path w="477793" h="471655">
                <a:moveTo>
                  <a:pt x="0" y="54319"/>
                </a:moveTo>
                <a:lnTo>
                  <a:pt x="687" y="69446"/>
                </a:lnTo>
                <a:lnTo>
                  <a:pt x="5499" y="87323"/>
                </a:lnTo>
                <a:lnTo>
                  <a:pt x="19249" y="119630"/>
                </a:lnTo>
                <a:lnTo>
                  <a:pt x="33686" y="144383"/>
                </a:lnTo>
                <a:lnTo>
                  <a:pt x="47438" y="162948"/>
                </a:lnTo>
                <a:lnTo>
                  <a:pt x="60502" y="176700"/>
                </a:lnTo>
                <a:lnTo>
                  <a:pt x="72181" y="185638"/>
                </a:lnTo>
                <a:lnTo>
                  <a:pt x="81119" y="190452"/>
                </a:lnTo>
                <a:lnTo>
                  <a:pt x="87995" y="193202"/>
                </a:lnTo>
                <a:lnTo>
                  <a:pt x="91432" y="194577"/>
                </a:lnTo>
                <a:lnTo>
                  <a:pt x="92120" y="194577"/>
                </a:lnTo>
                <a:lnTo>
                  <a:pt x="110684" y="210392"/>
                </a:lnTo>
                <a:lnTo>
                  <a:pt x="127185" y="226894"/>
                </a:lnTo>
                <a:lnTo>
                  <a:pt x="141624" y="244083"/>
                </a:lnTo>
                <a:lnTo>
                  <a:pt x="154678" y="263336"/>
                </a:lnTo>
                <a:lnTo>
                  <a:pt x="165679" y="283954"/>
                </a:lnTo>
                <a:lnTo>
                  <a:pt x="175305" y="306644"/>
                </a:lnTo>
                <a:lnTo>
                  <a:pt x="183556" y="331397"/>
                </a:lnTo>
                <a:lnTo>
                  <a:pt x="191806" y="358901"/>
                </a:lnTo>
                <a:lnTo>
                  <a:pt x="195932" y="372652"/>
                </a:lnTo>
                <a:lnTo>
                  <a:pt x="200745" y="385029"/>
                </a:lnTo>
                <a:lnTo>
                  <a:pt x="205558" y="396718"/>
                </a:lnTo>
                <a:lnTo>
                  <a:pt x="211746" y="407032"/>
                </a:lnTo>
                <a:lnTo>
                  <a:pt x="218621" y="416658"/>
                </a:lnTo>
                <a:lnTo>
                  <a:pt x="226184" y="425597"/>
                </a:lnTo>
                <a:lnTo>
                  <a:pt x="235113" y="433160"/>
                </a:lnTo>
                <a:lnTo>
                  <a:pt x="245426" y="440036"/>
                </a:lnTo>
                <a:lnTo>
                  <a:pt x="257115" y="446215"/>
                </a:lnTo>
                <a:lnTo>
                  <a:pt x="270179" y="451715"/>
                </a:lnTo>
                <a:lnTo>
                  <a:pt x="285305" y="456529"/>
                </a:lnTo>
                <a:lnTo>
                  <a:pt x="301806" y="460654"/>
                </a:lnTo>
                <a:lnTo>
                  <a:pt x="320361" y="464092"/>
                </a:lnTo>
                <a:lnTo>
                  <a:pt x="340988" y="466842"/>
                </a:lnTo>
                <a:lnTo>
                  <a:pt x="363677" y="468905"/>
                </a:lnTo>
                <a:lnTo>
                  <a:pt x="389117" y="470968"/>
                </a:lnTo>
                <a:lnTo>
                  <a:pt x="413172" y="471655"/>
                </a:lnTo>
                <a:lnTo>
                  <a:pt x="433111" y="470968"/>
                </a:lnTo>
                <a:lnTo>
                  <a:pt x="448925" y="467530"/>
                </a:lnTo>
                <a:lnTo>
                  <a:pt x="460613" y="463404"/>
                </a:lnTo>
                <a:lnTo>
                  <a:pt x="469551" y="457216"/>
                </a:lnTo>
                <a:lnTo>
                  <a:pt x="475042" y="448965"/>
                </a:lnTo>
                <a:lnTo>
                  <a:pt x="477793" y="439348"/>
                </a:lnTo>
                <a:lnTo>
                  <a:pt x="477793" y="427659"/>
                </a:lnTo>
                <a:lnTo>
                  <a:pt x="475042" y="415283"/>
                </a:lnTo>
                <a:lnTo>
                  <a:pt x="470927" y="400156"/>
                </a:lnTo>
                <a:lnTo>
                  <a:pt x="464739" y="384341"/>
                </a:lnTo>
                <a:lnTo>
                  <a:pt x="457175" y="366464"/>
                </a:lnTo>
                <a:lnTo>
                  <a:pt x="448925" y="347212"/>
                </a:lnTo>
                <a:lnTo>
                  <a:pt x="439299" y="326584"/>
                </a:lnTo>
                <a:lnTo>
                  <a:pt x="429673" y="304581"/>
                </a:lnTo>
                <a:lnTo>
                  <a:pt x="419360" y="281203"/>
                </a:lnTo>
                <a:lnTo>
                  <a:pt x="409734" y="257147"/>
                </a:lnTo>
                <a:lnTo>
                  <a:pt x="400108" y="232394"/>
                </a:lnTo>
                <a:lnTo>
                  <a:pt x="391179" y="208329"/>
                </a:lnTo>
                <a:lnTo>
                  <a:pt x="382241" y="184951"/>
                </a:lnTo>
                <a:lnTo>
                  <a:pt x="372615" y="162260"/>
                </a:lnTo>
                <a:lnTo>
                  <a:pt x="363677" y="140258"/>
                </a:lnTo>
                <a:lnTo>
                  <a:pt x="354051" y="119630"/>
                </a:lnTo>
                <a:lnTo>
                  <a:pt x="343738" y="99690"/>
                </a:lnTo>
                <a:lnTo>
                  <a:pt x="333424" y="81135"/>
                </a:lnTo>
                <a:lnTo>
                  <a:pt x="321736" y="64633"/>
                </a:lnTo>
                <a:lnTo>
                  <a:pt x="309369" y="49506"/>
                </a:lnTo>
                <a:lnTo>
                  <a:pt x="296306" y="36442"/>
                </a:lnTo>
                <a:lnTo>
                  <a:pt x="281867" y="25440"/>
                </a:lnTo>
                <a:lnTo>
                  <a:pt x="266053" y="16502"/>
                </a:lnTo>
                <a:lnTo>
                  <a:pt x="248864" y="10313"/>
                </a:lnTo>
                <a:lnTo>
                  <a:pt x="230300" y="6875"/>
                </a:lnTo>
                <a:lnTo>
                  <a:pt x="210371" y="4813"/>
                </a:lnTo>
                <a:lnTo>
                  <a:pt x="189056" y="2750"/>
                </a:lnTo>
                <a:lnTo>
                  <a:pt x="167742" y="1375"/>
                </a:lnTo>
                <a:lnTo>
                  <a:pt x="145750" y="0"/>
                </a:lnTo>
                <a:lnTo>
                  <a:pt x="124435" y="0"/>
                </a:lnTo>
                <a:lnTo>
                  <a:pt x="103808" y="687"/>
                </a:lnTo>
                <a:lnTo>
                  <a:pt x="83182" y="2062"/>
                </a:lnTo>
                <a:lnTo>
                  <a:pt x="64618" y="4813"/>
                </a:lnTo>
                <a:lnTo>
                  <a:pt x="47438" y="8938"/>
                </a:lnTo>
                <a:lnTo>
                  <a:pt x="32998" y="14439"/>
                </a:lnTo>
                <a:lnTo>
                  <a:pt x="19936" y="21315"/>
                </a:lnTo>
                <a:lnTo>
                  <a:pt x="10312" y="30253"/>
                </a:lnTo>
                <a:lnTo>
                  <a:pt x="3436" y="41255"/>
                </a:lnTo>
                <a:lnTo>
                  <a:pt x="0" y="54319"/>
                </a:lnTo>
                <a:close/>
              </a:path>
            </a:pathLst>
          </a:custGeom>
          <a:solidFill>
            <a:srgbClr val="F8F7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764775" y="4988379"/>
            <a:ext cx="450302" cy="457216"/>
          </a:xfrm>
          <a:custGeom>
            <a:avLst/>
            <a:gdLst/>
            <a:ahLst/>
            <a:cxnLst/>
            <a:rect l="l" t="t" r="r" b="b"/>
            <a:pathLst>
              <a:path w="450302" h="457216">
                <a:moveTo>
                  <a:pt x="45377" y="160198"/>
                </a:moveTo>
                <a:lnTo>
                  <a:pt x="57744" y="173262"/>
                </a:lnTo>
                <a:lnTo>
                  <a:pt x="68745" y="181513"/>
                </a:lnTo>
                <a:lnTo>
                  <a:pt x="76996" y="186326"/>
                </a:lnTo>
                <a:lnTo>
                  <a:pt x="83871" y="189076"/>
                </a:lnTo>
                <a:lnTo>
                  <a:pt x="86621" y="189764"/>
                </a:lnTo>
                <a:lnTo>
                  <a:pt x="87309" y="190452"/>
                </a:lnTo>
                <a:lnTo>
                  <a:pt x="105185" y="205578"/>
                </a:lnTo>
                <a:lnTo>
                  <a:pt x="120999" y="221393"/>
                </a:lnTo>
                <a:lnTo>
                  <a:pt x="134741" y="237895"/>
                </a:lnTo>
                <a:lnTo>
                  <a:pt x="146429" y="256460"/>
                </a:lnTo>
                <a:lnTo>
                  <a:pt x="156743" y="276390"/>
                </a:lnTo>
                <a:lnTo>
                  <a:pt x="166369" y="298393"/>
                </a:lnTo>
                <a:lnTo>
                  <a:pt x="174619" y="322459"/>
                </a:lnTo>
                <a:lnTo>
                  <a:pt x="182870" y="348587"/>
                </a:lnTo>
                <a:lnTo>
                  <a:pt x="186995" y="361651"/>
                </a:lnTo>
                <a:lnTo>
                  <a:pt x="191121" y="374028"/>
                </a:lnTo>
                <a:lnTo>
                  <a:pt x="195934" y="385029"/>
                </a:lnTo>
                <a:lnTo>
                  <a:pt x="202122" y="395343"/>
                </a:lnTo>
                <a:lnTo>
                  <a:pt x="208310" y="404969"/>
                </a:lnTo>
                <a:lnTo>
                  <a:pt x="215863" y="413220"/>
                </a:lnTo>
                <a:lnTo>
                  <a:pt x="224114" y="420784"/>
                </a:lnTo>
                <a:lnTo>
                  <a:pt x="233740" y="427659"/>
                </a:lnTo>
                <a:lnTo>
                  <a:pt x="244741" y="433848"/>
                </a:lnTo>
                <a:lnTo>
                  <a:pt x="257117" y="438661"/>
                </a:lnTo>
                <a:lnTo>
                  <a:pt x="271556" y="443464"/>
                </a:lnTo>
                <a:lnTo>
                  <a:pt x="286682" y="446902"/>
                </a:lnTo>
                <a:lnTo>
                  <a:pt x="304549" y="450340"/>
                </a:lnTo>
                <a:lnTo>
                  <a:pt x="323801" y="453091"/>
                </a:lnTo>
                <a:lnTo>
                  <a:pt x="345115" y="455153"/>
                </a:lnTo>
                <a:lnTo>
                  <a:pt x="368492" y="456529"/>
                </a:lnTo>
                <a:lnTo>
                  <a:pt x="391172" y="457216"/>
                </a:lnTo>
                <a:lnTo>
                  <a:pt x="409736" y="455841"/>
                </a:lnTo>
                <a:lnTo>
                  <a:pt x="424175" y="453091"/>
                </a:lnTo>
                <a:lnTo>
                  <a:pt x="435175" y="448277"/>
                </a:lnTo>
                <a:lnTo>
                  <a:pt x="443426" y="442089"/>
                </a:lnTo>
                <a:lnTo>
                  <a:pt x="448239" y="434535"/>
                </a:lnTo>
                <a:lnTo>
                  <a:pt x="450302" y="424909"/>
                </a:lnTo>
                <a:lnTo>
                  <a:pt x="450302" y="413908"/>
                </a:lnTo>
                <a:lnTo>
                  <a:pt x="447552" y="401531"/>
                </a:lnTo>
                <a:lnTo>
                  <a:pt x="443426" y="387092"/>
                </a:lnTo>
                <a:lnTo>
                  <a:pt x="437926" y="371277"/>
                </a:lnTo>
                <a:lnTo>
                  <a:pt x="431050" y="354088"/>
                </a:lnTo>
                <a:lnTo>
                  <a:pt x="422799" y="335523"/>
                </a:lnTo>
                <a:lnTo>
                  <a:pt x="413861" y="315583"/>
                </a:lnTo>
                <a:lnTo>
                  <a:pt x="404235" y="294268"/>
                </a:lnTo>
                <a:lnTo>
                  <a:pt x="394610" y="271577"/>
                </a:lnTo>
                <a:lnTo>
                  <a:pt x="384984" y="248209"/>
                </a:lnTo>
                <a:lnTo>
                  <a:pt x="376055" y="224831"/>
                </a:lnTo>
                <a:lnTo>
                  <a:pt x="367117" y="201453"/>
                </a:lnTo>
                <a:lnTo>
                  <a:pt x="358178" y="178763"/>
                </a:lnTo>
                <a:lnTo>
                  <a:pt x="349240" y="156760"/>
                </a:lnTo>
                <a:lnTo>
                  <a:pt x="340302" y="135445"/>
                </a:lnTo>
                <a:lnTo>
                  <a:pt x="330676" y="114817"/>
                </a:lnTo>
                <a:lnTo>
                  <a:pt x="321050" y="95565"/>
                </a:lnTo>
                <a:lnTo>
                  <a:pt x="310737" y="78384"/>
                </a:lnTo>
                <a:lnTo>
                  <a:pt x="300424" y="61882"/>
                </a:lnTo>
                <a:lnTo>
                  <a:pt x="288745" y="47443"/>
                </a:lnTo>
                <a:lnTo>
                  <a:pt x="275681" y="34379"/>
                </a:lnTo>
                <a:lnTo>
                  <a:pt x="261930" y="24065"/>
                </a:lnTo>
                <a:lnTo>
                  <a:pt x="247491" y="15814"/>
                </a:lnTo>
                <a:lnTo>
                  <a:pt x="231677" y="9626"/>
                </a:lnTo>
                <a:lnTo>
                  <a:pt x="213801" y="6188"/>
                </a:lnTo>
                <a:lnTo>
                  <a:pt x="195246" y="4125"/>
                </a:lnTo>
                <a:lnTo>
                  <a:pt x="175307" y="2750"/>
                </a:lnTo>
                <a:lnTo>
                  <a:pt x="155368" y="1375"/>
                </a:lnTo>
                <a:lnTo>
                  <a:pt x="134741" y="0"/>
                </a:lnTo>
                <a:lnTo>
                  <a:pt x="114811" y="0"/>
                </a:lnTo>
                <a:lnTo>
                  <a:pt x="95560" y="687"/>
                </a:lnTo>
                <a:lnTo>
                  <a:pt x="76996" y="2750"/>
                </a:lnTo>
                <a:lnTo>
                  <a:pt x="59119" y="5500"/>
                </a:lnTo>
                <a:lnTo>
                  <a:pt x="43315" y="9626"/>
                </a:lnTo>
                <a:lnTo>
                  <a:pt x="29564" y="15126"/>
                </a:lnTo>
                <a:lnTo>
                  <a:pt x="17874" y="22002"/>
                </a:lnTo>
                <a:lnTo>
                  <a:pt x="8937" y="30941"/>
                </a:lnTo>
                <a:lnTo>
                  <a:pt x="2750" y="41942"/>
                </a:lnTo>
                <a:lnTo>
                  <a:pt x="0" y="54319"/>
                </a:lnTo>
                <a:lnTo>
                  <a:pt x="687" y="69446"/>
                </a:lnTo>
                <a:lnTo>
                  <a:pt x="5499" y="86635"/>
                </a:lnTo>
                <a:lnTo>
                  <a:pt x="18562" y="117567"/>
                </a:lnTo>
                <a:lnTo>
                  <a:pt x="32314" y="142320"/>
                </a:lnTo>
                <a:lnTo>
                  <a:pt x="45377" y="160198"/>
                </a:lnTo>
                <a:close/>
              </a:path>
            </a:pathLst>
          </a:custGeom>
          <a:solidFill>
            <a:srgbClr val="F4EE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779212" y="4993879"/>
            <a:ext cx="423489" cy="441402"/>
          </a:xfrm>
          <a:custGeom>
            <a:avLst/>
            <a:gdLst/>
            <a:ahLst/>
            <a:cxnLst/>
            <a:rect l="l" t="t" r="r" b="b"/>
            <a:pathLst>
              <a:path w="423489" h="441402">
                <a:moveTo>
                  <a:pt x="0" y="53631"/>
                </a:moveTo>
                <a:lnTo>
                  <a:pt x="687" y="68071"/>
                </a:lnTo>
                <a:lnTo>
                  <a:pt x="5500" y="84573"/>
                </a:lnTo>
                <a:lnTo>
                  <a:pt x="18565" y="114817"/>
                </a:lnTo>
                <a:lnTo>
                  <a:pt x="31628" y="138882"/>
                </a:lnTo>
                <a:lnTo>
                  <a:pt x="43995" y="156072"/>
                </a:lnTo>
                <a:lnTo>
                  <a:pt x="55683" y="168449"/>
                </a:lnTo>
                <a:lnTo>
                  <a:pt x="65997" y="176700"/>
                </a:lnTo>
                <a:lnTo>
                  <a:pt x="74247" y="181513"/>
                </a:lnTo>
                <a:lnTo>
                  <a:pt x="79748" y="183576"/>
                </a:lnTo>
                <a:lnTo>
                  <a:pt x="82498" y="184263"/>
                </a:lnTo>
                <a:lnTo>
                  <a:pt x="83873" y="184951"/>
                </a:lnTo>
                <a:lnTo>
                  <a:pt x="100374" y="199390"/>
                </a:lnTo>
                <a:lnTo>
                  <a:pt x="114813" y="214517"/>
                </a:lnTo>
                <a:lnTo>
                  <a:pt x="127867" y="231019"/>
                </a:lnTo>
                <a:lnTo>
                  <a:pt x="138868" y="248896"/>
                </a:lnTo>
                <a:lnTo>
                  <a:pt x="149182" y="268139"/>
                </a:lnTo>
                <a:lnTo>
                  <a:pt x="158120" y="289454"/>
                </a:lnTo>
                <a:lnTo>
                  <a:pt x="166371" y="312832"/>
                </a:lnTo>
                <a:lnTo>
                  <a:pt x="173934" y="338273"/>
                </a:lnTo>
                <a:lnTo>
                  <a:pt x="178059" y="351337"/>
                </a:lnTo>
                <a:lnTo>
                  <a:pt x="182184" y="363026"/>
                </a:lnTo>
                <a:lnTo>
                  <a:pt x="186997" y="373340"/>
                </a:lnTo>
                <a:lnTo>
                  <a:pt x="192498" y="383654"/>
                </a:lnTo>
                <a:lnTo>
                  <a:pt x="198676" y="392592"/>
                </a:lnTo>
                <a:lnTo>
                  <a:pt x="205552" y="400156"/>
                </a:lnTo>
                <a:lnTo>
                  <a:pt x="213803" y="407719"/>
                </a:lnTo>
                <a:lnTo>
                  <a:pt x="222741" y="413908"/>
                </a:lnTo>
                <a:lnTo>
                  <a:pt x="233054" y="420096"/>
                </a:lnTo>
                <a:lnTo>
                  <a:pt x="244743" y="424909"/>
                </a:lnTo>
                <a:lnTo>
                  <a:pt x="257806" y="429035"/>
                </a:lnTo>
                <a:lnTo>
                  <a:pt x="272245" y="432463"/>
                </a:lnTo>
                <a:lnTo>
                  <a:pt x="288049" y="435901"/>
                </a:lnTo>
                <a:lnTo>
                  <a:pt x="306613" y="437964"/>
                </a:lnTo>
                <a:lnTo>
                  <a:pt x="325865" y="440026"/>
                </a:lnTo>
                <a:lnTo>
                  <a:pt x="347867" y="441402"/>
                </a:lnTo>
                <a:lnTo>
                  <a:pt x="368484" y="441402"/>
                </a:lnTo>
                <a:lnTo>
                  <a:pt x="385673" y="440714"/>
                </a:lnTo>
                <a:lnTo>
                  <a:pt x="399424" y="437276"/>
                </a:lnTo>
                <a:lnTo>
                  <a:pt x="409738" y="433160"/>
                </a:lnTo>
                <a:lnTo>
                  <a:pt x="417301" y="426972"/>
                </a:lnTo>
                <a:lnTo>
                  <a:pt x="421426" y="419408"/>
                </a:lnTo>
                <a:lnTo>
                  <a:pt x="423489" y="409782"/>
                </a:lnTo>
                <a:lnTo>
                  <a:pt x="423489" y="399468"/>
                </a:lnTo>
                <a:lnTo>
                  <a:pt x="420739" y="387092"/>
                </a:lnTo>
                <a:lnTo>
                  <a:pt x="416613" y="373340"/>
                </a:lnTo>
                <a:lnTo>
                  <a:pt x="411113" y="358213"/>
                </a:lnTo>
                <a:lnTo>
                  <a:pt x="404237" y="341711"/>
                </a:lnTo>
                <a:lnTo>
                  <a:pt x="396674" y="323834"/>
                </a:lnTo>
                <a:lnTo>
                  <a:pt x="388423" y="303894"/>
                </a:lnTo>
                <a:lnTo>
                  <a:pt x="378798" y="283266"/>
                </a:lnTo>
                <a:lnTo>
                  <a:pt x="369859" y="261263"/>
                </a:lnTo>
                <a:lnTo>
                  <a:pt x="360931" y="238583"/>
                </a:lnTo>
                <a:lnTo>
                  <a:pt x="351992" y="215892"/>
                </a:lnTo>
                <a:lnTo>
                  <a:pt x="343054" y="193889"/>
                </a:lnTo>
                <a:lnTo>
                  <a:pt x="334803" y="171887"/>
                </a:lnTo>
                <a:lnTo>
                  <a:pt x="325865" y="150571"/>
                </a:lnTo>
                <a:lnTo>
                  <a:pt x="317614" y="129944"/>
                </a:lnTo>
                <a:lnTo>
                  <a:pt x="308676" y="110004"/>
                </a:lnTo>
                <a:lnTo>
                  <a:pt x="299738" y="91439"/>
                </a:lnTo>
                <a:lnTo>
                  <a:pt x="289424" y="74259"/>
                </a:lnTo>
                <a:lnTo>
                  <a:pt x="279121" y="58444"/>
                </a:lnTo>
                <a:lnTo>
                  <a:pt x="268120" y="44693"/>
                </a:lnTo>
                <a:lnTo>
                  <a:pt x="256431" y="32316"/>
                </a:lnTo>
                <a:lnTo>
                  <a:pt x="243368" y="22002"/>
                </a:lnTo>
                <a:lnTo>
                  <a:pt x="229616" y="14439"/>
                </a:lnTo>
                <a:lnTo>
                  <a:pt x="214490" y="8938"/>
                </a:lnTo>
                <a:lnTo>
                  <a:pt x="197998" y="5500"/>
                </a:lnTo>
                <a:lnTo>
                  <a:pt x="180122" y="3437"/>
                </a:lnTo>
                <a:lnTo>
                  <a:pt x="162245" y="2062"/>
                </a:lnTo>
                <a:lnTo>
                  <a:pt x="142994" y="687"/>
                </a:lnTo>
                <a:lnTo>
                  <a:pt x="124429" y="0"/>
                </a:lnTo>
                <a:lnTo>
                  <a:pt x="105875" y="0"/>
                </a:lnTo>
                <a:lnTo>
                  <a:pt x="87998" y="687"/>
                </a:lnTo>
                <a:lnTo>
                  <a:pt x="70122" y="2750"/>
                </a:lnTo>
                <a:lnTo>
                  <a:pt x="54308" y="5500"/>
                </a:lnTo>
                <a:lnTo>
                  <a:pt x="39869" y="9626"/>
                </a:lnTo>
                <a:lnTo>
                  <a:pt x="26815" y="15126"/>
                </a:lnTo>
                <a:lnTo>
                  <a:pt x="16502" y="22002"/>
                </a:lnTo>
                <a:lnTo>
                  <a:pt x="8249" y="30941"/>
                </a:lnTo>
                <a:lnTo>
                  <a:pt x="2750" y="41255"/>
                </a:lnTo>
                <a:lnTo>
                  <a:pt x="0" y="53631"/>
                </a:lnTo>
                <a:close/>
              </a:path>
            </a:pathLst>
          </a:custGeom>
          <a:solidFill>
            <a:srgbClr val="F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793651" y="4999380"/>
            <a:ext cx="397361" cy="426284"/>
          </a:xfrm>
          <a:custGeom>
            <a:avLst/>
            <a:gdLst/>
            <a:ahLst/>
            <a:cxnLst/>
            <a:rect l="l" t="t" r="r" b="b"/>
            <a:pathLst>
              <a:path w="397361" h="426284">
                <a:moveTo>
                  <a:pt x="0" y="52944"/>
                </a:moveTo>
                <a:lnTo>
                  <a:pt x="687" y="66695"/>
                </a:lnTo>
                <a:lnTo>
                  <a:pt x="5500" y="83188"/>
                </a:lnTo>
                <a:lnTo>
                  <a:pt x="17876" y="112754"/>
                </a:lnTo>
                <a:lnTo>
                  <a:pt x="30243" y="135445"/>
                </a:lnTo>
                <a:lnTo>
                  <a:pt x="41931" y="152634"/>
                </a:lnTo>
                <a:lnTo>
                  <a:pt x="52932" y="164323"/>
                </a:lnTo>
                <a:lnTo>
                  <a:pt x="62558" y="171887"/>
                </a:lnTo>
                <a:lnTo>
                  <a:pt x="70121" y="176700"/>
                </a:lnTo>
                <a:lnTo>
                  <a:pt x="75621" y="178763"/>
                </a:lnTo>
                <a:lnTo>
                  <a:pt x="78372" y="179450"/>
                </a:lnTo>
                <a:lnTo>
                  <a:pt x="79747" y="180138"/>
                </a:lnTo>
                <a:lnTo>
                  <a:pt x="95561" y="193889"/>
                </a:lnTo>
                <a:lnTo>
                  <a:pt x="108615" y="208329"/>
                </a:lnTo>
                <a:lnTo>
                  <a:pt x="120991" y="224143"/>
                </a:lnTo>
                <a:lnTo>
                  <a:pt x="131992" y="241333"/>
                </a:lnTo>
                <a:lnTo>
                  <a:pt x="140930" y="259888"/>
                </a:lnTo>
                <a:lnTo>
                  <a:pt x="149868" y="280516"/>
                </a:lnTo>
                <a:lnTo>
                  <a:pt x="157431" y="302519"/>
                </a:lnTo>
                <a:lnTo>
                  <a:pt x="164994" y="327272"/>
                </a:lnTo>
                <a:lnTo>
                  <a:pt x="168432" y="339648"/>
                </a:lnTo>
                <a:lnTo>
                  <a:pt x="172558" y="351337"/>
                </a:lnTo>
                <a:lnTo>
                  <a:pt x="177371" y="361651"/>
                </a:lnTo>
                <a:lnTo>
                  <a:pt x="182871" y="371277"/>
                </a:lnTo>
                <a:lnTo>
                  <a:pt x="188362" y="380216"/>
                </a:lnTo>
                <a:lnTo>
                  <a:pt x="195238" y="387779"/>
                </a:lnTo>
                <a:lnTo>
                  <a:pt x="202801" y="394655"/>
                </a:lnTo>
                <a:lnTo>
                  <a:pt x="211051" y="400844"/>
                </a:lnTo>
                <a:lnTo>
                  <a:pt x="220677" y="406344"/>
                </a:lnTo>
                <a:lnTo>
                  <a:pt x="231678" y="411157"/>
                </a:lnTo>
                <a:lnTo>
                  <a:pt x="244054" y="415283"/>
                </a:lnTo>
                <a:lnTo>
                  <a:pt x="257118" y="418721"/>
                </a:lnTo>
                <a:lnTo>
                  <a:pt x="272235" y="421471"/>
                </a:lnTo>
                <a:lnTo>
                  <a:pt x="289424" y="423534"/>
                </a:lnTo>
                <a:lnTo>
                  <a:pt x="307300" y="424909"/>
                </a:lnTo>
                <a:lnTo>
                  <a:pt x="327927" y="426284"/>
                </a:lnTo>
                <a:lnTo>
                  <a:pt x="347178" y="426284"/>
                </a:lnTo>
                <a:lnTo>
                  <a:pt x="362983" y="424909"/>
                </a:lnTo>
                <a:lnTo>
                  <a:pt x="375359" y="422159"/>
                </a:lnTo>
                <a:lnTo>
                  <a:pt x="384985" y="417346"/>
                </a:lnTo>
                <a:lnTo>
                  <a:pt x="391860" y="411157"/>
                </a:lnTo>
                <a:lnTo>
                  <a:pt x="395298" y="404281"/>
                </a:lnTo>
                <a:lnTo>
                  <a:pt x="397361" y="395343"/>
                </a:lnTo>
                <a:lnTo>
                  <a:pt x="396673" y="384341"/>
                </a:lnTo>
                <a:lnTo>
                  <a:pt x="394610" y="372652"/>
                </a:lnTo>
                <a:lnTo>
                  <a:pt x="390485" y="359588"/>
                </a:lnTo>
                <a:lnTo>
                  <a:pt x="384985" y="345149"/>
                </a:lnTo>
                <a:lnTo>
                  <a:pt x="378797" y="328647"/>
                </a:lnTo>
                <a:lnTo>
                  <a:pt x="371233" y="311457"/>
                </a:lnTo>
                <a:lnTo>
                  <a:pt x="362983" y="292892"/>
                </a:lnTo>
                <a:lnTo>
                  <a:pt x="354044" y="272952"/>
                </a:lnTo>
                <a:lnTo>
                  <a:pt x="345116" y="251647"/>
                </a:lnTo>
                <a:lnTo>
                  <a:pt x="336178" y="229644"/>
                </a:lnTo>
                <a:lnTo>
                  <a:pt x="327927" y="207641"/>
                </a:lnTo>
                <a:lnTo>
                  <a:pt x="319676" y="185638"/>
                </a:lnTo>
                <a:lnTo>
                  <a:pt x="311425" y="164323"/>
                </a:lnTo>
                <a:lnTo>
                  <a:pt x="303175" y="143696"/>
                </a:lnTo>
                <a:lnTo>
                  <a:pt x="294924" y="123756"/>
                </a:lnTo>
                <a:lnTo>
                  <a:pt x="285986" y="105191"/>
                </a:lnTo>
                <a:lnTo>
                  <a:pt x="277047" y="87313"/>
                </a:lnTo>
                <a:lnTo>
                  <a:pt x="268109" y="70821"/>
                </a:lnTo>
                <a:lnTo>
                  <a:pt x="258493" y="55694"/>
                </a:lnTo>
                <a:lnTo>
                  <a:pt x="247492" y="41942"/>
                </a:lnTo>
                <a:lnTo>
                  <a:pt x="236491" y="30253"/>
                </a:lnTo>
                <a:lnTo>
                  <a:pt x="224803" y="19940"/>
                </a:lnTo>
                <a:lnTo>
                  <a:pt x="211739" y="12376"/>
                </a:lnTo>
                <a:lnTo>
                  <a:pt x="197300" y="6875"/>
                </a:lnTo>
                <a:lnTo>
                  <a:pt x="182183" y="4125"/>
                </a:lnTo>
                <a:lnTo>
                  <a:pt x="165682" y="2750"/>
                </a:lnTo>
                <a:lnTo>
                  <a:pt x="149181" y="1375"/>
                </a:lnTo>
                <a:lnTo>
                  <a:pt x="131304" y="0"/>
                </a:lnTo>
                <a:lnTo>
                  <a:pt x="96936" y="0"/>
                </a:lnTo>
                <a:lnTo>
                  <a:pt x="80434" y="687"/>
                </a:lnTo>
                <a:lnTo>
                  <a:pt x="64620" y="2750"/>
                </a:lnTo>
                <a:lnTo>
                  <a:pt x="49494" y="5500"/>
                </a:lnTo>
                <a:lnTo>
                  <a:pt x="35743" y="9626"/>
                </a:lnTo>
                <a:lnTo>
                  <a:pt x="24055" y="15126"/>
                </a:lnTo>
                <a:lnTo>
                  <a:pt x="14438" y="22002"/>
                </a:lnTo>
                <a:lnTo>
                  <a:pt x="6875" y="30941"/>
                </a:lnTo>
                <a:lnTo>
                  <a:pt x="2062" y="41255"/>
                </a:lnTo>
                <a:lnTo>
                  <a:pt x="0" y="52944"/>
                </a:lnTo>
                <a:close/>
              </a:path>
            </a:pathLst>
          </a:custGeom>
          <a:solidFill>
            <a:srgbClr val="ECE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808090" y="5004193"/>
            <a:ext cx="370546" cy="411845"/>
          </a:xfrm>
          <a:custGeom>
            <a:avLst/>
            <a:gdLst/>
            <a:ahLst/>
            <a:cxnLst/>
            <a:rect l="l" t="t" r="r" b="b"/>
            <a:pathLst>
              <a:path w="370546" h="411845">
                <a:moveTo>
                  <a:pt x="0" y="52944"/>
                </a:moveTo>
                <a:lnTo>
                  <a:pt x="1375" y="66008"/>
                </a:lnTo>
                <a:lnTo>
                  <a:pt x="5500" y="81813"/>
                </a:lnTo>
                <a:lnTo>
                  <a:pt x="17179" y="110691"/>
                </a:lnTo>
                <a:lnTo>
                  <a:pt x="29555" y="132694"/>
                </a:lnTo>
                <a:lnTo>
                  <a:pt x="40556" y="149196"/>
                </a:lnTo>
                <a:lnTo>
                  <a:pt x="50869" y="160885"/>
                </a:lnTo>
                <a:lnTo>
                  <a:pt x="59808" y="168449"/>
                </a:lnTo>
                <a:lnTo>
                  <a:pt x="67371" y="172574"/>
                </a:lnTo>
                <a:lnTo>
                  <a:pt x="72184" y="173949"/>
                </a:lnTo>
                <a:lnTo>
                  <a:pt x="74246" y="174637"/>
                </a:lnTo>
                <a:lnTo>
                  <a:pt x="75621" y="176012"/>
                </a:lnTo>
                <a:lnTo>
                  <a:pt x="90051" y="188389"/>
                </a:lnTo>
                <a:lnTo>
                  <a:pt x="103114" y="202828"/>
                </a:lnTo>
                <a:lnTo>
                  <a:pt x="114115" y="217955"/>
                </a:lnTo>
                <a:lnTo>
                  <a:pt x="124429" y="234457"/>
                </a:lnTo>
                <a:lnTo>
                  <a:pt x="133367" y="252325"/>
                </a:lnTo>
                <a:lnTo>
                  <a:pt x="141617" y="272265"/>
                </a:lnTo>
                <a:lnTo>
                  <a:pt x="149181" y="294268"/>
                </a:lnTo>
                <a:lnTo>
                  <a:pt x="156744" y="317646"/>
                </a:lnTo>
                <a:lnTo>
                  <a:pt x="160182" y="329335"/>
                </a:lnTo>
                <a:lnTo>
                  <a:pt x="164307" y="341023"/>
                </a:lnTo>
                <a:lnTo>
                  <a:pt x="168432" y="350650"/>
                </a:lnTo>
                <a:lnTo>
                  <a:pt x="173236" y="360276"/>
                </a:lnTo>
                <a:lnTo>
                  <a:pt x="178736" y="368527"/>
                </a:lnTo>
                <a:lnTo>
                  <a:pt x="184924" y="376090"/>
                </a:lnTo>
                <a:lnTo>
                  <a:pt x="192487" y="382279"/>
                </a:lnTo>
                <a:lnTo>
                  <a:pt x="200050" y="388467"/>
                </a:lnTo>
                <a:lnTo>
                  <a:pt x="208989" y="393968"/>
                </a:lnTo>
                <a:lnTo>
                  <a:pt x="218615" y="398093"/>
                </a:lnTo>
                <a:lnTo>
                  <a:pt x="230303" y="402219"/>
                </a:lnTo>
                <a:lnTo>
                  <a:pt x="242679" y="404969"/>
                </a:lnTo>
                <a:lnTo>
                  <a:pt x="256421" y="407719"/>
                </a:lnTo>
                <a:lnTo>
                  <a:pt x="271547" y="409782"/>
                </a:lnTo>
                <a:lnTo>
                  <a:pt x="288736" y="411157"/>
                </a:lnTo>
                <a:lnTo>
                  <a:pt x="307300" y="411845"/>
                </a:lnTo>
                <a:lnTo>
                  <a:pt x="339606" y="410470"/>
                </a:lnTo>
                <a:lnTo>
                  <a:pt x="360233" y="402906"/>
                </a:lnTo>
                <a:lnTo>
                  <a:pt x="369171" y="389842"/>
                </a:lnTo>
                <a:lnTo>
                  <a:pt x="370546" y="370590"/>
                </a:lnTo>
                <a:lnTo>
                  <a:pt x="364358" y="346524"/>
                </a:lnTo>
                <a:lnTo>
                  <a:pt x="352669" y="316958"/>
                </a:lnTo>
                <a:lnTo>
                  <a:pt x="337543" y="281891"/>
                </a:lnTo>
                <a:lnTo>
                  <a:pt x="320364" y="242021"/>
                </a:lnTo>
                <a:lnTo>
                  <a:pt x="312113" y="220705"/>
                </a:lnTo>
                <a:lnTo>
                  <a:pt x="303862" y="199390"/>
                </a:lnTo>
                <a:lnTo>
                  <a:pt x="295612" y="178763"/>
                </a:lnTo>
                <a:lnTo>
                  <a:pt x="288048" y="158135"/>
                </a:lnTo>
                <a:lnTo>
                  <a:pt x="279798" y="138195"/>
                </a:lnTo>
                <a:lnTo>
                  <a:pt x="271547" y="118942"/>
                </a:lnTo>
                <a:lnTo>
                  <a:pt x="263984" y="100378"/>
                </a:lnTo>
                <a:lnTo>
                  <a:pt x="255046" y="83188"/>
                </a:lnTo>
                <a:lnTo>
                  <a:pt x="246117" y="66695"/>
                </a:lnTo>
                <a:lnTo>
                  <a:pt x="237179" y="52256"/>
                </a:lnTo>
                <a:lnTo>
                  <a:pt x="227553" y="39192"/>
                </a:lnTo>
                <a:lnTo>
                  <a:pt x="216552" y="28191"/>
                </a:lnTo>
                <a:lnTo>
                  <a:pt x="205551" y="18564"/>
                </a:lnTo>
                <a:lnTo>
                  <a:pt x="193175" y="11001"/>
                </a:lnTo>
                <a:lnTo>
                  <a:pt x="180111" y="6188"/>
                </a:lnTo>
                <a:lnTo>
                  <a:pt x="166370" y="3437"/>
                </a:lnTo>
                <a:lnTo>
                  <a:pt x="151243" y="2062"/>
                </a:lnTo>
                <a:lnTo>
                  <a:pt x="136117" y="687"/>
                </a:lnTo>
                <a:lnTo>
                  <a:pt x="119616" y="0"/>
                </a:lnTo>
                <a:lnTo>
                  <a:pt x="103802" y="0"/>
                </a:lnTo>
                <a:lnTo>
                  <a:pt x="87988" y="687"/>
                </a:lnTo>
                <a:lnTo>
                  <a:pt x="72871" y="1375"/>
                </a:lnTo>
                <a:lnTo>
                  <a:pt x="58432" y="3437"/>
                </a:lnTo>
                <a:lnTo>
                  <a:pt x="44681" y="6188"/>
                </a:lnTo>
                <a:lnTo>
                  <a:pt x="32305" y="11001"/>
                </a:lnTo>
                <a:lnTo>
                  <a:pt x="21992" y="15814"/>
                </a:lnTo>
                <a:lnTo>
                  <a:pt x="13054" y="22690"/>
                </a:lnTo>
                <a:lnTo>
                  <a:pt x="6178" y="30941"/>
                </a:lnTo>
                <a:lnTo>
                  <a:pt x="1375" y="41255"/>
                </a:lnTo>
                <a:lnTo>
                  <a:pt x="0" y="52944"/>
                </a:lnTo>
                <a:close/>
              </a:path>
            </a:pathLst>
          </a:custGeom>
          <a:solidFill>
            <a:srgbClr val="E8DD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822519" y="5009694"/>
            <a:ext cx="343741" cy="396718"/>
          </a:xfrm>
          <a:custGeom>
            <a:avLst/>
            <a:gdLst/>
            <a:ahLst/>
            <a:cxnLst/>
            <a:rect l="l" t="t" r="r" b="b"/>
            <a:pathLst>
              <a:path w="343741" h="396718">
                <a:moveTo>
                  <a:pt x="4812" y="30941"/>
                </a:moveTo>
                <a:lnTo>
                  <a:pt x="1375" y="40567"/>
                </a:lnTo>
                <a:lnTo>
                  <a:pt x="0" y="52256"/>
                </a:lnTo>
                <a:lnTo>
                  <a:pt x="1375" y="65320"/>
                </a:lnTo>
                <a:lnTo>
                  <a:pt x="5500" y="80438"/>
                </a:lnTo>
                <a:lnTo>
                  <a:pt x="17188" y="108629"/>
                </a:lnTo>
                <a:lnTo>
                  <a:pt x="28189" y="129944"/>
                </a:lnTo>
                <a:lnTo>
                  <a:pt x="39190" y="145071"/>
                </a:lnTo>
                <a:lnTo>
                  <a:pt x="48816" y="156072"/>
                </a:lnTo>
                <a:lnTo>
                  <a:pt x="57067" y="162948"/>
                </a:lnTo>
                <a:lnTo>
                  <a:pt x="63942" y="167074"/>
                </a:lnTo>
                <a:lnTo>
                  <a:pt x="68068" y="168449"/>
                </a:lnTo>
                <a:lnTo>
                  <a:pt x="70130" y="169136"/>
                </a:lnTo>
                <a:lnTo>
                  <a:pt x="71506" y="170511"/>
                </a:lnTo>
                <a:lnTo>
                  <a:pt x="85247" y="182888"/>
                </a:lnTo>
                <a:lnTo>
                  <a:pt x="96936" y="195952"/>
                </a:lnTo>
                <a:lnTo>
                  <a:pt x="107937" y="210392"/>
                </a:lnTo>
                <a:lnTo>
                  <a:pt x="116875" y="226206"/>
                </a:lnTo>
                <a:lnTo>
                  <a:pt x="125813" y="244074"/>
                </a:lnTo>
                <a:lnTo>
                  <a:pt x="133376" y="263326"/>
                </a:lnTo>
                <a:lnTo>
                  <a:pt x="140939" y="283954"/>
                </a:lnTo>
                <a:lnTo>
                  <a:pt x="147815" y="306644"/>
                </a:lnTo>
                <a:lnTo>
                  <a:pt x="151253" y="318333"/>
                </a:lnTo>
                <a:lnTo>
                  <a:pt x="155369" y="328647"/>
                </a:lnTo>
                <a:lnTo>
                  <a:pt x="159494" y="338961"/>
                </a:lnTo>
                <a:lnTo>
                  <a:pt x="164307" y="347899"/>
                </a:lnTo>
                <a:lnTo>
                  <a:pt x="169120" y="355463"/>
                </a:lnTo>
                <a:lnTo>
                  <a:pt x="175308" y="363026"/>
                </a:lnTo>
                <a:lnTo>
                  <a:pt x="181496" y="369215"/>
                </a:lnTo>
                <a:lnTo>
                  <a:pt x="189059" y="375403"/>
                </a:lnTo>
                <a:lnTo>
                  <a:pt x="197310" y="380216"/>
                </a:lnTo>
                <a:lnTo>
                  <a:pt x="206248" y="384341"/>
                </a:lnTo>
                <a:lnTo>
                  <a:pt x="216561" y="387779"/>
                </a:lnTo>
                <a:lnTo>
                  <a:pt x="228250" y="390530"/>
                </a:lnTo>
                <a:lnTo>
                  <a:pt x="240616" y="393280"/>
                </a:lnTo>
                <a:lnTo>
                  <a:pt x="255055" y="394655"/>
                </a:lnTo>
                <a:lnTo>
                  <a:pt x="270181" y="396030"/>
                </a:lnTo>
                <a:lnTo>
                  <a:pt x="287370" y="396718"/>
                </a:lnTo>
                <a:lnTo>
                  <a:pt x="316935" y="394655"/>
                </a:lnTo>
                <a:lnTo>
                  <a:pt x="334802" y="387092"/>
                </a:lnTo>
                <a:lnTo>
                  <a:pt x="343741" y="374028"/>
                </a:lnTo>
                <a:lnTo>
                  <a:pt x="343741" y="356150"/>
                </a:lnTo>
                <a:lnTo>
                  <a:pt x="337553" y="332772"/>
                </a:lnTo>
                <a:lnTo>
                  <a:pt x="326552" y="303894"/>
                </a:lnTo>
                <a:lnTo>
                  <a:pt x="312123" y="270202"/>
                </a:lnTo>
                <a:lnTo>
                  <a:pt x="295621" y="231707"/>
                </a:lnTo>
                <a:lnTo>
                  <a:pt x="287370" y="211079"/>
                </a:lnTo>
                <a:lnTo>
                  <a:pt x="279807" y="190452"/>
                </a:lnTo>
                <a:lnTo>
                  <a:pt x="271557" y="170511"/>
                </a:lnTo>
                <a:lnTo>
                  <a:pt x="263993" y="150571"/>
                </a:lnTo>
                <a:lnTo>
                  <a:pt x="256430" y="131319"/>
                </a:lnTo>
                <a:lnTo>
                  <a:pt x="248867" y="112754"/>
                </a:lnTo>
                <a:lnTo>
                  <a:pt x="241304" y="94877"/>
                </a:lnTo>
                <a:lnTo>
                  <a:pt x="233063" y="78375"/>
                </a:lnTo>
                <a:lnTo>
                  <a:pt x="224812" y="63257"/>
                </a:lnTo>
                <a:lnTo>
                  <a:pt x="215874" y="48818"/>
                </a:lnTo>
                <a:lnTo>
                  <a:pt x="206936" y="36442"/>
                </a:lnTo>
                <a:lnTo>
                  <a:pt x="197310" y="25440"/>
                </a:lnTo>
                <a:lnTo>
                  <a:pt x="186996" y="16502"/>
                </a:lnTo>
                <a:lnTo>
                  <a:pt x="175308" y="9626"/>
                </a:lnTo>
                <a:lnTo>
                  <a:pt x="163619" y="4813"/>
                </a:lnTo>
                <a:lnTo>
                  <a:pt x="150565" y="2750"/>
                </a:lnTo>
                <a:lnTo>
                  <a:pt x="136814" y="1375"/>
                </a:lnTo>
                <a:lnTo>
                  <a:pt x="122375" y="687"/>
                </a:lnTo>
                <a:lnTo>
                  <a:pt x="107937" y="0"/>
                </a:lnTo>
                <a:lnTo>
                  <a:pt x="93498" y="0"/>
                </a:lnTo>
                <a:lnTo>
                  <a:pt x="79059" y="687"/>
                </a:lnTo>
                <a:lnTo>
                  <a:pt x="65318" y="1375"/>
                </a:lnTo>
                <a:lnTo>
                  <a:pt x="52254" y="3437"/>
                </a:lnTo>
                <a:lnTo>
                  <a:pt x="39878" y="6875"/>
                </a:lnTo>
                <a:lnTo>
                  <a:pt x="28189" y="11001"/>
                </a:lnTo>
                <a:lnTo>
                  <a:pt x="18564" y="16502"/>
                </a:lnTo>
                <a:lnTo>
                  <a:pt x="11000" y="22690"/>
                </a:lnTo>
                <a:lnTo>
                  <a:pt x="4812" y="30941"/>
                </a:lnTo>
                <a:close/>
              </a:path>
            </a:pathLst>
          </a:custGeom>
          <a:solidFill>
            <a:srgbClr val="E1D7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836958" y="5014507"/>
            <a:ext cx="316926" cy="382279"/>
          </a:xfrm>
          <a:custGeom>
            <a:avLst/>
            <a:gdLst/>
            <a:ahLst/>
            <a:cxnLst/>
            <a:rect l="l" t="t" r="r" b="b"/>
            <a:pathLst>
              <a:path w="316926" h="382279">
                <a:moveTo>
                  <a:pt x="1375" y="64633"/>
                </a:moveTo>
                <a:lnTo>
                  <a:pt x="5500" y="79062"/>
                </a:lnTo>
                <a:lnTo>
                  <a:pt x="16501" y="105878"/>
                </a:lnTo>
                <a:lnTo>
                  <a:pt x="27502" y="127194"/>
                </a:lnTo>
                <a:lnTo>
                  <a:pt x="37815" y="142320"/>
                </a:lnTo>
                <a:lnTo>
                  <a:pt x="46753" y="152634"/>
                </a:lnTo>
                <a:lnTo>
                  <a:pt x="54317" y="158823"/>
                </a:lnTo>
                <a:lnTo>
                  <a:pt x="60495" y="162948"/>
                </a:lnTo>
                <a:lnTo>
                  <a:pt x="64620" y="164323"/>
                </a:lnTo>
                <a:lnTo>
                  <a:pt x="67371" y="166386"/>
                </a:lnTo>
                <a:lnTo>
                  <a:pt x="79747" y="178075"/>
                </a:lnTo>
                <a:lnTo>
                  <a:pt x="91435" y="190452"/>
                </a:lnTo>
                <a:lnTo>
                  <a:pt x="101061" y="204203"/>
                </a:lnTo>
                <a:lnTo>
                  <a:pt x="109999" y="219330"/>
                </a:lnTo>
                <a:lnTo>
                  <a:pt x="117562" y="236520"/>
                </a:lnTo>
                <a:lnTo>
                  <a:pt x="125126" y="255075"/>
                </a:lnTo>
                <a:lnTo>
                  <a:pt x="132001" y="275015"/>
                </a:lnTo>
                <a:lnTo>
                  <a:pt x="138877" y="297018"/>
                </a:lnTo>
                <a:lnTo>
                  <a:pt x="142305" y="308019"/>
                </a:lnTo>
                <a:lnTo>
                  <a:pt x="146430" y="318333"/>
                </a:lnTo>
                <a:lnTo>
                  <a:pt x="150556" y="327959"/>
                </a:lnTo>
                <a:lnTo>
                  <a:pt x="154681" y="336898"/>
                </a:lnTo>
                <a:lnTo>
                  <a:pt x="159494" y="344461"/>
                </a:lnTo>
                <a:lnTo>
                  <a:pt x="164994" y="351337"/>
                </a:lnTo>
                <a:lnTo>
                  <a:pt x="171183" y="357526"/>
                </a:lnTo>
                <a:lnTo>
                  <a:pt x="178058" y="363026"/>
                </a:lnTo>
                <a:lnTo>
                  <a:pt x="185621" y="367839"/>
                </a:lnTo>
                <a:lnTo>
                  <a:pt x="193872" y="371277"/>
                </a:lnTo>
                <a:lnTo>
                  <a:pt x="203498" y="374715"/>
                </a:lnTo>
                <a:lnTo>
                  <a:pt x="213811" y="377466"/>
                </a:lnTo>
                <a:lnTo>
                  <a:pt x="225490" y="379528"/>
                </a:lnTo>
                <a:lnTo>
                  <a:pt x="237866" y="380904"/>
                </a:lnTo>
                <a:lnTo>
                  <a:pt x="252305" y="381591"/>
                </a:lnTo>
                <a:lnTo>
                  <a:pt x="267431" y="382279"/>
                </a:lnTo>
                <a:lnTo>
                  <a:pt x="293558" y="380216"/>
                </a:lnTo>
                <a:lnTo>
                  <a:pt x="310050" y="372652"/>
                </a:lnTo>
                <a:lnTo>
                  <a:pt x="316926" y="359588"/>
                </a:lnTo>
                <a:lnTo>
                  <a:pt x="316926" y="342399"/>
                </a:lnTo>
                <a:lnTo>
                  <a:pt x="310738" y="319708"/>
                </a:lnTo>
                <a:lnTo>
                  <a:pt x="300434" y="292205"/>
                </a:lnTo>
                <a:lnTo>
                  <a:pt x="286683" y="259888"/>
                </a:lnTo>
                <a:lnTo>
                  <a:pt x="270869" y="222768"/>
                </a:lnTo>
                <a:lnTo>
                  <a:pt x="263306" y="202828"/>
                </a:lnTo>
                <a:lnTo>
                  <a:pt x="255743" y="182888"/>
                </a:lnTo>
                <a:lnTo>
                  <a:pt x="248180" y="163636"/>
                </a:lnTo>
                <a:lnTo>
                  <a:pt x="240616" y="144383"/>
                </a:lnTo>
                <a:lnTo>
                  <a:pt x="233741" y="125818"/>
                </a:lnTo>
                <a:lnTo>
                  <a:pt x="226178" y="107941"/>
                </a:lnTo>
                <a:lnTo>
                  <a:pt x="218624" y="90751"/>
                </a:lnTo>
                <a:lnTo>
                  <a:pt x="211061" y="74937"/>
                </a:lnTo>
                <a:lnTo>
                  <a:pt x="203498" y="59820"/>
                </a:lnTo>
                <a:lnTo>
                  <a:pt x="195247" y="46068"/>
                </a:lnTo>
                <a:lnTo>
                  <a:pt x="186309" y="34379"/>
                </a:lnTo>
                <a:lnTo>
                  <a:pt x="177371" y="24065"/>
                </a:lnTo>
                <a:lnTo>
                  <a:pt x="167745" y="15126"/>
                </a:lnTo>
                <a:lnTo>
                  <a:pt x="158119" y="8938"/>
                </a:lnTo>
                <a:lnTo>
                  <a:pt x="147118" y="4125"/>
                </a:lnTo>
                <a:lnTo>
                  <a:pt x="135439" y="2062"/>
                </a:lnTo>
                <a:lnTo>
                  <a:pt x="123063" y="1375"/>
                </a:lnTo>
                <a:lnTo>
                  <a:pt x="109999" y="687"/>
                </a:lnTo>
                <a:lnTo>
                  <a:pt x="96936" y="0"/>
                </a:lnTo>
                <a:lnTo>
                  <a:pt x="83872" y="0"/>
                </a:lnTo>
                <a:lnTo>
                  <a:pt x="70808" y="687"/>
                </a:lnTo>
                <a:lnTo>
                  <a:pt x="57754" y="2062"/>
                </a:lnTo>
                <a:lnTo>
                  <a:pt x="46066" y="4125"/>
                </a:lnTo>
                <a:lnTo>
                  <a:pt x="35065" y="7563"/>
                </a:lnTo>
                <a:lnTo>
                  <a:pt x="24752" y="11688"/>
                </a:lnTo>
                <a:lnTo>
                  <a:pt x="16501" y="17189"/>
                </a:lnTo>
                <a:lnTo>
                  <a:pt x="8938" y="23377"/>
                </a:lnTo>
                <a:lnTo>
                  <a:pt x="4125" y="31628"/>
                </a:lnTo>
                <a:lnTo>
                  <a:pt x="687" y="40567"/>
                </a:lnTo>
                <a:lnTo>
                  <a:pt x="0" y="51569"/>
                </a:lnTo>
                <a:lnTo>
                  <a:pt x="1375" y="64633"/>
                </a:lnTo>
                <a:close/>
              </a:path>
            </a:pathLst>
          </a:custGeom>
          <a:solidFill>
            <a:srgbClr val="DDD1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849334" y="5020008"/>
            <a:ext cx="291496" cy="367152"/>
          </a:xfrm>
          <a:custGeom>
            <a:avLst/>
            <a:gdLst/>
            <a:ahLst/>
            <a:cxnLst/>
            <a:rect l="l" t="t" r="r" b="b"/>
            <a:pathLst>
              <a:path w="291496" h="367152">
                <a:moveTo>
                  <a:pt x="2062" y="63936"/>
                </a:moveTo>
                <a:lnTo>
                  <a:pt x="6188" y="77687"/>
                </a:lnTo>
                <a:lnTo>
                  <a:pt x="17188" y="103816"/>
                </a:lnTo>
                <a:lnTo>
                  <a:pt x="26814" y="123756"/>
                </a:lnTo>
                <a:lnTo>
                  <a:pt x="36440" y="138195"/>
                </a:lnTo>
                <a:lnTo>
                  <a:pt x="44691" y="148509"/>
                </a:lnTo>
                <a:lnTo>
                  <a:pt x="51557" y="154697"/>
                </a:lnTo>
                <a:lnTo>
                  <a:pt x="57057" y="158135"/>
                </a:lnTo>
                <a:lnTo>
                  <a:pt x="60495" y="159510"/>
                </a:lnTo>
                <a:lnTo>
                  <a:pt x="61870" y="159510"/>
                </a:lnTo>
                <a:lnTo>
                  <a:pt x="73559" y="170511"/>
                </a:lnTo>
                <a:lnTo>
                  <a:pt x="84560" y="182200"/>
                </a:lnTo>
                <a:lnTo>
                  <a:pt x="93498" y="195952"/>
                </a:lnTo>
                <a:lnTo>
                  <a:pt x="102436" y="210392"/>
                </a:lnTo>
                <a:lnTo>
                  <a:pt x="109999" y="226894"/>
                </a:lnTo>
                <a:lnTo>
                  <a:pt x="116875" y="245449"/>
                </a:lnTo>
                <a:lnTo>
                  <a:pt x="123751" y="264701"/>
                </a:lnTo>
                <a:lnTo>
                  <a:pt x="130617" y="286704"/>
                </a:lnTo>
                <a:lnTo>
                  <a:pt x="134054" y="297706"/>
                </a:lnTo>
                <a:lnTo>
                  <a:pt x="137492" y="307332"/>
                </a:lnTo>
                <a:lnTo>
                  <a:pt x="141617" y="316270"/>
                </a:lnTo>
                <a:lnTo>
                  <a:pt x="145743" y="324521"/>
                </a:lnTo>
                <a:lnTo>
                  <a:pt x="149868" y="332085"/>
                </a:lnTo>
                <a:lnTo>
                  <a:pt x="155369" y="338273"/>
                </a:lnTo>
                <a:lnTo>
                  <a:pt x="160869" y="344461"/>
                </a:lnTo>
                <a:lnTo>
                  <a:pt x="167057" y="349275"/>
                </a:lnTo>
                <a:lnTo>
                  <a:pt x="173933" y="354088"/>
                </a:lnTo>
                <a:lnTo>
                  <a:pt x="181496" y="357526"/>
                </a:lnTo>
                <a:lnTo>
                  <a:pt x="189747" y="360276"/>
                </a:lnTo>
                <a:lnTo>
                  <a:pt x="199372" y="363026"/>
                </a:lnTo>
                <a:lnTo>
                  <a:pt x="209686" y="365089"/>
                </a:lnTo>
                <a:lnTo>
                  <a:pt x="221365" y="366464"/>
                </a:lnTo>
                <a:lnTo>
                  <a:pt x="233741" y="367152"/>
                </a:lnTo>
                <a:lnTo>
                  <a:pt x="247492" y="367152"/>
                </a:lnTo>
                <a:lnTo>
                  <a:pt x="270869" y="364401"/>
                </a:lnTo>
                <a:lnTo>
                  <a:pt x="285308" y="357526"/>
                </a:lnTo>
                <a:lnTo>
                  <a:pt x="291496" y="345149"/>
                </a:lnTo>
                <a:lnTo>
                  <a:pt x="290808" y="327959"/>
                </a:lnTo>
                <a:lnTo>
                  <a:pt x="285308" y="305957"/>
                </a:lnTo>
                <a:lnTo>
                  <a:pt x="274994" y="279828"/>
                </a:lnTo>
                <a:lnTo>
                  <a:pt x="261931" y="248199"/>
                </a:lnTo>
                <a:lnTo>
                  <a:pt x="246804" y="212454"/>
                </a:lnTo>
                <a:lnTo>
                  <a:pt x="239241" y="193202"/>
                </a:lnTo>
                <a:lnTo>
                  <a:pt x="232366" y="174637"/>
                </a:lnTo>
                <a:lnTo>
                  <a:pt x="224803" y="155385"/>
                </a:lnTo>
                <a:lnTo>
                  <a:pt x="217927" y="136820"/>
                </a:lnTo>
                <a:lnTo>
                  <a:pt x="211051" y="118942"/>
                </a:lnTo>
                <a:lnTo>
                  <a:pt x="204185" y="101753"/>
                </a:lnTo>
                <a:lnTo>
                  <a:pt x="196622" y="85938"/>
                </a:lnTo>
                <a:lnTo>
                  <a:pt x="189747" y="70124"/>
                </a:lnTo>
                <a:lnTo>
                  <a:pt x="182183" y="56382"/>
                </a:lnTo>
                <a:lnTo>
                  <a:pt x="174620" y="43317"/>
                </a:lnTo>
                <a:lnTo>
                  <a:pt x="166370" y="31628"/>
                </a:lnTo>
                <a:lnTo>
                  <a:pt x="158119" y="22002"/>
                </a:lnTo>
                <a:lnTo>
                  <a:pt x="149181" y="13751"/>
                </a:lnTo>
                <a:lnTo>
                  <a:pt x="140242" y="7563"/>
                </a:lnTo>
                <a:lnTo>
                  <a:pt x="129929" y="3437"/>
                </a:lnTo>
                <a:lnTo>
                  <a:pt x="119625" y="1375"/>
                </a:lnTo>
                <a:lnTo>
                  <a:pt x="108624" y="687"/>
                </a:lnTo>
                <a:lnTo>
                  <a:pt x="96936" y="0"/>
                </a:lnTo>
                <a:lnTo>
                  <a:pt x="73559" y="0"/>
                </a:lnTo>
                <a:lnTo>
                  <a:pt x="61870" y="687"/>
                </a:lnTo>
                <a:lnTo>
                  <a:pt x="50869" y="2062"/>
                </a:lnTo>
                <a:lnTo>
                  <a:pt x="40565" y="4813"/>
                </a:lnTo>
                <a:lnTo>
                  <a:pt x="30252" y="7563"/>
                </a:lnTo>
                <a:lnTo>
                  <a:pt x="21314" y="11688"/>
                </a:lnTo>
                <a:lnTo>
                  <a:pt x="13751" y="17189"/>
                </a:lnTo>
                <a:lnTo>
                  <a:pt x="7563" y="23377"/>
                </a:lnTo>
                <a:lnTo>
                  <a:pt x="3437" y="31628"/>
                </a:lnTo>
                <a:lnTo>
                  <a:pt x="687" y="40567"/>
                </a:lnTo>
                <a:lnTo>
                  <a:pt x="0" y="51569"/>
                </a:lnTo>
                <a:lnTo>
                  <a:pt x="2062" y="63936"/>
                </a:lnTo>
                <a:close/>
              </a:path>
            </a:pathLst>
          </a:custGeom>
          <a:solidFill>
            <a:srgbClr val="D7C8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759963" y="5191207"/>
            <a:ext cx="146428" cy="165698"/>
          </a:xfrm>
          <a:custGeom>
            <a:avLst/>
            <a:gdLst/>
            <a:ahLst/>
            <a:cxnLst/>
            <a:rect l="l" t="t" r="r" b="b"/>
            <a:pathLst>
              <a:path w="146428" h="165698">
                <a:moveTo>
                  <a:pt x="135437" y="52256"/>
                </a:moveTo>
                <a:lnTo>
                  <a:pt x="126499" y="37129"/>
                </a:lnTo>
                <a:lnTo>
                  <a:pt x="116185" y="24753"/>
                </a:lnTo>
                <a:lnTo>
                  <a:pt x="103809" y="14439"/>
                </a:lnTo>
                <a:lnTo>
                  <a:pt x="90746" y="6875"/>
                </a:lnTo>
                <a:lnTo>
                  <a:pt x="76307" y="2062"/>
                </a:lnTo>
                <a:lnTo>
                  <a:pt x="62556" y="0"/>
                </a:lnTo>
                <a:lnTo>
                  <a:pt x="48127" y="1375"/>
                </a:lnTo>
                <a:lnTo>
                  <a:pt x="35063" y="6188"/>
                </a:lnTo>
                <a:lnTo>
                  <a:pt x="23374" y="13751"/>
                </a:lnTo>
                <a:lnTo>
                  <a:pt x="13749" y="24065"/>
                </a:lnTo>
                <a:lnTo>
                  <a:pt x="6874" y="36442"/>
                </a:lnTo>
                <a:lnTo>
                  <a:pt x="2061" y="50193"/>
                </a:lnTo>
                <a:lnTo>
                  <a:pt x="0" y="65311"/>
                </a:lnTo>
                <a:lnTo>
                  <a:pt x="687" y="81125"/>
                </a:lnTo>
                <a:lnTo>
                  <a:pt x="4811" y="97627"/>
                </a:lnTo>
                <a:lnTo>
                  <a:pt x="10999" y="113442"/>
                </a:lnTo>
                <a:lnTo>
                  <a:pt x="19936" y="128569"/>
                </a:lnTo>
                <a:lnTo>
                  <a:pt x="30248" y="140945"/>
                </a:lnTo>
                <a:lnTo>
                  <a:pt x="42626" y="151259"/>
                </a:lnTo>
                <a:lnTo>
                  <a:pt x="55680" y="158823"/>
                </a:lnTo>
                <a:lnTo>
                  <a:pt x="69431" y="163636"/>
                </a:lnTo>
                <a:lnTo>
                  <a:pt x="83870" y="165698"/>
                </a:lnTo>
                <a:lnTo>
                  <a:pt x="97621" y="164323"/>
                </a:lnTo>
                <a:lnTo>
                  <a:pt x="111373" y="159510"/>
                </a:lnTo>
                <a:lnTo>
                  <a:pt x="123061" y="151947"/>
                </a:lnTo>
                <a:lnTo>
                  <a:pt x="132687" y="141633"/>
                </a:lnTo>
                <a:lnTo>
                  <a:pt x="139553" y="129256"/>
                </a:lnTo>
                <a:lnTo>
                  <a:pt x="144366" y="114817"/>
                </a:lnTo>
                <a:lnTo>
                  <a:pt x="146428" y="100378"/>
                </a:lnTo>
                <a:lnTo>
                  <a:pt x="145741" y="84563"/>
                </a:lnTo>
                <a:lnTo>
                  <a:pt x="141616" y="68061"/>
                </a:lnTo>
                <a:lnTo>
                  <a:pt x="135437" y="522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764775" y="5196020"/>
            <a:ext cx="136804" cy="156072"/>
          </a:xfrm>
          <a:custGeom>
            <a:avLst/>
            <a:gdLst/>
            <a:ahLst/>
            <a:cxnLst/>
            <a:rect l="l" t="t" r="r" b="b"/>
            <a:pathLst>
              <a:path w="136804" h="156072">
                <a:moveTo>
                  <a:pt x="126500" y="48818"/>
                </a:moveTo>
                <a:lnTo>
                  <a:pt x="118249" y="35066"/>
                </a:lnTo>
                <a:lnTo>
                  <a:pt x="108623" y="22690"/>
                </a:lnTo>
                <a:lnTo>
                  <a:pt x="96935" y="13751"/>
                </a:lnTo>
                <a:lnTo>
                  <a:pt x="84559" y="6188"/>
                </a:lnTo>
                <a:lnTo>
                  <a:pt x="71495" y="2062"/>
                </a:lnTo>
                <a:lnTo>
                  <a:pt x="58431" y="0"/>
                </a:lnTo>
                <a:lnTo>
                  <a:pt x="45377" y="1375"/>
                </a:lnTo>
                <a:lnTo>
                  <a:pt x="33001" y="5500"/>
                </a:lnTo>
                <a:lnTo>
                  <a:pt x="21999" y="13064"/>
                </a:lnTo>
                <a:lnTo>
                  <a:pt x="13061" y="22690"/>
                </a:lnTo>
                <a:lnTo>
                  <a:pt x="6187" y="34379"/>
                </a:lnTo>
                <a:lnTo>
                  <a:pt x="2062" y="47443"/>
                </a:lnTo>
                <a:lnTo>
                  <a:pt x="0" y="61873"/>
                </a:lnTo>
                <a:lnTo>
                  <a:pt x="687" y="77000"/>
                </a:lnTo>
                <a:lnTo>
                  <a:pt x="4125" y="92127"/>
                </a:lnTo>
                <a:lnTo>
                  <a:pt x="10312" y="107253"/>
                </a:lnTo>
                <a:lnTo>
                  <a:pt x="18562" y="121005"/>
                </a:lnTo>
                <a:lnTo>
                  <a:pt x="28188" y="133382"/>
                </a:lnTo>
                <a:lnTo>
                  <a:pt x="39877" y="142320"/>
                </a:lnTo>
                <a:lnTo>
                  <a:pt x="52243" y="149884"/>
                </a:lnTo>
                <a:lnTo>
                  <a:pt x="65307" y="154009"/>
                </a:lnTo>
                <a:lnTo>
                  <a:pt x="78371" y="156072"/>
                </a:lnTo>
                <a:lnTo>
                  <a:pt x="91434" y="154697"/>
                </a:lnTo>
                <a:lnTo>
                  <a:pt x="103810" y="150571"/>
                </a:lnTo>
                <a:lnTo>
                  <a:pt x="114811" y="143008"/>
                </a:lnTo>
                <a:lnTo>
                  <a:pt x="123750" y="133382"/>
                </a:lnTo>
                <a:lnTo>
                  <a:pt x="130625" y="121693"/>
                </a:lnTo>
                <a:lnTo>
                  <a:pt x="134741" y="108629"/>
                </a:lnTo>
                <a:lnTo>
                  <a:pt x="136804" y="94189"/>
                </a:lnTo>
                <a:lnTo>
                  <a:pt x="136116" y="79062"/>
                </a:lnTo>
                <a:lnTo>
                  <a:pt x="132678" y="63936"/>
                </a:lnTo>
                <a:lnTo>
                  <a:pt x="126500" y="48818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769587" y="5200833"/>
            <a:ext cx="127179" cy="147134"/>
          </a:xfrm>
          <a:custGeom>
            <a:avLst/>
            <a:gdLst/>
            <a:ahLst/>
            <a:cxnLst/>
            <a:rect l="l" t="t" r="r" b="b"/>
            <a:pathLst>
              <a:path w="127179" h="147134">
                <a:moveTo>
                  <a:pt x="118250" y="46068"/>
                </a:moveTo>
                <a:lnTo>
                  <a:pt x="110687" y="33004"/>
                </a:lnTo>
                <a:lnTo>
                  <a:pt x="101061" y="21315"/>
                </a:lnTo>
                <a:lnTo>
                  <a:pt x="90060" y="12376"/>
                </a:lnTo>
                <a:lnTo>
                  <a:pt x="78372" y="6188"/>
                </a:lnTo>
                <a:lnTo>
                  <a:pt x="66683" y="1375"/>
                </a:lnTo>
                <a:lnTo>
                  <a:pt x="54307" y="0"/>
                </a:lnTo>
                <a:lnTo>
                  <a:pt x="41941" y="1375"/>
                </a:lnTo>
                <a:lnTo>
                  <a:pt x="30252" y="5500"/>
                </a:lnTo>
                <a:lnTo>
                  <a:pt x="19937" y="12376"/>
                </a:lnTo>
                <a:lnTo>
                  <a:pt x="11687" y="21315"/>
                </a:lnTo>
                <a:lnTo>
                  <a:pt x="5500" y="32316"/>
                </a:lnTo>
                <a:lnTo>
                  <a:pt x="2062" y="44693"/>
                </a:lnTo>
                <a:lnTo>
                  <a:pt x="0" y="57747"/>
                </a:lnTo>
                <a:lnTo>
                  <a:pt x="687" y="72187"/>
                </a:lnTo>
                <a:lnTo>
                  <a:pt x="3437" y="85938"/>
                </a:lnTo>
                <a:lnTo>
                  <a:pt x="8937" y="100378"/>
                </a:lnTo>
                <a:lnTo>
                  <a:pt x="16499" y="113442"/>
                </a:lnTo>
                <a:lnTo>
                  <a:pt x="26127" y="125131"/>
                </a:lnTo>
                <a:lnTo>
                  <a:pt x="37128" y="134069"/>
                </a:lnTo>
                <a:lnTo>
                  <a:pt x="48807" y="140945"/>
                </a:lnTo>
                <a:lnTo>
                  <a:pt x="60495" y="145071"/>
                </a:lnTo>
                <a:lnTo>
                  <a:pt x="72871" y="147134"/>
                </a:lnTo>
                <a:lnTo>
                  <a:pt x="85247" y="145758"/>
                </a:lnTo>
                <a:lnTo>
                  <a:pt x="96936" y="141633"/>
                </a:lnTo>
                <a:lnTo>
                  <a:pt x="107249" y="134757"/>
                </a:lnTo>
                <a:lnTo>
                  <a:pt x="115500" y="125131"/>
                </a:lnTo>
                <a:lnTo>
                  <a:pt x="121688" y="114129"/>
                </a:lnTo>
                <a:lnTo>
                  <a:pt x="125126" y="101753"/>
                </a:lnTo>
                <a:lnTo>
                  <a:pt x="127179" y="88689"/>
                </a:lnTo>
                <a:lnTo>
                  <a:pt x="126491" y="74249"/>
                </a:lnTo>
                <a:lnTo>
                  <a:pt x="123751" y="60498"/>
                </a:lnTo>
                <a:lnTo>
                  <a:pt x="118250" y="46068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773712" y="5205646"/>
            <a:ext cx="118938" cy="136820"/>
          </a:xfrm>
          <a:custGeom>
            <a:avLst/>
            <a:gdLst/>
            <a:ahLst/>
            <a:cxnLst/>
            <a:rect l="l" t="t" r="r" b="b"/>
            <a:pathLst>
              <a:path w="118938" h="136820">
                <a:moveTo>
                  <a:pt x="109999" y="42630"/>
                </a:moveTo>
                <a:lnTo>
                  <a:pt x="102436" y="30253"/>
                </a:lnTo>
                <a:lnTo>
                  <a:pt x="94185" y="19940"/>
                </a:lnTo>
                <a:lnTo>
                  <a:pt x="83872" y="11688"/>
                </a:lnTo>
                <a:lnTo>
                  <a:pt x="73559" y="4813"/>
                </a:lnTo>
                <a:lnTo>
                  <a:pt x="61870" y="1375"/>
                </a:lnTo>
                <a:lnTo>
                  <a:pt x="50869" y="0"/>
                </a:lnTo>
                <a:lnTo>
                  <a:pt x="39878" y="687"/>
                </a:lnTo>
                <a:lnTo>
                  <a:pt x="28877" y="4813"/>
                </a:lnTo>
                <a:lnTo>
                  <a:pt x="19251" y="11001"/>
                </a:lnTo>
                <a:lnTo>
                  <a:pt x="11687" y="19940"/>
                </a:lnTo>
                <a:lnTo>
                  <a:pt x="5499" y="29566"/>
                </a:lnTo>
                <a:lnTo>
                  <a:pt x="2062" y="41255"/>
                </a:lnTo>
                <a:lnTo>
                  <a:pt x="0" y="54309"/>
                </a:lnTo>
                <a:lnTo>
                  <a:pt x="687" y="67373"/>
                </a:lnTo>
                <a:lnTo>
                  <a:pt x="3437" y="81125"/>
                </a:lnTo>
                <a:lnTo>
                  <a:pt x="8937" y="94189"/>
                </a:lnTo>
                <a:lnTo>
                  <a:pt x="16499" y="106566"/>
                </a:lnTo>
                <a:lnTo>
                  <a:pt x="24752" y="116880"/>
                </a:lnTo>
                <a:lnTo>
                  <a:pt x="35065" y="125131"/>
                </a:lnTo>
                <a:lnTo>
                  <a:pt x="45369" y="131319"/>
                </a:lnTo>
                <a:lnTo>
                  <a:pt x="57057" y="135445"/>
                </a:lnTo>
                <a:lnTo>
                  <a:pt x="68058" y="136820"/>
                </a:lnTo>
                <a:lnTo>
                  <a:pt x="79059" y="136132"/>
                </a:lnTo>
                <a:lnTo>
                  <a:pt x="90060" y="132007"/>
                </a:lnTo>
                <a:lnTo>
                  <a:pt x="99686" y="125818"/>
                </a:lnTo>
                <a:lnTo>
                  <a:pt x="107249" y="116880"/>
                </a:lnTo>
                <a:lnTo>
                  <a:pt x="113437" y="107253"/>
                </a:lnTo>
                <a:lnTo>
                  <a:pt x="116875" y="95565"/>
                </a:lnTo>
                <a:lnTo>
                  <a:pt x="118938" y="82500"/>
                </a:lnTo>
                <a:lnTo>
                  <a:pt x="118250" y="69436"/>
                </a:lnTo>
                <a:lnTo>
                  <a:pt x="115500" y="55684"/>
                </a:lnTo>
                <a:lnTo>
                  <a:pt x="109999" y="42630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778524" y="5209772"/>
            <a:ext cx="109313" cy="128569"/>
          </a:xfrm>
          <a:custGeom>
            <a:avLst/>
            <a:gdLst/>
            <a:ahLst/>
            <a:cxnLst/>
            <a:rect l="l" t="t" r="r" b="b"/>
            <a:pathLst>
              <a:path w="109313" h="128569">
                <a:moveTo>
                  <a:pt x="101062" y="40567"/>
                </a:moveTo>
                <a:lnTo>
                  <a:pt x="94874" y="28878"/>
                </a:lnTo>
                <a:lnTo>
                  <a:pt x="86623" y="19252"/>
                </a:lnTo>
                <a:lnTo>
                  <a:pt x="77685" y="11001"/>
                </a:lnTo>
                <a:lnTo>
                  <a:pt x="68059" y="5500"/>
                </a:lnTo>
                <a:lnTo>
                  <a:pt x="57058" y="1375"/>
                </a:lnTo>
                <a:lnTo>
                  <a:pt x="46745" y="0"/>
                </a:lnTo>
                <a:lnTo>
                  <a:pt x="36432" y="1375"/>
                </a:lnTo>
                <a:lnTo>
                  <a:pt x="26128" y="4813"/>
                </a:lnTo>
                <a:lnTo>
                  <a:pt x="17189" y="11001"/>
                </a:lnTo>
                <a:lnTo>
                  <a:pt x="10312" y="18564"/>
                </a:lnTo>
                <a:lnTo>
                  <a:pt x="4812" y="28191"/>
                </a:lnTo>
                <a:lnTo>
                  <a:pt x="2062" y="39192"/>
                </a:lnTo>
                <a:lnTo>
                  <a:pt x="0" y="50871"/>
                </a:lnTo>
                <a:lnTo>
                  <a:pt x="687" y="63248"/>
                </a:lnTo>
                <a:lnTo>
                  <a:pt x="3437" y="76312"/>
                </a:lnTo>
                <a:lnTo>
                  <a:pt x="8249" y="88689"/>
                </a:lnTo>
                <a:lnTo>
                  <a:pt x="14439" y="100378"/>
                </a:lnTo>
                <a:lnTo>
                  <a:pt x="22690" y="110004"/>
                </a:lnTo>
                <a:lnTo>
                  <a:pt x="31628" y="117567"/>
                </a:lnTo>
                <a:lnTo>
                  <a:pt x="41932" y="123756"/>
                </a:lnTo>
                <a:lnTo>
                  <a:pt x="52245" y="127194"/>
                </a:lnTo>
                <a:lnTo>
                  <a:pt x="62559" y="128569"/>
                </a:lnTo>
                <a:lnTo>
                  <a:pt x="72872" y="127194"/>
                </a:lnTo>
                <a:lnTo>
                  <a:pt x="83186" y="123756"/>
                </a:lnTo>
                <a:lnTo>
                  <a:pt x="92124" y="117567"/>
                </a:lnTo>
                <a:lnTo>
                  <a:pt x="98999" y="110004"/>
                </a:lnTo>
                <a:lnTo>
                  <a:pt x="104500" y="100378"/>
                </a:lnTo>
                <a:lnTo>
                  <a:pt x="107938" y="89376"/>
                </a:lnTo>
                <a:lnTo>
                  <a:pt x="109313" y="77687"/>
                </a:lnTo>
                <a:lnTo>
                  <a:pt x="108625" y="65311"/>
                </a:lnTo>
                <a:lnTo>
                  <a:pt x="105875" y="52934"/>
                </a:lnTo>
                <a:lnTo>
                  <a:pt x="101062" y="40567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783337" y="5214585"/>
            <a:ext cx="99687" cy="118942"/>
          </a:xfrm>
          <a:custGeom>
            <a:avLst/>
            <a:gdLst/>
            <a:ahLst/>
            <a:cxnLst/>
            <a:rect l="l" t="t" r="r" b="b"/>
            <a:pathLst>
              <a:path w="99687" h="118942">
                <a:moveTo>
                  <a:pt x="92811" y="37129"/>
                </a:moveTo>
                <a:lnTo>
                  <a:pt x="86623" y="26815"/>
                </a:lnTo>
                <a:lnTo>
                  <a:pt x="79060" y="17189"/>
                </a:lnTo>
                <a:lnTo>
                  <a:pt x="70809" y="10313"/>
                </a:lnTo>
                <a:lnTo>
                  <a:pt x="61871" y="4813"/>
                </a:lnTo>
                <a:lnTo>
                  <a:pt x="52245" y="1375"/>
                </a:lnTo>
                <a:lnTo>
                  <a:pt x="42620" y="0"/>
                </a:lnTo>
                <a:lnTo>
                  <a:pt x="32994" y="687"/>
                </a:lnTo>
                <a:lnTo>
                  <a:pt x="24065" y="4125"/>
                </a:lnTo>
                <a:lnTo>
                  <a:pt x="15814" y="9626"/>
                </a:lnTo>
                <a:lnTo>
                  <a:pt x="9626" y="17189"/>
                </a:lnTo>
                <a:lnTo>
                  <a:pt x="4124" y="26128"/>
                </a:lnTo>
                <a:lnTo>
                  <a:pt x="1375" y="36442"/>
                </a:lnTo>
                <a:lnTo>
                  <a:pt x="0" y="47433"/>
                </a:lnTo>
                <a:lnTo>
                  <a:pt x="687" y="58435"/>
                </a:lnTo>
                <a:lnTo>
                  <a:pt x="2749" y="70124"/>
                </a:lnTo>
                <a:lnTo>
                  <a:pt x="6874" y="81813"/>
                </a:lnTo>
                <a:lnTo>
                  <a:pt x="13064" y="92814"/>
                </a:lnTo>
                <a:lnTo>
                  <a:pt x="20627" y="101753"/>
                </a:lnTo>
                <a:lnTo>
                  <a:pt x="28878" y="109316"/>
                </a:lnTo>
                <a:lnTo>
                  <a:pt x="37807" y="114817"/>
                </a:lnTo>
                <a:lnTo>
                  <a:pt x="47432" y="118255"/>
                </a:lnTo>
                <a:lnTo>
                  <a:pt x="57058" y="118942"/>
                </a:lnTo>
                <a:lnTo>
                  <a:pt x="66684" y="118255"/>
                </a:lnTo>
                <a:lnTo>
                  <a:pt x="75622" y="114817"/>
                </a:lnTo>
                <a:lnTo>
                  <a:pt x="83873" y="109316"/>
                </a:lnTo>
                <a:lnTo>
                  <a:pt x="90061" y="101753"/>
                </a:lnTo>
                <a:lnTo>
                  <a:pt x="94874" y="92814"/>
                </a:lnTo>
                <a:lnTo>
                  <a:pt x="98312" y="83188"/>
                </a:lnTo>
                <a:lnTo>
                  <a:pt x="99687" y="72187"/>
                </a:lnTo>
                <a:lnTo>
                  <a:pt x="98999" y="60498"/>
                </a:lnTo>
                <a:lnTo>
                  <a:pt x="96937" y="48809"/>
                </a:lnTo>
                <a:lnTo>
                  <a:pt x="92811" y="37129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787461" y="5218711"/>
            <a:ext cx="91437" cy="110691"/>
          </a:xfrm>
          <a:custGeom>
            <a:avLst/>
            <a:gdLst/>
            <a:ahLst/>
            <a:cxnLst/>
            <a:rect l="l" t="t" r="r" b="b"/>
            <a:pathLst>
              <a:path w="91437" h="110691">
                <a:moveTo>
                  <a:pt x="84562" y="35057"/>
                </a:moveTo>
                <a:lnTo>
                  <a:pt x="79061" y="24753"/>
                </a:lnTo>
                <a:lnTo>
                  <a:pt x="72186" y="16502"/>
                </a:lnTo>
                <a:lnTo>
                  <a:pt x="64622" y="9626"/>
                </a:lnTo>
                <a:lnTo>
                  <a:pt x="56372" y="4813"/>
                </a:lnTo>
                <a:lnTo>
                  <a:pt x="47433" y="1375"/>
                </a:lnTo>
                <a:lnTo>
                  <a:pt x="39183" y="0"/>
                </a:lnTo>
                <a:lnTo>
                  <a:pt x="30244" y="1375"/>
                </a:lnTo>
                <a:lnTo>
                  <a:pt x="22003" y="4125"/>
                </a:lnTo>
                <a:lnTo>
                  <a:pt x="14440" y="9626"/>
                </a:lnTo>
                <a:lnTo>
                  <a:pt x="8940" y="16502"/>
                </a:lnTo>
                <a:lnTo>
                  <a:pt x="4125" y="24753"/>
                </a:lnTo>
                <a:lnTo>
                  <a:pt x="1375" y="33691"/>
                </a:lnTo>
                <a:lnTo>
                  <a:pt x="0" y="43996"/>
                </a:lnTo>
                <a:lnTo>
                  <a:pt x="687" y="54309"/>
                </a:lnTo>
                <a:lnTo>
                  <a:pt x="2750" y="65311"/>
                </a:lnTo>
                <a:lnTo>
                  <a:pt x="6877" y="76312"/>
                </a:lnTo>
                <a:lnTo>
                  <a:pt x="12377" y="85938"/>
                </a:lnTo>
                <a:lnTo>
                  <a:pt x="19253" y="94189"/>
                </a:lnTo>
                <a:lnTo>
                  <a:pt x="26807" y="101065"/>
                </a:lnTo>
                <a:lnTo>
                  <a:pt x="35057" y="105878"/>
                </a:lnTo>
                <a:lnTo>
                  <a:pt x="43996" y="109316"/>
                </a:lnTo>
                <a:lnTo>
                  <a:pt x="52246" y="110691"/>
                </a:lnTo>
                <a:lnTo>
                  <a:pt x="61185" y="109316"/>
                </a:lnTo>
                <a:lnTo>
                  <a:pt x="69435" y="106566"/>
                </a:lnTo>
                <a:lnTo>
                  <a:pt x="76998" y="101065"/>
                </a:lnTo>
                <a:lnTo>
                  <a:pt x="82499" y="94189"/>
                </a:lnTo>
                <a:lnTo>
                  <a:pt x="87312" y="85938"/>
                </a:lnTo>
                <a:lnTo>
                  <a:pt x="90062" y="77000"/>
                </a:lnTo>
                <a:lnTo>
                  <a:pt x="91437" y="66686"/>
                </a:lnTo>
                <a:lnTo>
                  <a:pt x="90750" y="56372"/>
                </a:lnTo>
                <a:lnTo>
                  <a:pt x="88687" y="46058"/>
                </a:lnTo>
                <a:lnTo>
                  <a:pt x="84562" y="35057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792276" y="5223524"/>
            <a:ext cx="81809" cy="101065"/>
          </a:xfrm>
          <a:custGeom>
            <a:avLst/>
            <a:gdLst/>
            <a:ahLst/>
            <a:cxnLst/>
            <a:rect l="l" t="t" r="r" b="b"/>
            <a:pathLst>
              <a:path w="81809" h="101065">
                <a:moveTo>
                  <a:pt x="75621" y="31619"/>
                </a:moveTo>
                <a:lnTo>
                  <a:pt x="70808" y="22690"/>
                </a:lnTo>
                <a:lnTo>
                  <a:pt x="64620" y="14439"/>
                </a:lnTo>
                <a:lnTo>
                  <a:pt x="57745" y="8251"/>
                </a:lnTo>
                <a:lnTo>
                  <a:pt x="50869" y="4125"/>
                </a:lnTo>
                <a:lnTo>
                  <a:pt x="42619" y="687"/>
                </a:lnTo>
                <a:lnTo>
                  <a:pt x="35055" y="0"/>
                </a:lnTo>
                <a:lnTo>
                  <a:pt x="27492" y="687"/>
                </a:lnTo>
                <a:lnTo>
                  <a:pt x="19939" y="3437"/>
                </a:lnTo>
                <a:lnTo>
                  <a:pt x="13063" y="8251"/>
                </a:lnTo>
                <a:lnTo>
                  <a:pt x="8250" y="14439"/>
                </a:lnTo>
                <a:lnTo>
                  <a:pt x="4125" y="22002"/>
                </a:lnTo>
                <a:lnTo>
                  <a:pt x="1375" y="30244"/>
                </a:lnTo>
                <a:lnTo>
                  <a:pt x="0" y="39870"/>
                </a:lnTo>
                <a:lnTo>
                  <a:pt x="687" y="49496"/>
                </a:lnTo>
                <a:lnTo>
                  <a:pt x="2750" y="59810"/>
                </a:lnTo>
                <a:lnTo>
                  <a:pt x="6188" y="69436"/>
                </a:lnTo>
                <a:lnTo>
                  <a:pt x="11000" y="78375"/>
                </a:lnTo>
                <a:lnTo>
                  <a:pt x="17188" y="86626"/>
                </a:lnTo>
                <a:lnTo>
                  <a:pt x="24055" y="92814"/>
                </a:lnTo>
                <a:lnTo>
                  <a:pt x="30930" y="96940"/>
                </a:lnTo>
                <a:lnTo>
                  <a:pt x="39181" y="100378"/>
                </a:lnTo>
                <a:lnTo>
                  <a:pt x="46744" y="101065"/>
                </a:lnTo>
                <a:lnTo>
                  <a:pt x="54307" y="100378"/>
                </a:lnTo>
                <a:lnTo>
                  <a:pt x="61870" y="97627"/>
                </a:lnTo>
                <a:lnTo>
                  <a:pt x="68746" y="92814"/>
                </a:lnTo>
                <a:lnTo>
                  <a:pt x="73559" y="86626"/>
                </a:lnTo>
                <a:lnTo>
                  <a:pt x="77684" y="79062"/>
                </a:lnTo>
                <a:lnTo>
                  <a:pt x="80434" y="70811"/>
                </a:lnTo>
                <a:lnTo>
                  <a:pt x="81809" y="61185"/>
                </a:lnTo>
                <a:lnTo>
                  <a:pt x="81122" y="51559"/>
                </a:lnTo>
                <a:lnTo>
                  <a:pt x="79059" y="41245"/>
                </a:lnTo>
                <a:lnTo>
                  <a:pt x="75621" y="31619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797089" y="5228337"/>
            <a:ext cx="72184" cy="91439"/>
          </a:xfrm>
          <a:custGeom>
            <a:avLst/>
            <a:gdLst/>
            <a:ahLst/>
            <a:cxnLst/>
            <a:rect l="l" t="t" r="r" b="b"/>
            <a:pathLst>
              <a:path w="72184" h="91439">
                <a:moveTo>
                  <a:pt x="66683" y="28181"/>
                </a:moveTo>
                <a:lnTo>
                  <a:pt x="62558" y="19940"/>
                </a:lnTo>
                <a:lnTo>
                  <a:pt x="57057" y="13064"/>
                </a:lnTo>
                <a:lnTo>
                  <a:pt x="50869" y="7563"/>
                </a:lnTo>
                <a:lnTo>
                  <a:pt x="44681" y="3437"/>
                </a:lnTo>
                <a:lnTo>
                  <a:pt x="37806" y="687"/>
                </a:lnTo>
                <a:lnTo>
                  <a:pt x="30930" y="0"/>
                </a:lnTo>
                <a:lnTo>
                  <a:pt x="24055" y="0"/>
                </a:lnTo>
                <a:lnTo>
                  <a:pt x="17179" y="2750"/>
                </a:lnTo>
                <a:lnTo>
                  <a:pt x="11000" y="6875"/>
                </a:lnTo>
                <a:lnTo>
                  <a:pt x="6875" y="13064"/>
                </a:lnTo>
                <a:lnTo>
                  <a:pt x="2750" y="19940"/>
                </a:lnTo>
                <a:lnTo>
                  <a:pt x="687" y="27493"/>
                </a:lnTo>
                <a:lnTo>
                  <a:pt x="0" y="35744"/>
                </a:lnTo>
                <a:lnTo>
                  <a:pt x="0" y="44683"/>
                </a:lnTo>
                <a:lnTo>
                  <a:pt x="2062" y="54309"/>
                </a:lnTo>
                <a:lnTo>
                  <a:pt x="5500" y="63248"/>
                </a:lnTo>
                <a:lnTo>
                  <a:pt x="9625" y="71499"/>
                </a:lnTo>
                <a:lnTo>
                  <a:pt x="15126" y="78375"/>
                </a:lnTo>
                <a:lnTo>
                  <a:pt x="21304" y="83876"/>
                </a:lnTo>
                <a:lnTo>
                  <a:pt x="27492" y="88001"/>
                </a:lnTo>
                <a:lnTo>
                  <a:pt x="34368" y="90751"/>
                </a:lnTo>
                <a:lnTo>
                  <a:pt x="41243" y="91439"/>
                </a:lnTo>
                <a:lnTo>
                  <a:pt x="48119" y="91439"/>
                </a:lnTo>
                <a:lnTo>
                  <a:pt x="54995" y="88689"/>
                </a:lnTo>
                <a:lnTo>
                  <a:pt x="61183" y="84563"/>
                </a:lnTo>
                <a:lnTo>
                  <a:pt x="65308" y="78375"/>
                </a:lnTo>
                <a:lnTo>
                  <a:pt x="68746" y="71499"/>
                </a:lnTo>
                <a:lnTo>
                  <a:pt x="71496" y="63936"/>
                </a:lnTo>
                <a:lnTo>
                  <a:pt x="72184" y="55684"/>
                </a:lnTo>
                <a:lnTo>
                  <a:pt x="71496" y="46746"/>
                </a:lnTo>
                <a:lnTo>
                  <a:pt x="70121" y="37120"/>
                </a:lnTo>
                <a:lnTo>
                  <a:pt x="66683" y="28181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239820" y="5299836"/>
            <a:ext cx="505288" cy="217955"/>
          </a:xfrm>
          <a:custGeom>
            <a:avLst/>
            <a:gdLst/>
            <a:ahLst/>
            <a:cxnLst/>
            <a:rect l="l" t="t" r="r" b="b"/>
            <a:pathLst>
              <a:path w="505288" h="217955">
                <a:moveTo>
                  <a:pt x="59130" y="11688"/>
                </a:moveTo>
                <a:lnTo>
                  <a:pt x="49504" y="8938"/>
                </a:lnTo>
                <a:lnTo>
                  <a:pt x="40565" y="6875"/>
                </a:lnTo>
                <a:lnTo>
                  <a:pt x="33690" y="4125"/>
                </a:lnTo>
                <a:lnTo>
                  <a:pt x="27502" y="2750"/>
                </a:lnTo>
                <a:lnTo>
                  <a:pt x="23376" y="1375"/>
                </a:lnTo>
                <a:lnTo>
                  <a:pt x="20626" y="0"/>
                </a:lnTo>
                <a:lnTo>
                  <a:pt x="19939" y="0"/>
                </a:lnTo>
                <a:lnTo>
                  <a:pt x="6188" y="2062"/>
                </a:lnTo>
                <a:lnTo>
                  <a:pt x="0" y="7563"/>
                </a:lnTo>
                <a:lnTo>
                  <a:pt x="1375" y="16502"/>
                </a:lnTo>
                <a:lnTo>
                  <a:pt x="8250" y="27503"/>
                </a:lnTo>
                <a:lnTo>
                  <a:pt x="20626" y="41255"/>
                </a:lnTo>
                <a:lnTo>
                  <a:pt x="37815" y="56382"/>
                </a:lnTo>
                <a:lnTo>
                  <a:pt x="59130" y="73571"/>
                </a:lnTo>
                <a:lnTo>
                  <a:pt x="83185" y="90761"/>
                </a:lnTo>
                <a:lnTo>
                  <a:pt x="109999" y="109326"/>
                </a:lnTo>
                <a:lnTo>
                  <a:pt x="138877" y="127203"/>
                </a:lnTo>
                <a:lnTo>
                  <a:pt x="169120" y="144383"/>
                </a:lnTo>
                <a:lnTo>
                  <a:pt x="198685" y="161573"/>
                </a:lnTo>
                <a:lnTo>
                  <a:pt x="228928" y="176702"/>
                </a:lnTo>
                <a:lnTo>
                  <a:pt x="257805" y="189765"/>
                </a:lnTo>
                <a:lnTo>
                  <a:pt x="284620" y="200766"/>
                </a:lnTo>
                <a:lnTo>
                  <a:pt x="308685" y="209016"/>
                </a:lnTo>
                <a:lnTo>
                  <a:pt x="329989" y="213829"/>
                </a:lnTo>
                <a:lnTo>
                  <a:pt x="349929" y="217267"/>
                </a:lnTo>
                <a:lnTo>
                  <a:pt x="369868" y="217955"/>
                </a:lnTo>
                <a:lnTo>
                  <a:pt x="388432" y="216580"/>
                </a:lnTo>
                <a:lnTo>
                  <a:pt x="406299" y="213142"/>
                </a:lnTo>
                <a:lnTo>
                  <a:pt x="422113" y="209016"/>
                </a:lnTo>
                <a:lnTo>
                  <a:pt x="437965" y="202829"/>
                </a:lnTo>
                <a:lnTo>
                  <a:pt x="451716" y="195953"/>
                </a:lnTo>
                <a:lnTo>
                  <a:pt x="464035" y="187703"/>
                </a:lnTo>
                <a:lnTo>
                  <a:pt x="475017" y="178764"/>
                </a:lnTo>
                <a:lnTo>
                  <a:pt x="484662" y="169139"/>
                </a:lnTo>
                <a:lnTo>
                  <a:pt x="492206" y="158823"/>
                </a:lnTo>
                <a:lnTo>
                  <a:pt x="498413" y="148509"/>
                </a:lnTo>
                <a:lnTo>
                  <a:pt x="502519" y="138195"/>
                </a:lnTo>
                <a:lnTo>
                  <a:pt x="505288" y="127881"/>
                </a:lnTo>
                <a:lnTo>
                  <a:pt x="505288" y="117577"/>
                </a:lnTo>
                <a:lnTo>
                  <a:pt x="500514" y="98324"/>
                </a:lnTo>
                <a:lnTo>
                  <a:pt x="489532" y="82510"/>
                </a:lnTo>
                <a:lnTo>
                  <a:pt x="481892" y="75634"/>
                </a:lnTo>
                <a:lnTo>
                  <a:pt x="472343" y="69446"/>
                </a:lnTo>
                <a:lnTo>
                  <a:pt x="462029" y="63945"/>
                </a:lnTo>
                <a:lnTo>
                  <a:pt x="450284" y="59132"/>
                </a:lnTo>
                <a:lnTo>
                  <a:pt x="437201" y="55006"/>
                </a:lnTo>
                <a:lnTo>
                  <a:pt x="423450" y="51569"/>
                </a:lnTo>
                <a:lnTo>
                  <a:pt x="408362" y="49506"/>
                </a:lnTo>
                <a:lnTo>
                  <a:pt x="391860" y="47443"/>
                </a:lnTo>
                <a:lnTo>
                  <a:pt x="375368" y="46068"/>
                </a:lnTo>
                <a:lnTo>
                  <a:pt x="357492" y="45380"/>
                </a:lnTo>
                <a:lnTo>
                  <a:pt x="338240" y="46068"/>
                </a:lnTo>
                <a:lnTo>
                  <a:pt x="318989" y="46755"/>
                </a:lnTo>
                <a:lnTo>
                  <a:pt x="311425" y="46755"/>
                </a:lnTo>
                <a:lnTo>
                  <a:pt x="304559" y="47443"/>
                </a:lnTo>
                <a:lnTo>
                  <a:pt x="296309" y="47443"/>
                </a:lnTo>
                <a:lnTo>
                  <a:pt x="288746" y="46755"/>
                </a:lnTo>
                <a:lnTo>
                  <a:pt x="280495" y="46755"/>
                </a:lnTo>
                <a:lnTo>
                  <a:pt x="272244" y="46068"/>
                </a:lnTo>
                <a:lnTo>
                  <a:pt x="263306" y="45380"/>
                </a:lnTo>
                <a:lnTo>
                  <a:pt x="255055" y="44693"/>
                </a:lnTo>
                <a:lnTo>
                  <a:pt x="246117" y="44005"/>
                </a:lnTo>
                <a:lnTo>
                  <a:pt x="237179" y="43317"/>
                </a:lnTo>
                <a:lnTo>
                  <a:pt x="228250" y="41942"/>
                </a:lnTo>
                <a:lnTo>
                  <a:pt x="219312" y="41255"/>
                </a:lnTo>
                <a:lnTo>
                  <a:pt x="209686" y="40567"/>
                </a:lnTo>
                <a:lnTo>
                  <a:pt x="200748" y="39192"/>
                </a:lnTo>
                <a:lnTo>
                  <a:pt x="191122" y="38504"/>
                </a:lnTo>
                <a:lnTo>
                  <a:pt x="182183" y="37129"/>
                </a:lnTo>
                <a:lnTo>
                  <a:pt x="166370" y="35066"/>
                </a:lnTo>
                <a:lnTo>
                  <a:pt x="151243" y="33004"/>
                </a:lnTo>
                <a:lnTo>
                  <a:pt x="136127" y="30253"/>
                </a:lnTo>
                <a:lnTo>
                  <a:pt x="121688" y="27503"/>
                </a:lnTo>
                <a:lnTo>
                  <a:pt x="107249" y="24065"/>
                </a:lnTo>
                <a:lnTo>
                  <a:pt x="94185" y="21315"/>
                </a:lnTo>
                <a:lnTo>
                  <a:pt x="81122" y="17877"/>
                </a:lnTo>
                <a:lnTo>
                  <a:pt x="69433" y="15126"/>
                </a:lnTo>
                <a:lnTo>
                  <a:pt x="59130" y="11688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253571" y="5306712"/>
            <a:ext cx="477786" cy="204203"/>
          </a:xfrm>
          <a:custGeom>
            <a:avLst/>
            <a:gdLst/>
            <a:ahLst/>
            <a:cxnLst/>
            <a:rect l="l" t="t" r="r" b="b"/>
            <a:pathLst>
              <a:path w="477786" h="204203">
                <a:moveTo>
                  <a:pt x="60495" y="12376"/>
                </a:moveTo>
                <a:lnTo>
                  <a:pt x="50191" y="9626"/>
                </a:lnTo>
                <a:lnTo>
                  <a:pt x="41253" y="6875"/>
                </a:lnTo>
                <a:lnTo>
                  <a:pt x="33690" y="4813"/>
                </a:lnTo>
                <a:lnTo>
                  <a:pt x="27502" y="2750"/>
                </a:lnTo>
                <a:lnTo>
                  <a:pt x="22689" y="1375"/>
                </a:lnTo>
                <a:lnTo>
                  <a:pt x="19939" y="0"/>
                </a:lnTo>
                <a:lnTo>
                  <a:pt x="19251" y="0"/>
                </a:lnTo>
                <a:lnTo>
                  <a:pt x="6188" y="2062"/>
                </a:lnTo>
                <a:lnTo>
                  <a:pt x="0" y="6875"/>
                </a:lnTo>
                <a:lnTo>
                  <a:pt x="1375" y="15126"/>
                </a:lnTo>
                <a:lnTo>
                  <a:pt x="19939" y="38504"/>
                </a:lnTo>
                <a:lnTo>
                  <a:pt x="36440" y="52944"/>
                </a:lnTo>
                <a:lnTo>
                  <a:pt x="56370" y="68758"/>
                </a:lnTo>
                <a:lnTo>
                  <a:pt x="79747" y="85260"/>
                </a:lnTo>
                <a:lnTo>
                  <a:pt x="105874" y="101762"/>
                </a:lnTo>
                <a:lnTo>
                  <a:pt x="133367" y="118952"/>
                </a:lnTo>
                <a:lnTo>
                  <a:pt x="162244" y="135445"/>
                </a:lnTo>
                <a:lnTo>
                  <a:pt x="191122" y="150571"/>
                </a:lnTo>
                <a:lnTo>
                  <a:pt x="219302" y="165013"/>
                </a:lnTo>
                <a:lnTo>
                  <a:pt x="246804" y="177389"/>
                </a:lnTo>
                <a:lnTo>
                  <a:pt x="272932" y="188390"/>
                </a:lnTo>
                <a:lnTo>
                  <a:pt x="296299" y="195953"/>
                </a:lnTo>
                <a:lnTo>
                  <a:pt x="315551" y="200765"/>
                </a:lnTo>
                <a:lnTo>
                  <a:pt x="334115" y="203516"/>
                </a:lnTo>
                <a:lnTo>
                  <a:pt x="351304" y="204203"/>
                </a:lnTo>
                <a:lnTo>
                  <a:pt x="368493" y="202828"/>
                </a:lnTo>
                <a:lnTo>
                  <a:pt x="384297" y="200765"/>
                </a:lnTo>
                <a:lnTo>
                  <a:pt x="413136" y="191828"/>
                </a:lnTo>
                <a:lnTo>
                  <a:pt x="437201" y="178764"/>
                </a:lnTo>
                <a:lnTo>
                  <a:pt x="456491" y="162263"/>
                </a:lnTo>
                <a:lnTo>
                  <a:pt x="469573" y="144383"/>
                </a:lnTo>
                <a:lnTo>
                  <a:pt x="477118" y="125818"/>
                </a:lnTo>
                <a:lnTo>
                  <a:pt x="477786" y="116889"/>
                </a:lnTo>
                <a:lnTo>
                  <a:pt x="477118" y="107951"/>
                </a:lnTo>
                <a:lnTo>
                  <a:pt x="471579" y="91449"/>
                </a:lnTo>
                <a:lnTo>
                  <a:pt x="461265" y="77009"/>
                </a:lnTo>
                <a:lnTo>
                  <a:pt x="445509" y="64633"/>
                </a:lnTo>
                <a:lnTo>
                  <a:pt x="425551" y="54319"/>
                </a:lnTo>
                <a:lnTo>
                  <a:pt x="401486" y="48131"/>
                </a:lnTo>
                <a:lnTo>
                  <a:pt x="373306" y="45380"/>
                </a:lnTo>
                <a:lnTo>
                  <a:pt x="342366" y="46755"/>
                </a:lnTo>
                <a:lnTo>
                  <a:pt x="325864" y="48818"/>
                </a:lnTo>
                <a:lnTo>
                  <a:pt x="319676" y="49506"/>
                </a:lnTo>
                <a:lnTo>
                  <a:pt x="312801" y="50193"/>
                </a:lnTo>
                <a:lnTo>
                  <a:pt x="298362" y="50193"/>
                </a:lnTo>
                <a:lnTo>
                  <a:pt x="290121" y="49506"/>
                </a:lnTo>
                <a:lnTo>
                  <a:pt x="281870" y="48131"/>
                </a:lnTo>
                <a:lnTo>
                  <a:pt x="273619" y="47443"/>
                </a:lnTo>
                <a:lnTo>
                  <a:pt x="264681" y="46068"/>
                </a:lnTo>
                <a:lnTo>
                  <a:pt x="255743" y="44693"/>
                </a:lnTo>
                <a:lnTo>
                  <a:pt x="246117" y="42630"/>
                </a:lnTo>
                <a:lnTo>
                  <a:pt x="236491" y="41255"/>
                </a:lnTo>
                <a:lnTo>
                  <a:pt x="226865" y="39880"/>
                </a:lnTo>
                <a:lnTo>
                  <a:pt x="217239" y="38504"/>
                </a:lnTo>
                <a:lnTo>
                  <a:pt x="206936" y="37129"/>
                </a:lnTo>
                <a:lnTo>
                  <a:pt x="197310" y="35754"/>
                </a:lnTo>
                <a:lnTo>
                  <a:pt x="186996" y="35066"/>
                </a:lnTo>
                <a:lnTo>
                  <a:pt x="171183" y="33691"/>
                </a:lnTo>
                <a:lnTo>
                  <a:pt x="155369" y="31628"/>
                </a:lnTo>
                <a:lnTo>
                  <a:pt x="140242" y="29566"/>
                </a:lnTo>
                <a:lnTo>
                  <a:pt x="125126" y="26815"/>
                </a:lnTo>
                <a:lnTo>
                  <a:pt x="110687" y="24065"/>
                </a:lnTo>
                <a:lnTo>
                  <a:pt x="96936" y="21315"/>
                </a:lnTo>
                <a:lnTo>
                  <a:pt x="83872" y="18564"/>
                </a:lnTo>
                <a:lnTo>
                  <a:pt x="71496" y="15126"/>
                </a:lnTo>
                <a:lnTo>
                  <a:pt x="60495" y="12376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267322" y="5312900"/>
            <a:ext cx="451716" cy="190452"/>
          </a:xfrm>
          <a:custGeom>
            <a:avLst/>
            <a:gdLst/>
            <a:ahLst/>
            <a:cxnLst/>
            <a:rect l="l" t="t" r="r" b="b"/>
            <a:pathLst>
              <a:path w="451716" h="190452">
                <a:moveTo>
                  <a:pt x="0" y="6875"/>
                </a:moveTo>
                <a:lnTo>
                  <a:pt x="6875" y="24065"/>
                </a:lnTo>
                <a:lnTo>
                  <a:pt x="18564" y="36442"/>
                </a:lnTo>
                <a:lnTo>
                  <a:pt x="34377" y="49506"/>
                </a:lnTo>
                <a:lnTo>
                  <a:pt x="53620" y="64633"/>
                </a:lnTo>
                <a:lnTo>
                  <a:pt x="76309" y="79760"/>
                </a:lnTo>
                <a:lnTo>
                  <a:pt x="101061" y="95574"/>
                </a:lnTo>
                <a:lnTo>
                  <a:pt x="127866" y="111389"/>
                </a:lnTo>
                <a:lnTo>
                  <a:pt x="155369" y="127194"/>
                </a:lnTo>
                <a:lnTo>
                  <a:pt x="182871" y="141633"/>
                </a:lnTo>
                <a:lnTo>
                  <a:pt x="210364" y="154700"/>
                </a:lnTo>
                <a:lnTo>
                  <a:pt x="236491" y="166388"/>
                </a:lnTo>
                <a:lnTo>
                  <a:pt x="261243" y="176013"/>
                </a:lnTo>
                <a:lnTo>
                  <a:pt x="283923" y="183577"/>
                </a:lnTo>
                <a:lnTo>
                  <a:pt x="301112" y="187702"/>
                </a:lnTo>
                <a:lnTo>
                  <a:pt x="317613" y="189765"/>
                </a:lnTo>
                <a:lnTo>
                  <a:pt x="332740" y="190452"/>
                </a:lnTo>
                <a:lnTo>
                  <a:pt x="347866" y="189765"/>
                </a:lnTo>
                <a:lnTo>
                  <a:pt x="376046" y="184952"/>
                </a:lnTo>
                <a:lnTo>
                  <a:pt x="400149" y="175326"/>
                </a:lnTo>
                <a:lnTo>
                  <a:pt x="420012" y="162950"/>
                </a:lnTo>
                <a:lnTo>
                  <a:pt x="435864" y="148509"/>
                </a:lnTo>
                <a:lnTo>
                  <a:pt x="446177" y="133382"/>
                </a:lnTo>
                <a:lnTo>
                  <a:pt x="450952" y="117567"/>
                </a:lnTo>
                <a:lnTo>
                  <a:pt x="451716" y="110013"/>
                </a:lnTo>
                <a:lnTo>
                  <a:pt x="450284" y="101762"/>
                </a:lnTo>
                <a:lnTo>
                  <a:pt x="445509" y="87323"/>
                </a:lnTo>
                <a:lnTo>
                  <a:pt x="435864" y="74259"/>
                </a:lnTo>
                <a:lnTo>
                  <a:pt x="422781" y="63257"/>
                </a:lnTo>
                <a:lnTo>
                  <a:pt x="405592" y="55006"/>
                </a:lnTo>
                <a:lnTo>
                  <a:pt x="384297" y="49506"/>
                </a:lnTo>
                <a:lnTo>
                  <a:pt x="360242" y="48131"/>
                </a:lnTo>
                <a:lnTo>
                  <a:pt x="333427" y="51569"/>
                </a:lnTo>
                <a:lnTo>
                  <a:pt x="327927" y="52256"/>
                </a:lnTo>
                <a:lnTo>
                  <a:pt x="321739" y="52944"/>
                </a:lnTo>
                <a:lnTo>
                  <a:pt x="314863" y="52256"/>
                </a:lnTo>
                <a:lnTo>
                  <a:pt x="307300" y="51569"/>
                </a:lnTo>
                <a:lnTo>
                  <a:pt x="299737" y="50881"/>
                </a:lnTo>
                <a:lnTo>
                  <a:pt x="291486" y="49506"/>
                </a:lnTo>
                <a:lnTo>
                  <a:pt x="283235" y="47443"/>
                </a:lnTo>
                <a:lnTo>
                  <a:pt x="274307" y="45380"/>
                </a:lnTo>
                <a:lnTo>
                  <a:pt x="264681" y="44005"/>
                </a:lnTo>
                <a:lnTo>
                  <a:pt x="255055" y="41942"/>
                </a:lnTo>
                <a:lnTo>
                  <a:pt x="244742" y="39880"/>
                </a:lnTo>
                <a:lnTo>
                  <a:pt x="235116" y="38504"/>
                </a:lnTo>
                <a:lnTo>
                  <a:pt x="224115" y="36442"/>
                </a:lnTo>
                <a:lnTo>
                  <a:pt x="213802" y="35066"/>
                </a:lnTo>
                <a:lnTo>
                  <a:pt x="202801" y="34379"/>
                </a:lnTo>
                <a:lnTo>
                  <a:pt x="191809" y="33691"/>
                </a:lnTo>
                <a:lnTo>
                  <a:pt x="175995" y="33004"/>
                </a:lnTo>
                <a:lnTo>
                  <a:pt x="160182" y="30941"/>
                </a:lnTo>
                <a:lnTo>
                  <a:pt x="145055" y="29566"/>
                </a:lnTo>
                <a:lnTo>
                  <a:pt x="129241" y="26815"/>
                </a:lnTo>
                <a:lnTo>
                  <a:pt x="114812" y="24065"/>
                </a:lnTo>
                <a:lnTo>
                  <a:pt x="100374" y="21315"/>
                </a:lnTo>
                <a:lnTo>
                  <a:pt x="86622" y="18564"/>
                </a:lnTo>
                <a:lnTo>
                  <a:pt x="73559" y="15814"/>
                </a:lnTo>
                <a:lnTo>
                  <a:pt x="61870" y="12376"/>
                </a:lnTo>
                <a:lnTo>
                  <a:pt x="50869" y="9626"/>
                </a:lnTo>
                <a:lnTo>
                  <a:pt x="41243" y="6875"/>
                </a:lnTo>
                <a:lnTo>
                  <a:pt x="33690" y="4813"/>
                </a:lnTo>
                <a:lnTo>
                  <a:pt x="26814" y="2750"/>
                </a:lnTo>
                <a:lnTo>
                  <a:pt x="22001" y="1375"/>
                </a:lnTo>
                <a:lnTo>
                  <a:pt x="19251" y="0"/>
                </a:lnTo>
                <a:lnTo>
                  <a:pt x="17876" y="0"/>
                </a:lnTo>
                <a:lnTo>
                  <a:pt x="5500" y="1375"/>
                </a:lnTo>
                <a:lnTo>
                  <a:pt x="0" y="6875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280386" y="5319776"/>
            <a:ext cx="426238" cy="176701"/>
          </a:xfrm>
          <a:custGeom>
            <a:avLst/>
            <a:gdLst/>
            <a:ahLst/>
            <a:cxnLst/>
            <a:rect l="l" t="t" r="r" b="b"/>
            <a:pathLst>
              <a:path w="426238" h="176701">
                <a:moveTo>
                  <a:pt x="33680" y="5500"/>
                </a:moveTo>
                <a:lnTo>
                  <a:pt x="26805" y="3437"/>
                </a:lnTo>
                <a:lnTo>
                  <a:pt x="21314" y="1375"/>
                </a:lnTo>
                <a:lnTo>
                  <a:pt x="18564" y="687"/>
                </a:lnTo>
                <a:lnTo>
                  <a:pt x="17188" y="0"/>
                </a:lnTo>
                <a:lnTo>
                  <a:pt x="5500" y="1375"/>
                </a:lnTo>
                <a:lnTo>
                  <a:pt x="0" y="6188"/>
                </a:lnTo>
                <a:lnTo>
                  <a:pt x="687" y="13064"/>
                </a:lnTo>
                <a:lnTo>
                  <a:pt x="17876" y="33691"/>
                </a:lnTo>
                <a:lnTo>
                  <a:pt x="32993" y="46068"/>
                </a:lnTo>
                <a:lnTo>
                  <a:pt x="51557" y="59820"/>
                </a:lnTo>
                <a:lnTo>
                  <a:pt x="73559" y="74259"/>
                </a:lnTo>
                <a:lnTo>
                  <a:pt x="96936" y="88698"/>
                </a:lnTo>
                <a:lnTo>
                  <a:pt x="122366" y="103825"/>
                </a:lnTo>
                <a:lnTo>
                  <a:pt x="148493" y="117567"/>
                </a:lnTo>
                <a:lnTo>
                  <a:pt x="175308" y="131319"/>
                </a:lnTo>
                <a:lnTo>
                  <a:pt x="201426" y="143696"/>
                </a:lnTo>
                <a:lnTo>
                  <a:pt x="226865" y="154699"/>
                </a:lnTo>
                <a:lnTo>
                  <a:pt x="250930" y="163638"/>
                </a:lnTo>
                <a:lnTo>
                  <a:pt x="272235" y="170512"/>
                </a:lnTo>
                <a:lnTo>
                  <a:pt x="287361" y="173950"/>
                </a:lnTo>
                <a:lnTo>
                  <a:pt x="301800" y="176013"/>
                </a:lnTo>
                <a:lnTo>
                  <a:pt x="315551" y="176701"/>
                </a:lnTo>
                <a:lnTo>
                  <a:pt x="328614" y="176701"/>
                </a:lnTo>
                <a:lnTo>
                  <a:pt x="353357" y="172575"/>
                </a:lnTo>
                <a:lnTo>
                  <a:pt x="374671" y="165013"/>
                </a:lnTo>
                <a:lnTo>
                  <a:pt x="393197" y="154699"/>
                </a:lnTo>
                <a:lnTo>
                  <a:pt x="407712" y="143008"/>
                </a:lnTo>
                <a:lnTo>
                  <a:pt x="418026" y="129944"/>
                </a:lnTo>
                <a:lnTo>
                  <a:pt x="426238" y="104513"/>
                </a:lnTo>
                <a:lnTo>
                  <a:pt x="424901" y="92824"/>
                </a:lnTo>
                <a:lnTo>
                  <a:pt x="410386" y="72884"/>
                </a:lnTo>
                <a:lnTo>
                  <a:pt x="398067" y="65320"/>
                </a:lnTo>
                <a:lnTo>
                  <a:pt x="382215" y="59132"/>
                </a:lnTo>
                <a:lnTo>
                  <a:pt x="363670" y="55694"/>
                </a:lnTo>
                <a:lnTo>
                  <a:pt x="341678" y="53631"/>
                </a:lnTo>
                <a:lnTo>
                  <a:pt x="336865" y="50881"/>
                </a:lnTo>
                <a:lnTo>
                  <a:pt x="330677" y="48818"/>
                </a:lnTo>
                <a:lnTo>
                  <a:pt x="324489" y="46755"/>
                </a:lnTo>
                <a:lnTo>
                  <a:pt x="317613" y="44693"/>
                </a:lnTo>
                <a:lnTo>
                  <a:pt x="310050" y="42630"/>
                </a:lnTo>
                <a:lnTo>
                  <a:pt x="301800" y="40567"/>
                </a:lnTo>
                <a:lnTo>
                  <a:pt x="293549" y="38504"/>
                </a:lnTo>
                <a:lnTo>
                  <a:pt x="283923" y="37129"/>
                </a:lnTo>
                <a:lnTo>
                  <a:pt x="274297" y="35754"/>
                </a:lnTo>
                <a:lnTo>
                  <a:pt x="264681" y="34379"/>
                </a:lnTo>
                <a:lnTo>
                  <a:pt x="253680" y="33004"/>
                </a:lnTo>
                <a:lnTo>
                  <a:pt x="243367" y="32316"/>
                </a:lnTo>
                <a:lnTo>
                  <a:pt x="231678" y="31628"/>
                </a:lnTo>
                <a:lnTo>
                  <a:pt x="180808" y="31628"/>
                </a:lnTo>
                <a:lnTo>
                  <a:pt x="164994" y="30941"/>
                </a:lnTo>
                <a:lnTo>
                  <a:pt x="149181" y="29566"/>
                </a:lnTo>
                <a:lnTo>
                  <a:pt x="133367" y="27503"/>
                </a:lnTo>
                <a:lnTo>
                  <a:pt x="117553" y="25440"/>
                </a:lnTo>
                <a:lnTo>
                  <a:pt x="103124" y="22690"/>
                </a:lnTo>
                <a:lnTo>
                  <a:pt x="88685" y="19940"/>
                </a:lnTo>
                <a:lnTo>
                  <a:pt x="75621" y="16502"/>
                </a:lnTo>
                <a:lnTo>
                  <a:pt x="63245" y="13751"/>
                </a:lnTo>
                <a:lnTo>
                  <a:pt x="51557" y="11001"/>
                </a:lnTo>
                <a:lnTo>
                  <a:pt x="41931" y="7563"/>
                </a:lnTo>
                <a:lnTo>
                  <a:pt x="33680" y="5500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291387" y="5326652"/>
            <a:ext cx="402823" cy="162949"/>
          </a:xfrm>
          <a:custGeom>
            <a:avLst/>
            <a:gdLst/>
            <a:ahLst/>
            <a:cxnLst/>
            <a:rect l="l" t="t" r="r" b="b"/>
            <a:pathLst>
              <a:path w="402823" h="162949">
                <a:moveTo>
                  <a:pt x="0" y="5500"/>
                </a:moveTo>
                <a:lnTo>
                  <a:pt x="6188" y="20627"/>
                </a:lnTo>
                <a:lnTo>
                  <a:pt x="16491" y="30941"/>
                </a:lnTo>
                <a:lnTo>
                  <a:pt x="30930" y="42630"/>
                </a:lnTo>
                <a:lnTo>
                  <a:pt x="48807" y="55006"/>
                </a:lnTo>
                <a:lnTo>
                  <a:pt x="69433" y="68071"/>
                </a:lnTo>
                <a:lnTo>
                  <a:pt x="92123" y="81822"/>
                </a:lnTo>
                <a:lnTo>
                  <a:pt x="116178" y="95574"/>
                </a:lnTo>
                <a:lnTo>
                  <a:pt x="141617" y="108629"/>
                </a:lnTo>
                <a:lnTo>
                  <a:pt x="167057" y="121005"/>
                </a:lnTo>
                <a:lnTo>
                  <a:pt x="192487" y="132694"/>
                </a:lnTo>
                <a:lnTo>
                  <a:pt x="216552" y="143010"/>
                </a:lnTo>
                <a:lnTo>
                  <a:pt x="239241" y="151261"/>
                </a:lnTo>
                <a:lnTo>
                  <a:pt x="259858" y="157449"/>
                </a:lnTo>
                <a:lnTo>
                  <a:pt x="272922" y="160200"/>
                </a:lnTo>
                <a:lnTo>
                  <a:pt x="285298" y="162261"/>
                </a:lnTo>
                <a:lnTo>
                  <a:pt x="296987" y="162949"/>
                </a:lnTo>
                <a:lnTo>
                  <a:pt x="308675" y="162949"/>
                </a:lnTo>
                <a:lnTo>
                  <a:pt x="329989" y="160200"/>
                </a:lnTo>
                <a:lnTo>
                  <a:pt x="349232" y="154699"/>
                </a:lnTo>
                <a:lnTo>
                  <a:pt x="365007" y="146448"/>
                </a:lnTo>
                <a:lnTo>
                  <a:pt x="372647" y="142323"/>
                </a:lnTo>
                <a:lnTo>
                  <a:pt x="378758" y="137507"/>
                </a:lnTo>
                <a:lnTo>
                  <a:pt x="384297" y="132694"/>
                </a:lnTo>
                <a:lnTo>
                  <a:pt x="389836" y="127881"/>
                </a:lnTo>
                <a:lnTo>
                  <a:pt x="393274" y="122380"/>
                </a:lnTo>
                <a:lnTo>
                  <a:pt x="396711" y="117567"/>
                </a:lnTo>
                <a:lnTo>
                  <a:pt x="401486" y="105878"/>
                </a:lnTo>
                <a:lnTo>
                  <a:pt x="402823" y="95574"/>
                </a:lnTo>
                <a:lnTo>
                  <a:pt x="401486" y="85948"/>
                </a:lnTo>
                <a:lnTo>
                  <a:pt x="396711" y="77009"/>
                </a:lnTo>
                <a:lnTo>
                  <a:pt x="389072" y="70133"/>
                </a:lnTo>
                <a:lnTo>
                  <a:pt x="378758" y="63945"/>
                </a:lnTo>
                <a:lnTo>
                  <a:pt x="365007" y="59132"/>
                </a:lnTo>
                <a:lnTo>
                  <a:pt x="348544" y="55694"/>
                </a:lnTo>
                <a:lnTo>
                  <a:pt x="344419" y="52256"/>
                </a:lnTo>
                <a:lnTo>
                  <a:pt x="339615" y="49506"/>
                </a:lnTo>
                <a:lnTo>
                  <a:pt x="333427" y="46755"/>
                </a:lnTo>
                <a:lnTo>
                  <a:pt x="327239" y="44005"/>
                </a:lnTo>
                <a:lnTo>
                  <a:pt x="319676" y="41255"/>
                </a:lnTo>
                <a:lnTo>
                  <a:pt x="311425" y="39192"/>
                </a:lnTo>
                <a:lnTo>
                  <a:pt x="303175" y="37129"/>
                </a:lnTo>
                <a:lnTo>
                  <a:pt x="293549" y="35066"/>
                </a:lnTo>
                <a:lnTo>
                  <a:pt x="283923" y="33691"/>
                </a:lnTo>
                <a:lnTo>
                  <a:pt x="272922" y="32316"/>
                </a:lnTo>
                <a:lnTo>
                  <a:pt x="262609" y="30941"/>
                </a:lnTo>
                <a:lnTo>
                  <a:pt x="250930" y="30253"/>
                </a:lnTo>
                <a:lnTo>
                  <a:pt x="239241" y="29566"/>
                </a:lnTo>
                <a:lnTo>
                  <a:pt x="185612" y="29566"/>
                </a:lnTo>
                <a:lnTo>
                  <a:pt x="169120" y="28878"/>
                </a:lnTo>
                <a:lnTo>
                  <a:pt x="153306" y="27503"/>
                </a:lnTo>
                <a:lnTo>
                  <a:pt x="137492" y="25440"/>
                </a:lnTo>
                <a:lnTo>
                  <a:pt x="121678" y="23377"/>
                </a:lnTo>
                <a:lnTo>
                  <a:pt x="105864" y="20627"/>
                </a:lnTo>
                <a:lnTo>
                  <a:pt x="91435" y="17877"/>
                </a:lnTo>
                <a:lnTo>
                  <a:pt x="77684" y="15126"/>
                </a:lnTo>
                <a:lnTo>
                  <a:pt x="64620" y="12376"/>
                </a:lnTo>
                <a:lnTo>
                  <a:pt x="52932" y="9626"/>
                </a:lnTo>
                <a:lnTo>
                  <a:pt x="42619" y="6875"/>
                </a:lnTo>
                <a:lnTo>
                  <a:pt x="33680" y="4813"/>
                </a:lnTo>
                <a:lnTo>
                  <a:pt x="26117" y="2750"/>
                </a:lnTo>
                <a:lnTo>
                  <a:pt x="21304" y="1375"/>
                </a:lnTo>
                <a:lnTo>
                  <a:pt x="17866" y="687"/>
                </a:lnTo>
                <a:lnTo>
                  <a:pt x="16491" y="0"/>
                </a:lnTo>
                <a:lnTo>
                  <a:pt x="4812" y="1375"/>
                </a:lnTo>
                <a:lnTo>
                  <a:pt x="0" y="5500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300325" y="5332840"/>
            <a:ext cx="385004" cy="150573"/>
          </a:xfrm>
          <a:custGeom>
            <a:avLst/>
            <a:gdLst/>
            <a:ahLst/>
            <a:cxnLst/>
            <a:rect l="l" t="t" r="r" b="b"/>
            <a:pathLst>
              <a:path w="385004" h="150573">
                <a:moveTo>
                  <a:pt x="0" y="5500"/>
                </a:moveTo>
                <a:lnTo>
                  <a:pt x="687" y="11001"/>
                </a:lnTo>
                <a:lnTo>
                  <a:pt x="6178" y="19252"/>
                </a:lnTo>
                <a:lnTo>
                  <a:pt x="16491" y="28191"/>
                </a:lnTo>
                <a:lnTo>
                  <a:pt x="30243" y="39192"/>
                </a:lnTo>
                <a:lnTo>
                  <a:pt x="47432" y="50881"/>
                </a:lnTo>
                <a:lnTo>
                  <a:pt x="66683" y="63257"/>
                </a:lnTo>
                <a:lnTo>
                  <a:pt x="88675" y="75634"/>
                </a:lnTo>
                <a:lnTo>
                  <a:pt x="111365" y="88011"/>
                </a:lnTo>
                <a:lnTo>
                  <a:pt x="135429" y="100378"/>
                </a:lnTo>
                <a:lnTo>
                  <a:pt x="159494" y="111379"/>
                </a:lnTo>
                <a:lnTo>
                  <a:pt x="183549" y="122380"/>
                </a:lnTo>
                <a:lnTo>
                  <a:pt x="206926" y="131319"/>
                </a:lnTo>
                <a:lnTo>
                  <a:pt x="228240" y="139572"/>
                </a:lnTo>
                <a:lnTo>
                  <a:pt x="248180" y="145073"/>
                </a:lnTo>
                <a:lnTo>
                  <a:pt x="259171" y="147823"/>
                </a:lnTo>
                <a:lnTo>
                  <a:pt x="269484" y="149198"/>
                </a:lnTo>
                <a:lnTo>
                  <a:pt x="279110" y="149886"/>
                </a:lnTo>
                <a:lnTo>
                  <a:pt x="288736" y="150573"/>
                </a:lnTo>
                <a:lnTo>
                  <a:pt x="298362" y="149886"/>
                </a:lnTo>
                <a:lnTo>
                  <a:pt x="307300" y="148511"/>
                </a:lnTo>
                <a:lnTo>
                  <a:pt x="315551" y="147135"/>
                </a:lnTo>
                <a:lnTo>
                  <a:pt x="323801" y="145073"/>
                </a:lnTo>
                <a:lnTo>
                  <a:pt x="331355" y="142322"/>
                </a:lnTo>
                <a:lnTo>
                  <a:pt x="338918" y="139572"/>
                </a:lnTo>
                <a:lnTo>
                  <a:pt x="345106" y="136135"/>
                </a:lnTo>
                <a:lnTo>
                  <a:pt x="351294" y="132694"/>
                </a:lnTo>
                <a:lnTo>
                  <a:pt x="356833" y="129256"/>
                </a:lnTo>
                <a:lnTo>
                  <a:pt x="361608" y="125818"/>
                </a:lnTo>
                <a:lnTo>
                  <a:pt x="366382" y="121693"/>
                </a:lnTo>
                <a:lnTo>
                  <a:pt x="369820" y="118255"/>
                </a:lnTo>
                <a:lnTo>
                  <a:pt x="377460" y="108629"/>
                </a:lnTo>
                <a:lnTo>
                  <a:pt x="382903" y="99690"/>
                </a:lnTo>
                <a:lnTo>
                  <a:pt x="385004" y="90761"/>
                </a:lnTo>
                <a:lnTo>
                  <a:pt x="385004" y="82510"/>
                </a:lnTo>
                <a:lnTo>
                  <a:pt x="381566" y="75634"/>
                </a:lnTo>
                <a:lnTo>
                  <a:pt x="376027" y="68758"/>
                </a:lnTo>
                <a:lnTo>
                  <a:pt x="367815" y="63257"/>
                </a:lnTo>
                <a:lnTo>
                  <a:pt x="356833" y="58444"/>
                </a:lnTo>
                <a:lnTo>
                  <a:pt x="353395" y="54319"/>
                </a:lnTo>
                <a:lnTo>
                  <a:pt x="349232" y="50193"/>
                </a:lnTo>
                <a:lnTo>
                  <a:pt x="343731" y="46755"/>
                </a:lnTo>
                <a:lnTo>
                  <a:pt x="337543" y="43317"/>
                </a:lnTo>
                <a:lnTo>
                  <a:pt x="329989" y="40567"/>
                </a:lnTo>
                <a:lnTo>
                  <a:pt x="322426" y="37817"/>
                </a:lnTo>
                <a:lnTo>
                  <a:pt x="313488" y="35066"/>
                </a:lnTo>
                <a:lnTo>
                  <a:pt x="303862" y="33004"/>
                </a:lnTo>
                <a:lnTo>
                  <a:pt x="293549" y="31628"/>
                </a:lnTo>
                <a:lnTo>
                  <a:pt x="283235" y="29566"/>
                </a:lnTo>
                <a:lnTo>
                  <a:pt x="271547" y="28878"/>
                </a:lnTo>
                <a:lnTo>
                  <a:pt x="259858" y="27503"/>
                </a:lnTo>
                <a:lnTo>
                  <a:pt x="246804" y="26815"/>
                </a:lnTo>
                <a:lnTo>
                  <a:pt x="220677" y="26815"/>
                </a:lnTo>
                <a:lnTo>
                  <a:pt x="206926" y="27503"/>
                </a:lnTo>
                <a:lnTo>
                  <a:pt x="191112" y="28191"/>
                </a:lnTo>
                <a:lnTo>
                  <a:pt x="174611" y="27503"/>
                </a:lnTo>
                <a:lnTo>
                  <a:pt x="158119" y="26815"/>
                </a:lnTo>
                <a:lnTo>
                  <a:pt x="141617" y="25440"/>
                </a:lnTo>
                <a:lnTo>
                  <a:pt x="125116" y="23377"/>
                </a:lnTo>
                <a:lnTo>
                  <a:pt x="109302" y="20627"/>
                </a:lnTo>
                <a:lnTo>
                  <a:pt x="94176" y="18564"/>
                </a:lnTo>
                <a:lnTo>
                  <a:pt x="79747" y="15814"/>
                </a:lnTo>
                <a:lnTo>
                  <a:pt x="66683" y="13064"/>
                </a:lnTo>
                <a:lnTo>
                  <a:pt x="54307" y="10313"/>
                </a:lnTo>
                <a:lnTo>
                  <a:pt x="43306" y="7563"/>
                </a:lnTo>
                <a:lnTo>
                  <a:pt x="33680" y="4813"/>
                </a:lnTo>
                <a:lnTo>
                  <a:pt x="26117" y="2750"/>
                </a:lnTo>
                <a:lnTo>
                  <a:pt x="20617" y="1375"/>
                </a:lnTo>
                <a:lnTo>
                  <a:pt x="17179" y="687"/>
                </a:lnTo>
                <a:lnTo>
                  <a:pt x="15804" y="0"/>
                </a:lnTo>
                <a:lnTo>
                  <a:pt x="4803" y="1375"/>
                </a:lnTo>
                <a:lnTo>
                  <a:pt x="0" y="5500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305816" y="5340404"/>
            <a:ext cx="373974" cy="137509"/>
          </a:xfrm>
          <a:custGeom>
            <a:avLst/>
            <a:gdLst/>
            <a:ahLst/>
            <a:cxnLst/>
            <a:rect l="l" t="t" r="r" b="b"/>
            <a:pathLst>
              <a:path w="373974" h="137509">
                <a:moveTo>
                  <a:pt x="34377" y="4813"/>
                </a:moveTo>
                <a:lnTo>
                  <a:pt x="26127" y="2750"/>
                </a:lnTo>
                <a:lnTo>
                  <a:pt x="19939" y="1375"/>
                </a:lnTo>
                <a:lnTo>
                  <a:pt x="16501" y="687"/>
                </a:lnTo>
                <a:lnTo>
                  <a:pt x="15126" y="0"/>
                </a:lnTo>
                <a:lnTo>
                  <a:pt x="4812" y="1375"/>
                </a:lnTo>
                <a:lnTo>
                  <a:pt x="0" y="4813"/>
                </a:lnTo>
                <a:lnTo>
                  <a:pt x="687" y="10313"/>
                </a:lnTo>
                <a:lnTo>
                  <a:pt x="6188" y="17189"/>
                </a:lnTo>
                <a:lnTo>
                  <a:pt x="15813" y="26128"/>
                </a:lnTo>
                <a:lnTo>
                  <a:pt x="28877" y="35754"/>
                </a:lnTo>
                <a:lnTo>
                  <a:pt x="44691" y="46755"/>
                </a:lnTo>
                <a:lnTo>
                  <a:pt x="63942" y="57757"/>
                </a:lnTo>
                <a:lnTo>
                  <a:pt x="84560" y="68758"/>
                </a:lnTo>
                <a:lnTo>
                  <a:pt x="106562" y="80447"/>
                </a:lnTo>
                <a:lnTo>
                  <a:pt x="129251" y="91439"/>
                </a:lnTo>
                <a:lnTo>
                  <a:pt x="152628" y="101753"/>
                </a:lnTo>
                <a:lnTo>
                  <a:pt x="175308" y="112067"/>
                </a:lnTo>
                <a:lnTo>
                  <a:pt x="197310" y="120318"/>
                </a:lnTo>
                <a:lnTo>
                  <a:pt x="217937" y="127196"/>
                </a:lnTo>
                <a:lnTo>
                  <a:pt x="236501" y="132696"/>
                </a:lnTo>
                <a:lnTo>
                  <a:pt x="253680" y="136134"/>
                </a:lnTo>
                <a:lnTo>
                  <a:pt x="270181" y="137509"/>
                </a:lnTo>
                <a:lnTo>
                  <a:pt x="285308" y="136822"/>
                </a:lnTo>
                <a:lnTo>
                  <a:pt x="299059" y="134759"/>
                </a:lnTo>
                <a:lnTo>
                  <a:pt x="312123" y="131321"/>
                </a:lnTo>
                <a:lnTo>
                  <a:pt x="323811" y="127884"/>
                </a:lnTo>
                <a:lnTo>
                  <a:pt x="334115" y="123068"/>
                </a:lnTo>
                <a:lnTo>
                  <a:pt x="343053" y="118255"/>
                </a:lnTo>
                <a:lnTo>
                  <a:pt x="353347" y="111379"/>
                </a:lnTo>
                <a:lnTo>
                  <a:pt x="362324" y="103816"/>
                </a:lnTo>
                <a:lnTo>
                  <a:pt x="368531" y="96252"/>
                </a:lnTo>
                <a:lnTo>
                  <a:pt x="372637" y="88689"/>
                </a:lnTo>
                <a:lnTo>
                  <a:pt x="373974" y="81135"/>
                </a:lnTo>
                <a:lnTo>
                  <a:pt x="373306" y="73571"/>
                </a:lnTo>
                <a:lnTo>
                  <a:pt x="370536" y="67383"/>
                </a:lnTo>
                <a:lnTo>
                  <a:pt x="365093" y="61195"/>
                </a:lnTo>
                <a:lnTo>
                  <a:pt x="362324" y="56382"/>
                </a:lnTo>
                <a:lnTo>
                  <a:pt x="358218" y="51569"/>
                </a:lnTo>
                <a:lnTo>
                  <a:pt x="353347" y="47443"/>
                </a:lnTo>
                <a:lnTo>
                  <a:pt x="347140" y="43317"/>
                </a:lnTo>
                <a:lnTo>
                  <a:pt x="340303" y="39880"/>
                </a:lnTo>
                <a:lnTo>
                  <a:pt x="332740" y="36442"/>
                </a:lnTo>
                <a:lnTo>
                  <a:pt x="323811" y="33691"/>
                </a:lnTo>
                <a:lnTo>
                  <a:pt x="314185" y="30941"/>
                </a:lnTo>
                <a:lnTo>
                  <a:pt x="303872" y="28878"/>
                </a:lnTo>
                <a:lnTo>
                  <a:pt x="292183" y="27503"/>
                </a:lnTo>
                <a:lnTo>
                  <a:pt x="280495" y="26128"/>
                </a:lnTo>
                <a:lnTo>
                  <a:pt x="268119" y="25440"/>
                </a:lnTo>
                <a:lnTo>
                  <a:pt x="255055" y="24753"/>
                </a:lnTo>
                <a:lnTo>
                  <a:pt x="241314" y="24753"/>
                </a:lnTo>
                <a:lnTo>
                  <a:pt x="226875" y="25440"/>
                </a:lnTo>
                <a:lnTo>
                  <a:pt x="212436" y="26128"/>
                </a:lnTo>
                <a:lnTo>
                  <a:pt x="196622" y="26815"/>
                </a:lnTo>
                <a:lnTo>
                  <a:pt x="180121" y="26815"/>
                </a:lnTo>
                <a:lnTo>
                  <a:pt x="162932" y="26128"/>
                </a:lnTo>
                <a:lnTo>
                  <a:pt x="146440" y="24753"/>
                </a:lnTo>
                <a:lnTo>
                  <a:pt x="129251" y="22690"/>
                </a:lnTo>
                <a:lnTo>
                  <a:pt x="113437" y="20627"/>
                </a:lnTo>
                <a:lnTo>
                  <a:pt x="97623" y="17877"/>
                </a:lnTo>
                <a:lnTo>
                  <a:pt x="82497" y="15126"/>
                </a:lnTo>
                <a:lnTo>
                  <a:pt x="68068" y="12376"/>
                </a:lnTo>
                <a:lnTo>
                  <a:pt x="55692" y="9626"/>
                </a:lnTo>
                <a:lnTo>
                  <a:pt x="44003" y="7563"/>
                </a:lnTo>
                <a:lnTo>
                  <a:pt x="34377" y="4813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306503" y="5345905"/>
            <a:ext cx="372618" cy="125133"/>
          </a:xfrm>
          <a:custGeom>
            <a:avLst/>
            <a:gdLst/>
            <a:ahLst/>
            <a:cxnLst/>
            <a:rect l="l" t="t" r="r" b="b"/>
            <a:pathLst>
              <a:path w="372618" h="125133">
                <a:moveTo>
                  <a:pt x="4812" y="1375"/>
                </a:moveTo>
                <a:lnTo>
                  <a:pt x="0" y="4125"/>
                </a:lnTo>
                <a:lnTo>
                  <a:pt x="687" y="8938"/>
                </a:lnTo>
                <a:lnTo>
                  <a:pt x="5500" y="15814"/>
                </a:lnTo>
                <a:lnTo>
                  <a:pt x="14438" y="23377"/>
                </a:lnTo>
                <a:lnTo>
                  <a:pt x="27502" y="32316"/>
                </a:lnTo>
                <a:lnTo>
                  <a:pt x="42628" y="41942"/>
                </a:lnTo>
                <a:lnTo>
                  <a:pt x="60505" y="52256"/>
                </a:lnTo>
                <a:lnTo>
                  <a:pt x="79756" y="62570"/>
                </a:lnTo>
                <a:lnTo>
                  <a:pt x="100374" y="72884"/>
                </a:lnTo>
                <a:lnTo>
                  <a:pt x="122375" y="82500"/>
                </a:lnTo>
                <a:lnTo>
                  <a:pt x="144377" y="92127"/>
                </a:lnTo>
                <a:lnTo>
                  <a:pt x="165682" y="101065"/>
                </a:lnTo>
                <a:lnTo>
                  <a:pt x="186996" y="108629"/>
                </a:lnTo>
                <a:lnTo>
                  <a:pt x="206248" y="114817"/>
                </a:lnTo>
                <a:lnTo>
                  <a:pt x="224125" y="119630"/>
                </a:lnTo>
                <a:lnTo>
                  <a:pt x="240626" y="123071"/>
                </a:lnTo>
                <a:lnTo>
                  <a:pt x="256430" y="124446"/>
                </a:lnTo>
                <a:lnTo>
                  <a:pt x="271557" y="125133"/>
                </a:lnTo>
                <a:lnTo>
                  <a:pt x="285308" y="123757"/>
                </a:lnTo>
                <a:lnTo>
                  <a:pt x="299059" y="122383"/>
                </a:lnTo>
                <a:lnTo>
                  <a:pt x="311435" y="119630"/>
                </a:lnTo>
                <a:lnTo>
                  <a:pt x="323123" y="115505"/>
                </a:lnTo>
                <a:lnTo>
                  <a:pt x="334115" y="111379"/>
                </a:lnTo>
                <a:lnTo>
                  <a:pt x="343741" y="106566"/>
                </a:lnTo>
                <a:lnTo>
                  <a:pt x="351991" y="101065"/>
                </a:lnTo>
                <a:lnTo>
                  <a:pt x="358867" y="94877"/>
                </a:lnTo>
                <a:lnTo>
                  <a:pt x="364406" y="88689"/>
                </a:lnTo>
                <a:lnTo>
                  <a:pt x="368512" y="82500"/>
                </a:lnTo>
                <a:lnTo>
                  <a:pt x="371950" y="75634"/>
                </a:lnTo>
                <a:lnTo>
                  <a:pt x="372618" y="69446"/>
                </a:lnTo>
                <a:lnTo>
                  <a:pt x="372618" y="63257"/>
                </a:lnTo>
                <a:lnTo>
                  <a:pt x="370517" y="57069"/>
                </a:lnTo>
                <a:lnTo>
                  <a:pt x="367079" y="52256"/>
                </a:lnTo>
                <a:lnTo>
                  <a:pt x="362973" y="46755"/>
                </a:lnTo>
                <a:lnTo>
                  <a:pt x="357530" y="41942"/>
                </a:lnTo>
                <a:lnTo>
                  <a:pt x="350654" y="37817"/>
                </a:lnTo>
                <a:lnTo>
                  <a:pt x="343053" y="34379"/>
                </a:lnTo>
                <a:lnTo>
                  <a:pt x="334115" y="30941"/>
                </a:lnTo>
                <a:lnTo>
                  <a:pt x="323811" y="28191"/>
                </a:lnTo>
                <a:lnTo>
                  <a:pt x="313498" y="26128"/>
                </a:lnTo>
                <a:lnTo>
                  <a:pt x="301809" y="24065"/>
                </a:lnTo>
                <a:lnTo>
                  <a:pt x="289433" y="22690"/>
                </a:lnTo>
                <a:lnTo>
                  <a:pt x="276369" y="22002"/>
                </a:lnTo>
                <a:lnTo>
                  <a:pt x="262618" y="21315"/>
                </a:lnTo>
                <a:lnTo>
                  <a:pt x="248180" y="22002"/>
                </a:lnTo>
                <a:lnTo>
                  <a:pt x="233063" y="22690"/>
                </a:lnTo>
                <a:lnTo>
                  <a:pt x="217249" y="24065"/>
                </a:lnTo>
                <a:lnTo>
                  <a:pt x="201435" y="25440"/>
                </a:lnTo>
                <a:lnTo>
                  <a:pt x="184246" y="25440"/>
                </a:lnTo>
                <a:lnTo>
                  <a:pt x="167057" y="24753"/>
                </a:lnTo>
                <a:lnTo>
                  <a:pt x="149878" y="24065"/>
                </a:lnTo>
                <a:lnTo>
                  <a:pt x="133376" y="22002"/>
                </a:lnTo>
                <a:lnTo>
                  <a:pt x="116187" y="19940"/>
                </a:lnTo>
                <a:lnTo>
                  <a:pt x="99686" y="17877"/>
                </a:lnTo>
                <a:lnTo>
                  <a:pt x="84560" y="15126"/>
                </a:lnTo>
                <a:lnTo>
                  <a:pt x="70130" y="12376"/>
                </a:lnTo>
                <a:lnTo>
                  <a:pt x="56379" y="9626"/>
                </a:lnTo>
                <a:lnTo>
                  <a:pt x="44691" y="7563"/>
                </a:lnTo>
                <a:lnTo>
                  <a:pt x="34377" y="4813"/>
                </a:lnTo>
                <a:lnTo>
                  <a:pt x="26127" y="2750"/>
                </a:lnTo>
                <a:lnTo>
                  <a:pt x="19939" y="1375"/>
                </a:lnTo>
                <a:lnTo>
                  <a:pt x="15813" y="687"/>
                </a:lnTo>
                <a:lnTo>
                  <a:pt x="14438" y="0"/>
                </a:lnTo>
                <a:lnTo>
                  <a:pt x="4812" y="1375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074825" y="4726427"/>
            <a:ext cx="853155" cy="574096"/>
          </a:xfrm>
          <a:custGeom>
            <a:avLst/>
            <a:gdLst/>
            <a:ahLst/>
            <a:cxnLst/>
            <a:rect l="l" t="t" r="r" b="b"/>
            <a:pathLst>
              <a:path w="853155" h="574096">
                <a:moveTo>
                  <a:pt x="2062" y="248887"/>
                </a:moveTo>
                <a:lnTo>
                  <a:pt x="6188" y="264014"/>
                </a:lnTo>
                <a:lnTo>
                  <a:pt x="11688" y="281203"/>
                </a:lnTo>
                <a:lnTo>
                  <a:pt x="19251" y="299768"/>
                </a:lnTo>
                <a:lnTo>
                  <a:pt x="28189" y="320396"/>
                </a:lnTo>
                <a:lnTo>
                  <a:pt x="38503" y="341711"/>
                </a:lnTo>
                <a:lnTo>
                  <a:pt x="50191" y="363704"/>
                </a:lnTo>
                <a:lnTo>
                  <a:pt x="63255" y="385707"/>
                </a:lnTo>
                <a:lnTo>
                  <a:pt x="77684" y="407710"/>
                </a:lnTo>
                <a:lnTo>
                  <a:pt x="92810" y="429713"/>
                </a:lnTo>
                <a:lnTo>
                  <a:pt x="109312" y="451028"/>
                </a:lnTo>
                <a:lnTo>
                  <a:pt x="126501" y="470968"/>
                </a:lnTo>
                <a:lnTo>
                  <a:pt x="144377" y="489533"/>
                </a:lnTo>
                <a:lnTo>
                  <a:pt x="162932" y="506722"/>
                </a:lnTo>
                <a:lnTo>
                  <a:pt x="172558" y="514286"/>
                </a:lnTo>
                <a:lnTo>
                  <a:pt x="182871" y="521162"/>
                </a:lnTo>
                <a:lnTo>
                  <a:pt x="193872" y="527340"/>
                </a:lnTo>
                <a:lnTo>
                  <a:pt x="204873" y="533529"/>
                </a:lnTo>
                <a:lnTo>
                  <a:pt x="216561" y="538342"/>
                </a:lnTo>
                <a:lnTo>
                  <a:pt x="228250" y="543155"/>
                </a:lnTo>
                <a:lnTo>
                  <a:pt x="240616" y="547280"/>
                </a:lnTo>
                <a:lnTo>
                  <a:pt x="253680" y="550718"/>
                </a:lnTo>
                <a:lnTo>
                  <a:pt x="266744" y="554156"/>
                </a:lnTo>
                <a:lnTo>
                  <a:pt x="279807" y="556907"/>
                </a:lnTo>
                <a:lnTo>
                  <a:pt x="293558" y="558969"/>
                </a:lnTo>
                <a:lnTo>
                  <a:pt x="307310" y="561032"/>
                </a:lnTo>
                <a:lnTo>
                  <a:pt x="321739" y="562407"/>
                </a:lnTo>
                <a:lnTo>
                  <a:pt x="336178" y="563783"/>
                </a:lnTo>
                <a:lnTo>
                  <a:pt x="350616" y="565158"/>
                </a:lnTo>
                <a:lnTo>
                  <a:pt x="365743" y="565845"/>
                </a:lnTo>
                <a:lnTo>
                  <a:pt x="380869" y="566533"/>
                </a:lnTo>
                <a:lnTo>
                  <a:pt x="395986" y="566533"/>
                </a:lnTo>
                <a:lnTo>
                  <a:pt x="411112" y="567220"/>
                </a:lnTo>
                <a:lnTo>
                  <a:pt x="442052" y="567220"/>
                </a:lnTo>
                <a:lnTo>
                  <a:pt x="457178" y="567908"/>
                </a:lnTo>
                <a:lnTo>
                  <a:pt x="519737" y="567908"/>
                </a:lnTo>
                <a:lnTo>
                  <a:pt x="535550" y="568596"/>
                </a:lnTo>
                <a:lnTo>
                  <a:pt x="550677" y="568596"/>
                </a:lnTo>
                <a:lnTo>
                  <a:pt x="565793" y="569283"/>
                </a:lnTo>
                <a:lnTo>
                  <a:pt x="580901" y="569971"/>
                </a:lnTo>
                <a:lnTo>
                  <a:pt x="596084" y="571346"/>
                </a:lnTo>
                <a:lnTo>
                  <a:pt x="611172" y="572721"/>
                </a:lnTo>
                <a:lnTo>
                  <a:pt x="639343" y="574096"/>
                </a:lnTo>
                <a:lnTo>
                  <a:pt x="666177" y="572721"/>
                </a:lnTo>
                <a:lnTo>
                  <a:pt x="690242" y="568596"/>
                </a:lnTo>
                <a:lnTo>
                  <a:pt x="712205" y="561032"/>
                </a:lnTo>
                <a:lnTo>
                  <a:pt x="732164" y="551406"/>
                </a:lnTo>
                <a:lnTo>
                  <a:pt x="750021" y="538342"/>
                </a:lnTo>
                <a:lnTo>
                  <a:pt x="766542" y="522537"/>
                </a:lnTo>
                <a:lnTo>
                  <a:pt x="780961" y="504660"/>
                </a:lnTo>
                <a:lnTo>
                  <a:pt x="794044" y="483344"/>
                </a:lnTo>
                <a:lnTo>
                  <a:pt x="805694" y="459966"/>
                </a:lnTo>
                <a:lnTo>
                  <a:pt x="816008" y="433151"/>
                </a:lnTo>
                <a:lnTo>
                  <a:pt x="825652" y="404272"/>
                </a:lnTo>
                <a:lnTo>
                  <a:pt x="833197" y="372643"/>
                </a:lnTo>
                <a:lnTo>
                  <a:pt x="840072" y="338961"/>
                </a:lnTo>
                <a:lnTo>
                  <a:pt x="846279" y="302519"/>
                </a:lnTo>
                <a:lnTo>
                  <a:pt x="851054" y="263326"/>
                </a:lnTo>
                <a:lnTo>
                  <a:pt x="853155" y="225509"/>
                </a:lnTo>
                <a:lnTo>
                  <a:pt x="849717" y="191130"/>
                </a:lnTo>
                <a:lnTo>
                  <a:pt x="841505" y="161573"/>
                </a:lnTo>
                <a:lnTo>
                  <a:pt x="828422" y="134757"/>
                </a:lnTo>
                <a:lnTo>
                  <a:pt x="811901" y="112067"/>
                </a:lnTo>
                <a:lnTo>
                  <a:pt x="792707" y="92127"/>
                </a:lnTo>
                <a:lnTo>
                  <a:pt x="769979" y="74937"/>
                </a:lnTo>
                <a:lnTo>
                  <a:pt x="745246" y="59810"/>
                </a:lnTo>
                <a:lnTo>
                  <a:pt x="719081" y="47433"/>
                </a:lnTo>
                <a:lnTo>
                  <a:pt x="691579" y="37120"/>
                </a:lnTo>
                <a:lnTo>
                  <a:pt x="664076" y="28869"/>
                </a:lnTo>
                <a:lnTo>
                  <a:pt x="636574" y="21305"/>
                </a:lnTo>
                <a:lnTo>
                  <a:pt x="609071" y="15117"/>
                </a:lnTo>
                <a:lnTo>
                  <a:pt x="583002" y="10304"/>
                </a:lnTo>
                <a:lnTo>
                  <a:pt x="558230" y="5500"/>
                </a:lnTo>
                <a:lnTo>
                  <a:pt x="535550" y="1375"/>
                </a:lnTo>
                <a:lnTo>
                  <a:pt x="514924" y="0"/>
                </a:lnTo>
                <a:lnTo>
                  <a:pt x="495672" y="3437"/>
                </a:lnTo>
                <a:lnTo>
                  <a:pt x="477796" y="10991"/>
                </a:lnTo>
                <a:lnTo>
                  <a:pt x="461304" y="22680"/>
                </a:lnTo>
                <a:lnTo>
                  <a:pt x="445490" y="37807"/>
                </a:lnTo>
                <a:lnTo>
                  <a:pt x="430364" y="54997"/>
                </a:lnTo>
                <a:lnTo>
                  <a:pt x="415925" y="75625"/>
                </a:lnTo>
                <a:lnTo>
                  <a:pt x="402861" y="97627"/>
                </a:lnTo>
                <a:lnTo>
                  <a:pt x="389807" y="121005"/>
                </a:lnTo>
                <a:lnTo>
                  <a:pt x="376743" y="145071"/>
                </a:lnTo>
                <a:lnTo>
                  <a:pt x="364367" y="169136"/>
                </a:lnTo>
                <a:lnTo>
                  <a:pt x="351304" y="193880"/>
                </a:lnTo>
                <a:lnTo>
                  <a:pt x="338928" y="217258"/>
                </a:lnTo>
                <a:lnTo>
                  <a:pt x="325864" y="239948"/>
                </a:lnTo>
                <a:lnTo>
                  <a:pt x="312801" y="260576"/>
                </a:lnTo>
                <a:lnTo>
                  <a:pt x="299059" y="279141"/>
                </a:lnTo>
                <a:lnTo>
                  <a:pt x="285308" y="292892"/>
                </a:lnTo>
                <a:lnTo>
                  <a:pt x="273619" y="300456"/>
                </a:lnTo>
                <a:lnTo>
                  <a:pt x="262618" y="302519"/>
                </a:lnTo>
                <a:lnTo>
                  <a:pt x="252992" y="299081"/>
                </a:lnTo>
                <a:lnTo>
                  <a:pt x="244054" y="291517"/>
                </a:lnTo>
                <a:lnTo>
                  <a:pt x="236491" y="280516"/>
                </a:lnTo>
                <a:lnTo>
                  <a:pt x="229615" y="266077"/>
                </a:lnTo>
                <a:lnTo>
                  <a:pt x="222749" y="249574"/>
                </a:lnTo>
                <a:lnTo>
                  <a:pt x="217249" y="231010"/>
                </a:lnTo>
                <a:lnTo>
                  <a:pt x="211061" y="211757"/>
                </a:lnTo>
                <a:lnTo>
                  <a:pt x="205560" y="191817"/>
                </a:lnTo>
                <a:lnTo>
                  <a:pt x="200060" y="171887"/>
                </a:lnTo>
                <a:lnTo>
                  <a:pt x="194560" y="153322"/>
                </a:lnTo>
                <a:lnTo>
                  <a:pt x="188371" y="136132"/>
                </a:lnTo>
                <a:lnTo>
                  <a:pt x="182183" y="121005"/>
                </a:lnTo>
                <a:lnTo>
                  <a:pt x="175308" y="108629"/>
                </a:lnTo>
                <a:lnTo>
                  <a:pt x="167057" y="100378"/>
                </a:lnTo>
                <a:lnTo>
                  <a:pt x="156744" y="96940"/>
                </a:lnTo>
                <a:lnTo>
                  <a:pt x="145065" y="97627"/>
                </a:lnTo>
                <a:lnTo>
                  <a:pt x="132001" y="101753"/>
                </a:lnTo>
                <a:lnTo>
                  <a:pt x="118250" y="109316"/>
                </a:lnTo>
                <a:lnTo>
                  <a:pt x="103811" y="118942"/>
                </a:lnTo>
                <a:lnTo>
                  <a:pt x="89373" y="129944"/>
                </a:lnTo>
                <a:lnTo>
                  <a:pt x="74246" y="142320"/>
                </a:lnTo>
                <a:lnTo>
                  <a:pt x="60505" y="155385"/>
                </a:lnTo>
                <a:lnTo>
                  <a:pt x="46753" y="169136"/>
                </a:lnTo>
                <a:lnTo>
                  <a:pt x="34377" y="181503"/>
                </a:lnTo>
                <a:lnTo>
                  <a:pt x="24064" y="193192"/>
                </a:lnTo>
                <a:lnTo>
                  <a:pt x="15126" y="203506"/>
                </a:lnTo>
                <a:lnTo>
                  <a:pt x="8250" y="211757"/>
                </a:lnTo>
                <a:lnTo>
                  <a:pt x="3437" y="216570"/>
                </a:lnTo>
                <a:lnTo>
                  <a:pt x="2062" y="218633"/>
                </a:lnTo>
                <a:lnTo>
                  <a:pt x="0" y="225509"/>
                </a:lnTo>
                <a:lnTo>
                  <a:pt x="0" y="235823"/>
                </a:lnTo>
                <a:lnTo>
                  <a:pt x="2062" y="2488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085826" y="4745670"/>
            <a:ext cx="829071" cy="544540"/>
          </a:xfrm>
          <a:custGeom>
            <a:avLst/>
            <a:gdLst/>
            <a:ahLst/>
            <a:cxnLst/>
            <a:rect l="l" t="t" r="r" b="b"/>
            <a:pathLst>
              <a:path w="829071" h="544540">
                <a:moveTo>
                  <a:pt x="2750" y="207641"/>
                </a:moveTo>
                <a:lnTo>
                  <a:pt x="2062" y="208329"/>
                </a:lnTo>
                <a:lnTo>
                  <a:pt x="1375" y="210392"/>
                </a:lnTo>
                <a:lnTo>
                  <a:pt x="0" y="217267"/>
                </a:lnTo>
                <a:lnTo>
                  <a:pt x="687" y="226894"/>
                </a:lnTo>
                <a:lnTo>
                  <a:pt x="6875" y="253022"/>
                </a:lnTo>
                <a:lnTo>
                  <a:pt x="13063" y="269524"/>
                </a:lnTo>
                <a:lnTo>
                  <a:pt x="20626" y="287401"/>
                </a:lnTo>
                <a:lnTo>
                  <a:pt x="29565" y="305966"/>
                </a:lnTo>
                <a:lnTo>
                  <a:pt x="39878" y="325906"/>
                </a:lnTo>
                <a:lnTo>
                  <a:pt x="51566" y="346524"/>
                </a:lnTo>
                <a:lnTo>
                  <a:pt x="64620" y="367152"/>
                </a:lnTo>
                <a:lnTo>
                  <a:pt x="78372" y="388467"/>
                </a:lnTo>
                <a:lnTo>
                  <a:pt x="93498" y="408407"/>
                </a:lnTo>
                <a:lnTo>
                  <a:pt x="109312" y="428347"/>
                </a:lnTo>
                <a:lnTo>
                  <a:pt x="125813" y="447599"/>
                </a:lnTo>
                <a:lnTo>
                  <a:pt x="142993" y="465477"/>
                </a:lnTo>
                <a:lnTo>
                  <a:pt x="160869" y="481291"/>
                </a:lnTo>
                <a:lnTo>
                  <a:pt x="180121" y="495731"/>
                </a:lnTo>
                <a:lnTo>
                  <a:pt x="200748" y="506732"/>
                </a:lnTo>
                <a:lnTo>
                  <a:pt x="223427" y="516349"/>
                </a:lnTo>
                <a:lnTo>
                  <a:pt x="248180" y="523224"/>
                </a:lnTo>
                <a:lnTo>
                  <a:pt x="273619" y="528725"/>
                </a:lnTo>
                <a:lnTo>
                  <a:pt x="299746" y="532851"/>
                </a:lnTo>
                <a:lnTo>
                  <a:pt x="327927" y="535601"/>
                </a:lnTo>
                <a:lnTo>
                  <a:pt x="356117" y="536976"/>
                </a:lnTo>
                <a:lnTo>
                  <a:pt x="385672" y="538351"/>
                </a:lnTo>
                <a:lnTo>
                  <a:pt x="505298" y="538351"/>
                </a:lnTo>
                <a:lnTo>
                  <a:pt x="534863" y="539039"/>
                </a:lnTo>
                <a:lnTo>
                  <a:pt x="564418" y="541102"/>
                </a:lnTo>
                <a:lnTo>
                  <a:pt x="593296" y="543164"/>
                </a:lnTo>
                <a:lnTo>
                  <a:pt x="620798" y="544540"/>
                </a:lnTo>
                <a:lnTo>
                  <a:pt x="646200" y="543164"/>
                </a:lnTo>
                <a:lnTo>
                  <a:pt x="668927" y="539727"/>
                </a:lnTo>
                <a:lnTo>
                  <a:pt x="690223" y="532851"/>
                </a:lnTo>
                <a:lnTo>
                  <a:pt x="710181" y="523912"/>
                </a:lnTo>
                <a:lnTo>
                  <a:pt x="727370" y="511535"/>
                </a:lnTo>
                <a:lnTo>
                  <a:pt x="743126" y="497106"/>
                </a:lnTo>
                <a:lnTo>
                  <a:pt x="757641" y="479916"/>
                </a:lnTo>
                <a:lnTo>
                  <a:pt x="770629" y="459976"/>
                </a:lnTo>
                <a:lnTo>
                  <a:pt x="782374" y="437973"/>
                </a:lnTo>
                <a:lnTo>
                  <a:pt x="792688" y="413220"/>
                </a:lnTo>
                <a:lnTo>
                  <a:pt x="801569" y="385717"/>
                </a:lnTo>
                <a:lnTo>
                  <a:pt x="809208" y="355463"/>
                </a:lnTo>
                <a:lnTo>
                  <a:pt x="816084" y="323156"/>
                </a:lnTo>
                <a:lnTo>
                  <a:pt x="822196" y="288089"/>
                </a:lnTo>
                <a:lnTo>
                  <a:pt x="827066" y="250272"/>
                </a:lnTo>
                <a:lnTo>
                  <a:pt x="829071" y="219330"/>
                </a:lnTo>
                <a:lnTo>
                  <a:pt x="827066" y="191827"/>
                </a:lnTo>
                <a:lnTo>
                  <a:pt x="822196" y="166386"/>
                </a:lnTo>
                <a:lnTo>
                  <a:pt x="813983" y="143705"/>
                </a:lnTo>
                <a:lnTo>
                  <a:pt x="803001" y="123078"/>
                </a:lnTo>
                <a:lnTo>
                  <a:pt x="789919" y="105200"/>
                </a:lnTo>
                <a:lnTo>
                  <a:pt x="774066" y="88698"/>
                </a:lnTo>
                <a:lnTo>
                  <a:pt x="756878" y="74259"/>
                </a:lnTo>
                <a:lnTo>
                  <a:pt x="738352" y="61882"/>
                </a:lnTo>
                <a:lnTo>
                  <a:pt x="718393" y="50881"/>
                </a:lnTo>
                <a:lnTo>
                  <a:pt x="697098" y="41255"/>
                </a:lnTo>
                <a:lnTo>
                  <a:pt x="675803" y="33004"/>
                </a:lnTo>
                <a:lnTo>
                  <a:pt x="653075" y="26128"/>
                </a:lnTo>
                <a:lnTo>
                  <a:pt x="631112" y="19940"/>
                </a:lnTo>
                <a:lnTo>
                  <a:pt x="609148" y="14439"/>
                </a:lnTo>
                <a:lnTo>
                  <a:pt x="587757" y="9626"/>
                </a:lnTo>
                <a:lnTo>
                  <a:pt x="578208" y="8251"/>
                </a:lnTo>
                <a:lnTo>
                  <a:pt x="569231" y="6188"/>
                </a:lnTo>
                <a:lnTo>
                  <a:pt x="559605" y="4813"/>
                </a:lnTo>
                <a:lnTo>
                  <a:pt x="550667" y="3437"/>
                </a:lnTo>
                <a:lnTo>
                  <a:pt x="542426" y="2750"/>
                </a:lnTo>
                <a:lnTo>
                  <a:pt x="533488" y="1375"/>
                </a:lnTo>
                <a:lnTo>
                  <a:pt x="525237" y="687"/>
                </a:lnTo>
                <a:lnTo>
                  <a:pt x="517674" y="0"/>
                </a:lnTo>
                <a:lnTo>
                  <a:pt x="501860" y="0"/>
                </a:lnTo>
                <a:lnTo>
                  <a:pt x="486734" y="2750"/>
                </a:lnTo>
                <a:lnTo>
                  <a:pt x="472295" y="8938"/>
                </a:lnTo>
                <a:lnTo>
                  <a:pt x="458553" y="16502"/>
                </a:lnTo>
                <a:lnTo>
                  <a:pt x="445490" y="26815"/>
                </a:lnTo>
                <a:lnTo>
                  <a:pt x="433114" y="39192"/>
                </a:lnTo>
                <a:lnTo>
                  <a:pt x="421425" y="53631"/>
                </a:lnTo>
                <a:lnTo>
                  <a:pt x="409737" y="68758"/>
                </a:lnTo>
                <a:lnTo>
                  <a:pt x="398736" y="85260"/>
                </a:lnTo>
                <a:lnTo>
                  <a:pt x="388422" y="102450"/>
                </a:lnTo>
                <a:lnTo>
                  <a:pt x="378119" y="121015"/>
                </a:lnTo>
                <a:lnTo>
                  <a:pt x="367805" y="139580"/>
                </a:lnTo>
                <a:lnTo>
                  <a:pt x="357492" y="158144"/>
                </a:lnTo>
                <a:lnTo>
                  <a:pt x="347866" y="176700"/>
                </a:lnTo>
                <a:lnTo>
                  <a:pt x="338240" y="195265"/>
                </a:lnTo>
                <a:lnTo>
                  <a:pt x="327927" y="213142"/>
                </a:lnTo>
                <a:lnTo>
                  <a:pt x="323114" y="221393"/>
                </a:lnTo>
                <a:lnTo>
                  <a:pt x="317613" y="229644"/>
                </a:lnTo>
                <a:lnTo>
                  <a:pt x="312801" y="237207"/>
                </a:lnTo>
                <a:lnTo>
                  <a:pt x="307300" y="244083"/>
                </a:lnTo>
                <a:lnTo>
                  <a:pt x="301800" y="250959"/>
                </a:lnTo>
                <a:lnTo>
                  <a:pt x="296309" y="257147"/>
                </a:lnTo>
                <a:lnTo>
                  <a:pt x="290808" y="263336"/>
                </a:lnTo>
                <a:lnTo>
                  <a:pt x="285308" y="268836"/>
                </a:lnTo>
                <a:lnTo>
                  <a:pt x="271557" y="279838"/>
                </a:lnTo>
                <a:lnTo>
                  <a:pt x="259180" y="284651"/>
                </a:lnTo>
                <a:lnTo>
                  <a:pt x="248180" y="284651"/>
                </a:lnTo>
                <a:lnTo>
                  <a:pt x="238554" y="280525"/>
                </a:lnTo>
                <a:lnTo>
                  <a:pt x="229615" y="272274"/>
                </a:lnTo>
                <a:lnTo>
                  <a:pt x="221365" y="261273"/>
                </a:lnTo>
                <a:lnTo>
                  <a:pt x="214499" y="247521"/>
                </a:lnTo>
                <a:lnTo>
                  <a:pt x="207623" y="231707"/>
                </a:lnTo>
                <a:lnTo>
                  <a:pt x="200748" y="214517"/>
                </a:lnTo>
                <a:lnTo>
                  <a:pt x="195247" y="195952"/>
                </a:lnTo>
                <a:lnTo>
                  <a:pt x="189059" y="177387"/>
                </a:lnTo>
                <a:lnTo>
                  <a:pt x="183559" y="159520"/>
                </a:lnTo>
                <a:lnTo>
                  <a:pt x="178058" y="141642"/>
                </a:lnTo>
                <a:lnTo>
                  <a:pt x="171870" y="125828"/>
                </a:lnTo>
                <a:lnTo>
                  <a:pt x="165682" y="112076"/>
                </a:lnTo>
                <a:lnTo>
                  <a:pt x="158806" y="101075"/>
                </a:lnTo>
                <a:lnTo>
                  <a:pt x="151243" y="93511"/>
                </a:lnTo>
                <a:lnTo>
                  <a:pt x="142305" y="90073"/>
                </a:lnTo>
                <a:lnTo>
                  <a:pt x="132001" y="90073"/>
                </a:lnTo>
                <a:lnTo>
                  <a:pt x="120313" y="93511"/>
                </a:lnTo>
                <a:lnTo>
                  <a:pt x="108624" y="99700"/>
                </a:lnTo>
                <a:lnTo>
                  <a:pt x="96248" y="107951"/>
                </a:lnTo>
                <a:lnTo>
                  <a:pt x="83872" y="117577"/>
                </a:lnTo>
                <a:lnTo>
                  <a:pt x="71496" y="128578"/>
                </a:lnTo>
                <a:lnTo>
                  <a:pt x="59808" y="140955"/>
                </a:lnTo>
                <a:lnTo>
                  <a:pt x="48129" y="153331"/>
                </a:lnTo>
                <a:lnTo>
                  <a:pt x="37128" y="165011"/>
                </a:lnTo>
                <a:lnTo>
                  <a:pt x="27502" y="176700"/>
                </a:lnTo>
                <a:lnTo>
                  <a:pt x="18564" y="187014"/>
                </a:lnTo>
                <a:lnTo>
                  <a:pt x="11688" y="195952"/>
                </a:lnTo>
                <a:lnTo>
                  <a:pt x="6188" y="202828"/>
                </a:lnTo>
                <a:lnTo>
                  <a:pt x="2750" y="20764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096827" y="4763547"/>
            <a:ext cx="804319" cy="515661"/>
          </a:xfrm>
          <a:custGeom>
            <a:avLst/>
            <a:gdLst/>
            <a:ahLst/>
            <a:cxnLst/>
            <a:rect l="l" t="t" r="r" b="b"/>
            <a:pathLst>
              <a:path w="804319" h="515661">
                <a:moveTo>
                  <a:pt x="687" y="202828"/>
                </a:moveTo>
                <a:lnTo>
                  <a:pt x="0" y="209704"/>
                </a:lnTo>
                <a:lnTo>
                  <a:pt x="687" y="218643"/>
                </a:lnTo>
                <a:lnTo>
                  <a:pt x="3437" y="230332"/>
                </a:lnTo>
                <a:lnTo>
                  <a:pt x="8250" y="244083"/>
                </a:lnTo>
                <a:lnTo>
                  <a:pt x="14438" y="259210"/>
                </a:lnTo>
                <a:lnTo>
                  <a:pt x="22001" y="275712"/>
                </a:lnTo>
                <a:lnTo>
                  <a:pt x="30940" y="293590"/>
                </a:lnTo>
                <a:lnTo>
                  <a:pt x="41253" y="312154"/>
                </a:lnTo>
                <a:lnTo>
                  <a:pt x="52932" y="331397"/>
                </a:lnTo>
                <a:lnTo>
                  <a:pt x="65308" y="350650"/>
                </a:lnTo>
                <a:lnTo>
                  <a:pt x="79059" y="370590"/>
                </a:lnTo>
                <a:lnTo>
                  <a:pt x="93498" y="389842"/>
                </a:lnTo>
                <a:lnTo>
                  <a:pt x="108624" y="408407"/>
                </a:lnTo>
                <a:lnTo>
                  <a:pt x="124438" y="426284"/>
                </a:lnTo>
                <a:lnTo>
                  <a:pt x="140930" y="442786"/>
                </a:lnTo>
                <a:lnTo>
                  <a:pt x="158119" y="457913"/>
                </a:lnTo>
                <a:lnTo>
                  <a:pt x="176683" y="471665"/>
                </a:lnTo>
                <a:lnTo>
                  <a:pt x="196622" y="482666"/>
                </a:lnTo>
                <a:lnTo>
                  <a:pt x="218615" y="490908"/>
                </a:lnTo>
                <a:lnTo>
                  <a:pt x="241992" y="497784"/>
                </a:lnTo>
                <a:lnTo>
                  <a:pt x="266744" y="503284"/>
                </a:lnTo>
                <a:lnTo>
                  <a:pt x="292861" y="506722"/>
                </a:lnTo>
                <a:lnTo>
                  <a:pt x="318989" y="508785"/>
                </a:lnTo>
                <a:lnTo>
                  <a:pt x="347178" y="510160"/>
                </a:lnTo>
                <a:lnTo>
                  <a:pt x="374671" y="510848"/>
                </a:lnTo>
                <a:lnTo>
                  <a:pt x="403549" y="510848"/>
                </a:lnTo>
                <a:lnTo>
                  <a:pt x="432426" y="510160"/>
                </a:lnTo>
                <a:lnTo>
                  <a:pt x="490172" y="510160"/>
                </a:lnTo>
                <a:lnTo>
                  <a:pt x="519049" y="510848"/>
                </a:lnTo>
                <a:lnTo>
                  <a:pt x="547229" y="512223"/>
                </a:lnTo>
                <a:lnTo>
                  <a:pt x="574751" y="514286"/>
                </a:lnTo>
                <a:lnTo>
                  <a:pt x="600821" y="515661"/>
                </a:lnTo>
                <a:lnTo>
                  <a:pt x="625649" y="514973"/>
                </a:lnTo>
                <a:lnTo>
                  <a:pt x="648281" y="511535"/>
                </a:lnTo>
                <a:lnTo>
                  <a:pt x="668908" y="505347"/>
                </a:lnTo>
                <a:lnTo>
                  <a:pt x="687434" y="497096"/>
                </a:lnTo>
                <a:lnTo>
                  <a:pt x="704623" y="486104"/>
                </a:lnTo>
                <a:lnTo>
                  <a:pt x="720475" y="472353"/>
                </a:lnTo>
                <a:lnTo>
                  <a:pt x="734895" y="456538"/>
                </a:lnTo>
                <a:lnTo>
                  <a:pt x="747309" y="437973"/>
                </a:lnTo>
                <a:lnTo>
                  <a:pt x="758291" y="417346"/>
                </a:lnTo>
                <a:lnTo>
                  <a:pt x="768604" y="393968"/>
                </a:lnTo>
                <a:lnTo>
                  <a:pt x="777581" y="367839"/>
                </a:lnTo>
                <a:lnTo>
                  <a:pt x="785125" y="339648"/>
                </a:lnTo>
                <a:lnTo>
                  <a:pt x="792000" y="308716"/>
                </a:lnTo>
                <a:lnTo>
                  <a:pt x="797443" y="275025"/>
                </a:lnTo>
                <a:lnTo>
                  <a:pt x="802314" y="239270"/>
                </a:lnTo>
                <a:lnTo>
                  <a:pt x="804319" y="209016"/>
                </a:lnTo>
                <a:lnTo>
                  <a:pt x="802314" y="181513"/>
                </a:lnTo>
                <a:lnTo>
                  <a:pt x="797443" y="156760"/>
                </a:lnTo>
                <a:lnTo>
                  <a:pt x="789231" y="134767"/>
                </a:lnTo>
                <a:lnTo>
                  <a:pt x="778249" y="114827"/>
                </a:lnTo>
                <a:lnTo>
                  <a:pt x="765166" y="97637"/>
                </a:lnTo>
                <a:lnTo>
                  <a:pt x="750078" y="81822"/>
                </a:lnTo>
                <a:lnTo>
                  <a:pt x="732889" y="68071"/>
                </a:lnTo>
                <a:lnTo>
                  <a:pt x="714268" y="55694"/>
                </a:lnTo>
                <a:lnTo>
                  <a:pt x="695074" y="45380"/>
                </a:lnTo>
                <a:lnTo>
                  <a:pt x="674447" y="35754"/>
                </a:lnTo>
                <a:lnTo>
                  <a:pt x="653152" y="28191"/>
                </a:lnTo>
                <a:lnTo>
                  <a:pt x="631761" y="21315"/>
                </a:lnTo>
                <a:lnTo>
                  <a:pt x="610466" y="15814"/>
                </a:lnTo>
                <a:lnTo>
                  <a:pt x="589170" y="10313"/>
                </a:lnTo>
                <a:lnTo>
                  <a:pt x="568544" y="6188"/>
                </a:lnTo>
                <a:lnTo>
                  <a:pt x="559567" y="4125"/>
                </a:lnTo>
                <a:lnTo>
                  <a:pt x="549980" y="2750"/>
                </a:lnTo>
                <a:lnTo>
                  <a:pt x="541041" y="1375"/>
                </a:lnTo>
                <a:lnTo>
                  <a:pt x="532800" y="687"/>
                </a:lnTo>
                <a:lnTo>
                  <a:pt x="523862" y="0"/>
                </a:lnTo>
                <a:lnTo>
                  <a:pt x="499797" y="0"/>
                </a:lnTo>
                <a:lnTo>
                  <a:pt x="484671" y="2062"/>
                </a:lnTo>
                <a:lnTo>
                  <a:pt x="470232" y="6875"/>
                </a:lnTo>
                <a:lnTo>
                  <a:pt x="456481" y="14439"/>
                </a:lnTo>
                <a:lnTo>
                  <a:pt x="443427" y="23377"/>
                </a:lnTo>
                <a:lnTo>
                  <a:pt x="431051" y="34379"/>
                </a:lnTo>
                <a:lnTo>
                  <a:pt x="419363" y="46755"/>
                </a:lnTo>
                <a:lnTo>
                  <a:pt x="407674" y="60507"/>
                </a:lnTo>
                <a:lnTo>
                  <a:pt x="396673" y="75634"/>
                </a:lnTo>
                <a:lnTo>
                  <a:pt x="386360" y="91449"/>
                </a:lnTo>
                <a:lnTo>
                  <a:pt x="375359" y="108638"/>
                </a:lnTo>
                <a:lnTo>
                  <a:pt x="365743" y="125828"/>
                </a:lnTo>
                <a:lnTo>
                  <a:pt x="355429" y="143018"/>
                </a:lnTo>
                <a:lnTo>
                  <a:pt x="345803" y="160885"/>
                </a:lnTo>
                <a:lnTo>
                  <a:pt x="336178" y="178075"/>
                </a:lnTo>
                <a:lnTo>
                  <a:pt x="326552" y="195265"/>
                </a:lnTo>
                <a:lnTo>
                  <a:pt x="316926" y="211767"/>
                </a:lnTo>
                <a:lnTo>
                  <a:pt x="311425" y="220018"/>
                </a:lnTo>
                <a:lnTo>
                  <a:pt x="305925" y="227581"/>
                </a:lnTo>
                <a:lnTo>
                  <a:pt x="300424" y="233769"/>
                </a:lnTo>
                <a:lnTo>
                  <a:pt x="294924" y="239958"/>
                </a:lnTo>
                <a:lnTo>
                  <a:pt x="289433" y="246146"/>
                </a:lnTo>
                <a:lnTo>
                  <a:pt x="283245" y="250959"/>
                </a:lnTo>
                <a:lnTo>
                  <a:pt x="277745" y="255772"/>
                </a:lnTo>
                <a:lnTo>
                  <a:pt x="271557" y="260585"/>
                </a:lnTo>
                <a:lnTo>
                  <a:pt x="257805" y="268149"/>
                </a:lnTo>
                <a:lnTo>
                  <a:pt x="245429" y="270899"/>
                </a:lnTo>
                <a:lnTo>
                  <a:pt x="234428" y="269524"/>
                </a:lnTo>
                <a:lnTo>
                  <a:pt x="224803" y="264023"/>
                </a:lnTo>
                <a:lnTo>
                  <a:pt x="215177" y="255772"/>
                </a:lnTo>
                <a:lnTo>
                  <a:pt x="206936" y="244083"/>
                </a:lnTo>
                <a:lnTo>
                  <a:pt x="199372" y="230332"/>
                </a:lnTo>
                <a:lnTo>
                  <a:pt x="191809" y="215205"/>
                </a:lnTo>
                <a:lnTo>
                  <a:pt x="184934" y="198703"/>
                </a:lnTo>
                <a:lnTo>
                  <a:pt x="178746" y="181513"/>
                </a:lnTo>
                <a:lnTo>
                  <a:pt x="172558" y="164323"/>
                </a:lnTo>
                <a:lnTo>
                  <a:pt x="166370" y="147821"/>
                </a:lnTo>
                <a:lnTo>
                  <a:pt x="160869" y="131329"/>
                </a:lnTo>
                <a:lnTo>
                  <a:pt x="154681" y="116889"/>
                </a:lnTo>
                <a:lnTo>
                  <a:pt x="148493" y="104513"/>
                </a:lnTo>
                <a:lnTo>
                  <a:pt x="141617" y="94199"/>
                </a:lnTo>
                <a:lnTo>
                  <a:pt x="134054" y="86635"/>
                </a:lnTo>
                <a:lnTo>
                  <a:pt x="125126" y="83885"/>
                </a:lnTo>
                <a:lnTo>
                  <a:pt x="115500" y="83885"/>
                </a:lnTo>
                <a:lnTo>
                  <a:pt x="105186" y="87323"/>
                </a:lnTo>
                <a:lnTo>
                  <a:pt x="94185" y="93511"/>
                </a:lnTo>
                <a:lnTo>
                  <a:pt x="83185" y="101762"/>
                </a:lnTo>
                <a:lnTo>
                  <a:pt x="72184" y="111389"/>
                </a:lnTo>
                <a:lnTo>
                  <a:pt x="61870" y="122390"/>
                </a:lnTo>
                <a:lnTo>
                  <a:pt x="50869" y="134079"/>
                </a:lnTo>
                <a:lnTo>
                  <a:pt x="40565" y="146446"/>
                </a:lnTo>
                <a:lnTo>
                  <a:pt x="31627" y="158823"/>
                </a:lnTo>
                <a:lnTo>
                  <a:pt x="23376" y="169824"/>
                </a:lnTo>
                <a:lnTo>
                  <a:pt x="15813" y="180138"/>
                </a:lnTo>
                <a:lnTo>
                  <a:pt x="9625" y="188389"/>
                </a:lnTo>
                <a:lnTo>
                  <a:pt x="4812" y="195265"/>
                </a:lnTo>
                <a:lnTo>
                  <a:pt x="2062" y="199390"/>
                </a:lnTo>
                <a:lnTo>
                  <a:pt x="1375" y="200078"/>
                </a:lnTo>
                <a:lnTo>
                  <a:pt x="687" y="202828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107828" y="4780049"/>
            <a:ext cx="780331" cy="488158"/>
          </a:xfrm>
          <a:custGeom>
            <a:avLst/>
            <a:gdLst/>
            <a:ahLst/>
            <a:cxnLst/>
            <a:rect l="l" t="t" r="r" b="b"/>
            <a:pathLst>
              <a:path w="780331" h="488158">
                <a:moveTo>
                  <a:pt x="9625" y="235832"/>
                </a:moveTo>
                <a:lnTo>
                  <a:pt x="15813" y="250272"/>
                </a:lnTo>
                <a:lnTo>
                  <a:pt x="23376" y="265398"/>
                </a:lnTo>
                <a:lnTo>
                  <a:pt x="32315" y="281901"/>
                </a:lnTo>
                <a:lnTo>
                  <a:pt x="43306" y="299778"/>
                </a:lnTo>
                <a:lnTo>
                  <a:pt x="54307" y="317646"/>
                </a:lnTo>
                <a:lnTo>
                  <a:pt x="66683" y="335523"/>
                </a:lnTo>
                <a:lnTo>
                  <a:pt x="80434" y="353400"/>
                </a:lnTo>
                <a:lnTo>
                  <a:pt x="94185" y="371277"/>
                </a:lnTo>
                <a:lnTo>
                  <a:pt x="108624" y="389155"/>
                </a:lnTo>
                <a:lnTo>
                  <a:pt x="124429" y="405657"/>
                </a:lnTo>
                <a:lnTo>
                  <a:pt x="140242" y="421471"/>
                </a:lnTo>
                <a:lnTo>
                  <a:pt x="156056" y="435910"/>
                </a:lnTo>
                <a:lnTo>
                  <a:pt x="173933" y="448975"/>
                </a:lnTo>
                <a:lnTo>
                  <a:pt x="193184" y="459288"/>
                </a:lnTo>
                <a:lnTo>
                  <a:pt x="214489" y="467539"/>
                </a:lnTo>
                <a:lnTo>
                  <a:pt x="237179" y="473718"/>
                </a:lnTo>
                <a:lnTo>
                  <a:pt x="260556" y="478531"/>
                </a:lnTo>
                <a:lnTo>
                  <a:pt x="285298" y="481282"/>
                </a:lnTo>
                <a:lnTo>
                  <a:pt x="311425" y="483344"/>
                </a:lnTo>
                <a:lnTo>
                  <a:pt x="337553" y="484720"/>
                </a:lnTo>
                <a:lnTo>
                  <a:pt x="391860" y="484720"/>
                </a:lnTo>
                <a:lnTo>
                  <a:pt x="420050" y="484032"/>
                </a:lnTo>
                <a:lnTo>
                  <a:pt x="447543" y="483344"/>
                </a:lnTo>
                <a:lnTo>
                  <a:pt x="475733" y="483344"/>
                </a:lnTo>
                <a:lnTo>
                  <a:pt x="503235" y="484032"/>
                </a:lnTo>
                <a:lnTo>
                  <a:pt x="530040" y="484720"/>
                </a:lnTo>
                <a:lnTo>
                  <a:pt x="556874" y="486782"/>
                </a:lnTo>
                <a:lnTo>
                  <a:pt x="582276" y="488158"/>
                </a:lnTo>
                <a:lnTo>
                  <a:pt x="605672" y="487470"/>
                </a:lnTo>
                <a:lnTo>
                  <a:pt x="627636" y="484720"/>
                </a:lnTo>
                <a:lnTo>
                  <a:pt x="647594" y="479219"/>
                </a:lnTo>
                <a:lnTo>
                  <a:pt x="665451" y="471665"/>
                </a:lnTo>
                <a:lnTo>
                  <a:pt x="682640" y="461351"/>
                </a:lnTo>
                <a:lnTo>
                  <a:pt x="697824" y="449662"/>
                </a:lnTo>
                <a:lnTo>
                  <a:pt x="711575" y="434535"/>
                </a:lnTo>
                <a:lnTo>
                  <a:pt x="723894" y="417346"/>
                </a:lnTo>
                <a:lnTo>
                  <a:pt x="734876" y="398093"/>
                </a:lnTo>
                <a:lnTo>
                  <a:pt x="745189" y="376090"/>
                </a:lnTo>
                <a:lnTo>
                  <a:pt x="753497" y="352025"/>
                </a:lnTo>
                <a:lnTo>
                  <a:pt x="761710" y="325209"/>
                </a:lnTo>
                <a:lnTo>
                  <a:pt x="767917" y="295652"/>
                </a:lnTo>
                <a:lnTo>
                  <a:pt x="773455" y="263336"/>
                </a:lnTo>
                <a:lnTo>
                  <a:pt x="778230" y="228956"/>
                </a:lnTo>
                <a:lnTo>
                  <a:pt x="780331" y="199390"/>
                </a:lnTo>
                <a:lnTo>
                  <a:pt x="778230" y="172574"/>
                </a:lnTo>
                <a:lnTo>
                  <a:pt x="772691" y="148509"/>
                </a:lnTo>
                <a:lnTo>
                  <a:pt x="765147" y="127194"/>
                </a:lnTo>
                <a:lnTo>
                  <a:pt x="754165" y="107951"/>
                </a:lnTo>
                <a:lnTo>
                  <a:pt x="741083" y="90761"/>
                </a:lnTo>
                <a:lnTo>
                  <a:pt x="725995" y="75634"/>
                </a:lnTo>
                <a:lnTo>
                  <a:pt x="709474" y="61882"/>
                </a:lnTo>
                <a:lnTo>
                  <a:pt x="690948" y="50193"/>
                </a:lnTo>
                <a:lnTo>
                  <a:pt x="671658" y="40567"/>
                </a:lnTo>
                <a:lnTo>
                  <a:pt x="651700" y="31628"/>
                </a:lnTo>
                <a:lnTo>
                  <a:pt x="630405" y="24065"/>
                </a:lnTo>
                <a:lnTo>
                  <a:pt x="609778" y="17877"/>
                </a:lnTo>
                <a:lnTo>
                  <a:pt x="589151" y="12376"/>
                </a:lnTo>
                <a:lnTo>
                  <a:pt x="568525" y="7563"/>
                </a:lnTo>
                <a:lnTo>
                  <a:pt x="548566" y="3437"/>
                </a:lnTo>
                <a:lnTo>
                  <a:pt x="530728" y="687"/>
                </a:lnTo>
                <a:lnTo>
                  <a:pt x="522487" y="0"/>
                </a:lnTo>
                <a:lnTo>
                  <a:pt x="505298" y="0"/>
                </a:lnTo>
                <a:lnTo>
                  <a:pt x="497047" y="687"/>
                </a:lnTo>
                <a:lnTo>
                  <a:pt x="489484" y="1375"/>
                </a:lnTo>
                <a:lnTo>
                  <a:pt x="481921" y="2062"/>
                </a:lnTo>
                <a:lnTo>
                  <a:pt x="467482" y="4813"/>
                </a:lnTo>
                <a:lnTo>
                  <a:pt x="454419" y="10313"/>
                </a:lnTo>
                <a:lnTo>
                  <a:pt x="441364" y="17877"/>
                </a:lnTo>
                <a:lnTo>
                  <a:pt x="428301" y="27503"/>
                </a:lnTo>
                <a:lnTo>
                  <a:pt x="416612" y="38504"/>
                </a:lnTo>
                <a:lnTo>
                  <a:pt x="404924" y="51569"/>
                </a:lnTo>
                <a:lnTo>
                  <a:pt x="393923" y="65320"/>
                </a:lnTo>
                <a:lnTo>
                  <a:pt x="383610" y="80447"/>
                </a:lnTo>
                <a:lnTo>
                  <a:pt x="372609" y="96262"/>
                </a:lnTo>
                <a:lnTo>
                  <a:pt x="362983" y="112764"/>
                </a:lnTo>
                <a:lnTo>
                  <a:pt x="352679" y="129944"/>
                </a:lnTo>
                <a:lnTo>
                  <a:pt x="343053" y="147134"/>
                </a:lnTo>
                <a:lnTo>
                  <a:pt x="333427" y="163636"/>
                </a:lnTo>
                <a:lnTo>
                  <a:pt x="323801" y="180825"/>
                </a:lnTo>
                <a:lnTo>
                  <a:pt x="314863" y="196640"/>
                </a:lnTo>
                <a:lnTo>
                  <a:pt x="305237" y="212454"/>
                </a:lnTo>
                <a:lnTo>
                  <a:pt x="299737" y="220018"/>
                </a:lnTo>
                <a:lnTo>
                  <a:pt x="294236" y="226894"/>
                </a:lnTo>
                <a:lnTo>
                  <a:pt x="288736" y="233082"/>
                </a:lnTo>
                <a:lnTo>
                  <a:pt x="283235" y="237895"/>
                </a:lnTo>
                <a:lnTo>
                  <a:pt x="277057" y="242021"/>
                </a:lnTo>
                <a:lnTo>
                  <a:pt x="270869" y="246146"/>
                </a:lnTo>
                <a:lnTo>
                  <a:pt x="264681" y="249584"/>
                </a:lnTo>
                <a:lnTo>
                  <a:pt x="258493" y="253022"/>
                </a:lnTo>
                <a:lnTo>
                  <a:pt x="245429" y="257835"/>
                </a:lnTo>
                <a:lnTo>
                  <a:pt x="233053" y="257835"/>
                </a:lnTo>
                <a:lnTo>
                  <a:pt x="222052" y="254397"/>
                </a:lnTo>
                <a:lnTo>
                  <a:pt x="211739" y="248209"/>
                </a:lnTo>
                <a:lnTo>
                  <a:pt x="202113" y="239270"/>
                </a:lnTo>
                <a:lnTo>
                  <a:pt x="193184" y="227581"/>
                </a:lnTo>
                <a:lnTo>
                  <a:pt x="184934" y="214517"/>
                </a:lnTo>
                <a:lnTo>
                  <a:pt x="177371" y="200078"/>
                </a:lnTo>
                <a:lnTo>
                  <a:pt x="170495" y="184951"/>
                </a:lnTo>
                <a:lnTo>
                  <a:pt x="163619" y="168449"/>
                </a:lnTo>
                <a:lnTo>
                  <a:pt x="156744" y="152634"/>
                </a:lnTo>
                <a:lnTo>
                  <a:pt x="150556" y="137507"/>
                </a:lnTo>
                <a:lnTo>
                  <a:pt x="144368" y="123078"/>
                </a:lnTo>
                <a:lnTo>
                  <a:pt x="138180" y="110013"/>
                </a:lnTo>
                <a:lnTo>
                  <a:pt x="131304" y="98324"/>
                </a:lnTo>
                <a:lnTo>
                  <a:pt x="125116" y="89386"/>
                </a:lnTo>
                <a:lnTo>
                  <a:pt x="116865" y="82510"/>
                </a:lnTo>
                <a:lnTo>
                  <a:pt x="108624" y="79072"/>
                </a:lnTo>
                <a:lnTo>
                  <a:pt x="99686" y="79760"/>
                </a:lnTo>
                <a:lnTo>
                  <a:pt x="90060" y="83198"/>
                </a:lnTo>
                <a:lnTo>
                  <a:pt x="80434" y="89386"/>
                </a:lnTo>
                <a:lnTo>
                  <a:pt x="70808" y="97637"/>
                </a:lnTo>
                <a:lnTo>
                  <a:pt x="60495" y="107263"/>
                </a:lnTo>
                <a:lnTo>
                  <a:pt x="51557" y="118264"/>
                </a:lnTo>
                <a:lnTo>
                  <a:pt x="42619" y="129944"/>
                </a:lnTo>
                <a:lnTo>
                  <a:pt x="33680" y="141633"/>
                </a:lnTo>
                <a:lnTo>
                  <a:pt x="26127" y="153322"/>
                </a:lnTo>
                <a:lnTo>
                  <a:pt x="18564" y="164323"/>
                </a:lnTo>
                <a:lnTo>
                  <a:pt x="12376" y="173949"/>
                </a:lnTo>
                <a:lnTo>
                  <a:pt x="7563" y="182200"/>
                </a:lnTo>
                <a:lnTo>
                  <a:pt x="4125" y="189076"/>
                </a:lnTo>
                <a:lnTo>
                  <a:pt x="1375" y="192514"/>
                </a:lnTo>
                <a:lnTo>
                  <a:pt x="0" y="194577"/>
                </a:lnTo>
                <a:lnTo>
                  <a:pt x="0" y="203516"/>
                </a:lnTo>
                <a:lnTo>
                  <a:pt x="1375" y="212454"/>
                </a:lnTo>
                <a:lnTo>
                  <a:pt x="4125" y="223456"/>
                </a:lnTo>
                <a:lnTo>
                  <a:pt x="9625" y="235832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118141" y="4796551"/>
            <a:ext cx="756266" cy="462717"/>
          </a:xfrm>
          <a:custGeom>
            <a:avLst/>
            <a:gdLst/>
            <a:ahLst/>
            <a:cxnLst/>
            <a:rect l="l" t="t" r="r" b="b"/>
            <a:pathLst>
              <a:path w="756266" h="462717">
                <a:moveTo>
                  <a:pt x="2062" y="207641"/>
                </a:moveTo>
                <a:lnTo>
                  <a:pt x="5500" y="217955"/>
                </a:lnTo>
                <a:lnTo>
                  <a:pt x="11000" y="229644"/>
                </a:lnTo>
                <a:lnTo>
                  <a:pt x="17188" y="242708"/>
                </a:lnTo>
                <a:lnTo>
                  <a:pt x="25430" y="257147"/>
                </a:lnTo>
                <a:lnTo>
                  <a:pt x="34368" y="272962"/>
                </a:lnTo>
                <a:lnTo>
                  <a:pt x="44681" y="288767"/>
                </a:lnTo>
                <a:lnTo>
                  <a:pt x="56370" y="305269"/>
                </a:lnTo>
                <a:lnTo>
                  <a:pt x="68058" y="321771"/>
                </a:lnTo>
                <a:lnTo>
                  <a:pt x="81122" y="338961"/>
                </a:lnTo>
                <a:lnTo>
                  <a:pt x="94873" y="355463"/>
                </a:lnTo>
                <a:lnTo>
                  <a:pt x="109302" y="371277"/>
                </a:lnTo>
                <a:lnTo>
                  <a:pt x="124429" y="387092"/>
                </a:lnTo>
                <a:lnTo>
                  <a:pt x="139555" y="401531"/>
                </a:lnTo>
                <a:lnTo>
                  <a:pt x="154681" y="415283"/>
                </a:lnTo>
                <a:lnTo>
                  <a:pt x="171870" y="427659"/>
                </a:lnTo>
                <a:lnTo>
                  <a:pt x="190425" y="437286"/>
                </a:lnTo>
                <a:lnTo>
                  <a:pt x="210364" y="445537"/>
                </a:lnTo>
                <a:lnTo>
                  <a:pt x="232366" y="451037"/>
                </a:lnTo>
                <a:lnTo>
                  <a:pt x="255055" y="455163"/>
                </a:lnTo>
                <a:lnTo>
                  <a:pt x="278423" y="458591"/>
                </a:lnTo>
                <a:lnTo>
                  <a:pt x="303175" y="459966"/>
                </a:lnTo>
                <a:lnTo>
                  <a:pt x="328614" y="460654"/>
                </a:lnTo>
                <a:lnTo>
                  <a:pt x="354732" y="460654"/>
                </a:lnTo>
                <a:lnTo>
                  <a:pt x="381547" y="459966"/>
                </a:lnTo>
                <a:lnTo>
                  <a:pt x="407674" y="459279"/>
                </a:lnTo>
                <a:lnTo>
                  <a:pt x="434479" y="458591"/>
                </a:lnTo>
                <a:lnTo>
                  <a:pt x="461294" y="457904"/>
                </a:lnTo>
                <a:lnTo>
                  <a:pt x="488109" y="458591"/>
                </a:lnTo>
                <a:lnTo>
                  <a:pt x="514227" y="459279"/>
                </a:lnTo>
                <a:lnTo>
                  <a:pt x="539685" y="461342"/>
                </a:lnTo>
                <a:lnTo>
                  <a:pt x="563750" y="462717"/>
                </a:lnTo>
                <a:lnTo>
                  <a:pt x="586382" y="462029"/>
                </a:lnTo>
                <a:lnTo>
                  <a:pt x="607773" y="459966"/>
                </a:lnTo>
                <a:lnTo>
                  <a:pt x="626967" y="455163"/>
                </a:lnTo>
                <a:lnTo>
                  <a:pt x="644825" y="448287"/>
                </a:lnTo>
                <a:lnTo>
                  <a:pt x="660677" y="439348"/>
                </a:lnTo>
                <a:lnTo>
                  <a:pt x="675765" y="427659"/>
                </a:lnTo>
                <a:lnTo>
                  <a:pt x="689516" y="414595"/>
                </a:lnTo>
                <a:lnTo>
                  <a:pt x="701262" y="398781"/>
                </a:lnTo>
                <a:lnTo>
                  <a:pt x="712243" y="380904"/>
                </a:lnTo>
                <a:lnTo>
                  <a:pt x="721888" y="360276"/>
                </a:lnTo>
                <a:lnTo>
                  <a:pt x="730769" y="337586"/>
                </a:lnTo>
                <a:lnTo>
                  <a:pt x="737645" y="312145"/>
                </a:lnTo>
                <a:lnTo>
                  <a:pt x="744521" y="283963"/>
                </a:lnTo>
                <a:lnTo>
                  <a:pt x="750059" y="253710"/>
                </a:lnTo>
                <a:lnTo>
                  <a:pt x="754165" y="220705"/>
                </a:lnTo>
                <a:lnTo>
                  <a:pt x="756266" y="191827"/>
                </a:lnTo>
                <a:lnTo>
                  <a:pt x="754165" y="165698"/>
                </a:lnTo>
                <a:lnTo>
                  <a:pt x="749391" y="142320"/>
                </a:lnTo>
                <a:lnTo>
                  <a:pt x="741083" y="121005"/>
                </a:lnTo>
                <a:lnTo>
                  <a:pt x="730769" y="102450"/>
                </a:lnTo>
                <a:lnTo>
                  <a:pt x="717687" y="85948"/>
                </a:lnTo>
                <a:lnTo>
                  <a:pt x="702599" y="71509"/>
                </a:lnTo>
                <a:lnTo>
                  <a:pt x="686078" y="58444"/>
                </a:lnTo>
                <a:lnTo>
                  <a:pt x="668221" y="47443"/>
                </a:lnTo>
                <a:lnTo>
                  <a:pt x="648931" y="37817"/>
                </a:lnTo>
                <a:lnTo>
                  <a:pt x="629736" y="29566"/>
                </a:lnTo>
                <a:lnTo>
                  <a:pt x="609110" y="22690"/>
                </a:lnTo>
                <a:lnTo>
                  <a:pt x="589151" y="16502"/>
                </a:lnTo>
                <a:lnTo>
                  <a:pt x="568525" y="11001"/>
                </a:lnTo>
                <a:lnTo>
                  <a:pt x="549330" y="6875"/>
                </a:lnTo>
                <a:lnTo>
                  <a:pt x="530040" y="2750"/>
                </a:lnTo>
                <a:lnTo>
                  <a:pt x="512861" y="687"/>
                </a:lnTo>
                <a:lnTo>
                  <a:pt x="504610" y="0"/>
                </a:lnTo>
                <a:lnTo>
                  <a:pt x="496360" y="687"/>
                </a:lnTo>
                <a:lnTo>
                  <a:pt x="488109" y="1375"/>
                </a:lnTo>
                <a:lnTo>
                  <a:pt x="479858" y="2062"/>
                </a:lnTo>
                <a:lnTo>
                  <a:pt x="472295" y="4125"/>
                </a:lnTo>
                <a:lnTo>
                  <a:pt x="464732" y="5500"/>
                </a:lnTo>
                <a:lnTo>
                  <a:pt x="451668" y="9626"/>
                </a:lnTo>
                <a:lnTo>
                  <a:pt x="438605" y="16502"/>
                </a:lnTo>
                <a:lnTo>
                  <a:pt x="426238" y="24753"/>
                </a:lnTo>
                <a:lnTo>
                  <a:pt x="414550" y="35066"/>
                </a:lnTo>
                <a:lnTo>
                  <a:pt x="402861" y="46755"/>
                </a:lnTo>
                <a:lnTo>
                  <a:pt x="391860" y="59820"/>
                </a:lnTo>
                <a:lnTo>
                  <a:pt x="380859" y="73571"/>
                </a:lnTo>
                <a:lnTo>
                  <a:pt x="370546" y="88698"/>
                </a:lnTo>
                <a:lnTo>
                  <a:pt x="360233" y="104513"/>
                </a:lnTo>
                <a:lnTo>
                  <a:pt x="350607" y="120318"/>
                </a:lnTo>
                <a:lnTo>
                  <a:pt x="340990" y="136820"/>
                </a:lnTo>
                <a:lnTo>
                  <a:pt x="331365" y="153322"/>
                </a:lnTo>
                <a:lnTo>
                  <a:pt x="322426" y="169136"/>
                </a:lnTo>
                <a:lnTo>
                  <a:pt x="312801" y="184951"/>
                </a:lnTo>
                <a:lnTo>
                  <a:pt x="303862" y="200078"/>
                </a:lnTo>
                <a:lnTo>
                  <a:pt x="294924" y="214517"/>
                </a:lnTo>
                <a:lnTo>
                  <a:pt x="289424" y="222081"/>
                </a:lnTo>
                <a:lnTo>
                  <a:pt x="283923" y="228269"/>
                </a:lnTo>
                <a:lnTo>
                  <a:pt x="277735" y="233082"/>
                </a:lnTo>
                <a:lnTo>
                  <a:pt x="271547" y="237207"/>
                </a:lnTo>
                <a:lnTo>
                  <a:pt x="265369" y="240645"/>
                </a:lnTo>
                <a:lnTo>
                  <a:pt x="258493" y="243396"/>
                </a:lnTo>
                <a:lnTo>
                  <a:pt x="252305" y="245458"/>
                </a:lnTo>
                <a:lnTo>
                  <a:pt x="245429" y="247521"/>
                </a:lnTo>
                <a:lnTo>
                  <a:pt x="233053" y="249584"/>
                </a:lnTo>
                <a:lnTo>
                  <a:pt x="220677" y="247521"/>
                </a:lnTo>
                <a:lnTo>
                  <a:pt x="209676" y="242708"/>
                </a:lnTo>
                <a:lnTo>
                  <a:pt x="199363" y="235832"/>
                </a:lnTo>
                <a:lnTo>
                  <a:pt x="189737" y="226206"/>
                </a:lnTo>
                <a:lnTo>
                  <a:pt x="180808" y="214517"/>
                </a:lnTo>
                <a:lnTo>
                  <a:pt x="171870" y="201453"/>
                </a:lnTo>
                <a:lnTo>
                  <a:pt x="163619" y="187701"/>
                </a:lnTo>
                <a:lnTo>
                  <a:pt x="156056" y="173262"/>
                </a:lnTo>
                <a:lnTo>
                  <a:pt x="148493" y="158135"/>
                </a:lnTo>
                <a:lnTo>
                  <a:pt x="141617" y="143696"/>
                </a:lnTo>
                <a:lnTo>
                  <a:pt x="134742" y="129256"/>
                </a:lnTo>
                <a:lnTo>
                  <a:pt x="127866" y="116192"/>
                </a:lnTo>
                <a:lnTo>
                  <a:pt x="120991" y="104513"/>
                </a:lnTo>
                <a:lnTo>
                  <a:pt x="114803" y="94199"/>
                </a:lnTo>
                <a:lnTo>
                  <a:pt x="108615" y="85948"/>
                </a:lnTo>
                <a:lnTo>
                  <a:pt x="92123" y="76322"/>
                </a:lnTo>
                <a:lnTo>
                  <a:pt x="74934" y="80447"/>
                </a:lnTo>
                <a:lnTo>
                  <a:pt x="57745" y="94886"/>
                </a:lnTo>
                <a:lnTo>
                  <a:pt x="41931" y="115505"/>
                </a:lnTo>
                <a:lnTo>
                  <a:pt x="26805" y="138882"/>
                </a:lnTo>
                <a:lnTo>
                  <a:pt x="15126" y="160885"/>
                </a:lnTo>
                <a:lnTo>
                  <a:pt x="5500" y="178763"/>
                </a:lnTo>
                <a:lnTo>
                  <a:pt x="687" y="187701"/>
                </a:lnTo>
                <a:lnTo>
                  <a:pt x="0" y="189764"/>
                </a:lnTo>
                <a:lnTo>
                  <a:pt x="0" y="198703"/>
                </a:lnTo>
                <a:lnTo>
                  <a:pt x="2062" y="207641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128454" y="4813741"/>
            <a:ext cx="732202" cy="436598"/>
          </a:xfrm>
          <a:custGeom>
            <a:avLst/>
            <a:gdLst/>
            <a:ahLst/>
            <a:cxnLst/>
            <a:rect l="l" t="t" r="r" b="b"/>
            <a:pathLst>
              <a:path w="732202" h="436598">
                <a:moveTo>
                  <a:pt x="1375" y="194577"/>
                </a:moveTo>
                <a:lnTo>
                  <a:pt x="4125" y="202828"/>
                </a:lnTo>
                <a:lnTo>
                  <a:pt x="8250" y="212454"/>
                </a:lnTo>
                <a:lnTo>
                  <a:pt x="14429" y="223456"/>
                </a:lnTo>
                <a:lnTo>
                  <a:pt x="21304" y="235832"/>
                </a:lnTo>
                <a:lnTo>
                  <a:pt x="28867" y="248896"/>
                </a:lnTo>
                <a:lnTo>
                  <a:pt x="38493" y="263336"/>
                </a:lnTo>
                <a:lnTo>
                  <a:pt x="48807" y="277765"/>
                </a:lnTo>
                <a:lnTo>
                  <a:pt x="59120" y="292892"/>
                </a:lnTo>
                <a:lnTo>
                  <a:pt x="71496" y="308019"/>
                </a:lnTo>
                <a:lnTo>
                  <a:pt x="83872" y="323834"/>
                </a:lnTo>
                <a:lnTo>
                  <a:pt x="96926" y="338961"/>
                </a:lnTo>
                <a:lnTo>
                  <a:pt x="109990" y="354088"/>
                </a:lnTo>
                <a:lnTo>
                  <a:pt x="123741" y="368527"/>
                </a:lnTo>
                <a:lnTo>
                  <a:pt x="138180" y="381591"/>
                </a:lnTo>
                <a:lnTo>
                  <a:pt x="152618" y="394655"/>
                </a:lnTo>
                <a:lnTo>
                  <a:pt x="169120" y="406344"/>
                </a:lnTo>
                <a:lnTo>
                  <a:pt x="186987" y="415970"/>
                </a:lnTo>
                <a:lnTo>
                  <a:pt x="206238" y="422846"/>
                </a:lnTo>
                <a:lnTo>
                  <a:pt x="226865" y="428347"/>
                </a:lnTo>
                <a:lnTo>
                  <a:pt x="248867" y="432473"/>
                </a:lnTo>
                <a:lnTo>
                  <a:pt x="272235" y="434535"/>
                </a:lnTo>
                <a:lnTo>
                  <a:pt x="295612" y="435910"/>
                </a:lnTo>
                <a:lnTo>
                  <a:pt x="320364" y="436598"/>
                </a:lnTo>
                <a:lnTo>
                  <a:pt x="345106" y="435910"/>
                </a:lnTo>
                <a:lnTo>
                  <a:pt x="370546" y="435223"/>
                </a:lnTo>
                <a:lnTo>
                  <a:pt x="395986" y="434535"/>
                </a:lnTo>
                <a:lnTo>
                  <a:pt x="422103" y="433160"/>
                </a:lnTo>
                <a:lnTo>
                  <a:pt x="447543" y="433160"/>
                </a:lnTo>
                <a:lnTo>
                  <a:pt x="472295" y="432473"/>
                </a:lnTo>
                <a:lnTo>
                  <a:pt x="497735" y="433160"/>
                </a:lnTo>
                <a:lnTo>
                  <a:pt x="521790" y="435223"/>
                </a:lnTo>
                <a:lnTo>
                  <a:pt x="545129" y="436598"/>
                </a:lnTo>
                <a:lnTo>
                  <a:pt x="567188" y="436598"/>
                </a:lnTo>
                <a:lnTo>
                  <a:pt x="587146" y="434535"/>
                </a:lnTo>
                <a:lnTo>
                  <a:pt x="605672" y="430410"/>
                </a:lnTo>
                <a:lnTo>
                  <a:pt x="622861" y="424221"/>
                </a:lnTo>
                <a:lnTo>
                  <a:pt x="638617" y="416658"/>
                </a:lnTo>
                <a:lnTo>
                  <a:pt x="653801" y="406344"/>
                </a:lnTo>
                <a:lnTo>
                  <a:pt x="666884" y="393968"/>
                </a:lnTo>
                <a:lnTo>
                  <a:pt x="678534" y="379528"/>
                </a:lnTo>
                <a:lnTo>
                  <a:pt x="689516" y="363026"/>
                </a:lnTo>
                <a:lnTo>
                  <a:pt x="699161" y="344461"/>
                </a:lnTo>
                <a:lnTo>
                  <a:pt x="707373" y="322459"/>
                </a:lnTo>
                <a:lnTo>
                  <a:pt x="715013" y="299081"/>
                </a:lnTo>
                <a:lnTo>
                  <a:pt x="721124" y="272952"/>
                </a:lnTo>
                <a:lnTo>
                  <a:pt x="726663" y="244083"/>
                </a:lnTo>
                <a:lnTo>
                  <a:pt x="730769" y="212454"/>
                </a:lnTo>
                <a:lnTo>
                  <a:pt x="732202" y="184263"/>
                </a:lnTo>
                <a:lnTo>
                  <a:pt x="730769" y="158823"/>
                </a:lnTo>
                <a:lnTo>
                  <a:pt x="725326" y="135445"/>
                </a:lnTo>
                <a:lnTo>
                  <a:pt x="717687" y="114817"/>
                </a:lnTo>
                <a:lnTo>
                  <a:pt x="706705" y="96940"/>
                </a:lnTo>
                <a:lnTo>
                  <a:pt x="693622" y="80447"/>
                </a:lnTo>
                <a:lnTo>
                  <a:pt x="679202" y="66695"/>
                </a:lnTo>
                <a:lnTo>
                  <a:pt x="662682" y="54319"/>
                </a:lnTo>
                <a:lnTo>
                  <a:pt x="644825" y="43317"/>
                </a:lnTo>
                <a:lnTo>
                  <a:pt x="626299" y="34379"/>
                </a:lnTo>
                <a:lnTo>
                  <a:pt x="607009" y="26815"/>
                </a:lnTo>
                <a:lnTo>
                  <a:pt x="587146" y="19940"/>
                </a:lnTo>
                <a:lnTo>
                  <a:pt x="567188" y="14439"/>
                </a:lnTo>
                <a:lnTo>
                  <a:pt x="547898" y="8938"/>
                </a:lnTo>
                <a:lnTo>
                  <a:pt x="528704" y="4813"/>
                </a:lnTo>
                <a:lnTo>
                  <a:pt x="510789" y="1375"/>
                </a:lnTo>
                <a:lnTo>
                  <a:pt x="502548" y="0"/>
                </a:lnTo>
                <a:lnTo>
                  <a:pt x="486046" y="0"/>
                </a:lnTo>
                <a:lnTo>
                  <a:pt x="478483" y="687"/>
                </a:lnTo>
                <a:lnTo>
                  <a:pt x="470232" y="2062"/>
                </a:lnTo>
                <a:lnTo>
                  <a:pt x="462669" y="3437"/>
                </a:lnTo>
                <a:lnTo>
                  <a:pt x="455106" y="5500"/>
                </a:lnTo>
                <a:lnTo>
                  <a:pt x="447543" y="8251"/>
                </a:lnTo>
                <a:lnTo>
                  <a:pt x="435167" y="13751"/>
                </a:lnTo>
                <a:lnTo>
                  <a:pt x="422791" y="21315"/>
                </a:lnTo>
                <a:lnTo>
                  <a:pt x="411112" y="30941"/>
                </a:lnTo>
                <a:lnTo>
                  <a:pt x="399423" y="41942"/>
                </a:lnTo>
                <a:lnTo>
                  <a:pt x="388422" y="53631"/>
                </a:lnTo>
                <a:lnTo>
                  <a:pt x="378109" y="67383"/>
                </a:lnTo>
                <a:lnTo>
                  <a:pt x="367796" y="81822"/>
                </a:lnTo>
                <a:lnTo>
                  <a:pt x="357482" y="96252"/>
                </a:lnTo>
                <a:lnTo>
                  <a:pt x="347856" y="112067"/>
                </a:lnTo>
                <a:lnTo>
                  <a:pt x="338240" y="127881"/>
                </a:lnTo>
                <a:lnTo>
                  <a:pt x="328614" y="143696"/>
                </a:lnTo>
                <a:lnTo>
                  <a:pt x="319676" y="158823"/>
                </a:lnTo>
                <a:lnTo>
                  <a:pt x="310050" y="174637"/>
                </a:lnTo>
                <a:lnTo>
                  <a:pt x="301112" y="189076"/>
                </a:lnTo>
                <a:lnTo>
                  <a:pt x="292861" y="203516"/>
                </a:lnTo>
                <a:lnTo>
                  <a:pt x="283923" y="216580"/>
                </a:lnTo>
                <a:lnTo>
                  <a:pt x="278423" y="223456"/>
                </a:lnTo>
                <a:lnTo>
                  <a:pt x="272235" y="229644"/>
                </a:lnTo>
                <a:lnTo>
                  <a:pt x="266047" y="235145"/>
                </a:lnTo>
                <a:lnTo>
                  <a:pt x="259858" y="238583"/>
                </a:lnTo>
                <a:lnTo>
                  <a:pt x="252992" y="241333"/>
                </a:lnTo>
                <a:lnTo>
                  <a:pt x="246804" y="242708"/>
                </a:lnTo>
                <a:lnTo>
                  <a:pt x="239241" y="243396"/>
                </a:lnTo>
                <a:lnTo>
                  <a:pt x="232366" y="242021"/>
                </a:lnTo>
                <a:lnTo>
                  <a:pt x="220677" y="237895"/>
                </a:lnTo>
                <a:lnTo>
                  <a:pt x="209676" y="232394"/>
                </a:lnTo>
                <a:lnTo>
                  <a:pt x="198675" y="224143"/>
                </a:lnTo>
                <a:lnTo>
                  <a:pt x="188362" y="215205"/>
                </a:lnTo>
                <a:lnTo>
                  <a:pt x="178736" y="204891"/>
                </a:lnTo>
                <a:lnTo>
                  <a:pt x="169120" y="193202"/>
                </a:lnTo>
                <a:lnTo>
                  <a:pt x="159494" y="181513"/>
                </a:lnTo>
                <a:lnTo>
                  <a:pt x="151243" y="168449"/>
                </a:lnTo>
                <a:lnTo>
                  <a:pt x="142305" y="156072"/>
                </a:lnTo>
                <a:lnTo>
                  <a:pt x="134054" y="143008"/>
                </a:lnTo>
                <a:lnTo>
                  <a:pt x="126491" y="130631"/>
                </a:lnTo>
                <a:lnTo>
                  <a:pt x="118928" y="118942"/>
                </a:lnTo>
                <a:lnTo>
                  <a:pt x="111365" y="107253"/>
                </a:lnTo>
                <a:lnTo>
                  <a:pt x="105177" y="97627"/>
                </a:lnTo>
                <a:lnTo>
                  <a:pt x="98301" y="88698"/>
                </a:lnTo>
                <a:lnTo>
                  <a:pt x="92123" y="81822"/>
                </a:lnTo>
                <a:lnTo>
                  <a:pt x="76309" y="72884"/>
                </a:lnTo>
                <a:lnTo>
                  <a:pt x="60495" y="77697"/>
                </a:lnTo>
                <a:lnTo>
                  <a:pt x="45369" y="92136"/>
                </a:lnTo>
                <a:lnTo>
                  <a:pt x="32305" y="112754"/>
                </a:lnTo>
                <a:lnTo>
                  <a:pt x="20617" y="135445"/>
                </a:lnTo>
                <a:lnTo>
                  <a:pt x="11000" y="157447"/>
                </a:lnTo>
                <a:lnTo>
                  <a:pt x="4125" y="173949"/>
                </a:lnTo>
                <a:lnTo>
                  <a:pt x="687" y="182200"/>
                </a:lnTo>
                <a:lnTo>
                  <a:pt x="0" y="184951"/>
                </a:lnTo>
                <a:lnTo>
                  <a:pt x="0" y="188389"/>
                </a:lnTo>
                <a:lnTo>
                  <a:pt x="1375" y="194577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138768" y="4828868"/>
            <a:ext cx="708137" cy="412533"/>
          </a:xfrm>
          <a:custGeom>
            <a:avLst/>
            <a:gdLst/>
            <a:ahLst/>
            <a:cxnLst/>
            <a:rect l="l" t="t" r="r" b="b"/>
            <a:pathLst>
              <a:path w="708137" h="412533">
                <a:moveTo>
                  <a:pt x="687" y="178075"/>
                </a:moveTo>
                <a:lnTo>
                  <a:pt x="0" y="180825"/>
                </a:lnTo>
                <a:lnTo>
                  <a:pt x="0" y="184263"/>
                </a:lnTo>
                <a:lnTo>
                  <a:pt x="1375" y="190452"/>
                </a:lnTo>
                <a:lnTo>
                  <a:pt x="4803" y="198015"/>
                </a:lnTo>
                <a:lnTo>
                  <a:pt x="9616" y="207641"/>
                </a:lnTo>
                <a:lnTo>
                  <a:pt x="15116" y="217267"/>
                </a:lnTo>
                <a:lnTo>
                  <a:pt x="22679" y="228956"/>
                </a:lnTo>
                <a:lnTo>
                  <a:pt x="30930" y="241333"/>
                </a:lnTo>
                <a:lnTo>
                  <a:pt x="39868" y="253700"/>
                </a:lnTo>
                <a:lnTo>
                  <a:pt x="50182" y="267452"/>
                </a:lnTo>
                <a:lnTo>
                  <a:pt x="61183" y="281203"/>
                </a:lnTo>
                <a:lnTo>
                  <a:pt x="72871" y="294955"/>
                </a:lnTo>
                <a:lnTo>
                  <a:pt x="84550" y="309394"/>
                </a:lnTo>
                <a:lnTo>
                  <a:pt x="97614" y="323146"/>
                </a:lnTo>
                <a:lnTo>
                  <a:pt x="110677" y="336898"/>
                </a:lnTo>
                <a:lnTo>
                  <a:pt x="123741" y="349962"/>
                </a:lnTo>
                <a:lnTo>
                  <a:pt x="137492" y="363026"/>
                </a:lnTo>
                <a:lnTo>
                  <a:pt x="151243" y="374715"/>
                </a:lnTo>
                <a:lnTo>
                  <a:pt x="167048" y="385717"/>
                </a:lnTo>
                <a:lnTo>
                  <a:pt x="184237" y="394655"/>
                </a:lnTo>
                <a:lnTo>
                  <a:pt x="202801" y="401531"/>
                </a:lnTo>
                <a:lnTo>
                  <a:pt x="222052" y="406344"/>
                </a:lnTo>
                <a:lnTo>
                  <a:pt x="243367" y="409782"/>
                </a:lnTo>
                <a:lnTo>
                  <a:pt x="265359" y="411845"/>
                </a:lnTo>
                <a:lnTo>
                  <a:pt x="288048" y="412533"/>
                </a:lnTo>
                <a:lnTo>
                  <a:pt x="311425" y="412533"/>
                </a:lnTo>
                <a:lnTo>
                  <a:pt x="335480" y="411845"/>
                </a:lnTo>
                <a:lnTo>
                  <a:pt x="359545" y="411157"/>
                </a:lnTo>
                <a:lnTo>
                  <a:pt x="384297" y="409782"/>
                </a:lnTo>
                <a:lnTo>
                  <a:pt x="409049" y="409095"/>
                </a:lnTo>
                <a:lnTo>
                  <a:pt x="433104" y="408407"/>
                </a:lnTo>
                <a:lnTo>
                  <a:pt x="457169" y="408407"/>
                </a:lnTo>
                <a:lnTo>
                  <a:pt x="481233" y="409095"/>
                </a:lnTo>
                <a:lnTo>
                  <a:pt x="504601" y="410470"/>
                </a:lnTo>
                <a:lnTo>
                  <a:pt x="526603" y="411845"/>
                </a:lnTo>
                <a:lnTo>
                  <a:pt x="547898" y="411845"/>
                </a:lnTo>
                <a:lnTo>
                  <a:pt x="567188" y="410470"/>
                </a:lnTo>
                <a:lnTo>
                  <a:pt x="585045" y="407032"/>
                </a:lnTo>
                <a:lnTo>
                  <a:pt x="601566" y="401531"/>
                </a:lnTo>
                <a:lnTo>
                  <a:pt x="617322" y="394655"/>
                </a:lnTo>
                <a:lnTo>
                  <a:pt x="631073" y="385717"/>
                </a:lnTo>
                <a:lnTo>
                  <a:pt x="644156" y="374715"/>
                </a:lnTo>
                <a:lnTo>
                  <a:pt x="655806" y="361651"/>
                </a:lnTo>
                <a:lnTo>
                  <a:pt x="666884" y="346524"/>
                </a:lnTo>
                <a:lnTo>
                  <a:pt x="675765" y="328647"/>
                </a:lnTo>
                <a:lnTo>
                  <a:pt x="684073" y="308707"/>
                </a:lnTo>
                <a:lnTo>
                  <a:pt x="691617" y="286704"/>
                </a:lnTo>
                <a:lnTo>
                  <a:pt x="697824" y="261951"/>
                </a:lnTo>
                <a:lnTo>
                  <a:pt x="702599" y="234457"/>
                </a:lnTo>
                <a:lnTo>
                  <a:pt x="706705" y="204891"/>
                </a:lnTo>
                <a:lnTo>
                  <a:pt x="708137" y="177387"/>
                </a:lnTo>
                <a:lnTo>
                  <a:pt x="706705" y="151947"/>
                </a:lnTo>
                <a:lnTo>
                  <a:pt x="701262" y="129944"/>
                </a:lnTo>
                <a:lnTo>
                  <a:pt x="693622" y="109316"/>
                </a:lnTo>
                <a:lnTo>
                  <a:pt x="683309" y="92127"/>
                </a:lnTo>
                <a:lnTo>
                  <a:pt x="670322" y="76322"/>
                </a:lnTo>
                <a:lnTo>
                  <a:pt x="655806" y="62570"/>
                </a:lnTo>
                <a:lnTo>
                  <a:pt x="640050" y="50881"/>
                </a:lnTo>
                <a:lnTo>
                  <a:pt x="622192" y="40567"/>
                </a:lnTo>
                <a:lnTo>
                  <a:pt x="604335" y="32316"/>
                </a:lnTo>
                <a:lnTo>
                  <a:pt x="585045" y="24753"/>
                </a:lnTo>
                <a:lnTo>
                  <a:pt x="565755" y="18564"/>
                </a:lnTo>
                <a:lnTo>
                  <a:pt x="546561" y="13064"/>
                </a:lnTo>
                <a:lnTo>
                  <a:pt x="527940" y="8938"/>
                </a:lnTo>
                <a:lnTo>
                  <a:pt x="509414" y="4813"/>
                </a:lnTo>
                <a:lnTo>
                  <a:pt x="492234" y="1375"/>
                </a:lnTo>
                <a:lnTo>
                  <a:pt x="483984" y="0"/>
                </a:lnTo>
                <a:lnTo>
                  <a:pt x="476420" y="0"/>
                </a:lnTo>
                <a:lnTo>
                  <a:pt x="468170" y="687"/>
                </a:lnTo>
                <a:lnTo>
                  <a:pt x="460607" y="1375"/>
                </a:lnTo>
                <a:lnTo>
                  <a:pt x="453043" y="3437"/>
                </a:lnTo>
                <a:lnTo>
                  <a:pt x="445480" y="6188"/>
                </a:lnTo>
                <a:lnTo>
                  <a:pt x="438605" y="8938"/>
                </a:lnTo>
                <a:lnTo>
                  <a:pt x="431042" y="12376"/>
                </a:lnTo>
                <a:lnTo>
                  <a:pt x="419353" y="19252"/>
                </a:lnTo>
                <a:lnTo>
                  <a:pt x="407674" y="27503"/>
                </a:lnTo>
                <a:lnTo>
                  <a:pt x="396673" y="37817"/>
                </a:lnTo>
                <a:lnTo>
                  <a:pt x="385672" y="49506"/>
                </a:lnTo>
                <a:lnTo>
                  <a:pt x="375359" y="61882"/>
                </a:lnTo>
                <a:lnTo>
                  <a:pt x="364358" y="75634"/>
                </a:lnTo>
                <a:lnTo>
                  <a:pt x="354732" y="90064"/>
                </a:lnTo>
                <a:lnTo>
                  <a:pt x="345106" y="104503"/>
                </a:lnTo>
                <a:lnTo>
                  <a:pt x="335480" y="119630"/>
                </a:lnTo>
                <a:lnTo>
                  <a:pt x="325864" y="135445"/>
                </a:lnTo>
                <a:lnTo>
                  <a:pt x="316238" y="150571"/>
                </a:lnTo>
                <a:lnTo>
                  <a:pt x="307300" y="165698"/>
                </a:lnTo>
                <a:lnTo>
                  <a:pt x="298362" y="180138"/>
                </a:lnTo>
                <a:lnTo>
                  <a:pt x="290111" y="193889"/>
                </a:lnTo>
                <a:lnTo>
                  <a:pt x="281173" y="206954"/>
                </a:lnTo>
                <a:lnTo>
                  <a:pt x="272922" y="219330"/>
                </a:lnTo>
                <a:lnTo>
                  <a:pt x="267422" y="226206"/>
                </a:lnTo>
                <a:lnTo>
                  <a:pt x="261234" y="231019"/>
                </a:lnTo>
                <a:lnTo>
                  <a:pt x="255046" y="234457"/>
                </a:lnTo>
                <a:lnTo>
                  <a:pt x="248858" y="236520"/>
                </a:lnTo>
                <a:lnTo>
                  <a:pt x="241992" y="237895"/>
                </a:lnTo>
                <a:lnTo>
                  <a:pt x="235116" y="238583"/>
                </a:lnTo>
                <a:lnTo>
                  <a:pt x="227553" y="237895"/>
                </a:lnTo>
                <a:lnTo>
                  <a:pt x="219990" y="237207"/>
                </a:lnTo>
                <a:lnTo>
                  <a:pt x="208989" y="234457"/>
                </a:lnTo>
                <a:lnTo>
                  <a:pt x="197988" y="228956"/>
                </a:lnTo>
                <a:lnTo>
                  <a:pt x="186987" y="221393"/>
                </a:lnTo>
                <a:lnTo>
                  <a:pt x="176673" y="212454"/>
                </a:lnTo>
                <a:lnTo>
                  <a:pt x="166360" y="202140"/>
                </a:lnTo>
                <a:lnTo>
                  <a:pt x="156056" y="190452"/>
                </a:lnTo>
                <a:lnTo>
                  <a:pt x="146430" y="178075"/>
                </a:lnTo>
                <a:lnTo>
                  <a:pt x="136805" y="165011"/>
                </a:lnTo>
                <a:lnTo>
                  <a:pt x="127866" y="151947"/>
                </a:lnTo>
                <a:lnTo>
                  <a:pt x="119616" y="138882"/>
                </a:lnTo>
                <a:lnTo>
                  <a:pt x="111365" y="126506"/>
                </a:lnTo>
                <a:lnTo>
                  <a:pt x="103114" y="114129"/>
                </a:lnTo>
                <a:lnTo>
                  <a:pt x="95551" y="103128"/>
                </a:lnTo>
                <a:lnTo>
                  <a:pt x="88675" y="92814"/>
                </a:lnTo>
                <a:lnTo>
                  <a:pt x="82497" y="84563"/>
                </a:lnTo>
                <a:lnTo>
                  <a:pt x="76309" y="78375"/>
                </a:lnTo>
                <a:lnTo>
                  <a:pt x="59808" y="70133"/>
                </a:lnTo>
                <a:lnTo>
                  <a:pt x="45369" y="75634"/>
                </a:lnTo>
                <a:lnTo>
                  <a:pt x="32993" y="90064"/>
                </a:lnTo>
                <a:lnTo>
                  <a:pt x="22679" y="110691"/>
                </a:lnTo>
                <a:lnTo>
                  <a:pt x="13741" y="133382"/>
                </a:lnTo>
                <a:lnTo>
                  <a:pt x="7553" y="154009"/>
                </a:lnTo>
                <a:lnTo>
                  <a:pt x="2740" y="170511"/>
                </a:lnTo>
                <a:lnTo>
                  <a:pt x="687" y="178075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148384" y="4843995"/>
            <a:ext cx="685438" cy="389842"/>
          </a:xfrm>
          <a:custGeom>
            <a:avLst/>
            <a:gdLst/>
            <a:ahLst/>
            <a:cxnLst/>
            <a:rect l="l" t="t" r="r" b="b"/>
            <a:pathLst>
              <a:path w="685438" h="389842">
                <a:moveTo>
                  <a:pt x="687" y="181513"/>
                </a:moveTo>
                <a:lnTo>
                  <a:pt x="2750" y="187701"/>
                </a:lnTo>
                <a:lnTo>
                  <a:pt x="6188" y="194577"/>
                </a:lnTo>
                <a:lnTo>
                  <a:pt x="11000" y="203516"/>
                </a:lnTo>
                <a:lnTo>
                  <a:pt x="17188" y="212454"/>
                </a:lnTo>
                <a:lnTo>
                  <a:pt x="24752" y="222768"/>
                </a:lnTo>
                <a:lnTo>
                  <a:pt x="33002" y="233769"/>
                </a:lnTo>
                <a:lnTo>
                  <a:pt x="41941" y="245449"/>
                </a:lnTo>
                <a:lnTo>
                  <a:pt x="52254" y="257825"/>
                </a:lnTo>
                <a:lnTo>
                  <a:pt x="63255" y="270202"/>
                </a:lnTo>
                <a:lnTo>
                  <a:pt x="74934" y="282579"/>
                </a:lnTo>
                <a:lnTo>
                  <a:pt x="86622" y="295643"/>
                </a:lnTo>
                <a:lnTo>
                  <a:pt x="98998" y="308019"/>
                </a:lnTo>
                <a:lnTo>
                  <a:pt x="112062" y="320396"/>
                </a:lnTo>
                <a:lnTo>
                  <a:pt x="125126" y="332772"/>
                </a:lnTo>
                <a:lnTo>
                  <a:pt x="137502" y="344461"/>
                </a:lnTo>
                <a:lnTo>
                  <a:pt x="150565" y="355463"/>
                </a:lnTo>
                <a:lnTo>
                  <a:pt x="164994" y="365777"/>
                </a:lnTo>
                <a:lnTo>
                  <a:pt x="181496" y="374028"/>
                </a:lnTo>
                <a:lnTo>
                  <a:pt x="199372" y="380216"/>
                </a:lnTo>
                <a:lnTo>
                  <a:pt x="217937" y="385029"/>
                </a:lnTo>
                <a:lnTo>
                  <a:pt x="237876" y="387779"/>
                </a:lnTo>
                <a:lnTo>
                  <a:pt x="259180" y="389155"/>
                </a:lnTo>
                <a:lnTo>
                  <a:pt x="281182" y="389842"/>
                </a:lnTo>
                <a:lnTo>
                  <a:pt x="303184" y="389842"/>
                </a:lnTo>
                <a:lnTo>
                  <a:pt x="326552" y="388467"/>
                </a:lnTo>
                <a:lnTo>
                  <a:pt x="349241" y="387779"/>
                </a:lnTo>
                <a:lnTo>
                  <a:pt x="373306" y="386404"/>
                </a:lnTo>
                <a:lnTo>
                  <a:pt x="396683" y="385029"/>
                </a:lnTo>
                <a:lnTo>
                  <a:pt x="420050" y="383654"/>
                </a:lnTo>
                <a:lnTo>
                  <a:pt x="443427" y="383654"/>
                </a:lnTo>
                <a:lnTo>
                  <a:pt x="466117" y="384341"/>
                </a:lnTo>
                <a:lnTo>
                  <a:pt x="488109" y="385717"/>
                </a:lnTo>
                <a:lnTo>
                  <a:pt x="509442" y="387092"/>
                </a:lnTo>
                <a:lnTo>
                  <a:pt x="529401" y="387779"/>
                </a:lnTo>
                <a:lnTo>
                  <a:pt x="547927" y="386404"/>
                </a:lnTo>
                <a:lnTo>
                  <a:pt x="565115" y="383654"/>
                </a:lnTo>
                <a:lnTo>
                  <a:pt x="581636" y="379528"/>
                </a:lnTo>
                <a:lnTo>
                  <a:pt x="596056" y="373340"/>
                </a:lnTo>
                <a:lnTo>
                  <a:pt x="609807" y="365089"/>
                </a:lnTo>
                <a:lnTo>
                  <a:pt x="622890" y="355463"/>
                </a:lnTo>
                <a:lnTo>
                  <a:pt x="633871" y="343774"/>
                </a:lnTo>
                <a:lnTo>
                  <a:pt x="644853" y="330022"/>
                </a:lnTo>
                <a:lnTo>
                  <a:pt x="653830" y="314208"/>
                </a:lnTo>
                <a:lnTo>
                  <a:pt x="662042" y="295643"/>
                </a:lnTo>
                <a:lnTo>
                  <a:pt x="668918" y="275015"/>
                </a:lnTo>
                <a:lnTo>
                  <a:pt x="675125" y="251637"/>
                </a:lnTo>
                <a:lnTo>
                  <a:pt x="679900" y="226206"/>
                </a:lnTo>
                <a:lnTo>
                  <a:pt x="684006" y="198015"/>
                </a:lnTo>
                <a:lnTo>
                  <a:pt x="685438" y="170511"/>
                </a:lnTo>
                <a:lnTo>
                  <a:pt x="683337" y="146446"/>
                </a:lnTo>
                <a:lnTo>
                  <a:pt x="678563" y="124443"/>
                </a:lnTo>
                <a:lnTo>
                  <a:pt x="670255" y="105191"/>
                </a:lnTo>
                <a:lnTo>
                  <a:pt x="659941" y="88001"/>
                </a:lnTo>
                <a:lnTo>
                  <a:pt x="647623" y="72874"/>
                </a:lnTo>
                <a:lnTo>
                  <a:pt x="633203" y="59820"/>
                </a:lnTo>
                <a:lnTo>
                  <a:pt x="617351" y="48131"/>
                </a:lnTo>
                <a:lnTo>
                  <a:pt x="600162" y="38504"/>
                </a:lnTo>
                <a:lnTo>
                  <a:pt x="582304" y="30253"/>
                </a:lnTo>
                <a:lnTo>
                  <a:pt x="563779" y="23377"/>
                </a:lnTo>
                <a:lnTo>
                  <a:pt x="544489" y="17189"/>
                </a:lnTo>
                <a:lnTo>
                  <a:pt x="525963" y="12376"/>
                </a:lnTo>
                <a:lnTo>
                  <a:pt x="508010" y="8251"/>
                </a:lnTo>
                <a:lnTo>
                  <a:pt x="490172" y="4813"/>
                </a:lnTo>
                <a:lnTo>
                  <a:pt x="473680" y="1375"/>
                </a:lnTo>
                <a:lnTo>
                  <a:pt x="466117" y="0"/>
                </a:lnTo>
                <a:lnTo>
                  <a:pt x="458553" y="0"/>
                </a:lnTo>
                <a:lnTo>
                  <a:pt x="450990" y="1375"/>
                </a:lnTo>
                <a:lnTo>
                  <a:pt x="443427" y="2750"/>
                </a:lnTo>
                <a:lnTo>
                  <a:pt x="435864" y="5500"/>
                </a:lnTo>
                <a:lnTo>
                  <a:pt x="428988" y="8251"/>
                </a:lnTo>
                <a:lnTo>
                  <a:pt x="421425" y="12376"/>
                </a:lnTo>
                <a:lnTo>
                  <a:pt x="414550" y="16502"/>
                </a:lnTo>
                <a:lnTo>
                  <a:pt x="403549" y="24753"/>
                </a:lnTo>
                <a:lnTo>
                  <a:pt x="392557" y="34379"/>
                </a:lnTo>
                <a:lnTo>
                  <a:pt x="382244" y="45380"/>
                </a:lnTo>
                <a:lnTo>
                  <a:pt x="371931" y="57069"/>
                </a:lnTo>
                <a:lnTo>
                  <a:pt x="361617" y="70124"/>
                </a:lnTo>
                <a:lnTo>
                  <a:pt x="351304" y="83876"/>
                </a:lnTo>
                <a:lnTo>
                  <a:pt x="341678" y="98315"/>
                </a:lnTo>
                <a:lnTo>
                  <a:pt x="332052" y="113442"/>
                </a:lnTo>
                <a:lnTo>
                  <a:pt x="323114" y="128569"/>
                </a:lnTo>
                <a:lnTo>
                  <a:pt x="313498" y="143008"/>
                </a:lnTo>
                <a:lnTo>
                  <a:pt x="305247" y="158135"/>
                </a:lnTo>
                <a:lnTo>
                  <a:pt x="296309" y="172574"/>
                </a:lnTo>
                <a:lnTo>
                  <a:pt x="287370" y="186326"/>
                </a:lnTo>
                <a:lnTo>
                  <a:pt x="279120" y="199390"/>
                </a:lnTo>
                <a:lnTo>
                  <a:pt x="271557" y="211079"/>
                </a:lnTo>
                <a:lnTo>
                  <a:pt x="263306" y="222081"/>
                </a:lnTo>
                <a:lnTo>
                  <a:pt x="257805" y="228269"/>
                </a:lnTo>
                <a:lnTo>
                  <a:pt x="251617" y="233082"/>
                </a:lnTo>
                <a:lnTo>
                  <a:pt x="244742" y="235832"/>
                </a:lnTo>
                <a:lnTo>
                  <a:pt x="237876" y="237198"/>
                </a:lnTo>
                <a:lnTo>
                  <a:pt x="231000" y="237885"/>
                </a:lnTo>
                <a:lnTo>
                  <a:pt x="223437" y="237198"/>
                </a:lnTo>
                <a:lnTo>
                  <a:pt x="215874" y="235145"/>
                </a:lnTo>
                <a:lnTo>
                  <a:pt x="207623" y="232394"/>
                </a:lnTo>
                <a:lnTo>
                  <a:pt x="196622" y="227581"/>
                </a:lnTo>
                <a:lnTo>
                  <a:pt x="186309" y="220705"/>
                </a:lnTo>
                <a:lnTo>
                  <a:pt x="175308" y="212454"/>
                </a:lnTo>
                <a:lnTo>
                  <a:pt x="164994" y="202828"/>
                </a:lnTo>
                <a:lnTo>
                  <a:pt x="154003" y="191827"/>
                </a:lnTo>
                <a:lnTo>
                  <a:pt x="143690" y="180138"/>
                </a:lnTo>
                <a:lnTo>
                  <a:pt x="133376" y="168449"/>
                </a:lnTo>
                <a:lnTo>
                  <a:pt x="123751" y="155385"/>
                </a:lnTo>
                <a:lnTo>
                  <a:pt x="114125" y="143008"/>
                </a:lnTo>
                <a:lnTo>
                  <a:pt x="105186" y="130631"/>
                </a:lnTo>
                <a:lnTo>
                  <a:pt x="96248" y="118942"/>
                </a:lnTo>
                <a:lnTo>
                  <a:pt x="87997" y="107941"/>
                </a:lnTo>
                <a:lnTo>
                  <a:pt x="80434" y="97627"/>
                </a:lnTo>
                <a:lnTo>
                  <a:pt x="72881" y="89376"/>
                </a:lnTo>
                <a:lnTo>
                  <a:pt x="66693" y="81813"/>
                </a:lnTo>
                <a:lnTo>
                  <a:pt x="60505" y="76312"/>
                </a:lnTo>
                <a:lnTo>
                  <a:pt x="44003" y="68749"/>
                </a:lnTo>
                <a:lnTo>
                  <a:pt x="30940" y="74249"/>
                </a:lnTo>
                <a:lnTo>
                  <a:pt x="21314" y="88689"/>
                </a:lnTo>
                <a:lnTo>
                  <a:pt x="13751" y="108629"/>
                </a:lnTo>
                <a:lnTo>
                  <a:pt x="8250" y="131319"/>
                </a:lnTo>
                <a:lnTo>
                  <a:pt x="4812" y="151947"/>
                </a:lnTo>
                <a:lnTo>
                  <a:pt x="2750" y="167074"/>
                </a:lnTo>
                <a:lnTo>
                  <a:pt x="1375" y="173949"/>
                </a:lnTo>
                <a:lnTo>
                  <a:pt x="687" y="175325"/>
                </a:lnTo>
                <a:lnTo>
                  <a:pt x="0" y="177387"/>
                </a:lnTo>
                <a:lnTo>
                  <a:pt x="0" y="179450"/>
                </a:lnTo>
                <a:lnTo>
                  <a:pt x="687" y="181513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159385" y="4859809"/>
            <a:ext cx="660686" cy="366464"/>
          </a:xfrm>
          <a:custGeom>
            <a:avLst/>
            <a:gdLst/>
            <a:ahLst/>
            <a:cxnLst/>
            <a:rect l="l" t="t" r="r" b="b"/>
            <a:pathLst>
              <a:path w="660686" h="366464">
                <a:moveTo>
                  <a:pt x="0" y="173949"/>
                </a:moveTo>
                <a:lnTo>
                  <a:pt x="687" y="179450"/>
                </a:lnTo>
                <a:lnTo>
                  <a:pt x="4125" y="187014"/>
                </a:lnTo>
                <a:lnTo>
                  <a:pt x="8938" y="195265"/>
                </a:lnTo>
                <a:lnTo>
                  <a:pt x="15813" y="204203"/>
                </a:lnTo>
                <a:lnTo>
                  <a:pt x="24064" y="214517"/>
                </a:lnTo>
                <a:lnTo>
                  <a:pt x="33002" y="225509"/>
                </a:lnTo>
                <a:lnTo>
                  <a:pt x="43316" y="237198"/>
                </a:lnTo>
                <a:lnTo>
                  <a:pt x="55004" y="249574"/>
                </a:lnTo>
                <a:lnTo>
                  <a:pt x="67371" y="261951"/>
                </a:lnTo>
                <a:lnTo>
                  <a:pt x="80434" y="274328"/>
                </a:lnTo>
                <a:lnTo>
                  <a:pt x="93498" y="287392"/>
                </a:lnTo>
                <a:lnTo>
                  <a:pt x="107249" y="299768"/>
                </a:lnTo>
                <a:lnTo>
                  <a:pt x="121000" y="312145"/>
                </a:lnTo>
                <a:lnTo>
                  <a:pt x="134064" y="323834"/>
                </a:lnTo>
                <a:lnTo>
                  <a:pt x="147806" y="335523"/>
                </a:lnTo>
                <a:lnTo>
                  <a:pt x="161557" y="345149"/>
                </a:lnTo>
                <a:lnTo>
                  <a:pt x="177371" y="353400"/>
                </a:lnTo>
                <a:lnTo>
                  <a:pt x="194560" y="358901"/>
                </a:lnTo>
                <a:lnTo>
                  <a:pt x="212436" y="363026"/>
                </a:lnTo>
                <a:lnTo>
                  <a:pt x="231678" y="365089"/>
                </a:lnTo>
                <a:lnTo>
                  <a:pt x="251617" y="366464"/>
                </a:lnTo>
                <a:lnTo>
                  <a:pt x="272244" y="366464"/>
                </a:lnTo>
                <a:lnTo>
                  <a:pt x="293558" y="365777"/>
                </a:lnTo>
                <a:lnTo>
                  <a:pt x="315551" y="364401"/>
                </a:lnTo>
                <a:lnTo>
                  <a:pt x="337553" y="363026"/>
                </a:lnTo>
                <a:lnTo>
                  <a:pt x="360242" y="361651"/>
                </a:lnTo>
                <a:lnTo>
                  <a:pt x="382244" y="360276"/>
                </a:lnTo>
                <a:lnTo>
                  <a:pt x="404924" y="358901"/>
                </a:lnTo>
                <a:lnTo>
                  <a:pt x="426926" y="358213"/>
                </a:lnTo>
                <a:lnTo>
                  <a:pt x="448240" y="358901"/>
                </a:lnTo>
                <a:lnTo>
                  <a:pt x="469554" y="360276"/>
                </a:lnTo>
                <a:lnTo>
                  <a:pt x="489484" y="361651"/>
                </a:lnTo>
                <a:lnTo>
                  <a:pt x="508755" y="362339"/>
                </a:lnTo>
                <a:lnTo>
                  <a:pt x="526612" y="361651"/>
                </a:lnTo>
                <a:lnTo>
                  <a:pt x="543133" y="359588"/>
                </a:lnTo>
                <a:lnTo>
                  <a:pt x="558889" y="356150"/>
                </a:lnTo>
                <a:lnTo>
                  <a:pt x="573404" y="350650"/>
                </a:lnTo>
                <a:lnTo>
                  <a:pt x="587156" y="344461"/>
                </a:lnTo>
                <a:lnTo>
                  <a:pt x="599474" y="335523"/>
                </a:lnTo>
                <a:lnTo>
                  <a:pt x="610456" y="325209"/>
                </a:lnTo>
                <a:lnTo>
                  <a:pt x="620770" y="312832"/>
                </a:lnTo>
                <a:lnTo>
                  <a:pt x="629746" y="298393"/>
                </a:lnTo>
                <a:lnTo>
                  <a:pt x="637958" y="281203"/>
                </a:lnTo>
                <a:lnTo>
                  <a:pt x="644834" y="262639"/>
                </a:lnTo>
                <a:lnTo>
                  <a:pt x="650373" y="240636"/>
                </a:lnTo>
                <a:lnTo>
                  <a:pt x="655147" y="216580"/>
                </a:lnTo>
                <a:lnTo>
                  <a:pt x="659254" y="189764"/>
                </a:lnTo>
                <a:lnTo>
                  <a:pt x="660686" y="162948"/>
                </a:lnTo>
                <a:lnTo>
                  <a:pt x="658585" y="139570"/>
                </a:lnTo>
                <a:lnTo>
                  <a:pt x="653811" y="118255"/>
                </a:lnTo>
                <a:lnTo>
                  <a:pt x="646266" y="99002"/>
                </a:lnTo>
                <a:lnTo>
                  <a:pt x="635953" y="82500"/>
                </a:lnTo>
                <a:lnTo>
                  <a:pt x="622870" y="68061"/>
                </a:lnTo>
                <a:lnTo>
                  <a:pt x="609119" y="55684"/>
                </a:lnTo>
                <a:lnTo>
                  <a:pt x="593267" y="44693"/>
                </a:lnTo>
                <a:lnTo>
                  <a:pt x="576078" y="35754"/>
                </a:lnTo>
                <a:lnTo>
                  <a:pt x="558221" y="28191"/>
                </a:lnTo>
                <a:lnTo>
                  <a:pt x="540363" y="21315"/>
                </a:lnTo>
                <a:lnTo>
                  <a:pt x="521837" y="15814"/>
                </a:lnTo>
                <a:lnTo>
                  <a:pt x="503885" y="11001"/>
                </a:lnTo>
                <a:lnTo>
                  <a:pt x="486046" y="6875"/>
                </a:lnTo>
                <a:lnTo>
                  <a:pt x="469554" y="3437"/>
                </a:lnTo>
                <a:lnTo>
                  <a:pt x="453741" y="687"/>
                </a:lnTo>
                <a:lnTo>
                  <a:pt x="438614" y="0"/>
                </a:lnTo>
                <a:lnTo>
                  <a:pt x="424175" y="3437"/>
                </a:lnTo>
                <a:lnTo>
                  <a:pt x="409737" y="10313"/>
                </a:lnTo>
                <a:lnTo>
                  <a:pt x="395986" y="19940"/>
                </a:lnTo>
                <a:lnTo>
                  <a:pt x="382244" y="33004"/>
                </a:lnTo>
                <a:lnTo>
                  <a:pt x="368493" y="48121"/>
                </a:lnTo>
                <a:lnTo>
                  <a:pt x="355429" y="64623"/>
                </a:lnTo>
                <a:lnTo>
                  <a:pt x="342366" y="82500"/>
                </a:lnTo>
                <a:lnTo>
                  <a:pt x="329989" y="101753"/>
                </a:lnTo>
                <a:lnTo>
                  <a:pt x="317613" y="121693"/>
                </a:lnTo>
                <a:lnTo>
                  <a:pt x="305934" y="140945"/>
                </a:lnTo>
                <a:lnTo>
                  <a:pt x="294246" y="160198"/>
                </a:lnTo>
                <a:lnTo>
                  <a:pt x="283245" y="178763"/>
                </a:lnTo>
                <a:lnTo>
                  <a:pt x="272244" y="195952"/>
                </a:lnTo>
                <a:lnTo>
                  <a:pt x="261931" y="211767"/>
                </a:lnTo>
                <a:lnTo>
                  <a:pt x="251617" y="224821"/>
                </a:lnTo>
                <a:lnTo>
                  <a:pt x="241304" y="233760"/>
                </a:lnTo>
                <a:lnTo>
                  <a:pt x="228928" y="237885"/>
                </a:lnTo>
                <a:lnTo>
                  <a:pt x="216561" y="237198"/>
                </a:lnTo>
                <a:lnTo>
                  <a:pt x="202123" y="232385"/>
                </a:lnTo>
                <a:lnTo>
                  <a:pt x="187684" y="223446"/>
                </a:lnTo>
                <a:lnTo>
                  <a:pt x="172558" y="212454"/>
                </a:lnTo>
                <a:lnTo>
                  <a:pt x="157431" y="198703"/>
                </a:lnTo>
                <a:lnTo>
                  <a:pt x="142315" y="183576"/>
                </a:lnTo>
                <a:lnTo>
                  <a:pt x="127188" y="167074"/>
                </a:lnTo>
                <a:lnTo>
                  <a:pt x="112062" y="150571"/>
                </a:lnTo>
                <a:lnTo>
                  <a:pt x="98311" y="134069"/>
                </a:lnTo>
                <a:lnTo>
                  <a:pt x="84560" y="117567"/>
                </a:lnTo>
                <a:lnTo>
                  <a:pt x="72184" y="103128"/>
                </a:lnTo>
                <a:lnTo>
                  <a:pt x="61192" y="90064"/>
                </a:lnTo>
                <a:lnTo>
                  <a:pt x="51566" y="79750"/>
                </a:lnTo>
                <a:lnTo>
                  <a:pt x="43316" y="72874"/>
                </a:lnTo>
                <a:lnTo>
                  <a:pt x="26814" y="66686"/>
                </a:lnTo>
                <a:lnTo>
                  <a:pt x="15813" y="72187"/>
                </a:lnTo>
                <a:lnTo>
                  <a:pt x="7563" y="87313"/>
                </a:lnTo>
                <a:lnTo>
                  <a:pt x="3437" y="107253"/>
                </a:lnTo>
                <a:lnTo>
                  <a:pt x="687" y="128569"/>
                </a:lnTo>
                <a:lnTo>
                  <a:pt x="0" y="149196"/>
                </a:lnTo>
                <a:lnTo>
                  <a:pt x="687" y="163636"/>
                </a:lnTo>
                <a:lnTo>
                  <a:pt x="687" y="169136"/>
                </a:lnTo>
                <a:lnTo>
                  <a:pt x="0" y="173949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122954" y="4422542"/>
            <a:ext cx="361608" cy="570649"/>
          </a:xfrm>
          <a:custGeom>
            <a:avLst/>
            <a:gdLst/>
            <a:ahLst/>
            <a:cxnLst/>
            <a:rect l="l" t="t" r="r" b="b"/>
            <a:pathLst>
              <a:path w="361608" h="570649">
                <a:moveTo>
                  <a:pt x="2062" y="57012"/>
                </a:moveTo>
                <a:lnTo>
                  <a:pt x="6875" y="69427"/>
                </a:lnTo>
                <a:lnTo>
                  <a:pt x="15126" y="88717"/>
                </a:lnTo>
                <a:lnTo>
                  <a:pt x="27492" y="114120"/>
                </a:lnTo>
                <a:lnTo>
                  <a:pt x="41931" y="142960"/>
                </a:lnTo>
                <a:lnTo>
                  <a:pt x="60495" y="175334"/>
                </a:lnTo>
                <a:lnTo>
                  <a:pt x="81809" y="208997"/>
                </a:lnTo>
                <a:lnTo>
                  <a:pt x="105864" y="243377"/>
                </a:lnTo>
                <a:lnTo>
                  <a:pt x="129241" y="275006"/>
                </a:lnTo>
                <a:lnTo>
                  <a:pt x="147118" y="302509"/>
                </a:lnTo>
                <a:lnTo>
                  <a:pt x="161557" y="326565"/>
                </a:lnTo>
                <a:lnTo>
                  <a:pt x="171870" y="348568"/>
                </a:lnTo>
                <a:lnTo>
                  <a:pt x="179433" y="369883"/>
                </a:lnTo>
                <a:lnTo>
                  <a:pt x="184924" y="391198"/>
                </a:lnTo>
                <a:lnTo>
                  <a:pt x="189049" y="412513"/>
                </a:lnTo>
                <a:lnTo>
                  <a:pt x="191800" y="436579"/>
                </a:lnTo>
                <a:lnTo>
                  <a:pt x="193862" y="464082"/>
                </a:lnTo>
                <a:lnTo>
                  <a:pt x="195238" y="493639"/>
                </a:lnTo>
                <a:lnTo>
                  <a:pt x="197300" y="523205"/>
                </a:lnTo>
                <a:lnTo>
                  <a:pt x="201426" y="547958"/>
                </a:lnTo>
                <a:lnTo>
                  <a:pt x="208301" y="565148"/>
                </a:lnTo>
                <a:lnTo>
                  <a:pt x="219990" y="570649"/>
                </a:lnTo>
                <a:lnTo>
                  <a:pt x="236491" y="562398"/>
                </a:lnTo>
                <a:lnTo>
                  <a:pt x="259868" y="536269"/>
                </a:lnTo>
                <a:lnTo>
                  <a:pt x="272922" y="517705"/>
                </a:lnTo>
                <a:lnTo>
                  <a:pt x="285986" y="498452"/>
                </a:lnTo>
                <a:lnTo>
                  <a:pt x="298362" y="479209"/>
                </a:lnTo>
                <a:lnTo>
                  <a:pt x="310738" y="458582"/>
                </a:lnTo>
                <a:lnTo>
                  <a:pt x="321739" y="437954"/>
                </a:lnTo>
                <a:lnTo>
                  <a:pt x="331365" y="416639"/>
                </a:lnTo>
                <a:lnTo>
                  <a:pt x="340303" y="395324"/>
                </a:lnTo>
                <a:lnTo>
                  <a:pt x="347856" y="373321"/>
                </a:lnTo>
                <a:lnTo>
                  <a:pt x="354044" y="351318"/>
                </a:lnTo>
                <a:lnTo>
                  <a:pt x="358170" y="328628"/>
                </a:lnTo>
                <a:lnTo>
                  <a:pt x="360920" y="305947"/>
                </a:lnTo>
                <a:lnTo>
                  <a:pt x="361608" y="283257"/>
                </a:lnTo>
                <a:lnTo>
                  <a:pt x="360233" y="260566"/>
                </a:lnTo>
                <a:lnTo>
                  <a:pt x="356795" y="237876"/>
                </a:lnTo>
                <a:lnTo>
                  <a:pt x="350607" y="215186"/>
                </a:lnTo>
                <a:lnTo>
                  <a:pt x="341678" y="192495"/>
                </a:lnTo>
                <a:lnTo>
                  <a:pt x="330677" y="170464"/>
                </a:lnTo>
                <a:lnTo>
                  <a:pt x="318989" y="149836"/>
                </a:lnTo>
                <a:lnTo>
                  <a:pt x="306612" y="131309"/>
                </a:lnTo>
                <a:lnTo>
                  <a:pt x="292861" y="113451"/>
                </a:lnTo>
                <a:lnTo>
                  <a:pt x="279110" y="96930"/>
                </a:lnTo>
                <a:lnTo>
                  <a:pt x="264671" y="81841"/>
                </a:lnTo>
                <a:lnTo>
                  <a:pt x="250242" y="68758"/>
                </a:lnTo>
                <a:lnTo>
                  <a:pt x="235803" y="55675"/>
                </a:lnTo>
                <a:lnTo>
                  <a:pt x="206926" y="35047"/>
                </a:lnTo>
                <a:lnTo>
                  <a:pt x="178746" y="19195"/>
                </a:lnTo>
                <a:lnTo>
                  <a:pt x="152618" y="8212"/>
                </a:lnTo>
                <a:lnTo>
                  <a:pt x="129929" y="2005"/>
                </a:lnTo>
                <a:lnTo>
                  <a:pt x="108615" y="0"/>
                </a:lnTo>
                <a:lnTo>
                  <a:pt x="96936" y="668"/>
                </a:lnTo>
                <a:lnTo>
                  <a:pt x="85935" y="2005"/>
                </a:lnTo>
                <a:lnTo>
                  <a:pt x="74934" y="4106"/>
                </a:lnTo>
                <a:lnTo>
                  <a:pt x="63933" y="7544"/>
                </a:lnTo>
                <a:lnTo>
                  <a:pt x="52932" y="10313"/>
                </a:lnTo>
                <a:lnTo>
                  <a:pt x="43306" y="14420"/>
                </a:lnTo>
                <a:lnTo>
                  <a:pt x="33680" y="18526"/>
                </a:lnTo>
                <a:lnTo>
                  <a:pt x="25430" y="23397"/>
                </a:lnTo>
                <a:lnTo>
                  <a:pt x="17876" y="28171"/>
                </a:lnTo>
                <a:lnTo>
                  <a:pt x="11000" y="32946"/>
                </a:lnTo>
                <a:lnTo>
                  <a:pt x="6188" y="37817"/>
                </a:lnTo>
                <a:lnTo>
                  <a:pt x="2062" y="42592"/>
                </a:lnTo>
                <a:lnTo>
                  <a:pt x="0" y="47462"/>
                </a:lnTo>
                <a:lnTo>
                  <a:pt x="0" y="52237"/>
                </a:lnTo>
                <a:lnTo>
                  <a:pt x="2062" y="570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131892" y="4432856"/>
            <a:ext cx="348544" cy="548646"/>
          </a:xfrm>
          <a:custGeom>
            <a:avLst/>
            <a:gdLst/>
            <a:ahLst/>
            <a:cxnLst/>
            <a:rect l="l" t="t" r="r" b="b"/>
            <a:pathLst>
              <a:path w="348544" h="548646">
                <a:moveTo>
                  <a:pt x="1375" y="53574"/>
                </a:moveTo>
                <a:lnTo>
                  <a:pt x="6875" y="65989"/>
                </a:lnTo>
                <a:lnTo>
                  <a:pt x="15116" y="84515"/>
                </a:lnTo>
                <a:lnTo>
                  <a:pt x="26805" y="108581"/>
                </a:lnTo>
                <a:lnTo>
                  <a:pt x="41243" y="136848"/>
                </a:lnTo>
                <a:lnTo>
                  <a:pt x="58432" y="167790"/>
                </a:lnTo>
                <a:lnTo>
                  <a:pt x="79059" y="200059"/>
                </a:lnTo>
                <a:lnTo>
                  <a:pt x="102427" y="233063"/>
                </a:lnTo>
                <a:lnTo>
                  <a:pt x="124429" y="263317"/>
                </a:lnTo>
                <a:lnTo>
                  <a:pt x="142305" y="289445"/>
                </a:lnTo>
                <a:lnTo>
                  <a:pt x="156056" y="313501"/>
                </a:lnTo>
                <a:lnTo>
                  <a:pt x="165682" y="334816"/>
                </a:lnTo>
                <a:lnTo>
                  <a:pt x="173236" y="355444"/>
                </a:lnTo>
                <a:lnTo>
                  <a:pt x="178736" y="375384"/>
                </a:lnTo>
                <a:lnTo>
                  <a:pt x="182174" y="396699"/>
                </a:lnTo>
                <a:lnTo>
                  <a:pt x="184924" y="419389"/>
                </a:lnTo>
                <a:lnTo>
                  <a:pt x="186987" y="445518"/>
                </a:lnTo>
                <a:lnTo>
                  <a:pt x="188362" y="474387"/>
                </a:lnTo>
                <a:lnTo>
                  <a:pt x="190425" y="502578"/>
                </a:lnTo>
                <a:lnTo>
                  <a:pt x="194550" y="525956"/>
                </a:lnTo>
                <a:lnTo>
                  <a:pt x="201426" y="543145"/>
                </a:lnTo>
                <a:lnTo>
                  <a:pt x="212426" y="548646"/>
                </a:lnTo>
                <a:lnTo>
                  <a:pt x="228240" y="541083"/>
                </a:lnTo>
                <a:lnTo>
                  <a:pt x="250930" y="515642"/>
                </a:lnTo>
                <a:lnTo>
                  <a:pt x="263296" y="497765"/>
                </a:lnTo>
                <a:lnTo>
                  <a:pt x="275672" y="479200"/>
                </a:lnTo>
                <a:lnTo>
                  <a:pt x="288048" y="460644"/>
                </a:lnTo>
                <a:lnTo>
                  <a:pt x="299049" y="441392"/>
                </a:lnTo>
                <a:lnTo>
                  <a:pt x="310050" y="420764"/>
                </a:lnTo>
                <a:lnTo>
                  <a:pt x="319676" y="400824"/>
                </a:lnTo>
                <a:lnTo>
                  <a:pt x="327927" y="380197"/>
                </a:lnTo>
                <a:lnTo>
                  <a:pt x="335490" y="358882"/>
                </a:lnTo>
                <a:lnTo>
                  <a:pt x="340981" y="337566"/>
                </a:lnTo>
                <a:lnTo>
                  <a:pt x="345106" y="315564"/>
                </a:lnTo>
                <a:lnTo>
                  <a:pt x="347856" y="294258"/>
                </a:lnTo>
                <a:lnTo>
                  <a:pt x="348544" y="272255"/>
                </a:lnTo>
                <a:lnTo>
                  <a:pt x="347169" y="250252"/>
                </a:lnTo>
                <a:lnTo>
                  <a:pt x="343044" y="228250"/>
                </a:lnTo>
                <a:lnTo>
                  <a:pt x="337543" y="206934"/>
                </a:lnTo>
                <a:lnTo>
                  <a:pt x="328614" y="184932"/>
                </a:lnTo>
                <a:lnTo>
                  <a:pt x="318301" y="163588"/>
                </a:lnTo>
                <a:lnTo>
                  <a:pt x="307300" y="144393"/>
                </a:lnTo>
                <a:lnTo>
                  <a:pt x="294924" y="125771"/>
                </a:lnTo>
                <a:lnTo>
                  <a:pt x="282548" y="108581"/>
                </a:lnTo>
                <a:lnTo>
                  <a:pt x="268797" y="92824"/>
                </a:lnTo>
                <a:lnTo>
                  <a:pt x="255046" y="78404"/>
                </a:lnTo>
                <a:lnTo>
                  <a:pt x="241304" y="65320"/>
                </a:lnTo>
                <a:lnTo>
                  <a:pt x="226865" y="52905"/>
                </a:lnTo>
                <a:lnTo>
                  <a:pt x="213114" y="42592"/>
                </a:lnTo>
                <a:lnTo>
                  <a:pt x="198675" y="32946"/>
                </a:lnTo>
                <a:lnTo>
                  <a:pt x="184924" y="24734"/>
                </a:lnTo>
                <a:lnTo>
                  <a:pt x="158806" y="11650"/>
                </a:lnTo>
                <a:lnTo>
                  <a:pt x="147118" y="7544"/>
                </a:lnTo>
                <a:lnTo>
                  <a:pt x="135429" y="3437"/>
                </a:lnTo>
                <a:lnTo>
                  <a:pt x="125116" y="1336"/>
                </a:lnTo>
                <a:lnTo>
                  <a:pt x="114803" y="0"/>
                </a:lnTo>
                <a:lnTo>
                  <a:pt x="94176" y="0"/>
                </a:lnTo>
                <a:lnTo>
                  <a:pt x="83185" y="1336"/>
                </a:lnTo>
                <a:lnTo>
                  <a:pt x="72184" y="3437"/>
                </a:lnTo>
                <a:lnTo>
                  <a:pt x="61870" y="6207"/>
                </a:lnTo>
                <a:lnTo>
                  <a:pt x="51557" y="9645"/>
                </a:lnTo>
                <a:lnTo>
                  <a:pt x="41931" y="13083"/>
                </a:lnTo>
                <a:lnTo>
                  <a:pt x="32993" y="17189"/>
                </a:lnTo>
                <a:lnTo>
                  <a:pt x="24742" y="21964"/>
                </a:lnTo>
                <a:lnTo>
                  <a:pt x="17179" y="26071"/>
                </a:lnTo>
                <a:lnTo>
                  <a:pt x="10991" y="30941"/>
                </a:lnTo>
                <a:lnTo>
                  <a:pt x="6188" y="35716"/>
                </a:lnTo>
                <a:lnTo>
                  <a:pt x="2750" y="40586"/>
                </a:lnTo>
                <a:lnTo>
                  <a:pt x="687" y="45361"/>
                </a:lnTo>
                <a:lnTo>
                  <a:pt x="0" y="49468"/>
                </a:lnTo>
                <a:lnTo>
                  <a:pt x="1375" y="53574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141508" y="4442501"/>
            <a:ext cx="334802" cy="527312"/>
          </a:xfrm>
          <a:custGeom>
            <a:avLst/>
            <a:gdLst/>
            <a:ahLst/>
            <a:cxnLst/>
            <a:rect l="l" t="t" r="r" b="b"/>
            <a:pathLst>
              <a:path w="334802" h="527312">
                <a:moveTo>
                  <a:pt x="1375" y="51569"/>
                </a:moveTo>
                <a:lnTo>
                  <a:pt x="6188" y="63219"/>
                </a:lnTo>
                <a:lnTo>
                  <a:pt x="14438" y="81077"/>
                </a:lnTo>
                <a:lnTo>
                  <a:pt x="25439" y="104475"/>
                </a:lnTo>
                <a:lnTo>
                  <a:pt x="39190" y="131978"/>
                </a:lnTo>
                <a:lnTo>
                  <a:pt x="56379" y="161582"/>
                </a:lnTo>
                <a:lnTo>
                  <a:pt x="75631" y="192476"/>
                </a:lnTo>
                <a:lnTo>
                  <a:pt x="98311" y="224105"/>
                </a:lnTo>
                <a:lnTo>
                  <a:pt x="119625" y="252984"/>
                </a:lnTo>
                <a:lnTo>
                  <a:pt x="136814" y="278424"/>
                </a:lnTo>
                <a:lnTo>
                  <a:pt x="149190" y="301105"/>
                </a:lnTo>
                <a:lnTo>
                  <a:pt x="159504" y="321733"/>
                </a:lnTo>
                <a:lnTo>
                  <a:pt x="166370" y="340985"/>
                </a:lnTo>
                <a:lnTo>
                  <a:pt x="171183" y="360238"/>
                </a:lnTo>
                <a:lnTo>
                  <a:pt x="174620" y="380865"/>
                </a:lnTo>
                <a:lnTo>
                  <a:pt x="177371" y="402868"/>
                </a:lnTo>
                <a:lnTo>
                  <a:pt x="179433" y="428309"/>
                </a:lnTo>
                <a:lnTo>
                  <a:pt x="180808" y="455812"/>
                </a:lnTo>
                <a:lnTo>
                  <a:pt x="182183" y="482619"/>
                </a:lnTo>
                <a:lnTo>
                  <a:pt x="186309" y="505309"/>
                </a:lnTo>
                <a:lnTo>
                  <a:pt x="193184" y="521811"/>
                </a:lnTo>
                <a:lnTo>
                  <a:pt x="203498" y="527312"/>
                </a:lnTo>
                <a:lnTo>
                  <a:pt x="219312" y="519748"/>
                </a:lnTo>
                <a:lnTo>
                  <a:pt x="240626" y="494995"/>
                </a:lnTo>
                <a:lnTo>
                  <a:pt x="252992" y="477806"/>
                </a:lnTo>
                <a:lnTo>
                  <a:pt x="264681" y="460625"/>
                </a:lnTo>
                <a:lnTo>
                  <a:pt x="276369" y="442061"/>
                </a:lnTo>
                <a:lnTo>
                  <a:pt x="287370" y="423496"/>
                </a:lnTo>
                <a:lnTo>
                  <a:pt x="297684" y="404243"/>
                </a:lnTo>
                <a:lnTo>
                  <a:pt x="306622" y="384991"/>
                </a:lnTo>
                <a:lnTo>
                  <a:pt x="314873" y="365051"/>
                </a:lnTo>
                <a:lnTo>
                  <a:pt x="321748" y="344423"/>
                </a:lnTo>
                <a:lnTo>
                  <a:pt x="327239" y="324483"/>
                </a:lnTo>
                <a:lnTo>
                  <a:pt x="331365" y="303168"/>
                </a:lnTo>
                <a:lnTo>
                  <a:pt x="334115" y="282550"/>
                </a:lnTo>
                <a:lnTo>
                  <a:pt x="334802" y="261235"/>
                </a:lnTo>
                <a:lnTo>
                  <a:pt x="333427" y="240607"/>
                </a:lnTo>
                <a:lnTo>
                  <a:pt x="329989" y="219292"/>
                </a:lnTo>
                <a:lnTo>
                  <a:pt x="323811" y="197977"/>
                </a:lnTo>
                <a:lnTo>
                  <a:pt x="315560" y="177349"/>
                </a:lnTo>
                <a:lnTo>
                  <a:pt x="305934" y="157380"/>
                </a:lnTo>
                <a:lnTo>
                  <a:pt x="294934" y="138185"/>
                </a:lnTo>
                <a:lnTo>
                  <a:pt x="283245" y="120327"/>
                </a:lnTo>
                <a:lnTo>
                  <a:pt x="270869" y="103806"/>
                </a:lnTo>
                <a:lnTo>
                  <a:pt x="258493" y="88622"/>
                </a:lnTo>
                <a:lnTo>
                  <a:pt x="245429" y="74870"/>
                </a:lnTo>
                <a:lnTo>
                  <a:pt x="231688" y="62551"/>
                </a:lnTo>
                <a:lnTo>
                  <a:pt x="217937" y="50805"/>
                </a:lnTo>
                <a:lnTo>
                  <a:pt x="191122" y="31609"/>
                </a:lnTo>
                <a:lnTo>
                  <a:pt x="164994" y="17189"/>
                </a:lnTo>
                <a:lnTo>
                  <a:pt x="140939" y="6875"/>
                </a:lnTo>
                <a:lnTo>
                  <a:pt x="120313" y="1336"/>
                </a:lnTo>
                <a:lnTo>
                  <a:pt x="110687" y="0"/>
                </a:lnTo>
                <a:lnTo>
                  <a:pt x="90060" y="0"/>
                </a:lnTo>
                <a:lnTo>
                  <a:pt x="69443" y="3437"/>
                </a:lnTo>
                <a:lnTo>
                  <a:pt x="48816" y="8881"/>
                </a:lnTo>
                <a:lnTo>
                  <a:pt x="30940" y="16425"/>
                </a:lnTo>
                <a:lnTo>
                  <a:pt x="23376" y="20627"/>
                </a:lnTo>
                <a:lnTo>
                  <a:pt x="15813" y="24734"/>
                </a:lnTo>
                <a:lnTo>
                  <a:pt x="10313" y="29508"/>
                </a:lnTo>
                <a:lnTo>
                  <a:pt x="5500" y="34379"/>
                </a:lnTo>
                <a:lnTo>
                  <a:pt x="2062" y="38485"/>
                </a:lnTo>
                <a:lnTo>
                  <a:pt x="0" y="43260"/>
                </a:lnTo>
                <a:lnTo>
                  <a:pt x="0" y="47367"/>
                </a:lnTo>
                <a:lnTo>
                  <a:pt x="1375" y="5156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151134" y="4451383"/>
            <a:ext cx="320364" cy="506741"/>
          </a:xfrm>
          <a:custGeom>
            <a:avLst/>
            <a:gdLst/>
            <a:ahLst/>
            <a:cxnLst/>
            <a:rect l="l" t="t" r="r" b="b"/>
            <a:pathLst>
              <a:path w="320364" h="506741">
                <a:moveTo>
                  <a:pt x="1375" y="50232"/>
                </a:moveTo>
                <a:lnTo>
                  <a:pt x="6188" y="61214"/>
                </a:lnTo>
                <a:lnTo>
                  <a:pt x="13751" y="78404"/>
                </a:lnTo>
                <a:lnTo>
                  <a:pt x="24064" y="100368"/>
                </a:lnTo>
                <a:lnTo>
                  <a:pt x="37815" y="126535"/>
                </a:lnTo>
                <a:lnTo>
                  <a:pt x="53629" y="155375"/>
                </a:lnTo>
                <a:lnTo>
                  <a:pt x="72871" y="184970"/>
                </a:lnTo>
                <a:lnTo>
                  <a:pt x="94185" y="215224"/>
                </a:lnTo>
                <a:lnTo>
                  <a:pt x="114812" y="243415"/>
                </a:lnTo>
                <a:lnTo>
                  <a:pt x="130626" y="267480"/>
                </a:lnTo>
                <a:lnTo>
                  <a:pt x="143002" y="288786"/>
                </a:lnTo>
                <a:lnTo>
                  <a:pt x="152628" y="308726"/>
                </a:lnTo>
                <a:lnTo>
                  <a:pt x="158806" y="327978"/>
                </a:lnTo>
                <a:lnTo>
                  <a:pt x="163619" y="346543"/>
                </a:lnTo>
                <a:lnTo>
                  <a:pt x="167057" y="365796"/>
                </a:lnTo>
                <a:lnTo>
                  <a:pt x="169807" y="387111"/>
                </a:lnTo>
                <a:lnTo>
                  <a:pt x="171870" y="411864"/>
                </a:lnTo>
                <a:lnTo>
                  <a:pt x="173245" y="437992"/>
                </a:lnTo>
                <a:lnTo>
                  <a:pt x="175308" y="464111"/>
                </a:lnTo>
                <a:lnTo>
                  <a:pt x="178746" y="486114"/>
                </a:lnTo>
                <a:lnTo>
                  <a:pt x="184934" y="501241"/>
                </a:lnTo>
                <a:lnTo>
                  <a:pt x="195247" y="506741"/>
                </a:lnTo>
                <a:lnTo>
                  <a:pt x="209686" y="499178"/>
                </a:lnTo>
                <a:lnTo>
                  <a:pt x="230313" y="475800"/>
                </a:lnTo>
                <a:lnTo>
                  <a:pt x="241992" y="459298"/>
                </a:lnTo>
                <a:lnTo>
                  <a:pt x="253680" y="442805"/>
                </a:lnTo>
                <a:lnTo>
                  <a:pt x="264681" y="424928"/>
                </a:lnTo>
                <a:lnTo>
                  <a:pt x="274994" y="407051"/>
                </a:lnTo>
                <a:lnTo>
                  <a:pt x="284620" y="388486"/>
                </a:lnTo>
                <a:lnTo>
                  <a:pt x="293558" y="369921"/>
                </a:lnTo>
                <a:lnTo>
                  <a:pt x="301809" y="350669"/>
                </a:lnTo>
                <a:lnTo>
                  <a:pt x="308685" y="331416"/>
                </a:lnTo>
                <a:lnTo>
                  <a:pt x="313498" y="311476"/>
                </a:lnTo>
                <a:lnTo>
                  <a:pt x="317613" y="291536"/>
                </a:lnTo>
                <a:lnTo>
                  <a:pt x="320364" y="271606"/>
                </a:lnTo>
                <a:lnTo>
                  <a:pt x="320364" y="251666"/>
                </a:lnTo>
                <a:lnTo>
                  <a:pt x="319676" y="231038"/>
                </a:lnTo>
                <a:lnTo>
                  <a:pt x="316248" y="211098"/>
                </a:lnTo>
                <a:lnTo>
                  <a:pt x="310747" y="190471"/>
                </a:lnTo>
                <a:lnTo>
                  <a:pt x="302497" y="170531"/>
                </a:lnTo>
                <a:lnTo>
                  <a:pt x="292871" y="151269"/>
                </a:lnTo>
                <a:lnTo>
                  <a:pt x="282557" y="132742"/>
                </a:lnTo>
                <a:lnTo>
                  <a:pt x="271557" y="116221"/>
                </a:lnTo>
                <a:lnTo>
                  <a:pt x="259868" y="100368"/>
                </a:lnTo>
                <a:lnTo>
                  <a:pt x="247492" y="85948"/>
                </a:lnTo>
                <a:lnTo>
                  <a:pt x="235125" y="72196"/>
                </a:lnTo>
                <a:lnTo>
                  <a:pt x="222062" y="60545"/>
                </a:lnTo>
                <a:lnTo>
                  <a:pt x="208998" y="49563"/>
                </a:lnTo>
                <a:lnTo>
                  <a:pt x="195935" y="39249"/>
                </a:lnTo>
                <a:lnTo>
                  <a:pt x="182871" y="30941"/>
                </a:lnTo>
                <a:lnTo>
                  <a:pt x="158119" y="16521"/>
                </a:lnTo>
                <a:lnTo>
                  <a:pt x="135439" y="6875"/>
                </a:lnTo>
                <a:lnTo>
                  <a:pt x="115500" y="1432"/>
                </a:lnTo>
                <a:lnTo>
                  <a:pt x="105874" y="0"/>
                </a:lnTo>
                <a:lnTo>
                  <a:pt x="96248" y="0"/>
                </a:lnTo>
                <a:lnTo>
                  <a:pt x="76309" y="1432"/>
                </a:lnTo>
                <a:lnTo>
                  <a:pt x="56379" y="6207"/>
                </a:lnTo>
                <a:lnTo>
                  <a:pt x="38503" y="12414"/>
                </a:lnTo>
                <a:lnTo>
                  <a:pt x="22001" y="20627"/>
                </a:lnTo>
                <a:lnTo>
                  <a:pt x="9625" y="28935"/>
                </a:lnTo>
                <a:lnTo>
                  <a:pt x="0" y="41923"/>
                </a:lnTo>
                <a:lnTo>
                  <a:pt x="0" y="46125"/>
                </a:lnTo>
                <a:lnTo>
                  <a:pt x="1375" y="50232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160072" y="4461028"/>
            <a:ext cx="307310" cy="484720"/>
          </a:xfrm>
          <a:custGeom>
            <a:avLst/>
            <a:gdLst/>
            <a:ahLst/>
            <a:cxnLst/>
            <a:rect l="l" t="t" r="r" b="b"/>
            <a:pathLst>
              <a:path w="307310" h="484720">
                <a:moveTo>
                  <a:pt x="1375" y="48131"/>
                </a:moveTo>
                <a:lnTo>
                  <a:pt x="6188" y="58444"/>
                </a:lnTo>
                <a:lnTo>
                  <a:pt x="13063" y="74966"/>
                </a:lnTo>
                <a:lnTo>
                  <a:pt x="23376" y="96262"/>
                </a:lnTo>
                <a:lnTo>
                  <a:pt x="36440" y="121664"/>
                </a:lnTo>
                <a:lnTo>
                  <a:pt x="51566" y="148509"/>
                </a:lnTo>
                <a:lnTo>
                  <a:pt x="69433" y="177387"/>
                </a:lnTo>
                <a:lnTo>
                  <a:pt x="90060" y="206266"/>
                </a:lnTo>
                <a:lnTo>
                  <a:pt x="109999" y="233082"/>
                </a:lnTo>
                <a:lnTo>
                  <a:pt x="125126" y="256460"/>
                </a:lnTo>
                <a:lnTo>
                  <a:pt x="137502" y="277078"/>
                </a:lnTo>
                <a:lnTo>
                  <a:pt x="146430" y="295643"/>
                </a:lnTo>
                <a:lnTo>
                  <a:pt x="152618" y="314208"/>
                </a:lnTo>
                <a:lnTo>
                  <a:pt x="157431" y="332085"/>
                </a:lnTo>
                <a:lnTo>
                  <a:pt x="160869" y="350650"/>
                </a:lnTo>
                <a:lnTo>
                  <a:pt x="162932" y="370590"/>
                </a:lnTo>
                <a:lnTo>
                  <a:pt x="164994" y="393968"/>
                </a:lnTo>
                <a:lnTo>
                  <a:pt x="166370" y="419408"/>
                </a:lnTo>
                <a:lnTo>
                  <a:pt x="167745" y="444162"/>
                </a:lnTo>
                <a:lnTo>
                  <a:pt x="171870" y="465467"/>
                </a:lnTo>
                <a:lnTo>
                  <a:pt x="177371" y="479906"/>
                </a:lnTo>
                <a:lnTo>
                  <a:pt x="186996" y="484720"/>
                </a:lnTo>
                <a:lnTo>
                  <a:pt x="201435" y="477844"/>
                </a:lnTo>
                <a:lnTo>
                  <a:pt x="221374" y="455153"/>
                </a:lnTo>
                <a:lnTo>
                  <a:pt x="232366" y="439348"/>
                </a:lnTo>
                <a:lnTo>
                  <a:pt x="243367" y="423534"/>
                </a:lnTo>
                <a:lnTo>
                  <a:pt x="254368" y="406344"/>
                </a:lnTo>
                <a:lnTo>
                  <a:pt x="263993" y="389155"/>
                </a:lnTo>
                <a:lnTo>
                  <a:pt x="273619" y="371965"/>
                </a:lnTo>
                <a:lnTo>
                  <a:pt x="281870" y="354088"/>
                </a:lnTo>
                <a:lnTo>
                  <a:pt x="289433" y="335523"/>
                </a:lnTo>
                <a:lnTo>
                  <a:pt x="296309" y="316958"/>
                </a:lnTo>
                <a:lnTo>
                  <a:pt x="301122" y="297706"/>
                </a:lnTo>
                <a:lnTo>
                  <a:pt x="304559" y="279141"/>
                </a:lnTo>
                <a:lnTo>
                  <a:pt x="307310" y="259898"/>
                </a:lnTo>
                <a:lnTo>
                  <a:pt x="307310" y="240645"/>
                </a:lnTo>
                <a:lnTo>
                  <a:pt x="306622" y="221393"/>
                </a:lnTo>
                <a:lnTo>
                  <a:pt x="303184" y="202140"/>
                </a:lnTo>
                <a:lnTo>
                  <a:pt x="297684" y="182888"/>
                </a:lnTo>
                <a:lnTo>
                  <a:pt x="290121" y="163636"/>
                </a:lnTo>
                <a:lnTo>
                  <a:pt x="281182" y="145061"/>
                </a:lnTo>
                <a:lnTo>
                  <a:pt x="270869" y="127872"/>
                </a:lnTo>
                <a:lnTo>
                  <a:pt x="260556" y="111350"/>
                </a:lnTo>
                <a:lnTo>
                  <a:pt x="249555" y="96262"/>
                </a:lnTo>
                <a:lnTo>
                  <a:pt x="237179" y="82510"/>
                </a:lnTo>
                <a:lnTo>
                  <a:pt x="225500" y="69427"/>
                </a:lnTo>
                <a:lnTo>
                  <a:pt x="213124" y="57776"/>
                </a:lnTo>
                <a:lnTo>
                  <a:pt x="200748" y="47462"/>
                </a:lnTo>
                <a:lnTo>
                  <a:pt x="188371" y="37817"/>
                </a:lnTo>
                <a:lnTo>
                  <a:pt x="175995" y="29604"/>
                </a:lnTo>
                <a:lnTo>
                  <a:pt x="163619" y="21964"/>
                </a:lnTo>
                <a:lnTo>
                  <a:pt x="151931" y="15852"/>
                </a:lnTo>
                <a:lnTo>
                  <a:pt x="140939" y="10313"/>
                </a:lnTo>
                <a:lnTo>
                  <a:pt x="129939" y="6207"/>
                </a:lnTo>
                <a:lnTo>
                  <a:pt x="119625" y="3437"/>
                </a:lnTo>
                <a:lnTo>
                  <a:pt x="110687" y="1336"/>
                </a:lnTo>
                <a:lnTo>
                  <a:pt x="101749" y="0"/>
                </a:lnTo>
                <a:lnTo>
                  <a:pt x="92123" y="0"/>
                </a:lnTo>
                <a:lnTo>
                  <a:pt x="83185" y="668"/>
                </a:lnTo>
                <a:lnTo>
                  <a:pt x="73559" y="2100"/>
                </a:lnTo>
                <a:lnTo>
                  <a:pt x="63933" y="3437"/>
                </a:lnTo>
                <a:lnTo>
                  <a:pt x="54317" y="6207"/>
                </a:lnTo>
                <a:lnTo>
                  <a:pt x="45378" y="8976"/>
                </a:lnTo>
                <a:lnTo>
                  <a:pt x="37128" y="12414"/>
                </a:lnTo>
                <a:lnTo>
                  <a:pt x="28877" y="15852"/>
                </a:lnTo>
                <a:lnTo>
                  <a:pt x="21314" y="19290"/>
                </a:lnTo>
                <a:lnTo>
                  <a:pt x="15126" y="23397"/>
                </a:lnTo>
                <a:lnTo>
                  <a:pt x="9625" y="27503"/>
                </a:lnTo>
                <a:lnTo>
                  <a:pt x="5500" y="31609"/>
                </a:lnTo>
                <a:lnTo>
                  <a:pt x="2062" y="36480"/>
                </a:lnTo>
                <a:lnTo>
                  <a:pt x="0" y="39918"/>
                </a:lnTo>
                <a:lnTo>
                  <a:pt x="0" y="44024"/>
                </a:lnTo>
                <a:lnTo>
                  <a:pt x="1375" y="48131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169698" y="4470673"/>
            <a:ext cx="293558" cy="463385"/>
          </a:xfrm>
          <a:custGeom>
            <a:avLst/>
            <a:gdLst/>
            <a:ahLst/>
            <a:cxnLst/>
            <a:rect l="l" t="t" r="r" b="b"/>
            <a:pathLst>
              <a:path w="293558" h="463385">
                <a:moveTo>
                  <a:pt x="22001" y="92155"/>
                </a:moveTo>
                <a:lnTo>
                  <a:pt x="34377" y="115457"/>
                </a:lnTo>
                <a:lnTo>
                  <a:pt x="48816" y="141614"/>
                </a:lnTo>
                <a:lnTo>
                  <a:pt x="65996" y="169117"/>
                </a:lnTo>
                <a:lnTo>
                  <a:pt x="85935" y="196621"/>
                </a:lnTo>
                <a:lnTo>
                  <a:pt x="104499" y="222061"/>
                </a:lnTo>
                <a:lnTo>
                  <a:pt x="119625" y="244752"/>
                </a:lnTo>
                <a:lnTo>
                  <a:pt x="130626" y="264682"/>
                </a:lnTo>
                <a:lnTo>
                  <a:pt x="139555" y="282559"/>
                </a:lnTo>
                <a:lnTo>
                  <a:pt x="145743" y="299749"/>
                </a:lnTo>
                <a:lnTo>
                  <a:pt x="149868" y="316939"/>
                </a:lnTo>
                <a:lnTo>
                  <a:pt x="153306" y="334816"/>
                </a:lnTo>
                <a:lnTo>
                  <a:pt x="155369" y="354069"/>
                </a:lnTo>
                <a:lnTo>
                  <a:pt x="156744" y="376071"/>
                </a:lnTo>
                <a:lnTo>
                  <a:pt x="158119" y="400824"/>
                </a:lnTo>
                <a:lnTo>
                  <a:pt x="160182" y="424202"/>
                </a:lnTo>
                <a:lnTo>
                  <a:pt x="163619" y="444133"/>
                </a:lnTo>
                <a:lnTo>
                  <a:pt x="169120" y="458572"/>
                </a:lnTo>
                <a:lnTo>
                  <a:pt x="178746" y="463385"/>
                </a:lnTo>
                <a:lnTo>
                  <a:pt x="191809" y="456509"/>
                </a:lnTo>
                <a:lnTo>
                  <a:pt x="211061" y="435204"/>
                </a:lnTo>
                <a:lnTo>
                  <a:pt x="222052" y="420077"/>
                </a:lnTo>
                <a:lnTo>
                  <a:pt x="232366" y="404950"/>
                </a:lnTo>
                <a:lnTo>
                  <a:pt x="242679" y="388448"/>
                </a:lnTo>
                <a:lnTo>
                  <a:pt x="252305" y="371946"/>
                </a:lnTo>
                <a:lnTo>
                  <a:pt x="261243" y="355444"/>
                </a:lnTo>
                <a:lnTo>
                  <a:pt x="268806" y="338254"/>
                </a:lnTo>
                <a:lnTo>
                  <a:pt x="276369" y="320377"/>
                </a:lnTo>
                <a:lnTo>
                  <a:pt x="282557" y="302500"/>
                </a:lnTo>
                <a:lnTo>
                  <a:pt x="287370" y="284622"/>
                </a:lnTo>
                <a:lnTo>
                  <a:pt x="290808" y="266745"/>
                </a:lnTo>
                <a:lnTo>
                  <a:pt x="292871" y="248190"/>
                </a:lnTo>
                <a:lnTo>
                  <a:pt x="293558" y="229625"/>
                </a:lnTo>
                <a:lnTo>
                  <a:pt x="292183" y="211060"/>
                </a:lnTo>
                <a:lnTo>
                  <a:pt x="289433" y="193183"/>
                </a:lnTo>
                <a:lnTo>
                  <a:pt x="284620" y="174618"/>
                </a:lnTo>
                <a:lnTo>
                  <a:pt x="277057" y="156053"/>
                </a:lnTo>
                <a:lnTo>
                  <a:pt x="268119" y="138176"/>
                </a:lnTo>
                <a:lnTo>
                  <a:pt x="259180" y="121664"/>
                </a:lnTo>
                <a:lnTo>
                  <a:pt x="248867" y="105907"/>
                </a:lnTo>
                <a:lnTo>
                  <a:pt x="237866" y="91391"/>
                </a:lnTo>
                <a:lnTo>
                  <a:pt x="226865" y="78404"/>
                </a:lnTo>
                <a:lnTo>
                  <a:pt x="215186" y="65989"/>
                </a:lnTo>
                <a:lnTo>
                  <a:pt x="203498" y="55006"/>
                </a:lnTo>
                <a:lnTo>
                  <a:pt x="191809" y="44693"/>
                </a:lnTo>
                <a:lnTo>
                  <a:pt x="167745" y="28171"/>
                </a:lnTo>
                <a:lnTo>
                  <a:pt x="145055" y="15088"/>
                </a:lnTo>
                <a:lnTo>
                  <a:pt x="123751" y="6207"/>
                </a:lnTo>
                <a:lnTo>
                  <a:pt x="105874" y="1336"/>
                </a:lnTo>
                <a:lnTo>
                  <a:pt x="88685" y="0"/>
                </a:lnTo>
                <a:lnTo>
                  <a:pt x="70121" y="1336"/>
                </a:lnTo>
                <a:lnTo>
                  <a:pt x="52254" y="5443"/>
                </a:lnTo>
                <a:lnTo>
                  <a:pt x="35065" y="10982"/>
                </a:lnTo>
                <a:lnTo>
                  <a:pt x="20626" y="18526"/>
                </a:lnTo>
                <a:lnTo>
                  <a:pt x="2062" y="34379"/>
                </a:lnTo>
                <a:lnTo>
                  <a:pt x="0" y="41923"/>
                </a:lnTo>
                <a:lnTo>
                  <a:pt x="1375" y="45361"/>
                </a:lnTo>
                <a:lnTo>
                  <a:pt x="5500" y="55675"/>
                </a:lnTo>
                <a:lnTo>
                  <a:pt x="12376" y="71528"/>
                </a:lnTo>
                <a:lnTo>
                  <a:pt x="22001" y="92155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178637" y="4479555"/>
            <a:ext cx="280495" cy="442815"/>
          </a:xfrm>
          <a:custGeom>
            <a:avLst/>
            <a:gdLst/>
            <a:ahLst/>
            <a:cxnLst/>
            <a:rect l="l" t="t" r="r" b="b"/>
            <a:pathLst>
              <a:path w="280495" h="442815">
                <a:moveTo>
                  <a:pt x="21314" y="88717"/>
                </a:moveTo>
                <a:lnTo>
                  <a:pt x="33002" y="111446"/>
                </a:lnTo>
                <a:lnTo>
                  <a:pt x="47432" y="136170"/>
                </a:lnTo>
                <a:lnTo>
                  <a:pt x="63933" y="162299"/>
                </a:lnTo>
                <a:lnTo>
                  <a:pt x="82497" y="188427"/>
                </a:lnTo>
                <a:lnTo>
                  <a:pt x="100374" y="212492"/>
                </a:lnTo>
                <a:lnTo>
                  <a:pt x="114812" y="233808"/>
                </a:lnTo>
                <a:lnTo>
                  <a:pt x="125126" y="253051"/>
                </a:lnTo>
                <a:lnTo>
                  <a:pt x="133367" y="270240"/>
                </a:lnTo>
                <a:lnTo>
                  <a:pt x="139555" y="286742"/>
                </a:lnTo>
                <a:lnTo>
                  <a:pt x="143680" y="302557"/>
                </a:lnTo>
                <a:lnTo>
                  <a:pt x="147118" y="319746"/>
                </a:lnTo>
                <a:lnTo>
                  <a:pt x="149181" y="338311"/>
                </a:lnTo>
                <a:lnTo>
                  <a:pt x="150556" y="359627"/>
                </a:lnTo>
                <a:lnTo>
                  <a:pt x="151931" y="383004"/>
                </a:lnTo>
                <a:lnTo>
                  <a:pt x="153306" y="405695"/>
                </a:lnTo>
                <a:lnTo>
                  <a:pt x="156744" y="424947"/>
                </a:lnTo>
                <a:lnTo>
                  <a:pt x="162244" y="438002"/>
                </a:lnTo>
                <a:lnTo>
                  <a:pt x="171183" y="442815"/>
                </a:lnTo>
                <a:lnTo>
                  <a:pt x="184246" y="436627"/>
                </a:lnTo>
                <a:lnTo>
                  <a:pt x="202123" y="416009"/>
                </a:lnTo>
                <a:lnTo>
                  <a:pt x="222052" y="387130"/>
                </a:lnTo>
                <a:lnTo>
                  <a:pt x="241304" y="356189"/>
                </a:lnTo>
                <a:lnTo>
                  <a:pt x="257118" y="323184"/>
                </a:lnTo>
                <a:lnTo>
                  <a:pt x="270181" y="289493"/>
                </a:lnTo>
                <a:lnTo>
                  <a:pt x="278432" y="255113"/>
                </a:lnTo>
                <a:lnTo>
                  <a:pt x="280495" y="220056"/>
                </a:lnTo>
                <a:lnTo>
                  <a:pt x="276369" y="184301"/>
                </a:lnTo>
                <a:lnTo>
                  <a:pt x="264681" y="149234"/>
                </a:lnTo>
                <a:lnTo>
                  <a:pt x="256430" y="132045"/>
                </a:lnTo>
                <a:lnTo>
                  <a:pt x="247492" y="116221"/>
                </a:lnTo>
                <a:lnTo>
                  <a:pt x="237866" y="101801"/>
                </a:lnTo>
                <a:lnTo>
                  <a:pt x="227553" y="88049"/>
                </a:lnTo>
                <a:lnTo>
                  <a:pt x="216552" y="74966"/>
                </a:lnTo>
                <a:lnTo>
                  <a:pt x="205560" y="63315"/>
                </a:lnTo>
                <a:lnTo>
                  <a:pt x="194560" y="53001"/>
                </a:lnTo>
                <a:lnTo>
                  <a:pt x="182871" y="43356"/>
                </a:lnTo>
                <a:lnTo>
                  <a:pt x="160182" y="26834"/>
                </a:lnTo>
                <a:lnTo>
                  <a:pt x="138867" y="15184"/>
                </a:lnTo>
                <a:lnTo>
                  <a:pt x="118938" y="6207"/>
                </a:lnTo>
                <a:lnTo>
                  <a:pt x="101061" y="1432"/>
                </a:lnTo>
                <a:lnTo>
                  <a:pt x="84560" y="0"/>
                </a:lnTo>
                <a:lnTo>
                  <a:pt x="66683" y="1432"/>
                </a:lnTo>
                <a:lnTo>
                  <a:pt x="49494" y="5538"/>
                </a:lnTo>
                <a:lnTo>
                  <a:pt x="33690" y="11077"/>
                </a:lnTo>
                <a:lnTo>
                  <a:pt x="19939" y="17953"/>
                </a:lnTo>
                <a:lnTo>
                  <a:pt x="2062" y="33042"/>
                </a:lnTo>
                <a:lnTo>
                  <a:pt x="0" y="40586"/>
                </a:lnTo>
                <a:lnTo>
                  <a:pt x="1375" y="44024"/>
                </a:lnTo>
                <a:lnTo>
                  <a:pt x="5500" y="53669"/>
                </a:lnTo>
                <a:lnTo>
                  <a:pt x="12376" y="68758"/>
                </a:lnTo>
                <a:lnTo>
                  <a:pt x="21314" y="88717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88262" y="4489200"/>
            <a:ext cx="266744" cy="421481"/>
          </a:xfrm>
          <a:custGeom>
            <a:avLst/>
            <a:gdLst/>
            <a:ahLst/>
            <a:cxnLst/>
            <a:rect l="l" t="t" r="r" b="b"/>
            <a:pathLst>
              <a:path w="266744" h="421481">
                <a:moveTo>
                  <a:pt x="19939" y="83942"/>
                </a:moveTo>
                <a:lnTo>
                  <a:pt x="30940" y="105907"/>
                </a:lnTo>
                <a:lnTo>
                  <a:pt x="44681" y="129275"/>
                </a:lnTo>
                <a:lnTo>
                  <a:pt x="60495" y="154029"/>
                </a:lnTo>
                <a:lnTo>
                  <a:pt x="78372" y="179469"/>
                </a:lnTo>
                <a:lnTo>
                  <a:pt x="95561" y="202847"/>
                </a:lnTo>
                <a:lnTo>
                  <a:pt x="108624" y="222787"/>
                </a:lnTo>
                <a:lnTo>
                  <a:pt x="118928" y="240664"/>
                </a:lnTo>
                <a:lnTo>
                  <a:pt x="126491" y="257157"/>
                </a:lnTo>
                <a:lnTo>
                  <a:pt x="132679" y="272971"/>
                </a:lnTo>
                <a:lnTo>
                  <a:pt x="136805" y="288098"/>
                </a:lnTo>
                <a:lnTo>
                  <a:pt x="139555" y="304600"/>
                </a:lnTo>
                <a:lnTo>
                  <a:pt x="141617" y="321790"/>
                </a:lnTo>
                <a:lnTo>
                  <a:pt x="142993" y="342418"/>
                </a:lnTo>
                <a:lnTo>
                  <a:pt x="144368" y="364421"/>
                </a:lnTo>
                <a:lnTo>
                  <a:pt x="145743" y="385736"/>
                </a:lnTo>
                <a:lnTo>
                  <a:pt x="148493" y="404301"/>
                </a:lnTo>
                <a:lnTo>
                  <a:pt x="153994" y="416677"/>
                </a:lnTo>
                <a:lnTo>
                  <a:pt x="162244" y="421481"/>
                </a:lnTo>
                <a:lnTo>
                  <a:pt x="174620" y="415302"/>
                </a:lnTo>
                <a:lnTo>
                  <a:pt x="191809" y="396050"/>
                </a:lnTo>
                <a:lnTo>
                  <a:pt x="211051" y="368546"/>
                </a:lnTo>
                <a:lnTo>
                  <a:pt x="228928" y="338980"/>
                </a:lnTo>
                <a:lnTo>
                  <a:pt x="244054" y="308038"/>
                </a:lnTo>
                <a:lnTo>
                  <a:pt x="256430" y="275722"/>
                </a:lnTo>
                <a:lnTo>
                  <a:pt x="263993" y="242727"/>
                </a:lnTo>
                <a:lnTo>
                  <a:pt x="266744" y="209035"/>
                </a:lnTo>
                <a:lnTo>
                  <a:pt x="262618" y="175344"/>
                </a:lnTo>
                <a:lnTo>
                  <a:pt x="251617" y="141652"/>
                </a:lnTo>
                <a:lnTo>
                  <a:pt x="243367" y="125837"/>
                </a:lnTo>
                <a:lnTo>
                  <a:pt x="235116" y="110682"/>
                </a:lnTo>
                <a:lnTo>
                  <a:pt x="225490" y="96262"/>
                </a:lnTo>
                <a:lnTo>
                  <a:pt x="215864" y="83178"/>
                </a:lnTo>
                <a:lnTo>
                  <a:pt x="205551" y="71528"/>
                </a:lnTo>
                <a:lnTo>
                  <a:pt x="195247" y="60545"/>
                </a:lnTo>
                <a:lnTo>
                  <a:pt x="184246" y="50232"/>
                </a:lnTo>
                <a:lnTo>
                  <a:pt x="162932" y="33042"/>
                </a:lnTo>
                <a:lnTo>
                  <a:pt x="141617" y="19290"/>
                </a:lnTo>
                <a:lnTo>
                  <a:pt x="121678" y="9645"/>
                </a:lnTo>
                <a:lnTo>
                  <a:pt x="103811" y="3437"/>
                </a:lnTo>
                <a:lnTo>
                  <a:pt x="80434" y="0"/>
                </a:lnTo>
                <a:lnTo>
                  <a:pt x="63933" y="1432"/>
                </a:lnTo>
                <a:lnTo>
                  <a:pt x="47432" y="5538"/>
                </a:lnTo>
                <a:lnTo>
                  <a:pt x="31627" y="10313"/>
                </a:lnTo>
                <a:lnTo>
                  <a:pt x="18564" y="17189"/>
                </a:lnTo>
                <a:lnTo>
                  <a:pt x="1375" y="31609"/>
                </a:lnTo>
                <a:lnTo>
                  <a:pt x="0" y="38485"/>
                </a:lnTo>
                <a:lnTo>
                  <a:pt x="1375" y="41923"/>
                </a:lnTo>
                <a:lnTo>
                  <a:pt x="4812" y="50900"/>
                </a:lnTo>
                <a:lnTo>
                  <a:pt x="11688" y="65320"/>
                </a:lnTo>
                <a:lnTo>
                  <a:pt x="19939" y="83942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97888" y="4498845"/>
            <a:ext cx="252992" cy="399468"/>
          </a:xfrm>
          <a:custGeom>
            <a:avLst/>
            <a:gdLst/>
            <a:ahLst/>
            <a:cxnLst/>
            <a:rect l="l" t="t" r="r" b="b"/>
            <a:pathLst>
              <a:path w="252992" h="399468">
                <a:moveTo>
                  <a:pt x="19251" y="79740"/>
                </a:moveTo>
                <a:lnTo>
                  <a:pt x="29555" y="100368"/>
                </a:lnTo>
                <a:lnTo>
                  <a:pt x="42619" y="122380"/>
                </a:lnTo>
                <a:lnTo>
                  <a:pt x="57057" y="146446"/>
                </a:lnTo>
                <a:lnTo>
                  <a:pt x="74246" y="169824"/>
                </a:lnTo>
                <a:lnTo>
                  <a:pt x="90060" y="191827"/>
                </a:lnTo>
                <a:lnTo>
                  <a:pt x="103124" y="211079"/>
                </a:lnTo>
                <a:lnTo>
                  <a:pt x="112740" y="228269"/>
                </a:lnTo>
                <a:lnTo>
                  <a:pt x="120303" y="243386"/>
                </a:lnTo>
                <a:lnTo>
                  <a:pt x="125804" y="258513"/>
                </a:lnTo>
                <a:lnTo>
                  <a:pt x="129241" y="272952"/>
                </a:lnTo>
                <a:lnTo>
                  <a:pt x="131992" y="288767"/>
                </a:lnTo>
                <a:lnTo>
                  <a:pt x="134054" y="305269"/>
                </a:lnTo>
                <a:lnTo>
                  <a:pt x="135429" y="324521"/>
                </a:lnTo>
                <a:lnTo>
                  <a:pt x="136117" y="345149"/>
                </a:lnTo>
                <a:lnTo>
                  <a:pt x="138180" y="365777"/>
                </a:lnTo>
                <a:lnTo>
                  <a:pt x="140930" y="382966"/>
                </a:lnTo>
                <a:lnTo>
                  <a:pt x="145743" y="395343"/>
                </a:lnTo>
                <a:lnTo>
                  <a:pt x="153994" y="399468"/>
                </a:lnTo>
                <a:lnTo>
                  <a:pt x="165682" y="393968"/>
                </a:lnTo>
                <a:lnTo>
                  <a:pt x="182183" y="375403"/>
                </a:lnTo>
                <a:lnTo>
                  <a:pt x="200050" y="349275"/>
                </a:lnTo>
                <a:lnTo>
                  <a:pt x="217239" y="321083"/>
                </a:lnTo>
                <a:lnTo>
                  <a:pt x="231678" y="291517"/>
                </a:lnTo>
                <a:lnTo>
                  <a:pt x="243367" y="261263"/>
                </a:lnTo>
                <a:lnTo>
                  <a:pt x="250930" y="230332"/>
                </a:lnTo>
                <a:lnTo>
                  <a:pt x="252992" y="198015"/>
                </a:lnTo>
                <a:lnTo>
                  <a:pt x="249555" y="166386"/>
                </a:lnTo>
                <a:lnTo>
                  <a:pt x="238554" y="134757"/>
                </a:lnTo>
                <a:lnTo>
                  <a:pt x="230991" y="119630"/>
                </a:lnTo>
                <a:lnTo>
                  <a:pt x="222740" y="105238"/>
                </a:lnTo>
                <a:lnTo>
                  <a:pt x="213802" y="91487"/>
                </a:lnTo>
                <a:lnTo>
                  <a:pt x="204863" y="79072"/>
                </a:lnTo>
                <a:lnTo>
                  <a:pt x="195238" y="68090"/>
                </a:lnTo>
                <a:lnTo>
                  <a:pt x="184934" y="57107"/>
                </a:lnTo>
                <a:lnTo>
                  <a:pt x="174620" y="47462"/>
                </a:lnTo>
                <a:lnTo>
                  <a:pt x="164994" y="39154"/>
                </a:lnTo>
                <a:lnTo>
                  <a:pt x="154681" y="30941"/>
                </a:lnTo>
                <a:lnTo>
                  <a:pt x="134054" y="18526"/>
                </a:lnTo>
                <a:lnTo>
                  <a:pt x="124429" y="13083"/>
                </a:lnTo>
                <a:lnTo>
                  <a:pt x="115490" y="8976"/>
                </a:lnTo>
                <a:lnTo>
                  <a:pt x="106552" y="5538"/>
                </a:lnTo>
                <a:lnTo>
                  <a:pt x="98311" y="2769"/>
                </a:lnTo>
                <a:lnTo>
                  <a:pt x="90748" y="1336"/>
                </a:lnTo>
                <a:lnTo>
                  <a:pt x="75621" y="0"/>
                </a:lnTo>
                <a:lnTo>
                  <a:pt x="59808" y="1336"/>
                </a:lnTo>
                <a:lnTo>
                  <a:pt x="44681" y="4774"/>
                </a:lnTo>
                <a:lnTo>
                  <a:pt x="30243" y="10313"/>
                </a:lnTo>
                <a:lnTo>
                  <a:pt x="17188" y="16521"/>
                </a:lnTo>
                <a:lnTo>
                  <a:pt x="7563" y="22728"/>
                </a:lnTo>
                <a:lnTo>
                  <a:pt x="1375" y="30272"/>
                </a:lnTo>
                <a:lnTo>
                  <a:pt x="0" y="36480"/>
                </a:lnTo>
                <a:lnTo>
                  <a:pt x="1375" y="39918"/>
                </a:lnTo>
                <a:lnTo>
                  <a:pt x="4812" y="48799"/>
                </a:lnTo>
                <a:lnTo>
                  <a:pt x="11000" y="61882"/>
                </a:lnTo>
                <a:lnTo>
                  <a:pt x="19251" y="79740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125704" y="4214165"/>
            <a:ext cx="175308" cy="94925"/>
          </a:xfrm>
          <a:custGeom>
            <a:avLst/>
            <a:gdLst/>
            <a:ahLst/>
            <a:cxnLst/>
            <a:rect l="l" t="t" r="r" b="b"/>
            <a:pathLst>
              <a:path w="175308" h="94925">
                <a:moveTo>
                  <a:pt x="3437" y="79836"/>
                </a:moveTo>
                <a:lnTo>
                  <a:pt x="0" y="85948"/>
                </a:lnTo>
                <a:lnTo>
                  <a:pt x="0" y="90818"/>
                </a:lnTo>
                <a:lnTo>
                  <a:pt x="3437" y="93492"/>
                </a:lnTo>
                <a:lnTo>
                  <a:pt x="8938" y="94925"/>
                </a:lnTo>
                <a:lnTo>
                  <a:pt x="16491" y="94925"/>
                </a:lnTo>
                <a:lnTo>
                  <a:pt x="25430" y="93492"/>
                </a:lnTo>
                <a:lnTo>
                  <a:pt x="36431" y="91487"/>
                </a:lnTo>
                <a:lnTo>
                  <a:pt x="48807" y="88717"/>
                </a:lnTo>
                <a:lnTo>
                  <a:pt x="61183" y="85279"/>
                </a:lnTo>
                <a:lnTo>
                  <a:pt x="74934" y="81173"/>
                </a:lnTo>
                <a:lnTo>
                  <a:pt x="87997" y="77067"/>
                </a:lnTo>
                <a:lnTo>
                  <a:pt x="101052" y="72960"/>
                </a:lnTo>
                <a:lnTo>
                  <a:pt x="114115" y="68758"/>
                </a:lnTo>
                <a:lnTo>
                  <a:pt x="125116" y="64652"/>
                </a:lnTo>
                <a:lnTo>
                  <a:pt x="135429" y="61214"/>
                </a:lnTo>
                <a:lnTo>
                  <a:pt x="144368" y="58444"/>
                </a:lnTo>
                <a:lnTo>
                  <a:pt x="158119" y="54338"/>
                </a:lnTo>
                <a:lnTo>
                  <a:pt x="168432" y="49563"/>
                </a:lnTo>
                <a:lnTo>
                  <a:pt x="174620" y="45457"/>
                </a:lnTo>
                <a:lnTo>
                  <a:pt x="175308" y="40586"/>
                </a:lnTo>
                <a:lnTo>
                  <a:pt x="169807" y="34379"/>
                </a:lnTo>
                <a:lnTo>
                  <a:pt x="157431" y="26834"/>
                </a:lnTo>
                <a:lnTo>
                  <a:pt x="137492" y="17953"/>
                </a:lnTo>
                <a:lnTo>
                  <a:pt x="109302" y="6207"/>
                </a:lnTo>
                <a:lnTo>
                  <a:pt x="79747" y="0"/>
                </a:lnTo>
                <a:lnTo>
                  <a:pt x="56370" y="3437"/>
                </a:lnTo>
                <a:lnTo>
                  <a:pt x="37806" y="14515"/>
                </a:lnTo>
                <a:lnTo>
                  <a:pt x="24055" y="30272"/>
                </a:lnTo>
                <a:lnTo>
                  <a:pt x="14438" y="47462"/>
                </a:lnTo>
                <a:lnTo>
                  <a:pt x="7563" y="63315"/>
                </a:lnTo>
                <a:lnTo>
                  <a:pt x="4125" y="74966"/>
                </a:lnTo>
                <a:lnTo>
                  <a:pt x="3437" y="79836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131892" y="4216935"/>
            <a:ext cx="163619" cy="89386"/>
          </a:xfrm>
          <a:custGeom>
            <a:avLst/>
            <a:gdLst/>
            <a:ahLst/>
            <a:cxnLst/>
            <a:rect l="l" t="t" r="r" b="b"/>
            <a:pathLst>
              <a:path w="163619" h="89386">
                <a:moveTo>
                  <a:pt x="2750" y="74966"/>
                </a:moveTo>
                <a:lnTo>
                  <a:pt x="0" y="81173"/>
                </a:lnTo>
                <a:lnTo>
                  <a:pt x="0" y="85279"/>
                </a:lnTo>
                <a:lnTo>
                  <a:pt x="2750" y="88049"/>
                </a:lnTo>
                <a:lnTo>
                  <a:pt x="7563" y="89386"/>
                </a:lnTo>
                <a:lnTo>
                  <a:pt x="15116" y="89386"/>
                </a:lnTo>
                <a:lnTo>
                  <a:pt x="23367" y="88049"/>
                </a:lnTo>
                <a:lnTo>
                  <a:pt x="33680" y="86616"/>
                </a:lnTo>
                <a:lnTo>
                  <a:pt x="45369" y="83178"/>
                </a:lnTo>
                <a:lnTo>
                  <a:pt x="57057" y="80504"/>
                </a:lnTo>
                <a:lnTo>
                  <a:pt x="69433" y="76303"/>
                </a:lnTo>
                <a:lnTo>
                  <a:pt x="81809" y="72196"/>
                </a:lnTo>
                <a:lnTo>
                  <a:pt x="94176" y="68090"/>
                </a:lnTo>
                <a:lnTo>
                  <a:pt x="105864" y="64652"/>
                </a:lnTo>
                <a:lnTo>
                  <a:pt x="116865" y="60545"/>
                </a:lnTo>
                <a:lnTo>
                  <a:pt x="126491" y="57776"/>
                </a:lnTo>
                <a:lnTo>
                  <a:pt x="134742" y="55006"/>
                </a:lnTo>
                <a:lnTo>
                  <a:pt x="147806" y="50900"/>
                </a:lnTo>
                <a:lnTo>
                  <a:pt x="157431" y="46794"/>
                </a:lnTo>
                <a:lnTo>
                  <a:pt x="162932" y="42687"/>
                </a:lnTo>
                <a:lnTo>
                  <a:pt x="163619" y="37817"/>
                </a:lnTo>
                <a:lnTo>
                  <a:pt x="158119" y="32373"/>
                </a:lnTo>
                <a:lnTo>
                  <a:pt x="146430" y="25498"/>
                </a:lnTo>
                <a:lnTo>
                  <a:pt x="127866" y="17189"/>
                </a:lnTo>
                <a:lnTo>
                  <a:pt x="101739" y="6207"/>
                </a:lnTo>
                <a:lnTo>
                  <a:pt x="74246" y="0"/>
                </a:lnTo>
                <a:lnTo>
                  <a:pt x="52244" y="3437"/>
                </a:lnTo>
                <a:lnTo>
                  <a:pt x="35055" y="13751"/>
                </a:lnTo>
                <a:lnTo>
                  <a:pt x="21992" y="28935"/>
                </a:lnTo>
                <a:lnTo>
                  <a:pt x="12366" y="44693"/>
                </a:lnTo>
                <a:lnTo>
                  <a:pt x="6875" y="59877"/>
                </a:lnTo>
                <a:lnTo>
                  <a:pt x="3437" y="70859"/>
                </a:lnTo>
                <a:lnTo>
                  <a:pt x="2750" y="74966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137393" y="4220373"/>
            <a:ext cx="151931" cy="83178"/>
          </a:xfrm>
          <a:custGeom>
            <a:avLst/>
            <a:gdLst/>
            <a:ahLst/>
            <a:cxnLst/>
            <a:rect l="l" t="t" r="r" b="b"/>
            <a:pathLst>
              <a:path w="151931" h="83178">
                <a:moveTo>
                  <a:pt x="2750" y="69427"/>
                </a:moveTo>
                <a:lnTo>
                  <a:pt x="0" y="74966"/>
                </a:lnTo>
                <a:lnTo>
                  <a:pt x="0" y="79072"/>
                </a:lnTo>
                <a:lnTo>
                  <a:pt x="2750" y="81841"/>
                </a:lnTo>
                <a:lnTo>
                  <a:pt x="7553" y="83178"/>
                </a:lnTo>
                <a:lnTo>
                  <a:pt x="14429" y="83178"/>
                </a:lnTo>
                <a:lnTo>
                  <a:pt x="22679" y="81841"/>
                </a:lnTo>
                <a:lnTo>
                  <a:pt x="31618" y="79740"/>
                </a:lnTo>
                <a:lnTo>
                  <a:pt x="42619" y="77735"/>
                </a:lnTo>
                <a:lnTo>
                  <a:pt x="53620" y="74297"/>
                </a:lnTo>
                <a:lnTo>
                  <a:pt x="64620" y="70859"/>
                </a:lnTo>
                <a:lnTo>
                  <a:pt x="76309" y="67421"/>
                </a:lnTo>
                <a:lnTo>
                  <a:pt x="87988" y="63315"/>
                </a:lnTo>
                <a:lnTo>
                  <a:pt x="98989" y="59877"/>
                </a:lnTo>
                <a:lnTo>
                  <a:pt x="108615" y="56439"/>
                </a:lnTo>
                <a:lnTo>
                  <a:pt x="117553" y="53669"/>
                </a:lnTo>
                <a:lnTo>
                  <a:pt x="125116" y="50900"/>
                </a:lnTo>
                <a:lnTo>
                  <a:pt x="137492" y="47462"/>
                </a:lnTo>
                <a:lnTo>
                  <a:pt x="146430" y="43356"/>
                </a:lnTo>
                <a:lnTo>
                  <a:pt x="151243" y="39918"/>
                </a:lnTo>
                <a:lnTo>
                  <a:pt x="151931" y="35047"/>
                </a:lnTo>
                <a:lnTo>
                  <a:pt x="147118" y="30272"/>
                </a:lnTo>
                <a:lnTo>
                  <a:pt x="136117" y="23397"/>
                </a:lnTo>
                <a:lnTo>
                  <a:pt x="118928" y="15852"/>
                </a:lnTo>
                <a:lnTo>
                  <a:pt x="94864" y="5538"/>
                </a:lnTo>
                <a:lnTo>
                  <a:pt x="69433" y="0"/>
                </a:lnTo>
                <a:lnTo>
                  <a:pt x="48807" y="2769"/>
                </a:lnTo>
                <a:lnTo>
                  <a:pt x="32305" y="13083"/>
                </a:lnTo>
                <a:lnTo>
                  <a:pt x="20617" y="26166"/>
                </a:lnTo>
                <a:lnTo>
                  <a:pt x="11678" y="41255"/>
                </a:lnTo>
                <a:lnTo>
                  <a:pt x="6178" y="55006"/>
                </a:lnTo>
                <a:lnTo>
                  <a:pt x="3437" y="65320"/>
                </a:lnTo>
                <a:lnTo>
                  <a:pt x="2750" y="69427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142883" y="4221805"/>
            <a:ext cx="140252" cy="76971"/>
          </a:xfrm>
          <a:custGeom>
            <a:avLst/>
            <a:gdLst/>
            <a:ahLst/>
            <a:cxnLst/>
            <a:rect l="l" t="t" r="r" b="b"/>
            <a:pathLst>
              <a:path w="140252" h="76971">
                <a:moveTo>
                  <a:pt x="2750" y="64556"/>
                </a:moveTo>
                <a:lnTo>
                  <a:pt x="0" y="70095"/>
                </a:lnTo>
                <a:lnTo>
                  <a:pt x="0" y="73533"/>
                </a:lnTo>
                <a:lnTo>
                  <a:pt x="2750" y="75634"/>
                </a:lnTo>
                <a:lnTo>
                  <a:pt x="6875" y="76971"/>
                </a:lnTo>
                <a:lnTo>
                  <a:pt x="13063" y="76971"/>
                </a:lnTo>
                <a:lnTo>
                  <a:pt x="20626" y="76303"/>
                </a:lnTo>
                <a:lnTo>
                  <a:pt x="29565" y="74202"/>
                </a:lnTo>
                <a:lnTo>
                  <a:pt x="39190" y="72196"/>
                </a:lnTo>
                <a:lnTo>
                  <a:pt x="49504" y="69427"/>
                </a:lnTo>
                <a:lnTo>
                  <a:pt x="59817" y="65989"/>
                </a:lnTo>
                <a:lnTo>
                  <a:pt x="70818" y="62551"/>
                </a:lnTo>
                <a:lnTo>
                  <a:pt x="81122" y="59113"/>
                </a:lnTo>
                <a:lnTo>
                  <a:pt x="91435" y="55675"/>
                </a:lnTo>
                <a:lnTo>
                  <a:pt x="101061" y="52237"/>
                </a:lnTo>
                <a:lnTo>
                  <a:pt x="109312" y="49468"/>
                </a:lnTo>
                <a:lnTo>
                  <a:pt x="116187" y="47367"/>
                </a:lnTo>
                <a:lnTo>
                  <a:pt x="127188" y="43929"/>
                </a:lnTo>
                <a:lnTo>
                  <a:pt x="135439" y="40491"/>
                </a:lnTo>
                <a:lnTo>
                  <a:pt x="139564" y="37053"/>
                </a:lnTo>
                <a:lnTo>
                  <a:pt x="140252" y="32946"/>
                </a:lnTo>
                <a:lnTo>
                  <a:pt x="136127" y="28171"/>
                </a:lnTo>
                <a:lnTo>
                  <a:pt x="125813" y="21964"/>
                </a:lnTo>
                <a:lnTo>
                  <a:pt x="109999" y="15088"/>
                </a:lnTo>
                <a:lnTo>
                  <a:pt x="87997" y="5443"/>
                </a:lnTo>
                <a:lnTo>
                  <a:pt x="64630" y="0"/>
                </a:lnTo>
                <a:lnTo>
                  <a:pt x="45378" y="3437"/>
                </a:lnTo>
                <a:lnTo>
                  <a:pt x="30252" y="12319"/>
                </a:lnTo>
                <a:lnTo>
                  <a:pt x="19251" y="24734"/>
                </a:lnTo>
                <a:lnTo>
                  <a:pt x="11688" y="38485"/>
                </a:lnTo>
                <a:lnTo>
                  <a:pt x="6188" y="51569"/>
                </a:lnTo>
                <a:lnTo>
                  <a:pt x="3437" y="61118"/>
                </a:lnTo>
                <a:lnTo>
                  <a:pt x="2750" y="64556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149759" y="4225243"/>
            <a:ext cx="127876" cy="70764"/>
          </a:xfrm>
          <a:custGeom>
            <a:avLst/>
            <a:gdLst/>
            <a:ahLst/>
            <a:cxnLst/>
            <a:rect l="l" t="t" r="r" b="b"/>
            <a:pathLst>
              <a:path w="127876" h="70764">
                <a:moveTo>
                  <a:pt x="2062" y="59781"/>
                </a:moveTo>
                <a:lnTo>
                  <a:pt x="0" y="64556"/>
                </a:lnTo>
                <a:lnTo>
                  <a:pt x="0" y="67994"/>
                </a:lnTo>
                <a:lnTo>
                  <a:pt x="2062" y="70095"/>
                </a:lnTo>
                <a:lnTo>
                  <a:pt x="5500" y="70764"/>
                </a:lnTo>
                <a:lnTo>
                  <a:pt x="11688" y="70764"/>
                </a:lnTo>
                <a:lnTo>
                  <a:pt x="18564" y="70095"/>
                </a:lnTo>
                <a:lnTo>
                  <a:pt x="26127" y="68758"/>
                </a:lnTo>
                <a:lnTo>
                  <a:pt x="35065" y="65989"/>
                </a:lnTo>
                <a:lnTo>
                  <a:pt x="44691" y="63888"/>
                </a:lnTo>
                <a:lnTo>
                  <a:pt x="54317" y="60450"/>
                </a:lnTo>
                <a:lnTo>
                  <a:pt x="63942" y="57680"/>
                </a:lnTo>
                <a:lnTo>
                  <a:pt x="73559" y="54242"/>
                </a:lnTo>
                <a:lnTo>
                  <a:pt x="82497" y="51569"/>
                </a:lnTo>
                <a:lnTo>
                  <a:pt x="91435" y="48131"/>
                </a:lnTo>
                <a:lnTo>
                  <a:pt x="98998" y="46030"/>
                </a:lnTo>
                <a:lnTo>
                  <a:pt x="105186" y="43929"/>
                </a:lnTo>
                <a:lnTo>
                  <a:pt x="115500" y="40491"/>
                </a:lnTo>
                <a:lnTo>
                  <a:pt x="123063" y="37053"/>
                </a:lnTo>
                <a:lnTo>
                  <a:pt x="127188" y="34379"/>
                </a:lnTo>
                <a:lnTo>
                  <a:pt x="127876" y="30177"/>
                </a:lnTo>
                <a:lnTo>
                  <a:pt x="123751" y="26071"/>
                </a:lnTo>
                <a:lnTo>
                  <a:pt x="114812" y="20627"/>
                </a:lnTo>
                <a:lnTo>
                  <a:pt x="100374" y="12987"/>
                </a:lnTo>
                <a:lnTo>
                  <a:pt x="79747" y="4774"/>
                </a:lnTo>
                <a:lnTo>
                  <a:pt x="57754" y="0"/>
                </a:lnTo>
                <a:lnTo>
                  <a:pt x="40565" y="2673"/>
                </a:lnTo>
                <a:lnTo>
                  <a:pt x="26814" y="10982"/>
                </a:lnTo>
                <a:lnTo>
                  <a:pt x="17188" y="22633"/>
                </a:lnTo>
                <a:lnTo>
                  <a:pt x="9625" y="35716"/>
                </a:lnTo>
                <a:lnTo>
                  <a:pt x="5500" y="47367"/>
                </a:lnTo>
                <a:lnTo>
                  <a:pt x="2750" y="56343"/>
                </a:lnTo>
                <a:lnTo>
                  <a:pt x="2062" y="59781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155260" y="4228681"/>
            <a:ext cx="116187" cy="64556"/>
          </a:xfrm>
          <a:custGeom>
            <a:avLst/>
            <a:gdLst/>
            <a:ahLst/>
            <a:cxnLst/>
            <a:rect l="l" t="t" r="r" b="b"/>
            <a:pathLst>
              <a:path w="116187" h="64556">
                <a:moveTo>
                  <a:pt x="4812" y="43260"/>
                </a:moveTo>
                <a:lnTo>
                  <a:pt x="2750" y="51569"/>
                </a:lnTo>
                <a:lnTo>
                  <a:pt x="2062" y="54242"/>
                </a:lnTo>
                <a:lnTo>
                  <a:pt x="0" y="58444"/>
                </a:lnTo>
                <a:lnTo>
                  <a:pt x="0" y="61882"/>
                </a:lnTo>
                <a:lnTo>
                  <a:pt x="2062" y="63888"/>
                </a:lnTo>
                <a:lnTo>
                  <a:pt x="5500" y="64556"/>
                </a:lnTo>
                <a:lnTo>
                  <a:pt x="10313" y="64556"/>
                </a:lnTo>
                <a:lnTo>
                  <a:pt x="17188" y="63888"/>
                </a:lnTo>
                <a:lnTo>
                  <a:pt x="24064" y="62551"/>
                </a:lnTo>
                <a:lnTo>
                  <a:pt x="32315" y="60450"/>
                </a:lnTo>
                <a:lnTo>
                  <a:pt x="40565" y="57680"/>
                </a:lnTo>
                <a:lnTo>
                  <a:pt x="49504" y="55006"/>
                </a:lnTo>
                <a:lnTo>
                  <a:pt x="58442" y="52237"/>
                </a:lnTo>
                <a:lnTo>
                  <a:pt x="67371" y="49468"/>
                </a:lnTo>
                <a:lnTo>
                  <a:pt x="75621" y="46698"/>
                </a:lnTo>
                <a:lnTo>
                  <a:pt x="83185" y="43929"/>
                </a:lnTo>
                <a:lnTo>
                  <a:pt x="90060" y="41923"/>
                </a:lnTo>
                <a:lnTo>
                  <a:pt x="96248" y="39822"/>
                </a:lnTo>
                <a:lnTo>
                  <a:pt x="105186" y="37053"/>
                </a:lnTo>
                <a:lnTo>
                  <a:pt x="112062" y="34379"/>
                </a:lnTo>
                <a:lnTo>
                  <a:pt x="116187" y="30941"/>
                </a:lnTo>
                <a:lnTo>
                  <a:pt x="116187" y="27503"/>
                </a:lnTo>
                <a:lnTo>
                  <a:pt x="112750" y="23301"/>
                </a:lnTo>
                <a:lnTo>
                  <a:pt x="104499" y="18526"/>
                </a:lnTo>
                <a:lnTo>
                  <a:pt x="90748" y="12319"/>
                </a:lnTo>
                <a:lnTo>
                  <a:pt x="72184" y="4774"/>
                </a:lnTo>
                <a:lnTo>
                  <a:pt x="52942" y="0"/>
                </a:lnTo>
                <a:lnTo>
                  <a:pt x="37128" y="2673"/>
                </a:lnTo>
                <a:lnTo>
                  <a:pt x="24752" y="10313"/>
                </a:lnTo>
                <a:lnTo>
                  <a:pt x="15813" y="20627"/>
                </a:lnTo>
                <a:lnTo>
                  <a:pt x="8938" y="32278"/>
                </a:lnTo>
                <a:lnTo>
                  <a:pt x="4812" y="43260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160760" y="4232119"/>
            <a:ext cx="105186" cy="58444"/>
          </a:xfrm>
          <a:custGeom>
            <a:avLst/>
            <a:gdLst/>
            <a:ahLst/>
            <a:cxnLst/>
            <a:rect l="l" t="t" r="r" b="b"/>
            <a:pathLst>
              <a:path w="105186" h="58444">
                <a:moveTo>
                  <a:pt x="2062" y="48799"/>
                </a:moveTo>
                <a:lnTo>
                  <a:pt x="0" y="55675"/>
                </a:lnTo>
                <a:lnTo>
                  <a:pt x="5500" y="58444"/>
                </a:lnTo>
                <a:lnTo>
                  <a:pt x="15813" y="57680"/>
                </a:lnTo>
                <a:lnTo>
                  <a:pt x="29565" y="54242"/>
                </a:lnTo>
                <a:lnTo>
                  <a:pt x="44691" y="49468"/>
                </a:lnTo>
                <a:lnTo>
                  <a:pt x="61192" y="44693"/>
                </a:lnTo>
                <a:lnTo>
                  <a:pt x="74934" y="39154"/>
                </a:lnTo>
                <a:lnTo>
                  <a:pt x="86622" y="35716"/>
                </a:lnTo>
                <a:lnTo>
                  <a:pt x="94873" y="32946"/>
                </a:lnTo>
                <a:lnTo>
                  <a:pt x="101061" y="30177"/>
                </a:lnTo>
                <a:lnTo>
                  <a:pt x="104499" y="28171"/>
                </a:lnTo>
                <a:lnTo>
                  <a:pt x="105186" y="24734"/>
                </a:lnTo>
                <a:lnTo>
                  <a:pt x="101749" y="21296"/>
                </a:lnTo>
                <a:lnTo>
                  <a:pt x="94185" y="16425"/>
                </a:lnTo>
                <a:lnTo>
                  <a:pt x="82497" y="10982"/>
                </a:lnTo>
                <a:lnTo>
                  <a:pt x="65308" y="4106"/>
                </a:lnTo>
                <a:lnTo>
                  <a:pt x="48129" y="0"/>
                </a:lnTo>
                <a:lnTo>
                  <a:pt x="33690" y="2005"/>
                </a:lnTo>
                <a:lnTo>
                  <a:pt x="22689" y="8881"/>
                </a:lnTo>
                <a:lnTo>
                  <a:pt x="14438" y="18526"/>
                </a:lnTo>
                <a:lnTo>
                  <a:pt x="8250" y="29508"/>
                </a:lnTo>
                <a:lnTo>
                  <a:pt x="4812" y="39154"/>
                </a:lnTo>
                <a:lnTo>
                  <a:pt x="2750" y="46030"/>
                </a:lnTo>
                <a:lnTo>
                  <a:pt x="2062" y="48799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054895" y="4239663"/>
            <a:ext cx="417978" cy="216589"/>
          </a:xfrm>
          <a:custGeom>
            <a:avLst/>
            <a:gdLst/>
            <a:ahLst/>
            <a:cxnLst/>
            <a:rect l="l" t="t" r="r" b="b"/>
            <a:pathLst>
              <a:path w="417978" h="216589">
                <a:moveTo>
                  <a:pt x="50182" y="99700"/>
                </a:moveTo>
                <a:lnTo>
                  <a:pt x="30930" y="111350"/>
                </a:lnTo>
                <a:lnTo>
                  <a:pt x="17179" y="122333"/>
                </a:lnTo>
                <a:lnTo>
                  <a:pt x="7553" y="132646"/>
                </a:lnTo>
                <a:lnTo>
                  <a:pt x="2062" y="142292"/>
                </a:lnTo>
                <a:lnTo>
                  <a:pt x="0" y="151269"/>
                </a:lnTo>
                <a:lnTo>
                  <a:pt x="1375" y="159481"/>
                </a:lnTo>
                <a:lnTo>
                  <a:pt x="5490" y="167026"/>
                </a:lnTo>
                <a:lnTo>
                  <a:pt x="10991" y="173902"/>
                </a:lnTo>
                <a:lnTo>
                  <a:pt x="17866" y="180109"/>
                </a:lnTo>
                <a:lnTo>
                  <a:pt x="25430" y="185648"/>
                </a:lnTo>
                <a:lnTo>
                  <a:pt x="33680" y="189754"/>
                </a:lnTo>
                <a:lnTo>
                  <a:pt x="41931" y="193861"/>
                </a:lnTo>
                <a:lnTo>
                  <a:pt x="48807" y="196630"/>
                </a:lnTo>
                <a:lnTo>
                  <a:pt x="54307" y="198636"/>
                </a:lnTo>
                <a:lnTo>
                  <a:pt x="58432" y="200068"/>
                </a:lnTo>
                <a:lnTo>
                  <a:pt x="59808" y="200737"/>
                </a:lnTo>
                <a:lnTo>
                  <a:pt x="68746" y="206944"/>
                </a:lnTo>
                <a:lnTo>
                  <a:pt x="77684" y="211050"/>
                </a:lnTo>
                <a:lnTo>
                  <a:pt x="86613" y="213820"/>
                </a:lnTo>
                <a:lnTo>
                  <a:pt x="95551" y="215157"/>
                </a:lnTo>
                <a:lnTo>
                  <a:pt x="104489" y="215157"/>
                </a:lnTo>
                <a:lnTo>
                  <a:pt x="114115" y="213820"/>
                </a:lnTo>
                <a:lnTo>
                  <a:pt x="123053" y="211719"/>
                </a:lnTo>
                <a:lnTo>
                  <a:pt x="131992" y="208281"/>
                </a:lnTo>
                <a:lnTo>
                  <a:pt x="140930" y="204843"/>
                </a:lnTo>
                <a:lnTo>
                  <a:pt x="149868" y="200737"/>
                </a:lnTo>
                <a:lnTo>
                  <a:pt x="158806" y="196630"/>
                </a:lnTo>
                <a:lnTo>
                  <a:pt x="167735" y="192524"/>
                </a:lnTo>
                <a:lnTo>
                  <a:pt x="176673" y="188322"/>
                </a:lnTo>
                <a:lnTo>
                  <a:pt x="184924" y="184215"/>
                </a:lnTo>
                <a:lnTo>
                  <a:pt x="193862" y="180778"/>
                </a:lnTo>
                <a:lnTo>
                  <a:pt x="202113" y="178008"/>
                </a:lnTo>
                <a:lnTo>
                  <a:pt x="210364" y="176671"/>
                </a:lnTo>
                <a:lnTo>
                  <a:pt x="217927" y="176003"/>
                </a:lnTo>
                <a:lnTo>
                  <a:pt x="226178" y="176003"/>
                </a:lnTo>
                <a:lnTo>
                  <a:pt x="233741" y="177340"/>
                </a:lnTo>
                <a:lnTo>
                  <a:pt x="241992" y="179441"/>
                </a:lnTo>
                <a:lnTo>
                  <a:pt x="249545" y="182210"/>
                </a:lnTo>
                <a:lnTo>
                  <a:pt x="257796" y="185648"/>
                </a:lnTo>
                <a:lnTo>
                  <a:pt x="266734" y="189086"/>
                </a:lnTo>
                <a:lnTo>
                  <a:pt x="275672" y="193192"/>
                </a:lnTo>
                <a:lnTo>
                  <a:pt x="285298" y="196630"/>
                </a:lnTo>
                <a:lnTo>
                  <a:pt x="295612" y="200737"/>
                </a:lnTo>
                <a:lnTo>
                  <a:pt x="306612" y="204843"/>
                </a:lnTo>
                <a:lnTo>
                  <a:pt x="318301" y="208281"/>
                </a:lnTo>
                <a:lnTo>
                  <a:pt x="331365" y="211719"/>
                </a:lnTo>
                <a:lnTo>
                  <a:pt x="345106" y="214488"/>
                </a:lnTo>
                <a:lnTo>
                  <a:pt x="359545" y="216589"/>
                </a:lnTo>
                <a:lnTo>
                  <a:pt x="385672" y="213151"/>
                </a:lnTo>
                <a:lnTo>
                  <a:pt x="404236" y="197299"/>
                </a:lnTo>
                <a:lnTo>
                  <a:pt x="414540" y="172565"/>
                </a:lnTo>
                <a:lnTo>
                  <a:pt x="417978" y="142292"/>
                </a:lnTo>
                <a:lnTo>
                  <a:pt x="415228" y="109249"/>
                </a:lnTo>
                <a:lnTo>
                  <a:pt x="406987" y="76303"/>
                </a:lnTo>
                <a:lnTo>
                  <a:pt x="393235" y="46698"/>
                </a:lnTo>
                <a:lnTo>
                  <a:pt x="375359" y="23397"/>
                </a:lnTo>
                <a:lnTo>
                  <a:pt x="356107" y="8212"/>
                </a:lnTo>
                <a:lnTo>
                  <a:pt x="337543" y="668"/>
                </a:lnTo>
                <a:lnTo>
                  <a:pt x="322426" y="0"/>
                </a:lnTo>
                <a:lnTo>
                  <a:pt x="309363" y="4106"/>
                </a:lnTo>
                <a:lnTo>
                  <a:pt x="300424" y="12319"/>
                </a:lnTo>
                <a:lnTo>
                  <a:pt x="296299" y="24734"/>
                </a:lnTo>
                <a:lnTo>
                  <a:pt x="296987" y="39154"/>
                </a:lnTo>
                <a:lnTo>
                  <a:pt x="303175" y="55006"/>
                </a:lnTo>
                <a:lnTo>
                  <a:pt x="305925" y="61882"/>
                </a:lnTo>
                <a:lnTo>
                  <a:pt x="305925" y="65989"/>
                </a:lnTo>
                <a:lnTo>
                  <a:pt x="302487" y="67994"/>
                </a:lnTo>
                <a:lnTo>
                  <a:pt x="296299" y="68758"/>
                </a:lnTo>
                <a:lnTo>
                  <a:pt x="287361" y="67994"/>
                </a:lnTo>
                <a:lnTo>
                  <a:pt x="275672" y="65989"/>
                </a:lnTo>
                <a:lnTo>
                  <a:pt x="261921" y="63888"/>
                </a:lnTo>
                <a:lnTo>
                  <a:pt x="245429" y="61882"/>
                </a:lnTo>
                <a:lnTo>
                  <a:pt x="226865" y="60450"/>
                </a:lnTo>
                <a:lnTo>
                  <a:pt x="206238" y="59781"/>
                </a:lnTo>
                <a:lnTo>
                  <a:pt x="184237" y="60450"/>
                </a:lnTo>
                <a:lnTo>
                  <a:pt x="160182" y="62551"/>
                </a:lnTo>
                <a:lnTo>
                  <a:pt x="134742" y="67326"/>
                </a:lnTo>
                <a:lnTo>
                  <a:pt x="107240" y="74870"/>
                </a:lnTo>
                <a:lnTo>
                  <a:pt x="79059" y="85184"/>
                </a:lnTo>
                <a:lnTo>
                  <a:pt x="50182" y="99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061074" y="4247876"/>
            <a:ext cx="408362" cy="204175"/>
          </a:xfrm>
          <a:custGeom>
            <a:avLst/>
            <a:gdLst/>
            <a:ahLst/>
            <a:cxnLst/>
            <a:rect l="l" t="t" r="r" b="b"/>
            <a:pathLst>
              <a:path w="408362" h="204175">
                <a:moveTo>
                  <a:pt x="327927" y="0"/>
                </a:moveTo>
                <a:lnTo>
                  <a:pt x="320373" y="668"/>
                </a:lnTo>
                <a:lnTo>
                  <a:pt x="313498" y="2769"/>
                </a:lnTo>
                <a:lnTo>
                  <a:pt x="307997" y="6875"/>
                </a:lnTo>
                <a:lnTo>
                  <a:pt x="303184" y="11746"/>
                </a:lnTo>
                <a:lnTo>
                  <a:pt x="298371" y="19959"/>
                </a:lnTo>
                <a:lnTo>
                  <a:pt x="295621" y="30272"/>
                </a:lnTo>
                <a:lnTo>
                  <a:pt x="295621" y="41923"/>
                </a:lnTo>
                <a:lnTo>
                  <a:pt x="298371" y="54338"/>
                </a:lnTo>
                <a:lnTo>
                  <a:pt x="299746" y="60545"/>
                </a:lnTo>
                <a:lnTo>
                  <a:pt x="297684" y="63983"/>
                </a:lnTo>
                <a:lnTo>
                  <a:pt x="293558" y="65989"/>
                </a:lnTo>
                <a:lnTo>
                  <a:pt x="285995" y="66657"/>
                </a:lnTo>
                <a:lnTo>
                  <a:pt x="276369" y="65989"/>
                </a:lnTo>
                <a:lnTo>
                  <a:pt x="263993" y="63983"/>
                </a:lnTo>
                <a:lnTo>
                  <a:pt x="249555" y="62551"/>
                </a:lnTo>
                <a:lnTo>
                  <a:pt x="233063" y="60545"/>
                </a:lnTo>
                <a:lnTo>
                  <a:pt x="215186" y="59113"/>
                </a:lnTo>
                <a:lnTo>
                  <a:pt x="195247" y="58444"/>
                </a:lnTo>
                <a:lnTo>
                  <a:pt x="173245" y="59113"/>
                </a:lnTo>
                <a:lnTo>
                  <a:pt x="150565" y="61882"/>
                </a:lnTo>
                <a:lnTo>
                  <a:pt x="126501" y="65989"/>
                </a:lnTo>
                <a:lnTo>
                  <a:pt x="101749" y="72196"/>
                </a:lnTo>
                <a:lnTo>
                  <a:pt x="75631" y="81841"/>
                </a:lnTo>
                <a:lnTo>
                  <a:pt x="48816" y="94161"/>
                </a:lnTo>
                <a:lnTo>
                  <a:pt x="30252" y="105238"/>
                </a:lnTo>
                <a:lnTo>
                  <a:pt x="16501" y="115552"/>
                </a:lnTo>
                <a:lnTo>
                  <a:pt x="6875" y="125102"/>
                </a:lnTo>
                <a:lnTo>
                  <a:pt x="1375" y="134747"/>
                </a:lnTo>
                <a:lnTo>
                  <a:pt x="0" y="143056"/>
                </a:lnTo>
                <a:lnTo>
                  <a:pt x="687" y="150600"/>
                </a:lnTo>
                <a:lnTo>
                  <a:pt x="9625" y="163683"/>
                </a:lnTo>
                <a:lnTo>
                  <a:pt x="16501" y="169795"/>
                </a:lnTo>
                <a:lnTo>
                  <a:pt x="24064" y="174666"/>
                </a:lnTo>
                <a:lnTo>
                  <a:pt x="32315" y="178772"/>
                </a:lnTo>
                <a:lnTo>
                  <a:pt x="46753" y="184979"/>
                </a:lnTo>
                <a:lnTo>
                  <a:pt x="55692" y="187749"/>
                </a:lnTo>
                <a:lnTo>
                  <a:pt x="57067" y="188417"/>
                </a:lnTo>
                <a:lnTo>
                  <a:pt x="66005" y="194625"/>
                </a:lnTo>
                <a:lnTo>
                  <a:pt x="74256" y="198731"/>
                </a:lnTo>
                <a:lnTo>
                  <a:pt x="83185" y="201501"/>
                </a:lnTo>
                <a:lnTo>
                  <a:pt x="92123" y="202169"/>
                </a:lnTo>
                <a:lnTo>
                  <a:pt x="101061" y="202169"/>
                </a:lnTo>
                <a:lnTo>
                  <a:pt x="109999" y="201501"/>
                </a:lnTo>
                <a:lnTo>
                  <a:pt x="118938" y="199400"/>
                </a:lnTo>
                <a:lnTo>
                  <a:pt x="127876" y="195962"/>
                </a:lnTo>
                <a:lnTo>
                  <a:pt x="136127" y="193192"/>
                </a:lnTo>
                <a:lnTo>
                  <a:pt x="145065" y="189086"/>
                </a:lnTo>
                <a:lnTo>
                  <a:pt x="154003" y="184979"/>
                </a:lnTo>
                <a:lnTo>
                  <a:pt x="162244" y="180873"/>
                </a:lnTo>
                <a:lnTo>
                  <a:pt x="171183" y="176671"/>
                </a:lnTo>
                <a:lnTo>
                  <a:pt x="179433" y="173233"/>
                </a:lnTo>
                <a:lnTo>
                  <a:pt x="187684" y="169795"/>
                </a:lnTo>
                <a:lnTo>
                  <a:pt x="195935" y="167121"/>
                </a:lnTo>
                <a:lnTo>
                  <a:pt x="204185" y="165689"/>
                </a:lnTo>
                <a:lnTo>
                  <a:pt x="211748" y="165020"/>
                </a:lnTo>
                <a:lnTo>
                  <a:pt x="219312" y="165020"/>
                </a:lnTo>
                <a:lnTo>
                  <a:pt x="226875" y="166357"/>
                </a:lnTo>
                <a:lnTo>
                  <a:pt x="234438" y="168458"/>
                </a:lnTo>
                <a:lnTo>
                  <a:pt x="242689" y="171228"/>
                </a:lnTo>
                <a:lnTo>
                  <a:pt x="250242" y="173997"/>
                </a:lnTo>
                <a:lnTo>
                  <a:pt x="259180" y="177435"/>
                </a:lnTo>
                <a:lnTo>
                  <a:pt x="267431" y="181542"/>
                </a:lnTo>
                <a:lnTo>
                  <a:pt x="277057" y="184979"/>
                </a:lnTo>
                <a:lnTo>
                  <a:pt x="287370" y="189086"/>
                </a:lnTo>
                <a:lnTo>
                  <a:pt x="297684" y="192524"/>
                </a:lnTo>
                <a:lnTo>
                  <a:pt x="309372" y="195962"/>
                </a:lnTo>
                <a:lnTo>
                  <a:pt x="321748" y="199400"/>
                </a:lnTo>
                <a:lnTo>
                  <a:pt x="334802" y="202169"/>
                </a:lnTo>
                <a:lnTo>
                  <a:pt x="349241" y="204175"/>
                </a:lnTo>
                <a:lnTo>
                  <a:pt x="375368" y="200737"/>
                </a:lnTo>
                <a:lnTo>
                  <a:pt x="393245" y="186316"/>
                </a:lnTo>
                <a:lnTo>
                  <a:pt x="404246" y="162919"/>
                </a:lnTo>
                <a:lnTo>
                  <a:pt x="408362" y="133410"/>
                </a:lnTo>
                <a:lnTo>
                  <a:pt x="406309" y="101801"/>
                </a:lnTo>
                <a:lnTo>
                  <a:pt x="398745" y="70859"/>
                </a:lnTo>
                <a:lnTo>
                  <a:pt x="385682" y="41923"/>
                </a:lnTo>
                <a:lnTo>
                  <a:pt x="367805" y="19959"/>
                </a:lnTo>
                <a:lnTo>
                  <a:pt x="356804" y="10982"/>
                </a:lnTo>
                <a:lnTo>
                  <a:pt x="346491" y="4870"/>
                </a:lnTo>
                <a:lnTo>
                  <a:pt x="336865" y="1432"/>
                </a:lnTo>
                <a:lnTo>
                  <a:pt x="327927" y="0"/>
                </a:lnTo>
                <a:close/>
              </a:path>
            </a:pathLst>
          </a:custGeom>
          <a:solidFill>
            <a:srgbClr val="FB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066574" y="4255420"/>
            <a:ext cx="399433" cy="191855"/>
          </a:xfrm>
          <a:custGeom>
            <a:avLst/>
            <a:gdLst/>
            <a:ahLst/>
            <a:cxnLst/>
            <a:rect l="l" t="t" r="r" b="b"/>
            <a:pathLst>
              <a:path w="399433" h="191855">
                <a:moveTo>
                  <a:pt x="0" y="135511"/>
                </a:moveTo>
                <a:lnTo>
                  <a:pt x="1375" y="143056"/>
                </a:lnTo>
                <a:lnTo>
                  <a:pt x="4812" y="149263"/>
                </a:lnTo>
                <a:lnTo>
                  <a:pt x="9625" y="155375"/>
                </a:lnTo>
                <a:lnTo>
                  <a:pt x="15813" y="160245"/>
                </a:lnTo>
                <a:lnTo>
                  <a:pt x="23376" y="165020"/>
                </a:lnTo>
                <a:lnTo>
                  <a:pt x="30940" y="168458"/>
                </a:lnTo>
                <a:lnTo>
                  <a:pt x="38503" y="171896"/>
                </a:lnTo>
                <a:lnTo>
                  <a:pt x="44691" y="173997"/>
                </a:lnTo>
                <a:lnTo>
                  <a:pt x="50191" y="176003"/>
                </a:lnTo>
                <a:lnTo>
                  <a:pt x="53629" y="176767"/>
                </a:lnTo>
                <a:lnTo>
                  <a:pt x="55004" y="177435"/>
                </a:lnTo>
                <a:lnTo>
                  <a:pt x="63255" y="182879"/>
                </a:lnTo>
                <a:lnTo>
                  <a:pt x="72193" y="187080"/>
                </a:lnTo>
                <a:lnTo>
                  <a:pt x="80434" y="189754"/>
                </a:lnTo>
                <a:lnTo>
                  <a:pt x="89373" y="190518"/>
                </a:lnTo>
                <a:lnTo>
                  <a:pt x="98311" y="190518"/>
                </a:lnTo>
                <a:lnTo>
                  <a:pt x="106562" y="189086"/>
                </a:lnTo>
                <a:lnTo>
                  <a:pt x="115500" y="187080"/>
                </a:lnTo>
                <a:lnTo>
                  <a:pt x="123751" y="184311"/>
                </a:lnTo>
                <a:lnTo>
                  <a:pt x="132689" y="181542"/>
                </a:lnTo>
                <a:lnTo>
                  <a:pt x="140939" y="177435"/>
                </a:lnTo>
                <a:lnTo>
                  <a:pt x="149878" y="173997"/>
                </a:lnTo>
                <a:lnTo>
                  <a:pt x="158119" y="169891"/>
                </a:lnTo>
                <a:lnTo>
                  <a:pt x="166370" y="165689"/>
                </a:lnTo>
                <a:lnTo>
                  <a:pt x="174620" y="162251"/>
                </a:lnTo>
                <a:lnTo>
                  <a:pt x="182183" y="159577"/>
                </a:lnTo>
                <a:lnTo>
                  <a:pt x="190434" y="156808"/>
                </a:lnTo>
                <a:lnTo>
                  <a:pt x="197997" y="155375"/>
                </a:lnTo>
                <a:lnTo>
                  <a:pt x="205560" y="154707"/>
                </a:lnTo>
                <a:lnTo>
                  <a:pt x="213124" y="154707"/>
                </a:lnTo>
                <a:lnTo>
                  <a:pt x="220687" y="156139"/>
                </a:lnTo>
                <a:lnTo>
                  <a:pt x="228250" y="158144"/>
                </a:lnTo>
                <a:lnTo>
                  <a:pt x="235813" y="160245"/>
                </a:lnTo>
                <a:lnTo>
                  <a:pt x="244054" y="163015"/>
                </a:lnTo>
                <a:lnTo>
                  <a:pt x="252305" y="166453"/>
                </a:lnTo>
                <a:lnTo>
                  <a:pt x="260556" y="169891"/>
                </a:lnTo>
                <a:lnTo>
                  <a:pt x="269494" y="173997"/>
                </a:lnTo>
                <a:lnTo>
                  <a:pt x="279807" y="177435"/>
                </a:lnTo>
                <a:lnTo>
                  <a:pt x="290121" y="180873"/>
                </a:lnTo>
                <a:lnTo>
                  <a:pt x="301122" y="184311"/>
                </a:lnTo>
                <a:lnTo>
                  <a:pt x="313498" y="187080"/>
                </a:lnTo>
                <a:lnTo>
                  <a:pt x="326552" y="189754"/>
                </a:lnTo>
                <a:lnTo>
                  <a:pt x="340303" y="191855"/>
                </a:lnTo>
                <a:lnTo>
                  <a:pt x="365743" y="189086"/>
                </a:lnTo>
                <a:lnTo>
                  <a:pt x="383619" y="174666"/>
                </a:lnTo>
                <a:lnTo>
                  <a:pt x="394620" y="152701"/>
                </a:lnTo>
                <a:lnTo>
                  <a:pt x="399433" y="125198"/>
                </a:lnTo>
                <a:lnTo>
                  <a:pt x="398058" y="95593"/>
                </a:lnTo>
                <a:lnTo>
                  <a:pt x="390495" y="65320"/>
                </a:lnTo>
                <a:lnTo>
                  <a:pt x="378806" y="38581"/>
                </a:lnTo>
                <a:lnTo>
                  <a:pt x="361617" y="17189"/>
                </a:lnTo>
                <a:lnTo>
                  <a:pt x="350616" y="8308"/>
                </a:lnTo>
                <a:lnTo>
                  <a:pt x="340990" y="3437"/>
                </a:lnTo>
                <a:lnTo>
                  <a:pt x="332052" y="763"/>
                </a:lnTo>
                <a:lnTo>
                  <a:pt x="324489" y="0"/>
                </a:lnTo>
                <a:lnTo>
                  <a:pt x="316935" y="1432"/>
                </a:lnTo>
                <a:lnTo>
                  <a:pt x="311435" y="4870"/>
                </a:lnTo>
                <a:lnTo>
                  <a:pt x="306622" y="9645"/>
                </a:lnTo>
                <a:lnTo>
                  <a:pt x="299059" y="22728"/>
                </a:lnTo>
                <a:lnTo>
                  <a:pt x="295621" y="32373"/>
                </a:lnTo>
                <a:lnTo>
                  <a:pt x="294246" y="42687"/>
                </a:lnTo>
                <a:lnTo>
                  <a:pt x="294246" y="53669"/>
                </a:lnTo>
                <a:lnTo>
                  <a:pt x="293558" y="59113"/>
                </a:lnTo>
                <a:lnTo>
                  <a:pt x="290121" y="62551"/>
                </a:lnTo>
                <a:lnTo>
                  <a:pt x="284620" y="63983"/>
                </a:lnTo>
                <a:lnTo>
                  <a:pt x="276369" y="64652"/>
                </a:lnTo>
                <a:lnTo>
                  <a:pt x="265369" y="63983"/>
                </a:lnTo>
                <a:lnTo>
                  <a:pt x="252992" y="62551"/>
                </a:lnTo>
                <a:lnTo>
                  <a:pt x="237866" y="61214"/>
                </a:lnTo>
                <a:lnTo>
                  <a:pt x="222062" y="59877"/>
                </a:lnTo>
                <a:lnTo>
                  <a:pt x="204185" y="58444"/>
                </a:lnTo>
                <a:lnTo>
                  <a:pt x="184246" y="58444"/>
                </a:lnTo>
                <a:lnTo>
                  <a:pt x="164307" y="59113"/>
                </a:lnTo>
                <a:lnTo>
                  <a:pt x="142315" y="61214"/>
                </a:lnTo>
                <a:lnTo>
                  <a:pt x="119625" y="64652"/>
                </a:lnTo>
                <a:lnTo>
                  <a:pt x="96936" y="70859"/>
                </a:lnTo>
                <a:lnTo>
                  <a:pt x="72881" y="79072"/>
                </a:lnTo>
                <a:lnTo>
                  <a:pt x="48816" y="90054"/>
                </a:lnTo>
                <a:lnTo>
                  <a:pt x="30252" y="100368"/>
                </a:lnTo>
                <a:lnTo>
                  <a:pt x="16501" y="110013"/>
                </a:lnTo>
                <a:lnTo>
                  <a:pt x="7563" y="119659"/>
                </a:lnTo>
                <a:lnTo>
                  <a:pt x="2062" y="127872"/>
                </a:lnTo>
                <a:lnTo>
                  <a:pt x="0" y="135511"/>
                </a:lnTo>
                <a:close/>
              </a:path>
            </a:pathLst>
          </a:custGeom>
          <a:solidFill>
            <a:srgbClr val="F7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072762" y="4262296"/>
            <a:ext cx="389807" cy="180205"/>
          </a:xfrm>
          <a:custGeom>
            <a:avLst/>
            <a:gdLst/>
            <a:ahLst/>
            <a:cxnLst/>
            <a:rect l="l" t="t" r="r" b="b"/>
            <a:pathLst>
              <a:path w="389807" h="180205">
                <a:moveTo>
                  <a:pt x="15813" y="105238"/>
                </a:moveTo>
                <a:lnTo>
                  <a:pt x="6875" y="113451"/>
                </a:lnTo>
                <a:lnTo>
                  <a:pt x="2062" y="121760"/>
                </a:lnTo>
                <a:lnTo>
                  <a:pt x="0" y="128636"/>
                </a:lnTo>
                <a:lnTo>
                  <a:pt x="687" y="135511"/>
                </a:lnTo>
                <a:lnTo>
                  <a:pt x="3437" y="140955"/>
                </a:lnTo>
                <a:lnTo>
                  <a:pt x="8938" y="146494"/>
                </a:lnTo>
                <a:lnTo>
                  <a:pt x="14438" y="151269"/>
                </a:lnTo>
                <a:lnTo>
                  <a:pt x="22001" y="155375"/>
                </a:lnTo>
                <a:lnTo>
                  <a:pt x="28877" y="158813"/>
                </a:lnTo>
                <a:lnTo>
                  <a:pt x="35753" y="161582"/>
                </a:lnTo>
                <a:lnTo>
                  <a:pt x="42628" y="163683"/>
                </a:lnTo>
                <a:lnTo>
                  <a:pt x="47441" y="165020"/>
                </a:lnTo>
                <a:lnTo>
                  <a:pt x="50879" y="166453"/>
                </a:lnTo>
                <a:lnTo>
                  <a:pt x="52254" y="166453"/>
                </a:lnTo>
                <a:lnTo>
                  <a:pt x="60505" y="171896"/>
                </a:lnTo>
                <a:lnTo>
                  <a:pt x="68746" y="175334"/>
                </a:lnTo>
                <a:lnTo>
                  <a:pt x="76997" y="178104"/>
                </a:lnTo>
                <a:lnTo>
                  <a:pt x="85935" y="178772"/>
                </a:lnTo>
                <a:lnTo>
                  <a:pt x="94185" y="178772"/>
                </a:lnTo>
                <a:lnTo>
                  <a:pt x="102436" y="178104"/>
                </a:lnTo>
                <a:lnTo>
                  <a:pt x="110687" y="176003"/>
                </a:lnTo>
                <a:lnTo>
                  <a:pt x="119625" y="173329"/>
                </a:lnTo>
                <a:lnTo>
                  <a:pt x="127876" y="169891"/>
                </a:lnTo>
                <a:lnTo>
                  <a:pt x="136127" y="166453"/>
                </a:lnTo>
                <a:lnTo>
                  <a:pt x="144377" y="163015"/>
                </a:lnTo>
                <a:lnTo>
                  <a:pt x="152618" y="158813"/>
                </a:lnTo>
                <a:lnTo>
                  <a:pt x="160182" y="155375"/>
                </a:lnTo>
                <a:lnTo>
                  <a:pt x="168432" y="151937"/>
                </a:lnTo>
                <a:lnTo>
                  <a:pt x="176683" y="149263"/>
                </a:lnTo>
                <a:lnTo>
                  <a:pt x="184246" y="146494"/>
                </a:lnTo>
                <a:lnTo>
                  <a:pt x="191809" y="145061"/>
                </a:lnTo>
                <a:lnTo>
                  <a:pt x="199372" y="144393"/>
                </a:lnTo>
                <a:lnTo>
                  <a:pt x="206936" y="145061"/>
                </a:lnTo>
                <a:lnTo>
                  <a:pt x="213811" y="145825"/>
                </a:lnTo>
                <a:lnTo>
                  <a:pt x="221374" y="147831"/>
                </a:lnTo>
                <a:lnTo>
                  <a:pt x="228937" y="149932"/>
                </a:lnTo>
                <a:lnTo>
                  <a:pt x="236491" y="152701"/>
                </a:lnTo>
                <a:lnTo>
                  <a:pt x="244742" y="156139"/>
                </a:lnTo>
                <a:lnTo>
                  <a:pt x="252992" y="159577"/>
                </a:lnTo>
                <a:lnTo>
                  <a:pt x="261931" y="163015"/>
                </a:lnTo>
                <a:lnTo>
                  <a:pt x="271557" y="166453"/>
                </a:lnTo>
                <a:lnTo>
                  <a:pt x="281870" y="169891"/>
                </a:lnTo>
                <a:lnTo>
                  <a:pt x="292871" y="173329"/>
                </a:lnTo>
                <a:lnTo>
                  <a:pt x="304559" y="176003"/>
                </a:lnTo>
                <a:lnTo>
                  <a:pt x="316926" y="178104"/>
                </a:lnTo>
                <a:lnTo>
                  <a:pt x="330677" y="180205"/>
                </a:lnTo>
                <a:lnTo>
                  <a:pt x="355429" y="177435"/>
                </a:lnTo>
                <a:lnTo>
                  <a:pt x="373306" y="164352"/>
                </a:lnTo>
                <a:lnTo>
                  <a:pt x="384994" y="143056"/>
                </a:lnTo>
                <a:lnTo>
                  <a:pt x="389807" y="117558"/>
                </a:lnTo>
                <a:lnTo>
                  <a:pt x="389120" y="89386"/>
                </a:lnTo>
                <a:lnTo>
                  <a:pt x="382932" y="61214"/>
                </a:lnTo>
                <a:lnTo>
                  <a:pt x="371243" y="35143"/>
                </a:lnTo>
                <a:lnTo>
                  <a:pt x="354742" y="15184"/>
                </a:lnTo>
                <a:lnTo>
                  <a:pt x="344428" y="6875"/>
                </a:lnTo>
                <a:lnTo>
                  <a:pt x="334802" y="2100"/>
                </a:lnTo>
                <a:lnTo>
                  <a:pt x="326552" y="0"/>
                </a:lnTo>
                <a:lnTo>
                  <a:pt x="318989" y="763"/>
                </a:lnTo>
                <a:lnTo>
                  <a:pt x="312810" y="3437"/>
                </a:lnTo>
                <a:lnTo>
                  <a:pt x="307997" y="7639"/>
                </a:lnTo>
                <a:lnTo>
                  <a:pt x="304559" y="13083"/>
                </a:lnTo>
                <a:lnTo>
                  <a:pt x="301809" y="18622"/>
                </a:lnTo>
                <a:lnTo>
                  <a:pt x="299059" y="26166"/>
                </a:lnTo>
                <a:lnTo>
                  <a:pt x="295621" y="35143"/>
                </a:lnTo>
                <a:lnTo>
                  <a:pt x="292183" y="44024"/>
                </a:lnTo>
                <a:lnTo>
                  <a:pt x="290121" y="53669"/>
                </a:lnTo>
                <a:lnTo>
                  <a:pt x="287370" y="58444"/>
                </a:lnTo>
                <a:lnTo>
                  <a:pt x="282557" y="61214"/>
                </a:lnTo>
                <a:lnTo>
                  <a:pt x="274994" y="62551"/>
                </a:lnTo>
                <a:lnTo>
                  <a:pt x="266056" y="63315"/>
                </a:lnTo>
                <a:lnTo>
                  <a:pt x="254368" y="62551"/>
                </a:lnTo>
                <a:lnTo>
                  <a:pt x="240616" y="61882"/>
                </a:lnTo>
                <a:lnTo>
                  <a:pt x="226187" y="60545"/>
                </a:lnTo>
                <a:lnTo>
                  <a:pt x="209686" y="59113"/>
                </a:lnTo>
                <a:lnTo>
                  <a:pt x="191809" y="58444"/>
                </a:lnTo>
                <a:lnTo>
                  <a:pt x="173245" y="58444"/>
                </a:lnTo>
                <a:lnTo>
                  <a:pt x="153306" y="59113"/>
                </a:lnTo>
                <a:lnTo>
                  <a:pt x="132689" y="61214"/>
                </a:lnTo>
                <a:lnTo>
                  <a:pt x="112062" y="64652"/>
                </a:lnTo>
                <a:lnTo>
                  <a:pt x="90748" y="69427"/>
                </a:lnTo>
                <a:lnTo>
                  <a:pt x="68746" y="76303"/>
                </a:lnTo>
                <a:lnTo>
                  <a:pt x="47441" y="85948"/>
                </a:lnTo>
                <a:lnTo>
                  <a:pt x="29565" y="95593"/>
                </a:lnTo>
                <a:lnTo>
                  <a:pt x="15813" y="105238"/>
                </a:lnTo>
                <a:close/>
              </a:path>
            </a:pathLst>
          </a:custGeom>
          <a:solidFill>
            <a:srgbClr val="F1D5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078263" y="4269936"/>
            <a:ext cx="380869" cy="168363"/>
          </a:xfrm>
          <a:custGeom>
            <a:avLst/>
            <a:gdLst/>
            <a:ahLst/>
            <a:cxnLst/>
            <a:rect l="l" t="t" r="r" b="b"/>
            <a:pathLst>
              <a:path w="380869" h="168363">
                <a:moveTo>
                  <a:pt x="0" y="121664"/>
                </a:moveTo>
                <a:lnTo>
                  <a:pt x="687" y="127108"/>
                </a:lnTo>
                <a:lnTo>
                  <a:pt x="3437" y="132646"/>
                </a:lnTo>
                <a:lnTo>
                  <a:pt x="8250" y="137421"/>
                </a:lnTo>
                <a:lnTo>
                  <a:pt x="14438" y="141623"/>
                </a:lnTo>
                <a:lnTo>
                  <a:pt x="20626" y="145061"/>
                </a:lnTo>
                <a:lnTo>
                  <a:pt x="27502" y="148499"/>
                </a:lnTo>
                <a:lnTo>
                  <a:pt x="34377" y="150505"/>
                </a:lnTo>
                <a:lnTo>
                  <a:pt x="40565" y="152606"/>
                </a:lnTo>
                <a:lnTo>
                  <a:pt x="45378" y="153943"/>
                </a:lnTo>
                <a:lnTo>
                  <a:pt x="48816" y="154611"/>
                </a:lnTo>
                <a:lnTo>
                  <a:pt x="50191" y="154611"/>
                </a:lnTo>
                <a:lnTo>
                  <a:pt x="58442" y="160150"/>
                </a:lnTo>
                <a:lnTo>
                  <a:pt x="65996" y="163588"/>
                </a:lnTo>
                <a:lnTo>
                  <a:pt x="74246" y="165689"/>
                </a:lnTo>
                <a:lnTo>
                  <a:pt x="82497" y="167026"/>
                </a:lnTo>
                <a:lnTo>
                  <a:pt x="90748" y="167026"/>
                </a:lnTo>
                <a:lnTo>
                  <a:pt x="98998" y="165689"/>
                </a:lnTo>
                <a:lnTo>
                  <a:pt x="107249" y="164256"/>
                </a:lnTo>
                <a:lnTo>
                  <a:pt x="115500" y="161487"/>
                </a:lnTo>
                <a:lnTo>
                  <a:pt x="123751" y="158813"/>
                </a:lnTo>
                <a:lnTo>
                  <a:pt x="132001" y="155375"/>
                </a:lnTo>
                <a:lnTo>
                  <a:pt x="139564" y="151937"/>
                </a:lnTo>
                <a:lnTo>
                  <a:pt x="147806" y="148499"/>
                </a:lnTo>
                <a:lnTo>
                  <a:pt x="156056" y="144297"/>
                </a:lnTo>
                <a:lnTo>
                  <a:pt x="163619" y="141623"/>
                </a:lnTo>
                <a:lnTo>
                  <a:pt x="171183" y="138185"/>
                </a:lnTo>
                <a:lnTo>
                  <a:pt x="178746" y="136084"/>
                </a:lnTo>
                <a:lnTo>
                  <a:pt x="186309" y="134747"/>
                </a:lnTo>
                <a:lnTo>
                  <a:pt x="193184" y="133983"/>
                </a:lnTo>
                <a:lnTo>
                  <a:pt x="200748" y="133983"/>
                </a:lnTo>
                <a:lnTo>
                  <a:pt x="207623" y="135416"/>
                </a:lnTo>
                <a:lnTo>
                  <a:pt x="215186" y="136753"/>
                </a:lnTo>
                <a:lnTo>
                  <a:pt x="222062" y="139522"/>
                </a:lnTo>
                <a:lnTo>
                  <a:pt x="229615" y="142292"/>
                </a:lnTo>
                <a:lnTo>
                  <a:pt x="237866" y="145061"/>
                </a:lnTo>
                <a:lnTo>
                  <a:pt x="245429" y="148499"/>
                </a:lnTo>
                <a:lnTo>
                  <a:pt x="254368" y="151937"/>
                </a:lnTo>
                <a:lnTo>
                  <a:pt x="263306" y="155375"/>
                </a:lnTo>
                <a:lnTo>
                  <a:pt x="273619" y="158049"/>
                </a:lnTo>
                <a:lnTo>
                  <a:pt x="283933" y="161487"/>
                </a:lnTo>
                <a:lnTo>
                  <a:pt x="295621" y="164256"/>
                </a:lnTo>
                <a:lnTo>
                  <a:pt x="307997" y="166357"/>
                </a:lnTo>
                <a:lnTo>
                  <a:pt x="321051" y="168363"/>
                </a:lnTo>
                <a:lnTo>
                  <a:pt x="345803" y="165689"/>
                </a:lnTo>
                <a:lnTo>
                  <a:pt x="363680" y="153274"/>
                </a:lnTo>
                <a:lnTo>
                  <a:pt x="375368" y="133983"/>
                </a:lnTo>
                <a:lnTo>
                  <a:pt x="380869" y="109249"/>
                </a:lnTo>
                <a:lnTo>
                  <a:pt x="380869" y="82414"/>
                </a:lnTo>
                <a:lnTo>
                  <a:pt x="374681" y="55675"/>
                </a:lnTo>
                <a:lnTo>
                  <a:pt x="364367" y="31609"/>
                </a:lnTo>
                <a:lnTo>
                  <a:pt x="348554" y="12319"/>
                </a:lnTo>
                <a:lnTo>
                  <a:pt x="338240" y="4774"/>
                </a:lnTo>
                <a:lnTo>
                  <a:pt x="329302" y="668"/>
                </a:lnTo>
                <a:lnTo>
                  <a:pt x="321739" y="0"/>
                </a:lnTo>
                <a:lnTo>
                  <a:pt x="314863" y="1336"/>
                </a:lnTo>
                <a:lnTo>
                  <a:pt x="310050" y="4774"/>
                </a:lnTo>
                <a:lnTo>
                  <a:pt x="305934" y="9549"/>
                </a:lnTo>
                <a:lnTo>
                  <a:pt x="303184" y="15757"/>
                </a:lnTo>
                <a:lnTo>
                  <a:pt x="301809" y="21964"/>
                </a:lnTo>
                <a:lnTo>
                  <a:pt x="299746" y="29508"/>
                </a:lnTo>
                <a:lnTo>
                  <a:pt x="296309" y="37053"/>
                </a:lnTo>
                <a:lnTo>
                  <a:pt x="291496" y="45361"/>
                </a:lnTo>
                <a:lnTo>
                  <a:pt x="285995" y="52905"/>
                </a:lnTo>
                <a:lnTo>
                  <a:pt x="281870" y="57012"/>
                </a:lnTo>
                <a:lnTo>
                  <a:pt x="274994" y="59781"/>
                </a:lnTo>
                <a:lnTo>
                  <a:pt x="266744" y="61118"/>
                </a:lnTo>
                <a:lnTo>
                  <a:pt x="255743" y="61787"/>
                </a:lnTo>
                <a:lnTo>
                  <a:pt x="243367" y="61118"/>
                </a:lnTo>
                <a:lnTo>
                  <a:pt x="229615" y="61118"/>
                </a:lnTo>
                <a:lnTo>
                  <a:pt x="214499" y="59781"/>
                </a:lnTo>
                <a:lnTo>
                  <a:pt x="197997" y="59113"/>
                </a:lnTo>
                <a:lnTo>
                  <a:pt x="180808" y="58349"/>
                </a:lnTo>
                <a:lnTo>
                  <a:pt x="162244" y="58349"/>
                </a:lnTo>
                <a:lnTo>
                  <a:pt x="143690" y="59113"/>
                </a:lnTo>
                <a:lnTo>
                  <a:pt x="124438" y="60450"/>
                </a:lnTo>
                <a:lnTo>
                  <a:pt x="105186" y="63219"/>
                </a:lnTo>
                <a:lnTo>
                  <a:pt x="85247" y="67994"/>
                </a:lnTo>
                <a:lnTo>
                  <a:pt x="65996" y="73533"/>
                </a:lnTo>
                <a:lnTo>
                  <a:pt x="46753" y="81746"/>
                </a:lnTo>
                <a:lnTo>
                  <a:pt x="28877" y="91391"/>
                </a:lnTo>
                <a:lnTo>
                  <a:pt x="15813" y="99604"/>
                </a:lnTo>
                <a:lnTo>
                  <a:pt x="7563" y="107912"/>
                </a:lnTo>
                <a:lnTo>
                  <a:pt x="2062" y="114788"/>
                </a:lnTo>
                <a:lnTo>
                  <a:pt x="0" y="121664"/>
                </a:lnTo>
                <a:close/>
              </a:path>
            </a:pathLst>
          </a:custGeom>
          <a:solidFill>
            <a:srgbClr val="F1CCB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084451" y="4277481"/>
            <a:ext cx="371243" cy="157380"/>
          </a:xfrm>
          <a:custGeom>
            <a:avLst/>
            <a:gdLst/>
            <a:ahLst/>
            <a:cxnLst/>
            <a:rect l="l" t="t" r="r" b="b"/>
            <a:pathLst>
              <a:path w="371243" h="157380">
                <a:moveTo>
                  <a:pt x="32315" y="140955"/>
                </a:moveTo>
                <a:lnTo>
                  <a:pt x="43316" y="143629"/>
                </a:lnTo>
                <a:lnTo>
                  <a:pt x="47441" y="144393"/>
                </a:lnTo>
                <a:lnTo>
                  <a:pt x="55004" y="149168"/>
                </a:lnTo>
                <a:lnTo>
                  <a:pt x="63245" y="152606"/>
                </a:lnTo>
                <a:lnTo>
                  <a:pt x="71496" y="155375"/>
                </a:lnTo>
                <a:lnTo>
                  <a:pt x="79059" y="156044"/>
                </a:lnTo>
                <a:lnTo>
                  <a:pt x="87310" y="156044"/>
                </a:lnTo>
                <a:lnTo>
                  <a:pt x="95561" y="155375"/>
                </a:lnTo>
                <a:lnTo>
                  <a:pt x="103124" y="153274"/>
                </a:lnTo>
                <a:lnTo>
                  <a:pt x="111374" y="150505"/>
                </a:lnTo>
                <a:lnTo>
                  <a:pt x="118938" y="147831"/>
                </a:lnTo>
                <a:lnTo>
                  <a:pt x="127188" y="145061"/>
                </a:lnTo>
                <a:lnTo>
                  <a:pt x="134751" y="141623"/>
                </a:lnTo>
                <a:lnTo>
                  <a:pt x="142993" y="138185"/>
                </a:lnTo>
                <a:lnTo>
                  <a:pt x="150556" y="134747"/>
                </a:lnTo>
                <a:lnTo>
                  <a:pt x="158119" y="131309"/>
                </a:lnTo>
                <a:lnTo>
                  <a:pt x="164994" y="128540"/>
                </a:lnTo>
                <a:lnTo>
                  <a:pt x="172558" y="126439"/>
                </a:lnTo>
                <a:lnTo>
                  <a:pt x="180121" y="125102"/>
                </a:lnTo>
                <a:lnTo>
                  <a:pt x="186996" y="124434"/>
                </a:lnTo>
                <a:lnTo>
                  <a:pt x="193872" y="125102"/>
                </a:lnTo>
                <a:lnTo>
                  <a:pt x="200748" y="125771"/>
                </a:lnTo>
                <a:lnTo>
                  <a:pt x="207623" y="127203"/>
                </a:lnTo>
                <a:lnTo>
                  <a:pt x="215186" y="129209"/>
                </a:lnTo>
                <a:lnTo>
                  <a:pt x="222052" y="131978"/>
                </a:lnTo>
                <a:lnTo>
                  <a:pt x="229615" y="134747"/>
                </a:lnTo>
                <a:lnTo>
                  <a:pt x="237866" y="138185"/>
                </a:lnTo>
                <a:lnTo>
                  <a:pt x="246117" y="141623"/>
                </a:lnTo>
                <a:lnTo>
                  <a:pt x="255743" y="144393"/>
                </a:lnTo>
                <a:lnTo>
                  <a:pt x="265369" y="147831"/>
                </a:lnTo>
                <a:lnTo>
                  <a:pt x="275682" y="150505"/>
                </a:lnTo>
                <a:lnTo>
                  <a:pt x="286683" y="153274"/>
                </a:lnTo>
                <a:lnTo>
                  <a:pt x="298371" y="155375"/>
                </a:lnTo>
                <a:lnTo>
                  <a:pt x="311425" y="157380"/>
                </a:lnTo>
                <a:lnTo>
                  <a:pt x="335490" y="154707"/>
                </a:lnTo>
                <a:lnTo>
                  <a:pt x="353366" y="143629"/>
                </a:lnTo>
                <a:lnTo>
                  <a:pt x="365055" y="125102"/>
                </a:lnTo>
                <a:lnTo>
                  <a:pt x="371243" y="102374"/>
                </a:lnTo>
                <a:lnTo>
                  <a:pt x="371243" y="76971"/>
                </a:lnTo>
                <a:lnTo>
                  <a:pt x="366430" y="51569"/>
                </a:lnTo>
                <a:lnTo>
                  <a:pt x="356117" y="28840"/>
                </a:lnTo>
                <a:lnTo>
                  <a:pt x="340990" y="10313"/>
                </a:lnTo>
                <a:lnTo>
                  <a:pt x="331365" y="3437"/>
                </a:lnTo>
                <a:lnTo>
                  <a:pt x="322426" y="0"/>
                </a:lnTo>
                <a:lnTo>
                  <a:pt x="315551" y="0"/>
                </a:lnTo>
                <a:lnTo>
                  <a:pt x="310050" y="2769"/>
                </a:lnTo>
                <a:lnTo>
                  <a:pt x="305925" y="6875"/>
                </a:lnTo>
                <a:lnTo>
                  <a:pt x="302487" y="13083"/>
                </a:lnTo>
                <a:lnTo>
                  <a:pt x="301122" y="19195"/>
                </a:lnTo>
                <a:lnTo>
                  <a:pt x="301122" y="29508"/>
                </a:lnTo>
                <a:lnTo>
                  <a:pt x="299746" y="32946"/>
                </a:lnTo>
                <a:lnTo>
                  <a:pt x="297684" y="37053"/>
                </a:lnTo>
                <a:lnTo>
                  <a:pt x="295621" y="40491"/>
                </a:lnTo>
                <a:lnTo>
                  <a:pt x="292183" y="43929"/>
                </a:lnTo>
                <a:lnTo>
                  <a:pt x="288746" y="47367"/>
                </a:lnTo>
                <a:lnTo>
                  <a:pt x="285308" y="50136"/>
                </a:lnTo>
                <a:lnTo>
                  <a:pt x="281182" y="53574"/>
                </a:lnTo>
                <a:lnTo>
                  <a:pt x="274994" y="57012"/>
                </a:lnTo>
                <a:lnTo>
                  <a:pt x="266744" y="59113"/>
                </a:lnTo>
                <a:lnTo>
                  <a:pt x="256430" y="60450"/>
                </a:lnTo>
                <a:lnTo>
                  <a:pt x="217249" y="60450"/>
                </a:lnTo>
                <a:lnTo>
                  <a:pt x="202123" y="59781"/>
                </a:lnTo>
                <a:lnTo>
                  <a:pt x="185621" y="59113"/>
                </a:lnTo>
                <a:lnTo>
                  <a:pt x="168432" y="58444"/>
                </a:lnTo>
                <a:lnTo>
                  <a:pt x="151243" y="58444"/>
                </a:lnTo>
                <a:lnTo>
                  <a:pt x="133376" y="59113"/>
                </a:lnTo>
                <a:lnTo>
                  <a:pt x="115500" y="61118"/>
                </a:lnTo>
                <a:lnTo>
                  <a:pt x="97623" y="63219"/>
                </a:lnTo>
                <a:lnTo>
                  <a:pt x="79747" y="66657"/>
                </a:lnTo>
                <a:lnTo>
                  <a:pt x="62558" y="72196"/>
                </a:lnTo>
                <a:lnTo>
                  <a:pt x="46066" y="78308"/>
                </a:lnTo>
                <a:lnTo>
                  <a:pt x="15813" y="94829"/>
                </a:lnTo>
                <a:lnTo>
                  <a:pt x="2062" y="109249"/>
                </a:lnTo>
                <a:lnTo>
                  <a:pt x="0" y="120327"/>
                </a:lnTo>
                <a:lnTo>
                  <a:pt x="7563" y="129209"/>
                </a:lnTo>
                <a:lnTo>
                  <a:pt x="19251" y="136084"/>
                </a:lnTo>
                <a:lnTo>
                  <a:pt x="32315" y="140955"/>
                </a:lnTo>
                <a:close/>
              </a:path>
            </a:pathLst>
          </a:custGeom>
          <a:solidFill>
            <a:srgbClr val="ECBE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089951" y="4284356"/>
            <a:ext cx="362992" cy="146398"/>
          </a:xfrm>
          <a:custGeom>
            <a:avLst/>
            <a:gdLst/>
            <a:ahLst/>
            <a:cxnLst/>
            <a:rect l="l" t="t" r="r" b="b"/>
            <a:pathLst>
              <a:path w="362992" h="146398">
                <a:moveTo>
                  <a:pt x="2062" y="103138"/>
                </a:moveTo>
                <a:lnTo>
                  <a:pt x="0" y="113451"/>
                </a:lnTo>
                <a:lnTo>
                  <a:pt x="6875" y="121664"/>
                </a:lnTo>
                <a:lnTo>
                  <a:pt x="17876" y="127872"/>
                </a:lnTo>
                <a:lnTo>
                  <a:pt x="30940" y="131978"/>
                </a:lnTo>
                <a:lnTo>
                  <a:pt x="41253" y="134079"/>
                </a:lnTo>
                <a:lnTo>
                  <a:pt x="45378" y="134747"/>
                </a:lnTo>
                <a:lnTo>
                  <a:pt x="52932" y="139522"/>
                </a:lnTo>
                <a:lnTo>
                  <a:pt x="60495" y="142960"/>
                </a:lnTo>
                <a:lnTo>
                  <a:pt x="68746" y="144393"/>
                </a:lnTo>
                <a:lnTo>
                  <a:pt x="76309" y="145730"/>
                </a:lnTo>
                <a:lnTo>
                  <a:pt x="83872" y="145730"/>
                </a:lnTo>
                <a:lnTo>
                  <a:pt x="92123" y="144393"/>
                </a:lnTo>
                <a:lnTo>
                  <a:pt x="99686" y="142960"/>
                </a:lnTo>
                <a:lnTo>
                  <a:pt x="107937" y="140191"/>
                </a:lnTo>
                <a:lnTo>
                  <a:pt x="115500" y="138185"/>
                </a:lnTo>
                <a:lnTo>
                  <a:pt x="123063" y="134747"/>
                </a:lnTo>
                <a:lnTo>
                  <a:pt x="130626" y="131309"/>
                </a:lnTo>
                <a:lnTo>
                  <a:pt x="138180" y="128540"/>
                </a:lnTo>
                <a:lnTo>
                  <a:pt x="145743" y="125102"/>
                </a:lnTo>
                <a:lnTo>
                  <a:pt x="153306" y="122333"/>
                </a:lnTo>
                <a:lnTo>
                  <a:pt x="160869" y="119563"/>
                </a:lnTo>
                <a:lnTo>
                  <a:pt x="167745" y="117558"/>
                </a:lnTo>
                <a:lnTo>
                  <a:pt x="174620" y="116125"/>
                </a:lnTo>
                <a:lnTo>
                  <a:pt x="181496" y="115457"/>
                </a:lnTo>
                <a:lnTo>
                  <a:pt x="188371" y="115457"/>
                </a:lnTo>
                <a:lnTo>
                  <a:pt x="194560" y="116889"/>
                </a:lnTo>
                <a:lnTo>
                  <a:pt x="201435" y="118226"/>
                </a:lnTo>
                <a:lnTo>
                  <a:pt x="208311" y="120327"/>
                </a:lnTo>
                <a:lnTo>
                  <a:pt x="215864" y="123001"/>
                </a:lnTo>
                <a:lnTo>
                  <a:pt x="222740" y="125771"/>
                </a:lnTo>
                <a:lnTo>
                  <a:pt x="230991" y="128540"/>
                </a:lnTo>
                <a:lnTo>
                  <a:pt x="239241" y="131309"/>
                </a:lnTo>
                <a:lnTo>
                  <a:pt x="247492" y="134747"/>
                </a:lnTo>
                <a:lnTo>
                  <a:pt x="257118" y="137517"/>
                </a:lnTo>
                <a:lnTo>
                  <a:pt x="267431" y="140191"/>
                </a:lnTo>
                <a:lnTo>
                  <a:pt x="278432" y="142960"/>
                </a:lnTo>
                <a:lnTo>
                  <a:pt x="290121" y="145061"/>
                </a:lnTo>
                <a:lnTo>
                  <a:pt x="302487" y="146398"/>
                </a:lnTo>
                <a:lnTo>
                  <a:pt x="325864" y="144393"/>
                </a:lnTo>
                <a:lnTo>
                  <a:pt x="343741" y="133315"/>
                </a:lnTo>
                <a:lnTo>
                  <a:pt x="355429" y="116889"/>
                </a:lnTo>
                <a:lnTo>
                  <a:pt x="362305" y="94829"/>
                </a:lnTo>
                <a:lnTo>
                  <a:pt x="362992" y="71432"/>
                </a:lnTo>
                <a:lnTo>
                  <a:pt x="358867" y="48131"/>
                </a:lnTo>
                <a:lnTo>
                  <a:pt x="349241" y="26071"/>
                </a:lnTo>
                <a:lnTo>
                  <a:pt x="334802" y="8881"/>
                </a:lnTo>
                <a:lnTo>
                  <a:pt x="325177" y="2769"/>
                </a:lnTo>
                <a:lnTo>
                  <a:pt x="316926" y="0"/>
                </a:lnTo>
                <a:lnTo>
                  <a:pt x="310738" y="668"/>
                </a:lnTo>
                <a:lnTo>
                  <a:pt x="305925" y="4106"/>
                </a:lnTo>
                <a:lnTo>
                  <a:pt x="302487" y="9645"/>
                </a:lnTo>
                <a:lnTo>
                  <a:pt x="300424" y="16425"/>
                </a:lnTo>
                <a:lnTo>
                  <a:pt x="299737" y="24065"/>
                </a:lnTo>
                <a:lnTo>
                  <a:pt x="300424" y="30941"/>
                </a:lnTo>
                <a:lnTo>
                  <a:pt x="301112" y="34379"/>
                </a:lnTo>
                <a:lnTo>
                  <a:pt x="299737" y="37817"/>
                </a:lnTo>
                <a:lnTo>
                  <a:pt x="298362" y="41255"/>
                </a:lnTo>
                <a:lnTo>
                  <a:pt x="295621" y="43929"/>
                </a:lnTo>
                <a:lnTo>
                  <a:pt x="291496" y="46698"/>
                </a:lnTo>
                <a:lnTo>
                  <a:pt x="287370" y="49468"/>
                </a:lnTo>
                <a:lnTo>
                  <a:pt x="282557" y="52237"/>
                </a:lnTo>
                <a:lnTo>
                  <a:pt x="277057" y="54242"/>
                </a:lnTo>
                <a:lnTo>
                  <a:pt x="268806" y="57012"/>
                </a:lnTo>
                <a:lnTo>
                  <a:pt x="259180" y="58444"/>
                </a:lnTo>
                <a:lnTo>
                  <a:pt x="247492" y="59781"/>
                </a:lnTo>
                <a:lnTo>
                  <a:pt x="190434" y="59781"/>
                </a:lnTo>
                <a:lnTo>
                  <a:pt x="173933" y="59113"/>
                </a:lnTo>
                <a:lnTo>
                  <a:pt x="140242" y="59113"/>
                </a:lnTo>
                <a:lnTo>
                  <a:pt x="123063" y="59781"/>
                </a:lnTo>
                <a:lnTo>
                  <a:pt x="106562" y="61118"/>
                </a:lnTo>
                <a:lnTo>
                  <a:pt x="90060" y="63219"/>
                </a:lnTo>
                <a:lnTo>
                  <a:pt x="74246" y="65989"/>
                </a:lnTo>
                <a:lnTo>
                  <a:pt x="59120" y="70095"/>
                </a:lnTo>
                <a:lnTo>
                  <a:pt x="45378" y="74870"/>
                </a:lnTo>
                <a:lnTo>
                  <a:pt x="15813" y="90054"/>
                </a:lnTo>
                <a:lnTo>
                  <a:pt x="2062" y="103138"/>
                </a:lnTo>
                <a:close/>
              </a:path>
            </a:pathLst>
          </a:custGeom>
          <a:solidFill>
            <a:srgbClr val="E8A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096139" y="4291232"/>
            <a:ext cx="354742" cy="136084"/>
          </a:xfrm>
          <a:custGeom>
            <a:avLst/>
            <a:gdLst/>
            <a:ahLst/>
            <a:cxnLst/>
            <a:rect l="l" t="t" r="r" b="b"/>
            <a:pathLst>
              <a:path w="354742" h="136084">
                <a:moveTo>
                  <a:pt x="327927" y="7544"/>
                </a:moveTo>
                <a:lnTo>
                  <a:pt x="318989" y="1336"/>
                </a:lnTo>
                <a:lnTo>
                  <a:pt x="310738" y="0"/>
                </a:lnTo>
                <a:lnTo>
                  <a:pt x="304550" y="1336"/>
                </a:lnTo>
                <a:lnTo>
                  <a:pt x="300424" y="6207"/>
                </a:lnTo>
                <a:lnTo>
                  <a:pt x="297674" y="12319"/>
                </a:lnTo>
                <a:lnTo>
                  <a:pt x="296299" y="20627"/>
                </a:lnTo>
                <a:lnTo>
                  <a:pt x="296987" y="28171"/>
                </a:lnTo>
                <a:lnTo>
                  <a:pt x="299737" y="35716"/>
                </a:lnTo>
                <a:lnTo>
                  <a:pt x="300424" y="39154"/>
                </a:lnTo>
                <a:lnTo>
                  <a:pt x="297674" y="44693"/>
                </a:lnTo>
                <a:lnTo>
                  <a:pt x="290799" y="50136"/>
                </a:lnTo>
                <a:lnTo>
                  <a:pt x="285308" y="52237"/>
                </a:lnTo>
                <a:lnTo>
                  <a:pt x="279807" y="54242"/>
                </a:lnTo>
                <a:lnTo>
                  <a:pt x="272932" y="55675"/>
                </a:lnTo>
                <a:lnTo>
                  <a:pt x="262618" y="57680"/>
                </a:lnTo>
                <a:lnTo>
                  <a:pt x="251617" y="58444"/>
                </a:lnTo>
                <a:lnTo>
                  <a:pt x="238554" y="59113"/>
                </a:lnTo>
                <a:lnTo>
                  <a:pt x="224803" y="59781"/>
                </a:lnTo>
                <a:lnTo>
                  <a:pt x="145055" y="59781"/>
                </a:lnTo>
                <a:lnTo>
                  <a:pt x="128554" y="60450"/>
                </a:lnTo>
                <a:lnTo>
                  <a:pt x="112750" y="60450"/>
                </a:lnTo>
                <a:lnTo>
                  <a:pt x="96936" y="61882"/>
                </a:lnTo>
                <a:lnTo>
                  <a:pt x="82497" y="63219"/>
                </a:lnTo>
                <a:lnTo>
                  <a:pt x="68746" y="65320"/>
                </a:lnTo>
                <a:lnTo>
                  <a:pt x="55682" y="68758"/>
                </a:lnTo>
                <a:lnTo>
                  <a:pt x="44691" y="72196"/>
                </a:lnTo>
                <a:lnTo>
                  <a:pt x="15813" y="85948"/>
                </a:lnTo>
                <a:lnTo>
                  <a:pt x="2062" y="97599"/>
                </a:lnTo>
                <a:lnTo>
                  <a:pt x="0" y="106575"/>
                </a:lnTo>
                <a:lnTo>
                  <a:pt x="6188" y="113451"/>
                </a:lnTo>
                <a:lnTo>
                  <a:pt x="17188" y="118895"/>
                </a:lnTo>
                <a:lnTo>
                  <a:pt x="29565" y="121664"/>
                </a:lnTo>
                <a:lnTo>
                  <a:pt x="39190" y="123765"/>
                </a:lnTo>
                <a:lnTo>
                  <a:pt x="43316" y="124434"/>
                </a:lnTo>
                <a:lnTo>
                  <a:pt x="50869" y="129209"/>
                </a:lnTo>
                <a:lnTo>
                  <a:pt x="58432" y="131978"/>
                </a:lnTo>
                <a:lnTo>
                  <a:pt x="65308" y="134079"/>
                </a:lnTo>
                <a:lnTo>
                  <a:pt x="72871" y="135416"/>
                </a:lnTo>
                <a:lnTo>
                  <a:pt x="80434" y="134747"/>
                </a:lnTo>
                <a:lnTo>
                  <a:pt x="87997" y="134079"/>
                </a:lnTo>
                <a:lnTo>
                  <a:pt x="95561" y="132646"/>
                </a:lnTo>
                <a:lnTo>
                  <a:pt x="103124" y="130641"/>
                </a:lnTo>
                <a:lnTo>
                  <a:pt x="110687" y="127872"/>
                </a:lnTo>
                <a:lnTo>
                  <a:pt x="118250" y="125102"/>
                </a:lnTo>
                <a:lnTo>
                  <a:pt x="125813" y="121664"/>
                </a:lnTo>
                <a:lnTo>
                  <a:pt x="132679" y="118226"/>
                </a:lnTo>
                <a:lnTo>
                  <a:pt x="140242" y="115457"/>
                </a:lnTo>
                <a:lnTo>
                  <a:pt x="147118" y="112687"/>
                </a:lnTo>
                <a:lnTo>
                  <a:pt x="154681" y="110013"/>
                </a:lnTo>
                <a:lnTo>
                  <a:pt x="161557" y="107912"/>
                </a:lnTo>
                <a:lnTo>
                  <a:pt x="168432" y="106575"/>
                </a:lnTo>
                <a:lnTo>
                  <a:pt x="181496" y="106575"/>
                </a:lnTo>
                <a:lnTo>
                  <a:pt x="188371" y="107912"/>
                </a:lnTo>
                <a:lnTo>
                  <a:pt x="194560" y="109249"/>
                </a:lnTo>
                <a:lnTo>
                  <a:pt x="201435" y="111350"/>
                </a:lnTo>
                <a:lnTo>
                  <a:pt x="208301" y="113451"/>
                </a:lnTo>
                <a:lnTo>
                  <a:pt x="215864" y="116125"/>
                </a:lnTo>
                <a:lnTo>
                  <a:pt x="223427" y="118895"/>
                </a:lnTo>
                <a:lnTo>
                  <a:pt x="230991" y="121664"/>
                </a:lnTo>
                <a:lnTo>
                  <a:pt x="239929" y="124434"/>
                </a:lnTo>
                <a:lnTo>
                  <a:pt x="248867" y="127872"/>
                </a:lnTo>
                <a:lnTo>
                  <a:pt x="258493" y="129877"/>
                </a:lnTo>
                <a:lnTo>
                  <a:pt x="269494" y="132646"/>
                </a:lnTo>
                <a:lnTo>
                  <a:pt x="280495" y="134747"/>
                </a:lnTo>
                <a:lnTo>
                  <a:pt x="292861" y="136084"/>
                </a:lnTo>
                <a:lnTo>
                  <a:pt x="315551" y="134079"/>
                </a:lnTo>
                <a:lnTo>
                  <a:pt x="333427" y="124434"/>
                </a:lnTo>
                <a:lnTo>
                  <a:pt x="345803" y="107912"/>
                </a:lnTo>
                <a:lnTo>
                  <a:pt x="352679" y="87953"/>
                </a:lnTo>
                <a:lnTo>
                  <a:pt x="354742" y="66657"/>
                </a:lnTo>
                <a:lnTo>
                  <a:pt x="350616" y="43929"/>
                </a:lnTo>
                <a:lnTo>
                  <a:pt x="342366" y="24065"/>
                </a:lnTo>
                <a:lnTo>
                  <a:pt x="327927" y="7544"/>
                </a:lnTo>
                <a:close/>
              </a:path>
            </a:pathLst>
          </a:custGeom>
          <a:solidFill>
            <a:srgbClr val="E4A2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100952" y="4298108"/>
            <a:ext cx="347178" cy="125771"/>
          </a:xfrm>
          <a:custGeom>
            <a:avLst/>
            <a:gdLst/>
            <a:ahLst/>
            <a:cxnLst/>
            <a:rect l="l" t="t" r="r" b="b"/>
            <a:pathLst>
              <a:path w="347178" h="125771">
                <a:moveTo>
                  <a:pt x="16501" y="81077"/>
                </a:moveTo>
                <a:lnTo>
                  <a:pt x="2750" y="91391"/>
                </a:lnTo>
                <a:lnTo>
                  <a:pt x="0" y="98936"/>
                </a:lnTo>
                <a:lnTo>
                  <a:pt x="6188" y="105143"/>
                </a:lnTo>
                <a:lnTo>
                  <a:pt x="16501" y="110013"/>
                </a:lnTo>
                <a:lnTo>
                  <a:pt x="28189" y="112687"/>
                </a:lnTo>
                <a:lnTo>
                  <a:pt x="37815" y="114120"/>
                </a:lnTo>
                <a:lnTo>
                  <a:pt x="41931" y="114788"/>
                </a:lnTo>
                <a:lnTo>
                  <a:pt x="49494" y="118895"/>
                </a:lnTo>
                <a:lnTo>
                  <a:pt x="56370" y="121664"/>
                </a:lnTo>
                <a:lnTo>
                  <a:pt x="63933" y="123765"/>
                </a:lnTo>
                <a:lnTo>
                  <a:pt x="70808" y="124434"/>
                </a:lnTo>
                <a:lnTo>
                  <a:pt x="78372" y="124434"/>
                </a:lnTo>
                <a:lnTo>
                  <a:pt x="85935" y="123765"/>
                </a:lnTo>
                <a:lnTo>
                  <a:pt x="92810" y="122333"/>
                </a:lnTo>
                <a:lnTo>
                  <a:pt x="100374" y="120327"/>
                </a:lnTo>
                <a:lnTo>
                  <a:pt x="107937" y="117558"/>
                </a:lnTo>
                <a:lnTo>
                  <a:pt x="114812" y="114788"/>
                </a:lnTo>
                <a:lnTo>
                  <a:pt x="122366" y="112019"/>
                </a:lnTo>
                <a:lnTo>
                  <a:pt x="129241" y="108581"/>
                </a:lnTo>
                <a:lnTo>
                  <a:pt x="136805" y="105811"/>
                </a:lnTo>
                <a:lnTo>
                  <a:pt x="143680" y="103138"/>
                </a:lnTo>
                <a:lnTo>
                  <a:pt x="150556" y="101037"/>
                </a:lnTo>
                <a:lnTo>
                  <a:pt x="157431" y="98936"/>
                </a:lnTo>
                <a:lnTo>
                  <a:pt x="164307" y="97599"/>
                </a:lnTo>
                <a:lnTo>
                  <a:pt x="176683" y="97599"/>
                </a:lnTo>
                <a:lnTo>
                  <a:pt x="182871" y="98267"/>
                </a:lnTo>
                <a:lnTo>
                  <a:pt x="189747" y="99700"/>
                </a:lnTo>
                <a:lnTo>
                  <a:pt x="195935" y="101705"/>
                </a:lnTo>
                <a:lnTo>
                  <a:pt x="202810" y="103806"/>
                </a:lnTo>
                <a:lnTo>
                  <a:pt x="209676" y="106575"/>
                </a:lnTo>
                <a:lnTo>
                  <a:pt x="217239" y="109249"/>
                </a:lnTo>
                <a:lnTo>
                  <a:pt x="224803" y="112019"/>
                </a:lnTo>
                <a:lnTo>
                  <a:pt x="233053" y="114788"/>
                </a:lnTo>
                <a:lnTo>
                  <a:pt x="241992" y="117558"/>
                </a:lnTo>
                <a:lnTo>
                  <a:pt x="251617" y="120327"/>
                </a:lnTo>
                <a:lnTo>
                  <a:pt x="261931" y="122333"/>
                </a:lnTo>
                <a:lnTo>
                  <a:pt x="272932" y="124434"/>
                </a:lnTo>
                <a:lnTo>
                  <a:pt x="285308" y="125771"/>
                </a:lnTo>
                <a:lnTo>
                  <a:pt x="307988" y="123765"/>
                </a:lnTo>
                <a:lnTo>
                  <a:pt x="325177" y="114788"/>
                </a:lnTo>
                <a:lnTo>
                  <a:pt x="337553" y="99700"/>
                </a:lnTo>
                <a:lnTo>
                  <a:pt x="345116" y="81077"/>
                </a:lnTo>
                <a:lnTo>
                  <a:pt x="347178" y="61118"/>
                </a:lnTo>
                <a:lnTo>
                  <a:pt x="344428" y="40491"/>
                </a:lnTo>
                <a:lnTo>
                  <a:pt x="336178" y="21296"/>
                </a:lnTo>
                <a:lnTo>
                  <a:pt x="322426" y="6111"/>
                </a:lnTo>
                <a:lnTo>
                  <a:pt x="313488" y="668"/>
                </a:lnTo>
                <a:lnTo>
                  <a:pt x="305925" y="0"/>
                </a:lnTo>
                <a:lnTo>
                  <a:pt x="300424" y="2673"/>
                </a:lnTo>
                <a:lnTo>
                  <a:pt x="296987" y="8212"/>
                </a:lnTo>
                <a:lnTo>
                  <a:pt x="294924" y="15757"/>
                </a:lnTo>
                <a:lnTo>
                  <a:pt x="294924" y="24734"/>
                </a:lnTo>
                <a:lnTo>
                  <a:pt x="296987" y="32946"/>
                </a:lnTo>
                <a:lnTo>
                  <a:pt x="300424" y="41255"/>
                </a:lnTo>
                <a:lnTo>
                  <a:pt x="301800" y="46698"/>
                </a:lnTo>
                <a:lnTo>
                  <a:pt x="297674" y="50136"/>
                </a:lnTo>
                <a:lnTo>
                  <a:pt x="289424" y="53574"/>
                </a:lnTo>
                <a:lnTo>
                  <a:pt x="277057" y="55675"/>
                </a:lnTo>
                <a:lnTo>
                  <a:pt x="261931" y="57012"/>
                </a:lnTo>
                <a:lnTo>
                  <a:pt x="244054" y="58444"/>
                </a:lnTo>
                <a:lnTo>
                  <a:pt x="223427" y="59113"/>
                </a:lnTo>
                <a:lnTo>
                  <a:pt x="179433" y="59113"/>
                </a:lnTo>
                <a:lnTo>
                  <a:pt x="156744" y="59781"/>
                </a:lnTo>
                <a:lnTo>
                  <a:pt x="134054" y="59781"/>
                </a:lnTo>
                <a:lnTo>
                  <a:pt x="112062" y="60450"/>
                </a:lnTo>
                <a:lnTo>
                  <a:pt x="92123" y="61882"/>
                </a:lnTo>
                <a:lnTo>
                  <a:pt x="73559" y="63219"/>
                </a:lnTo>
                <a:lnTo>
                  <a:pt x="57745" y="65989"/>
                </a:lnTo>
                <a:lnTo>
                  <a:pt x="45369" y="69427"/>
                </a:lnTo>
                <a:lnTo>
                  <a:pt x="16501" y="81077"/>
                </a:lnTo>
                <a:close/>
              </a:path>
            </a:pathLst>
          </a:custGeom>
          <a:solidFill>
            <a:srgbClr val="DF956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8163510" y="4557959"/>
            <a:ext cx="136814" cy="195274"/>
          </a:xfrm>
          <a:custGeom>
            <a:avLst/>
            <a:gdLst/>
            <a:ahLst/>
            <a:cxnLst/>
            <a:rect l="l" t="t" r="r" b="b"/>
            <a:pathLst>
              <a:path w="136814" h="195274">
                <a:moveTo>
                  <a:pt x="40565" y="105897"/>
                </a:moveTo>
                <a:lnTo>
                  <a:pt x="35065" y="101084"/>
                </a:lnTo>
                <a:lnTo>
                  <a:pt x="29565" y="95584"/>
                </a:lnTo>
                <a:lnTo>
                  <a:pt x="25439" y="90083"/>
                </a:lnTo>
                <a:lnTo>
                  <a:pt x="21314" y="83895"/>
                </a:lnTo>
                <a:lnTo>
                  <a:pt x="17188" y="77706"/>
                </a:lnTo>
                <a:lnTo>
                  <a:pt x="14438" y="70830"/>
                </a:lnTo>
                <a:lnTo>
                  <a:pt x="11688" y="63955"/>
                </a:lnTo>
                <a:lnTo>
                  <a:pt x="9625" y="55704"/>
                </a:lnTo>
                <a:lnTo>
                  <a:pt x="7563" y="47462"/>
                </a:lnTo>
                <a:lnTo>
                  <a:pt x="5500" y="39249"/>
                </a:lnTo>
                <a:lnTo>
                  <a:pt x="4125" y="30941"/>
                </a:lnTo>
                <a:lnTo>
                  <a:pt x="3437" y="26834"/>
                </a:lnTo>
                <a:lnTo>
                  <a:pt x="3437" y="22728"/>
                </a:lnTo>
                <a:lnTo>
                  <a:pt x="2750" y="18622"/>
                </a:lnTo>
                <a:lnTo>
                  <a:pt x="2750" y="14420"/>
                </a:lnTo>
                <a:lnTo>
                  <a:pt x="2062" y="10982"/>
                </a:lnTo>
                <a:lnTo>
                  <a:pt x="1375" y="6875"/>
                </a:lnTo>
                <a:lnTo>
                  <a:pt x="687" y="3437"/>
                </a:lnTo>
                <a:lnTo>
                  <a:pt x="0" y="0"/>
                </a:lnTo>
                <a:lnTo>
                  <a:pt x="0" y="668"/>
                </a:lnTo>
                <a:lnTo>
                  <a:pt x="687" y="4106"/>
                </a:lnTo>
                <a:lnTo>
                  <a:pt x="687" y="8308"/>
                </a:lnTo>
                <a:lnTo>
                  <a:pt x="1375" y="12414"/>
                </a:lnTo>
                <a:lnTo>
                  <a:pt x="1375" y="20627"/>
                </a:lnTo>
                <a:lnTo>
                  <a:pt x="687" y="24734"/>
                </a:lnTo>
                <a:lnTo>
                  <a:pt x="687" y="32373"/>
                </a:lnTo>
                <a:lnTo>
                  <a:pt x="2062" y="41255"/>
                </a:lnTo>
                <a:lnTo>
                  <a:pt x="2750" y="49563"/>
                </a:lnTo>
                <a:lnTo>
                  <a:pt x="4125" y="57766"/>
                </a:lnTo>
                <a:lnTo>
                  <a:pt x="6188" y="66017"/>
                </a:lnTo>
                <a:lnTo>
                  <a:pt x="8250" y="73581"/>
                </a:lnTo>
                <a:lnTo>
                  <a:pt x="11000" y="80457"/>
                </a:lnTo>
                <a:lnTo>
                  <a:pt x="14438" y="86645"/>
                </a:lnTo>
                <a:lnTo>
                  <a:pt x="17876" y="92833"/>
                </a:lnTo>
                <a:lnTo>
                  <a:pt x="22001" y="99022"/>
                </a:lnTo>
                <a:lnTo>
                  <a:pt x="26814" y="104522"/>
                </a:lnTo>
                <a:lnTo>
                  <a:pt x="32315" y="110023"/>
                </a:lnTo>
                <a:lnTo>
                  <a:pt x="37815" y="115524"/>
                </a:lnTo>
                <a:lnTo>
                  <a:pt x="40565" y="117586"/>
                </a:lnTo>
                <a:lnTo>
                  <a:pt x="43316" y="119649"/>
                </a:lnTo>
                <a:lnTo>
                  <a:pt x="46066" y="121712"/>
                </a:lnTo>
                <a:lnTo>
                  <a:pt x="48816" y="123775"/>
                </a:lnTo>
                <a:lnTo>
                  <a:pt x="51566" y="125837"/>
                </a:lnTo>
                <a:lnTo>
                  <a:pt x="55004" y="127900"/>
                </a:lnTo>
                <a:lnTo>
                  <a:pt x="57754" y="129963"/>
                </a:lnTo>
                <a:lnTo>
                  <a:pt x="60495" y="132026"/>
                </a:lnTo>
                <a:lnTo>
                  <a:pt x="63933" y="134088"/>
                </a:lnTo>
                <a:lnTo>
                  <a:pt x="67371" y="136839"/>
                </a:lnTo>
                <a:lnTo>
                  <a:pt x="70121" y="139589"/>
                </a:lnTo>
                <a:lnTo>
                  <a:pt x="73559" y="142340"/>
                </a:lnTo>
                <a:lnTo>
                  <a:pt x="76997" y="145090"/>
                </a:lnTo>
                <a:lnTo>
                  <a:pt x="80434" y="147153"/>
                </a:lnTo>
                <a:lnTo>
                  <a:pt x="83185" y="149215"/>
                </a:lnTo>
                <a:lnTo>
                  <a:pt x="86622" y="151966"/>
                </a:lnTo>
                <a:lnTo>
                  <a:pt x="92810" y="156779"/>
                </a:lnTo>
                <a:lnTo>
                  <a:pt x="99686" y="162280"/>
                </a:lnTo>
                <a:lnTo>
                  <a:pt x="105874" y="167093"/>
                </a:lnTo>
                <a:lnTo>
                  <a:pt x="112062" y="172593"/>
                </a:lnTo>
                <a:lnTo>
                  <a:pt x="117562" y="178084"/>
                </a:lnTo>
                <a:lnTo>
                  <a:pt x="123751" y="183585"/>
                </a:lnTo>
                <a:lnTo>
                  <a:pt x="129251" y="189086"/>
                </a:lnTo>
                <a:lnTo>
                  <a:pt x="134751" y="195274"/>
                </a:lnTo>
                <a:lnTo>
                  <a:pt x="136814" y="195274"/>
                </a:lnTo>
                <a:lnTo>
                  <a:pt x="136814" y="193211"/>
                </a:lnTo>
                <a:lnTo>
                  <a:pt x="132001" y="187023"/>
                </a:lnTo>
                <a:lnTo>
                  <a:pt x="127188" y="180835"/>
                </a:lnTo>
                <a:lnTo>
                  <a:pt x="121688" y="175344"/>
                </a:lnTo>
                <a:lnTo>
                  <a:pt x="116187" y="169155"/>
                </a:lnTo>
                <a:lnTo>
                  <a:pt x="110687" y="163655"/>
                </a:lnTo>
                <a:lnTo>
                  <a:pt x="105186" y="158154"/>
                </a:lnTo>
                <a:lnTo>
                  <a:pt x="99686" y="153341"/>
                </a:lnTo>
                <a:lnTo>
                  <a:pt x="93498" y="147840"/>
                </a:lnTo>
                <a:lnTo>
                  <a:pt x="90748" y="145777"/>
                </a:lnTo>
                <a:lnTo>
                  <a:pt x="87310" y="143027"/>
                </a:lnTo>
                <a:lnTo>
                  <a:pt x="84560" y="140964"/>
                </a:lnTo>
                <a:lnTo>
                  <a:pt x="81809" y="138214"/>
                </a:lnTo>
                <a:lnTo>
                  <a:pt x="78372" y="135464"/>
                </a:lnTo>
                <a:lnTo>
                  <a:pt x="75621" y="132713"/>
                </a:lnTo>
                <a:lnTo>
                  <a:pt x="72184" y="130651"/>
                </a:lnTo>
                <a:lnTo>
                  <a:pt x="69433" y="127900"/>
                </a:lnTo>
                <a:lnTo>
                  <a:pt x="66683" y="125837"/>
                </a:lnTo>
                <a:lnTo>
                  <a:pt x="63933" y="123775"/>
                </a:lnTo>
                <a:lnTo>
                  <a:pt x="60495" y="121712"/>
                </a:lnTo>
                <a:lnTo>
                  <a:pt x="57754" y="118962"/>
                </a:lnTo>
                <a:lnTo>
                  <a:pt x="55004" y="116899"/>
                </a:lnTo>
                <a:lnTo>
                  <a:pt x="51566" y="114836"/>
                </a:lnTo>
                <a:lnTo>
                  <a:pt x="48816" y="112773"/>
                </a:lnTo>
                <a:lnTo>
                  <a:pt x="46066" y="110711"/>
                </a:lnTo>
                <a:lnTo>
                  <a:pt x="40565" y="10589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8303763" y="4544875"/>
            <a:ext cx="102427" cy="212483"/>
          </a:xfrm>
          <a:custGeom>
            <a:avLst/>
            <a:gdLst/>
            <a:ahLst/>
            <a:cxnLst/>
            <a:rect l="l" t="t" r="r" b="b"/>
            <a:pathLst>
              <a:path w="102427" h="212483">
                <a:moveTo>
                  <a:pt x="0" y="209733"/>
                </a:moveTo>
                <a:lnTo>
                  <a:pt x="2053" y="211108"/>
                </a:lnTo>
                <a:lnTo>
                  <a:pt x="4115" y="211795"/>
                </a:lnTo>
                <a:lnTo>
                  <a:pt x="6866" y="212483"/>
                </a:lnTo>
                <a:lnTo>
                  <a:pt x="10303" y="212483"/>
                </a:lnTo>
                <a:lnTo>
                  <a:pt x="15116" y="211795"/>
                </a:lnTo>
                <a:lnTo>
                  <a:pt x="19929" y="209733"/>
                </a:lnTo>
                <a:lnTo>
                  <a:pt x="26117" y="205607"/>
                </a:lnTo>
                <a:lnTo>
                  <a:pt x="29555" y="203544"/>
                </a:lnTo>
                <a:lnTo>
                  <a:pt x="32305" y="200794"/>
                </a:lnTo>
                <a:lnTo>
                  <a:pt x="35743" y="198731"/>
                </a:lnTo>
                <a:lnTo>
                  <a:pt x="38493" y="196668"/>
                </a:lnTo>
                <a:lnTo>
                  <a:pt x="41931" y="193918"/>
                </a:lnTo>
                <a:lnTo>
                  <a:pt x="44681" y="191855"/>
                </a:lnTo>
                <a:lnTo>
                  <a:pt x="48119" y="189105"/>
                </a:lnTo>
                <a:lnTo>
                  <a:pt x="50869" y="186364"/>
                </a:lnTo>
                <a:lnTo>
                  <a:pt x="53620" y="183614"/>
                </a:lnTo>
                <a:lnTo>
                  <a:pt x="56370" y="180863"/>
                </a:lnTo>
                <a:lnTo>
                  <a:pt x="59120" y="178113"/>
                </a:lnTo>
                <a:lnTo>
                  <a:pt x="61870" y="174675"/>
                </a:lnTo>
                <a:lnTo>
                  <a:pt x="64620" y="171925"/>
                </a:lnTo>
                <a:lnTo>
                  <a:pt x="66683" y="168487"/>
                </a:lnTo>
                <a:lnTo>
                  <a:pt x="69433" y="165737"/>
                </a:lnTo>
                <a:lnTo>
                  <a:pt x="71496" y="162299"/>
                </a:lnTo>
                <a:lnTo>
                  <a:pt x="75621" y="155423"/>
                </a:lnTo>
                <a:lnTo>
                  <a:pt x="79059" y="148547"/>
                </a:lnTo>
                <a:lnTo>
                  <a:pt x="81809" y="141671"/>
                </a:lnTo>
                <a:lnTo>
                  <a:pt x="84550" y="134795"/>
                </a:lnTo>
                <a:lnTo>
                  <a:pt x="90051" y="119668"/>
                </a:lnTo>
                <a:lnTo>
                  <a:pt x="94864" y="103854"/>
                </a:lnTo>
                <a:lnTo>
                  <a:pt x="97614" y="88039"/>
                </a:lnTo>
                <a:lnTo>
                  <a:pt x="100364" y="72225"/>
                </a:lnTo>
                <a:lnTo>
                  <a:pt x="101739" y="54338"/>
                </a:lnTo>
                <a:lnTo>
                  <a:pt x="102427" y="37148"/>
                </a:lnTo>
                <a:lnTo>
                  <a:pt x="102427" y="19290"/>
                </a:lnTo>
                <a:lnTo>
                  <a:pt x="100364" y="2100"/>
                </a:lnTo>
                <a:lnTo>
                  <a:pt x="98301" y="0"/>
                </a:lnTo>
                <a:lnTo>
                  <a:pt x="99676" y="15852"/>
                </a:lnTo>
                <a:lnTo>
                  <a:pt x="100364" y="31705"/>
                </a:lnTo>
                <a:lnTo>
                  <a:pt x="99676" y="47462"/>
                </a:lnTo>
                <a:lnTo>
                  <a:pt x="97614" y="63974"/>
                </a:lnTo>
                <a:lnTo>
                  <a:pt x="95551" y="79788"/>
                </a:lnTo>
                <a:lnTo>
                  <a:pt x="92113" y="95603"/>
                </a:lnTo>
                <a:lnTo>
                  <a:pt x="87300" y="110730"/>
                </a:lnTo>
                <a:lnTo>
                  <a:pt x="82497" y="125857"/>
                </a:lnTo>
                <a:lnTo>
                  <a:pt x="79747" y="132732"/>
                </a:lnTo>
                <a:lnTo>
                  <a:pt x="76997" y="139608"/>
                </a:lnTo>
                <a:lnTo>
                  <a:pt x="74246" y="145797"/>
                </a:lnTo>
                <a:lnTo>
                  <a:pt x="70808" y="152672"/>
                </a:lnTo>
                <a:lnTo>
                  <a:pt x="67371" y="158861"/>
                </a:lnTo>
                <a:lnTo>
                  <a:pt x="63245" y="165049"/>
                </a:lnTo>
                <a:lnTo>
                  <a:pt x="58432" y="171237"/>
                </a:lnTo>
                <a:lnTo>
                  <a:pt x="53620" y="176738"/>
                </a:lnTo>
                <a:lnTo>
                  <a:pt x="50869" y="179488"/>
                </a:lnTo>
                <a:lnTo>
                  <a:pt x="48119" y="182239"/>
                </a:lnTo>
                <a:lnTo>
                  <a:pt x="45369" y="184989"/>
                </a:lnTo>
                <a:lnTo>
                  <a:pt x="42619" y="187730"/>
                </a:lnTo>
                <a:lnTo>
                  <a:pt x="39868" y="190480"/>
                </a:lnTo>
                <a:lnTo>
                  <a:pt x="37118" y="193231"/>
                </a:lnTo>
                <a:lnTo>
                  <a:pt x="34368" y="195981"/>
                </a:lnTo>
                <a:lnTo>
                  <a:pt x="31618" y="198044"/>
                </a:lnTo>
                <a:lnTo>
                  <a:pt x="28867" y="200794"/>
                </a:lnTo>
                <a:lnTo>
                  <a:pt x="25430" y="202857"/>
                </a:lnTo>
                <a:lnTo>
                  <a:pt x="22679" y="204919"/>
                </a:lnTo>
                <a:lnTo>
                  <a:pt x="19242" y="206982"/>
                </a:lnTo>
                <a:lnTo>
                  <a:pt x="12366" y="210420"/>
                </a:lnTo>
                <a:lnTo>
                  <a:pt x="6178" y="211108"/>
                </a:lnTo>
                <a:lnTo>
                  <a:pt x="2053" y="210420"/>
                </a:lnTo>
                <a:lnTo>
                  <a:pt x="0" y="20973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7796402" y="5271645"/>
            <a:ext cx="126491" cy="42630"/>
          </a:xfrm>
          <a:custGeom>
            <a:avLst/>
            <a:gdLst/>
            <a:ahLst/>
            <a:cxnLst/>
            <a:rect l="l" t="t" r="r" b="b"/>
            <a:pathLst>
              <a:path w="126491" h="42630">
                <a:moveTo>
                  <a:pt x="687" y="21315"/>
                </a:moveTo>
                <a:lnTo>
                  <a:pt x="2750" y="30253"/>
                </a:lnTo>
                <a:lnTo>
                  <a:pt x="4812" y="34379"/>
                </a:lnTo>
                <a:lnTo>
                  <a:pt x="8250" y="37129"/>
                </a:lnTo>
                <a:lnTo>
                  <a:pt x="11688" y="39192"/>
                </a:lnTo>
                <a:lnTo>
                  <a:pt x="15813" y="41255"/>
                </a:lnTo>
                <a:lnTo>
                  <a:pt x="19929" y="41942"/>
                </a:lnTo>
                <a:lnTo>
                  <a:pt x="24055" y="42630"/>
                </a:lnTo>
                <a:lnTo>
                  <a:pt x="36431" y="42630"/>
                </a:lnTo>
                <a:lnTo>
                  <a:pt x="41931" y="41942"/>
                </a:lnTo>
                <a:lnTo>
                  <a:pt x="48119" y="40567"/>
                </a:lnTo>
                <a:lnTo>
                  <a:pt x="54995" y="39880"/>
                </a:lnTo>
                <a:lnTo>
                  <a:pt x="61183" y="38504"/>
                </a:lnTo>
                <a:lnTo>
                  <a:pt x="67371" y="37129"/>
                </a:lnTo>
                <a:lnTo>
                  <a:pt x="72871" y="36442"/>
                </a:lnTo>
                <a:lnTo>
                  <a:pt x="76309" y="35754"/>
                </a:lnTo>
                <a:lnTo>
                  <a:pt x="82497" y="35066"/>
                </a:lnTo>
                <a:lnTo>
                  <a:pt x="87997" y="34379"/>
                </a:lnTo>
                <a:lnTo>
                  <a:pt x="94185" y="33004"/>
                </a:lnTo>
                <a:lnTo>
                  <a:pt x="100364" y="32316"/>
                </a:lnTo>
                <a:lnTo>
                  <a:pt x="105864" y="31628"/>
                </a:lnTo>
                <a:lnTo>
                  <a:pt x="112052" y="30941"/>
                </a:lnTo>
                <a:lnTo>
                  <a:pt x="117553" y="30253"/>
                </a:lnTo>
                <a:lnTo>
                  <a:pt x="123741" y="29566"/>
                </a:lnTo>
                <a:lnTo>
                  <a:pt x="126491" y="27503"/>
                </a:lnTo>
                <a:lnTo>
                  <a:pt x="125116" y="25440"/>
                </a:lnTo>
                <a:lnTo>
                  <a:pt x="119616" y="24753"/>
                </a:lnTo>
                <a:lnTo>
                  <a:pt x="98311" y="24753"/>
                </a:lnTo>
                <a:lnTo>
                  <a:pt x="93498" y="25440"/>
                </a:lnTo>
                <a:lnTo>
                  <a:pt x="87997" y="25440"/>
                </a:lnTo>
                <a:lnTo>
                  <a:pt x="82497" y="26128"/>
                </a:lnTo>
                <a:lnTo>
                  <a:pt x="79059" y="26815"/>
                </a:lnTo>
                <a:lnTo>
                  <a:pt x="74246" y="27503"/>
                </a:lnTo>
                <a:lnTo>
                  <a:pt x="68058" y="28191"/>
                </a:lnTo>
                <a:lnTo>
                  <a:pt x="61870" y="28878"/>
                </a:lnTo>
                <a:lnTo>
                  <a:pt x="55682" y="30253"/>
                </a:lnTo>
                <a:lnTo>
                  <a:pt x="49494" y="30941"/>
                </a:lnTo>
                <a:lnTo>
                  <a:pt x="44681" y="31628"/>
                </a:lnTo>
                <a:lnTo>
                  <a:pt x="41243" y="32316"/>
                </a:lnTo>
                <a:lnTo>
                  <a:pt x="37118" y="33004"/>
                </a:lnTo>
                <a:lnTo>
                  <a:pt x="24055" y="33004"/>
                </a:lnTo>
                <a:lnTo>
                  <a:pt x="19242" y="32316"/>
                </a:lnTo>
                <a:lnTo>
                  <a:pt x="15126" y="30941"/>
                </a:lnTo>
                <a:lnTo>
                  <a:pt x="11688" y="28878"/>
                </a:lnTo>
                <a:lnTo>
                  <a:pt x="8938" y="25440"/>
                </a:lnTo>
                <a:lnTo>
                  <a:pt x="7563" y="22690"/>
                </a:lnTo>
                <a:lnTo>
                  <a:pt x="6188" y="19252"/>
                </a:lnTo>
                <a:lnTo>
                  <a:pt x="4812" y="16502"/>
                </a:lnTo>
                <a:lnTo>
                  <a:pt x="4125" y="13064"/>
                </a:lnTo>
                <a:lnTo>
                  <a:pt x="3437" y="8938"/>
                </a:lnTo>
                <a:lnTo>
                  <a:pt x="2062" y="4813"/>
                </a:lnTo>
                <a:lnTo>
                  <a:pt x="687" y="1375"/>
                </a:lnTo>
                <a:lnTo>
                  <a:pt x="0" y="0"/>
                </a:lnTo>
                <a:lnTo>
                  <a:pt x="0" y="11688"/>
                </a:lnTo>
                <a:lnTo>
                  <a:pt x="687" y="2131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7779212" y="5241401"/>
            <a:ext cx="127180" cy="43308"/>
          </a:xfrm>
          <a:custGeom>
            <a:avLst/>
            <a:gdLst/>
            <a:ahLst/>
            <a:cxnLst/>
            <a:rect l="l" t="t" r="r" b="b"/>
            <a:pathLst>
              <a:path w="127180" h="43308">
                <a:moveTo>
                  <a:pt x="5500" y="34369"/>
                </a:moveTo>
                <a:lnTo>
                  <a:pt x="8937" y="37120"/>
                </a:lnTo>
                <a:lnTo>
                  <a:pt x="12375" y="39182"/>
                </a:lnTo>
                <a:lnTo>
                  <a:pt x="16502" y="41245"/>
                </a:lnTo>
                <a:lnTo>
                  <a:pt x="20627" y="41933"/>
                </a:lnTo>
                <a:lnTo>
                  <a:pt x="24753" y="42620"/>
                </a:lnTo>
                <a:lnTo>
                  <a:pt x="29565" y="43308"/>
                </a:lnTo>
                <a:lnTo>
                  <a:pt x="37119" y="43308"/>
                </a:lnTo>
                <a:lnTo>
                  <a:pt x="42620" y="42620"/>
                </a:lnTo>
                <a:lnTo>
                  <a:pt x="48120" y="41245"/>
                </a:lnTo>
                <a:lnTo>
                  <a:pt x="54996" y="40558"/>
                </a:lnTo>
                <a:lnTo>
                  <a:pt x="61871" y="39182"/>
                </a:lnTo>
                <a:lnTo>
                  <a:pt x="68059" y="37807"/>
                </a:lnTo>
                <a:lnTo>
                  <a:pt x="73560" y="37120"/>
                </a:lnTo>
                <a:lnTo>
                  <a:pt x="76997" y="36432"/>
                </a:lnTo>
                <a:lnTo>
                  <a:pt x="83186" y="35744"/>
                </a:lnTo>
                <a:lnTo>
                  <a:pt x="88686" y="34369"/>
                </a:lnTo>
                <a:lnTo>
                  <a:pt x="94874" y="33682"/>
                </a:lnTo>
                <a:lnTo>
                  <a:pt x="100374" y="32307"/>
                </a:lnTo>
                <a:lnTo>
                  <a:pt x="106563" y="31619"/>
                </a:lnTo>
                <a:lnTo>
                  <a:pt x="112063" y="30931"/>
                </a:lnTo>
                <a:lnTo>
                  <a:pt x="118241" y="30931"/>
                </a:lnTo>
                <a:lnTo>
                  <a:pt x="124429" y="30244"/>
                </a:lnTo>
                <a:lnTo>
                  <a:pt x="127180" y="27493"/>
                </a:lnTo>
                <a:lnTo>
                  <a:pt x="125117" y="25431"/>
                </a:lnTo>
                <a:lnTo>
                  <a:pt x="93499" y="25431"/>
                </a:lnTo>
                <a:lnTo>
                  <a:pt x="88686" y="26118"/>
                </a:lnTo>
                <a:lnTo>
                  <a:pt x="83186" y="26118"/>
                </a:lnTo>
                <a:lnTo>
                  <a:pt x="79748" y="26806"/>
                </a:lnTo>
                <a:lnTo>
                  <a:pt x="74247" y="27493"/>
                </a:lnTo>
                <a:lnTo>
                  <a:pt x="68747" y="28181"/>
                </a:lnTo>
                <a:lnTo>
                  <a:pt x="61871" y="29556"/>
                </a:lnTo>
                <a:lnTo>
                  <a:pt x="55683" y="30244"/>
                </a:lnTo>
                <a:lnTo>
                  <a:pt x="50183" y="31619"/>
                </a:lnTo>
                <a:lnTo>
                  <a:pt x="45370" y="32307"/>
                </a:lnTo>
                <a:lnTo>
                  <a:pt x="41932" y="32994"/>
                </a:lnTo>
                <a:lnTo>
                  <a:pt x="37807" y="33682"/>
                </a:lnTo>
                <a:lnTo>
                  <a:pt x="24065" y="33682"/>
                </a:lnTo>
                <a:lnTo>
                  <a:pt x="19940" y="32994"/>
                </a:lnTo>
                <a:lnTo>
                  <a:pt x="15814" y="31619"/>
                </a:lnTo>
                <a:lnTo>
                  <a:pt x="11687" y="29556"/>
                </a:lnTo>
                <a:lnTo>
                  <a:pt x="8937" y="26118"/>
                </a:lnTo>
                <a:lnTo>
                  <a:pt x="7562" y="22680"/>
                </a:lnTo>
                <a:lnTo>
                  <a:pt x="6188" y="19930"/>
                </a:lnTo>
                <a:lnTo>
                  <a:pt x="5500" y="16492"/>
                </a:lnTo>
                <a:lnTo>
                  <a:pt x="4812" y="13742"/>
                </a:lnTo>
                <a:lnTo>
                  <a:pt x="3437" y="9626"/>
                </a:lnTo>
                <a:lnTo>
                  <a:pt x="2062" y="4813"/>
                </a:lnTo>
                <a:lnTo>
                  <a:pt x="687" y="1375"/>
                </a:lnTo>
                <a:lnTo>
                  <a:pt x="0" y="0"/>
                </a:lnTo>
                <a:lnTo>
                  <a:pt x="0" y="11688"/>
                </a:lnTo>
                <a:lnTo>
                  <a:pt x="1375" y="21305"/>
                </a:lnTo>
                <a:lnTo>
                  <a:pt x="3437" y="30244"/>
                </a:lnTo>
                <a:lnTo>
                  <a:pt x="5500" y="3436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259071" y="4689297"/>
            <a:ext cx="65996" cy="13751"/>
          </a:xfrm>
          <a:custGeom>
            <a:avLst/>
            <a:gdLst/>
            <a:ahLst/>
            <a:cxnLst/>
            <a:rect l="l" t="t" r="r" b="b"/>
            <a:pathLst>
              <a:path w="65996" h="13751">
                <a:moveTo>
                  <a:pt x="0" y="3437"/>
                </a:moveTo>
                <a:lnTo>
                  <a:pt x="1375" y="4813"/>
                </a:lnTo>
                <a:lnTo>
                  <a:pt x="4125" y="8251"/>
                </a:lnTo>
                <a:lnTo>
                  <a:pt x="8250" y="11688"/>
                </a:lnTo>
                <a:lnTo>
                  <a:pt x="13063" y="13751"/>
                </a:lnTo>
                <a:lnTo>
                  <a:pt x="17188" y="13751"/>
                </a:lnTo>
                <a:lnTo>
                  <a:pt x="19251" y="12376"/>
                </a:lnTo>
                <a:lnTo>
                  <a:pt x="21314" y="11688"/>
                </a:lnTo>
                <a:lnTo>
                  <a:pt x="24064" y="9626"/>
                </a:lnTo>
                <a:lnTo>
                  <a:pt x="26814" y="7563"/>
                </a:lnTo>
                <a:lnTo>
                  <a:pt x="29565" y="6875"/>
                </a:lnTo>
                <a:lnTo>
                  <a:pt x="32315" y="6875"/>
                </a:lnTo>
                <a:lnTo>
                  <a:pt x="35065" y="7563"/>
                </a:lnTo>
                <a:lnTo>
                  <a:pt x="37815" y="8251"/>
                </a:lnTo>
                <a:lnTo>
                  <a:pt x="40565" y="8251"/>
                </a:lnTo>
                <a:lnTo>
                  <a:pt x="43316" y="7563"/>
                </a:lnTo>
                <a:lnTo>
                  <a:pt x="48119" y="7563"/>
                </a:lnTo>
                <a:lnTo>
                  <a:pt x="50869" y="6875"/>
                </a:lnTo>
                <a:lnTo>
                  <a:pt x="52932" y="6188"/>
                </a:lnTo>
                <a:lnTo>
                  <a:pt x="55682" y="5500"/>
                </a:lnTo>
                <a:lnTo>
                  <a:pt x="57745" y="4813"/>
                </a:lnTo>
                <a:lnTo>
                  <a:pt x="59808" y="3437"/>
                </a:lnTo>
                <a:lnTo>
                  <a:pt x="61870" y="2062"/>
                </a:lnTo>
                <a:lnTo>
                  <a:pt x="63933" y="1375"/>
                </a:lnTo>
                <a:lnTo>
                  <a:pt x="65996" y="0"/>
                </a:lnTo>
                <a:lnTo>
                  <a:pt x="65308" y="0"/>
                </a:lnTo>
                <a:lnTo>
                  <a:pt x="61870" y="687"/>
                </a:lnTo>
                <a:lnTo>
                  <a:pt x="57745" y="1375"/>
                </a:lnTo>
                <a:lnTo>
                  <a:pt x="54307" y="2062"/>
                </a:lnTo>
                <a:lnTo>
                  <a:pt x="50182" y="2750"/>
                </a:lnTo>
                <a:lnTo>
                  <a:pt x="46744" y="2750"/>
                </a:lnTo>
                <a:lnTo>
                  <a:pt x="42628" y="2062"/>
                </a:lnTo>
                <a:lnTo>
                  <a:pt x="38503" y="1375"/>
                </a:lnTo>
                <a:lnTo>
                  <a:pt x="34377" y="687"/>
                </a:lnTo>
                <a:lnTo>
                  <a:pt x="30940" y="0"/>
                </a:lnTo>
                <a:lnTo>
                  <a:pt x="27502" y="687"/>
                </a:lnTo>
                <a:lnTo>
                  <a:pt x="24064" y="2062"/>
                </a:lnTo>
                <a:lnTo>
                  <a:pt x="22001" y="3437"/>
                </a:lnTo>
                <a:lnTo>
                  <a:pt x="20626" y="5500"/>
                </a:lnTo>
                <a:lnTo>
                  <a:pt x="17876" y="6875"/>
                </a:lnTo>
                <a:lnTo>
                  <a:pt x="14438" y="7563"/>
                </a:lnTo>
                <a:lnTo>
                  <a:pt x="11000" y="7563"/>
                </a:lnTo>
                <a:lnTo>
                  <a:pt x="7563" y="6875"/>
                </a:lnTo>
                <a:lnTo>
                  <a:pt x="4812" y="5500"/>
                </a:lnTo>
                <a:lnTo>
                  <a:pt x="2062" y="4813"/>
                </a:lnTo>
                <a:lnTo>
                  <a:pt x="0" y="343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8282448" y="4711300"/>
            <a:ext cx="32305" cy="11001"/>
          </a:xfrm>
          <a:custGeom>
            <a:avLst/>
            <a:gdLst/>
            <a:ahLst/>
            <a:cxnLst/>
            <a:rect l="l" t="t" r="r" b="b"/>
            <a:pathLst>
              <a:path w="32305" h="11001">
                <a:moveTo>
                  <a:pt x="11688" y="11001"/>
                </a:moveTo>
                <a:lnTo>
                  <a:pt x="17188" y="11001"/>
                </a:lnTo>
                <a:lnTo>
                  <a:pt x="21992" y="8938"/>
                </a:lnTo>
                <a:lnTo>
                  <a:pt x="27492" y="6875"/>
                </a:lnTo>
                <a:lnTo>
                  <a:pt x="31618" y="3437"/>
                </a:lnTo>
                <a:lnTo>
                  <a:pt x="32305" y="1375"/>
                </a:lnTo>
                <a:lnTo>
                  <a:pt x="30930" y="0"/>
                </a:lnTo>
                <a:lnTo>
                  <a:pt x="26805" y="1375"/>
                </a:lnTo>
                <a:lnTo>
                  <a:pt x="22679" y="2750"/>
                </a:lnTo>
                <a:lnTo>
                  <a:pt x="17876" y="4125"/>
                </a:lnTo>
                <a:lnTo>
                  <a:pt x="13751" y="4813"/>
                </a:lnTo>
                <a:lnTo>
                  <a:pt x="9625" y="4813"/>
                </a:lnTo>
                <a:lnTo>
                  <a:pt x="4125" y="3437"/>
                </a:lnTo>
                <a:lnTo>
                  <a:pt x="0" y="2750"/>
                </a:lnTo>
                <a:lnTo>
                  <a:pt x="0" y="3437"/>
                </a:lnTo>
                <a:lnTo>
                  <a:pt x="3437" y="6188"/>
                </a:lnTo>
                <a:lnTo>
                  <a:pt x="7563" y="8938"/>
                </a:lnTo>
                <a:lnTo>
                  <a:pt x="11688" y="1100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8096139" y="4195639"/>
            <a:ext cx="266056" cy="132646"/>
          </a:xfrm>
          <a:custGeom>
            <a:avLst/>
            <a:gdLst/>
            <a:ahLst/>
            <a:cxnLst/>
            <a:rect l="l" t="t" r="r" b="b"/>
            <a:pathLst>
              <a:path w="266056" h="132646">
                <a:moveTo>
                  <a:pt x="1375" y="127872"/>
                </a:moveTo>
                <a:lnTo>
                  <a:pt x="4125" y="121664"/>
                </a:lnTo>
                <a:lnTo>
                  <a:pt x="6875" y="114120"/>
                </a:lnTo>
                <a:lnTo>
                  <a:pt x="11000" y="105143"/>
                </a:lnTo>
                <a:lnTo>
                  <a:pt x="15813" y="95593"/>
                </a:lnTo>
                <a:lnTo>
                  <a:pt x="21314" y="84611"/>
                </a:lnTo>
                <a:lnTo>
                  <a:pt x="28189" y="73533"/>
                </a:lnTo>
                <a:lnTo>
                  <a:pt x="35753" y="62551"/>
                </a:lnTo>
                <a:lnTo>
                  <a:pt x="44003" y="51569"/>
                </a:lnTo>
                <a:lnTo>
                  <a:pt x="52932" y="41923"/>
                </a:lnTo>
                <a:lnTo>
                  <a:pt x="63245" y="32278"/>
                </a:lnTo>
                <a:lnTo>
                  <a:pt x="74934" y="24734"/>
                </a:lnTo>
                <a:lnTo>
                  <a:pt x="86622" y="18526"/>
                </a:lnTo>
                <a:lnTo>
                  <a:pt x="100374" y="14420"/>
                </a:lnTo>
                <a:lnTo>
                  <a:pt x="114125" y="13083"/>
                </a:lnTo>
                <a:lnTo>
                  <a:pt x="128554" y="13751"/>
                </a:lnTo>
                <a:lnTo>
                  <a:pt x="142305" y="15852"/>
                </a:lnTo>
                <a:lnTo>
                  <a:pt x="155369" y="19290"/>
                </a:lnTo>
                <a:lnTo>
                  <a:pt x="167745" y="24065"/>
                </a:lnTo>
                <a:lnTo>
                  <a:pt x="180121" y="30272"/>
                </a:lnTo>
                <a:lnTo>
                  <a:pt x="191809" y="37148"/>
                </a:lnTo>
                <a:lnTo>
                  <a:pt x="202123" y="45361"/>
                </a:lnTo>
                <a:lnTo>
                  <a:pt x="212426" y="53669"/>
                </a:lnTo>
                <a:lnTo>
                  <a:pt x="221365" y="62551"/>
                </a:lnTo>
                <a:lnTo>
                  <a:pt x="229615" y="71528"/>
                </a:lnTo>
                <a:lnTo>
                  <a:pt x="237866" y="81173"/>
                </a:lnTo>
                <a:lnTo>
                  <a:pt x="244742" y="90054"/>
                </a:lnTo>
                <a:lnTo>
                  <a:pt x="250242" y="99700"/>
                </a:lnTo>
                <a:lnTo>
                  <a:pt x="255743" y="107912"/>
                </a:lnTo>
                <a:lnTo>
                  <a:pt x="259868" y="116221"/>
                </a:lnTo>
                <a:lnTo>
                  <a:pt x="263306" y="123097"/>
                </a:lnTo>
                <a:lnTo>
                  <a:pt x="265369" y="123765"/>
                </a:lnTo>
                <a:lnTo>
                  <a:pt x="266056" y="119659"/>
                </a:lnTo>
                <a:lnTo>
                  <a:pt x="263306" y="108581"/>
                </a:lnTo>
                <a:lnTo>
                  <a:pt x="259180" y="99700"/>
                </a:lnTo>
                <a:lnTo>
                  <a:pt x="250930" y="87285"/>
                </a:lnTo>
                <a:lnTo>
                  <a:pt x="239929" y="73533"/>
                </a:lnTo>
                <a:lnTo>
                  <a:pt x="226865" y="59113"/>
                </a:lnTo>
                <a:lnTo>
                  <a:pt x="211739" y="44024"/>
                </a:lnTo>
                <a:lnTo>
                  <a:pt x="195247" y="30272"/>
                </a:lnTo>
                <a:lnTo>
                  <a:pt x="178058" y="17858"/>
                </a:lnTo>
                <a:lnTo>
                  <a:pt x="160182" y="8212"/>
                </a:lnTo>
                <a:lnTo>
                  <a:pt x="156056" y="6875"/>
                </a:lnTo>
                <a:lnTo>
                  <a:pt x="151243" y="4774"/>
                </a:lnTo>
                <a:lnTo>
                  <a:pt x="145055" y="3437"/>
                </a:lnTo>
                <a:lnTo>
                  <a:pt x="137492" y="2100"/>
                </a:lnTo>
                <a:lnTo>
                  <a:pt x="129241" y="668"/>
                </a:lnTo>
                <a:lnTo>
                  <a:pt x="121000" y="0"/>
                </a:lnTo>
                <a:lnTo>
                  <a:pt x="112062" y="668"/>
                </a:lnTo>
                <a:lnTo>
                  <a:pt x="107249" y="1336"/>
                </a:lnTo>
                <a:lnTo>
                  <a:pt x="101749" y="2769"/>
                </a:lnTo>
                <a:lnTo>
                  <a:pt x="94873" y="4106"/>
                </a:lnTo>
                <a:lnTo>
                  <a:pt x="88685" y="6875"/>
                </a:lnTo>
                <a:lnTo>
                  <a:pt x="81122" y="10313"/>
                </a:lnTo>
                <a:lnTo>
                  <a:pt x="73559" y="14420"/>
                </a:lnTo>
                <a:lnTo>
                  <a:pt x="65308" y="19959"/>
                </a:lnTo>
                <a:lnTo>
                  <a:pt x="57745" y="26166"/>
                </a:lnTo>
                <a:lnTo>
                  <a:pt x="49494" y="33710"/>
                </a:lnTo>
                <a:lnTo>
                  <a:pt x="41253" y="43356"/>
                </a:lnTo>
                <a:lnTo>
                  <a:pt x="33690" y="53669"/>
                </a:lnTo>
                <a:lnTo>
                  <a:pt x="26127" y="65989"/>
                </a:lnTo>
                <a:lnTo>
                  <a:pt x="18564" y="79740"/>
                </a:lnTo>
                <a:lnTo>
                  <a:pt x="11688" y="95593"/>
                </a:lnTo>
                <a:lnTo>
                  <a:pt x="5500" y="113451"/>
                </a:lnTo>
                <a:lnTo>
                  <a:pt x="0" y="132646"/>
                </a:lnTo>
                <a:lnTo>
                  <a:pt x="687" y="131309"/>
                </a:lnTo>
                <a:lnTo>
                  <a:pt x="1375" y="12787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022580" y="4317303"/>
            <a:ext cx="125804" cy="143724"/>
          </a:xfrm>
          <a:custGeom>
            <a:avLst/>
            <a:gdLst/>
            <a:ahLst/>
            <a:cxnLst/>
            <a:rect l="l" t="t" r="r" b="b"/>
            <a:pathLst>
              <a:path w="125804" h="143724">
                <a:moveTo>
                  <a:pt x="11688" y="24065"/>
                </a:moveTo>
                <a:lnTo>
                  <a:pt x="4125" y="37817"/>
                </a:lnTo>
                <a:lnTo>
                  <a:pt x="0" y="53669"/>
                </a:lnTo>
                <a:lnTo>
                  <a:pt x="0" y="70191"/>
                </a:lnTo>
                <a:lnTo>
                  <a:pt x="4125" y="87380"/>
                </a:lnTo>
                <a:lnTo>
                  <a:pt x="11688" y="103806"/>
                </a:lnTo>
                <a:lnTo>
                  <a:pt x="24064" y="118322"/>
                </a:lnTo>
                <a:lnTo>
                  <a:pt x="38493" y="129973"/>
                </a:lnTo>
                <a:lnTo>
                  <a:pt x="52244" y="137517"/>
                </a:lnTo>
                <a:lnTo>
                  <a:pt x="65308" y="141623"/>
                </a:lnTo>
                <a:lnTo>
                  <a:pt x="77684" y="143724"/>
                </a:lnTo>
                <a:lnTo>
                  <a:pt x="87310" y="143724"/>
                </a:lnTo>
                <a:lnTo>
                  <a:pt x="94873" y="143056"/>
                </a:lnTo>
                <a:lnTo>
                  <a:pt x="99686" y="142387"/>
                </a:lnTo>
                <a:lnTo>
                  <a:pt x="101749" y="141623"/>
                </a:lnTo>
                <a:lnTo>
                  <a:pt x="85935" y="140955"/>
                </a:lnTo>
                <a:lnTo>
                  <a:pt x="70808" y="138949"/>
                </a:lnTo>
                <a:lnTo>
                  <a:pt x="57745" y="135511"/>
                </a:lnTo>
                <a:lnTo>
                  <a:pt x="46744" y="129973"/>
                </a:lnTo>
                <a:lnTo>
                  <a:pt x="36440" y="123097"/>
                </a:lnTo>
                <a:lnTo>
                  <a:pt x="28189" y="115552"/>
                </a:lnTo>
                <a:lnTo>
                  <a:pt x="20626" y="107244"/>
                </a:lnTo>
                <a:lnTo>
                  <a:pt x="15126" y="98363"/>
                </a:lnTo>
                <a:lnTo>
                  <a:pt x="11000" y="88717"/>
                </a:lnTo>
                <a:lnTo>
                  <a:pt x="8250" y="78404"/>
                </a:lnTo>
                <a:lnTo>
                  <a:pt x="6875" y="68758"/>
                </a:lnTo>
                <a:lnTo>
                  <a:pt x="6875" y="58444"/>
                </a:lnTo>
                <a:lnTo>
                  <a:pt x="8250" y="48799"/>
                </a:lnTo>
                <a:lnTo>
                  <a:pt x="11000" y="39918"/>
                </a:lnTo>
                <a:lnTo>
                  <a:pt x="15126" y="31609"/>
                </a:lnTo>
                <a:lnTo>
                  <a:pt x="20626" y="24065"/>
                </a:lnTo>
                <a:lnTo>
                  <a:pt x="34377" y="13083"/>
                </a:lnTo>
                <a:lnTo>
                  <a:pt x="50869" y="7544"/>
                </a:lnTo>
                <a:lnTo>
                  <a:pt x="68746" y="5538"/>
                </a:lnTo>
                <a:lnTo>
                  <a:pt x="85935" y="6875"/>
                </a:lnTo>
                <a:lnTo>
                  <a:pt x="101061" y="9645"/>
                </a:lnTo>
                <a:lnTo>
                  <a:pt x="114125" y="13083"/>
                </a:lnTo>
                <a:lnTo>
                  <a:pt x="122366" y="15852"/>
                </a:lnTo>
                <a:lnTo>
                  <a:pt x="125804" y="17189"/>
                </a:lnTo>
                <a:lnTo>
                  <a:pt x="125116" y="14420"/>
                </a:lnTo>
                <a:lnTo>
                  <a:pt x="118928" y="10313"/>
                </a:lnTo>
                <a:lnTo>
                  <a:pt x="109999" y="6875"/>
                </a:lnTo>
                <a:lnTo>
                  <a:pt x="97623" y="3437"/>
                </a:lnTo>
                <a:lnTo>
                  <a:pt x="83185" y="668"/>
                </a:lnTo>
                <a:lnTo>
                  <a:pt x="67371" y="0"/>
                </a:lnTo>
                <a:lnTo>
                  <a:pt x="51557" y="668"/>
                </a:lnTo>
                <a:lnTo>
                  <a:pt x="35753" y="4870"/>
                </a:lnTo>
                <a:lnTo>
                  <a:pt x="22001" y="12414"/>
                </a:lnTo>
                <a:lnTo>
                  <a:pt x="11688" y="2406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147009" y="4279486"/>
            <a:ext cx="247492" cy="142387"/>
          </a:xfrm>
          <a:custGeom>
            <a:avLst/>
            <a:gdLst/>
            <a:ahLst/>
            <a:cxnLst/>
            <a:rect l="l" t="t" r="r" b="b"/>
            <a:pathLst>
              <a:path w="247492" h="142387">
                <a:moveTo>
                  <a:pt x="24752" y="131309"/>
                </a:moveTo>
                <a:lnTo>
                  <a:pt x="28877" y="134747"/>
                </a:lnTo>
                <a:lnTo>
                  <a:pt x="30252" y="135511"/>
                </a:lnTo>
                <a:lnTo>
                  <a:pt x="32315" y="137517"/>
                </a:lnTo>
                <a:lnTo>
                  <a:pt x="37815" y="140955"/>
                </a:lnTo>
                <a:lnTo>
                  <a:pt x="41253" y="142387"/>
                </a:lnTo>
                <a:lnTo>
                  <a:pt x="41253" y="138185"/>
                </a:lnTo>
                <a:lnTo>
                  <a:pt x="39190" y="136848"/>
                </a:lnTo>
                <a:lnTo>
                  <a:pt x="35065" y="133410"/>
                </a:lnTo>
                <a:lnTo>
                  <a:pt x="28877" y="127872"/>
                </a:lnTo>
                <a:lnTo>
                  <a:pt x="22001" y="119659"/>
                </a:lnTo>
                <a:lnTo>
                  <a:pt x="15126" y="109345"/>
                </a:lnTo>
                <a:lnTo>
                  <a:pt x="10313" y="96930"/>
                </a:lnTo>
                <a:lnTo>
                  <a:pt x="8250" y="81841"/>
                </a:lnTo>
                <a:lnTo>
                  <a:pt x="10313" y="65320"/>
                </a:lnTo>
                <a:lnTo>
                  <a:pt x="14438" y="56439"/>
                </a:lnTo>
                <a:lnTo>
                  <a:pt x="22001" y="46794"/>
                </a:lnTo>
                <a:lnTo>
                  <a:pt x="32315" y="37817"/>
                </a:lnTo>
                <a:lnTo>
                  <a:pt x="45378" y="29604"/>
                </a:lnTo>
                <a:lnTo>
                  <a:pt x="60505" y="22060"/>
                </a:lnTo>
                <a:lnTo>
                  <a:pt x="77684" y="15852"/>
                </a:lnTo>
                <a:lnTo>
                  <a:pt x="96248" y="11077"/>
                </a:lnTo>
                <a:lnTo>
                  <a:pt x="115500" y="8308"/>
                </a:lnTo>
                <a:lnTo>
                  <a:pt x="135439" y="7639"/>
                </a:lnTo>
                <a:lnTo>
                  <a:pt x="154691" y="8976"/>
                </a:lnTo>
                <a:lnTo>
                  <a:pt x="173933" y="13751"/>
                </a:lnTo>
                <a:lnTo>
                  <a:pt x="192497" y="22060"/>
                </a:lnTo>
                <a:lnTo>
                  <a:pt x="208998" y="33710"/>
                </a:lnTo>
                <a:lnTo>
                  <a:pt x="224125" y="49563"/>
                </a:lnTo>
                <a:lnTo>
                  <a:pt x="237188" y="69427"/>
                </a:lnTo>
                <a:lnTo>
                  <a:pt x="247492" y="93492"/>
                </a:lnTo>
                <a:lnTo>
                  <a:pt x="246804" y="90054"/>
                </a:lnTo>
                <a:lnTo>
                  <a:pt x="244054" y="80504"/>
                </a:lnTo>
                <a:lnTo>
                  <a:pt x="238563" y="66753"/>
                </a:lnTo>
                <a:lnTo>
                  <a:pt x="230313" y="50900"/>
                </a:lnTo>
                <a:lnTo>
                  <a:pt x="217249" y="35047"/>
                </a:lnTo>
                <a:lnTo>
                  <a:pt x="200060" y="19959"/>
                </a:lnTo>
                <a:lnTo>
                  <a:pt x="177371" y="8308"/>
                </a:lnTo>
                <a:lnTo>
                  <a:pt x="149190" y="1432"/>
                </a:lnTo>
                <a:lnTo>
                  <a:pt x="133376" y="0"/>
                </a:lnTo>
                <a:lnTo>
                  <a:pt x="118938" y="0"/>
                </a:lnTo>
                <a:lnTo>
                  <a:pt x="104499" y="1432"/>
                </a:lnTo>
                <a:lnTo>
                  <a:pt x="90748" y="3437"/>
                </a:lnTo>
                <a:lnTo>
                  <a:pt x="78372" y="6207"/>
                </a:lnTo>
                <a:lnTo>
                  <a:pt x="66005" y="10313"/>
                </a:lnTo>
                <a:lnTo>
                  <a:pt x="55004" y="15184"/>
                </a:lnTo>
                <a:lnTo>
                  <a:pt x="44691" y="19959"/>
                </a:lnTo>
                <a:lnTo>
                  <a:pt x="35753" y="26166"/>
                </a:lnTo>
                <a:lnTo>
                  <a:pt x="27502" y="32373"/>
                </a:lnTo>
                <a:lnTo>
                  <a:pt x="19939" y="39249"/>
                </a:lnTo>
                <a:lnTo>
                  <a:pt x="13751" y="46125"/>
                </a:lnTo>
                <a:lnTo>
                  <a:pt x="8250" y="53669"/>
                </a:lnTo>
                <a:lnTo>
                  <a:pt x="4812" y="61214"/>
                </a:lnTo>
                <a:lnTo>
                  <a:pt x="1375" y="68090"/>
                </a:lnTo>
                <a:lnTo>
                  <a:pt x="0" y="75634"/>
                </a:lnTo>
                <a:lnTo>
                  <a:pt x="0" y="89386"/>
                </a:lnTo>
                <a:lnTo>
                  <a:pt x="2750" y="101132"/>
                </a:lnTo>
                <a:lnTo>
                  <a:pt x="6875" y="111446"/>
                </a:lnTo>
                <a:lnTo>
                  <a:pt x="13063" y="119659"/>
                </a:lnTo>
                <a:lnTo>
                  <a:pt x="19251" y="126535"/>
                </a:lnTo>
                <a:lnTo>
                  <a:pt x="24752" y="13130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207514" y="4350346"/>
            <a:ext cx="255055" cy="110682"/>
          </a:xfrm>
          <a:custGeom>
            <a:avLst/>
            <a:gdLst/>
            <a:ahLst/>
            <a:cxnLst/>
            <a:rect l="l" t="t" r="r" b="b"/>
            <a:pathLst>
              <a:path w="255055" h="110682">
                <a:moveTo>
                  <a:pt x="8250" y="31609"/>
                </a:moveTo>
                <a:lnTo>
                  <a:pt x="11688" y="28171"/>
                </a:lnTo>
                <a:lnTo>
                  <a:pt x="15116" y="26071"/>
                </a:lnTo>
                <a:lnTo>
                  <a:pt x="19929" y="24065"/>
                </a:lnTo>
                <a:lnTo>
                  <a:pt x="24055" y="22633"/>
                </a:lnTo>
                <a:lnTo>
                  <a:pt x="28867" y="22633"/>
                </a:lnTo>
                <a:lnTo>
                  <a:pt x="33680" y="23397"/>
                </a:lnTo>
                <a:lnTo>
                  <a:pt x="39868" y="26834"/>
                </a:lnTo>
                <a:lnTo>
                  <a:pt x="48119" y="31609"/>
                </a:lnTo>
                <a:lnTo>
                  <a:pt x="58432" y="39154"/>
                </a:lnTo>
                <a:lnTo>
                  <a:pt x="71496" y="49468"/>
                </a:lnTo>
                <a:lnTo>
                  <a:pt x="88685" y="62551"/>
                </a:lnTo>
                <a:lnTo>
                  <a:pt x="98301" y="69427"/>
                </a:lnTo>
                <a:lnTo>
                  <a:pt x="107927" y="76303"/>
                </a:lnTo>
                <a:lnTo>
                  <a:pt x="117553" y="83178"/>
                </a:lnTo>
                <a:lnTo>
                  <a:pt x="127866" y="88717"/>
                </a:lnTo>
                <a:lnTo>
                  <a:pt x="137492" y="94161"/>
                </a:lnTo>
                <a:lnTo>
                  <a:pt x="147806" y="99031"/>
                </a:lnTo>
                <a:lnTo>
                  <a:pt x="157431" y="103138"/>
                </a:lnTo>
                <a:lnTo>
                  <a:pt x="167745" y="105907"/>
                </a:lnTo>
                <a:lnTo>
                  <a:pt x="177371" y="108581"/>
                </a:lnTo>
                <a:lnTo>
                  <a:pt x="186299" y="110013"/>
                </a:lnTo>
                <a:lnTo>
                  <a:pt x="195925" y="110682"/>
                </a:lnTo>
                <a:lnTo>
                  <a:pt x="204863" y="110013"/>
                </a:lnTo>
                <a:lnTo>
                  <a:pt x="213114" y="108581"/>
                </a:lnTo>
                <a:lnTo>
                  <a:pt x="221365" y="105907"/>
                </a:lnTo>
                <a:lnTo>
                  <a:pt x="228928" y="101705"/>
                </a:lnTo>
                <a:lnTo>
                  <a:pt x="236491" y="96930"/>
                </a:lnTo>
                <a:lnTo>
                  <a:pt x="247492" y="84515"/>
                </a:lnTo>
                <a:lnTo>
                  <a:pt x="253680" y="71528"/>
                </a:lnTo>
                <a:lnTo>
                  <a:pt x="255055" y="58444"/>
                </a:lnTo>
                <a:lnTo>
                  <a:pt x="253680" y="44693"/>
                </a:lnTo>
                <a:lnTo>
                  <a:pt x="250242" y="32278"/>
                </a:lnTo>
                <a:lnTo>
                  <a:pt x="246117" y="21296"/>
                </a:lnTo>
                <a:lnTo>
                  <a:pt x="241992" y="12319"/>
                </a:lnTo>
                <a:lnTo>
                  <a:pt x="238554" y="6207"/>
                </a:lnTo>
                <a:lnTo>
                  <a:pt x="235116" y="668"/>
                </a:lnTo>
                <a:lnTo>
                  <a:pt x="233741" y="0"/>
                </a:lnTo>
                <a:lnTo>
                  <a:pt x="232366" y="2769"/>
                </a:lnTo>
                <a:lnTo>
                  <a:pt x="241304" y="24734"/>
                </a:lnTo>
                <a:lnTo>
                  <a:pt x="246117" y="42592"/>
                </a:lnTo>
                <a:lnTo>
                  <a:pt x="247492" y="57776"/>
                </a:lnTo>
                <a:lnTo>
                  <a:pt x="246117" y="70764"/>
                </a:lnTo>
                <a:lnTo>
                  <a:pt x="241992" y="80409"/>
                </a:lnTo>
                <a:lnTo>
                  <a:pt x="235803" y="87953"/>
                </a:lnTo>
                <a:lnTo>
                  <a:pt x="227553" y="93492"/>
                </a:lnTo>
                <a:lnTo>
                  <a:pt x="217927" y="96930"/>
                </a:lnTo>
                <a:lnTo>
                  <a:pt x="208301" y="99031"/>
                </a:lnTo>
                <a:lnTo>
                  <a:pt x="197300" y="99700"/>
                </a:lnTo>
                <a:lnTo>
                  <a:pt x="186299" y="99031"/>
                </a:lnTo>
                <a:lnTo>
                  <a:pt x="175995" y="97599"/>
                </a:lnTo>
                <a:lnTo>
                  <a:pt x="166370" y="96262"/>
                </a:lnTo>
                <a:lnTo>
                  <a:pt x="157431" y="93492"/>
                </a:lnTo>
                <a:lnTo>
                  <a:pt x="150556" y="91391"/>
                </a:lnTo>
                <a:lnTo>
                  <a:pt x="145743" y="89386"/>
                </a:lnTo>
                <a:lnTo>
                  <a:pt x="141617" y="86616"/>
                </a:lnTo>
                <a:lnTo>
                  <a:pt x="136117" y="83178"/>
                </a:lnTo>
                <a:lnTo>
                  <a:pt x="130617" y="78404"/>
                </a:lnTo>
                <a:lnTo>
                  <a:pt x="123741" y="73533"/>
                </a:lnTo>
                <a:lnTo>
                  <a:pt x="116865" y="67326"/>
                </a:lnTo>
                <a:lnTo>
                  <a:pt x="109302" y="61214"/>
                </a:lnTo>
                <a:lnTo>
                  <a:pt x="101052" y="55006"/>
                </a:lnTo>
                <a:lnTo>
                  <a:pt x="92123" y="48799"/>
                </a:lnTo>
                <a:lnTo>
                  <a:pt x="83185" y="42592"/>
                </a:lnTo>
                <a:lnTo>
                  <a:pt x="74246" y="36384"/>
                </a:lnTo>
                <a:lnTo>
                  <a:pt x="65308" y="31609"/>
                </a:lnTo>
                <a:lnTo>
                  <a:pt x="55682" y="26834"/>
                </a:lnTo>
                <a:lnTo>
                  <a:pt x="46744" y="22633"/>
                </a:lnTo>
                <a:lnTo>
                  <a:pt x="37806" y="19959"/>
                </a:lnTo>
                <a:lnTo>
                  <a:pt x="28867" y="18526"/>
                </a:lnTo>
                <a:lnTo>
                  <a:pt x="20617" y="18526"/>
                </a:lnTo>
                <a:lnTo>
                  <a:pt x="7563" y="21296"/>
                </a:lnTo>
                <a:lnTo>
                  <a:pt x="1375" y="27503"/>
                </a:lnTo>
                <a:lnTo>
                  <a:pt x="0" y="35047"/>
                </a:lnTo>
                <a:lnTo>
                  <a:pt x="2750" y="43260"/>
                </a:lnTo>
                <a:lnTo>
                  <a:pt x="6875" y="51569"/>
                </a:lnTo>
                <a:lnTo>
                  <a:pt x="11688" y="59113"/>
                </a:lnTo>
                <a:lnTo>
                  <a:pt x="15804" y="63888"/>
                </a:lnTo>
                <a:lnTo>
                  <a:pt x="17179" y="65989"/>
                </a:lnTo>
                <a:lnTo>
                  <a:pt x="11000" y="56343"/>
                </a:lnTo>
                <a:lnTo>
                  <a:pt x="7563" y="48131"/>
                </a:lnTo>
                <a:lnTo>
                  <a:pt x="6188" y="41255"/>
                </a:lnTo>
                <a:lnTo>
                  <a:pt x="6188" y="35716"/>
                </a:lnTo>
                <a:lnTo>
                  <a:pt x="8250" y="3160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347757" y="4428750"/>
            <a:ext cx="47432" cy="125102"/>
          </a:xfrm>
          <a:custGeom>
            <a:avLst/>
            <a:gdLst/>
            <a:ahLst/>
            <a:cxnLst/>
            <a:rect l="l" t="t" r="r" b="b"/>
            <a:pathLst>
              <a:path w="47432" h="125102">
                <a:moveTo>
                  <a:pt x="2750" y="2673"/>
                </a:moveTo>
                <a:lnTo>
                  <a:pt x="0" y="0"/>
                </a:lnTo>
                <a:lnTo>
                  <a:pt x="10441" y="11690"/>
                </a:lnTo>
                <a:lnTo>
                  <a:pt x="8938" y="9549"/>
                </a:lnTo>
                <a:lnTo>
                  <a:pt x="2750" y="2673"/>
                </a:lnTo>
                <a:close/>
              </a:path>
              <a:path w="47432" h="125102">
                <a:moveTo>
                  <a:pt x="44681" y="70095"/>
                </a:moveTo>
                <a:lnTo>
                  <a:pt x="37128" y="48799"/>
                </a:lnTo>
                <a:lnTo>
                  <a:pt x="22689" y="25402"/>
                </a:lnTo>
                <a:lnTo>
                  <a:pt x="10441" y="11690"/>
                </a:lnTo>
                <a:lnTo>
                  <a:pt x="17188" y="21296"/>
                </a:lnTo>
                <a:lnTo>
                  <a:pt x="26814" y="36384"/>
                </a:lnTo>
                <a:lnTo>
                  <a:pt x="35065" y="55006"/>
                </a:lnTo>
                <a:lnTo>
                  <a:pt x="41243" y="76303"/>
                </a:lnTo>
                <a:lnTo>
                  <a:pt x="43306" y="99700"/>
                </a:lnTo>
                <a:lnTo>
                  <a:pt x="39868" y="125102"/>
                </a:lnTo>
                <a:lnTo>
                  <a:pt x="41243" y="122333"/>
                </a:lnTo>
                <a:lnTo>
                  <a:pt x="43994" y="115457"/>
                </a:lnTo>
                <a:lnTo>
                  <a:pt x="46744" y="103806"/>
                </a:lnTo>
                <a:lnTo>
                  <a:pt x="47432" y="88622"/>
                </a:lnTo>
                <a:lnTo>
                  <a:pt x="44681" y="7009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377322" y="4432856"/>
            <a:ext cx="61183" cy="112783"/>
          </a:xfrm>
          <a:custGeom>
            <a:avLst/>
            <a:gdLst/>
            <a:ahLst/>
            <a:cxnLst/>
            <a:rect l="l" t="t" r="r" b="b"/>
            <a:pathLst>
              <a:path w="61183" h="112783">
                <a:moveTo>
                  <a:pt x="49494" y="97599"/>
                </a:moveTo>
                <a:lnTo>
                  <a:pt x="39868" y="112783"/>
                </a:lnTo>
                <a:lnTo>
                  <a:pt x="41243" y="112019"/>
                </a:lnTo>
                <a:lnTo>
                  <a:pt x="43994" y="110013"/>
                </a:lnTo>
                <a:lnTo>
                  <a:pt x="48119" y="105907"/>
                </a:lnTo>
                <a:lnTo>
                  <a:pt x="52932" y="99700"/>
                </a:lnTo>
                <a:lnTo>
                  <a:pt x="57057" y="90723"/>
                </a:lnTo>
                <a:lnTo>
                  <a:pt x="60495" y="79740"/>
                </a:lnTo>
                <a:lnTo>
                  <a:pt x="61183" y="65989"/>
                </a:lnTo>
                <a:lnTo>
                  <a:pt x="59808" y="49468"/>
                </a:lnTo>
                <a:lnTo>
                  <a:pt x="56370" y="33710"/>
                </a:lnTo>
                <a:lnTo>
                  <a:pt x="52244" y="21296"/>
                </a:lnTo>
                <a:lnTo>
                  <a:pt x="48119" y="11650"/>
                </a:lnTo>
                <a:lnTo>
                  <a:pt x="42619" y="5443"/>
                </a:lnTo>
                <a:lnTo>
                  <a:pt x="37118" y="2005"/>
                </a:lnTo>
                <a:lnTo>
                  <a:pt x="30930" y="0"/>
                </a:lnTo>
                <a:lnTo>
                  <a:pt x="25430" y="0"/>
                </a:lnTo>
                <a:lnTo>
                  <a:pt x="19242" y="1336"/>
                </a:lnTo>
                <a:lnTo>
                  <a:pt x="13741" y="4106"/>
                </a:lnTo>
                <a:lnTo>
                  <a:pt x="9616" y="8881"/>
                </a:lnTo>
                <a:lnTo>
                  <a:pt x="6188" y="15088"/>
                </a:lnTo>
                <a:lnTo>
                  <a:pt x="3437" y="22633"/>
                </a:lnTo>
                <a:lnTo>
                  <a:pt x="1375" y="31609"/>
                </a:lnTo>
                <a:lnTo>
                  <a:pt x="0" y="41923"/>
                </a:lnTo>
                <a:lnTo>
                  <a:pt x="0" y="61214"/>
                </a:lnTo>
                <a:lnTo>
                  <a:pt x="1375" y="55675"/>
                </a:lnTo>
                <a:lnTo>
                  <a:pt x="2750" y="47462"/>
                </a:lnTo>
                <a:lnTo>
                  <a:pt x="5500" y="37817"/>
                </a:lnTo>
                <a:lnTo>
                  <a:pt x="8250" y="28171"/>
                </a:lnTo>
                <a:lnTo>
                  <a:pt x="13054" y="19195"/>
                </a:lnTo>
                <a:lnTo>
                  <a:pt x="17866" y="12319"/>
                </a:lnTo>
                <a:lnTo>
                  <a:pt x="24742" y="8881"/>
                </a:lnTo>
                <a:lnTo>
                  <a:pt x="32305" y="10982"/>
                </a:lnTo>
                <a:lnTo>
                  <a:pt x="40556" y="18526"/>
                </a:lnTo>
                <a:lnTo>
                  <a:pt x="47432" y="30272"/>
                </a:lnTo>
                <a:lnTo>
                  <a:pt x="52244" y="46030"/>
                </a:lnTo>
                <a:lnTo>
                  <a:pt x="54995" y="63219"/>
                </a:lnTo>
                <a:lnTo>
                  <a:pt x="54307" y="81077"/>
                </a:lnTo>
                <a:lnTo>
                  <a:pt x="49494" y="9759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112640" y="4453484"/>
            <a:ext cx="53620" cy="116221"/>
          </a:xfrm>
          <a:custGeom>
            <a:avLst/>
            <a:gdLst/>
            <a:ahLst/>
            <a:cxnLst/>
            <a:rect l="l" t="t" r="r" b="b"/>
            <a:pathLst>
              <a:path w="53620" h="116221">
                <a:moveTo>
                  <a:pt x="3437" y="11650"/>
                </a:moveTo>
                <a:lnTo>
                  <a:pt x="3437" y="0"/>
                </a:lnTo>
                <a:lnTo>
                  <a:pt x="0" y="15088"/>
                </a:lnTo>
                <a:lnTo>
                  <a:pt x="687" y="31609"/>
                </a:lnTo>
                <a:lnTo>
                  <a:pt x="4125" y="48131"/>
                </a:lnTo>
                <a:lnTo>
                  <a:pt x="10313" y="64652"/>
                </a:lnTo>
                <a:lnTo>
                  <a:pt x="17876" y="79740"/>
                </a:lnTo>
                <a:lnTo>
                  <a:pt x="26127" y="92824"/>
                </a:lnTo>
                <a:lnTo>
                  <a:pt x="34368" y="103138"/>
                </a:lnTo>
                <a:lnTo>
                  <a:pt x="41243" y="110013"/>
                </a:lnTo>
                <a:lnTo>
                  <a:pt x="50182" y="115457"/>
                </a:lnTo>
                <a:lnTo>
                  <a:pt x="53620" y="116221"/>
                </a:lnTo>
                <a:lnTo>
                  <a:pt x="53620" y="113451"/>
                </a:lnTo>
                <a:lnTo>
                  <a:pt x="35743" y="96262"/>
                </a:lnTo>
                <a:lnTo>
                  <a:pt x="22689" y="77640"/>
                </a:lnTo>
                <a:lnTo>
                  <a:pt x="13751" y="58444"/>
                </a:lnTo>
                <a:lnTo>
                  <a:pt x="8250" y="40586"/>
                </a:lnTo>
                <a:lnTo>
                  <a:pt x="4812" y="24734"/>
                </a:lnTo>
                <a:lnTo>
                  <a:pt x="3437" y="116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150447" y="4563498"/>
            <a:ext cx="52254" cy="19195"/>
          </a:xfrm>
          <a:custGeom>
            <a:avLst/>
            <a:gdLst/>
            <a:ahLst/>
            <a:cxnLst/>
            <a:rect l="l" t="t" r="r" b="b"/>
            <a:pathLst>
              <a:path w="52254" h="19195">
                <a:moveTo>
                  <a:pt x="5500" y="11650"/>
                </a:moveTo>
                <a:lnTo>
                  <a:pt x="11688" y="15088"/>
                </a:lnTo>
                <a:lnTo>
                  <a:pt x="17876" y="17858"/>
                </a:lnTo>
                <a:lnTo>
                  <a:pt x="23376" y="19195"/>
                </a:lnTo>
                <a:lnTo>
                  <a:pt x="33690" y="19195"/>
                </a:lnTo>
                <a:lnTo>
                  <a:pt x="37815" y="18526"/>
                </a:lnTo>
                <a:lnTo>
                  <a:pt x="40565" y="17189"/>
                </a:lnTo>
                <a:lnTo>
                  <a:pt x="43316" y="15088"/>
                </a:lnTo>
                <a:lnTo>
                  <a:pt x="46066" y="11650"/>
                </a:lnTo>
                <a:lnTo>
                  <a:pt x="48816" y="7544"/>
                </a:lnTo>
                <a:lnTo>
                  <a:pt x="51566" y="4106"/>
                </a:lnTo>
                <a:lnTo>
                  <a:pt x="52254" y="1336"/>
                </a:lnTo>
                <a:lnTo>
                  <a:pt x="51566" y="0"/>
                </a:lnTo>
                <a:lnTo>
                  <a:pt x="48816" y="1336"/>
                </a:lnTo>
                <a:lnTo>
                  <a:pt x="42628" y="6207"/>
                </a:lnTo>
                <a:lnTo>
                  <a:pt x="35065" y="10982"/>
                </a:lnTo>
                <a:lnTo>
                  <a:pt x="27502" y="13083"/>
                </a:lnTo>
                <a:lnTo>
                  <a:pt x="20626" y="13751"/>
                </a:lnTo>
                <a:lnTo>
                  <a:pt x="13751" y="12319"/>
                </a:lnTo>
                <a:lnTo>
                  <a:pt x="8250" y="10313"/>
                </a:lnTo>
                <a:lnTo>
                  <a:pt x="4125" y="8212"/>
                </a:lnTo>
                <a:lnTo>
                  <a:pt x="687" y="6875"/>
                </a:lnTo>
                <a:lnTo>
                  <a:pt x="0" y="6207"/>
                </a:lnTo>
                <a:lnTo>
                  <a:pt x="5500" y="116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129142" y="4525680"/>
            <a:ext cx="105177" cy="129925"/>
          </a:xfrm>
          <a:custGeom>
            <a:avLst/>
            <a:gdLst/>
            <a:ahLst/>
            <a:cxnLst/>
            <a:rect l="l" t="t" r="r" b="b"/>
            <a:pathLst>
              <a:path w="105177" h="129925">
                <a:moveTo>
                  <a:pt x="13054" y="0"/>
                </a:moveTo>
                <a:lnTo>
                  <a:pt x="0" y="3437"/>
                </a:lnTo>
                <a:lnTo>
                  <a:pt x="1375" y="3437"/>
                </a:lnTo>
                <a:lnTo>
                  <a:pt x="6188" y="2769"/>
                </a:lnTo>
                <a:lnTo>
                  <a:pt x="12366" y="3437"/>
                </a:lnTo>
                <a:lnTo>
                  <a:pt x="20617" y="4106"/>
                </a:lnTo>
                <a:lnTo>
                  <a:pt x="29555" y="6875"/>
                </a:lnTo>
                <a:lnTo>
                  <a:pt x="38493" y="11650"/>
                </a:lnTo>
                <a:lnTo>
                  <a:pt x="46744" y="18526"/>
                </a:lnTo>
                <a:lnTo>
                  <a:pt x="54307" y="28840"/>
                </a:lnTo>
                <a:lnTo>
                  <a:pt x="60495" y="41923"/>
                </a:lnTo>
                <a:lnTo>
                  <a:pt x="67371" y="56343"/>
                </a:lnTo>
                <a:lnTo>
                  <a:pt x="74246" y="72196"/>
                </a:lnTo>
                <a:lnTo>
                  <a:pt x="81809" y="87294"/>
                </a:lnTo>
                <a:lnTo>
                  <a:pt x="87997" y="101734"/>
                </a:lnTo>
                <a:lnTo>
                  <a:pt x="94864" y="114110"/>
                </a:lnTo>
                <a:lnTo>
                  <a:pt x="100364" y="123736"/>
                </a:lnTo>
                <a:lnTo>
                  <a:pt x="105177" y="129925"/>
                </a:lnTo>
                <a:lnTo>
                  <a:pt x="104489" y="127862"/>
                </a:lnTo>
                <a:lnTo>
                  <a:pt x="101739" y="123049"/>
                </a:lnTo>
                <a:lnTo>
                  <a:pt x="98301" y="114798"/>
                </a:lnTo>
                <a:lnTo>
                  <a:pt x="94176" y="104484"/>
                </a:lnTo>
                <a:lnTo>
                  <a:pt x="88685" y="92795"/>
                </a:lnTo>
                <a:lnTo>
                  <a:pt x="83185" y="79740"/>
                </a:lnTo>
                <a:lnTo>
                  <a:pt x="77684" y="66657"/>
                </a:lnTo>
                <a:lnTo>
                  <a:pt x="72184" y="53574"/>
                </a:lnTo>
                <a:lnTo>
                  <a:pt x="66683" y="41255"/>
                </a:lnTo>
                <a:lnTo>
                  <a:pt x="60495" y="29508"/>
                </a:lnTo>
                <a:lnTo>
                  <a:pt x="52932" y="19195"/>
                </a:lnTo>
                <a:lnTo>
                  <a:pt x="44681" y="10982"/>
                </a:lnTo>
                <a:lnTo>
                  <a:pt x="35743" y="4106"/>
                </a:lnTo>
                <a:lnTo>
                  <a:pt x="24742" y="668"/>
                </a:lnTo>
                <a:lnTo>
                  <a:pt x="13054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230881" y="4484425"/>
            <a:ext cx="132001" cy="48799"/>
          </a:xfrm>
          <a:custGeom>
            <a:avLst/>
            <a:gdLst/>
            <a:ahLst/>
            <a:cxnLst/>
            <a:rect l="l" t="t" r="r" b="b"/>
            <a:pathLst>
              <a:path w="132001" h="48799">
                <a:moveTo>
                  <a:pt x="687" y="46030"/>
                </a:moveTo>
                <a:lnTo>
                  <a:pt x="0" y="48131"/>
                </a:lnTo>
                <a:lnTo>
                  <a:pt x="2062" y="48799"/>
                </a:lnTo>
                <a:lnTo>
                  <a:pt x="2750" y="47462"/>
                </a:lnTo>
                <a:lnTo>
                  <a:pt x="4812" y="44693"/>
                </a:lnTo>
                <a:lnTo>
                  <a:pt x="7563" y="41255"/>
                </a:lnTo>
                <a:lnTo>
                  <a:pt x="10313" y="37148"/>
                </a:lnTo>
                <a:lnTo>
                  <a:pt x="15126" y="32278"/>
                </a:lnTo>
                <a:lnTo>
                  <a:pt x="19939" y="27503"/>
                </a:lnTo>
                <a:lnTo>
                  <a:pt x="26127" y="21964"/>
                </a:lnTo>
                <a:lnTo>
                  <a:pt x="33002" y="17189"/>
                </a:lnTo>
                <a:lnTo>
                  <a:pt x="40565" y="13083"/>
                </a:lnTo>
                <a:lnTo>
                  <a:pt x="50191" y="10313"/>
                </a:lnTo>
                <a:lnTo>
                  <a:pt x="59817" y="7544"/>
                </a:lnTo>
                <a:lnTo>
                  <a:pt x="71506" y="6875"/>
                </a:lnTo>
                <a:lnTo>
                  <a:pt x="83872" y="7544"/>
                </a:lnTo>
                <a:lnTo>
                  <a:pt x="97623" y="9645"/>
                </a:lnTo>
                <a:lnTo>
                  <a:pt x="112062" y="14420"/>
                </a:lnTo>
                <a:lnTo>
                  <a:pt x="128563" y="21296"/>
                </a:lnTo>
                <a:lnTo>
                  <a:pt x="129939" y="20627"/>
                </a:lnTo>
                <a:lnTo>
                  <a:pt x="132001" y="19195"/>
                </a:lnTo>
                <a:lnTo>
                  <a:pt x="131314" y="16521"/>
                </a:lnTo>
                <a:lnTo>
                  <a:pt x="125126" y="13083"/>
                </a:lnTo>
                <a:lnTo>
                  <a:pt x="121688" y="11650"/>
                </a:lnTo>
                <a:lnTo>
                  <a:pt x="117562" y="9645"/>
                </a:lnTo>
                <a:lnTo>
                  <a:pt x="112750" y="7544"/>
                </a:lnTo>
                <a:lnTo>
                  <a:pt x="106562" y="5443"/>
                </a:lnTo>
                <a:lnTo>
                  <a:pt x="98998" y="3437"/>
                </a:lnTo>
                <a:lnTo>
                  <a:pt x="91435" y="1336"/>
                </a:lnTo>
                <a:lnTo>
                  <a:pt x="83185" y="0"/>
                </a:lnTo>
                <a:lnTo>
                  <a:pt x="66005" y="0"/>
                </a:lnTo>
                <a:lnTo>
                  <a:pt x="56379" y="2005"/>
                </a:lnTo>
                <a:lnTo>
                  <a:pt x="46753" y="4774"/>
                </a:lnTo>
                <a:lnTo>
                  <a:pt x="37128" y="8881"/>
                </a:lnTo>
                <a:lnTo>
                  <a:pt x="27502" y="15088"/>
                </a:lnTo>
                <a:lnTo>
                  <a:pt x="18564" y="22633"/>
                </a:lnTo>
                <a:lnTo>
                  <a:pt x="9625" y="32946"/>
                </a:lnTo>
                <a:lnTo>
                  <a:pt x="687" y="45361"/>
                </a:lnTo>
                <a:lnTo>
                  <a:pt x="687" y="4603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252196" y="4528450"/>
            <a:ext cx="95561" cy="39822"/>
          </a:xfrm>
          <a:custGeom>
            <a:avLst/>
            <a:gdLst/>
            <a:ahLst/>
            <a:cxnLst/>
            <a:rect l="l" t="t" r="r" b="b"/>
            <a:pathLst>
              <a:path w="95561" h="39822">
                <a:moveTo>
                  <a:pt x="4125" y="21964"/>
                </a:moveTo>
                <a:lnTo>
                  <a:pt x="7563" y="25402"/>
                </a:lnTo>
                <a:lnTo>
                  <a:pt x="11000" y="28840"/>
                </a:lnTo>
                <a:lnTo>
                  <a:pt x="15126" y="32278"/>
                </a:lnTo>
                <a:lnTo>
                  <a:pt x="19939" y="35047"/>
                </a:lnTo>
                <a:lnTo>
                  <a:pt x="26127" y="37053"/>
                </a:lnTo>
                <a:lnTo>
                  <a:pt x="34377" y="39154"/>
                </a:lnTo>
                <a:lnTo>
                  <a:pt x="44691" y="39822"/>
                </a:lnTo>
                <a:lnTo>
                  <a:pt x="55682" y="39154"/>
                </a:lnTo>
                <a:lnTo>
                  <a:pt x="63933" y="37053"/>
                </a:lnTo>
                <a:lnTo>
                  <a:pt x="70808" y="33615"/>
                </a:lnTo>
                <a:lnTo>
                  <a:pt x="75621" y="28840"/>
                </a:lnTo>
                <a:lnTo>
                  <a:pt x="79747" y="24065"/>
                </a:lnTo>
                <a:lnTo>
                  <a:pt x="83185" y="19195"/>
                </a:lnTo>
                <a:lnTo>
                  <a:pt x="85935" y="15088"/>
                </a:lnTo>
                <a:lnTo>
                  <a:pt x="87997" y="11650"/>
                </a:lnTo>
                <a:lnTo>
                  <a:pt x="92123" y="6111"/>
                </a:lnTo>
                <a:lnTo>
                  <a:pt x="94873" y="2005"/>
                </a:lnTo>
                <a:lnTo>
                  <a:pt x="95561" y="0"/>
                </a:lnTo>
                <a:lnTo>
                  <a:pt x="93498" y="668"/>
                </a:lnTo>
                <a:lnTo>
                  <a:pt x="88685" y="4106"/>
                </a:lnTo>
                <a:lnTo>
                  <a:pt x="83185" y="9549"/>
                </a:lnTo>
                <a:lnTo>
                  <a:pt x="78372" y="14420"/>
                </a:lnTo>
                <a:lnTo>
                  <a:pt x="76309" y="16425"/>
                </a:lnTo>
                <a:lnTo>
                  <a:pt x="65996" y="25402"/>
                </a:lnTo>
                <a:lnTo>
                  <a:pt x="53620" y="29508"/>
                </a:lnTo>
                <a:lnTo>
                  <a:pt x="41253" y="30177"/>
                </a:lnTo>
                <a:lnTo>
                  <a:pt x="28877" y="28840"/>
                </a:lnTo>
                <a:lnTo>
                  <a:pt x="17188" y="26071"/>
                </a:lnTo>
                <a:lnTo>
                  <a:pt x="8250" y="22633"/>
                </a:lnTo>
                <a:lnTo>
                  <a:pt x="2062" y="19863"/>
                </a:lnTo>
                <a:lnTo>
                  <a:pt x="0" y="18526"/>
                </a:lnTo>
                <a:lnTo>
                  <a:pt x="4125" y="2196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320255" y="4208722"/>
            <a:ext cx="169120" cy="287354"/>
          </a:xfrm>
          <a:custGeom>
            <a:avLst/>
            <a:gdLst/>
            <a:ahLst/>
            <a:cxnLst/>
            <a:rect l="l" t="t" r="r" b="b"/>
            <a:pathLst>
              <a:path w="169120" h="287354">
                <a:moveTo>
                  <a:pt x="105874" y="286017"/>
                </a:moveTo>
                <a:lnTo>
                  <a:pt x="114812" y="280478"/>
                </a:lnTo>
                <a:lnTo>
                  <a:pt x="127188" y="270832"/>
                </a:lnTo>
                <a:lnTo>
                  <a:pt x="140939" y="257081"/>
                </a:lnTo>
                <a:lnTo>
                  <a:pt x="153994" y="237217"/>
                </a:lnTo>
                <a:lnTo>
                  <a:pt x="163619" y="211050"/>
                </a:lnTo>
                <a:lnTo>
                  <a:pt x="169120" y="178008"/>
                </a:lnTo>
                <a:lnTo>
                  <a:pt x="167745" y="138185"/>
                </a:lnTo>
                <a:lnTo>
                  <a:pt x="164307" y="117558"/>
                </a:lnTo>
                <a:lnTo>
                  <a:pt x="160182" y="98267"/>
                </a:lnTo>
                <a:lnTo>
                  <a:pt x="156056" y="81841"/>
                </a:lnTo>
                <a:lnTo>
                  <a:pt x="150556" y="66657"/>
                </a:lnTo>
                <a:lnTo>
                  <a:pt x="144377" y="54338"/>
                </a:lnTo>
                <a:lnTo>
                  <a:pt x="138189" y="42592"/>
                </a:lnTo>
                <a:lnTo>
                  <a:pt x="131314" y="32946"/>
                </a:lnTo>
                <a:lnTo>
                  <a:pt x="123751" y="24734"/>
                </a:lnTo>
                <a:lnTo>
                  <a:pt x="116187" y="18526"/>
                </a:lnTo>
                <a:lnTo>
                  <a:pt x="107937" y="13083"/>
                </a:lnTo>
                <a:lnTo>
                  <a:pt x="99686" y="8212"/>
                </a:lnTo>
                <a:lnTo>
                  <a:pt x="90748" y="4774"/>
                </a:lnTo>
                <a:lnTo>
                  <a:pt x="73559" y="1336"/>
                </a:lnTo>
                <a:lnTo>
                  <a:pt x="65318" y="0"/>
                </a:lnTo>
                <a:lnTo>
                  <a:pt x="56379" y="0"/>
                </a:lnTo>
                <a:lnTo>
                  <a:pt x="40565" y="1336"/>
                </a:lnTo>
                <a:lnTo>
                  <a:pt x="26814" y="6207"/>
                </a:lnTo>
                <a:lnTo>
                  <a:pt x="16501" y="13083"/>
                </a:lnTo>
                <a:lnTo>
                  <a:pt x="8250" y="21296"/>
                </a:lnTo>
                <a:lnTo>
                  <a:pt x="2750" y="31609"/>
                </a:lnTo>
                <a:lnTo>
                  <a:pt x="0" y="42592"/>
                </a:lnTo>
                <a:lnTo>
                  <a:pt x="0" y="54338"/>
                </a:lnTo>
                <a:lnTo>
                  <a:pt x="2062" y="65320"/>
                </a:lnTo>
                <a:lnTo>
                  <a:pt x="2062" y="63219"/>
                </a:lnTo>
                <a:lnTo>
                  <a:pt x="2750" y="56343"/>
                </a:lnTo>
                <a:lnTo>
                  <a:pt x="8250" y="37817"/>
                </a:lnTo>
                <a:lnTo>
                  <a:pt x="15813" y="28840"/>
                </a:lnTo>
                <a:lnTo>
                  <a:pt x="26814" y="20627"/>
                </a:lnTo>
                <a:lnTo>
                  <a:pt x="42628" y="15757"/>
                </a:lnTo>
                <a:lnTo>
                  <a:pt x="63942" y="15088"/>
                </a:lnTo>
                <a:lnTo>
                  <a:pt x="76309" y="17858"/>
                </a:lnTo>
                <a:lnTo>
                  <a:pt x="89373" y="24065"/>
                </a:lnTo>
                <a:lnTo>
                  <a:pt x="102436" y="32946"/>
                </a:lnTo>
                <a:lnTo>
                  <a:pt x="114812" y="45361"/>
                </a:lnTo>
                <a:lnTo>
                  <a:pt x="127188" y="59781"/>
                </a:lnTo>
                <a:lnTo>
                  <a:pt x="138189" y="76303"/>
                </a:lnTo>
                <a:lnTo>
                  <a:pt x="147815" y="94161"/>
                </a:lnTo>
                <a:lnTo>
                  <a:pt x="155369" y="114120"/>
                </a:lnTo>
                <a:lnTo>
                  <a:pt x="160182" y="134747"/>
                </a:lnTo>
                <a:lnTo>
                  <a:pt x="162932" y="156712"/>
                </a:lnTo>
                <a:lnTo>
                  <a:pt x="162932" y="178772"/>
                </a:lnTo>
                <a:lnTo>
                  <a:pt x="159494" y="201405"/>
                </a:lnTo>
                <a:lnTo>
                  <a:pt x="151931" y="224134"/>
                </a:lnTo>
                <a:lnTo>
                  <a:pt x="140252" y="246098"/>
                </a:lnTo>
                <a:lnTo>
                  <a:pt x="123751" y="267394"/>
                </a:lnTo>
                <a:lnTo>
                  <a:pt x="102436" y="287354"/>
                </a:lnTo>
                <a:lnTo>
                  <a:pt x="105874" y="28601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430254" y="4531124"/>
            <a:ext cx="501163" cy="329373"/>
          </a:xfrm>
          <a:custGeom>
            <a:avLst/>
            <a:gdLst/>
            <a:ahLst/>
            <a:cxnLst/>
            <a:rect l="l" t="t" r="r" b="b"/>
            <a:pathLst>
              <a:path w="501163" h="329373">
                <a:moveTo>
                  <a:pt x="1375" y="4201"/>
                </a:moveTo>
                <a:lnTo>
                  <a:pt x="3437" y="8976"/>
                </a:lnTo>
                <a:lnTo>
                  <a:pt x="5500" y="15184"/>
                </a:lnTo>
                <a:lnTo>
                  <a:pt x="9625" y="22728"/>
                </a:lnTo>
                <a:lnTo>
                  <a:pt x="13751" y="31705"/>
                </a:lnTo>
                <a:lnTo>
                  <a:pt x="19251" y="41255"/>
                </a:lnTo>
                <a:lnTo>
                  <a:pt x="26127" y="51569"/>
                </a:lnTo>
                <a:lnTo>
                  <a:pt x="34377" y="63315"/>
                </a:lnTo>
                <a:lnTo>
                  <a:pt x="43994" y="74966"/>
                </a:lnTo>
                <a:lnTo>
                  <a:pt x="54995" y="86664"/>
                </a:lnTo>
                <a:lnTo>
                  <a:pt x="66683" y="99041"/>
                </a:lnTo>
                <a:lnTo>
                  <a:pt x="81122" y="110730"/>
                </a:lnTo>
                <a:lnTo>
                  <a:pt x="96248" y="122419"/>
                </a:lnTo>
                <a:lnTo>
                  <a:pt x="113437" y="134108"/>
                </a:lnTo>
                <a:lnTo>
                  <a:pt x="132679" y="144421"/>
                </a:lnTo>
                <a:lnTo>
                  <a:pt x="153306" y="154048"/>
                </a:lnTo>
                <a:lnTo>
                  <a:pt x="174620" y="163674"/>
                </a:lnTo>
                <a:lnTo>
                  <a:pt x="196622" y="171925"/>
                </a:lnTo>
                <a:lnTo>
                  <a:pt x="219990" y="180176"/>
                </a:lnTo>
                <a:lnTo>
                  <a:pt x="244092" y="188427"/>
                </a:lnTo>
                <a:lnTo>
                  <a:pt x="268157" y="196678"/>
                </a:lnTo>
                <a:lnTo>
                  <a:pt x="292222" y="205607"/>
                </a:lnTo>
                <a:lnTo>
                  <a:pt x="316955" y="214546"/>
                </a:lnTo>
                <a:lnTo>
                  <a:pt x="341019" y="224860"/>
                </a:lnTo>
                <a:lnTo>
                  <a:pt x="365084" y="235173"/>
                </a:lnTo>
                <a:lnTo>
                  <a:pt x="389148" y="246862"/>
                </a:lnTo>
                <a:lnTo>
                  <a:pt x="411780" y="259926"/>
                </a:lnTo>
                <a:lnTo>
                  <a:pt x="434508" y="274366"/>
                </a:lnTo>
                <a:lnTo>
                  <a:pt x="456472" y="290180"/>
                </a:lnTo>
                <a:lnTo>
                  <a:pt x="477098" y="308058"/>
                </a:lnTo>
                <a:lnTo>
                  <a:pt x="496388" y="327998"/>
                </a:lnTo>
                <a:lnTo>
                  <a:pt x="498394" y="329373"/>
                </a:lnTo>
                <a:lnTo>
                  <a:pt x="501163" y="329373"/>
                </a:lnTo>
                <a:lnTo>
                  <a:pt x="501163" y="328685"/>
                </a:lnTo>
                <a:lnTo>
                  <a:pt x="499826" y="325247"/>
                </a:lnTo>
                <a:lnTo>
                  <a:pt x="495624" y="320434"/>
                </a:lnTo>
                <a:lnTo>
                  <a:pt x="488749" y="312183"/>
                </a:lnTo>
                <a:lnTo>
                  <a:pt x="483974" y="306682"/>
                </a:lnTo>
                <a:lnTo>
                  <a:pt x="477767" y="300494"/>
                </a:lnTo>
                <a:lnTo>
                  <a:pt x="470223" y="293618"/>
                </a:lnTo>
                <a:lnTo>
                  <a:pt x="462010" y="286742"/>
                </a:lnTo>
                <a:lnTo>
                  <a:pt x="453034" y="278491"/>
                </a:lnTo>
                <a:lnTo>
                  <a:pt x="442720" y="270240"/>
                </a:lnTo>
                <a:lnTo>
                  <a:pt x="431739" y="261989"/>
                </a:lnTo>
                <a:lnTo>
                  <a:pt x="419324" y="253051"/>
                </a:lnTo>
                <a:lnTo>
                  <a:pt x="406337" y="244112"/>
                </a:lnTo>
                <a:lnTo>
                  <a:pt x="391822" y="235861"/>
                </a:lnTo>
                <a:lnTo>
                  <a:pt x="376734" y="226922"/>
                </a:lnTo>
                <a:lnTo>
                  <a:pt x="360213" y="218671"/>
                </a:lnTo>
                <a:lnTo>
                  <a:pt x="343024" y="211108"/>
                </a:lnTo>
                <a:lnTo>
                  <a:pt x="324499" y="203544"/>
                </a:lnTo>
                <a:lnTo>
                  <a:pt x="305209" y="197366"/>
                </a:lnTo>
                <a:lnTo>
                  <a:pt x="285346" y="191177"/>
                </a:lnTo>
                <a:lnTo>
                  <a:pt x="264719" y="184989"/>
                </a:lnTo>
                <a:lnTo>
                  <a:pt x="244092" y="178801"/>
                </a:lnTo>
                <a:lnTo>
                  <a:pt x="222702" y="171237"/>
                </a:lnTo>
                <a:lnTo>
                  <a:pt x="202113" y="162986"/>
                </a:lnTo>
                <a:lnTo>
                  <a:pt x="182183" y="154735"/>
                </a:lnTo>
                <a:lnTo>
                  <a:pt x="162244" y="145109"/>
                </a:lnTo>
                <a:lnTo>
                  <a:pt x="142305" y="134795"/>
                </a:lnTo>
                <a:lnTo>
                  <a:pt x="123053" y="123106"/>
                </a:lnTo>
                <a:lnTo>
                  <a:pt x="104499" y="111417"/>
                </a:lnTo>
                <a:lnTo>
                  <a:pt x="86622" y="98353"/>
                </a:lnTo>
                <a:lnTo>
                  <a:pt x="69433" y="84601"/>
                </a:lnTo>
                <a:lnTo>
                  <a:pt x="53620" y="69522"/>
                </a:lnTo>
                <a:lnTo>
                  <a:pt x="38493" y="53669"/>
                </a:lnTo>
                <a:lnTo>
                  <a:pt x="24064" y="37148"/>
                </a:lnTo>
                <a:lnTo>
                  <a:pt x="11688" y="19290"/>
                </a:lnTo>
                <a:lnTo>
                  <a:pt x="0" y="0"/>
                </a:lnTo>
                <a:lnTo>
                  <a:pt x="0" y="763"/>
                </a:lnTo>
                <a:lnTo>
                  <a:pt x="1375" y="420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525815" y="4617788"/>
            <a:ext cx="53620" cy="305269"/>
          </a:xfrm>
          <a:custGeom>
            <a:avLst/>
            <a:gdLst/>
            <a:ahLst/>
            <a:cxnLst/>
            <a:rect l="l" t="t" r="r" b="b"/>
            <a:pathLst>
              <a:path w="53620" h="305269">
                <a:moveTo>
                  <a:pt x="44681" y="220705"/>
                </a:moveTo>
                <a:lnTo>
                  <a:pt x="53620" y="151947"/>
                </a:lnTo>
                <a:lnTo>
                  <a:pt x="52244" y="99012"/>
                </a:lnTo>
                <a:lnTo>
                  <a:pt x="43306" y="59132"/>
                </a:lnTo>
                <a:lnTo>
                  <a:pt x="29555" y="30941"/>
                </a:lnTo>
                <a:lnTo>
                  <a:pt x="15813" y="12376"/>
                </a:lnTo>
                <a:lnTo>
                  <a:pt x="4125" y="2750"/>
                </a:lnTo>
                <a:lnTo>
                  <a:pt x="0" y="0"/>
                </a:lnTo>
                <a:lnTo>
                  <a:pt x="28180" y="37817"/>
                </a:lnTo>
                <a:lnTo>
                  <a:pt x="43306" y="83885"/>
                </a:lnTo>
                <a:lnTo>
                  <a:pt x="48119" y="134069"/>
                </a:lnTo>
                <a:lnTo>
                  <a:pt x="45369" y="184951"/>
                </a:lnTo>
                <a:lnTo>
                  <a:pt x="38493" y="231019"/>
                </a:lnTo>
                <a:lnTo>
                  <a:pt x="30243" y="269524"/>
                </a:lnTo>
                <a:lnTo>
                  <a:pt x="22689" y="295643"/>
                </a:lnTo>
                <a:lnTo>
                  <a:pt x="19939" y="305269"/>
                </a:lnTo>
                <a:lnTo>
                  <a:pt x="44681" y="22070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394501" y="4927871"/>
            <a:ext cx="153316" cy="34379"/>
          </a:xfrm>
          <a:custGeom>
            <a:avLst/>
            <a:gdLst/>
            <a:ahLst/>
            <a:cxnLst/>
            <a:rect l="l" t="t" r="r" b="b"/>
            <a:pathLst>
              <a:path w="153316" h="34379">
                <a:moveTo>
                  <a:pt x="1031" y="33519"/>
                </a:moveTo>
                <a:lnTo>
                  <a:pt x="687" y="33691"/>
                </a:lnTo>
                <a:lnTo>
                  <a:pt x="0" y="34379"/>
                </a:lnTo>
                <a:lnTo>
                  <a:pt x="1031" y="33519"/>
                </a:lnTo>
                <a:close/>
              </a:path>
              <a:path w="153316" h="34379">
                <a:moveTo>
                  <a:pt x="3437" y="32316"/>
                </a:moveTo>
                <a:lnTo>
                  <a:pt x="7563" y="30253"/>
                </a:lnTo>
                <a:lnTo>
                  <a:pt x="13063" y="27503"/>
                </a:lnTo>
                <a:lnTo>
                  <a:pt x="19939" y="24753"/>
                </a:lnTo>
                <a:lnTo>
                  <a:pt x="27502" y="22002"/>
                </a:lnTo>
                <a:lnTo>
                  <a:pt x="37128" y="18564"/>
                </a:lnTo>
                <a:lnTo>
                  <a:pt x="46753" y="15814"/>
                </a:lnTo>
                <a:lnTo>
                  <a:pt x="57754" y="13064"/>
                </a:lnTo>
                <a:lnTo>
                  <a:pt x="70130" y="11001"/>
                </a:lnTo>
                <a:lnTo>
                  <a:pt x="82497" y="8938"/>
                </a:lnTo>
                <a:lnTo>
                  <a:pt x="95561" y="8251"/>
                </a:lnTo>
                <a:lnTo>
                  <a:pt x="108624" y="8938"/>
                </a:lnTo>
                <a:lnTo>
                  <a:pt x="123063" y="10313"/>
                </a:lnTo>
                <a:lnTo>
                  <a:pt x="136814" y="13751"/>
                </a:lnTo>
                <a:lnTo>
                  <a:pt x="151253" y="17877"/>
                </a:lnTo>
                <a:lnTo>
                  <a:pt x="152628" y="16502"/>
                </a:lnTo>
                <a:lnTo>
                  <a:pt x="153316" y="14439"/>
                </a:lnTo>
                <a:lnTo>
                  <a:pt x="152628" y="12376"/>
                </a:lnTo>
                <a:lnTo>
                  <a:pt x="150565" y="9626"/>
                </a:lnTo>
                <a:lnTo>
                  <a:pt x="146440" y="7563"/>
                </a:lnTo>
                <a:lnTo>
                  <a:pt x="139564" y="4813"/>
                </a:lnTo>
                <a:lnTo>
                  <a:pt x="129251" y="2750"/>
                </a:lnTo>
                <a:lnTo>
                  <a:pt x="123063" y="2062"/>
                </a:lnTo>
                <a:lnTo>
                  <a:pt x="116187" y="687"/>
                </a:lnTo>
                <a:lnTo>
                  <a:pt x="108624" y="687"/>
                </a:lnTo>
                <a:lnTo>
                  <a:pt x="101061" y="0"/>
                </a:lnTo>
                <a:lnTo>
                  <a:pt x="93498" y="0"/>
                </a:lnTo>
                <a:lnTo>
                  <a:pt x="85247" y="687"/>
                </a:lnTo>
                <a:lnTo>
                  <a:pt x="76997" y="1375"/>
                </a:lnTo>
                <a:lnTo>
                  <a:pt x="68755" y="2750"/>
                </a:lnTo>
                <a:lnTo>
                  <a:pt x="60505" y="4125"/>
                </a:lnTo>
                <a:lnTo>
                  <a:pt x="51566" y="6875"/>
                </a:lnTo>
                <a:lnTo>
                  <a:pt x="43316" y="9626"/>
                </a:lnTo>
                <a:lnTo>
                  <a:pt x="34377" y="13064"/>
                </a:lnTo>
                <a:lnTo>
                  <a:pt x="25439" y="17189"/>
                </a:lnTo>
                <a:lnTo>
                  <a:pt x="17188" y="22002"/>
                </a:lnTo>
                <a:lnTo>
                  <a:pt x="8250" y="27503"/>
                </a:lnTo>
                <a:lnTo>
                  <a:pt x="1031" y="33519"/>
                </a:lnTo>
                <a:lnTo>
                  <a:pt x="3437" y="3231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384197" y="4967751"/>
            <a:ext cx="127866" cy="82510"/>
          </a:xfrm>
          <a:custGeom>
            <a:avLst/>
            <a:gdLst/>
            <a:ahLst/>
            <a:cxnLst/>
            <a:rect l="l" t="t" r="r" b="b"/>
            <a:pathLst>
              <a:path w="127866" h="82510">
                <a:moveTo>
                  <a:pt x="8241" y="2750"/>
                </a:moveTo>
                <a:lnTo>
                  <a:pt x="3428" y="1375"/>
                </a:lnTo>
                <a:lnTo>
                  <a:pt x="687" y="0"/>
                </a:lnTo>
                <a:lnTo>
                  <a:pt x="0" y="0"/>
                </a:lnTo>
                <a:lnTo>
                  <a:pt x="10303" y="4813"/>
                </a:lnTo>
                <a:lnTo>
                  <a:pt x="20617" y="10313"/>
                </a:lnTo>
                <a:lnTo>
                  <a:pt x="31618" y="15814"/>
                </a:lnTo>
                <a:lnTo>
                  <a:pt x="42619" y="22690"/>
                </a:lnTo>
                <a:lnTo>
                  <a:pt x="53620" y="28878"/>
                </a:lnTo>
                <a:lnTo>
                  <a:pt x="63933" y="35754"/>
                </a:lnTo>
                <a:lnTo>
                  <a:pt x="74246" y="43317"/>
                </a:lnTo>
                <a:lnTo>
                  <a:pt x="83872" y="49506"/>
                </a:lnTo>
                <a:lnTo>
                  <a:pt x="93488" y="56382"/>
                </a:lnTo>
                <a:lnTo>
                  <a:pt x="101739" y="62570"/>
                </a:lnTo>
                <a:lnTo>
                  <a:pt x="109302" y="68071"/>
                </a:lnTo>
                <a:lnTo>
                  <a:pt x="115490" y="72884"/>
                </a:lnTo>
                <a:lnTo>
                  <a:pt x="120991" y="77009"/>
                </a:lnTo>
                <a:lnTo>
                  <a:pt x="124429" y="79760"/>
                </a:lnTo>
                <a:lnTo>
                  <a:pt x="127179" y="81822"/>
                </a:lnTo>
                <a:lnTo>
                  <a:pt x="118928" y="72884"/>
                </a:lnTo>
                <a:lnTo>
                  <a:pt x="109302" y="63257"/>
                </a:lnTo>
                <a:lnTo>
                  <a:pt x="99676" y="55006"/>
                </a:lnTo>
                <a:lnTo>
                  <a:pt x="89363" y="46755"/>
                </a:lnTo>
                <a:lnTo>
                  <a:pt x="78372" y="39192"/>
                </a:lnTo>
                <a:lnTo>
                  <a:pt x="68058" y="32316"/>
                </a:lnTo>
                <a:lnTo>
                  <a:pt x="57057" y="26128"/>
                </a:lnTo>
                <a:lnTo>
                  <a:pt x="47432" y="20627"/>
                </a:lnTo>
                <a:lnTo>
                  <a:pt x="37806" y="15814"/>
                </a:lnTo>
                <a:lnTo>
                  <a:pt x="28867" y="11688"/>
                </a:lnTo>
                <a:lnTo>
                  <a:pt x="20617" y="8251"/>
                </a:lnTo>
                <a:lnTo>
                  <a:pt x="13741" y="5500"/>
                </a:lnTo>
                <a:lnTo>
                  <a:pt x="8241" y="27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332631" y="5039948"/>
            <a:ext cx="193184" cy="241323"/>
          </a:xfrm>
          <a:custGeom>
            <a:avLst/>
            <a:gdLst/>
            <a:ahLst/>
            <a:cxnLst/>
            <a:rect l="l" t="t" r="r" b="b"/>
            <a:pathLst>
              <a:path w="193184" h="241323">
                <a:moveTo>
                  <a:pt x="6875" y="211079"/>
                </a:moveTo>
                <a:lnTo>
                  <a:pt x="11000" y="196640"/>
                </a:lnTo>
                <a:lnTo>
                  <a:pt x="17188" y="179450"/>
                </a:lnTo>
                <a:lnTo>
                  <a:pt x="24064" y="160885"/>
                </a:lnTo>
                <a:lnTo>
                  <a:pt x="33002" y="141633"/>
                </a:lnTo>
                <a:lnTo>
                  <a:pt x="44003" y="121693"/>
                </a:lnTo>
                <a:lnTo>
                  <a:pt x="56370" y="102440"/>
                </a:lnTo>
                <a:lnTo>
                  <a:pt x="70808" y="82500"/>
                </a:lnTo>
                <a:lnTo>
                  <a:pt x="87997" y="64623"/>
                </a:lnTo>
                <a:lnTo>
                  <a:pt x="107249" y="47433"/>
                </a:lnTo>
                <a:lnTo>
                  <a:pt x="128563" y="32316"/>
                </a:lnTo>
                <a:lnTo>
                  <a:pt x="152618" y="19940"/>
                </a:lnTo>
                <a:lnTo>
                  <a:pt x="179433" y="10313"/>
                </a:lnTo>
                <a:lnTo>
                  <a:pt x="180808" y="10313"/>
                </a:lnTo>
                <a:lnTo>
                  <a:pt x="182871" y="9626"/>
                </a:lnTo>
                <a:lnTo>
                  <a:pt x="186309" y="8938"/>
                </a:lnTo>
                <a:lnTo>
                  <a:pt x="189747" y="7563"/>
                </a:lnTo>
                <a:lnTo>
                  <a:pt x="192497" y="6188"/>
                </a:lnTo>
                <a:lnTo>
                  <a:pt x="193184" y="4125"/>
                </a:lnTo>
                <a:lnTo>
                  <a:pt x="191809" y="2062"/>
                </a:lnTo>
                <a:lnTo>
                  <a:pt x="186996" y="0"/>
                </a:lnTo>
                <a:lnTo>
                  <a:pt x="184934" y="687"/>
                </a:lnTo>
                <a:lnTo>
                  <a:pt x="179433" y="2062"/>
                </a:lnTo>
                <a:lnTo>
                  <a:pt x="171183" y="4813"/>
                </a:lnTo>
                <a:lnTo>
                  <a:pt x="159494" y="8251"/>
                </a:lnTo>
                <a:lnTo>
                  <a:pt x="146430" y="14439"/>
                </a:lnTo>
                <a:lnTo>
                  <a:pt x="131314" y="21315"/>
                </a:lnTo>
                <a:lnTo>
                  <a:pt x="115500" y="30941"/>
                </a:lnTo>
                <a:lnTo>
                  <a:pt x="98998" y="42620"/>
                </a:lnTo>
                <a:lnTo>
                  <a:pt x="81809" y="57060"/>
                </a:lnTo>
                <a:lnTo>
                  <a:pt x="65308" y="73562"/>
                </a:lnTo>
                <a:lnTo>
                  <a:pt x="49504" y="93502"/>
                </a:lnTo>
                <a:lnTo>
                  <a:pt x="35065" y="116192"/>
                </a:lnTo>
                <a:lnTo>
                  <a:pt x="22689" y="141633"/>
                </a:lnTo>
                <a:lnTo>
                  <a:pt x="11688" y="171199"/>
                </a:lnTo>
                <a:lnTo>
                  <a:pt x="4125" y="204203"/>
                </a:lnTo>
                <a:lnTo>
                  <a:pt x="0" y="241323"/>
                </a:lnTo>
                <a:lnTo>
                  <a:pt x="687" y="239261"/>
                </a:lnTo>
                <a:lnTo>
                  <a:pt x="1375" y="233072"/>
                </a:lnTo>
                <a:lnTo>
                  <a:pt x="3437" y="223446"/>
                </a:lnTo>
                <a:lnTo>
                  <a:pt x="6875" y="21107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545755" y="4857059"/>
            <a:ext cx="339634" cy="433151"/>
          </a:xfrm>
          <a:custGeom>
            <a:avLst/>
            <a:gdLst/>
            <a:ahLst/>
            <a:cxnLst/>
            <a:rect l="l" t="t" r="r" b="b"/>
            <a:pathLst>
              <a:path w="339634" h="433151">
                <a:moveTo>
                  <a:pt x="32993" y="347212"/>
                </a:moveTo>
                <a:lnTo>
                  <a:pt x="42619" y="362339"/>
                </a:lnTo>
                <a:lnTo>
                  <a:pt x="54995" y="372652"/>
                </a:lnTo>
                <a:lnTo>
                  <a:pt x="68746" y="378153"/>
                </a:lnTo>
                <a:lnTo>
                  <a:pt x="72871" y="378153"/>
                </a:lnTo>
                <a:lnTo>
                  <a:pt x="76997" y="378841"/>
                </a:lnTo>
                <a:lnTo>
                  <a:pt x="80434" y="380216"/>
                </a:lnTo>
                <a:lnTo>
                  <a:pt x="83185" y="382279"/>
                </a:lnTo>
                <a:lnTo>
                  <a:pt x="83872" y="386404"/>
                </a:lnTo>
                <a:lnTo>
                  <a:pt x="81809" y="391905"/>
                </a:lnTo>
                <a:lnTo>
                  <a:pt x="75621" y="399459"/>
                </a:lnTo>
                <a:lnTo>
                  <a:pt x="65996" y="407710"/>
                </a:lnTo>
                <a:lnTo>
                  <a:pt x="54995" y="415273"/>
                </a:lnTo>
                <a:lnTo>
                  <a:pt x="42619" y="420086"/>
                </a:lnTo>
                <a:lnTo>
                  <a:pt x="30243" y="421462"/>
                </a:lnTo>
                <a:lnTo>
                  <a:pt x="19929" y="418711"/>
                </a:lnTo>
                <a:lnTo>
                  <a:pt x="10991" y="410460"/>
                </a:lnTo>
                <a:lnTo>
                  <a:pt x="6178" y="396030"/>
                </a:lnTo>
                <a:lnTo>
                  <a:pt x="5490" y="374028"/>
                </a:lnTo>
                <a:lnTo>
                  <a:pt x="4803" y="375403"/>
                </a:lnTo>
                <a:lnTo>
                  <a:pt x="2750" y="379528"/>
                </a:lnTo>
                <a:lnTo>
                  <a:pt x="687" y="385717"/>
                </a:lnTo>
                <a:lnTo>
                  <a:pt x="0" y="393968"/>
                </a:lnTo>
                <a:lnTo>
                  <a:pt x="0" y="402209"/>
                </a:lnTo>
                <a:lnTo>
                  <a:pt x="2750" y="411148"/>
                </a:lnTo>
                <a:lnTo>
                  <a:pt x="8241" y="420086"/>
                </a:lnTo>
                <a:lnTo>
                  <a:pt x="18554" y="428337"/>
                </a:lnTo>
                <a:lnTo>
                  <a:pt x="31618" y="433151"/>
                </a:lnTo>
                <a:lnTo>
                  <a:pt x="45369" y="432463"/>
                </a:lnTo>
                <a:lnTo>
                  <a:pt x="59120" y="427650"/>
                </a:lnTo>
                <a:lnTo>
                  <a:pt x="72184" y="420086"/>
                </a:lnTo>
                <a:lnTo>
                  <a:pt x="83185" y="411148"/>
                </a:lnTo>
                <a:lnTo>
                  <a:pt x="91426" y="401522"/>
                </a:lnTo>
                <a:lnTo>
                  <a:pt x="96239" y="391905"/>
                </a:lnTo>
                <a:lnTo>
                  <a:pt x="96926" y="383654"/>
                </a:lnTo>
                <a:lnTo>
                  <a:pt x="94176" y="377466"/>
                </a:lnTo>
                <a:lnTo>
                  <a:pt x="90051" y="373340"/>
                </a:lnTo>
                <a:lnTo>
                  <a:pt x="84560" y="369902"/>
                </a:lnTo>
                <a:lnTo>
                  <a:pt x="79059" y="367152"/>
                </a:lnTo>
                <a:lnTo>
                  <a:pt x="73559" y="365777"/>
                </a:lnTo>
                <a:lnTo>
                  <a:pt x="68058" y="364401"/>
                </a:lnTo>
                <a:lnTo>
                  <a:pt x="63245" y="363026"/>
                </a:lnTo>
                <a:lnTo>
                  <a:pt x="55682" y="357526"/>
                </a:lnTo>
                <a:lnTo>
                  <a:pt x="49494" y="349275"/>
                </a:lnTo>
                <a:lnTo>
                  <a:pt x="44681" y="336210"/>
                </a:lnTo>
                <a:lnTo>
                  <a:pt x="42619" y="316958"/>
                </a:lnTo>
                <a:lnTo>
                  <a:pt x="46056" y="290142"/>
                </a:lnTo>
                <a:lnTo>
                  <a:pt x="56370" y="255075"/>
                </a:lnTo>
                <a:lnTo>
                  <a:pt x="76309" y="209704"/>
                </a:lnTo>
                <a:lnTo>
                  <a:pt x="108634" y="154009"/>
                </a:lnTo>
                <a:lnTo>
                  <a:pt x="109302" y="152634"/>
                </a:lnTo>
                <a:lnTo>
                  <a:pt x="112740" y="147821"/>
                </a:lnTo>
                <a:lnTo>
                  <a:pt x="116846" y="140945"/>
                </a:lnTo>
                <a:lnTo>
                  <a:pt x="123722" y="132694"/>
                </a:lnTo>
                <a:lnTo>
                  <a:pt x="132030" y="121693"/>
                </a:lnTo>
                <a:lnTo>
                  <a:pt x="142343" y="110004"/>
                </a:lnTo>
                <a:lnTo>
                  <a:pt x="154662" y="96940"/>
                </a:lnTo>
                <a:lnTo>
                  <a:pt x="168413" y="83188"/>
                </a:lnTo>
                <a:lnTo>
                  <a:pt x="183597" y="69436"/>
                </a:lnTo>
                <a:lnTo>
                  <a:pt x="200786" y="56372"/>
                </a:lnTo>
                <a:lnTo>
                  <a:pt x="219980" y="43317"/>
                </a:lnTo>
                <a:lnTo>
                  <a:pt x="240607" y="31628"/>
                </a:lnTo>
                <a:lnTo>
                  <a:pt x="262571" y="20627"/>
                </a:lnTo>
                <a:lnTo>
                  <a:pt x="286635" y="11688"/>
                </a:lnTo>
                <a:lnTo>
                  <a:pt x="312132" y="4813"/>
                </a:lnTo>
                <a:lnTo>
                  <a:pt x="339634" y="0"/>
                </a:lnTo>
                <a:lnTo>
                  <a:pt x="338202" y="0"/>
                </a:lnTo>
                <a:lnTo>
                  <a:pt x="332759" y="687"/>
                </a:lnTo>
                <a:lnTo>
                  <a:pt x="325215" y="1375"/>
                </a:lnTo>
                <a:lnTo>
                  <a:pt x="314901" y="2750"/>
                </a:lnTo>
                <a:lnTo>
                  <a:pt x="301819" y="5500"/>
                </a:lnTo>
                <a:lnTo>
                  <a:pt x="287399" y="9626"/>
                </a:lnTo>
                <a:lnTo>
                  <a:pt x="270879" y="14439"/>
                </a:lnTo>
                <a:lnTo>
                  <a:pt x="253021" y="21315"/>
                </a:lnTo>
                <a:lnTo>
                  <a:pt x="233731" y="30253"/>
                </a:lnTo>
                <a:lnTo>
                  <a:pt x="213773" y="41255"/>
                </a:lnTo>
                <a:lnTo>
                  <a:pt x="193146" y="54309"/>
                </a:lnTo>
                <a:lnTo>
                  <a:pt x="171851" y="69436"/>
                </a:lnTo>
                <a:lnTo>
                  <a:pt x="151224" y="88001"/>
                </a:lnTo>
                <a:lnTo>
                  <a:pt x="130597" y="109316"/>
                </a:lnTo>
                <a:lnTo>
                  <a:pt x="110639" y="133382"/>
                </a:lnTo>
                <a:lnTo>
                  <a:pt x="91426" y="161573"/>
                </a:lnTo>
                <a:lnTo>
                  <a:pt x="60495" y="215892"/>
                </a:lnTo>
                <a:lnTo>
                  <a:pt x="40556" y="261263"/>
                </a:lnTo>
                <a:lnTo>
                  <a:pt x="30930" y="297018"/>
                </a:lnTo>
                <a:lnTo>
                  <a:pt x="28867" y="325209"/>
                </a:lnTo>
                <a:lnTo>
                  <a:pt x="32993" y="34721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8683897" y="4865310"/>
            <a:ext cx="262609" cy="683421"/>
          </a:xfrm>
          <a:custGeom>
            <a:avLst/>
            <a:gdLst/>
            <a:ahLst/>
            <a:cxnLst/>
            <a:rect l="l" t="t" r="r" b="b"/>
            <a:pathLst>
              <a:path w="262609" h="683421">
                <a:moveTo>
                  <a:pt x="763" y="678608"/>
                </a:moveTo>
                <a:lnTo>
                  <a:pt x="0" y="681358"/>
                </a:lnTo>
                <a:lnTo>
                  <a:pt x="2100" y="683421"/>
                </a:lnTo>
                <a:lnTo>
                  <a:pt x="8976" y="681358"/>
                </a:lnTo>
                <a:lnTo>
                  <a:pt x="42017" y="655232"/>
                </a:lnTo>
                <a:lnTo>
                  <a:pt x="62644" y="635980"/>
                </a:lnTo>
                <a:lnTo>
                  <a:pt x="85276" y="612603"/>
                </a:lnTo>
                <a:lnTo>
                  <a:pt x="110009" y="583035"/>
                </a:lnTo>
                <a:lnTo>
                  <a:pt x="136174" y="549353"/>
                </a:lnTo>
                <a:lnTo>
                  <a:pt x="161576" y="509473"/>
                </a:lnTo>
                <a:lnTo>
                  <a:pt x="186309" y="464780"/>
                </a:lnTo>
                <a:lnTo>
                  <a:pt x="209705" y="414586"/>
                </a:lnTo>
                <a:lnTo>
                  <a:pt x="229663" y="359588"/>
                </a:lnTo>
                <a:lnTo>
                  <a:pt x="245420" y="298393"/>
                </a:lnTo>
                <a:lnTo>
                  <a:pt x="257166" y="232385"/>
                </a:lnTo>
                <a:lnTo>
                  <a:pt x="262609" y="160198"/>
                </a:lnTo>
                <a:lnTo>
                  <a:pt x="261940" y="83188"/>
                </a:lnTo>
                <a:lnTo>
                  <a:pt x="256230" y="29695"/>
                </a:lnTo>
                <a:lnTo>
                  <a:pt x="257166" y="39192"/>
                </a:lnTo>
                <a:lnTo>
                  <a:pt x="258502" y="67373"/>
                </a:lnTo>
                <a:lnTo>
                  <a:pt x="259171" y="102440"/>
                </a:lnTo>
                <a:lnTo>
                  <a:pt x="257834" y="143008"/>
                </a:lnTo>
                <a:lnTo>
                  <a:pt x="253728" y="187701"/>
                </a:lnTo>
                <a:lnTo>
                  <a:pt x="246852" y="237198"/>
                </a:lnTo>
                <a:lnTo>
                  <a:pt x="236539" y="289454"/>
                </a:lnTo>
                <a:lnTo>
                  <a:pt x="221451" y="343774"/>
                </a:lnTo>
                <a:lnTo>
                  <a:pt x="200824" y="400146"/>
                </a:lnTo>
                <a:lnTo>
                  <a:pt x="175327" y="457216"/>
                </a:lnTo>
                <a:lnTo>
                  <a:pt x="143050" y="514286"/>
                </a:lnTo>
                <a:lnTo>
                  <a:pt x="103802" y="570658"/>
                </a:lnTo>
                <a:lnTo>
                  <a:pt x="57105" y="624979"/>
                </a:lnTo>
                <a:lnTo>
                  <a:pt x="1432" y="677232"/>
                </a:lnTo>
                <a:lnTo>
                  <a:pt x="763" y="678608"/>
                </a:lnTo>
                <a:close/>
              </a:path>
              <a:path w="262609" h="683421">
                <a:moveTo>
                  <a:pt x="253728" y="4813"/>
                </a:moveTo>
                <a:lnTo>
                  <a:pt x="253059" y="0"/>
                </a:lnTo>
                <a:lnTo>
                  <a:pt x="256230" y="29695"/>
                </a:lnTo>
                <a:lnTo>
                  <a:pt x="255065" y="17877"/>
                </a:lnTo>
                <a:lnTo>
                  <a:pt x="253728" y="481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598000" y="5288147"/>
            <a:ext cx="261224" cy="122390"/>
          </a:xfrm>
          <a:custGeom>
            <a:avLst/>
            <a:gdLst/>
            <a:ahLst/>
            <a:cxnLst/>
            <a:rect l="l" t="t" r="r" b="b"/>
            <a:pathLst>
              <a:path w="261224" h="122390">
                <a:moveTo>
                  <a:pt x="257786" y="116202"/>
                </a:moveTo>
                <a:lnTo>
                  <a:pt x="255828" y="113664"/>
                </a:lnTo>
                <a:lnTo>
                  <a:pt x="261224" y="122390"/>
                </a:lnTo>
                <a:lnTo>
                  <a:pt x="260556" y="121015"/>
                </a:lnTo>
                <a:lnTo>
                  <a:pt x="257786" y="116202"/>
                </a:lnTo>
                <a:close/>
              </a:path>
              <a:path w="261224" h="122390">
                <a:moveTo>
                  <a:pt x="42619" y="687"/>
                </a:moveTo>
                <a:lnTo>
                  <a:pt x="28189" y="2750"/>
                </a:lnTo>
                <a:lnTo>
                  <a:pt x="16501" y="4125"/>
                </a:lnTo>
                <a:lnTo>
                  <a:pt x="7563" y="6188"/>
                </a:lnTo>
                <a:lnTo>
                  <a:pt x="2062" y="7563"/>
                </a:lnTo>
                <a:lnTo>
                  <a:pt x="0" y="8251"/>
                </a:lnTo>
                <a:lnTo>
                  <a:pt x="33680" y="5500"/>
                </a:lnTo>
                <a:lnTo>
                  <a:pt x="65270" y="6188"/>
                </a:lnTo>
                <a:lnTo>
                  <a:pt x="94205" y="9626"/>
                </a:lnTo>
                <a:lnTo>
                  <a:pt x="120275" y="15814"/>
                </a:lnTo>
                <a:lnTo>
                  <a:pt x="144339" y="24065"/>
                </a:lnTo>
                <a:lnTo>
                  <a:pt x="165634" y="33691"/>
                </a:lnTo>
                <a:lnTo>
                  <a:pt x="184256" y="44693"/>
                </a:lnTo>
                <a:lnTo>
                  <a:pt x="201445" y="56382"/>
                </a:lnTo>
                <a:lnTo>
                  <a:pt x="215864" y="68071"/>
                </a:lnTo>
                <a:lnTo>
                  <a:pt x="228279" y="79760"/>
                </a:lnTo>
                <a:lnTo>
                  <a:pt x="238592" y="90761"/>
                </a:lnTo>
                <a:lnTo>
                  <a:pt x="246804" y="101075"/>
                </a:lnTo>
                <a:lnTo>
                  <a:pt x="253012" y="110013"/>
                </a:lnTo>
                <a:lnTo>
                  <a:pt x="255828" y="113664"/>
                </a:lnTo>
                <a:lnTo>
                  <a:pt x="243367" y="93511"/>
                </a:lnTo>
                <a:lnTo>
                  <a:pt x="224077" y="69446"/>
                </a:lnTo>
                <a:lnTo>
                  <a:pt x="204214" y="49506"/>
                </a:lnTo>
                <a:lnTo>
                  <a:pt x="182823" y="33691"/>
                </a:lnTo>
                <a:lnTo>
                  <a:pt x="160860" y="21315"/>
                </a:lnTo>
                <a:lnTo>
                  <a:pt x="139564" y="12376"/>
                </a:lnTo>
                <a:lnTo>
                  <a:pt x="117601" y="6188"/>
                </a:lnTo>
                <a:lnTo>
                  <a:pt x="96974" y="2062"/>
                </a:lnTo>
                <a:lnTo>
                  <a:pt x="77684" y="687"/>
                </a:lnTo>
                <a:lnTo>
                  <a:pt x="59158" y="0"/>
                </a:lnTo>
                <a:lnTo>
                  <a:pt x="42619" y="68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631680" y="5244151"/>
            <a:ext cx="265359" cy="67373"/>
          </a:xfrm>
          <a:custGeom>
            <a:avLst/>
            <a:gdLst/>
            <a:ahLst/>
            <a:cxnLst/>
            <a:rect l="l" t="t" r="r" b="b"/>
            <a:pathLst>
              <a:path w="265359" h="67373">
                <a:moveTo>
                  <a:pt x="261253" y="63248"/>
                </a:moveTo>
                <a:lnTo>
                  <a:pt x="259868" y="62045"/>
                </a:lnTo>
                <a:lnTo>
                  <a:pt x="265359" y="67373"/>
                </a:lnTo>
                <a:lnTo>
                  <a:pt x="264022" y="65998"/>
                </a:lnTo>
                <a:lnTo>
                  <a:pt x="261253" y="63248"/>
                </a:lnTo>
                <a:close/>
              </a:path>
              <a:path w="265359" h="67373">
                <a:moveTo>
                  <a:pt x="38465" y="13742"/>
                </a:moveTo>
                <a:lnTo>
                  <a:pt x="25477" y="18555"/>
                </a:lnTo>
                <a:lnTo>
                  <a:pt x="14438" y="22680"/>
                </a:lnTo>
                <a:lnTo>
                  <a:pt x="6875" y="26806"/>
                </a:lnTo>
                <a:lnTo>
                  <a:pt x="2277" y="29434"/>
                </a:lnTo>
                <a:lnTo>
                  <a:pt x="30921" y="19242"/>
                </a:lnTo>
                <a:lnTo>
                  <a:pt x="60524" y="12367"/>
                </a:lnTo>
                <a:lnTo>
                  <a:pt x="87358" y="8938"/>
                </a:lnTo>
                <a:lnTo>
                  <a:pt x="113428" y="7563"/>
                </a:lnTo>
                <a:lnTo>
                  <a:pt x="136824" y="8938"/>
                </a:lnTo>
                <a:lnTo>
                  <a:pt x="158787" y="12367"/>
                </a:lnTo>
                <a:lnTo>
                  <a:pt x="178746" y="17180"/>
                </a:lnTo>
                <a:lnTo>
                  <a:pt x="196603" y="23368"/>
                </a:lnTo>
                <a:lnTo>
                  <a:pt x="212455" y="30244"/>
                </a:lnTo>
                <a:lnTo>
                  <a:pt x="226206" y="37807"/>
                </a:lnTo>
                <a:lnTo>
                  <a:pt x="237857" y="45371"/>
                </a:lnTo>
                <a:lnTo>
                  <a:pt x="247502" y="52247"/>
                </a:lnTo>
                <a:lnTo>
                  <a:pt x="255714" y="58435"/>
                </a:lnTo>
                <a:lnTo>
                  <a:pt x="259868" y="62045"/>
                </a:lnTo>
                <a:lnTo>
                  <a:pt x="243395" y="46058"/>
                </a:lnTo>
                <a:lnTo>
                  <a:pt x="221336" y="29556"/>
                </a:lnTo>
                <a:lnTo>
                  <a:pt x="198704" y="17180"/>
                </a:lnTo>
                <a:lnTo>
                  <a:pt x="175976" y="8938"/>
                </a:lnTo>
                <a:lnTo>
                  <a:pt x="153344" y="3437"/>
                </a:lnTo>
                <a:lnTo>
                  <a:pt x="131285" y="687"/>
                </a:lnTo>
                <a:lnTo>
                  <a:pt x="109990" y="0"/>
                </a:lnTo>
                <a:lnTo>
                  <a:pt x="90031" y="2062"/>
                </a:lnTo>
                <a:lnTo>
                  <a:pt x="70837" y="4813"/>
                </a:lnTo>
                <a:lnTo>
                  <a:pt x="53648" y="8938"/>
                </a:lnTo>
                <a:lnTo>
                  <a:pt x="38465" y="13742"/>
                </a:lnTo>
                <a:close/>
              </a:path>
              <a:path w="265359" h="67373">
                <a:moveTo>
                  <a:pt x="2277" y="29434"/>
                </a:moveTo>
                <a:lnTo>
                  <a:pt x="0" y="30244"/>
                </a:lnTo>
                <a:lnTo>
                  <a:pt x="2062" y="29556"/>
                </a:lnTo>
                <a:lnTo>
                  <a:pt x="2277" y="2943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240507" y="5275771"/>
            <a:ext cx="514914" cy="110701"/>
          </a:xfrm>
          <a:custGeom>
            <a:avLst/>
            <a:gdLst/>
            <a:ahLst/>
            <a:cxnLst/>
            <a:rect l="l" t="t" r="r" b="b"/>
            <a:pathLst>
              <a:path w="514914" h="110701">
                <a:moveTo>
                  <a:pt x="514914" y="110701"/>
                </a:moveTo>
                <a:lnTo>
                  <a:pt x="514212" y="109873"/>
                </a:lnTo>
                <a:lnTo>
                  <a:pt x="514246" y="110013"/>
                </a:lnTo>
                <a:lnTo>
                  <a:pt x="514914" y="110701"/>
                </a:lnTo>
                <a:close/>
              </a:path>
              <a:path w="514914" h="110701">
                <a:moveTo>
                  <a:pt x="37815" y="14439"/>
                </a:moveTo>
                <a:lnTo>
                  <a:pt x="0" y="0"/>
                </a:lnTo>
                <a:lnTo>
                  <a:pt x="1375" y="687"/>
                </a:lnTo>
                <a:lnTo>
                  <a:pt x="4812" y="2750"/>
                </a:lnTo>
                <a:lnTo>
                  <a:pt x="10313" y="5500"/>
                </a:lnTo>
                <a:lnTo>
                  <a:pt x="18564" y="8938"/>
                </a:lnTo>
                <a:lnTo>
                  <a:pt x="28189" y="13064"/>
                </a:lnTo>
                <a:lnTo>
                  <a:pt x="39190" y="17877"/>
                </a:lnTo>
                <a:lnTo>
                  <a:pt x="52254" y="22690"/>
                </a:lnTo>
                <a:lnTo>
                  <a:pt x="65996" y="28191"/>
                </a:lnTo>
                <a:lnTo>
                  <a:pt x="81809" y="33004"/>
                </a:lnTo>
                <a:lnTo>
                  <a:pt x="98311" y="37817"/>
                </a:lnTo>
                <a:lnTo>
                  <a:pt x="115500" y="42630"/>
                </a:lnTo>
                <a:lnTo>
                  <a:pt x="133376" y="46755"/>
                </a:lnTo>
                <a:lnTo>
                  <a:pt x="152618" y="50193"/>
                </a:lnTo>
                <a:lnTo>
                  <a:pt x="171183" y="52256"/>
                </a:lnTo>
                <a:lnTo>
                  <a:pt x="191122" y="54319"/>
                </a:lnTo>
                <a:lnTo>
                  <a:pt x="210373" y="54319"/>
                </a:lnTo>
                <a:lnTo>
                  <a:pt x="230303" y="53631"/>
                </a:lnTo>
                <a:lnTo>
                  <a:pt x="250242" y="51569"/>
                </a:lnTo>
                <a:lnTo>
                  <a:pt x="270181" y="49506"/>
                </a:lnTo>
                <a:lnTo>
                  <a:pt x="290121" y="46755"/>
                </a:lnTo>
                <a:lnTo>
                  <a:pt x="310738" y="44693"/>
                </a:lnTo>
                <a:lnTo>
                  <a:pt x="330677" y="42630"/>
                </a:lnTo>
                <a:lnTo>
                  <a:pt x="350616" y="41255"/>
                </a:lnTo>
                <a:lnTo>
                  <a:pt x="370555" y="41255"/>
                </a:lnTo>
                <a:lnTo>
                  <a:pt x="389807" y="41942"/>
                </a:lnTo>
                <a:lnTo>
                  <a:pt x="409049" y="44693"/>
                </a:lnTo>
                <a:lnTo>
                  <a:pt x="428301" y="49506"/>
                </a:lnTo>
                <a:lnTo>
                  <a:pt x="446827" y="56382"/>
                </a:lnTo>
                <a:lnTo>
                  <a:pt x="464780" y="65320"/>
                </a:lnTo>
                <a:lnTo>
                  <a:pt x="481969" y="77009"/>
                </a:lnTo>
                <a:lnTo>
                  <a:pt x="499158" y="92136"/>
                </a:lnTo>
                <a:lnTo>
                  <a:pt x="514212" y="109873"/>
                </a:lnTo>
                <a:lnTo>
                  <a:pt x="513577" y="107263"/>
                </a:lnTo>
                <a:lnTo>
                  <a:pt x="511476" y="103138"/>
                </a:lnTo>
                <a:lnTo>
                  <a:pt x="508039" y="97637"/>
                </a:lnTo>
                <a:lnTo>
                  <a:pt x="504601" y="91449"/>
                </a:lnTo>
                <a:lnTo>
                  <a:pt x="499158" y="84573"/>
                </a:lnTo>
                <a:lnTo>
                  <a:pt x="492950" y="77697"/>
                </a:lnTo>
                <a:lnTo>
                  <a:pt x="486075" y="69446"/>
                </a:lnTo>
                <a:lnTo>
                  <a:pt x="477098" y="61882"/>
                </a:lnTo>
                <a:lnTo>
                  <a:pt x="467453" y="54319"/>
                </a:lnTo>
                <a:lnTo>
                  <a:pt x="456472" y="47443"/>
                </a:lnTo>
                <a:lnTo>
                  <a:pt x="443389" y="40567"/>
                </a:lnTo>
                <a:lnTo>
                  <a:pt x="429638" y="35066"/>
                </a:lnTo>
                <a:lnTo>
                  <a:pt x="413881" y="30941"/>
                </a:lnTo>
                <a:lnTo>
                  <a:pt x="396673" y="27503"/>
                </a:lnTo>
                <a:lnTo>
                  <a:pt x="377431" y="26128"/>
                </a:lnTo>
                <a:lnTo>
                  <a:pt x="358179" y="26128"/>
                </a:lnTo>
                <a:lnTo>
                  <a:pt x="339615" y="27503"/>
                </a:lnTo>
                <a:lnTo>
                  <a:pt x="321739" y="29566"/>
                </a:lnTo>
                <a:lnTo>
                  <a:pt x="303872" y="33004"/>
                </a:lnTo>
                <a:lnTo>
                  <a:pt x="285308" y="35754"/>
                </a:lnTo>
                <a:lnTo>
                  <a:pt x="267431" y="39192"/>
                </a:lnTo>
                <a:lnTo>
                  <a:pt x="248180" y="41942"/>
                </a:lnTo>
                <a:lnTo>
                  <a:pt x="228240" y="44005"/>
                </a:lnTo>
                <a:lnTo>
                  <a:pt x="206936" y="45380"/>
                </a:lnTo>
                <a:lnTo>
                  <a:pt x="184246" y="45380"/>
                </a:lnTo>
                <a:lnTo>
                  <a:pt x="160182" y="43317"/>
                </a:lnTo>
                <a:lnTo>
                  <a:pt x="133376" y="39880"/>
                </a:lnTo>
                <a:lnTo>
                  <a:pt x="104499" y="33691"/>
                </a:lnTo>
                <a:lnTo>
                  <a:pt x="72871" y="25440"/>
                </a:lnTo>
                <a:lnTo>
                  <a:pt x="37815" y="1443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250133" y="5352780"/>
            <a:ext cx="447514" cy="206263"/>
          </a:xfrm>
          <a:custGeom>
            <a:avLst/>
            <a:gdLst/>
            <a:ahLst/>
            <a:cxnLst/>
            <a:rect l="l" t="t" r="r" b="b"/>
            <a:pathLst>
              <a:path w="447514" h="206263">
                <a:moveTo>
                  <a:pt x="47441" y="41255"/>
                </a:moveTo>
                <a:lnTo>
                  <a:pt x="30252" y="26815"/>
                </a:lnTo>
                <a:lnTo>
                  <a:pt x="16501" y="15126"/>
                </a:lnTo>
                <a:lnTo>
                  <a:pt x="6188" y="6188"/>
                </a:lnTo>
                <a:lnTo>
                  <a:pt x="0" y="0"/>
                </a:lnTo>
                <a:lnTo>
                  <a:pt x="33690" y="33691"/>
                </a:lnTo>
                <a:lnTo>
                  <a:pt x="70121" y="65320"/>
                </a:lnTo>
                <a:lnTo>
                  <a:pt x="105874" y="92814"/>
                </a:lnTo>
                <a:lnTo>
                  <a:pt x="141617" y="116882"/>
                </a:lnTo>
                <a:lnTo>
                  <a:pt x="176683" y="136821"/>
                </a:lnTo>
                <a:lnTo>
                  <a:pt x="211061" y="154009"/>
                </a:lnTo>
                <a:lnTo>
                  <a:pt x="243367" y="167761"/>
                </a:lnTo>
                <a:lnTo>
                  <a:pt x="274994" y="178762"/>
                </a:lnTo>
                <a:lnTo>
                  <a:pt x="304550" y="187699"/>
                </a:lnTo>
                <a:lnTo>
                  <a:pt x="331365" y="194575"/>
                </a:lnTo>
                <a:lnTo>
                  <a:pt x="356804" y="199388"/>
                </a:lnTo>
                <a:lnTo>
                  <a:pt x="378806" y="202826"/>
                </a:lnTo>
                <a:lnTo>
                  <a:pt x="397361" y="204888"/>
                </a:lnTo>
                <a:lnTo>
                  <a:pt x="413136" y="205576"/>
                </a:lnTo>
                <a:lnTo>
                  <a:pt x="424882" y="206263"/>
                </a:lnTo>
                <a:lnTo>
                  <a:pt x="432426" y="205576"/>
                </a:lnTo>
                <a:lnTo>
                  <a:pt x="441403" y="204888"/>
                </a:lnTo>
                <a:lnTo>
                  <a:pt x="446846" y="203513"/>
                </a:lnTo>
                <a:lnTo>
                  <a:pt x="447514" y="202138"/>
                </a:lnTo>
                <a:lnTo>
                  <a:pt x="445509" y="202138"/>
                </a:lnTo>
                <a:lnTo>
                  <a:pt x="442740" y="201451"/>
                </a:lnTo>
                <a:lnTo>
                  <a:pt x="439302" y="201451"/>
                </a:lnTo>
                <a:lnTo>
                  <a:pt x="391173" y="195950"/>
                </a:lnTo>
                <a:lnTo>
                  <a:pt x="345116" y="187699"/>
                </a:lnTo>
                <a:lnTo>
                  <a:pt x="301800" y="176011"/>
                </a:lnTo>
                <a:lnTo>
                  <a:pt x="259868" y="161573"/>
                </a:lnTo>
                <a:lnTo>
                  <a:pt x="221365" y="145759"/>
                </a:lnTo>
                <a:lnTo>
                  <a:pt x="184934" y="128571"/>
                </a:lnTo>
                <a:lnTo>
                  <a:pt x="151243" y="110691"/>
                </a:lnTo>
                <a:lnTo>
                  <a:pt x="121000" y="92814"/>
                </a:lnTo>
                <a:lnTo>
                  <a:pt x="92810" y="74937"/>
                </a:lnTo>
                <a:lnTo>
                  <a:pt x="68746" y="57757"/>
                </a:lnTo>
                <a:lnTo>
                  <a:pt x="47441" y="4125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8294137" y="4776611"/>
            <a:ext cx="30930" cy="283963"/>
          </a:xfrm>
          <a:custGeom>
            <a:avLst/>
            <a:gdLst/>
            <a:ahLst/>
            <a:cxnLst/>
            <a:rect l="l" t="t" r="r" b="b"/>
            <a:pathLst>
              <a:path w="30930" h="283963">
                <a:moveTo>
                  <a:pt x="13054" y="231019"/>
                </a:moveTo>
                <a:lnTo>
                  <a:pt x="30930" y="283963"/>
                </a:lnTo>
                <a:lnTo>
                  <a:pt x="28867" y="277775"/>
                </a:lnTo>
                <a:lnTo>
                  <a:pt x="24742" y="260585"/>
                </a:lnTo>
                <a:lnTo>
                  <a:pt x="19242" y="233082"/>
                </a:lnTo>
                <a:lnTo>
                  <a:pt x="13741" y="197327"/>
                </a:lnTo>
                <a:lnTo>
                  <a:pt x="8938" y="155385"/>
                </a:lnTo>
                <a:lnTo>
                  <a:pt x="7563" y="107263"/>
                </a:lnTo>
                <a:lnTo>
                  <a:pt x="9625" y="55006"/>
                </a:lnTo>
                <a:lnTo>
                  <a:pt x="17179" y="0"/>
                </a:lnTo>
                <a:lnTo>
                  <a:pt x="15116" y="6188"/>
                </a:lnTo>
                <a:lnTo>
                  <a:pt x="10991" y="24065"/>
                </a:lnTo>
                <a:lnTo>
                  <a:pt x="5500" y="52256"/>
                </a:lnTo>
                <a:lnTo>
                  <a:pt x="1375" y="88011"/>
                </a:lnTo>
                <a:lnTo>
                  <a:pt x="0" y="131319"/>
                </a:lnTo>
                <a:lnTo>
                  <a:pt x="2750" y="179450"/>
                </a:lnTo>
                <a:lnTo>
                  <a:pt x="13054" y="2310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8207514" y="4761484"/>
            <a:ext cx="92810" cy="191139"/>
          </a:xfrm>
          <a:custGeom>
            <a:avLst/>
            <a:gdLst/>
            <a:ahLst/>
            <a:cxnLst/>
            <a:rect l="l" t="t" r="r" b="b"/>
            <a:pathLst>
              <a:path w="92810" h="191139">
                <a:moveTo>
                  <a:pt x="687" y="185638"/>
                </a:moveTo>
                <a:lnTo>
                  <a:pt x="0" y="191139"/>
                </a:lnTo>
                <a:lnTo>
                  <a:pt x="8938" y="151947"/>
                </a:lnTo>
                <a:lnTo>
                  <a:pt x="21304" y="115514"/>
                </a:lnTo>
                <a:lnTo>
                  <a:pt x="36431" y="83198"/>
                </a:lnTo>
                <a:lnTo>
                  <a:pt x="52932" y="55006"/>
                </a:lnTo>
                <a:lnTo>
                  <a:pt x="68058" y="31628"/>
                </a:lnTo>
                <a:lnTo>
                  <a:pt x="80434" y="14439"/>
                </a:lnTo>
                <a:lnTo>
                  <a:pt x="89373" y="3437"/>
                </a:lnTo>
                <a:lnTo>
                  <a:pt x="92810" y="0"/>
                </a:lnTo>
                <a:lnTo>
                  <a:pt x="63245" y="25440"/>
                </a:lnTo>
                <a:lnTo>
                  <a:pt x="41243" y="55006"/>
                </a:lnTo>
                <a:lnTo>
                  <a:pt x="24742" y="86635"/>
                </a:lnTo>
                <a:lnTo>
                  <a:pt x="13751" y="118264"/>
                </a:lnTo>
                <a:lnTo>
                  <a:pt x="6188" y="146446"/>
                </a:lnTo>
                <a:lnTo>
                  <a:pt x="2062" y="169824"/>
                </a:lnTo>
                <a:lnTo>
                  <a:pt x="687" y="18563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8193763" y="4938872"/>
            <a:ext cx="104499" cy="22002"/>
          </a:xfrm>
          <a:custGeom>
            <a:avLst/>
            <a:gdLst/>
            <a:ahLst/>
            <a:cxnLst/>
            <a:rect l="l" t="t" r="r" b="b"/>
            <a:pathLst>
              <a:path w="104499" h="22002">
                <a:moveTo>
                  <a:pt x="104499" y="22002"/>
                </a:moveTo>
                <a:lnTo>
                  <a:pt x="101749" y="20627"/>
                </a:lnTo>
                <a:lnTo>
                  <a:pt x="101388" y="20529"/>
                </a:lnTo>
                <a:lnTo>
                  <a:pt x="104499" y="22002"/>
                </a:lnTo>
                <a:close/>
              </a:path>
              <a:path w="104499" h="22002">
                <a:moveTo>
                  <a:pt x="94185" y="18564"/>
                </a:moveTo>
                <a:lnTo>
                  <a:pt x="101388" y="20529"/>
                </a:lnTo>
                <a:lnTo>
                  <a:pt x="78372" y="9626"/>
                </a:lnTo>
                <a:lnTo>
                  <a:pt x="55682" y="2750"/>
                </a:lnTo>
                <a:lnTo>
                  <a:pt x="37806" y="0"/>
                </a:lnTo>
                <a:lnTo>
                  <a:pt x="23376" y="0"/>
                </a:lnTo>
                <a:lnTo>
                  <a:pt x="13063" y="2062"/>
                </a:lnTo>
                <a:lnTo>
                  <a:pt x="5500" y="5500"/>
                </a:lnTo>
                <a:lnTo>
                  <a:pt x="1375" y="7563"/>
                </a:lnTo>
                <a:lnTo>
                  <a:pt x="0" y="8938"/>
                </a:lnTo>
                <a:lnTo>
                  <a:pt x="17188" y="6188"/>
                </a:lnTo>
                <a:lnTo>
                  <a:pt x="35055" y="6188"/>
                </a:lnTo>
                <a:lnTo>
                  <a:pt x="52932" y="8251"/>
                </a:lnTo>
                <a:lnTo>
                  <a:pt x="68746" y="11001"/>
                </a:lnTo>
                <a:lnTo>
                  <a:pt x="83185" y="15126"/>
                </a:lnTo>
                <a:lnTo>
                  <a:pt x="94185" y="1856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8212327" y="4960875"/>
            <a:ext cx="85935" cy="79760"/>
          </a:xfrm>
          <a:custGeom>
            <a:avLst/>
            <a:gdLst/>
            <a:ahLst/>
            <a:cxnLst/>
            <a:rect l="l" t="t" r="r" b="b"/>
            <a:pathLst>
              <a:path w="85935" h="79760">
                <a:moveTo>
                  <a:pt x="13741" y="55694"/>
                </a:moveTo>
                <a:lnTo>
                  <a:pt x="28180" y="36442"/>
                </a:lnTo>
                <a:lnTo>
                  <a:pt x="42619" y="22690"/>
                </a:lnTo>
                <a:lnTo>
                  <a:pt x="56370" y="12376"/>
                </a:lnTo>
                <a:lnTo>
                  <a:pt x="68058" y="6188"/>
                </a:lnTo>
                <a:lnTo>
                  <a:pt x="77684" y="2062"/>
                </a:lnTo>
                <a:lnTo>
                  <a:pt x="83872" y="687"/>
                </a:lnTo>
                <a:lnTo>
                  <a:pt x="85935" y="0"/>
                </a:lnTo>
                <a:lnTo>
                  <a:pt x="60495" y="4813"/>
                </a:lnTo>
                <a:lnTo>
                  <a:pt x="40556" y="14439"/>
                </a:lnTo>
                <a:lnTo>
                  <a:pt x="25430" y="27503"/>
                </a:lnTo>
                <a:lnTo>
                  <a:pt x="14429" y="41942"/>
                </a:lnTo>
                <a:lnTo>
                  <a:pt x="6875" y="55694"/>
                </a:lnTo>
                <a:lnTo>
                  <a:pt x="2750" y="68071"/>
                </a:lnTo>
                <a:lnTo>
                  <a:pt x="687" y="76322"/>
                </a:lnTo>
                <a:lnTo>
                  <a:pt x="0" y="79760"/>
                </a:lnTo>
                <a:lnTo>
                  <a:pt x="13741" y="5569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8206826" y="5001443"/>
            <a:ext cx="109990" cy="192514"/>
          </a:xfrm>
          <a:custGeom>
            <a:avLst/>
            <a:gdLst/>
            <a:ahLst/>
            <a:cxnLst/>
            <a:rect l="l" t="t" r="r" b="b"/>
            <a:pathLst>
              <a:path w="109990" h="192514">
                <a:moveTo>
                  <a:pt x="8250" y="18564"/>
                </a:moveTo>
                <a:lnTo>
                  <a:pt x="733" y="1650"/>
                </a:lnTo>
                <a:lnTo>
                  <a:pt x="1375" y="5500"/>
                </a:lnTo>
                <a:lnTo>
                  <a:pt x="3437" y="11688"/>
                </a:lnTo>
                <a:lnTo>
                  <a:pt x="6875" y="20627"/>
                </a:lnTo>
                <a:lnTo>
                  <a:pt x="10313" y="30941"/>
                </a:lnTo>
                <a:lnTo>
                  <a:pt x="15126" y="42630"/>
                </a:lnTo>
                <a:lnTo>
                  <a:pt x="20617" y="56382"/>
                </a:lnTo>
                <a:lnTo>
                  <a:pt x="26805" y="70133"/>
                </a:lnTo>
                <a:lnTo>
                  <a:pt x="34368" y="85938"/>
                </a:lnTo>
                <a:lnTo>
                  <a:pt x="41931" y="101065"/>
                </a:lnTo>
                <a:lnTo>
                  <a:pt x="51557" y="117567"/>
                </a:lnTo>
                <a:lnTo>
                  <a:pt x="61183" y="133382"/>
                </a:lnTo>
                <a:lnTo>
                  <a:pt x="72184" y="149196"/>
                </a:lnTo>
                <a:lnTo>
                  <a:pt x="83872" y="164323"/>
                </a:lnTo>
                <a:lnTo>
                  <a:pt x="96248" y="178763"/>
                </a:lnTo>
                <a:lnTo>
                  <a:pt x="109990" y="192514"/>
                </a:lnTo>
                <a:lnTo>
                  <a:pt x="109302" y="191139"/>
                </a:lnTo>
                <a:lnTo>
                  <a:pt x="107240" y="188389"/>
                </a:lnTo>
                <a:lnTo>
                  <a:pt x="103114" y="183576"/>
                </a:lnTo>
                <a:lnTo>
                  <a:pt x="98301" y="176700"/>
                </a:lnTo>
                <a:lnTo>
                  <a:pt x="92810" y="168449"/>
                </a:lnTo>
                <a:lnTo>
                  <a:pt x="85935" y="158135"/>
                </a:lnTo>
                <a:lnTo>
                  <a:pt x="78372" y="147134"/>
                </a:lnTo>
                <a:lnTo>
                  <a:pt x="70808" y="134069"/>
                </a:lnTo>
                <a:lnTo>
                  <a:pt x="61870" y="120318"/>
                </a:lnTo>
                <a:lnTo>
                  <a:pt x="52932" y="105191"/>
                </a:lnTo>
                <a:lnTo>
                  <a:pt x="43994" y="89376"/>
                </a:lnTo>
                <a:lnTo>
                  <a:pt x="34368" y="72884"/>
                </a:lnTo>
                <a:lnTo>
                  <a:pt x="25430" y="55006"/>
                </a:lnTo>
                <a:lnTo>
                  <a:pt x="16491" y="37129"/>
                </a:lnTo>
                <a:lnTo>
                  <a:pt x="8250" y="18564"/>
                </a:lnTo>
                <a:close/>
              </a:path>
              <a:path w="109990" h="192514">
                <a:moveTo>
                  <a:pt x="733" y="1650"/>
                </a:moveTo>
                <a:lnTo>
                  <a:pt x="687" y="1375"/>
                </a:lnTo>
                <a:lnTo>
                  <a:pt x="0" y="0"/>
                </a:lnTo>
                <a:lnTo>
                  <a:pt x="733" y="16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8053520" y="4772486"/>
            <a:ext cx="220677" cy="152634"/>
          </a:xfrm>
          <a:custGeom>
            <a:avLst/>
            <a:gdLst/>
            <a:ahLst/>
            <a:cxnLst/>
            <a:rect l="l" t="t" r="r" b="b"/>
            <a:pathLst>
              <a:path w="220677" h="152634">
                <a:moveTo>
                  <a:pt x="9616" y="134757"/>
                </a:moveTo>
                <a:lnTo>
                  <a:pt x="6866" y="138195"/>
                </a:lnTo>
                <a:lnTo>
                  <a:pt x="5500" y="139570"/>
                </a:lnTo>
                <a:lnTo>
                  <a:pt x="0" y="149884"/>
                </a:lnTo>
                <a:lnTo>
                  <a:pt x="1375" y="152634"/>
                </a:lnTo>
                <a:lnTo>
                  <a:pt x="5500" y="151947"/>
                </a:lnTo>
                <a:lnTo>
                  <a:pt x="7553" y="150571"/>
                </a:lnTo>
                <a:lnTo>
                  <a:pt x="22679" y="133391"/>
                </a:lnTo>
                <a:lnTo>
                  <a:pt x="38493" y="116889"/>
                </a:lnTo>
                <a:lnTo>
                  <a:pt x="55682" y="101762"/>
                </a:lnTo>
                <a:lnTo>
                  <a:pt x="72871" y="87323"/>
                </a:lnTo>
                <a:lnTo>
                  <a:pt x="90738" y="73571"/>
                </a:lnTo>
                <a:lnTo>
                  <a:pt x="108615" y="61882"/>
                </a:lnTo>
                <a:lnTo>
                  <a:pt x="125804" y="50193"/>
                </a:lnTo>
                <a:lnTo>
                  <a:pt x="142993" y="39880"/>
                </a:lnTo>
                <a:lnTo>
                  <a:pt x="158806" y="30941"/>
                </a:lnTo>
                <a:lnTo>
                  <a:pt x="173236" y="22690"/>
                </a:lnTo>
                <a:lnTo>
                  <a:pt x="186299" y="15814"/>
                </a:lnTo>
                <a:lnTo>
                  <a:pt x="197988" y="10313"/>
                </a:lnTo>
                <a:lnTo>
                  <a:pt x="207614" y="5500"/>
                </a:lnTo>
                <a:lnTo>
                  <a:pt x="214489" y="2750"/>
                </a:lnTo>
                <a:lnTo>
                  <a:pt x="219302" y="687"/>
                </a:lnTo>
                <a:lnTo>
                  <a:pt x="220677" y="0"/>
                </a:lnTo>
                <a:lnTo>
                  <a:pt x="198675" y="6875"/>
                </a:lnTo>
                <a:lnTo>
                  <a:pt x="177361" y="14439"/>
                </a:lnTo>
                <a:lnTo>
                  <a:pt x="156744" y="24065"/>
                </a:lnTo>
                <a:lnTo>
                  <a:pt x="136805" y="34379"/>
                </a:lnTo>
                <a:lnTo>
                  <a:pt x="117553" y="46068"/>
                </a:lnTo>
                <a:lnTo>
                  <a:pt x="100364" y="57757"/>
                </a:lnTo>
                <a:lnTo>
                  <a:pt x="83185" y="69446"/>
                </a:lnTo>
                <a:lnTo>
                  <a:pt x="68058" y="81135"/>
                </a:lnTo>
                <a:lnTo>
                  <a:pt x="54307" y="92824"/>
                </a:lnTo>
                <a:lnTo>
                  <a:pt x="41931" y="103138"/>
                </a:lnTo>
                <a:lnTo>
                  <a:pt x="31618" y="113451"/>
                </a:lnTo>
                <a:lnTo>
                  <a:pt x="21992" y="121702"/>
                </a:lnTo>
                <a:lnTo>
                  <a:pt x="15116" y="129266"/>
                </a:lnTo>
                <a:lnTo>
                  <a:pt x="9616" y="13475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7778524" y="4904502"/>
            <a:ext cx="225491" cy="108629"/>
          </a:xfrm>
          <a:custGeom>
            <a:avLst/>
            <a:gdLst/>
            <a:ahLst/>
            <a:cxnLst/>
            <a:rect l="l" t="t" r="r" b="b"/>
            <a:pathLst>
              <a:path w="225491" h="108629">
                <a:moveTo>
                  <a:pt x="7562" y="50184"/>
                </a:moveTo>
                <a:lnTo>
                  <a:pt x="7562" y="43308"/>
                </a:lnTo>
                <a:lnTo>
                  <a:pt x="10999" y="39870"/>
                </a:lnTo>
                <a:lnTo>
                  <a:pt x="17189" y="39182"/>
                </a:lnTo>
                <a:lnTo>
                  <a:pt x="25440" y="40558"/>
                </a:lnTo>
                <a:lnTo>
                  <a:pt x="35066" y="43996"/>
                </a:lnTo>
                <a:lnTo>
                  <a:pt x="44682" y="47433"/>
                </a:lnTo>
                <a:lnTo>
                  <a:pt x="54996" y="50184"/>
                </a:lnTo>
                <a:lnTo>
                  <a:pt x="63934" y="52247"/>
                </a:lnTo>
                <a:lnTo>
                  <a:pt x="71497" y="52934"/>
                </a:lnTo>
                <a:lnTo>
                  <a:pt x="77685" y="51559"/>
                </a:lnTo>
                <a:lnTo>
                  <a:pt x="82498" y="49496"/>
                </a:lnTo>
                <a:lnTo>
                  <a:pt x="85936" y="45371"/>
                </a:lnTo>
                <a:lnTo>
                  <a:pt x="88686" y="39870"/>
                </a:lnTo>
                <a:lnTo>
                  <a:pt x="90749" y="32994"/>
                </a:lnTo>
                <a:lnTo>
                  <a:pt x="91436" y="24743"/>
                </a:lnTo>
                <a:lnTo>
                  <a:pt x="92124" y="17867"/>
                </a:lnTo>
                <a:lnTo>
                  <a:pt x="94874" y="15804"/>
                </a:lnTo>
                <a:lnTo>
                  <a:pt x="98312" y="16492"/>
                </a:lnTo>
                <a:lnTo>
                  <a:pt x="102437" y="19930"/>
                </a:lnTo>
                <a:lnTo>
                  <a:pt x="107250" y="24743"/>
                </a:lnTo>
                <a:lnTo>
                  <a:pt x="112063" y="31619"/>
                </a:lnTo>
                <a:lnTo>
                  <a:pt x="117554" y="37807"/>
                </a:lnTo>
                <a:lnTo>
                  <a:pt x="122367" y="44683"/>
                </a:lnTo>
                <a:lnTo>
                  <a:pt x="127180" y="50184"/>
                </a:lnTo>
                <a:lnTo>
                  <a:pt x="132680" y="53622"/>
                </a:lnTo>
                <a:lnTo>
                  <a:pt x="138181" y="55684"/>
                </a:lnTo>
                <a:lnTo>
                  <a:pt x="144369" y="55684"/>
                </a:lnTo>
                <a:lnTo>
                  <a:pt x="151244" y="54997"/>
                </a:lnTo>
                <a:lnTo>
                  <a:pt x="159495" y="52934"/>
                </a:lnTo>
                <a:lnTo>
                  <a:pt x="168433" y="50184"/>
                </a:lnTo>
                <a:lnTo>
                  <a:pt x="178059" y="46746"/>
                </a:lnTo>
                <a:lnTo>
                  <a:pt x="187685" y="44683"/>
                </a:lnTo>
                <a:lnTo>
                  <a:pt x="195936" y="43996"/>
                </a:lnTo>
                <a:lnTo>
                  <a:pt x="202802" y="46058"/>
                </a:lnTo>
                <a:lnTo>
                  <a:pt x="207615" y="48809"/>
                </a:lnTo>
                <a:lnTo>
                  <a:pt x="211052" y="53622"/>
                </a:lnTo>
                <a:lnTo>
                  <a:pt x="212427" y="59122"/>
                </a:lnTo>
                <a:lnTo>
                  <a:pt x="211052" y="65311"/>
                </a:lnTo>
                <a:lnTo>
                  <a:pt x="208302" y="72187"/>
                </a:lnTo>
                <a:lnTo>
                  <a:pt x="204177" y="85251"/>
                </a:lnTo>
                <a:lnTo>
                  <a:pt x="206239" y="96940"/>
                </a:lnTo>
                <a:lnTo>
                  <a:pt x="209677" y="105191"/>
                </a:lnTo>
                <a:lnTo>
                  <a:pt x="211740" y="108629"/>
                </a:lnTo>
                <a:lnTo>
                  <a:pt x="211740" y="104503"/>
                </a:lnTo>
                <a:lnTo>
                  <a:pt x="212427" y="94189"/>
                </a:lnTo>
                <a:lnTo>
                  <a:pt x="215178" y="79750"/>
                </a:lnTo>
                <a:lnTo>
                  <a:pt x="222741" y="63248"/>
                </a:lnTo>
                <a:lnTo>
                  <a:pt x="225491" y="55684"/>
                </a:lnTo>
                <a:lnTo>
                  <a:pt x="223428" y="49496"/>
                </a:lnTo>
                <a:lnTo>
                  <a:pt x="218615" y="44683"/>
                </a:lnTo>
                <a:lnTo>
                  <a:pt x="210365" y="41245"/>
                </a:lnTo>
                <a:lnTo>
                  <a:pt x="200051" y="39870"/>
                </a:lnTo>
                <a:lnTo>
                  <a:pt x="188372" y="39182"/>
                </a:lnTo>
                <a:lnTo>
                  <a:pt x="175309" y="40558"/>
                </a:lnTo>
                <a:lnTo>
                  <a:pt x="161558" y="43308"/>
                </a:lnTo>
                <a:lnTo>
                  <a:pt x="149869" y="46058"/>
                </a:lnTo>
                <a:lnTo>
                  <a:pt x="141618" y="46746"/>
                </a:lnTo>
                <a:lnTo>
                  <a:pt x="135430" y="46058"/>
                </a:lnTo>
                <a:lnTo>
                  <a:pt x="131305" y="43996"/>
                </a:lnTo>
                <a:lnTo>
                  <a:pt x="127180" y="39182"/>
                </a:lnTo>
                <a:lnTo>
                  <a:pt x="123742" y="32994"/>
                </a:lnTo>
                <a:lnTo>
                  <a:pt x="118929" y="24055"/>
                </a:lnTo>
                <a:lnTo>
                  <a:pt x="112751" y="13054"/>
                </a:lnTo>
                <a:lnTo>
                  <a:pt x="105187" y="4115"/>
                </a:lnTo>
                <a:lnTo>
                  <a:pt x="98312" y="0"/>
                </a:lnTo>
                <a:lnTo>
                  <a:pt x="91436" y="0"/>
                </a:lnTo>
                <a:lnTo>
                  <a:pt x="85936" y="2740"/>
                </a:lnTo>
                <a:lnTo>
                  <a:pt x="81810" y="8929"/>
                </a:lnTo>
                <a:lnTo>
                  <a:pt x="79060" y="16492"/>
                </a:lnTo>
                <a:lnTo>
                  <a:pt x="79060" y="24743"/>
                </a:lnTo>
                <a:lnTo>
                  <a:pt x="81123" y="33682"/>
                </a:lnTo>
                <a:lnTo>
                  <a:pt x="81810" y="40558"/>
                </a:lnTo>
                <a:lnTo>
                  <a:pt x="79060" y="43996"/>
                </a:lnTo>
                <a:lnTo>
                  <a:pt x="72185" y="44683"/>
                </a:lnTo>
                <a:lnTo>
                  <a:pt x="63246" y="43308"/>
                </a:lnTo>
                <a:lnTo>
                  <a:pt x="52245" y="40558"/>
                </a:lnTo>
                <a:lnTo>
                  <a:pt x="39869" y="37120"/>
                </a:lnTo>
                <a:lnTo>
                  <a:pt x="27503" y="33682"/>
                </a:lnTo>
                <a:lnTo>
                  <a:pt x="15127" y="30244"/>
                </a:lnTo>
                <a:lnTo>
                  <a:pt x="6188" y="29556"/>
                </a:lnTo>
                <a:lnTo>
                  <a:pt x="1375" y="32307"/>
                </a:lnTo>
                <a:lnTo>
                  <a:pt x="0" y="37120"/>
                </a:lnTo>
                <a:lnTo>
                  <a:pt x="1375" y="43308"/>
                </a:lnTo>
                <a:lnTo>
                  <a:pt x="4125" y="50184"/>
                </a:lnTo>
                <a:lnTo>
                  <a:pt x="7562" y="55684"/>
                </a:lnTo>
                <a:lnTo>
                  <a:pt x="10312" y="60498"/>
                </a:lnTo>
                <a:lnTo>
                  <a:pt x="11687" y="61873"/>
                </a:lnTo>
                <a:lnTo>
                  <a:pt x="7562" y="5018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7768213" y="4963625"/>
            <a:ext cx="251616" cy="34379"/>
          </a:xfrm>
          <a:custGeom>
            <a:avLst/>
            <a:gdLst/>
            <a:ahLst/>
            <a:cxnLst/>
            <a:rect l="l" t="t" r="r" b="b"/>
            <a:pathLst>
              <a:path w="251616" h="34379">
                <a:moveTo>
                  <a:pt x="15124" y="13064"/>
                </a:moveTo>
                <a:lnTo>
                  <a:pt x="26126" y="12376"/>
                </a:lnTo>
                <a:lnTo>
                  <a:pt x="39189" y="12376"/>
                </a:lnTo>
                <a:lnTo>
                  <a:pt x="54306" y="11688"/>
                </a:lnTo>
                <a:lnTo>
                  <a:pt x="70808" y="11688"/>
                </a:lnTo>
                <a:lnTo>
                  <a:pt x="89372" y="12376"/>
                </a:lnTo>
                <a:lnTo>
                  <a:pt x="108623" y="13064"/>
                </a:lnTo>
                <a:lnTo>
                  <a:pt x="128553" y="13751"/>
                </a:lnTo>
                <a:lnTo>
                  <a:pt x="148492" y="15814"/>
                </a:lnTo>
                <a:lnTo>
                  <a:pt x="169119" y="17877"/>
                </a:lnTo>
                <a:lnTo>
                  <a:pt x="189058" y="20627"/>
                </a:lnTo>
                <a:lnTo>
                  <a:pt x="208310" y="24753"/>
                </a:lnTo>
                <a:lnTo>
                  <a:pt x="226864" y="28878"/>
                </a:lnTo>
                <a:lnTo>
                  <a:pt x="244053" y="34379"/>
                </a:lnTo>
                <a:lnTo>
                  <a:pt x="244741" y="34379"/>
                </a:lnTo>
                <a:lnTo>
                  <a:pt x="247491" y="33691"/>
                </a:lnTo>
                <a:lnTo>
                  <a:pt x="249554" y="32316"/>
                </a:lnTo>
                <a:lnTo>
                  <a:pt x="251616" y="30941"/>
                </a:lnTo>
                <a:lnTo>
                  <a:pt x="251616" y="29566"/>
                </a:lnTo>
                <a:lnTo>
                  <a:pt x="248866" y="27503"/>
                </a:lnTo>
                <a:lnTo>
                  <a:pt x="242678" y="25440"/>
                </a:lnTo>
                <a:lnTo>
                  <a:pt x="230990" y="23377"/>
                </a:lnTo>
                <a:lnTo>
                  <a:pt x="222739" y="22002"/>
                </a:lnTo>
                <a:lnTo>
                  <a:pt x="213113" y="19940"/>
                </a:lnTo>
                <a:lnTo>
                  <a:pt x="202122" y="17189"/>
                </a:lnTo>
                <a:lnTo>
                  <a:pt x="189746" y="14439"/>
                </a:lnTo>
                <a:lnTo>
                  <a:pt x="175307" y="11688"/>
                </a:lnTo>
                <a:lnTo>
                  <a:pt x="160868" y="8938"/>
                </a:lnTo>
                <a:lnTo>
                  <a:pt x="145054" y="6188"/>
                </a:lnTo>
                <a:lnTo>
                  <a:pt x="129240" y="3437"/>
                </a:lnTo>
                <a:lnTo>
                  <a:pt x="112061" y="1375"/>
                </a:lnTo>
                <a:lnTo>
                  <a:pt x="95560" y="687"/>
                </a:lnTo>
                <a:lnTo>
                  <a:pt x="78371" y="0"/>
                </a:lnTo>
                <a:lnTo>
                  <a:pt x="61869" y="0"/>
                </a:lnTo>
                <a:lnTo>
                  <a:pt x="45377" y="1375"/>
                </a:lnTo>
                <a:lnTo>
                  <a:pt x="29564" y="4125"/>
                </a:lnTo>
                <a:lnTo>
                  <a:pt x="14436" y="8251"/>
                </a:lnTo>
                <a:lnTo>
                  <a:pt x="0" y="13751"/>
                </a:lnTo>
                <a:lnTo>
                  <a:pt x="2061" y="13751"/>
                </a:lnTo>
                <a:lnTo>
                  <a:pt x="6874" y="13064"/>
                </a:lnTo>
                <a:lnTo>
                  <a:pt x="15124" y="1306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7706339" y="4940935"/>
            <a:ext cx="106563" cy="13751"/>
          </a:xfrm>
          <a:custGeom>
            <a:avLst/>
            <a:gdLst/>
            <a:ahLst/>
            <a:cxnLst/>
            <a:rect l="l" t="t" r="r" b="b"/>
            <a:pathLst>
              <a:path w="106563" h="13751">
                <a:moveTo>
                  <a:pt x="0" y="2750"/>
                </a:moveTo>
                <a:lnTo>
                  <a:pt x="106563" y="13751"/>
                </a:lnTo>
                <a:lnTo>
                  <a:pt x="103126" y="13064"/>
                </a:lnTo>
                <a:lnTo>
                  <a:pt x="94187" y="10313"/>
                </a:lnTo>
                <a:lnTo>
                  <a:pt x="80434" y="7563"/>
                </a:lnTo>
                <a:lnTo>
                  <a:pt x="63935" y="4125"/>
                </a:lnTo>
                <a:lnTo>
                  <a:pt x="46061" y="1375"/>
                </a:lnTo>
                <a:lnTo>
                  <a:pt x="28874" y="0"/>
                </a:lnTo>
                <a:lnTo>
                  <a:pt x="12375" y="0"/>
                </a:lnTo>
                <a:lnTo>
                  <a:pt x="0" y="27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7979264" y="4969814"/>
            <a:ext cx="113437" cy="20627"/>
          </a:xfrm>
          <a:custGeom>
            <a:avLst/>
            <a:gdLst/>
            <a:ahLst/>
            <a:cxnLst/>
            <a:rect l="l" t="t" r="r" b="b"/>
            <a:pathLst>
              <a:path w="113437" h="20627">
                <a:moveTo>
                  <a:pt x="9625" y="2062"/>
                </a:moveTo>
                <a:lnTo>
                  <a:pt x="0" y="4813"/>
                </a:lnTo>
                <a:lnTo>
                  <a:pt x="3437" y="4813"/>
                </a:lnTo>
                <a:lnTo>
                  <a:pt x="6875" y="5500"/>
                </a:lnTo>
                <a:lnTo>
                  <a:pt x="11688" y="5500"/>
                </a:lnTo>
                <a:lnTo>
                  <a:pt x="17876" y="6188"/>
                </a:lnTo>
                <a:lnTo>
                  <a:pt x="25439" y="6875"/>
                </a:lnTo>
                <a:lnTo>
                  <a:pt x="33002" y="7563"/>
                </a:lnTo>
                <a:lnTo>
                  <a:pt x="41253" y="8251"/>
                </a:lnTo>
                <a:lnTo>
                  <a:pt x="50191" y="9626"/>
                </a:lnTo>
                <a:lnTo>
                  <a:pt x="59817" y="11001"/>
                </a:lnTo>
                <a:lnTo>
                  <a:pt x="69443" y="12376"/>
                </a:lnTo>
                <a:lnTo>
                  <a:pt x="78381" y="13751"/>
                </a:lnTo>
                <a:lnTo>
                  <a:pt x="87997" y="15126"/>
                </a:lnTo>
                <a:lnTo>
                  <a:pt x="96936" y="16502"/>
                </a:lnTo>
                <a:lnTo>
                  <a:pt x="105186" y="18564"/>
                </a:lnTo>
                <a:lnTo>
                  <a:pt x="113437" y="20627"/>
                </a:lnTo>
                <a:lnTo>
                  <a:pt x="112750" y="19940"/>
                </a:lnTo>
                <a:lnTo>
                  <a:pt x="110687" y="19252"/>
                </a:lnTo>
                <a:lnTo>
                  <a:pt x="107249" y="17877"/>
                </a:lnTo>
                <a:lnTo>
                  <a:pt x="103124" y="15814"/>
                </a:lnTo>
                <a:lnTo>
                  <a:pt x="97623" y="13751"/>
                </a:lnTo>
                <a:lnTo>
                  <a:pt x="90748" y="11001"/>
                </a:lnTo>
                <a:lnTo>
                  <a:pt x="83872" y="8938"/>
                </a:lnTo>
                <a:lnTo>
                  <a:pt x="75631" y="6188"/>
                </a:lnTo>
                <a:lnTo>
                  <a:pt x="67380" y="4125"/>
                </a:lnTo>
                <a:lnTo>
                  <a:pt x="58442" y="2062"/>
                </a:lnTo>
                <a:lnTo>
                  <a:pt x="48816" y="687"/>
                </a:lnTo>
                <a:lnTo>
                  <a:pt x="39190" y="0"/>
                </a:lnTo>
                <a:lnTo>
                  <a:pt x="29565" y="0"/>
                </a:lnTo>
                <a:lnTo>
                  <a:pt x="19251" y="687"/>
                </a:lnTo>
                <a:lnTo>
                  <a:pt x="9625" y="206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697402" y="4943685"/>
            <a:ext cx="100374" cy="240645"/>
          </a:xfrm>
          <a:custGeom>
            <a:avLst/>
            <a:gdLst/>
            <a:ahLst/>
            <a:cxnLst/>
            <a:rect l="l" t="t" r="r" b="b"/>
            <a:pathLst>
              <a:path w="100374" h="240645">
                <a:moveTo>
                  <a:pt x="0" y="0"/>
                </a:moveTo>
                <a:lnTo>
                  <a:pt x="100374" y="240645"/>
                </a:lnTo>
                <a:lnTo>
                  <a:pt x="96936" y="231019"/>
                </a:lnTo>
                <a:lnTo>
                  <a:pt x="88684" y="204891"/>
                </a:lnTo>
                <a:lnTo>
                  <a:pt x="76310" y="168449"/>
                </a:lnTo>
                <a:lnTo>
                  <a:pt x="61185" y="125828"/>
                </a:lnTo>
                <a:lnTo>
                  <a:pt x="44686" y="82510"/>
                </a:lnTo>
                <a:lnTo>
                  <a:pt x="28186" y="44005"/>
                </a:lnTo>
                <a:lnTo>
                  <a:pt x="13062" y="14439"/>
                </a:lnTo>
                <a:lnTo>
                  <a:pt x="0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8066574" y="4975314"/>
            <a:ext cx="190434" cy="531475"/>
          </a:xfrm>
          <a:custGeom>
            <a:avLst/>
            <a:gdLst/>
            <a:ahLst/>
            <a:cxnLst/>
            <a:rect l="l" t="t" r="r" b="b"/>
            <a:pathLst>
              <a:path w="190434" h="531475">
                <a:moveTo>
                  <a:pt x="1519" y="5500"/>
                </a:moveTo>
                <a:lnTo>
                  <a:pt x="1375" y="4813"/>
                </a:lnTo>
                <a:lnTo>
                  <a:pt x="0" y="0"/>
                </a:lnTo>
                <a:lnTo>
                  <a:pt x="1519" y="5500"/>
                </a:lnTo>
                <a:close/>
              </a:path>
              <a:path w="190434" h="531475">
                <a:moveTo>
                  <a:pt x="14438" y="52256"/>
                </a:moveTo>
                <a:lnTo>
                  <a:pt x="1519" y="5500"/>
                </a:lnTo>
                <a:lnTo>
                  <a:pt x="4125" y="17877"/>
                </a:lnTo>
                <a:lnTo>
                  <a:pt x="8938" y="38504"/>
                </a:lnTo>
                <a:lnTo>
                  <a:pt x="15813" y="66008"/>
                </a:lnTo>
                <a:lnTo>
                  <a:pt x="24752" y="99012"/>
                </a:lnTo>
                <a:lnTo>
                  <a:pt x="34377" y="136820"/>
                </a:lnTo>
                <a:lnTo>
                  <a:pt x="45378" y="177387"/>
                </a:lnTo>
                <a:lnTo>
                  <a:pt x="58442" y="220705"/>
                </a:lnTo>
                <a:lnTo>
                  <a:pt x="71506" y="265398"/>
                </a:lnTo>
                <a:lnTo>
                  <a:pt x="85935" y="310082"/>
                </a:lnTo>
                <a:lnTo>
                  <a:pt x="101749" y="354775"/>
                </a:lnTo>
                <a:lnTo>
                  <a:pt x="117562" y="397406"/>
                </a:lnTo>
                <a:lnTo>
                  <a:pt x="134064" y="436598"/>
                </a:lnTo>
                <a:lnTo>
                  <a:pt x="150565" y="472343"/>
                </a:lnTo>
                <a:lnTo>
                  <a:pt x="167745" y="503974"/>
                </a:lnTo>
                <a:lnTo>
                  <a:pt x="184934" y="528726"/>
                </a:lnTo>
                <a:lnTo>
                  <a:pt x="190434" y="531475"/>
                </a:lnTo>
                <a:lnTo>
                  <a:pt x="190434" y="528039"/>
                </a:lnTo>
                <a:lnTo>
                  <a:pt x="182871" y="513599"/>
                </a:lnTo>
                <a:lnTo>
                  <a:pt x="178746" y="506037"/>
                </a:lnTo>
                <a:lnTo>
                  <a:pt x="173245" y="495036"/>
                </a:lnTo>
                <a:lnTo>
                  <a:pt x="166370" y="479906"/>
                </a:lnTo>
                <a:lnTo>
                  <a:pt x="158119" y="461342"/>
                </a:lnTo>
                <a:lnTo>
                  <a:pt x="148503" y="438661"/>
                </a:lnTo>
                <a:lnTo>
                  <a:pt x="137502" y="413220"/>
                </a:lnTo>
                <a:lnTo>
                  <a:pt x="125813" y="384341"/>
                </a:lnTo>
                <a:lnTo>
                  <a:pt x="113437" y="352025"/>
                </a:lnTo>
                <a:lnTo>
                  <a:pt x="100374" y="316958"/>
                </a:lnTo>
                <a:lnTo>
                  <a:pt x="86622" y="279141"/>
                </a:lnTo>
                <a:lnTo>
                  <a:pt x="72193" y="238583"/>
                </a:lnTo>
                <a:lnTo>
                  <a:pt x="57754" y="195265"/>
                </a:lnTo>
                <a:lnTo>
                  <a:pt x="43316" y="149884"/>
                </a:lnTo>
                <a:lnTo>
                  <a:pt x="28877" y="101762"/>
                </a:lnTo>
                <a:lnTo>
                  <a:pt x="14438" y="5225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8089263" y="4980815"/>
            <a:ext cx="222740" cy="492285"/>
          </a:xfrm>
          <a:custGeom>
            <a:avLst/>
            <a:gdLst/>
            <a:ahLst/>
            <a:cxnLst/>
            <a:rect l="l" t="t" r="r" b="b"/>
            <a:pathLst>
              <a:path w="222740" h="492285">
                <a:moveTo>
                  <a:pt x="15813" y="46068"/>
                </a:moveTo>
                <a:lnTo>
                  <a:pt x="0" y="0"/>
                </a:lnTo>
                <a:lnTo>
                  <a:pt x="1375" y="4125"/>
                </a:lnTo>
                <a:lnTo>
                  <a:pt x="5500" y="16502"/>
                </a:lnTo>
                <a:lnTo>
                  <a:pt x="11688" y="35754"/>
                </a:lnTo>
                <a:lnTo>
                  <a:pt x="19939" y="61882"/>
                </a:lnTo>
                <a:lnTo>
                  <a:pt x="30940" y="92136"/>
                </a:lnTo>
                <a:lnTo>
                  <a:pt x="42628" y="127194"/>
                </a:lnTo>
                <a:lnTo>
                  <a:pt x="56370" y="165011"/>
                </a:lnTo>
                <a:lnTo>
                  <a:pt x="72184" y="204891"/>
                </a:lnTo>
                <a:lnTo>
                  <a:pt x="87997" y="246834"/>
                </a:lnTo>
                <a:lnTo>
                  <a:pt x="105186" y="288767"/>
                </a:lnTo>
                <a:lnTo>
                  <a:pt x="123751" y="329335"/>
                </a:lnTo>
                <a:lnTo>
                  <a:pt x="142305" y="369215"/>
                </a:lnTo>
                <a:lnTo>
                  <a:pt x="160869" y="406344"/>
                </a:lnTo>
                <a:lnTo>
                  <a:pt x="180121" y="440036"/>
                </a:lnTo>
                <a:lnTo>
                  <a:pt x="199372" y="468905"/>
                </a:lnTo>
                <a:lnTo>
                  <a:pt x="217927" y="492285"/>
                </a:lnTo>
                <a:lnTo>
                  <a:pt x="219990" y="492285"/>
                </a:lnTo>
                <a:lnTo>
                  <a:pt x="222740" y="490910"/>
                </a:lnTo>
                <a:lnTo>
                  <a:pt x="222052" y="486095"/>
                </a:lnTo>
                <a:lnTo>
                  <a:pt x="214499" y="474406"/>
                </a:lnTo>
                <a:lnTo>
                  <a:pt x="210373" y="468217"/>
                </a:lnTo>
                <a:lnTo>
                  <a:pt x="204185" y="457904"/>
                </a:lnTo>
                <a:lnTo>
                  <a:pt x="195935" y="444162"/>
                </a:lnTo>
                <a:lnTo>
                  <a:pt x="185621" y="426284"/>
                </a:lnTo>
                <a:lnTo>
                  <a:pt x="174620" y="404969"/>
                </a:lnTo>
                <a:lnTo>
                  <a:pt x="161557" y="380216"/>
                </a:lnTo>
                <a:lnTo>
                  <a:pt x="147806" y="352712"/>
                </a:lnTo>
                <a:lnTo>
                  <a:pt x="132689" y="321771"/>
                </a:lnTo>
                <a:lnTo>
                  <a:pt x="116875" y="288767"/>
                </a:lnTo>
                <a:lnTo>
                  <a:pt x="100374" y="253022"/>
                </a:lnTo>
                <a:lnTo>
                  <a:pt x="83872" y="215205"/>
                </a:lnTo>
                <a:lnTo>
                  <a:pt x="66683" y="175325"/>
                </a:lnTo>
                <a:lnTo>
                  <a:pt x="49504" y="133382"/>
                </a:lnTo>
                <a:lnTo>
                  <a:pt x="32315" y="90073"/>
                </a:lnTo>
                <a:lnTo>
                  <a:pt x="15813" y="4606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7773025" y="5225586"/>
            <a:ext cx="140930" cy="35744"/>
          </a:xfrm>
          <a:custGeom>
            <a:avLst/>
            <a:gdLst/>
            <a:ahLst/>
            <a:cxnLst/>
            <a:rect l="l" t="t" r="r" b="b"/>
            <a:pathLst>
              <a:path w="140930" h="35744">
                <a:moveTo>
                  <a:pt x="1375" y="6875"/>
                </a:moveTo>
                <a:lnTo>
                  <a:pt x="0" y="13064"/>
                </a:lnTo>
                <a:lnTo>
                  <a:pt x="687" y="19252"/>
                </a:lnTo>
                <a:lnTo>
                  <a:pt x="2062" y="25440"/>
                </a:lnTo>
                <a:lnTo>
                  <a:pt x="4125" y="30931"/>
                </a:lnTo>
                <a:lnTo>
                  <a:pt x="5499" y="34369"/>
                </a:lnTo>
                <a:lnTo>
                  <a:pt x="6187" y="35744"/>
                </a:lnTo>
                <a:lnTo>
                  <a:pt x="4125" y="24065"/>
                </a:lnTo>
                <a:lnTo>
                  <a:pt x="6874" y="15814"/>
                </a:lnTo>
                <a:lnTo>
                  <a:pt x="13749" y="11001"/>
                </a:lnTo>
                <a:lnTo>
                  <a:pt x="24064" y="8251"/>
                </a:lnTo>
                <a:lnTo>
                  <a:pt x="36440" y="7563"/>
                </a:lnTo>
                <a:lnTo>
                  <a:pt x="50182" y="8251"/>
                </a:lnTo>
                <a:lnTo>
                  <a:pt x="64620" y="10313"/>
                </a:lnTo>
                <a:lnTo>
                  <a:pt x="79059" y="13064"/>
                </a:lnTo>
                <a:lnTo>
                  <a:pt x="92123" y="15814"/>
                </a:lnTo>
                <a:lnTo>
                  <a:pt x="104499" y="19252"/>
                </a:lnTo>
                <a:lnTo>
                  <a:pt x="114812" y="22690"/>
                </a:lnTo>
                <a:lnTo>
                  <a:pt x="123741" y="26128"/>
                </a:lnTo>
                <a:lnTo>
                  <a:pt x="131304" y="28869"/>
                </a:lnTo>
                <a:lnTo>
                  <a:pt x="136805" y="31619"/>
                </a:lnTo>
                <a:lnTo>
                  <a:pt x="139555" y="32994"/>
                </a:lnTo>
                <a:lnTo>
                  <a:pt x="140930" y="33682"/>
                </a:lnTo>
                <a:lnTo>
                  <a:pt x="139555" y="29556"/>
                </a:lnTo>
                <a:lnTo>
                  <a:pt x="136117" y="26128"/>
                </a:lnTo>
                <a:lnTo>
                  <a:pt x="130617" y="22690"/>
                </a:lnTo>
                <a:lnTo>
                  <a:pt x="123741" y="19252"/>
                </a:lnTo>
                <a:lnTo>
                  <a:pt x="115500" y="16502"/>
                </a:lnTo>
                <a:lnTo>
                  <a:pt x="105874" y="13064"/>
                </a:lnTo>
                <a:lnTo>
                  <a:pt x="95561" y="10313"/>
                </a:lnTo>
                <a:lnTo>
                  <a:pt x="84560" y="8251"/>
                </a:lnTo>
                <a:lnTo>
                  <a:pt x="73559" y="6188"/>
                </a:lnTo>
                <a:lnTo>
                  <a:pt x="62558" y="4125"/>
                </a:lnTo>
                <a:lnTo>
                  <a:pt x="51557" y="2750"/>
                </a:lnTo>
                <a:lnTo>
                  <a:pt x="41243" y="1375"/>
                </a:lnTo>
                <a:lnTo>
                  <a:pt x="32315" y="0"/>
                </a:lnTo>
                <a:lnTo>
                  <a:pt x="11687" y="0"/>
                </a:lnTo>
                <a:lnTo>
                  <a:pt x="4811" y="2750"/>
                </a:lnTo>
                <a:lnTo>
                  <a:pt x="1375" y="687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7753775" y="5157515"/>
            <a:ext cx="128562" cy="72196"/>
          </a:xfrm>
          <a:custGeom>
            <a:avLst/>
            <a:gdLst/>
            <a:ahLst/>
            <a:cxnLst/>
            <a:rect l="l" t="t" r="r" b="b"/>
            <a:pathLst>
              <a:path w="128562" h="72196">
                <a:moveTo>
                  <a:pt x="25436" y="11688"/>
                </a:moveTo>
                <a:lnTo>
                  <a:pt x="37811" y="15126"/>
                </a:lnTo>
                <a:lnTo>
                  <a:pt x="50189" y="20627"/>
                </a:lnTo>
                <a:lnTo>
                  <a:pt x="63243" y="26815"/>
                </a:lnTo>
                <a:lnTo>
                  <a:pt x="76307" y="33691"/>
                </a:lnTo>
                <a:lnTo>
                  <a:pt x="87996" y="40567"/>
                </a:lnTo>
                <a:lnTo>
                  <a:pt x="98309" y="47443"/>
                </a:lnTo>
                <a:lnTo>
                  <a:pt x="107247" y="54319"/>
                </a:lnTo>
                <a:lnTo>
                  <a:pt x="114810" y="59820"/>
                </a:lnTo>
                <a:lnTo>
                  <a:pt x="120998" y="64633"/>
                </a:lnTo>
                <a:lnTo>
                  <a:pt x="125124" y="68758"/>
                </a:lnTo>
                <a:lnTo>
                  <a:pt x="127874" y="71509"/>
                </a:lnTo>
                <a:lnTo>
                  <a:pt x="128562" y="72196"/>
                </a:lnTo>
                <a:lnTo>
                  <a:pt x="128562" y="68071"/>
                </a:lnTo>
                <a:lnTo>
                  <a:pt x="126499" y="63945"/>
                </a:lnTo>
                <a:lnTo>
                  <a:pt x="122373" y="58444"/>
                </a:lnTo>
                <a:lnTo>
                  <a:pt x="116873" y="53631"/>
                </a:lnTo>
                <a:lnTo>
                  <a:pt x="109997" y="47443"/>
                </a:lnTo>
                <a:lnTo>
                  <a:pt x="101747" y="41942"/>
                </a:lnTo>
                <a:lnTo>
                  <a:pt x="92808" y="36442"/>
                </a:lnTo>
                <a:lnTo>
                  <a:pt x="83183" y="30253"/>
                </a:lnTo>
                <a:lnTo>
                  <a:pt x="73557" y="24753"/>
                </a:lnTo>
                <a:lnTo>
                  <a:pt x="63243" y="19252"/>
                </a:lnTo>
                <a:lnTo>
                  <a:pt x="53627" y="14439"/>
                </a:lnTo>
                <a:lnTo>
                  <a:pt x="44689" y="10313"/>
                </a:lnTo>
                <a:lnTo>
                  <a:pt x="35749" y="6875"/>
                </a:lnTo>
                <a:lnTo>
                  <a:pt x="28187" y="3437"/>
                </a:lnTo>
                <a:lnTo>
                  <a:pt x="21312" y="1375"/>
                </a:lnTo>
                <a:lnTo>
                  <a:pt x="16499" y="0"/>
                </a:lnTo>
                <a:lnTo>
                  <a:pt x="9624" y="0"/>
                </a:lnTo>
                <a:lnTo>
                  <a:pt x="4812" y="3437"/>
                </a:lnTo>
                <a:lnTo>
                  <a:pt x="2062" y="8251"/>
                </a:lnTo>
                <a:lnTo>
                  <a:pt x="687" y="14439"/>
                </a:lnTo>
                <a:lnTo>
                  <a:pt x="0" y="21315"/>
                </a:lnTo>
                <a:lnTo>
                  <a:pt x="0" y="26815"/>
                </a:lnTo>
                <a:lnTo>
                  <a:pt x="687" y="30941"/>
                </a:lnTo>
                <a:lnTo>
                  <a:pt x="687" y="32316"/>
                </a:lnTo>
                <a:lnTo>
                  <a:pt x="2062" y="20627"/>
                </a:lnTo>
                <a:lnTo>
                  <a:pt x="7562" y="13751"/>
                </a:lnTo>
                <a:lnTo>
                  <a:pt x="15125" y="11001"/>
                </a:lnTo>
                <a:lnTo>
                  <a:pt x="25436" y="1168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7829395" y="5314276"/>
            <a:ext cx="91435" cy="33004"/>
          </a:xfrm>
          <a:custGeom>
            <a:avLst/>
            <a:gdLst/>
            <a:ahLst/>
            <a:cxnLst/>
            <a:rect l="l" t="t" r="r" b="b"/>
            <a:pathLst>
              <a:path w="91435" h="33004">
                <a:moveTo>
                  <a:pt x="32315" y="1375"/>
                </a:moveTo>
                <a:lnTo>
                  <a:pt x="0" y="0"/>
                </a:lnTo>
                <a:lnTo>
                  <a:pt x="3437" y="687"/>
                </a:lnTo>
                <a:lnTo>
                  <a:pt x="12376" y="1375"/>
                </a:lnTo>
                <a:lnTo>
                  <a:pt x="25439" y="3437"/>
                </a:lnTo>
                <a:lnTo>
                  <a:pt x="40565" y="6875"/>
                </a:lnTo>
                <a:lnTo>
                  <a:pt x="57067" y="11001"/>
                </a:lnTo>
                <a:lnTo>
                  <a:pt x="71496" y="16502"/>
                </a:lnTo>
                <a:lnTo>
                  <a:pt x="83872" y="24065"/>
                </a:lnTo>
                <a:lnTo>
                  <a:pt x="91435" y="33004"/>
                </a:lnTo>
                <a:lnTo>
                  <a:pt x="91435" y="31628"/>
                </a:lnTo>
                <a:lnTo>
                  <a:pt x="90748" y="27503"/>
                </a:lnTo>
                <a:lnTo>
                  <a:pt x="88685" y="22690"/>
                </a:lnTo>
                <a:lnTo>
                  <a:pt x="83185" y="16502"/>
                </a:lnTo>
                <a:lnTo>
                  <a:pt x="72184" y="10313"/>
                </a:lnTo>
                <a:lnTo>
                  <a:pt x="56379" y="4813"/>
                </a:lnTo>
                <a:lnTo>
                  <a:pt x="32315" y="137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7814269" y="5321839"/>
            <a:ext cx="105186" cy="44005"/>
          </a:xfrm>
          <a:custGeom>
            <a:avLst/>
            <a:gdLst/>
            <a:ahLst/>
            <a:cxnLst/>
            <a:rect l="l" t="t" r="r" b="b"/>
            <a:pathLst>
              <a:path w="105186" h="44005">
                <a:moveTo>
                  <a:pt x="687" y="2750"/>
                </a:moveTo>
                <a:lnTo>
                  <a:pt x="2062" y="6188"/>
                </a:lnTo>
                <a:lnTo>
                  <a:pt x="4125" y="10313"/>
                </a:lnTo>
                <a:lnTo>
                  <a:pt x="7563" y="14439"/>
                </a:lnTo>
                <a:lnTo>
                  <a:pt x="11000" y="17877"/>
                </a:lnTo>
                <a:lnTo>
                  <a:pt x="16501" y="21315"/>
                </a:lnTo>
                <a:lnTo>
                  <a:pt x="22689" y="23377"/>
                </a:lnTo>
                <a:lnTo>
                  <a:pt x="31627" y="25440"/>
                </a:lnTo>
                <a:lnTo>
                  <a:pt x="43316" y="28191"/>
                </a:lnTo>
                <a:lnTo>
                  <a:pt x="57067" y="31628"/>
                </a:lnTo>
                <a:lnTo>
                  <a:pt x="70818" y="35066"/>
                </a:lnTo>
                <a:lnTo>
                  <a:pt x="83872" y="38504"/>
                </a:lnTo>
                <a:lnTo>
                  <a:pt x="94873" y="41255"/>
                </a:lnTo>
                <a:lnTo>
                  <a:pt x="102436" y="43317"/>
                </a:lnTo>
                <a:lnTo>
                  <a:pt x="105186" y="44005"/>
                </a:lnTo>
                <a:lnTo>
                  <a:pt x="103811" y="42630"/>
                </a:lnTo>
                <a:lnTo>
                  <a:pt x="98998" y="40567"/>
                </a:lnTo>
                <a:lnTo>
                  <a:pt x="92123" y="36442"/>
                </a:lnTo>
                <a:lnTo>
                  <a:pt x="83872" y="32316"/>
                </a:lnTo>
                <a:lnTo>
                  <a:pt x="74256" y="28191"/>
                </a:lnTo>
                <a:lnTo>
                  <a:pt x="63942" y="24065"/>
                </a:lnTo>
                <a:lnTo>
                  <a:pt x="54317" y="22002"/>
                </a:lnTo>
                <a:lnTo>
                  <a:pt x="45378" y="21315"/>
                </a:lnTo>
                <a:lnTo>
                  <a:pt x="30252" y="21315"/>
                </a:lnTo>
                <a:lnTo>
                  <a:pt x="24064" y="19940"/>
                </a:lnTo>
                <a:lnTo>
                  <a:pt x="18564" y="17189"/>
                </a:lnTo>
                <a:lnTo>
                  <a:pt x="13751" y="14439"/>
                </a:lnTo>
                <a:lnTo>
                  <a:pt x="8938" y="10313"/>
                </a:lnTo>
                <a:lnTo>
                  <a:pt x="4125" y="5500"/>
                </a:lnTo>
                <a:lnTo>
                  <a:pt x="0" y="0"/>
                </a:lnTo>
                <a:lnTo>
                  <a:pt x="0" y="687"/>
                </a:lnTo>
                <a:lnTo>
                  <a:pt x="687" y="275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7857585" y="5360344"/>
            <a:ext cx="37128" cy="88001"/>
          </a:xfrm>
          <a:custGeom>
            <a:avLst/>
            <a:gdLst/>
            <a:ahLst/>
            <a:cxnLst/>
            <a:rect l="l" t="t" r="r" b="b"/>
            <a:pathLst>
              <a:path w="37128" h="88001">
                <a:moveTo>
                  <a:pt x="5500" y="12376"/>
                </a:moveTo>
                <a:lnTo>
                  <a:pt x="11000" y="25440"/>
                </a:lnTo>
                <a:lnTo>
                  <a:pt x="17188" y="40567"/>
                </a:lnTo>
                <a:lnTo>
                  <a:pt x="24064" y="56382"/>
                </a:lnTo>
                <a:lnTo>
                  <a:pt x="29565" y="70811"/>
                </a:lnTo>
                <a:lnTo>
                  <a:pt x="34377" y="81813"/>
                </a:lnTo>
                <a:lnTo>
                  <a:pt x="36440" y="88001"/>
                </a:lnTo>
                <a:lnTo>
                  <a:pt x="37128" y="88001"/>
                </a:lnTo>
                <a:lnTo>
                  <a:pt x="36440" y="81125"/>
                </a:lnTo>
                <a:lnTo>
                  <a:pt x="35065" y="70124"/>
                </a:lnTo>
                <a:lnTo>
                  <a:pt x="31627" y="56382"/>
                </a:lnTo>
                <a:lnTo>
                  <a:pt x="26814" y="40567"/>
                </a:lnTo>
                <a:lnTo>
                  <a:pt x="20626" y="25440"/>
                </a:lnTo>
                <a:lnTo>
                  <a:pt x="11688" y="11001"/>
                </a:lnTo>
                <a:lnTo>
                  <a:pt x="0" y="0"/>
                </a:lnTo>
                <a:lnTo>
                  <a:pt x="1375" y="3437"/>
                </a:lnTo>
                <a:lnTo>
                  <a:pt x="5500" y="1237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7881649" y="5438719"/>
            <a:ext cx="364358" cy="70821"/>
          </a:xfrm>
          <a:custGeom>
            <a:avLst/>
            <a:gdLst/>
            <a:ahLst/>
            <a:cxnLst/>
            <a:rect l="l" t="t" r="r" b="b"/>
            <a:pathLst>
              <a:path w="364358" h="70821">
                <a:moveTo>
                  <a:pt x="38493" y="4125"/>
                </a:moveTo>
                <a:lnTo>
                  <a:pt x="75621" y="9626"/>
                </a:lnTo>
                <a:lnTo>
                  <a:pt x="111365" y="14439"/>
                </a:lnTo>
                <a:lnTo>
                  <a:pt x="145055" y="20627"/>
                </a:lnTo>
                <a:lnTo>
                  <a:pt x="177371" y="26128"/>
                </a:lnTo>
                <a:lnTo>
                  <a:pt x="207614" y="32318"/>
                </a:lnTo>
                <a:lnTo>
                  <a:pt x="235116" y="37819"/>
                </a:lnTo>
                <a:lnTo>
                  <a:pt x="260546" y="43319"/>
                </a:lnTo>
                <a:lnTo>
                  <a:pt x="283923" y="48820"/>
                </a:lnTo>
                <a:lnTo>
                  <a:pt x="304550" y="54320"/>
                </a:lnTo>
                <a:lnTo>
                  <a:pt x="322426" y="59133"/>
                </a:lnTo>
                <a:lnTo>
                  <a:pt x="336865" y="62571"/>
                </a:lnTo>
                <a:lnTo>
                  <a:pt x="348544" y="66008"/>
                </a:lnTo>
                <a:lnTo>
                  <a:pt x="357482" y="68758"/>
                </a:lnTo>
                <a:lnTo>
                  <a:pt x="362295" y="70133"/>
                </a:lnTo>
                <a:lnTo>
                  <a:pt x="333427" y="57758"/>
                </a:lnTo>
                <a:lnTo>
                  <a:pt x="302487" y="46757"/>
                </a:lnTo>
                <a:lnTo>
                  <a:pt x="270859" y="37131"/>
                </a:lnTo>
                <a:lnTo>
                  <a:pt x="239241" y="28881"/>
                </a:lnTo>
                <a:lnTo>
                  <a:pt x="208301" y="22002"/>
                </a:lnTo>
                <a:lnTo>
                  <a:pt x="178049" y="16502"/>
                </a:lnTo>
                <a:lnTo>
                  <a:pt x="149181" y="11688"/>
                </a:lnTo>
                <a:lnTo>
                  <a:pt x="121678" y="8251"/>
                </a:lnTo>
                <a:lnTo>
                  <a:pt x="96239" y="5500"/>
                </a:lnTo>
                <a:lnTo>
                  <a:pt x="72871" y="3437"/>
                </a:lnTo>
                <a:lnTo>
                  <a:pt x="52244" y="2062"/>
                </a:lnTo>
                <a:lnTo>
                  <a:pt x="34368" y="687"/>
                </a:lnTo>
                <a:lnTo>
                  <a:pt x="19929" y="0"/>
                </a:lnTo>
                <a:lnTo>
                  <a:pt x="0" y="0"/>
                </a:lnTo>
                <a:lnTo>
                  <a:pt x="38493" y="412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0" name="object 130"/>
          <p:cNvSpPr/>
          <p:nvPr/>
        </p:nvSpPr>
        <p:spPr>
          <a:xfrm>
            <a:off x="8195826" y="5446970"/>
            <a:ext cx="111365" cy="26130"/>
          </a:xfrm>
          <a:custGeom>
            <a:avLst/>
            <a:gdLst/>
            <a:ahLst/>
            <a:cxnLst/>
            <a:rect l="l" t="t" r="r" b="b"/>
            <a:pathLst>
              <a:path w="111365" h="26130">
                <a:moveTo>
                  <a:pt x="111365" y="26130"/>
                </a:moveTo>
                <a:lnTo>
                  <a:pt x="99686" y="20630"/>
                </a:lnTo>
                <a:lnTo>
                  <a:pt x="88685" y="15814"/>
                </a:lnTo>
                <a:lnTo>
                  <a:pt x="78372" y="11688"/>
                </a:lnTo>
                <a:lnTo>
                  <a:pt x="68058" y="8251"/>
                </a:lnTo>
                <a:lnTo>
                  <a:pt x="58432" y="5500"/>
                </a:lnTo>
                <a:lnTo>
                  <a:pt x="48807" y="3437"/>
                </a:lnTo>
                <a:lnTo>
                  <a:pt x="40556" y="2062"/>
                </a:lnTo>
                <a:lnTo>
                  <a:pt x="32305" y="687"/>
                </a:lnTo>
                <a:lnTo>
                  <a:pt x="25439" y="687"/>
                </a:lnTo>
                <a:lnTo>
                  <a:pt x="19251" y="0"/>
                </a:lnTo>
                <a:lnTo>
                  <a:pt x="4812" y="0"/>
                </a:lnTo>
                <a:lnTo>
                  <a:pt x="2062" y="687"/>
                </a:lnTo>
                <a:lnTo>
                  <a:pt x="0" y="687"/>
                </a:lnTo>
                <a:lnTo>
                  <a:pt x="111365" y="2613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696200" y="5562600"/>
            <a:ext cx="0" cy="0"/>
          </a:xfrm>
          <a:custGeom>
            <a:avLst/>
            <a:gdLst/>
            <a:ahLst/>
            <a:cxn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13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74040" y="1005885"/>
            <a:ext cx="80501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egurança</a:t>
            </a:r>
            <a:r>
              <a:rPr dirty="0" smtClean="0" sz="2800" spc="-13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4040" y="1432605"/>
            <a:ext cx="419027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0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140" y="1944803"/>
            <a:ext cx="8584761" cy="35662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sa</a:t>
            </a:r>
            <a:r>
              <a:rPr dirty="0" smtClean="0" sz="2800" spc="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anamnese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5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procurar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doença</a:t>
            </a:r>
            <a:endParaRPr sz="2800">
              <a:latin typeface="Arial"/>
              <a:cs typeface="Arial"/>
            </a:endParaRPr>
          </a:p>
          <a:p>
            <a:pPr marL="355600" marR="48635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800" spc="-3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nfânc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812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gammaglob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lina</a:t>
            </a:r>
            <a:r>
              <a:rPr dirty="0" smtClean="0" sz="2800" spc="-1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admini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-7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contagio.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Quan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-10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8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deve</a:t>
            </a:r>
            <a:endParaRPr sz="2800">
              <a:latin typeface="Arial"/>
              <a:cs typeface="Arial"/>
            </a:endParaRPr>
          </a:p>
          <a:p>
            <a:pPr marL="3556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spit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ada:</a:t>
            </a:r>
            <a:endParaRPr sz="28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olo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õ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uter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endParaRPr sz="2400">
              <a:latin typeface="Arial"/>
              <a:cs typeface="Arial"/>
            </a:endParaRPr>
          </a:p>
          <a:p>
            <a:pPr marL="469900" marR="48635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olo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Bat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cardiofeta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8340" y="5619908"/>
            <a:ext cx="7987394" cy="10485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metade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gravidez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indicação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ntual</a:t>
            </a:r>
            <a:endParaRPr sz="2400">
              <a:latin typeface="Arial"/>
              <a:cs typeface="Arial"/>
            </a:endParaRPr>
          </a:p>
          <a:p>
            <a:pPr marL="299516" marR="22868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ab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rto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terapêutico.</a:t>
            </a:r>
            <a:endParaRPr sz="2400">
              <a:latin typeface="Arial"/>
              <a:cs typeface="Arial"/>
            </a:endParaRPr>
          </a:p>
          <a:p>
            <a:pPr marL="1884172" marR="1875514" algn="ctr">
              <a:lnSpc>
                <a:spcPct val="101277"/>
              </a:lnSpc>
              <a:spcBef>
                <a:spcPts val="1308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006853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Var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la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3182" y="11666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079840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291709" y="11666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591406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039055" y="1166622"/>
            <a:ext cx="10475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365040" y="1593341"/>
            <a:ext cx="1012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663673" y="15933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5105400" y="2895600"/>
            <a:ext cx="3949700" cy="2781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35940" y="1241266"/>
            <a:ext cx="4666412" cy="18957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tite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oen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  <a:p>
            <a:pPr marL="355600" algn="just">
              <a:lnSpc>
                <a:spcPct val="100041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tória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fíg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produzida</a:t>
            </a:r>
            <a:r>
              <a:rPr dirty="0" smtClean="0" sz="32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vírus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guir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83926" y="2217007"/>
            <a:ext cx="312677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444" y="3289910"/>
            <a:ext cx="1426457" cy="16035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-1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Virus</a:t>
            </a:r>
            <a:endParaRPr sz="3200">
              <a:latin typeface="Arial"/>
              <a:cs typeface="Arial"/>
            </a:endParaRPr>
          </a:p>
          <a:p>
            <a:pPr marL="12700" marR="808">
              <a:lnSpc>
                <a:spcPct val="95825"/>
              </a:lnSpc>
              <a:spcBef>
                <a:spcPts val="759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Virus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31"/>
              </a:spcBef>
            </a:pPr>
            <a:r>
              <a:rPr dirty="0" smtClean="0" sz="3200" spc="-1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Vírus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44127" y="3289910"/>
            <a:ext cx="809316" cy="16034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138" marR="61081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  <a:p>
            <a:pPr marL="12700" marR="61081">
              <a:lnSpc>
                <a:spcPct val="95825"/>
              </a:lnSpc>
              <a:spcBef>
                <a:spcPts val="759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  <a:p>
            <a:pPr marL="13138">
              <a:lnSpc>
                <a:spcPct val="95825"/>
              </a:lnSpc>
              <a:spcBef>
                <a:spcPts val="931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77723" y="4460723"/>
            <a:ext cx="1216090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A/n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16465" y="4460723"/>
            <a:ext cx="38048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bject 9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641426" y="3728440"/>
            <a:ext cx="1395937" cy="1406995"/>
          </a:xfrm>
          <a:custGeom>
            <a:avLst/>
            <a:gdLst/>
            <a:ahLst/>
            <a:cxnLst/>
            <a:rect l="l" t="t" r="r" b="b"/>
            <a:pathLst>
              <a:path w="1395937" h="1406995">
                <a:moveTo>
                  <a:pt x="1160879" y="373655"/>
                </a:moveTo>
                <a:lnTo>
                  <a:pt x="1140731" y="353979"/>
                </a:lnTo>
                <a:lnTo>
                  <a:pt x="1119381" y="335827"/>
                </a:lnTo>
                <a:lnTo>
                  <a:pt x="1098030" y="317675"/>
                </a:lnTo>
                <a:lnTo>
                  <a:pt x="1076679" y="299523"/>
                </a:lnTo>
                <a:lnTo>
                  <a:pt x="1054126" y="281359"/>
                </a:lnTo>
                <a:lnTo>
                  <a:pt x="1030369" y="261695"/>
                </a:lnTo>
                <a:lnTo>
                  <a:pt x="1006613" y="245055"/>
                </a:lnTo>
                <a:lnTo>
                  <a:pt x="982856" y="228415"/>
                </a:lnTo>
                <a:lnTo>
                  <a:pt x="959120" y="210250"/>
                </a:lnTo>
                <a:lnTo>
                  <a:pt x="934191" y="193610"/>
                </a:lnTo>
                <a:lnTo>
                  <a:pt x="909262" y="179993"/>
                </a:lnTo>
                <a:lnTo>
                  <a:pt x="884333" y="163353"/>
                </a:lnTo>
                <a:lnTo>
                  <a:pt x="858221" y="148237"/>
                </a:lnTo>
                <a:lnTo>
                  <a:pt x="833291" y="133121"/>
                </a:lnTo>
                <a:lnTo>
                  <a:pt x="807179" y="119530"/>
                </a:lnTo>
                <a:lnTo>
                  <a:pt x="781067" y="105811"/>
                </a:lnTo>
                <a:lnTo>
                  <a:pt x="754945" y="93744"/>
                </a:lnTo>
                <a:lnTo>
                  <a:pt x="728834" y="80152"/>
                </a:lnTo>
                <a:lnTo>
                  <a:pt x="703904" y="69609"/>
                </a:lnTo>
                <a:lnTo>
                  <a:pt x="676610" y="58939"/>
                </a:lnTo>
                <a:lnTo>
                  <a:pt x="650488" y="48396"/>
                </a:lnTo>
                <a:lnTo>
                  <a:pt x="624376" y="39250"/>
                </a:lnTo>
                <a:lnTo>
                  <a:pt x="598264" y="31756"/>
                </a:lnTo>
                <a:lnTo>
                  <a:pt x="573334" y="24134"/>
                </a:lnTo>
                <a:lnTo>
                  <a:pt x="547222" y="18164"/>
                </a:lnTo>
                <a:lnTo>
                  <a:pt x="521100" y="12067"/>
                </a:lnTo>
                <a:lnTo>
                  <a:pt x="497364" y="9018"/>
                </a:lnTo>
                <a:lnTo>
                  <a:pt x="471252" y="4445"/>
                </a:lnTo>
                <a:lnTo>
                  <a:pt x="447506" y="2921"/>
                </a:lnTo>
                <a:lnTo>
                  <a:pt x="422577" y="0"/>
                </a:lnTo>
                <a:lnTo>
                  <a:pt x="375104" y="0"/>
                </a:lnTo>
                <a:lnTo>
                  <a:pt x="352550" y="2921"/>
                </a:lnTo>
                <a:lnTo>
                  <a:pt x="328804" y="5970"/>
                </a:lnTo>
                <a:lnTo>
                  <a:pt x="307443" y="10543"/>
                </a:lnTo>
                <a:lnTo>
                  <a:pt x="284890" y="15115"/>
                </a:lnTo>
                <a:lnTo>
                  <a:pt x="264702" y="22610"/>
                </a:lnTo>
                <a:lnTo>
                  <a:pt x="243341" y="30231"/>
                </a:lnTo>
                <a:lnTo>
                  <a:pt x="224346" y="39250"/>
                </a:lnTo>
                <a:lnTo>
                  <a:pt x="205351" y="49920"/>
                </a:lnTo>
                <a:lnTo>
                  <a:pt x="186366" y="63512"/>
                </a:lnTo>
                <a:lnTo>
                  <a:pt x="169746" y="77103"/>
                </a:lnTo>
                <a:lnTo>
                  <a:pt x="153127" y="92219"/>
                </a:lnTo>
                <a:lnTo>
                  <a:pt x="136508" y="108859"/>
                </a:lnTo>
                <a:lnTo>
                  <a:pt x="121071" y="125500"/>
                </a:lnTo>
                <a:lnTo>
                  <a:pt x="106827" y="143664"/>
                </a:lnTo>
                <a:lnTo>
                  <a:pt x="93776" y="161829"/>
                </a:lnTo>
                <a:lnTo>
                  <a:pt x="81908" y="181505"/>
                </a:lnTo>
                <a:lnTo>
                  <a:pt x="71221" y="201181"/>
                </a:lnTo>
                <a:lnTo>
                  <a:pt x="60537" y="222356"/>
                </a:lnTo>
                <a:lnTo>
                  <a:pt x="51042" y="245055"/>
                </a:lnTo>
                <a:lnTo>
                  <a:pt x="42732" y="266230"/>
                </a:lnTo>
                <a:lnTo>
                  <a:pt x="35610" y="290441"/>
                </a:lnTo>
                <a:lnTo>
                  <a:pt x="28488" y="313128"/>
                </a:lnTo>
                <a:lnTo>
                  <a:pt x="22553" y="337338"/>
                </a:lnTo>
                <a:lnTo>
                  <a:pt x="17805" y="363061"/>
                </a:lnTo>
                <a:lnTo>
                  <a:pt x="13056" y="387272"/>
                </a:lnTo>
                <a:lnTo>
                  <a:pt x="8308" y="412994"/>
                </a:lnTo>
                <a:lnTo>
                  <a:pt x="5935" y="438704"/>
                </a:lnTo>
                <a:lnTo>
                  <a:pt x="3560" y="464426"/>
                </a:lnTo>
                <a:lnTo>
                  <a:pt x="1186" y="491660"/>
                </a:lnTo>
                <a:lnTo>
                  <a:pt x="0" y="517383"/>
                </a:lnTo>
                <a:lnTo>
                  <a:pt x="0" y="599085"/>
                </a:lnTo>
                <a:lnTo>
                  <a:pt x="1186" y="626319"/>
                </a:lnTo>
                <a:lnTo>
                  <a:pt x="3560" y="655065"/>
                </a:lnTo>
                <a:lnTo>
                  <a:pt x="4747" y="682299"/>
                </a:lnTo>
                <a:lnTo>
                  <a:pt x="7121" y="709520"/>
                </a:lnTo>
                <a:lnTo>
                  <a:pt x="9495" y="736754"/>
                </a:lnTo>
                <a:lnTo>
                  <a:pt x="13056" y="765500"/>
                </a:lnTo>
                <a:lnTo>
                  <a:pt x="16617" y="792734"/>
                </a:lnTo>
                <a:lnTo>
                  <a:pt x="20178" y="819968"/>
                </a:lnTo>
                <a:lnTo>
                  <a:pt x="24927" y="847202"/>
                </a:lnTo>
                <a:lnTo>
                  <a:pt x="29675" y="874436"/>
                </a:lnTo>
                <a:lnTo>
                  <a:pt x="34423" y="900158"/>
                </a:lnTo>
                <a:lnTo>
                  <a:pt x="39170" y="927392"/>
                </a:lnTo>
                <a:lnTo>
                  <a:pt x="45107" y="953115"/>
                </a:lnTo>
                <a:lnTo>
                  <a:pt x="49854" y="978825"/>
                </a:lnTo>
                <a:lnTo>
                  <a:pt x="55789" y="1003036"/>
                </a:lnTo>
                <a:lnTo>
                  <a:pt x="61724" y="1028758"/>
                </a:lnTo>
                <a:lnTo>
                  <a:pt x="66472" y="1052969"/>
                </a:lnTo>
                <a:lnTo>
                  <a:pt x="73595" y="1077167"/>
                </a:lnTo>
                <a:lnTo>
                  <a:pt x="78342" y="1099866"/>
                </a:lnTo>
                <a:lnTo>
                  <a:pt x="84274" y="1122566"/>
                </a:lnTo>
                <a:lnTo>
                  <a:pt x="90218" y="1145252"/>
                </a:lnTo>
                <a:lnTo>
                  <a:pt x="96152" y="1166440"/>
                </a:lnTo>
                <a:lnTo>
                  <a:pt x="102086" y="1187615"/>
                </a:lnTo>
                <a:lnTo>
                  <a:pt x="108020" y="1207291"/>
                </a:lnTo>
                <a:lnTo>
                  <a:pt x="113954" y="1226954"/>
                </a:lnTo>
                <a:lnTo>
                  <a:pt x="119888" y="1245106"/>
                </a:lnTo>
                <a:lnTo>
                  <a:pt x="125822" y="1263271"/>
                </a:lnTo>
                <a:lnTo>
                  <a:pt x="130573" y="1279911"/>
                </a:lnTo>
                <a:lnTo>
                  <a:pt x="135325" y="1295039"/>
                </a:lnTo>
                <a:lnTo>
                  <a:pt x="141259" y="1310168"/>
                </a:lnTo>
                <a:lnTo>
                  <a:pt x="144817" y="1323783"/>
                </a:lnTo>
                <a:lnTo>
                  <a:pt x="149569" y="1337398"/>
                </a:lnTo>
                <a:lnTo>
                  <a:pt x="154310" y="1349502"/>
                </a:lnTo>
                <a:lnTo>
                  <a:pt x="157878" y="1360092"/>
                </a:lnTo>
                <a:lnTo>
                  <a:pt x="161437" y="1369171"/>
                </a:lnTo>
                <a:lnTo>
                  <a:pt x="163812" y="1378248"/>
                </a:lnTo>
                <a:lnTo>
                  <a:pt x="166178" y="1385814"/>
                </a:lnTo>
                <a:lnTo>
                  <a:pt x="169746" y="1391865"/>
                </a:lnTo>
                <a:lnTo>
                  <a:pt x="169746" y="1396404"/>
                </a:lnTo>
                <a:lnTo>
                  <a:pt x="172122" y="1400942"/>
                </a:lnTo>
                <a:lnTo>
                  <a:pt x="173305" y="1403968"/>
                </a:lnTo>
                <a:lnTo>
                  <a:pt x="1247585" y="1406995"/>
                </a:lnTo>
                <a:lnTo>
                  <a:pt x="1245179" y="1403968"/>
                </a:lnTo>
                <a:lnTo>
                  <a:pt x="1242773" y="1400942"/>
                </a:lnTo>
                <a:lnTo>
                  <a:pt x="1240468" y="1397917"/>
                </a:lnTo>
                <a:lnTo>
                  <a:pt x="1236859" y="1391865"/>
                </a:lnTo>
                <a:lnTo>
                  <a:pt x="1233351" y="1387327"/>
                </a:lnTo>
                <a:lnTo>
                  <a:pt x="1232148" y="1382787"/>
                </a:lnTo>
                <a:lnTo>
                  <a:pt x="1229742" y="1379761"/>
                </a:lnTo>
                <a:lnTo>
                  <a:pt x="1227337" y="1375222"/>
                </a:lnTo>
                <a:lnTo>
                  <a:pt x="1226234" y="1372197"/>
                </a:lnTo>
                <a:lnTo>
                  <a:pt x="1222626" y="1367658"/>
                </a:lnTo>
                <a:lnTo>
                  <a:pt x="1220220" y="1363118"/>
                </a:lnTo>
                <a:lnTo>
                  <a:pt x="1217914" y="1358580"/>
                </a:lnTo>
                <a:lnTo>
                  <a:pt x="1215509" y="1354041"/>
                </a:lnTo>
                <a:lnTo>
                  <a:pt x="1212000" y="1349502"/>
                </a:lnTo>
                <a:lnTo>
                  <a:pt x="1209595" y="1343451"/>
                </a:lnTo>
                <a:lnTo>
                  <a:pt x="1207189" y="1338911"/>
                </a:lnTo>
                <a:lnTo>
                  <a:pt x="1204783" y="1334373"/>
                </a:lnTo>
                <a:lnTo>
                  <a:pt x="1201275" y="1328321"/>
                </a:lnTo>
                <a:lnTo>
                  <a:pt x="1198869" y="1322270"/>
                </a:lnTo>
                <a:lnTo>
                  <a:pt x="1195361" y="1317726"/>
                </a:lnTo>
                <a:lnTo>
                  <a:pt x="1192955" y="1311680"/>
                </a:lnTo>
                <a:lnTo>
                  <a:pt x="1189447" y="1305633"/>
                </a:lnTo>
                <a:lnTo>
                  <a:pt x="1187041" y="1301086"/>
                </a:lnTo>
                <a:lnTo>
                  <a:pt x="1183433" y="1293528"/>
                </a:lnTo>
                <a:lnTo>
                  <a:pt x="1181127" y="1288980"/>
                </a:lnTo>
                <a:lnTo>
                  <a:pt x="1178721" y="1281422"/>
                </a:lnTo>
                <a:lnTo>
                  <a:pt x="1175113" y="1275363"/>
                </a:lnTo>
                <a:lnTo>
                  <a:pt x="1171604" y="1269317"/>
                </a:lnTo>
                <a:lnTo>
                  <a:pt x="1169199" y="1263271"/>
                </a:lnTo>
                <a:lnTo>
                  <a:pt x="1165690" y="1255700"/>
                </a:lnTo>
                <a:lnTo>
                  <a:pt x="1163285" y="1249654"/>
                </a:lnTo>
                <a:lnTo>
                  <a:pt x="1160879" y="1243595"/>
                </a:lnTo>
                <a:lnTo>
                  <a:pt x="1158574" y="1237548"/>
                </a:lnTo>
                <a:lnTo>
                  <a:pt x="1154965" y="1229977"/>
                </a:lnTo>
                <a:lnTo>
                  <a:pt x="1152559" y="1222420"/>
                </a:lnTo>
                <a:lnTo>
                  <a:pt x="1150254" y="1216360"/>
                </a:lnTo>
                <a:lnTo>
                  <a:pt x="1149051" y="1210314"/>
                </a:lnTo>
                <a:lnTo>
                  <a:pt x="1146645" y="1202743"/>
                </a:lnTo>
                <a:lnTo>
                  <a:pt x="1144340" y="1196697"/>
                </a:lnTo>
                <a:lnTo>
                  <a:pt x="1141934" y="1189126"/>
                </a:lnTo>
                <a:lnTo>
                  <a:pt x="1140731" y="1183080"/>
                </a:lnTo>
                <a:lnTo>
                  <a:pt x="1138326" y="1177021"/>
                </a:lnTo>
                <a:lnTo>
                  <a:pt x="1137123" y="1169463"/>
                </a:lnTo>
                <a:lnTo>
                  <a:pt x="1136020" y="1163404"/>
                </a:lnTo>
                <a:lnTo>
                  <a:pt x="1134817" y="1157358"/>
                </a:lnTo>
                <a:lnTo>
                  <a:pt x="1132411" y="1149800"/>
                </a:lnTo>
                <a:lnTo>
                  <a:pt x="1132411" y="1143741"/>
                </a:lnTo>
                <a:lnTo>
                  <a:pt x="1131209" y="1137694"/>
                </a:lnTo>
                <a:lnTo>
                  <a:pt x="1131209" y="1131635"/>
                </a:lnTo>
                <a:lnTo>
                  <a:pt x="1130006" y="1125589"/>
                </a:lnTo>
                <a:lnTo>
                  <a:pt x="1130006" y="1101378"/>
                </a:lnTo>
                <a:lnTo>
                  <a:pt x="1131209" y="1095332"/>
                </a:lnTo>
                <a:lnTo>
                  <a:pt x="1132411" y="1090784"/>
                </a:lnTo>
                <a:lnTo>
                  <a:pt x="1133614" y="1086249"/>
                </a:lnTo>
                <a:lnTo>
                  <a:pt x="1134817" y="1080203"/>
                </a:lnTo>
                <a:lnTo>
                  <a:pt x="1136020" y="1074144"/>
                </a:lnTo>
                <a:lnTo>
                  <a:pt x="1138326" y="1071121"/>
                </a:lnTo>
                <a:lnTo>
                  <a:pt x="1140731" y="1066586"/>
                </a:lnTo>
                <a:lnTo>
                  <a:pt x="1141934" y="1062038"/>
                </a:lnTo>
                <a:lnTo>
                  <a:pt x="1145442" y="1057504"/>
                </a:lnTo>
                <a:lnTo>
                  <a:pt x="1147848" y="1054480"/>
                </a:lnTo>
                <a:lnTo>
                  <a:pt x="1151457" y="1051457"/>
                </a:lnTo>
                <a:lnTo>
                  <a:pt x="1154965" y="1046910"/>
                </a:lnTo>
                <a:lnTo>
                  <a:pt x="1157371" y="1043887"/>
                </a:lnTo>
                <a:lnTo>
                  <a:pt x="1162082" y="1040863"/>
                </a:lnTo>
                <a:lnTo>
                  <a:pt x="1165690" y="1039352"/>
                </a:lnTo>
                <a:lnTo>
                  <a:pt x="1170402" y="1036329"/>
                </a:lnTo>
                <a:lnTo>
                  <a:pt x="1174010" y="1033293"/>
                </a:lnTo>
                <a:lnTo>
                  <a:pt x="1179924" y="1030270"/>
                </a:lnTo>
                <a:lnTo>
                  <a:pt x="1183433" y="1028758"/>
                </a:lnTo>
                <a:lnTo>
                  <a:pt x="1189447" y="1025735"/>
                </a:lnTo>
                <a:lnTo>
                  <a:pt x="1194158" y="1024223"/>
                </a:lnTo>
                <a:lnTo>
                  <a:pt x="1198869" y="1022712"/>
                </a:lnTo>
                <a:lnTo>
                  <a:pt x="1203681" y="1019676"/>
                </a:lnTo>
                <a:lnTo>
                  <a:pt x="1208392" y="1016653"/>
                </a:lnTo>
                <a:lnTo>
                  <a:pt x="1214306" y="1015141"/>
                </a:lnTo>
                <a:lnTo>
                  <a:pt x="1220220" y="1013629"/>
                </a:lnTo>
                <a:lnTo>
                  <a:pt x="1226234" y="1010606"/>
                </a:lnTo>
                <a:lnTo>
                  <a:pt x="1230945" y="1009095"/>
                </a:lnTo>
                <a:lnTo>
                  <a:pt x="1236859" y="1006059"/>
                </a:lnTo>
                <a:lnTo>
                  <a:pt x="1242773" y="1003036"/>
                </a:lnTo>
                <a:lnTo>
                  <a:pt x="1248788" y="1001524"/>
                </a:lnTo>
                <a:lnTo>
                  <a:pt x="1253499" y="998501"/>
                </a:lnTo>
                <a:lnTo>
                  <a:pt x="1259413" y="995478"/>
                </a:lnTo>
                <a:lnTo>
                  <a:pt x="1265327" y="993966"/>
                </a:lnTo>
                <a:lnTo>
                  <a:pt x="1271341" y="990930"/>
                </a:lnTo>
                <a:lnTo>
                  <a:pt x="1277255" y="987907"/>
                </a:lnTo>
                <a:lnTo>
                  <a:pt x="1281966" y="984884"/>
                </a:lnTo>
                <a:lnTo>
                  <a:pt x="1287880" y="980349"/>
                </a:lnTo>
                <a:lnTo>
                  <a:pt x="1293895" y="977313"/>
                </a:lnTo>
                <a:lnTo>
                  <a:pt x="1298606" y="972778"/>
                </a:lnTo>
                <a:lnTo>
                  <a:pt x="1304520" y="969755"/>
                </a:lnTo>
                <a:lnTo>
                  <a:pt x="1310434" y="965208"/>
                </a:lnTo>
                <a:lnTo>
                  <a:pt x="1316448" y="962184"/>
                </a:lnTo>
                <a:lnTo>
                  <a:pt x="1321159" y="957650"/>
                </a:lnTo>
                <a:lnTo>
                  <a:pt x="1325871" y="951603"/>
                </a:lnTo>
                <a:lnTo>
                  <a:pt x="1330682" y="947056"/>
                </a:lnTo>
                <a:lnTo>
                  <a:pt x="1336596" y="942521"/>
                </a:lnTo>
                <a:lnTo>
                  <a:pt x="1340104" y="936462"/>
                </a:lnTo>
                <a:lnTo>
                  <a:pt x="1346119" y="930416"/>
                </a:lnTo>
                <a:lnTo>
                  <a:pt x="1350830" y="922858"/>
                </a:lnTo>
                <a:lnTo>
                  <a:pt x="1355541" y="916799"/>
                </a:lnTo>
                <a:lnTo>
                  <a:pt x="1359150" y="909241"/>
                </a:lnTo>
                <a:lnTo>
                  <a:pt x="1362658" y="901670"/>
                </a:lnTo>
                <a:lnTo>
                  <a:pt x="1366267" y="894099"/>
                </a:lnTo>
                <a:lnTo>
                  <a:pt x="1370978" y="886541"/>
                </a:lnTo>
                <a:lnTo>
                  <a:pt x="1373383" y="877459"/>
                </a:lnTo>
                <a:lnTo>
                  <a:pt x="1376992" y="868390"/>
                </a:lnTo>
                <a:lnTo>
                  <a:pt x="1379297" y="859307"/>
                </a:lnTo>
                <a:lnTo>
                  <a:pt x="1382906" y="848714"/>
                </a:lnTo>
                <a:lnTo>
                  <a:pt x="1385212" y="838132"/>
                </a:lnTo>
                <a:lnTo>
                  <a:pt x="1387617" y="827539"/>
                </a:lnTo>
                <a:lnTo>
                  <a:pt x="1390023" y="815433"/>
                </a:lnTo>
                <a:lnTo>
                  <a:pt x="1391226" y="804839"/>
                </a:lnTo>
                <a:lnTo>
                  <a:pt x="1392429" y="791222"/>
                </a:lnTo>
                <a:lnTo>
                  <a:pt x="1394734" y="779117"/>
                </a:lnTo>
                <a:lnTo>
                  <a:pt x="1394734" y="765500"/>
                </a:lnTo>
                <a:lnTo>
                  <a:pt x="1395937" y="751883"/>
                </a:lnTo>
                <a:lnTo>
                  <a:pt x="1394734" y="736754"/>
                </a:lnTo>
                <a:lnTo>
                  <a:pt x="1393531" y="721626"/>
                </a:lnTo>
                <a:lnTo>
                  <a:pt x="1390023" y="704985"/>
                </a:lnTo>
                <a:lnTo>
                  <a:pt x="1386414" y="688345"/>
                </a:lnTo>
                <a:lnTo>
                  <a:pt x="1380500" y="671705"/>
                </a:lnTo>
                <a:lnTo>
                  <a:pt x="1374586" y="655065"/>
                </a:lnTo>
                <a:lnTo>
                  <a:pt x="1366267" y="636900"/>
                </a:lnTo>
                <a:lnTo>
                  <a:pt x="1357947" y="620260"/>
                </a:lnTo>
                <a:lnTo>
                  <a:pt x="1348424" y="602108"/>
                </a:lnTo>
                <a:lnTo>
                  <a:pt x="1337799" y="583956"/>
                </a:lnTo>
                <a:lnTo>
                  <a:pt x="1325871" y="565792"/>
                </a:lnTo>
                <a:lnTo>
                  <a:pt x="1314043" y="546129"/>
                </a:lnTo>
                <a:lnTo>
                  <a:pt x="1299809" y="527977"/>
                </a:lnTo>
                <a:lnTo>
                  <a:pt x="1285575" y="508301"/>
                </a:lnTo>
                <a:lnTo>
                  <a:pt x="1270138" y="488637"/>
                </a:lnTo>
                <a:lnTo>
                  <a:pt x="1254702" y="470485"/>
                </a:lnTo>
                <a:lnTo>
                  <a:pt x="1236859" y="450809"/>
                </a:lnTo>
                <a:lnTo>
                  <a:pt x="1219117" y="431146"/>
                </a:lnTo>
                <a:lnTo>
                  <a:pt x="1200072" y="411470"/>
                </a:lnTo>
                <a:lnTo>
                  <a:pt x="1181127" y="393318"/>
                </a:lnTo>
                <a:lnTo>
                  <a:pt x="1160879" y="373655"/>
                </a:lnTo>
                <a:close/>
              </a:path>
            </a:pathLst>
          </a:custGeom>
          <a:solidFill>
            <a:srgbClr val="FFEFB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736386" y="4552956"/>
            <a:ext cx="1283135" cy="597608"/>
          </a:xfrm>
          <a:custGeom>
            <a:avLst/>
            <a:gdLst/>
            <a:ahLst/>
            <a:cxnLst/>
            <a:rect l="l" t="t" r="r" b="b"/>
            <a:pathLst>
              <a:path w="1283135" h="597608">
                <a:moveTo>
                  <a:pt x="3558" y="331330"/>
                </a:moveTo>
                <a:lnTo>
                  <a:pt x="1192" y="332842"/>
                </a:lnTo>
                <a:lnTo>
                  <a:pt x="1192" y="337377"/>
                </a:lnTo>
                <a:lnTo>
                  <a:pt x="0" y="341924"/>
                </a:lnTo>
                <a:lnTo>
                  <a:pt x="1192" y="347970"/>
                </a:lnTo>
                <a:lnTo>
                  <a:pt x="1192" y="354029"/>
                </a:lnTo>
                <a:lnTo>
                  <a:pt x="3558" y="361587"/>
                </a:lnTo>
                <a:lnTo>
                  <a:pt x="3558" y="366122"/>
                </a:lnTo>
                <a:lnTo>
                  <a:pt x="4751" y="370670"/>
                </a:lnTo>
                <a:lnTo>
                  <a:pt x="5934" y="375204"/>
                </a:lnTo>
                <a:lnTo>
                  <a:pt x="7126" y="379739"/>
                </a:lnTo>
                <a:lnTo>
                  <a:pt x="8309" y="384287"/>
                </a:lnTo>
                <a:lnTo>
                  <a:pt x="9502" y="388821"/>
                </a:lnTo>
                <a:lnTo>
                  <a:pt x="10685" y="393356"/>
                </a:lnTo>
                <a:lnTo>
                  <a:pt x="11868" y="399415"/>
                </a:lnTo>
                <a:lnTo>
                  <a:pt x="14243" y="405462"/>
                </a:lnTo>
                <a:lnTo>
                  <a:pt x="15436" y="409996"/>
                </a:lnTo>
                <a:lnTo>
                  <a:pt x="16619" y="416055"/>
                </a:lnTo>
                <a:lnTo>
                  <a:pt x="18995" y="422102"/>
                </a:lnTo>
                <a:lnTo>
                  <a:pt x="21370" y="426649"/>
                </a:lnTo>
                <a:lnTo>
                  <a:pt x="22553" y="432696"/>
                </a:lnTo>
                <a:lnTo>
                  <a:pt x="23746" y="438755"/>
                </a:lnTo>
                <a:lnTo>
                  <a:pt x="26111" y="444801"/>
                </a:lnTo>
                <a:lnTo>
                  <a:pt x="27304" y="449336"/>
                </a:lnTo>
                <a:lnTo>
                  <a:pt x="29680" y="455395"/>
                </a:lnTo>
                <a:lnTo>
                  <a:pt x="32056" y="462953"/>
                </a:lnTo>
                <a:lnTo>
                  <a:pt x="34421" y="469012"/>
                </a:lnTo>
                <a:lnTo>
                  <a:pt x="35614" y="473547"/>
                </a:lnTo>
                <a:lnTo>
                  <a:pt x="36797" y="479593"/>
                </a:lnTo>
                <a:lnTo>
                  <a:pt x="39172" y="484141"/>
                </a:lnTo>
                <a:lnTo>
                  <a:pt x="41548" y="490187"/>
                </a:lnTo>
                <a:lnTo>
                  <a:pt x="42731" y="496246"/>
                </a:lnTo>
                <a:lnTo>
                  <a:pt x="45107" y="500780"/>
                </a:lnTo>
                <a:lnTo>
                  <a:pt x="47482" y="506831"/>
                </a:lnTo>
                <a:lnTo>
                  <a:pt x="49858" y="512882"/>
                </a:lnTo>
                <a:lnTo>
                  <a:pt x="51041" y="517422"/>
                </a:lnTo>
                <a:lnTo>
                  <a:pt x="53416" y="523474"/>
                </a:lnTo>
                <a:lnTo>
                  <a:pt x="54609" y="528012"/>
                </a:lnTo>
                <a:lnTo>
                  <a:pt x="56975" y="534064"/>
                </a:lnTo>
                <a:lnTo>
                  <a:pt x="58168" y="537089"/>
                </a:lnTo>
                <a:lnTo>
                  <a:pt x="60543" y="541629"/>
                </a:lnTo>
                <a:lnTo>
                  <a:pt x="61726" y="547681"/>
                </a:lnTo>
                <a:lnTo>
                  <a:pt x="64102" y="552219"/>
                </a:lnTo>
                <a:lnTo>
                  <a:pt x="65284" y="555245"/>
                </a:lnTo>
                <a:lnTo>
                  <a:pt x="66477" y="559784"/>
                </a:lnTo>
                <a:lnTo>
                  <a:pt x="67660" y="562811"/>
                </a:lnTo>
                <a:lnTo>
                  <a:pt x="68853" y="567349"/>
                </a:lnTo>
                <a:lnTo>
                  <a:pt x="71219" y="571888"/>
                </a:lnTo>
                <a:lnTo>
                  <a:pt x="74787" y="577939"/>
                </a:lnTo>
                <a:lnTo>
                  <a:pt x="74787" y="582479"/>
                </a:lnTo>
                <a:lnTo>
                  <a:pt x="77163" y="585505"/>
                </a:lnTo>
                <a:lnTo>
                  <a:pt x="78345" y="588531"/>
                </a:lnTo>
                <a:lnTo>
                  <a:pt x="78345" y="590043"/>
                </a:lnTo>
                <a:lnTo>
                  <a:pt x="1165656" y="597608"/>
                </a:lnTo>
                <a:lnTo>
                  <a:pt x="1164454" y="596095"/>
                </a:lnTo>
                <a:lnTo>
                  <a:pt x="1162148" y="593069"/>
                </a:lnTo>
                <a:lnTo>
                  <a:pt x="1159742" y="590043"/>
                </a:lnTo>
                <a:lnTo>
                  <a:pt x="1157337" y="585505"/>
                </a:lnTo>
                <a:lnTo>
                  <a:pt x="1154931" y="580965"/>
                </a:lnTo>
                <a:lnTo>
                  <a:pt x="1150220" y="576426"/>
                </a:lnTo>
                <a:lnTo>
                  <a:pt x="1146711" y="570375"/>
                </a:lnTo>
                <a:lnTo>
                  <a:pt x="1144306" y="565836"/>
                </a:lnTo>
                <a:lnTo>
                  <a:pt x="1141900" y="562811"/>
                </a:lnTo>
                <a:lnTo>
                  <a:pt x="1139595" y="558271"/>
                </a:lnTo>
                <a:lnTo>
                  <a:pt x="1138392" y="555245"/>
                </a:lnTo>
                <a:lnTo>
                  <a:pt x="1134783" y="550706"/>
                </a:lnTo>
                <a:lnTo>
                  <a:pt x="1132377" y="547681"/>
                </a:lnTo>
                <a:lnTo>
                  <a:pt x="1130072" y="543142"/>
                </a:lnTo>
                <a:lnTo>
                  <a:pt x="1127666" y="538602"/>
                </a:lnTo>
                <a:lnTo>
                  <a:pt x="1125260" y="534064"/>
                </a:lnTo>
                <a:lnTo>
                  <a:pt x="1121752" y="529525"/>
                </a:lnTo>
                <a:lnTo>
                  <a:pt x="1119346" y="524987"/>
                </a:lnTo>
                <a:lnTo>
                  <a:pt x="1117041" y="520448"/>
                </a:lnTo>
                <a:lnTo>
                  <a:pt x="1114635" y="515908"/>
                </a:lnTo>
                <a:lnTo>
                  <a:pt x="1111027" y="511370"/>
                </a:lnTo>
                <a:lnTo>
                  <a:pt x="1108721" y="505318"/>
                </a:lnTo>
                <a:lnTo>
                  <a:pt x="1106316" y="500780"/>
                </a:lnTo>
                <a:lnTo>
                  <a:pt x="1103910" y="496246"/>
                </a:lnTo>
                <a:lnTo>
                  <a:pt x="1100401" y="490187"/>
                </a:lnTo>
                <a:lnTo>
                  <a:pt x="1097996" y="484141"/>
                </a:lnTo>
                <a:lnTo>
                  <a:pt x="1095590" y="479593"/>
                </a:lnTo>
                <a:lnTo>
                  <a:pt x="1092082" y="473547"/>
                </a:lnTo>
                <a:lnTo>
                  <a:pt x="1089676" y="469012"/>
                </a:lnTo>
                <a:lnTo>
                  <a:pt x="1087270" y="462953"/>
                </a:lnTo>
                <a:lnTo>
                  <a:pt x="1084965" y="456907"/>
                </a:lnTo>
                <a:lnTo>
                  <a:pt x="1081356" y="450847"/>
                </a:lnTo>
                <a:lnTo>
                  <a:pt x="1079051" y="446313"/>
                </a:lnTo>
                <a:lnTo>
                  <a:pt x="1076645" y="440266"/>
                </a:lnTo>
                <a:lnTo>
                  <a:pt x="1074239" y="434207"/>
                </a:lnTo>
                <a:lnTo>
                  <a:pt x="1071934" y="428161"/>
                </a:lnTo>
                <a:lnTo>
                  <a:pt x="1069528" y="423613"/>
                </a:lnTo>
                <a:lnTo>
                  <a:pt x="1067122" y="417567"/>
                </a:lnTo>
                <a:lnTo>
                  <a:pt x="1064717" y="413032"/>
                </a:lnTo>
                <a:lnTo>
                  <a:pt x="1062411" y="405462"/>
                </a:lnTo>
                <a:lnTo>
                  <a:pt x="1060006" y="400927"/>
                </a:lnTo>
                <a:lnTo>
                  <a:pt x="1058803" y="394868"/>
                </a:lnTo>
                <a:lnTo>
                  <a:pt x="1057600" y="390333"/>
                </a:lnTo>
                <a:lnTo>
                  <a:pt x="1055294" y="384287"/>
                </a:lnTo>
                <a:lnTo>
                  <a:pt x="1052889" y="378228"/>
                </a:lnTo>
                <a:lnTo>
                  <a:pt x="1051686" y="372181"/>
                </a:lnTo>
                <a:lnTo>
                  <a:pt x="1051686" y="367634"/>
                </a:lnTo>
                <a:lnTo>
                  <a:pt x="1049380" y="361587"/>
                </a:lnTo>
                <a:lnTo>
                  <a:pt x="1048178" y="355541"/>
                </a:lnTo>
                <a:lnTo>
                  <a:pt x="1046975" y="350994"/>
                </a:lnTo>
                <a:lnTo>
                  <a:pt x="1045772" y="346459"/>
                </a:lnTo>
                <a:lnTo>
                  <a:pt x="1045772" y="326795"/>
                </a:lnTo>
                <a:lnTo>
                  <a:pt x="1044569" y="320736"/>
                </a:lnTo>
                <a:lnTo>
                  <a:pt x="1044569" y="302585"/>
                </a:lnTo>
                <a:lnTo>
                  <a:pt x="1045772" y="298050"/>
                </a:lnTo>
                <a:lnTo>
                  <a:pt x="1045772" y="287456"/>
                </a:lnTo>
                <a:lnTo>
                  <a:pt x="1046975" y="282921"/>
                </a:lnTo>
                <a:lnTo>
                  <a:pt x="1048178" y="279885"/>
                </a:lnTo>
                <a:lnTo>
                  <a:pt x="1049380" y="276862"/>
                </a:lnTo>
                <a:lnTo>
                  <a:pt x="1050483" y="270816"/>
                </a:lnTo>
                <a:lnTo>
                  <a:pt x="1052889" y="266268"/>
                </a:lnTo>
                <a:lnTo>
                  <a:pt x="1055294" y="260222"/>
                </a:lnTo>
                <a:lnTo>
                  <a:pt x="1057600" y="255687"/>
                </a:lnTo>
                <a:lnTo>
                  <a:pt x="1061208" y="249628"/>
                </a:lnTo>
                <a:lnTo>
                  <a:pt x="1063614" y="246605"/>
                </a:lnTo>
                <a:lnTo>
                  <a:pt x="1067122" y="242070"/>
                </a:lnTo>
                <a:lnTo>
                  <a:pt x="1071934" y="237523"/>
                </a:lnTo>
                <a:lnTo>
                  <a:pt x="1075442" y="234499"/>
                </a:lnTo>
                <a:lnTo>
                  <a:pt x="1080153" y="231476"/>
                </a:lnTo>
                <a:lnTo>
                  <a:pt x="1084965" y="226941"/>
                </a:lnTo>
                <a:lnTo>
                  <a:pt x="1088473" y="225417"/>
                </a:lnTo>
                <a:lnTo>
                  <a:pt x="1094487" y="220882"/>
                </a:lnTo>
                <a:lnTo>
                  <a:pt x="1099199" y="219371"/>
                </a:lnTo>
                <a:lnTo>
                  <a:pt x="1103910" y="216348"/>
                </a:lnTo>
                <a:lnTo>
                  <a:pt x="1109824" y="213324"/>
                </a:lnTo>
                <a:lnTo>
                  <a:pt x="1112230" y="211813"/>
                </a:lnTo>
                <a:lnTo>
                  <a:pt x="1115838" y="210289"/>
                </a:lnTo>
                <a:lnTo>
                  <a:pt x="1119346" y="208777"/>
                </a:lnTo>
                <a:lnTo>
                  <a:pt x="1121752" y="208777"/>
                </a:lnTo>
                <a:lnTo>
                  <a:pt x="1125260" y="205754"/>
                </a:lnTo>
                <a:lnTo>
                  <a:pt x="1127666" y="205754"/>
                </a:lnTo>
                <a:lnTo>
                  <a:pt x="1131275" y="204242"/>
                </a:lnTo>
                <a:lnTo>
                  <a:pt x="1134783" y="202731"/>
                </a:lnTo>
                <a:lnTo>
                  <a:pt x="1138392" y="199707"/>
                </a:lnTo>
                <a:lnTo>
                  <a:pt x="1140697" y="198196"/>
                </a:lnTo>
                <a:lnTo>
                  <a:pt x="1144306" y="198196"/>
                </a:lnTo>
                <a:lnTo>
                  <a:pt x="1147814" y="196671"/>
                </a:lnTo>
                <a:lnTo>
                  <a:pt x="1150220" y="193648"/>
                </a:lnTo>
                <a:lnTo>
                  <a:pt x="1153828" y="192137"/>
                </a:lnTo>
                <a:lnTo>
                  <a:pt x="1157337" y="190625"/>
                </a:lnTo>
                <a:lnTo>
                  <a:pt x="1160945" y="189114"/>
                </a:lnTo>
                <a:lnTo>
                  <a:pt x="1164454" y="187602"/>
                </a:lnTo>
                <a:lnTo>
                  <a:pt x="1168062" y="184579"/>
                </a:lnTo>
                <a:lnTo>
                  <a:pt x="1171570" y="183054"/>
                </a:lnTo>
                <a:lnTo>
                  <a:pt x="1176382" y="181543"/>
                </a:lnTo>
                <a:lnTo>
                  <a:pt x="1179890" y="178520"/>
                </a:lnTo>
                <a:lnTo>
                  <a:pt x="1182296" y="177008"/>
                </a:lnTo>
                <a:lnTo>
                  <a:pt x="1185804" y="173985"/>
                </a:lnTo>
                <a:lnTo>
                  <a:pt x="1189413" y="172473"/>
                </a:lnTo>
                <a:lnTo>
                  <a:pt x="1192921" y="169450"/>
                </a:lnTo>
                <a:lnTo>
                  <a:pt x="1196530" y="167926"/>
                </a:lnTo>
                <a:lnTo>
                  <a:pt x="1198935" y="164903"/>
                </a:lnTo>
                <a:lnTo>
                  <a:pt x="1202444" y="163391"/>
                </a:lnTo>
                <a:lnTo>
                  <a:pt x="1208358" y="157345"/>
                </a:lnTo>
                <a:lnTo>
                  <a:pt x="1214372" y="154309"/>
                </a:lnTo>
                <a:lnTo>
                  <a:pt x="1219083" y="148262"/>
                </a:lnTo>
                <a:lnTo>
                  <a:pt x="1224997" y="143728"/>
                </a:lnTo>
                <a:lnTo>
                  <a:pt x="1229809" y="139180"/>
                </a:lnTo>
                <a:lnTo>
                  <a:pt x="1234520" y="134645"/>
                </a:lnTo>
                <a:lnTo>
                  <a:pt x="1239231" y="128599"/>
                </a:lnTo>
                <a:lnTo>
                  <a:pt x="1244042" y="125563"/>
                </a:lnTo>
                <a:lnTo>
                  <a:pt x="1247551" y="119517"/>
                </a:lnTo>
                <a:lnTo>
                  <a:pt x="1251159" y="116494"/>
                </a:lnTo>
                <a:lnTo>
                  <a:pt x="1254668" y="111946"/>
                </a:lnTo>
                <a:lnTo>
                  <a:pt x="1258276" y="107411"/>
                </a:lnTo>
                <a:lnTo>
                  <a:pt x="1261785" y="102877"/>
                </a:lnTo>
                <a:lnTo>
                  <a:pt x="1264190" y="98342"/>
                </a:lnTo>
                <a:lnTo>
                  <a:pt x="1266596" y="95306"/>
                </a:lnTo>
                <a:lnTo>
                  <a:pt x="1268901" y="92283"/>
                </a:lnTo>
                <a:lnTo>
                  <a:pt x="1272510" y="84725"/>
                </a:lnTo>
                <a:lnTo>
                  <a:pt x="1277221" y="80177"/>
                </a:lnTo>
                <a:lnTo>
                  <a:pt x="1278424" y="75643"/>
                </a:lnTo>
                <a:lnTo>
                  <a:pt x="1280830" y="71108"/>
                </a:lnTo>
                <a:lnTo>
                  <a:pt x="1283135" y="69584"/>
                </a:lnTo>
                <a:lnTo>
                  <a:pt x="1280830" y="68072"/>
                </a:lnTo>
                <a:lnTo>
                  <a:pt x="1278424" y="66560"/>
                </a:lnTo>
                <a:lnTo>
                  <a:pt x="1276018" y="65049"/>
                </a:lnTo>
                <a:lnTo>
                  <a:pt x="1273713" y="65049"/>
                </a:lnTo>
                <a:lnTo>
                  <a:pt x="1270104" y="63537"/>
                </a:lnTo>
                <a:lnTo>
                  <a:pt x="1267699" y="63537"/>
                </a:lnTo>
                <a:lnTo>
                  <a:pt x="1262987" y="62026"/>
                </a:lnTo>
                <a:lnTo>
                  <a:pt x="1258276" y="60514"/>
                </a:lnTo>
                <a:lnTo>
                  <a:pt x="1253465" y="59002"/>
                </a:lnTo>
                <a:lnTo>
                  <a:pt x="1248754" y="57491"/>
                </a:lnTo>
                <a:lnTo>
                  <a:pt x="1242840" y="55979"/>
                </a:lnTo>
                <a:lnTo>
                  <a:pt x="1236926" y="52943"/>
                </a:lnTo>
                <a:lnTo>
                  <a:pt x="1229809" y="51432"/>
                </a:lnTo>
                <a:lnTo>
                  <a:pt x="1223794" y="49920"/>
                </a:lnTo>
                <a:lnTo>
                  <a:pt x="1215475" y="46897"/>
                </a:lnTo>
                <a:lnTo>
                  <a:pt x="1208358" y="45385"/>
                </a:lnTo>
                <a:lnTo>
                  <a:pt x="1200038" y="42362"/>
                </a:lnTo>
                <a:lnTo>
                  <a:pt x="1191818" y="40838"/>
                </a:lnTo>
                <a:lnTo>
                  <a:pt x="1182296" y="39326"/>
                </a:lnTo>
                <a:lnTo>
                  <a:pt x="1173976" y="36303"/>
                </a:lnTo>
                <a:lnTo>
                  <a:pt x="1164454" y="34792"/>
                </a:lnTo>
                <a:lnTo>
                  <a:pt x="1154931" y="33280"/>
                </a:lnTo>
                <a:lnTo>
                  <a:pt x="1144306" y="30257"/>
                </a:lnTo>
                <a:lnTo>
                  <a:pt x="1132377" y="28745"/>
                </a:lnTo>
                <a:lnTo>
                  <a:pt x="1121752" y="25709"/>
                </a:lnTo>
                <a:lnTo>
                  <a:pt x="1111027" y="24198"/>
                </a:lnTo>
                <a:lnTo>
                  <a:pt x="1097996" y="22686"/>
                </a:lnTo>
                <a:lnTo>
                  <a:pt x="1086168" y="21174"/>
                </a:lnTo>
                <a:lnTo>
                  <a:pt x="1074239" y="18151"/>
                </a:lnTo>
                <a:lnTo>
                  <a:pt x="1062411" y="16640"/>
                </a:lnTo>
                <a:lnTo>
                  <a:pt x="1048178" y="15128"/>
                </a:lnTo>
                <a:lnTo>
                  <a:pt x="1035046" y="13617"/>
                </a:lnTo>
                <a:lnTo>
                  <a:pt x="1020813" y="10581"/>
                </a:lnTo>
                <a:lnTo>
                  <a:pt x="1007782" y="9069"/>
                </a:lnTo>
                <a:lnTo>
                  <a:pt x="992345" y="7557"/>
                </a:lnTo>
                <a:lnTo>
                  <a:pt x="978111" y="6046"/>
                </a:lnTo>
                <a:lnTo>
                  <a:pt x="962675" y="4534"/>
                </a:lnTo>
                <a:lnTo>
                  <a:pt x="948441" y="4534"/>
                </a:lnTo>
                <a:lnTo>
                  <a:pt x="931801" y="3023"/>
                </a:lnTo>
                <a:lnTo>
                  <a:pt x="916365" y="3023"/>
                </a:lnTo>
                <a:lnTo>
                  <a:pt x="900928" y="1511"/>
                </a:lnTo>
                <a:lnTo>
                  <a:pt x="884339" y="1511"/>
                </a:lnTo>
                <a:lnTo>
                  <a:pt x="867719" y="0"/>
                </a:lnTo>
                <a:lnTo>
                  <a:pt x="833297" y="0"/>
                </a:lnTo>
                <a:lnTo>
                  <a:pt x="816678" y="1511"/>
                </a:lnTo>
                <a:lnTo>
                  <a:pt x="762078" y="1511"/>
                </a:lnTo>
                <a:lnTo>
                  <a:pt x="744266" y="4534"/>
                </a:lnTo>
                <a:lnTo>
                  <a:pt x="725281" y="4534"/>
                </a:lnTo>
                <a:lnTo>
                  <a:pt x="706286" y="6046"/>
                </a:lnTo>
                <a:lnTo>
                  <a:pt x="687291" y="7557"/>
                </a:lnTo>
                <a:lnTo>
                  <a:pt x="668296" y="10581"/>
                </a:lnTo>
                <a:lnTo>
                  <a:pt x="648118" y="13617"/>
                </a:lnTo>
                <a:lnTo>
                  <a:pt x="629123" y="15128"/>
                </a:lnTo>
                <a:lnTo>
                  <a:pt x="608945" y="18151"/>
                </a:lnTo>
                <a:lnTo>
                  <a:pt x="588767" y="21174"/>
                </a:lnTo>
                <a:lnTo>
                  <a:pt x="568589" y="24198"/>
                </a:lnTo>
                <a:lnTo>
                  <a:pt x="548411" y="27221"/>
                </a:lnTo>
                <a:lnTo>
                  <a:pt x="528233" y="31768"/>
                </a:lnTo>
                <a:lnTo>
                  <a:pt x="506863" y="36303"/>
                </a:lnTo>
                <a:lnTo>
                  <a:pt x="485492" y="40838"/>
                </a:lnTo>
                <a:lnTo>
                  <a:pt x="466507" y="45385"/>
                </a:lnTo>
                <a:lnTo>
                  <a:pt x="446329" y="49920"/>
                </a:lnTo>
                <a:lnTo>
                  <a:pt x="427334" y="55979"/>
                </a:lnTo>
                <a:lnTo>
                  <a:pt x="408339" y="60514"/>
                </a:lnTo>
                <a:lnTo>
                  <a:pt x="390537" y="65049"/>
                </a:lnTo>
                <a:lnTo>
                  <a:pt x="372724" y="69584"/>
                </a:lnTo>
                <a:lnTo>
                  <a:pt x="357298" y="77154"/>
                </a:lnTo>
                <a:lnTo>
                  <a:pt x="339495" y="81689"/>
                </a:lnTo>
                <a:lnTo>
                  <a:pt x="324059" y="86236"/>
                </a:lnTo>
                <a:lnTo>
                  <a:pt x="308632" y="92283"/>
                </a:lnTo>
                <a:lnTo>
                  <a:pt x="294388" y="98342"/>
                </a:lnTo>
                <a:lnTo>
                  <a:pt x="278952" y="104388"/>
                </a:lnTo>
                <a:lnTo>
                  <a:pt x="265901" y="110435"/>
                </a:lnTo>
                <a:lnTo>
                  <a:pt x="252840" y="116494"/>
                </a:lnTo>
                <a:lnTo>
                  <a:pt x="239779" y="122540"/>
                </a:lnTo>
                <a:lnTo>
                  <a:pt x="226728" y="128599"/>
                </a:lnTo>
                <a:lnTo>
                  <a:pt x="214849" y="134645"/>
                </a:lnTo>
                <a:lnTo>
                  <a:pt x="202981" y="140692"/>
                </a:lnTo>
                <a:lnTo>
                  <a:pt x="191113" y="146751"/>
                </a:lnTo>
                <a:lnTo>
                  <a:pt x="180428" y="152797"/>
                </a:lnTo>
                <a:lnTo>
                  <a:pt x="169742" y="158856"/>
                </a:lnTo>
                <a:lnTo>
                  <a:pt x="160250" y="164903"/>
                </a:lnTo>
                <a:lnTo>
                  <a:pt x="150757" y="170962"/>
                </a:lnTo>
                <a:lnTo>
                  <a:pt x="141255" y="177008"/>
                </a:lnTo>
                <a:lnTo>
                  <a:pt x="132945" y="183054"/>
                </a:lnTo>
                <a:lnTo>
                  <a:pt x="123453" y="189114"/>
                </a:lnTo>
                <a:lnTo>
                  <a:pt x="116326" y="195160"/>
                </a:lnTo>
                <a:lnTo>
                  <a:pt x="108026" y="201219"/>
                </a:lnTo>
                <a:lnTo>
                  <a:pt x="100899" y="207265"/>
                </a:lnTo>
                <a:lnTo>
                  <a:pt x="93772" y="213324"/>
                </a:lnTo>
                <a:lnTo>
                  <a:pt x="87838" y="219371"/>
                </a:lnTo>
                <a:lnTo>
                  <a:pt x="80721" y="223906"/>
                </a:lnTo>
                <a:lnTo>
                  <a:pt x="74787" y="229965"/>
                </a:lnTo>
                <a:lnTo>
                  <a:pt x="68853" y="234499"/>
                </a:lnTo>
                <a:lnTo>
                  <a:pt x="64102" y="240558"/>
                </a:lnTo>
                <a:lnTo>
                  <a:pt x="58168" y="246605"/>
                </a:lnTo>
                <a:lnTo>
                  <a:pt x="53416" y="251140"/>
                </a:lnTo>
                <a:lnTo>
                  <a:pt x="48665" y="257199"/>
                </a:lnTo>
                <a:lnTo>
                  <a:pt x="43924" y="261733"/>
                </a:lnTo>
                <a:lnTo>
                  <a:pt x="40365" y="266268"/>
                </a:lnTo>
                <a:lnTo>
                  <a:pt x="36797" y="270816"/>
                </a:lnTo>
                <a:lnTo>
                  <a:pt x="33238" y="276862"/>
                </a:lnTo>
                <a:lnTo>
                  <a:pt x="29680" y="281397"/>
                </a:lnTo>
                <a:lnTo>
                  <a:pt x="26111" y="284433"/>
                </a:lnTo>
                <a:lnTo>
                  <a:pt x="23746" y="288967"/>
                </a:lnTo>
                <a:lnTo>
                  <a:pt x="21370" y="293502"/>
                </a:lnTo>
                <a:lnTo>
                  <a:pt x="18995" y="298050"/>
                </a:lnTo>
                <a:lnTo>
                  <a:pt x="14243" y="304096"/>
                </a:lnTo>
                <a:lnTo>
                  <a:pt x="10685" y="311667"/>
                </a:lnTo>
                <a:lnTo>
                  <a:pt x="8309" y="316202"/>
                </a:lnTo>
                <a:lnTo>
                  <a:pt x="5934" y="320736"/>
                </a:lnTo>
                <a:lnTo>
                  <a:pt x="4751" y="325284"/>
                </a:lnTo>
                <a:lnTo>
                  <a:pt x="4751" y="328307"/>
                </a:lnTo>
                <a:lnTo>
                  <a:pt x="3558" y="331330"/>
                </a:lnTo>
                <a:close/>
              </a:path>
            </a:pathLst>
          </a:custGeom>
          <a:solidFill>
            <a:srgbClr val="FFDF7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8264620" y="4046116"/>
            <a:ext cx="523452" cy="1092345"/>
          </a:xfrm>
          <a:custGeom>
            <a:avLst/>
            <a:gdLst/>
            <a:ahLst/>
            <a:cxnLst/>
            <a:rect l="l" t="t" r="r" b="b"/>
            <a:pathLst>
              <a:path w="523452" h="1092345">
                <a:moveTo>
                  <a:pt x="395248" y="953153"/>
                </a:moveTo>
                <a:lnTo>
                  <a:pt x="394045" y="948618"/>
                </a:lnTo>
                <a:lnTo>
                  <a:pt x="394045" y="933490"/>
                </a:lnTo>
                <a:lnTo>
                  <a:pt x="392942" y="927431"/>
                </a:lnTo>
                <a:lnTo>
                  <a:pt x="392942" y="922896"/>
                </a:lnTo>
                <a:lnTo>
                  <a:pt x="391739" y="916837"/>
                </a:lnTo>
                <a:lnTo>
                  <a:pt x="391739" y="910790"/>
                </a:lnTo>
                <a:lnTo>
                  <a:pt x="390537" y="904744"/>
                </a:lnTo>
                <a:lnTo>
                  <a:pt x="390537" y="898685"/>
                </a:lnTo>
                <a:lnTo>
                  <a:pt x="389334" y="892639"/>
                </a:lnTo>
                <a:lnTo>
                  <a:pt x="389334" y="888091"/>
                </a:lnTo>
                <a:lnTo>
                  <a:pt x="388131" y="882045"/>
                </a:lnTo>
                <a:lnTo>
                  <a:pt x="388131" y="877510"/>
                </a:lnTo>
                <a:lnTo>
                  <a:pt x="386928" y="869939"/>
                </a:lnTo>
                <a:lnTo>
                  <a:pt x="385825" y="865405"/>
                </a:lnTo>
                <a:lnTo>
                  <a:pt x="384622" y="859345"/>
                </a:lnTo>
                <a:lnTo>
                  <a:pt x="384622" y="854811"/>
                </a:lnTo>
                <a:lnTo>
                  <a:pt x="383420" y="848764"/>
                </a:lnTo>
                <a:lnTo>
                  <a:pt x="383420" y="845728"/>
                </a:lnTo>
                <a:lnTo>
                  <a:pt x="382217" y="841194"/>
                </a:lnTo>
                <a:lnTo>
                  <a:pt x="382217" y="838171"/>
                </a:lnTo>
                <a:lnTo>
                  <a:pt x="381014" y="833636"/>
                </a:lnTo>
                <a:lnTo>
                  <a:pt x="379811" y="830600"/>
                </a:lnTo>
                <a:lnTo>
                  <a:pt x="379811" y="818507"/>
                </a:lnTo>
                <a:lnTo>
                  <a:pt x="381014" y="815471"/>
                </a:lnTo>
                <a:lnTo>
                  <a:pt x="382217" y="812448"/>
                </a:lnTo>
                <a:lnTo>
                  <a:pt x="383420" y="807913"/>
                </a:lnTo>
                <a:lnTo>
                  <a:pt x="384622" y="803366"/>
                </a:lnTo>
                <a:lnTo>
                  <a:pt x="386928" y="798831"/>
                </a:lnTo>
                <a:lnTo>
                  <a:pt x="389334" y="792785"/>
                </a:lnTo>
                <a:lnTo>
                  <a:pt x="390537" y="788237"/>
                </a:lnTo>
                <a:lnTo>
                  <a:pt x="392942" y="782191"/>
                </a:lnTo>
                <a:lnTo>
                  <a:pt x="395248" y="776144"/>
                </a:lnTo>
                <a:lnTo>
                  <a:pt x="397653" y="768574"/>
                </a:lnTo>
                <a:lnTo>
                  <a:pt x="400059" y="761003"/>
                </a:lnTo>
                <a:lnTo>
                  <a:pt x="402365" y="756468"/>
                </a:lnTo>
                <a:lnTo>
                  <a:pt x="403567" y="753445"/>
                </a:lnTo>
                <a:lnTo>
                  <a:pt x="404770" y="748910"/>
                </a:lnTo>
                <a:lnTo>
                  <a:pt x="407176" y="745875"/>
                </a:lnTo>
                <a:lnTo>
                  <a:pt x="408379" y="741340"/>
                </a:lnTo>
                <a:lnTo>
                  <a:pt x="409481" y="736805"/>
                </a:lnTo>
                <a:lnTo>
                  <a:pt x="410684" y="733782"/>
                </a:lnTo>
                <a:lnTo>
                  <a:pt x="411887" y="729234"/>
                </a:lnTo>
                <a:lnTo>
                  <a:pt x="414293" y="724700"/>
                </a:lnTo>
                <a:lnTo>
                  <a:pt x="415496" y="720165"/>
                </a:lnTo>
                <a:lnTo>
                  <a:pt x="416598" y="715617"/>
                </a:lnTo>
                <a:lnTo>
                  <a:pt x="419004" y="711083"/>
                </a:lnTo>
                <a:lnTo>
                  <a:pt x="420207" y="706548"/>
                </a:lnTo>
                <a:lnTo>
                  <a:pt x="421410" y="702000"/>
                </a:lnTo>
                <a:lnTo>
                  <a:pt x="423715" y="697465"/>
                </a:lnTo>
                <a:lnTo>
                  <a:pt x="424918" y="692931"/>
                </a:lnTo>
                <a:lnTo>
                  <a:pt x="426121" y="688383"/>
                </a:lnTo>
                <a:lnTo>
                  <a:pt x="428527" y="683848"/>
                </a:lnTo>
                <a:lnTo>
                  <a:pt x="429730" y="679314"/>
                </a:lnTo>
                <a:lnTo>
                  <a:pt x="432035" y="674766"/>
                </a:lnTo>
                <a:lnTo>
                  <a:pt x="432035" y="670231"/>
                </a:lnTo>
                <a:lnTo>
                  <a:pt x="434441" y="665697"/>
                </a:lnTo>
                <a:lnTo>
                  <a:pt x="435644" y="659638"/>
                </a:lnTo>
                <a:lnTo>
                  <a:pt x="436846" y="655103"/>
                </a:lnTo>
                <a:lnTo>
                  <a:pt x="439152" y="650568"/>
                </a:lnTo>
                <a:lnTo>
                  <a:pt x="440355" y="646021"/>
                </a:lnTo>
                <a:lnTo>
                  <a:pt x="442760" y="641486"/>
                </a:lnTo>
                <a:lnTo>
                  <a:pt x="443963" y="636951"/>
                </a:lnTo>
                <a:lnTo>
                  <a:pt x="445166" y="632404"/>
                </a:lnTo>
                <a:lnTo>
                  <a:pt x="446269" y="627869"/>
                </a:lnTo>
                <a:lnTo>
                  <a:pt x="447472" y="623334"/>
                </a:lnTo>
                <a:lnTo>
                  <a:pt x="449877" y="618787"/>
                </a:lnTo>
                <a:lnTo>
                  <a:pt x="451080" y="614252"/>
                </a:lnTo>
                <a:lnTo>
                  <a:pt x="453486" y="609717"/>
                </a:lnTo>
                <a:lnTo>
                  <a:pt x="454589" y="605182"/>
                </a:lnTo>
                <a:lnTo>
                  <a:pt x="455791" y="602146"/>
                </a:lnTo>
                <a:lnTo>
                  <a:pt x="456994" y="597612"/>
                </a:lnTo>
                <a:lnTo>
                  <a:pt x="458197" y="591565"/>
                </a:lnTo>
                <a:lnTo>
                  <a:pt x="459400" y="587018"/>
                </a:lnTo>
                <a:lnTo>
                  <a:pt x="460603" y="582483"/>
                </a:lnTo>
                <a:lnTo>
                  <a:pt x="462908" y="576424"/>
                </a:lnTo>
                <a:lnTo>
                  <a:pt x="464111" y="570378"/>
                </a:lnTo>
                <a:lnTo>
                  <a:pt x="465314" y="565843"/>
                </a:lnTo>
                <a:lnTo>
                  <a:pt x="467720" y="559784"/>
                </a:lnTo>
                <a:lnTo>
                  <a:pt x="468822" y="553737"/>
                </a:lnTo>
                <a:lnTo>
                  <a:pt x="470025" y="547678"/>
                </a:lnTo>
                <a:lnTo>
                  <a:pt x="472431" y="541632"/>
                </a:lnTo>
                <a:lnTo>
                  <a:pt x="473634" y="535585"/>
                </a:lnTo>
                <a:lnTo>
                  <a:pt x="474837" y="528015"/>
                </a:lnTo>
                <a:lnTo>
                  <a:pt x="477142" y="521968"/>
                </a:lnTo>
                <a:lnTo>
                  <a:pt x="478345" y="514398"/>
                </a:lnTo>
                <a:lnTo>
                  <a:pt x="480751" y="508351"/>
                </a:lnTo>
                <a:lnTo>
                  <a:pt x="481953" y="500781"/>
                </a:lnTo>
                <a:lnTo>
                  <a:pt x="484259" y="493223"/>
                </a:lnTo>
                <a:lnTo>
                  <a:pt x="485462" y="485652"/>
                </a:lnTo>
                <a:lnTo>
                  <a:pt x="486665" y="479606"/>
                </a:lnTo>
                <a:lnTo>
                  <a:pt x="489070" y="470524"/>
                </a:lnTo>
                <a:lnTo>
                  <a:pt x="490273" y="464477"/>
                </a:lnTo>
                <a:lnTo>
                  <a:pt x="491376" y="455395"/>
                </a:lnTo>
                <a:lnTo>
                  <a:pt x="493782" y="449349"/>
                </a:lnTo>
                <a:lnTo>
                  <a:pt x="494984" y="440266"/>
                </a:lnTo>
                <a:lnTo>
                  <a:pt x="496187" y="434207"/>
                </a:lnTo>
                <a:lnTo>
                  <a:pt x="498593" y="425138"/>
                </a:lnTo>
                <a:lnTo>
                  <a:pt x="499696" y="417567"/>
                </a:lnTo>
                <a:lnTo>
                  <a:pt x="502101" y="410009"/>
                </a:lnTo>
                <a:lnTo>
                  <a:pt x="503304" y="402438"/>
                </a:lnTo>
                <a:lnTo>
                  <a:pt x="504507" y="394880"/>
                </a:lnTo>
                <a:lnTo>
                  <a:pt x="506813" y="387310"/>
                </a:lnTo>
                <a:lnTo>
                  <a:pt x="506813" y="378228"/>
                </a:lnTo>
                <a:lnTo>
                  <a:pt x="508015" y="370670"/>
                </a:lnTo>
                <a:lnTo>
                  <a:pt x="509218" y="363099"/>
                </a:lnTo>
                <a:lnTo>
                  <a:pt x="511624" y="355541"/>
                </a:lnTo>
                <a:lnTo>
                  <a:pt x="512827" y="346459"/>
                </a:lnTo>
                <a:lnTo>
                  <a:pt x="512827" y="338901"/>
                </a:lnTo>
                <a:lnTo>
                  <a:pt x="513929" y="331330"/>
                </a:lnTo>
                <a:lnTo>
                  <a:pt x="516335" y="323772"/>
                </a:lnTo>
                <a:lnTo>
                  <a:pt x="516335" y="314690"/>
                </a:lnTo>
                <a:lnTo>
                  <a:pt x="517538" y="307119"/>
                </a:lnTo>
                <a:lnTo>
                  <a:pt x="517538" y="299561"/>
                </a:lnTo>
                <a:lnTo>
                  <a:pt x="518741" y="291991"/>
                </a:lnTo>
                <a:lnTo>
                  <a:pt x="519944" y="284433"/>
                </a:lnTo>
                <a:lnTo>
                  <a:pt x="521147" y="278374"/>
                </a:lnTo>
                <a:lnTo>
                  <a:pt x="521147" y="270816"/>
                </a:lnTo>
                <a:lnTo>
                  <a:pt x="522249" y="263245"/>
                </a:lnTo>
                <a:lnTo>
                  <a:pt x="522249" y="255687"/>
                </a:lnTo>
                <a:lnTo>
                  <a:pt x="523452" y="248116"/>
                </a:lnTo>
                <a:lnTo>
                  <a:pt x="523452" y="196684"/>
                </a:lnTo>
                <a:lnTo>
                  <a:pt x="522249" y="190625"/>
                </a:lnTo>
                <a:lnTo>
                  <a:pt x="522249" y="184579"/>
                </a:lnTo>
                <a:lnTo>
                  <a:pt x="521147" y="180044"/>
                </a:lnTo>
                <a:lnTo>
                  <a:pt x="521147" y="175497"/>
                </a:lnTo>
                <a:lnTo>
                  <a:pt x="519944" y="169450"/>
                </a:lnTo>
                <a:lnTo>
                  <a:pt x="519944" y="164903"/>
                </a:lnTo>
                <a:lnTo>
                  <a:pt x="517538" y="160368"/>
                </a:lnTo>
                <a:lnTo>
                  <a:pt x="517538" y="155833"/>
                </a:lnTo>
                <a:lnTo>
                  <a:pt x="515132" y="151286"/>
                </a:lnTo>
                <a:lnTo>
                  <a:pt x="513929" y="146751"/>
                </a:lnTo>
                <a:lnTo>
                  <a:pt x="511624" y="142216"/>
                </a:lnTo>
                <a:lnTo>
                  <a:pt x="510421" y="137681"/>
                </a:lnTo>
                <a:lnTo>
                  <a:pt x="508015" y="133134"/>
                </a:lnTo>
                <a:lnTo>
                  <a:pt x="506813" y="130111"/>
                </a:lnTo>
                <a:lnTo>
                  <a:pt x="503304" y="127087"/>
                </a:lnTo>
                <a:lnTo>
                  <a:pt x="502101" y="122540"/>
                </a:lnTo>
                <a:lnTo>
                  <a:pt x="498593" y="119517"/>
                </a:lnTo>
                <a:lnTo>
                  <a:pt x="496187" y="116494"/>
                </a:lnTo>
                <a:lnTo>
                  <a:pt x="490273" y="108936"/>
                </a:lnTo>
                <a:lnTo>
                  <a:pt x="485462" y="104388"/>
                </a:lnTo>
                <a:lnTo>
                  <a:pt x="481953" y="99853"/>
                </a:lnTo>
                <a:lnTo>
                  <a:pt x="479548" y="98342"/>
                </a:lnTo>
                <a:lnTo>
                  <a:pt x="476039" y="93794"/>
                </a:lnTo>
                <a:lnTo>
                  <a:pt x="472431" y="92283"/>
                </a:lnTo>
                <a:lnTo>
                  <a:pt x="468822" y="89260"/>
                </a:lnTo>
                <a:lnTo>
                  <a:pt x="465314" y="87748"/>
                </a:lnTo>
                <a:lnTo>
                  <a:pt x="461705" y="84725"/>
                </a:lnTo>
                <a:lnTo>
                  <a:pt x="459400" y="83213"/>
                </a:lnTo>
                <a:lnTo>
                  <a:pt x="454589" y="81702"/>
                </a:lnTo>
                <a:lnTo>
                  <a:pt x="451080" y="78666"/>
                </a:lnTo>
                <a:lnTo>
                  <a:pt x="447472" y="77154"/>
                </a:lnTo>
                <a:lnTo>
                  <a:pt x="443963" y="75643"/>
                </a:lnTo>
                <a:lnTo>
                  <a:pt x="440355" y="72619"/>
                </a:lnTo>
                <a:lnTo>
                  <a:pt x="436846" y="71108"/>
                </a:lnTo>
                <a:lnTo>
                  <a:pt x="433238" y="69596"/>
                </a:lnTo>
                <a:lnTo>
                  <a:pt x="430932" y="69596"/>
                </a:lnTo>
                <a:lnTo>
                  <a:pt x="426121" y="66573"/>
                </a:lnTo>
                <a:lnTo>
                  <a:pt x="422613" y="65049"/>
                </a:lnTo>
                <a:lnTo>
                  <a:pt x="419004" y="63537"/>
                </a:lnTo>
                <a:lnTo>
                  <a:pt x="415496" y="62026"/>
                </a:lnTo>
                <a:lnTo>
                  <a:pt x="411887" y="62026"/>
                </a:lnTo>
                <a:lnTo>
                  <a:pt x="408379" y="60514"/>
                </a:lnTo>
                <a:lnTo>
                  <a:pt x="404770" y="59002"/>
                </a:lnTo>
                <a:lnTo>
                  <a:pt x="401162" y="57491"/>
                </a:lnTo>
                <a:lnTo>
                  <a:pt x="397653" y="55979"/>
                </a:lnTo>
                <a:lnTo>
                  <a:pt x="394045" y="55979"/>
                </a:lnTo>
                <a:lnTo>
                  <a:pt x="390537" y="54468"/>
                </a:lnTo>
                <a:lnTo>
                  <a:pt x="388131" y="54468"/>
                </a:lnTo>
                <a:lnTo>
                  <a:pt x="384622" y="52956"/>
                </a:lnTo>
                <a:lnTo>
                  <a:pt x="381014" y="51432"/>
                </a:lnTo>
                <a:lnTo>
                  <a:pt x="378608" y="49920"/>
                </a:lnTo>
                <a:lnTo>
                  <a:pt x="376303" y="49920"/>
                </a:lnTo>
                <a:lnTo>
                  <a:pt x="372694" y="48409"/>
                </a:lnTo>
                <a:lnTo>
                  <a:pt x="366780" y="48409"/>
                </a:lnTo>
                <a:lnTo>
                  <a:pt x="364374" y="46897"/>
                </a:lnTo>
                <a:lnTo>
                  <a:pt x="359663" y="45385"/>
                </a:lnTo>
                <a:lnTo>
                  <a:pt x="354922" y="45385"/>
                </a:lnTo>
                <a:lnTo>
                  <a:pt x="350171" y="42362"/>
                </a:lnTo>
                <a:lnTo>
                  <a:pt x="347795" y="42362"/>
                </a:lnTo>
                <a:lnTo>
                  <a:pt x="345419" y="40851"/>
                </a:lnTo>
                <a:lnTo>
                  <a:pt x="344237" y="40851"/>
                </a:lnTo>
                <a:lnTo>
                  <a:pt x="341861" y="37815"/>
                </a:lnTo>
                <a:lnTo>
                  <a:pt x="339485" y="36303"/>
                </a:lnTo>
                <a:lnTo>
                  <a:pt x="334734" y="34792"/>
                </a:lnTo>
                <a:lnTo>
                  <a:pt x="331176" y="34792"/>
                </a:lnTo>
                <a:lnTo>
                  <a:pt x="326424" y="33280"/>
                </a:lnTo>
                <a:lnTo>
                  <a:pt x="321683" y="31768"/>
                </a:lnTo>
                <a:lnTo>
                  <a:pt x="315749" y="30257"/>
                </a:lnTo>
                <a:lnTo>
                  <a:pt x="310998" y="28745"/>
                </a:lnTo>
                <a:lnTo>
                  <a:pt x="307439" y="27234"/>
                </a:lnTo>
                <a:lnTo>
                  <a:pt x="303871" y="27234"/>
                </a:lnTo>
                <a:lnTo>
                  <a:pt x="301505" y="25722"/>
                </a:lnTo>
                <a:lnTo>
                  <a:pt x="297937" y="24210"/>
                </a:lnTo>
                <a:lnTo>
                  <a:pt x="294378" y="22686"/>
                </a:lnTo>
                <a:lnTo>
                  <a:pt x="290820" y="22686"/>
                </a:lnTo>
                <a:lnTo>
                  <a:pt x="287261" y="21174"/>
                </a:lnTo>
                <a:lnTo>
                  <a:pt x="283693" y="21174"/>
                </a:lnTo>
                <a:lnTo>
                  <a:pt x="280134" y="19663"/>
                </a:lnTo>
                <a:lnTo>
                  <a:pt x="273008" y="19663"/>
                </a:lnTo>
                <a:lnTo>
                  <a:pt x="269449" y="18151"/>
                </a:lnTo>
                <a:lnTo>
                  <a:pt x="265891" y="16640"/>
                </a:lnTo>
                <a:lnTo>
                  <a:pt x="262332" y="16640"/>
                </a:lnTo>
                <a:lnTo>
                  <a:pt x="258764" y="15128"/>
                </a:lnTo>
                <a:lnTo>
                  <a:pt x="255205" y="15128"/>
                </a:lnTo>
                <a:lnTo>
                  <a:pt x="250454" y="13617"/>
                </a:lnTo>
                <a:lnTo>
                  <a:pt x="243337" y="13617"/>
                </a:lnTo>
                <a:lnTo>
                  <a:pt x="239779" y="12105"/>
                </a:lnTo>
                <a:lnTo>
                  <a:pt x="236210" y="10593"/>
                </a:lnTo>
                <a:lnTo>
                  <a:pt x="232652" y="10593"/>
                </a:lnTo>
                <a:lnTo>
                  <a:pt x="229093" y="9069"/>
                </a:lnTo>
                <a:lnTo>
                  <a:pt x="226718" y="9069"/>
                </a:lnTo>
                <a:lnTo>
                  <a:pt x="223159" y="7557"/>
                </a:lnTo>
                <a:lnTo>
                  <a:pt x="219601" y="7557"/>
                </a:lnTo>
                <a:lnTo>
                  <a:pt x="216032" y="6046"/>
                </a:lnTo>
                <a:lnTo>
                  <a:pt x="206540" y="6046"/>
                </a:lnTo>
                <a:lnTo>
                  <a:pt x="204164" y="4534"/>
                </a:lnTo>
                <a:lnTo>
                  <a:pt x="201788" y="4534"/>
                </a:lnTo>
                <a:lnTo>
                  <a:pt x="197047" y="3023"/>
                </a:lnTo>
                <a:lnTo>
                  <a:pt x="192296" y="3023"/>
                </a:lnTo>
                <a:lnTo>
                  <a:pt x="188738" y="1511"/>
                </a:lnTo>
                <a:lnTo>
                  <a:pt x="185169" y="1511"/>
                </a:lnTo>
                <a:lnTo>
                  <a:pt x="180428" y="0"/>
                </a:lnTo>
                <a:lnTo>
                  <a:pt x="179235" y="0"/>
                </a:lnTo>
                <a:lnTo>
                  <a:pt x="178052" y="1511"/>
                </a:lnTo>
                <a:lnTo>
                  <a:pt x="174494" y="7557"/>
                </a:lnTo>
                <a:lnTo>
                  <a:pt x="172118" y="12105"/>
                </a:lnTo>
                <a:lnTo>
                  <a:pt x="169742" y="15128"/>
                </a:lnTo>
                <a:lnTo>
                  <a:pt x="167367" y="19663"/>
                </a:lnTo>
                <a:lnTo>
                  <a:pt x="163808" y="25722"/>
                </a:lnTo>
                <a:lnTo>
                  <a:pt x="161433" y="30257"/>
                </a:lnTo>
                <a:lnTo>
                  <a:pt x="157874" y="36303"/>
                </a:lnTo>
                <a:lnTo>
                  <a:pt x="155499" y="40851"/>
                </a:lnTo>
                <a:lnTo>
                  <a:pt x="153123" y="46897"/>
                </a:lnTo>
                <a:lnTo>
                  <a:pt x="150747" y="51432"/>
                </a:lnTo>
                <a:lnTo>
                  <a:pt x="149565" y="55979"/>
                </a:lnTo>
                <a:lnTo>
                  <a:pt x="148372" y="59002"/>
                </a:lnTo>
                <a:lnTo>
                  <a:pt x="148372" y="63537"/>
                </a:lnTo>
                <a:lnTo>
                  <a:pt x="147189" y="66573"/>
                </a:lnTo>
                <a:lnTo>
                  <a:pt x="145996" y="71108"/>
                </a:lnTo>
                <a:lnTo>
                  <a:pt x="144813" y="75643"/>
                </a:lnTo>
                <a:lnTo>
                  <a:pt x="144813" y="83213"/>
                </a:lnTo>
                <a:lnTo>
                  <a:pt x="142438" y="89260"/>
                </a:lnTo>
                <a:lnTo>
                  <a:pt x="142438" y="95319"/>
                </a:lnTo>
                <a:lnTo>
                  <a:pt x="141255" y="102877"/>
                </a:lnTo>
                <a:lnTo>
                  <a:pt x="140062" y="110447"/>
                </a:lnTo>
                <a:lnTo>
                  <a:pt x="140062" y="116494"/>
                </a:lnTo>
                <a:lnTo>
                  <a:pt x="138879" y="122540"/>
                </a:lnTo>
                <a:lnTo>
                  <a:pt x="137686" y="128599"/>
                </a:lnTo>
                <a:lnTo>
                  <a:pt x="137686" y="133134"/>
                </a:lnTo>
                <a:lnTo>
                  <a:pt x="136504" y="137681"/>
                </a:lnTo>
                <a:lnTo>
                  <a:pt x="136504" y="145239"/>
                </a:lnTo>
                <a:lnTo>
                  <a:pt x="213657" y="202731"/>
                </a:lnTo>
                <a:lnTo>
                  <a:pt x="211291" y="204242"/>
                </a:lnTo>
                <a:lnTo>
                  <a:pt x="208915" y="210301"/>
                </a:lnTo>
                <a:lnTo>
                  <a:pt x="205347" y="213324"/>
                </a:lnTo>
                <a:lnTo>
                  <a:pt x="204164" y="217859"/>
                </a:lnTo>
                <a:lnTo>
                  <a:pt x="200606" y="222407"/>
                </a:lnTo>
                <a:lnTo>
                  <a:pt x="198230" y="226941"/>
                </a:lnTo>
                <a:lnTo>
                  <a:pt x="194672" y="232988"/>
                </a:lnTo>
                <a:lnTo>
                  <a:pt x="192296" y="237535"/>
                </a:lnTo>
                <a:lnTo>
                  <a:pt x="188738" y="242070"/>
                </a:lnTo>
                <a:lnTo>
                  <a:pt x="186362" y="248116"/>
                </a:lnTo>
                <a:lnTo>
                  <a:pt x="183986" y="252664"/>
                </a:lnTo>
                <a:lnTo>
                  <a:pt x="181611" y="257199"/>
                </a:lnTo>
                <a:lnTo>
                  <a:pt x="179235" y="261733"/>
                </a:lnTo>
                <a:lnTo>
                  <a:pt x="178052" y="266281"/>
                </a:lnTo>
                <a:lnTo>
                  <a:pt x="175676" y="270816"/>
                </a:lnTo>
                <a:lnTo>
                  <a:pt x="173301" y="275350"/>
                </a:lnTo>
                <a:lnTo>
                  <a:pt x="170925" y="278374"/>
                </a:lnTo>
                <a:lnTo>
                  <a:pt x="168550" y="281410"/>
                </a:lnTo>
                <a:lnTo>
                  <a:pt x="167367" y="285944"/>
                </a:lnTo>
                <a:lnTo>
                  <a:pt x="164991" y="290479"/>
                </a:lnTo>
                <a:lnTo>
                  <a:pt x="161433" y="293515"/>
                </a:lnTo>
                <a:lnTo>
                  <a:pt x="159057" y="298050"/>
                </a:lnTo>
                <a:lnTo>
                  <a:pt x="156681" y="301073"/>
                </a:lnTo>
                <a:lnTo>
                  <a:pt x="154306" y="305608"/>
                </a:lnTo>
                <a:lnTo>
                  <a:pt x="150747" y="310155"/>
                </a:lnTo>
                <a:lnTo>
                  <a:pt x="148372" y="314690"/>
                </a:lnTo>
                <a:lnTo>
                  <a:pt x="145996" y="319225"/>
                </a:lnTo>
                <a:lnTo>
                  <a:pt x="143630" y="323772"/>
                </a:lnTo>
                <a:lnTo>
                  <a:pt x="140062" y="328307"/>
                </a:lnTo>
                <a:lnTo>
                  <a:pt x="137686" y="332842"/>
                </a:lnTo>
                <a:lnTo>
                  <a:pt x="134128" y="335878"/>
                </a:lnTo>
                <a:lnTo>
                  <a:pt x="131752" y="340412"/>
                </a:lnTo>
                <a:lnTo>
                  <a:pt x="129387" y="343436"/>
                </a:lnTo>
                <a:lnTo>
                  <a:pt x="127011" y="347970"/>
                </a:lnTo>
                <a:lnTo>
                  <a:pt x="124635" y="351006"/>
                </a:lnTo>
                <a:lnTo>
                  <a:pt x="123443" y="355541"/>
                </a:lnTo>
                <a:lnTo>
                  <a:pt x="118701" y="360076"/>
                </a:lnTo>
                <a:lnTo>
                  <a:pt x="116326" y="364623"/>
                </a:lnTo>
                <a:lnTo>
                  <a:pt x="113950" y="367646"/>
                </a:lnTo>
                <a:lnTo>
                  <a:pt x="113950" y="369158"/>
                </a:lnTo>
                <a:lnTo>
                  <a:pt x="110392" y="370670"/>
                </a:lnTo>
                <a:lnTo>
                  <a:pt x="105640" y="373693"/>
                </a:lnTo>
                <a:lnTo>
                  <a:pt x="100889" y="378228"/>
                </a:lnTo>
                <a:lnTo>
                  <a:pt x="97331" y="381263"/>
                </a:lnTo>
                <a:lnTo>
                  <a:pt x="93772" y="384287"/>
                </a:lnTo>
                <a:lnTo>
                  <a:pt x="90214" y="385798"/>
                </a:lnTo>
                <a:lnTo>
                  <a:pt x="86645" y="390333"/>
                </a:lnTo>
                <a:lnTo>
                  <a:pt x="83087" y="393369"/>
                </a:lnTo>
                <a:lnTo>
                  <a:pt x="79528" y="396392"/>
                </a:lnTo>
                <a:lnTo>
                  <a:pt x="75970" y="399415"/>
                </a:lnTo>
                <a:lnTo>
                  <a:pt x="72401" y="403950"/>
                </a:lnTo>
                <a:lnTo>
                  <a:pt x="67660" y="406986"/>
                </a:lnTo>
                <a:lnTo>
                  <a:pt x="64092" y="411521"/>
                </a:lnTo>
                <a:lnTo>
                  <a:pt x="59350" y="414544"/>
                </a:lnTo>
                <a:lnTo>
                  <a:pt x="55782" y="419079"/>
                </a:lnTo>
                <a:lnTo>
                  <a:pt x="52223" y="422115"/>
                </a:lnTo>
                <a:lnTo>
                  <a:pt x="48665" y="426649"/>
                </a:lnTo>
                <a:lnTo>
                  <a:pt x="45107" y="429672"/>
                </a:lnTo>
                <a:lnTo>
                  <a:pt x="42731" y="434207"/>
                </a:lnTo>
                <a:lnTo>
                  <a:pt x="39172" y="435732"/>
                </a:lnTo>
                <a:lnTo>
                  <a:pt x="35604" y="440266"/>
                </a:lnTo>
                <a:lnTo>
                  <a:pt x="33228" y="443290"/>
                </a:lnTo>
                <a:lnTo>
                  <a:pt x="30863" y="446313"/>
                </a:lnTo>
                <a:lnTo>
                  <a:pt x="27294" y="452372"/>
                </a:lnTo>
                <a:lnTo>
                  <a:pt x="26111" y="456907"/>
                </a:lnTo>
                <a:lnTo>
                  <a:pt x="24919" y="459930"/>
                </a:lnTo>
                <a:lnTo>
                  <a:pt x="24919" y="461441"/>
                </a:lnTo>
                <a:lnTo>
                  <a:pt x="26111" y="465989"/>
                </a:lnTo>
                <a:lnTo>
                  <a:pt x="27294" y="469012"/>
                </a:lnTo>
                <a:lnTo>
                  <a:pt x="28487" y="473547"/>
                </a:lnTo>
                <a:lnTo>
                  <a:pt x="32046" y="478094"/>
                </a:lnTo>
                <a:lnTo>
                  <a:pt x="34421" y="484141"/>
                </a:lnTo>
                <a:lnTo>
                  <a:pt x="37980" y="490187"/>
                </a:lnTo>
                <a:lnTo>
                  <a:pt x="40355" y="494734"/>
                </a:lnTo>
                <a:lnTo>
                  <a:pt x="43914" y="500781"/>
                </a:lnTo>
                <a:lnTo>
                  <a:pt x="48665" y="506840"/>
                </a:lnTo>
                <a:lnTo>
                  <a:pt x="53416" y="512886"/>
                </a:lnTo>
                <a:lnTo>
                  <a:pt x="58158" y="520457"/>
                </a:lnTo>
                <a:lnTo>
                  <a:pt x="62909" y="526503"/>
                </a:lnTo>
                <a:lnTo>
                  <a:pt x="67660" y="532550"/>
                </a:lnTo>
                <a:lnTo>
                  <a:pt x="72401" y="540120"/>
                </a:lnTo>
                <a:lnTo>
                  <a:pt x="75970" y="546167"/>
                </a:lnTo>
                <a:lnTo>
                  <a:pt x="80711" y="552226"/>
                </a:lnTo>
                <a:lnTo>
                  <a:pt x="86645" y="558272"/>
                </a:lnTo>
                <a:lnTo>
                  <a:pt x="91396" y="564331"/>
                </a:lnTo>
                <a:lnTo>
                  <a:pt x="94955" y="570378"/>
                </a:lnTo>
                <a:lnTo>
                  <a:pt x="99706" y="574912"/>
                </a:lnTo>
                <a:lnTo>
                  <a:pt x="103265" y="579460"/>
                </a:lnTo>
                <a:lnTo>
                  <a:pt x="108016" y="585506"/>
                </a:lnTo>
                <a:lnTo>
                  <a:pt x="111574" y="590041"/>
                </a:lnTo>
                <a:lnTo>
                  <a:pt x="113950" y="593077"/>
                </a:lnTo>
                <a:lnTo>
                  <a:pt x="117508" y="596100"/>
                </a:lnTo>
                <a:lnTo>
                  <a:pt x="119884" y="599123"/>
                </a:lnTo>
                <a:lnTo>
                  <a:pt x="123443" y="603658"/>
                </a:lnTo>
                <a:lnTo>
                  <a:pt x="124635" y="605182"/>
                </a:lnTo>
                <a:lnTo>
                  <a:pt x="113950" y="708059"/>
                </a:lnTo>
                <a:lnTo>
                  <a:pt x="89021" y="857834"/>
                </a:lnTo>
                <a:lnTo>
                  <a:pt x="65284" y="897173"/>
                </a:lnTo>
                <a:lnTo>
                  <a:pt x="0" y="1092345"/>
                </a:lnTo>
                <a:lnTo>
                  <a:pt x="389334" y="1087805"/>
                </a:lnTo>
                <a:lnTo>
                  <a:pt x="389334" y="1060573"/>
                </a:lnTo>
                <a:lnTo>
                  <a:pt x="390537" y="1056034"/>
                </a:lnTo>
                <a:lnTo>
                  <a:pt x="390537" y="1046957"/>
                </a:lnTo>
                <a:lnTo>
                  <a:pt x="391739" y="1042417"/>
                </a:lnTo>
                <a:lnTo>
                  <a:pt x="391739" y="1027288"/>
                </a:lnTo>
                <a:lnTo>
                  <a:pt x="392942" y="1021236"/>
                </a:lnTo>
                <a:lnTo>
                  <a:pt x="392942" y="1006107"/>
                </a:lnTo>
                <a:lnTo>
                  <a:pt x="394045" y="1001562"/>
                </a:lnTo>
                <a:lnTo>
                  <a:pt x="394045" y="980387"/>
                </a:lnTo>
                <a:lnTo>
                  <a:pt x="395248" y="975852"/>
                </a:lnTo>
                <a:lnTo>
                  <a:pt x="395248" y="953153"/>
                </a:lnTo>
                <a:close/>
              </a:path>
            </a:pathLst>
          </a:custGeom>
          <a:solidFill>
            <a:srgbClr val="E9F5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8460475" y="3708752"/>
            <a:ext cx="333511" cy="449323"/>
          </a:xfrm>
          <a:custGeom>
            <a:avLst/>
            <a:gdLst/>
            <a:ahLst/>
            <a:cxnLst/>
            <a:rect l="l" t="t" r="r" b="b"/>
            <a:pathLst>
              <a:path w="333511" h="449323">
                <a:moveTo>
                  <a:pt x="154316" y="0"/>
                </a:moveTo>
                <a:lnTo>
                  <a:pt x="128204" y="0"/>
                </a:lnTo>
                <a:lnTo>
                  <a:pt x="122260" y="1524"/>
                </a:lnTo>
                <a:lnTo>
                  <a:pt x="116326" y="1524"/>
                </a:lnTo>
                <a:lnTo>
                  <a:pt x="113960" y="3048"/>
                </a:lnTo>
                <a:lnTo>
                  <a:pt x="108016" y="3048"/>
                </a:lnTo>
                <a:lnTo>
                  <a:pt x="104457" y="4572"/>
                </a:lnTo>
                <a:lnTo>
                  <a:pt x="102082" y="4572"/>
                </a:lnTo>
                <a:lnTo>
                  <a:pt x="99706" y="5970"/>
                </a:lnTo>
                <a:lnTo>
                  <a:pt x="93772" y="7494"/>
                </a:lnTo>
                <a:lnTo>
                  <a:pt x="87838" y="9018"/>
                </a:lnTo>
                <a:lnTo>
                  <a:pt x="81904" y="12067"/>
                </a:lnTo>
                <a:lnTo>
                  <a:pt x="77153" y="13591"/>
                </a:lnTo>
                <a:lnTo>
                  <a:pt x="71219" y="15115"/>
                </a:lnTo>
                <a:lnTo>
                  <a:pt x="65284" y="18164"/>
                </a:lnTo>
                <a:lnTo>
                  <a:pt x="60543" y="19688"/>
                </a:lnTo>
                <a:lnTo>
                  <a:pt x="55792" y="22610"/>
                </a:lnTo>
                <a:lnTo>
                  <a:pt x="49858" y="25658"/>
                </a:lnTo>
                <a:lnTo>
                  <a:pt x="45107" y="28707"/>
                </a:lnTo>
                <a:lnTo>
                  <a:pt x="41548" y="30231"/>
                </a:lnTo>
                <a:lnTo>
                  <a:pt x="36797" y="34804"/>
                </a:lnTo>
                <a:lnTo>
                  <a:pt x="32046" y="36328"/>
                </a:lnTo>
                <a:lnTo>
                  <a:pt x="28487" y="40774"/>
                </a:lnTo>
                <a:lnTo>
                  <a:pt x="24929" y="43823"/>
                </a:lnTo>
                <a:lnTo>
                  <a:pt x="22553" y="46872"/>
                </a:lnTo>
                <a:lnTo>
                  <a:pt x="16619" y="54493"/>
                </a:lnTo>
                <a:lnTo>
                  <a:pt x="14243" y="61987"/>
                </a:lnTo>
                <a:lnTo>
                  <a:pt x="10685" y="68085"/>
                </a:lnTo>
                <a:lnTo>
                  <a:pt x="8309" y="74055"/>
                </a:lnTo>
                <a:lnTo>
                  <a:pt x="5934" y="80152"/>
                </a:lnTo>
                <a:lnTo>
                  <a:pt x="3558" y="87773"/>
                </a:lnTo>
                <a:lnTo>
                  <a:pt x="2375" y="93744"/>
                </a:lnTo>
                <a:lnTo>
                  <a:pt x="1192" y="99841"/>
                </a:lnTo>
                <a:lnTo>
                  <a:pt x="0" y="104414"/>
                </a:lnTo>
                <a:lnTo>
                  <a:pt x="0" y="119530"/>
                </a:lnTo>
                <a:lnTo>
                  <a:pt x="1192" y="122578"/>
                </a:lnTo>
                <a:lnTo>
                  <a:pt x="3558" y="128548"/>
                </a:lnTo>
                <a:lnTo>
                  <a:pt x="4751" y="131597"/>
                </a:lnTo>
                <a:lnTo>
                  <a:pt x="7126" y="136170"/>
                </a:lnTo>
                <a:lnTo>
                  <a:pt x="9492" y="139218"/>
                </a:lnTo>
                <a:lnTo>
                  <a:pt x="14243" y="142140"/>
                </a:lnTo>
                <a:lnTo>
                  <a:pt x="17802" y="145188"/>
                </a:lnTo>
                <a:lnTo>
                  <a:pt x="22553" y="148237"/>
                </a:lnTo>
                <a:lnTo>
                  <a:pt x="26111" y="149761"/>
                </a:lnTo>
                <a:lnTo>
                  <a:pt x="29680" y="149761"/>
                </a:lnTo>
                <a:lnTo>
                  <a:pt x="32046" y="151286"/>
                </a:lnTo>
                <a:lnTo>
                  <a:pt x="36797" y="152810"/>
                </a:lnTo>
                <a:lnTo>
                  <a:pt x="40355" y="154334"/>
                </a:lnTo>
                <a:lnTo>
                  <a:pt x="43924" y="155859"/>
                </a:lnTo>
                <a:lnTo>
                  <a:pt x="47482" y="155859"/>
                </a:lnTo>
                <a:lnTo>
                  <a:pt x="52233" y="157383"/>
                </a:lnTo>
                <a:lnTo>
                  <a:pt x="55792" y="157383"/>
                </a:lnTo>
                <a:lnTo>
                  <a:pt x="60543" y="158780"/>
                </a:lnTo>
                <a:lnTo>
                  <a:pt x="64102" y="160304"/>
                </a:lnTo>
                <a:lnTo>
                  <a:pt x="68853" y="161829"/>
                </a:lnTo>
                <a:lnTo>
                  <a:pt x="73594" y="163353"/>
                </a:lnTo>
                <a:lnTo>
                  <a:pt x="77153" y="164877"/>
                </a:lnTo>
                <a:lnTo>
                  <a:pt x="80721" y="164877"/>
                </a:lnTo>
                <a:lnTo>
                  <a:pt x="85462" y="166402"/>
                </a:lnTo>
                <a:lnTo>
                  <a:pt x="89031" y="167926"/>
                </a:lnTo>
                <a:lnTo>
                  <a:pt x="92589" y="169450"/>
                </a:lnTo>
                <a:lnTo>
                  <a:pt x="96148" y="170974"/>
                </a:lnTo>
                <a:lnTo>
                  <a:pt x="100899" y="174023"/>
                </a:lnTo>
                <a:lnTo>
                  <a:pt x="103275" y="175420"/>
                </a:lnTo>
                <a:lnTo>
                  <a:pt x="106833" y="178469"/>
                </a:lnTo>
                <a:lnTo>
                  <a:pt x="109209" y="179993"/>
                </a:lnTo>
                <a:lnTo>
                  <a:pt x="111584" y="183042"/>
                </a:lnTo>
                <a:lnTo>
                  <a:pt x="116326" y="187615"/>
                </a:lnTo>
                <a:lnTo>
                  <a:pt x="118701" y="193585"/>
                </a:lnTo>
                <a:lnTo>
                  <a:pt x="119894" y="196633"/>
                </a:lnTo>
                <a:lnTo>
                  <a:pt x="121077" y="201194"/>
                </a:lnTo>
                <a:lnTo>
                  <a:pt x="121077" y="205741"/>
                </a:lnTo>
                <a:lnTo>
                  <a:pt x="122260" y="213299"/>
                </a:lnTo>
                <a:lnTo>
                  <a:pt x="122260" y="214811"/>
                </a:lnTo>
                <a:lnTo>
                  <a:pt x="123453" y="219345"/>
                </a:lnTo>
                <a:lnTo>
                  <a:pt x="123453" y="222381"/>
                </a:lnTo>
                <a:lnTo>
                  <a:pt x="124635" y="226916"/>
                </a:lnTo>
                <a:lnTo>
                  <a:pt x="124635" y="231451"/>
                </a:lnTo>
                <a:lnTo>
                  <a:pt x="125828" y="235998"/>
                </a:lnTo>
                <a:lnTo>
                  <a:pt x="127011" y="240533"/>
                </a:lnTo>
                <a:lnTo>
                  <a:pt x="128204" y="245068"/>
                </a:lnTo>
                <a:lnTo>
                  <a:pt x="128204" y="258685"/>
                </a:lnTo>
                <a:lnTo>
                  <a:pt x="129387" y="264744"/>
                </a:lnTo>
                <a:lnTo>
                  <a:pt x="130569" y="269279"/>
                </a:lnTo>
                <a:lnTo>
                  <a:pt x="131762" y="275325"/>
                </a:lnTo>
                <a:lnTo>
                  <a:pt x="131762" y="279873"/>
                </a:lnTo>
                <a:lnTo>
                  <a:pt x="132945" y="285919"/>
                </a:lnTo>
                <a:lnTo>
                  <a:pt x="134138" y="290466"/>
                </a:lnTo>
                <a:lnTo>
                  <a:pt x="134138" y="296513"/>
                </a:lnTo>
                <a:lnTo>
                  <a:pt x="135321" y="301048"/>
                </a:lnTo>
                <a:lnTo>
                  <a:pt x="136514" y="307107"/>
                </a:lnTo>
                <a:lnTo>
                  <a:pt x="136514" y="313153"/>
                </a:lnTo>
                <a:lnTo>
                  <a:pt x="137696" y="319212"/>
                </a:lnTo>
                <a:lnTo>
                  <a:pt x="137696" y="325258"/>
                </a:lnTo>
                <a:lnTo>
                  <a:pt x="140072" y="331305"/>
                </a:lnTo>
                <a:lnTo>
                  <a:pt x="140072" y="335852"/>
                </a:lnTo>
                <a:lnTo>
                  <a:pt x="141255" y="341899"/>
                </a:lnTo>
                <a:lnTo>
                  <a:pt x="142448" y="346433"/>
                </a:lnTo>
                <a:lnTo>
                  <a:pt x="143630" y="352492"/>
                </a:lnTo>
                <a:lnTo>
                  <a:pt x="143630" y="357027"/>
                </a:lnTo>
                <a:lnTo>
                  <a:pt x="144813" y="363086"/>
                </a:lnTo>
                <a:lnTo>
                  <a:pt x="146006" y="369133"/>
                </a:lnTo>
                <a:lnTo>
                  <a:pt x="147189" y="373667"/>
                </a:lnTo>
                <a:lnTo>
                  <a:pt x="148382" y="378215"/>
                </a:lnTo>
                <a:lnTo>
                  <a:pt x="149565" y="384261"/>
                </a:lnTo>
                <a:lnTo>
                  <a:pt x="149565" y="388796"/>
                </a:lnTo>
                <a:lnTo>
                  <a:pt x="151940" y="393343"/>
                </a:lnTo>
                <a:lnTo>
                  <a:pt x="153123" y="397878"/>
                </a:lnTo>
                <a:lnTo>
                  <a:pt x="154316" y="402413"/>
                </a:lnTo>
                <a:lnTo>
                  <a:pt x="155499" y="406961"/>
                </a:lnTo>
                <a:lnTo>
                  <a:pt x="156691" y="411495"/>
                </a:lnTo>
                <a:lnTo>
                  <a:pt x="157874" y="414518"/>
                </a:lnTo>
                <a:lnTo>
                  <a:pt x="159067" y="419066"/>
                </a:lnTo>
                <a:lnTo>
                  <a:pt x="160250" y="422089"/>
                </a:lnTo>
                <a:lnTo>
                  <a:pt x="161433" y="426624"/>
                </a:lnTo>
                <a:lnTo>
                  <a:pt x="165011" y="432683"/>
                </a:lnTo>
                <a:lnTo>
                  <a:pt x="167417" y="437218"/>
                </a:lnTo>
                <a:lnTo>
                  <a:pt x="170925" y="441753"/>
                </a:lnTo>
                <a:lnTo>
                  <a:pt x="173331" y="444776"/>
                </a:lnTo>
                <a:lnTo>
                  <a:pt x="176839" y="447812"/>
                </a:lnTo>
                <a:lnTo>
                  <a:pt x="180448" y="449323"/>
                </a:lnTo>
                <a:lnTo>
                  <a:pt x="183956" y="447812"/>
                </a:lnTo>
                <a:lnTo>
                  <a:pt x="192276" y="447812"/>
                </a:lnTo>
                <a:lnTo>
                  <a:pt x="197087" y="446300"/>
                </a:lnTo>
                <a:lnTo>
                  <a:pt x="201799" y="444776"/>
                </a:lnTo>
                <a:lnTo>
                  <a:pt x="207713" y="444776"/>
                </a:lnTo>
                <a:lnTo>
                  <a:pt x="210118" y="443264"/>
                </a:lnTo>
                <a:lnTo>
                  <a:pt x="212524" y="443264"/>
                </a:lnTo>
                <a:lnTo>
                  <a:pt x="216032" y="441753"/>
                </a:lnTo>
                <a:lnTo>
                  <a:pt x="219641" y="441753"/>
                </a:lnTo>
                <a:lnTo>
                  <a:pt x="221946" y="440241"/>
                </a:lnTo>
                <a:lnTo>
                  <a:pt x="224352" y="438729"/>
                </a:lnTo>
                <a:lnTo>
                  <a:pt x="227860" y="437218"/>
                </a:lnTo>
                <a:lnTo>
                  <a:pt x="230266" y="437218"/>
                </a:lnTo>
                <a:lnTo>
                  <a:pt x="233875" y="435706"/>
                </a:lnTo>
                <a:lnTo>
                  <a:pt x="237383" y="435706"/>
                </a:lnTo>
                <a:lnTo>
                  <a:pt x="240992" y="434195"/>
                </a:lnTo>
                <a:lnTo>
                  <a:pt x="243297" y="432683"/>
                </a:lnTo>
                <a:lnTo>
                  <a:pt x="246906" y="431159"/>
                </a:lnTo>
                <a:lnTo>
                  <a:pt x="250414" y="429647"/>
                </a:lnTo>
                <a:lnTo>
                  <a:pt x="252820" y="428135"/>
                </a:lnTo>
                <a:lnTo>
                  <a:pt x="256428" y="426624"/>
                </a:lnTo>
                <a:lnTo>
                  <a:pt x="259937" y="425112"/>
                </a:lnTo>
                <a:lnTo>
                  <a:pt x="263545" y="423601"/>
                </a:lnTo>
                <a:lnTo>
                  <a:pt x="265851" y="422089"/>
                </a:lnTo>
                <a:lnTo>
                  <a:pt x="269459" y="420578"/>
                </a:lnTo>
                <a:lnTo>
                  <a:pt x="272967" y="417542"/>
                </a:lnTo>
                <a:lnTo>
                  <a:pt x="275373" y="416030"/>
                </a:lnTo>
                <a:lnTo>
                  <a:pt x="278982" y="414518"/>
                </a:lnTo>
                <a:lnTo>
                  <a:pt x="281287" y="411495"/>
                </a:lnTo>
                <a:lnTo>
                  <a:pt x="283693" y="409984"/>
                </a:lnTo>
                <a:lnTo>
                  <a:pt x="287301" y="406961"/>
                </a:lnTo>
                <a:lnTo>
                  <a:pt x="289607" y="405449"/>
                </a:lnTo>
                <a:lnTo>
                  <a:pt x="293215" y="403937"/>
                </a:lnTo>
                <a:lnTo>
                  <a:pt x="299130" y="397878"/>
                </a:lnTo>
                <a:lnTo>
                  <a:pt x="305044" y="393343"/>
                </a:lnTo>
                <a:lnTo>
                  <a:pt x="309855" y="387284"/>
                </a:lnTo>
                <a:lnTo>
                  <a:pt x="314566" y="382750"/>
                </a:lnTo>
                <a:lnTo>
                  <a:pt x="318075" y="376703"/>
                </a:lnTo>
                <a:lnTo>
                  <a:pt x="321683" y="370644"/>
                </a:lnTo>
                <a:lnTo>
                  <a:pt x="325292" y="364598"/>
                </a:lnTo>
                <a:lnTo>
                  <a:pt x="327597" y="357027"/>
                </a:lnTo>
                <a:lnTo>
                  <a:pt x="330003" y="350981"/>
                </a:lnTo>
                <a:lnTo>
                  <a:pt x="332409" y="343410"/>
                </a:lnTo>
                <a:lnTo>
                  <a:pt x="333511" y="335852"/>
                </a:lnTo>
                <a:lnTo>
                  <a:pt x="333511" y="314665"/>
                </a:lnTo>
                <a:lnTo>
                  <a:pt x="332409" y="307107"/>
                </a:lnTo>
                <a:lnTo>
                  <a:pt x="331206" y="301048"/>
                </a:lnTo>
                <a:lnTo>
                  <a:pt x="328800" y="295001"/>
                </a:lnTo>
                <a:lnTo>
                  <a:pt x="327597" y="290466"/>
                </a:lnTo>
                <a:lnTo>
                  <a:pt x="325292" y="285919"/>
                </a:lnTo>
                <a:lnTo>
                  <a:pt x="322886" y="282896"/>
                </a:lnTo>
                <a:lnTo>
                  <a:pt x="320480" y="278361"/>
                </a:lnTo>
                <a:lnTo>
                  <a:pt x="316972" y="273813"/>
                </a:lnTo>
                <a:lnTo>
                  <a:pt x="314566" y="270790"/>
                </a:lnTo>
                <a:lnTo>
                  <a:pt x="310958" y="269279"/>
                </a:lnTo>
                <a:lnTo>
                  <a:pt x="307449" y="264744"/>
                </a:lnTo>
                <a:lnTo>
                  <a:pt x="303841" y="263232"/>
                </a:lnTo>
                <a:lnTo>
                  <a:pt x="300332" y="261708"/>
                </a:lnTo>
                <a:lnTo>
                  <a:pt x="296724" y="258685"/>
                </a:lnTo>
                <a:lnTo>
                  <a:pt x="293215" y="257173"/>
                </a:lnTo>
                <a:lnTo>
                  <a:pt x="289607" y="254150"/>
                </a:lnTo>
                <a:lnTo>
                  <a:pt x="284896" y="252638"/>
                </a:lnTo>
                <a:lnTo>
                  <a:pt x="281287" y="251127"/>
                </a:lnTo>
                <a:lnTo>
                  <a:pt x="277779" y="248104"/>
                </a:lnTo>
                <a:lnTo>
                  <a:pt x="274170" y="246579"/>
                </a:lnTo>
                <a:lnTo>
                  <a:pt x="270662" y="243556"/>
                </a:lnTo>
                <a:lnTo>
                  <a:pt x="268256" y="242045"/>
                </a:lnTo>
                <a:lnTo>
                  <a:pt x="263545" y="239021"/>
                </a:lnTo>
                <a:lnTo>
                  <a:pt x="261139" y="235998"/>
                </a:lnTo>
                <a:lnTo>
                  <a:pt x="257631" y="232962"/>
                </a:lnTo>
                <a:lnTo>
                  <a:pt x="255225" y="229939"/>
                </a:lnTo>
                <a:lnTo>
                  <a:pt x="251617" y="226916"/>
                </a:lnTo>
                <a:lnTo>
                  <a:pt x="250414" y="223893"/>
                </a:lnTo>
                <a:lnTo>
                  <a:pt x="248108" y="219345"/>
                </a:lnTo>
                <a:lnTo>
                  <a:pt x="246906" y="214811"/>
                </a:lnTo>
                <a:lnTo>
                  <a:pt x="245703" y="210276"/>
                </a:lnTo>
                <a:lnTo>
                  <a:pt x="244500" y="205741"/>
                </a:lnTo>
                <a:lnTo>
                  <a:pt x="243297" y="199682"/>
                </a:lnTo>
                <a:lnTo>
                  <a:pt x="243297" y="195109"/>
                </a:lnTo>
                <a:lnTo>
                  <a:pt x="242194" y="189139"/>
                </a:lnTo>
                <a:lnTo>
                  <a:pt x="242194" y="139218"/>
                </a:lnTo>
                <a:lnTo>
                  <a:pt x="243297" y="133121"/>
                </a:lnTo>
                <a:lnTo>
                  <a:pt x="243297" y="102889"/>
                </a:lnTo>
                <a:lnTo>
                  <a:pt x="242194" y="96792"/>
                </a:lnTo>
                <a:lnTo>
                  <a:pt x="242194" y="92219"/>
                </a:lnTo>
                <a:lnTo>
                  <a:pt x="240992" y="86249"/>
                </a:lnTo>
                <a:lnTo>
                  <a:pt x="240992" y="80152"/>
                </a:lnTo>
                <a:lnTo>
                  <a:pt x="239789" y="74055"/>
                </a:lnTo>
                <a:lnTo>
                  <a:pt x="238586" y="69609"/>
                </a:lnTo>
                <a:lnTo>
                  <a:pt x="237383" y="65036"/>
                </a:lnTo>
                <a:lnTo>
                  <a:pt x="236180" y="58939"/>
                </a:lnTo>
                <a:lnTo>
                  <a:pt x="233875" y="54493"/>
                </a:lnTo>
                <a:lnTo>
                  <a:pt x="231469" y="49920"/>
                </a:lnTo>
                <a:lnTo>
                  <a:pt x="229063" y="45347"/>
                </a:lnTo>
                <a:lnTo>
                  <a:pt x="225555" y="40774"/>
                </a:lnTo>
                <a:lnTo>
                  <a:pt x="223149" y="36328"/>
                </a:lnTo>
                <a:lnTo>
                  <a:pt x="219641" y="31756"/>
                </a:lnTo>
                <a:lnTo>
                  <a:pt x="216032" y="28707"/>
                </a:lnTo>
                <a:lnTo>
                  <a:pt x="213627" y="25658"/>
                </a:lnTo>
                <a:lnTo>
                  <a:pt x="207713" y="18164"/>
                </a:lnTo>
                <a:lnTo>
                  <a:pt x="201799" y="15115"/>
                </a:lnTo>
                <a:lnTo>
                  <a:pt x="197087" y="9018"/>
                </a:lnTo>
                <a:lnTo>
                  <a:pt x="191073" y="7494"/>
                </a:lnTo>
                <a:lnTo>
                  <a:pt x="186362" y="4572"/>
                </a:lnTo>
                <a:lnTo>
                  <a:pt x="182753" y="3048"/>
                </a:lnTo>
                <a:lnTo>
                  <a:pt x="178042" y="1524"/>
                </a:lnTo>
                <a:lnTo>
                  <a:pt x="174534" y="0"/>
                </a:lnTo>
                <a:lnTo>
                  <a:pt x="169722" y="0"/>
                </a:lnTo>
                <a:lnTo>
                  <a:pt x="165011" y="1524"/>
                </a:lnTo>
                <a:lnTo>
                  <a:pt x="159067" y="0"/>
                </a:lnTo>
                <a:lnTo>
                  <a:pt x="154316" y="0"/>
                </a:lnTo>
                <a:close/>
              </a:path>
            </a:pathLst>
          </a:custGeom>
          <a:solidFill>
            <a:srgbClr val="FF935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929875" y="3655782"/>
            <a:ext cx="164991" cy="514398"/>
          </a:xfrm>
          <a:custGeom>
            <a:avLst/>
            <a:gdLst/>
            <a:ahLst/>
            <a:cxnLst/>
            <a:rect l="l" t="t" r="r" b="b"/>
            <a:pathLst>
              <a:path w="164991" h="514398">
                <a:moveTo>
                  <a:pt x="160250" y="210352"/>
                </a:moveTo>
                <a:lnTo>
                  <a:pt x="160250" y="201206"/>
                </a:lnTo>
                <a:lnTo>
                  <a:pt x="159057" y="196633"/>
                </a:lnTo>
                <a:lnTo>
                  <a:pt x="159057" y="192188"/>
                </a:lnTo>
                <a:lnTo>
                  <a:pt x="157874" y="187615"/>
                </a:lnTo>
                <a:lnTo>
                  <a:pt x="157874" y="183042"/>
                </a:lnTo>
                <a:lnTo>
                  <a:pt x="156681" y="179993"/>
                </a:lnTo>
                <a:lnTo>
                  <a:pt x="156681" y="167926"/>
                </a:lnTo>
                <a:lnTo>
                  <a:pt x="155499" y="163353"/>
                </a:lnTo>
                <a:lnTo>
                  <a:pt x="155499" y="158907"/>
                </a:lnTo>
                <a:lnTo>
                  <a:pt x="154316" y="154334"/>
                </a:lnTo>
                <a:lnTo>
                  <a:pt x="154316" y="151286"/>
                </a:lnTo>
                <a:lnTo>
                  <a:pt x="153123" y="143664"/>
                </a:lnTo>
                <a:lnTo>
                  <a:pt x="151940" y="137694"/>
                </a:lnTo>
                <a:lnTo>
                  <a:pt x="150747" y="131597"/>
                </a:lnTo>
                <a:lnTo>
                  <a:pt x="149565" y="124102"/>
                </a:lnTo>
                <a:lnTo>
                  <a:pt x="148372" y="118005"/>
                </a:lnTo>
                <a:lnTo>
                  <a:pt x="148372" y="114957"/>
                </a:lnTo>
                <a:lnTo>
                  <a:pt x="146006" y="108859"/>
                </a:lnTo>
                <a:lnTo>
                  <a:pt x="144813" y="104414"/>
                </a:lnTo>
                <a:lnTo>
                  <a:pt x="143630" y="101365"/>
                </a:lnTo>
                <a:lnTo>
                  <a:pt x="142438" y="96792"/>
                </a:lnTo>
                <a:lnTo>
                  <a:pt x="140072" y="89298"/>
                </a:lnTo>
                <a:lnTo>
                  <a:pt x="137696" y="84725"/>
                </a:lnTo>
                <a:lnTo>
                  <a:pt x="135321" y="78628"/>
                </a:lnTo>
                <a:lnTo>
                  <a:pt x="132945" y="75579"/>
                </a:lnTo>
                <a:lnTo>
                  <a:pt x="130569" y="71133"/>
                </a:lnTo>
                <a:lnTo>
                  <a:pt x="129387" y="69609"/>
                </a:lnTo>
                <a:lnTo>
                  <a:pt x="125818" y="65036"/>
                </a:lnTo>
                <a:lnTo>
                  <a:pt x="123453" y="63512"/>
                </a:lnTo>
                <a:lnTo>
                  <a:pt x="121077" y="63512"/>
                </a:lnTo>
                <a:lnTo>
                  <a:pt x="117518" y="15115"/>
                </a:lnTo>
                <a:lnTo>
                  <a:pt x="116326" y="13591"/>
                </a:lnTo>
                <a:lnTo>
                  <a:pt x="113950" y="10543"/>
                </a:lnTo>
                <a:lnTo>
                  <a:pt x="109209" y="7494"/>
                </a:lnTo>
                <a:lnTo>
                  <a:pt x="104457" y="4572"/>
                </a:lnTo>
                <a:lnTo>
                  <a:pt x="100899" y="1524"/>
                </a:lnTo>
                <a:lnTo>
                  <a:pt x="97331" y="0"/>
                </a:lnTo>
                <a:lnTo>
                  <a:pt x="87838" y="0"/>
                </a:lnTo>
                <a:lnTo>
                  <a:pt x="84280" y="1524"/>
                </a:lnTo>
                <a:lnTo>
                  <a:pt x="81904" y="3048"/>
                </a:lnTo>
                <a:lnTo>
                  <a:pt x="78345" y="6097"/>
                </a:lnTo>
                <a:lnTo>
                  <a:pt x="74777" y="9018"/>
                </a:lnTo>
                <a:lnTo>
                  <a:pt x="71219" y="12067"/>
                </a:lnTo>
                <a:lnTo>
                  <a:pt x="68843" y="16640"/>
                </a:lnTo>
                <a:lnTo>
                  <a:pt x="65284" y="19688"/>
                </a:lnTo>
                <a:lnTo>
                  <a:pt x="59350" y="25658"/>
                </a:lnTo>
                <a:lnTo>
                  <a:pt x="54599" y="31756"/>
                </a:lnTo>
                <a:lnTo>
                  <a:pt x="49858" y="37853"/>
                </a:lnTo>
                <a:lnTo>
                  <a:pt x="47482" y="42299"/>
                </a:lnTo>
                <a:lnTo>
                  <a:pt x="45107" y="45347"/>
                </a:lnTo>
                <a:lnTo>
                  <a:pt x="45107" y="46872"/>
                </a:lnTo>
                <a:lnTo>
                  <a:pt x="42731" y="46872"/>
                </a:lnTo>
                <a:lnTo>
                  <a:pt x="40355" y="48396"/>
                </a:lnTo>
                <a:lnTo>
                  <a:pt x="35604" y="52969"/>
                </a:lnTo>
                <a:lnTo>
                  <a:pt x="29670" y="58939"/>
                </a:lnTo>
                <a:lnTo>
                  <a:pt x="27304" y="60463"/>
                </a:lnTo>
                <a:lnTo>
                  <a:pt x="23736" y="65036"/>
                </a:lnTo>
                <a:lnTo>
                  <a:pt x="21360" y="68085"/>
                </a:lnTo>
                <a:lnTo>
                  <a:pt x="18995" y="72657"/>
                </a:lnTo>
                <a:lnTo>
                  <a:pt x="15426" y="77103"/>
                </a:lnTo>
                <a:lnTo>
                  <a:pt x="14243" y="81676"/>
                </a:lnTo>
                <a:lnTo>
                  <a:pt x="11868" y="86249"/>
                </a:lnTo>
                <a:lnTo>
                  <a:pt x="11868" y="90822"/>
                </a:lnTo>
                <a:lnTo>
                  <a:pt x="10685" y="93744"/>
                </a:lnTo>
                <a:lnTo>
                  <a:pt x="10685" y="98316"/>
                </a:lnTo>
                <a:lnTo>
                  <a:pt x="9492" y="102889"/>
                </a:lnTo>
                <a:lnTo>
                  <a:pt x="9492" y="110384"/>
                </a:lnTo>
                <a:lnTo>
                  <a:pt x="8309" y="111908"/>
                </a:lnTo>
                <a:lnTo>
                  <a:pt x="8309" y="124102"/>
                </a:lnTo>
                <a:lnTo>
                  <a:pt x="7116" y="128548"/>
                </a:lnTo>
                <a:lnTo>
                  <a:pt x="7116" y="146713"/>
                </a:lnTo>
                <a:lnTo>
                  <a:pt x="5934" y="152810"/>
                </a:lnTo>
                <a:lnTo>
                  <a:pt x="5934" y="186090"/>
                </a:lnTo>
                <a:lnTo>
                  <a:pt x="4751" y="192188"/>
                </a:lnTo>
                <a:lnTo>
                  <a:pt x="4751" y="210352"/>
                </a:lnTo>
                <a:lnTo>
                  <a:pt x="3558" y="216322"/>
                </a:lnTo>
                <a:lnTo>
                  <a:pt x="3558" y="240584"/>
                </a:lnTo>
                <a:lnTo>
                  <a:pt x="2375" y="246554"/>
                </a:lnTo>
                <a:lnTo>
                  <a:pt x="2375" y="260222"/>
                </a:lnTo>
                <a:lnTo>
                  <a:pt x="1182" y="266268"/>
                </a:lnTo>
                <a:lnTo>
                  <a:pt x="1182" y="295014"/>
                </a:lnTo>
                <a:lnTo>
                  <a:pt x="0" y="301073"/>
                </a:lnTo>
                <a:lnTo>
                  <a:pt x="0" y="388821"/>
                </a:lnTo>
                <a:lnTo>
                  <a:pt x="1182" y="394868"/>
                </a:lnTo>
                <a:lnTo>
                  <a:pt x="2375" y="400927"/>
                </a:lnTo>
                <a:lnTo>
                  <a:pt x="5934" y="406973"/>
                </a:lnTo>
                <a:lnTo>
                  <a:pt x="8309" y="413020"/>
                </a:lnTo>
                <a:lnTo>
                  <a:pt x="11868" y="417567"/>
                </a:lnTo>
                <a:lnTo>
                  <a:pt x="15426" y="423613"/>
                </a:lnTo>
                <a:lnTo>
                  <a:pt x="21360" y="428148"/>
                </a:lnTo>
                <a:lnTo>
                  <a:pt x="26111" y="431184"/>
                </a:lnTo>
                <a:lnTo>
                  <a:pt x="29670" y="434207"/>
                </a:lnTo>
                <a:lnTo>
                  <a:pt x="34421" y="438742"/>
                </a:lnTo>
                <a:lnTo>
                  <a:pt x="37980" y="440254"/>
                </a:lnTo>
                <a:lnTo>
                  <a:pt x="41548" y="443290"/>
                </a:lnTo>
                <a:lnTo>
                  <a:pt x="43914" y="444801"/>
                </a:lnTo>
                <a:lnTo>
                  <a:pt x="47482" y="446313"/>
                </a:lnTo>
                <a:lnTo>
                  <a:pt x="48665" y="446313"/>
                </a:lnTo>
                <a:lnTo>
                  <a:pt x="48665" y="449336"/>
                </a:lnTo>
                <a:lnTo>
                  <a:pt x="49858" y="452359"/>
                </a:lnTo>
                <a:lnTo>
                  <a:pt x="51041" y="456907"/>
                </a:lnTo>
                <a:lnTo>
                  <a:pt x="52223" y="459930"/>
                </a:lnTo>
                <a:lnTo>
                  <a:pt x="53416" y="465976"/>
                </a:lnTo>
                <a:lnTo>
                  <a:pt x="54599" y="472035"/>
                </a:lnTo>
                <a:lnTo>
                  <a:pt x="56975" y="478082"/>
                </a:lnTo>
                <a:lnTo>
                  <a:pt x="59350" y="482616"/>
                </a:lnTo>
                <a:lnTo>
                  <a:pt x="61726" y="488675"/>
                </a:lnTo>
                <a:lnTo>
                  <a:pt x="64102" y="494722"/>
                </a:lnTo>
                <a:lnTo>
                  <a:pt x="66467" y="500781"/>
                </a:lnTo>
                <a:lnTo>
                  <a:pt x="70036" y="503804"/>
                </a:lnTo>
                <a:lnTo>
                  <a:pt x="72411" y="508339"/>
                </a:lnTo>
                <a:lnTo>
                  <a:pt x="75970" y="511362"/>
                </a:lnTo>
                <a:lnTo>
                  <a:pt x="80711" y="514398"/>
                </a:lnTo>
                <a:lnTo>
                  <a:pt x="87838" y="514398"/>
                </a:lnTo>
                <a:lnTo>
                  <a:pt x="91396" y="512874"/>
                </a:lnTo>
                <a:lnTo>
                  <a:pt x="96148" y="511362"/>
                </a:lnTo>
                <a:lnTo>
                  <a:pt x="99706" y="508339"/>
                </a:lnTo>
                <a:lnTo>
                  <a:pt x="103265" y="503804"/>
                </a:lnTo>
                <a:lnTo>
                  <a:pt x="108016" y="500781"/>
                </a:lnTo>
                <a:lnTo>
                  <a:pt x="112767" y="496233"/>
                </a:lnTo>
                <a:lnTo>
                  <a:pt x="115143" y="491699"/>
                </a:lnTo>
                <a:lnTo>
                  <a:pt x="118701" y="487164"/>
                </a:lnTo>
                <a:lnTo>
                  <a:pt x="121077" y="482616"/>
                </a:lnTo>
                <a:lnTo>
                  <a:pt x="124635" y="479593"/>
                </a:lnTo>
                <a:lnTo>
                  <a:pt x="128194" y="473547"/>
                </a:lnTo>
                <a:lnTo>
                  <a:pt x="129387" y="470511"/>
                </a:lnTo>
                <a:lnTo>
                  <a:pt x="131762" y="467488"/>
                </a:lnTo>
                <a:lnTo>
                  <a:pt x="132945" y="462953"/>
                </a:lnTo>
                <a:lnTo>
                  <a:pt x="135321" y="458418"/>
                </a:lnTo>
                <a:lnTo>
                  <a:pt x="136504" y="452359"/>
                </a:lnTo>
                <a:lnTo>
                  <a:pt x="138879" y="446313"/>
                </a:lnTo>
                <a:lnTo>
                  <a:pt x="141255" y="440254"/>
                </a:lnTo>
                <a:lnTo>
                  <a:pt x="142438" y="437230"/>
                </a:lnTo>
                <a:lnTo>
                  <a:pt x="143630" y="432696"/>
                </a:lnTo>
                <a:lnTo>
                  <a:pt x="144813" y="428148"/>
                </a:lnTo>
                <a:lnTo>
                  <a:pt x="146006" y="425125"/>
                </a:lnTo>
                <a:lnTo>
                  <a:pt x="147189" y="420590"/>
                </a:lnTo>
                <a:lnTo>
                  <a:pt x="148372" y="416055"/>
                </a:lnTo>
                <a:lnTo>
                  <a:pt x="150747" y="411508"/>
                </a:lnTo>
                <a:lnTo>
                  <a:pt x="151940" y="406973"/>
                </a:lnTo>
                <a:lnTo>
                  <a:pt x="153123" y="402438"/>
                </a:lnTo>
                <a:lnTo>
                  <a:pt x="154316" y="396379"/>
                </a:lnTo>
                <a:lnTo>
                  <a:pt x="155499" y="391845"/>
                </a:lnTo>
                <a:lnTo>
                  <a:pt x="156681" y="387310"/>
                </a:lnTo>
                <a:lnTo>
                  <a:pt x="157874" y="381251"/>
                </a:lnTo>
                <a:lnTo>
                  <a:pt x="159057" y="376716"/>
                </a:lnTo>
                <a:lnTo>
                  <a:pt x="160250" y="372181"/>
                </a:lnTo>
                <a:lnTo>
                  <a:pt x="161433" y="367634"/>
                </a:lnTo>
                <a:lnTo>
                  <a:pt x="162626" y="361587"/>
                </a:lnTo>
                <a:lnTo>
                  <a:pt x="162626" y="355528"/>
                </a:lnTo>
                <a:lnTo>
                  <a:pt x="163808" y="347970"/>
                </a:lnTo>
                <a:lnTo>
                  <a:pt x="163808" y="329819"/>
                </a:lnTo>
                <a:lnTo>
                  <a:pt x="164991" y="326783"/>
                </a:lnTo>
                <a:lnTo>
                  <a:pt x="164991" y="275350"/>
                </a:lnTo>
                <a:lnTo>
                  <a:pt x="163808" y="270803"/>
                </a:lnTo>
                <a:lnTo>
                  <a:pt x="163808" y="257186"/>
                </a:lnTo>
                <a:lnTo>
                  <a:pt x="162626" y="252651"/>
                </a:lnTo>
                <a:lnTo>
                  <a:pt x="162626" y="232962"/>
                </a:lnTo>
                <a:lnTo>
                  <a:pt x="161433" y="228390"/>
                </a:lnTo>
                <a:lnTo>
                  <a:pt x="161433" y="214798"/>
                </a:lnTo>
                <a:lnTo>
                  <a:pt x="160250" y="210352"/>
                </a:lnTo>
                <a:close/>
              </a:path>
            </a:pathLst>
          </a:custGeom>
          <a:solidFill>
            <a:srgbClr val="ACE8C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8409433" y="4728453"/>
            <a:ext cx="134138" cy="207278"/>
          </a:xfrm>
          <a:custGeom>
            <a:avLst/>
            <a:gdLst/>
            <a:ahLst/>
            <a:cxnLst/>
            <a:rect l="l" t="t" r="r" b="b"/>
            <a:pathLst>
              <a:path w="134138" h="207278">
                <a:moveTo>
                  <a:pt x="2375" y="181556"/>
                </a:moveTo>
                <a:lnTo>
                  <a:pt x="4751" y="184579"/>
                </a:lnTo>
                <a:lnTo>
                  <a:pt x="5934" y="189114"/>
                </a:lnTo>
                <a:lnTo>
                  <a:pt x="7126" y="190625"/>
                </a:lnTo>
                <a:lnTo>
                  <a:pt x="9492" y="193661"/>
                </a:lnTo>
                <a:lnTo>
                  <a:pt x="11868" y="195173"/>
                </a:lnTo>
                <a:lnTo>
                  <a:pt x="15426" y="198196"/>
                </a:lnTo>
                <a:lnTo>
                  <a:pt x="18995" y="199707"/>
                </a:lnTo>
                <a:lnTo>
                  <a:pt x="22553" y="201219"/>
                </a:lnTo>
                <a:lnTo>
                  <a:pt x="27304" y="202731"/>
                </a:lnTo>
                <a:lnTo>
                  <a:pt x="32046" y="204242"/>
                </a:lnTo>
                <a:lnTo>
                  <a:pt x="36797" y="204242"/>
                </a:lnTo>
                <a:lnTo>
                  <a:pt x="41548" y="205754"/>
                </a:lnTo>
                <a:lnTo>
                  <a:pt x="71219" y="205754"/>
                </a:lnTo>
                <a:lnTo>
                  <a:pt x="74787" y="207278"/>
                </a:lnTo>
                <a:lnTo>
                  <a:pt x="80721" y="205754"/>
                </a:lnTo>
                <a:lnTo>
                  <a:pt x="85462" y="205754"/>
                </a:lnTo>
                <a:lnTo>
                  <a:pt x="91396" y="204242"/>
                </a:lnTo>
                <a:lnTo>
                  <a:pt x="105640" y="204242"/>
                </a:lnTo>
                <a:lnTo>
                  <a:pt x="110392" y="202731"/>
                </a:lnTo>
                <a:lnTo>
                  <a:pt x="118701" y="202731"/>
                </a:lnTo>
                <a:lnTo>
                  <a:pt x="122260" y="201219"/>
                </a:lnTo>
                <a:lnTo>
                  <a:pt x="131762" y="201219"/>
                </a:lnTo>
                <a:lnTo>
                  <a:pt x="134138" y="0"/>
                </a:lnTo>
                <a:lnTo>
                  <a:pt x="130569" y="4534"/>
                </a:lnTo>
                <a:lnTo>
                  <a:pt x="128194" y="9082"/>
                </a:lnTo>
                <a:lnTo>
                  <a:pt x="124635" y="13617"/>
                </a:lnTo>
                <a:lnTo>
                  <a:pt x="122260" y="16640"/>
                </a:lnTo>
                <a:lnTo>
                  <a:pt x="118701" y="21174"/>
                </a:lnTo>
                <a:lnTo>
                  <a:pt x="115143" y="25722"/>
                </a:lnTo>
                <a:lnTo>
                  <a:pt x="112767" y="28745"/>
                </a:lnTo>
                <a:lnTo>
                  <a:pt x="109209" y="31768"/>
                </a:lnTo>
                <a:lnTo>
                  <a:pt x="105640" y="34792"/>
                </a:lnTo>
                <a:lnTo>
                  <a:pt x="103275" y="37827"/>
                </a:lnTo>
                <a:lnTo>
                  <a:pt x="99706" y="40851"/>
                </a:lnTo>
                <a:lnTo>
                  <a:pt x="96148" y="42362"/>
                </a:lnTo>
                <a:lnTo>
                  <a:pt x="92589" y="43874"/>
                </a:lnTo>
                <a:lnTo>
                  <a:pt x="89031" y="46897"/>
                </a:lnTo>
                <a:lnTo>
                  <a:pt x="85462" y="49920"/>
                </a:lnTo>
                <a:lnTo>
                  <a:pt x="81904" y="51444"/>
                </a:lnTo>
                <a:lnTo>
                  <a:pt x="78345" y="52956"/>
                </a:lnTo>
                <a:lnTo>
                  <a:pt x="74787" y="55979"/>
                </a:lnTo>
                <a:lnTo>
                  <a:pt x="71219" y="59002"/>
                </a:lnTo>
                <a:lnTo>
                  <a:pt x="67660" y="60514"/>
                </a:lnTo>
                <a:lnTo>
                  <a:pt x="62909" y="62026"/>
                </a:lnTo>
                <a:lnTo>
                  <a:pt x="60533" y="65061"/>
                </a:lnTo>
                <a:lnTo>
                  <a:pt x="55792" y="65061"/>
                </a:lnTo>
                <a:lnTo>
                  <a:pt x="53416" y="68085"/>
                </a:lnTo>
                <a:lnTo>
                  <a:pt x="49858" y="69596"/>
                </a:lnTo>
                <a:lnTo>
                  <a:pt x="46289" y="72619"/>
                </a:lnTo>
                <a:lnTo>
                  <a:pt x="43924" y="72619"/>
                </a:lnTo>
                <a:lnTo>
                  <a:pt x="40355" y="74131"/>
                </a:lnTo>
                <a:lnTo>
                  <a:pt x="36797" y="75643"/>
                </a:lnTo>
                <a:lnTo>
                  <a:pt x="34421" y="77154"/>
                </a:lnTo>
                <a:lnTo>
                  <a:pt x="28487" y="80190"/>
                </a:lnTo>
                <a:lnTo>
                  <a:pt x="24929" y="81702"/>
                </a:lnTo>
                <a:lnTo>
                  <a:pt x="21370" y="83213"/>
                </a:lnTo>
                <a:lnTo>
                  <a:pt x="17802" y="84725"/>
                </a:lnTo>
                <a:lnTo>
                  <a:pt x="15426" y="86236"/>
                </a:lnTo>
                <a:lnTo>
                  <a:pt x="14243" y="87748"/>
                </a:lnTo>
                <a:lnTo>
                  <a:pt x="13061" y="92283"/>
                </a:lnTo>
                <a:lnTo>
                  <a:pt x="11868" y="96830"/>
                </a:lnTo>
                <a:lnTo>
                  <a:pt x="9492" y="101365"/>
                </a:lnTo>
                <a:lnTo>
                  <a:pt x="8309" y="108936"/>
                </a:lnTo>
                <a:lnTo>
                  <a:pt x="7126" y="111959"/>
                </a:lnTo>
                <a:lnTo>
                  <a:pt x="5934" y="116494"/>
                </a:lnTo>
                <a:lnTo>
                  <a:pt x="5934" y="121028"/>
                </a:lnTo>
                <a:lnTo>
                  <a:pt x="4751" y="124064"/>
                </a:lnTo>
                <a:lnTo>
                  <a:pt x="3558" y="128599"/>
                </a:lnTo>
                <a:lnTo>
                  <a:pt x="2375" y="131622"/>
                </a:lnTo>
                <a:lnTo>
                  <a:pt x="1182" y="136170"/>
                </a:lnTo>
                <a:lnTo>
                  <a:pt x="1182" y="157345"/>
                </a:lnTo>
                <a:lnTo>
                  <a:pt x="0" y="161879"/>
                </a:lnTo>
                <a:lnTo>
                  <a:pt x="0" y="166427"/>
                </a:lnTo>
                <a:lnTo>
                  <a:pt x="1182" y="169450"/>
                </a:lnTo>
                <a:lnTo>
                  <a:pt x="1182" y="177008"/>
                </a:lnTo>
                <a:lnTo>
                  <a:pt x="2375" y="181556"/>
                </a:lnTo>
                <a:close/>
              </a:path>
            </a:pathLst>
          </a:custGeom>
          <a:solidFill>
            <a:srgbClr val="C4E3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8326346" y="4173204"/>
            <a:ext cx="471248" cy="969796"/>
          </a:xfrm>
          <a:custGeom>
            <a:avLst/>
            <a:gdLst/>
            <a:ahLst/>
            <a:cxnLst/>
            <a:rect l="l" t="t" r="r" b="b"/>
            <a:pathLst>
              <a:path w="471248" h="969796">
                <a:moveTo>
                  <a:pt x="454609" y="254175"/>
                </a:moveTo>
                <a:lnTo>
                  <a:pt x="455811" y="248116"/>
                </a:lnTo>
                <a:lnTo>
                  <a:pt x="455811" y="242070"/>
                </a:lnTo>
                <a:lnTo>
                  <a:pt x="457014" y="236011"/>
                </a:lnTo>
                <a:lnTo>
                  <a:pt x="457014" y="228453"/>
                </a:lnTo>
                <a:lnTo>
                  <a:pt x="458217" y="222394"/>
                </a:lnTo>
                <a:lnTo>
                  <a:pt x="459420" y="216348"/>
                </a:lnTo>
                <a:lnTo>
                  <a:pt x="459420" y="210301"/>
                </a:lnTo>
                <a:lnTo>
                  <a:pt x="460523" y="204242"/>
                </a:lnTo>
                <a:lnTo>
                  <a:pt x="461725" y="198196"/>
                </a:lnTo>
                <a:lnTo>
                  <a:pt x="461725" y="192137"/>
                </a:lnTo>
                <a:lnTo>
                  <a:pt x="462928" y="186090"/>
                </a:lnTo>
                <a:lnTo>
                  <a:pt x="462928" y="181556"/>
                </a:lnTo>
                <a:lnTo>
                  <a:pt x="464131" y="177008"/>
                </a:lnTo>
                <a:lnTo>
                  <a:pt x="464131" y="170962"/>
                </a:lnTo>
                <a:lnTo>
                  <a:pt x="465334" y="164903"/>
                </a:lnTo>
                <a:lnTo>
                  <a:pt x="465334" y="158856"/>
                </a:lnTo>
                <a:lnTo>
                  <a:pt x="466537" y="154322"/>
                </a:lnTo>
                <a:lnTo>
                  <a:pt x="466537" y="149774"/>
                </a:lnTo>
                <a:lnTo>
                  <a:pt x="467640" y="143728"/>
                </a:lnTo>
                <a:lnTo>
                  <a:pt x="467640" y="130111"/>
                </a:lnTo>
                <a:lnTo>
                  <a:pt x="468842" y="125576"/>
                </a:lnTo>
                <a:lnTo>
                  <a:pt x="468842" y="121028"/>
                </a:lnTo>
                <a:lnTo>
                  <a:pt x="470045" y="116494"/>
                </a:lnTo>
                <a:lnTo>
                  <a:pt x="470045" y="104388"/>
                </a:lnTo>
                <a:lnTo>
                  <a:pt x="471248" y="99853"/>
                </a:lnTo>
                <a:lnTo>
                  <a:pt x="470045" y="95319"/>
                </a:lnTo>
                <a:lnTo>
                  <a:pt x="470045" y="69596"/>
                </a:lnTo>
                <a:lnTo>
                  <a:pt x="468842" y="62026"/>
                </a:lnTo>
                <a:lnTo>
                  <a:pt x="467640" y="55979"/>
                </a:lnTo>
                <a:lnTo>
                  <a:pt x="467640" y="49920"/>
                </a:lnTo>
                <a:lnTo>
                  <a:pt x="466537" y="43874"/>
                </a:lnTo>
                <a:lnTo>
                  <a:pt x="464131" y="37815"/>
                </a:lnTo>
                <a:lnTo>
                  <a:pt x="462928" y="33280"/>
                </a:lnTo>
                <a:lnTo>
                  <a:pt x="460523" y="28745"/>
                </a:lnTo>
                <a:lnTo>
                  <a:pt x="458217" y="24198"/>
                </a:lnTo>
                <a:lnTo>
                  <a:pt x="455811" y="21174"/>
                </a:lnTo>
                <a:lnTo>
                  <a:pt x="452203" y="16640"/>
                </a:lnTo>
                <a:lnTo>
                  <a:pt x="449897" y="13617"/>
                </a:lnTo>
                <a:lnTo>
                  <a:pt x="446289" y="10593"/>
                </a:lnTo>
                <a:lnTo>
                  <a:pt x="441578" y="6046"/>
                </a:lnTo>
                <a:lnTo>
                  <a:pt x="436866" y="4534"/>
                </a:lnTo>
                <a:lnTo>
                  <a:pt x="432055" y="1511"/>
                </a:lnTo>
                <a:lnTo>
                  <a:pt x="427344" y="1511"/>
                </a:lnTo>
                <a:lnTo>
                  <a:pt x="423735" y="0"/>
                </a:lnTo>
                <a:lnTo>
                  <a:pt x="396471" y="0"/>
                </a:lnTo>
                <a:lnTo>
                  <a:pt x="391759" y="1511"/>
                </a:lnTo>
                <a:lnTo>
                  <a:pt x="389354" y="3023"/>
                </a:lnTo>
                <a:lnTo>
                  <a:pt x="385745" y="3023"/>
                </a:lnTo>
                <a:lnTo>
                  <a:pt x="382237" y="4534"/>
                </a:lnTo>
                <a:lnTo>
                  <a:pt x="378628" y="4534"/>
                </a:lnTo>
                <a:lnTo>
                  <a:pt x="375120" y="6046"/>
                </a:lnTo>
                <a:lnTo>
                  <a:pt x="371511" y="7557"/>
                </a:lnTo>
                <a:lnTo>
                  <a:pt x="368003" y="9069"/>
                </a:lnTo>
                <a:lnTo>
                  <a:pt x="364394" y="9069"/>
                </a:lnTo>
                <a:lnTo>
                  <a:pt x="360886" y="12105"/>
                </a:lnTo>
                <a:lnTo>
                  <a:pt x="357278" y="13617"/>
                </a:lnTo>
                <a:lnTo>
                  <a:pt x="353769" y="13617"/>
                </a:lnTo>
                <a:lnTo>
                  <a:pt x="348958" y="15128"/>
                </a:lnTo>
                <a:lnTo>
                  <a:pt x="346652" y="18151"/>
                </a:lnTo>
                <a:lnTo>
                  <a:pt x="343044" y="19663"/>
                </a:lnTo>
                <a:lnTo>
                  <a:pt x="338333" y="21174"/>
                </a:lnTo>
                <a:lnTo>
                  <a:pt x="334724" y="21174"/>
                </a:lnTo>
                <a:lnTo>
                  <a:pt x="332318" y="24198"/>
                </a:lnTo>
                <a:lnTo>
                  <a:pt x="327607" y="25722"/>
                </a:lnTo>
                <a:lnTo>
                  <a:pt x="324099" y="27234"/>
                </a:lnTo>
                <a:lnTo>
                  <a:pt x="320490" y="28745"/>
                </a:lnTo>
                <a:lnTo>
                  <a:pt x="316882" y="30257"/>
                </a:lnTo>
                <a:lnTo>
                  <a:pt x="313373" y="31768"/>
                </a:lnTo>
                <a:lnTo>
                  <a:pt x="310968" y="34792"/>
                </a:lnTo>
                <a:lnTo>
                  <a:pt x="307459" y="36303"/>
                </a:lnTo>
                <a:lnTo>
                  <a:pt x="303851" y="37815"/>
                </a:lnTo>
                <a:lnTo>
                  <a:pt x="300342" y="39339"/>
                </a:lnTo>
                <a:lnTo>
                  <a:pt x="297937" y="42362"/>
                </a:lnTo>
                <a:lnTo>
                  <a:pt x="294378" y="43874"/>
                </a:lnTo>
                <a:lnTo>
                  <a:pt x="292003" y="45385"/>
                </a:lnTo>
                <a:lnTo>
                  <a:pt x="288444" y="46897"/>
                </a:lnTo>
                <a:lnTo>
                  <a:pt x="284886" y="49920"/>
                </a:lnTo>
                <a:lnTo>
                  <a:pt x="282510" y="49920"/>
                </a:lnTo>
                <a:lnTo>
                  <a:pt x="278942" y="52956"/>
                </a:lnTo>
                <a:lnTo>
                  <a:pt x="274200" y="55979"/>
                </a:lnTo>
                <a:lnTo>
                  <a:pt x="269449" y="59002"/>
                </a:lnTo>
                <a:lnTo>
                  <a:pt x="264698" y="62026"/>
                </a:lnTo>
                <a:lnTo>
                  <a:pt x="261139" y="65049"/>
                </a:lnTo>
                <a:lnTo>
                  <a:pt x="257581" y="68085"/>
                </a:lnTo>
                <a:lnTo>
                  <a:pt x="255205" y="71108"/>
                </a:lnTo>
                <a:lnTo>
                  <a:pt x="251647" y="72619"/>
                </a:lnTo>
                <a:lnTo>
                  <a:pt x="249271" y="75643"/>
                </a:lnTo>
                <a:lnTo>
                  <a:pt x="245713" y="77154"/>
                </a:lnTo>
                <a:lnTo>
                  <a:pt x="243337" y="80177"/>
                </a:lnTo>
                <a:lnTo>
                  <a:pt x="237403" y="86236"/>
                </a:lnTo>
                <a:lnTo>
                  <a:pt x="232652" y="93794"/>
                </a:lnTo>
                <a:lnTo>
                  <a:pt x="226718" y="99853"/>
                </a:lnTo>
                <a:lnTo>
                  <a:pt x="221966" y="107411"/>
                </a:lnTo>
                <a:lnTo>
                  <a:pt x="217225" y="114982"/>
                </a:lnTo>
                <a:lnTo>
                  <a:pt x="212474" y="121028"/>
                </a:lnTo>
                <a:lnTo>
                  <a:pt x="207723" y="128599"/>
                </a:lnTo>
                <a:lnTo>
                  <a:pt x="204164" y="134645"/>
                </a:lnTo>
                <a:lnTo>
                  <a:pt x="200606" y="139193"/>
                </a:lnTo>
                <a:lnTo>
                  <a:pt x="198230" y="143728"/>
                </a:lnTo>
                <a:lnTo>
                  <a:pt x="195854" y="148262"/>
                </a:lnTo>
                <a:lnTo>
                  <a:pt x="194672" y="151286"/>
                </a:lnTo>
                <a:lnTo>
                  <a:pt x="193479" y="154322"/>
                </a:lnTo>
                <a:lnTo>
                  <a:pt x="194672" y="155833"/>
                </a:lnTo>
                <a:lnTo>
                  <a:pt x="198230" y="161879"/>
                </a:lnTo>
                <a:lnTo>
                  <a:pt x="200606" y="166427"/>
                </a:lnTo>
                <a:lnTo>
                  <a:pt x="201788" y="172473"/>
                </a:lnTo>
                <a:lnTo>
                  <a:pt x="202981" y="175497"/>
                </a:lnTo>
                <a:lnTo>
                  <a:pt x="204164" y="178520"/>
                </a:lnTo>
                <a:lnTo>
                  <a:pt x="205347" y="183067"/>
                </a:lnTo>
                <a:lnTo>
                  <a:pt x="206540" y="186090"/>
                </a:lnTo>
                <a:lnTo>
                  <a:pt x="206540" y="207265"/>
                </a:lnTo>
                <a:lnTo>
                  <a:pt x="205347" y="213324"/>
                </a:lnTo>
                <a:lnTo>
                  <a:pt x="204164" y="219371"/>
                </a:lnTo>
                <a:lnTo>
                  <a:pt x="204164" y="225430"/>
                </a:lnTo>
                <a:lnTo>
                  <a:pt x="201788" y="229965"/>
                </a:lnTo>
                <a:lnTo>
                  <a:pt x="200606" y="236011"/>
                </a:lnTo>
                <a:lnTo>
                  <a:pt x="198230" y="242070"/>
                </a:lnTo>
                <a:lnTo>
                  <a:pt x="195854" y="249628"/>
                </a:lnTo>
                <a:lnTo>
                  <a:pt x="192296" y="255687"/>
                </a:lnTo>
                <a:lnTo>
                  <a:pt x="188727" y="263245"/>
                </a:lnTo>
                <a:lnTo>
                  <a:pt x="186362" y="266281"/>
                </a:lnTo>
                <a:lnTo>
                  <a:pt x="185169" y="270816"/>
                </a:lnTo>
                <a:lnTo>
                  <a:pt x="182793" y="273839"/>
                </a:lnTo>
                <a:lnTo>
                  <a:pt x="181611" y="278374"/>
                </a:lnTo>
                <a:lnTo>
                  <a:pt x="175676" y="285944"/>
                </a:lnTo>
                <a:lnTo>
                  <a:pt x="170925" y="291991"/>
                </a:lnTo>
                <a:lnTo>
                  <a:pt x="167367" y="295027"/>
                </a:lnTo>
                <a:lnTo>
                  <a:pt x="163808" y="299561"/>
                </a:lnTo>
                <a:lnTo>
                  <a:pt x="160240" y="302585"/>
                </a:lnTo>
                <a:lnTo>
                  <a:pt x="157874" y="305608"/>
                </a:lnTo>
                <a:lnTo>
                  <a:pt x="154306" y="308644"/>
                </a:lnTo>
                <a:lnTo>
                  <a:pt x="150747" y="311667"/>
                </a:lnTo>
                <a:lnTo>
                  <a:pt x="148372" y="314690"/>
                </a:lnTo>
                <a:lnTo>
                  <a:pt x="144813" y="317713"/>
                </a:lnTo>
                <a:lnTo>
                  <a:pt x="141255" y="320736"/>
                </a:lnTo>
                <a:lnTo>
                  <a:pt x="137686" y="323772"/>
                </a:lnTo>
                <a:lnTo>
                  <a:pt x="134128" y="326795"/>
                </a:lnTo>
                <a:lnTo>
                  <a:pt x="130569" y="329819"/>
                </a:lnTo>
                <a:lnTo>
                  <a:pt x="127011" y="331330"/>
                </a:lnTo>
                <a:lnTo>
                  <a:pt x="123443" y="334353"/>
                </a:lnTo>
                <a:lnTo>
                  <a:pt x="118701" y="335865"/>
                </a:lnTo>
                <a:lnTo>
                  <a:pt x="116326" y="338901"/>
                </a:lnTo>
                <a:lnTo>
                  <a:pt x="111574" y="341924"/>
                </a:lnTo>
                <a:lnTo>
                  <a:pt x="108016" y="343436"/>
                </a:lnTo>
                <a:lnTo>
                  <a:pt x="104457" y="346459"/>
                </a:lnTo>
                <a:lnTo>
                  <a:pt x="100889" y="349482"/>
                </a:lnTo>
                <a:lnTo>
                  <a:pt x="96148" y="351006"/>
                </a:lnTo>
                <a:lnTo>
                  <a:pt x="92579" y="352518"/>
                </a:lnTo>
                <a:lnTo>
                  <a:pt x="89021" y="355541"/>
                </a:lnTo>
                <a:lnTo>
                  <a:pt x="85462" y="357053"/>
                </a:lnTo>
                <a:lnTo>
                  <a:pt x="81904" y="358564"/>
                </a:lnTo>
                <a:lnTo>
                  <a:pt x="78335" y="360076"/>
                </a:lnTo>
                <a:lnTo>
                  <a:pt x="74777" y="363099"/>
                </a:lnTo>
                <a:lnTo>
                  <a:pt x="71219" y="364623"/>
                </a:lnTo>
                <a:lnTo>
                  <a:pt x="67660" y="366135"/>
                </a:lnTo>
                <a:lnTo>
                  <a:pt x="62909" y="367646"/>
                </a:lnTo>
                <a:lnTo>
                  <a:pt x="59350" y="369158"/>
                </a:lnTo>
                <a:lnTo>
                  <a:pt x="56975" y="370670"/>
                </a:lnTo>
                <a:lnTo>
                  <a:pt x="53406" y="370670"/>
                </a:lnTo>
                <a:lnTo>
                  <a:pt x="49848" y="372181"/>
                </a:lnTo>
                <a:lnTo>
                  <a:pt x="46289" y="373693"/>
                </a:lnTo>
                <a:lnTo>
                  <a:pt x="43914" y="376716"/>
                </a:lnTo>
                <a:lnTo>
                  <a:pt x="40355" y="376716"/>
                </a:lnTo>
                <a:lnTo>
                  <a:pt x="36797" y="378228"/>
                </a:lnTo>
                <a:lnTo>
                  <a:pt x="34421" y="378228"/>
                </a:lnTo>
                <a:lnTo>
                  <a:pt x="30853" y="379752"/>
                </a:lnTo>
                <a:lnTo>
                  <a:pt x="26111" y="382775"/>
                </a:lnTo>
                <a:lnTo>
                  <a:pt x="21360" y="384287"/>
                </a:lnTo>
                <a:lnTo>
                  <a:pt x="16609" y="385798"/>
                </a:lnTo>
                <a:lnTo>
                  <a:pt x="11868" y="387310"/>
                </a:lnTo>
                <a:lnTo>
                  <a:pt x="8299" y="388821"/>
                </a:lnTo>
                <a:lnTo>
                  <a:pt x="5934" y="390333"/>
                </a:lnTo>
                <a:lnTo>
                  <a:pt x="1182" y="391845"/>
                </a:lnTo>
                <a:lnTo>
                  <a:pt x="0" y="393369"/>
                </a:lnTo>
                <a:lnTo>
                  <a:pt x="2365" y="394880"/>
                </a:lnTo>
                <a:lnTo>
                  <a:pt x="4741" y="399415"/>
                </a:lnTo>
                <a:lnTo>
                  <a:pt x="8299" y="405462"/>
                </a:lnTo>
                <a:lnTo>
                  <a:pt x="11868" y="410009"/>
                </a:lnTo>
                <a:lnTo>
                  <a:pt x="16609" y="417567"/>
                </a:lnTo>
                <a:lnTo>
                  <a:pt x="18985" y="422115"/>
                </a:lnTo>
                <a:lnTo>
                  <a:pt x="21360" y="426649"/>
                </a:lnTo>
                <a:lnTo>
                  <a:pt x="23736" y="429672"/>
                </a:lnTo>
                <a:lnTo>
                  <a:pt x="26111" y="434207"/>
                </a:lnTo>
                <a:lnTo>
                  <a:pt x="28487" y="437243"/>
                </a:lnTo>
                <a:lnTo>
                  <a:pt x="30853" y="441778"/>
                </a:lnTo>
                <a:lnTo>
                  <a:pt x="34421" y="444801"/>
                </a:lnTo>
                <a:lnTo>
                  <a:pt x="36797" y="449336"/>
                </a:lnTo>
                <a:lnTo>
                  <a:pt x="39162" y="452372"/>
                </a:lnTo>
                <a:lnTo>
                  <a:pt x="41538" y="456907"/>
                </a:lnTo>
                <a:lnTo>
                  <a:pt x="43914" y="459930"/>
                </a:lnTo>
                <a:lnTo>
                  <a:pt x="46289" y="464477"/>
                </a:lnTo>
                <a:lnTo>
                  <a:pt x="51041" y="470524"/>
                </a:lnTo>
                <a:lnTo>
                  <a:pt x="54599" y="475058"/>
                </a:lnTo>
                <a:lnTo>
                  <a:pt x="56975" y="478094"/>
                </a:lnTo>
                <a:lnTo>
                  <a:pt x="59350" y="479606"/>
                </a:lnTo>
                <a:lnTo>
                  <a:pt x="60533" y="481117"/>
                </a:lnTo>
                <a:lnTo>
                  <a:pt x="61716" y="484141"/>
                </a:lnTo>
                <a:lnTo>
                  <a:pt x="62909" y="487164"/>
                </a:lnTo>
                <a:lnTo>
                  <a:pt x="64092" y="491699"/>
                </a:lnTo>
                <a:lnTo>
                  <a:pt x="64092" y="508351"/>
                </a:lnTo>
                <a:lnTo>
                  <a:pt x="65284" y="514398"/>
                </a:lnTo>
                <a:lnTo>
                  <a:pt x="64092" y="520444"/>
                </a:lnTo>
                <a:lnTo>
                  <a:pt x="64092" y="544655"/>
                </a:lnTo>
                <a:lnTo>
                  <a:pt x="77153" y="544655"/>
                </a:lnTo>
                <a:lnTo>
                  <a:pt x="83087" y="543143"/>
                </a:lnTo>
                <a:lnTo>
                  <a:pt x="96148" y="543143"/>
                </a:lnTo>
                <a:lnTo>
                  <a:pt x="99706" y="541632"/>
                </a:lnTo>
                <a:lnTo>
                  <a:pt x="103265" y="541632"/>
                </a:lnTo>
                <a:lnTo>
                  <a:pt x="106823" y="540120"/>
                </a:lnTo>
                <a:lnTo>
                  <a:pt x="111574" y="540120"/>
                </a:lnTo>
                <a:lnTo>
                  <a:pt x="115133" y="538609"/>
                </a:lnTo>
                <a:lnTo>
                  <a:pt x="118701" y="538609"/>
                </a:lnTo>
                <a:lnTo>
                  <a:pt x="122260" y="537097"/>
                </a:lnTo>
                <a:lnTo>
                  <a:pt x="127011" y="537097"/>
                </a:lnTo>
                <a:lnTo>
                  <a:pt x="130569" y="535585"/>
                </a:lnTo>
                <a:lnTo>
                  <a:pt x="142438" y="535585"/>
                </a:lnTo>
                <a:lnTo>
                  <a:pt x="145996" y="534061"/>
                </a:lnTo>
                <a:lnTo>
                  <a:pt x="149565" y="532550"/>
                </a:lnTo>
                <a:lnTo>
                  <a:pt x="154306" y="532550"/>
                </a:lnTo>
                <a:lnTo>
                  <a:pt x="157874" y="531038"/>
                </a:lnTo>
                <a:lnTo>
                  <a:pt x="161433" y="529526"/>
                </a:lnTo>
                <a:lnTo>
                  <a:pt x="164991" y="528015"/>
                </a:lnTo>
                <a:lnTo>
                  <a:pt x="168550" y="528015"/>
                </a:lnTo>
                <a:lnTo>
                  <a:pt x="173301" y="526503"/>
                </a:lnTo>
                <a:lnTo>
                  <a:pt x="176859" y="523480"/>
                </a:lnTo>
                <a:lnTo>
                  <a:pt x="181611" y="521968"/>
                </a:lnTo>
                <a:lnTo>
                  <a:pt x="185169" y="520444"/>
                </a:lnTo>
                <a:lnTo>
                  <a:pt x="189920" y="518933"/>
                </a:lnTo>
                <a:lnTo>
                  <a:pt x="193479" y="517421"/>
                </a:lnTo>
                <a:lnTo>
                  <a:pt x="198230" y="514398"/>
                </a:lnTo>
                <a:lnTo>
                  <a:pt x="201788" y="512886"/>
                </a:lnTo>
                <a:lnTo>
                  <a:pt x="206540" y="511375"/>
                </a:lnTo>
                <a:lnTo>
                  <a:pt x="210098" y="509863"/>
                </a:lnTo>
                <a:lnTo>
                  <a:pt x="213657" y="506840"/>
                </a:lnTo>
                <a:lnTo>
                  <a:pt x="218408" y="505316"/>
                </a:lnTo>
                <a:lnTo>
                  <a:pt x="223159" y="503804"/>
                </a:lnTo>
                <a:lnTo>
                  <a:pt x="225535" y="502292"/>
                </a:lnTo>
                <a:lnTo>
                  <a:pt x="229093" y="499269"/>
                </a:lnTo>
                <a:lnTo>
                  <a:pt x="233835" y="497758"/>
                </a:lnTo>
                <a:lnTo>
                  <a:pt x="237403" y="496246"/>
                </a:lnTo>
                <a:lnTo>
                  <a:pt x="239779" y="493223"/>
                </a:lnTo>
                <a:lnTo>
                  <a:pt x="243337" y="493223"/>
                </a:lnTo>
                <a:lnTo>
                  <a:pt x="245713" y="491699"/>
                </a:lnTo>
                <a:lnTo>
                  <a:pt x="249271" y="490187"/>
                </a:lnTo>
                <a:lnTo>
                  <a:pt x="252830" y="487164"/>
                </a:lnTo>
                <a:lnTo>
                  <a:pt x="256388" y="485652"/>
                </a:lnTo>
                <a:lnTo>
                  <a:pt x="258764" y="485652"/>
                </a:lnTo>
                <a:lnTo>
                  <a:pt x="257581" y="487164"/>
                </a:lnTo>
                <a:lnTo>
                  <a:pt x="256388" y="491699"/>
                </a:lnTo>
                <a:lnTo>
                  <a:pt x="252830" y="497758"/>
                </a:lnTo>
                <a:lnTo>
                  <a:pt x="249271" y="503804"/>
                </a:lnTo>
                <a:lnTo>
                  <a:pt x="245713" y="511375"/>
                </a:lnTo>
                <a:lnTo>
                  <a:pt x="242144" y="514398"/>
                </a:lnTo>
                <a:lnTo>
                  <a:pt x="240961" y="518933"/>
                </a:lnTo>
                <a:lnTo>
                  <a:pt x="237403" y="523480"/>
                </a:lnTo>
                <a:lnTo>
                  <a:pt x="235027" y="528015"/>
                </a:lnTo>
                <a:lnTo>
                  <a:pt x="232652" y="532550"/>
                </a:lnTo>
                <a:lnTo>
                  <a:pt x="229093" y="537097"/>
                </a:lnTo>
                <a:lnTo>
                  <a:pt x="226718" y="541632"/>
                </a:lnTo>
                <a:lnTo>
                  <a:pt x="224342" y="546167"/>
                </a:lnTo>
                <a:lnTo>
                  <a:pt x="220784" y="550714"/>
                </a:lnTo>
                <a:lnTo>
                  <a:pt x="217225" y="555249"/>
                </a:lnTo>
                <a:lnTo>
                  <a:pt x="214849" y="756468"/>
                </a:lnTo>
                <a:lnTo>
                  <a:pt x="213657" y="756468"/>
                </a:lnTo>
                <a:lnTo>
                  <a:pt x="211281" y="759492"/>
                </a:lnTo>
                <a:lnTo>
                  <a:pt x="208915" y="764039"/>
                </a:lnTo>
                <a:lnTo>
                  <a:pt x="205347" y="767062"/>
                </a:lnTo>
                <a:lnTo>
                  <a:pt x="200606" y="771597"/>
                </a:lnTo>
                <a:lnTo>
                  <a:pt x="195854" y="776144"/>
                </a:lnTo>
                <a:lnTo>
                  <a:pt x="191103" y="782191"/>
                </a:lnTo>
                <a:lnTo>
                  <a:pt x="187545" y="785214"/>
                </a:lnTo>
                <a:lnTo>
                  <a:pt x="183986" y="788237"/>
                </a:lnTo>
                <a:lnTo>
                  <a:pt x="181611" y="791273"/>
                </a:lnTo>
                <a:lnTo>
                  <a:pt x="178052" y="794296"/>
                </a:lnTo>
                <a:lnTo>
                  <a:pt x="174484" y="795808"/>
                </a:lnTo>
                <a:lnTo>
                  <a:pt x="170925" y="800343"/>
                </a:lnTo>
                <a:lnTo>
                  <a:pt x="168550" y="801854"/>
                </a:lnTo>
                <a:lnTo>
                  <a:pt x="164991" y="806402"/>
                </a:lnTo>
                <a:lnTo>
                  <a:pt x="161433" y="807913"/>
                </a:lnTo>
                <a:lnTo>
                  <a:pt x="157874" y="810936"/>
                </a:lnTo>
                <a:lnTo>
                  <a:pt x="154306" y="813960"/>
                </a:lnTo>
                <a:lnTo>
                  <a:pt x="150747" y="815471"/>
                </a:lnTo>
                <a:lnTo>
                  <a:pt x="147189" y="818507"/>
                </a:lnTo>
                <a:lnTo>
                  <a:pt x="143620" y="821530"/>
                </a:lnTo>
                <a:lnTo>
                  <a:pt x="140062" y="823042"/>
                </a:lnTo>
                <a:lnTo>
                  <a:pt x="136504" y="826065"/>
                </a:lnTo>
                <a:lnTo>
                  <a:pt x="131752" y="827577"/>
                </a:lnTo>
                <a:lnTo>
                  <a:pt x="128194" y="827577"/>
                </a:lnTo>
                <a:lnTo>
                  <a:pt x="124635" y="829088"/>
                </a:lnTo>
                <a:lnTo>
                  <a:pt x="122260" y="832111"/>
                </a:lnTo>
                <a:lnTo>
                  <a:pt x="118701" y="833636"/>
                </a:lnTo>
                <a:lnTo>
                  <a:pt x="115133" y="835147"/>
                </a:lnTo>
                <a:lnTo>
                  <a:pt x="111574" y="835147"/>
                </a:lnTo>
                <a:lnTo>
                  <a:pt x="109199" y="836659"/>
                </a:lnTo>
                <a:lnTo>
                  <a:pt x="105640" y="838171"/>
                </a:lnTo>
                <a:lnTo>
                  <a:pt x="102082" y="839682"/>
                </a:lnTo>
                <a:lnTo>
                  <a:pt x="99706" y="839682"/>
                </a:lnTo>
                <a:lnTo>
                  <a:pt x="96148" y="841194"/>
                </a:lnTo>
                <a:lnTo>
                  <a:pt x="90214" y="842705"/>
                </a:lnTo>
                <a:lnTo>
                  <a:pt x="85462" y="845728"/>
                </a:lnTo>
                <a:lnTo>
                  <a:pt x="79528" y="847253"/>
                </a:lnTo>
                <a:lnTo>
                  <a:pt x="74777" y="848764"/>
                </a:lnTo>
                <a:lnTo>
                  <a:pt x="70026" y="850276"/>
                </a:lnTo>
                <a:lnTo>
                  <a:pt x="66467" y="853299"/>
                </a:lnTo>
                <a:lnTo>
                  <a:pt x="61716" y="854811"/>
                </a:lnTo>
                <a:lnTo>
                  <a:pt x="58158" y="857834"/>
                </a:lnTo>
                <a:lnTo>
                  <a:pt x="55782" y="860870"/>
                </a:lnTo>
                <a:lnTo>
                  <a:pt x="52223" y="863893"/>
                </a:lnTo>
                <a:lnTo>
                  <a:pt x="48665" y="868428"/>
                </a:lnTo>
                <a:lnTo>
                  <a:pt x="46289" y="872963"/>
                </a:lnTo>
                <a:lnTo>
                  <a:pt x="43914" y="875998"/>
                </a:lnTo>
                <a:lnTo>
                  <a:pt x="41538" y="879019"/>
                </a:lnTo>
                <a:lnTo>
                  <a:pt x="40355" y="883558"/>
                </a:lnTo>
                <a:lnTo>
                  <a:pt x="39162" y="888096"/>
                </a:lnTo>
                <a:lnTo>
                  <a:pt x="36797" y="892635"/>
                </a:lnTo>
                <a:lnTo>
                  <a:pt x="34421" y="895661"/>
                </a:lnTo>
                <a:lnTo>
                  <a:pt x="32046" y="900200"/>
                </a:lnTo>
                <a:lnTo>
                  <a:pt x="30853" y="904739"/>
                </a:lnTo>
                <a:lnTo>
                  <a:pt x="28487" y="909278"/>
                </a:lnTo>
                <a:lnTo>
                  <a:pt x="26111" y="913816"/>
                </a:lnTo>
                <a:lnTo>
                  <a:pt x="24919" y="918355"/>
                </a:lnTo>
                <a:lnTo>
                  <a:pt x="23736" y="922895"/>
                </a:lnTo>
                <a:lnTo>
                  <a:pt x="21360" y="927433"/>
                </a:lnTo>
                <a:lnTo>
                  <a:pt x="18985" y="931972"/>
                </a:lnTo>
                <a:lnTo>
                  <a:pt x="17802" y="934997"/>
                </a:lnTo>
                <a:lnTo>
                  <a:pt x="15426" y="939536"/>
                </a:lnTo>
                <a:lnTo>
                  <a:pt x="14243" y="942563"/>
                </a:lnTo>
                <a:lnTo>
                  <a:pt x="13050" y="947102"/>
                </a:lnTo>
                <a:lnTo>
                  <a:pt x="10675" y="950127"/>
                </a:lnTo>
                <a:lnTo>
                  <a:pt x="9492" y="954666"/>
                </a:lnTo>
                <a:lnTo>
                  <a:pt x="7116" y="960717"/>
                </a:lnTo>
                <a:lnTo>
                  <a:pt x="5934" y="965257"/>
                </a:lnTo>
                <a:lnTo>
                  <a:pt x="4741" y="968283"/>
                </a:lnTo>
                <a:lnTo>
                  <a:pt x="4741" y="969796"/>
                </a:lnTo>
                <a:lnTo>
                  <a:pt x="332318" y="966770"/>
                </a:lnTo>
                <a:lnTo>
                  <a:pt x="332318" y="956179"/>
                </a:lnTo>
                <a:lnTo>
                  <a:pt x="333521" y="950127"/>
                </a:lnTo>
                <a:lnTo>
                  <a:pt x="333521" y="942563"/>
                </a:lnTo>
                <a:lnTo>
                  <a:pt x="334724" y="936510"/>
                </a:lnTo>
                <a:lnTo>
                  <a:pt x="334724" y="931972"/>
                </a:lnTo>
                <a:lnTo>
                  <a:pt x="335927" y="927433"/>
                </a:lnTo>
                <a:lnTo>
                  <a:pt x="335927" y="921382"/>
                </a:lnTo>
                <a:lnTo>
                  <a:pt x="337130" y="916842"/>
                </a:lnTo>
                <a:lnTo>
                  <a:pt x="338333" y="910790"/>
                </a:lnTo>
                <a:lnTo>
                  <a:pt x="338333" y="879019"/>
                </a:lnTo>
                <a:lnTo>
                  <a:pt x="339435" y="872963"/>
                </a:lnTo>
                <a:lnTo>
                  <a:pt x="339435" y="865405"/>
                </a:lnTo>
                <a:lnTo>
                  <a:pt x="340638" y="859345"/>
                </a:lnTo>
                <a:lnTo>
                  <a:pt x="340638" y="833636"/>
                </a:lnTo>
                <a:lnTo>
                  <a:pt x="339435" y="827577"/>
                </a:lnTo>
                <a:lnTo>
                  <a:pt x="339435" y="810936"/>
                </a:lnTo>
                <a:lnTo>
                  <a:pt x="338333" y="804890"/>
                </a:lnTo>
                <a:lnTo>
                  <a:pt x="338333" y="798831"/>
                </a:lnTo>
                <a:lnTo>
                  <a:pt x="337130" y="792785"/>
                </a:lnTo>
                <a:lnTo>
                  <a:pt x="337130" y="786726"/>
                </a:lnTo>
                <a:lnTo>
                  <a:pt x="335927" y="780679"/>
                </a:lnTo>
                <a:lnTo>
                  <a:pt x="334724" y="774620"/>
                </a:lnTo>
                <a:lnTo>
                  <a:pt x="333521" y="770085"/>
                </a:lnTo>
                <a:lnTo>
                  <a:pt x="333521" y="764039"/>
                </a:lnTo>
                <a:lnTo>
                  <a:pt x="332318" y="757980"/>
                </a:lnTo>
                <a:lnTo>
                  <a:pt x="331216" y="753445"/>
                </a:lnTo>
                <a:lnTo>
                  <a:pt x="330013" y="747386"/>
                </a:lnTo>
                <a:lnTo>
                  <a:pt x="330013" y="742851"/>
                </a:lnTo>
                <a:lnTo>
                  <a:pt x="328810" y="736805"/>
                </a:lnTo>
                <a:lnTo>
                  <a:pt x="327607" y="732257"/>
                </a:lnTo>
                <a:lnTo>
                  <a:pt x="326404" y="729234"/>
                </a:lnTo>
                <a:lnTo>
                  <a:pt x="326404" y="724700"/>
                </a:lnTo>
                <a:lnTo>
                  <a:pt x="324099" y="720165"/>
                </a:lnTo>
                <a:lnTo>
                  <a:pt x="324099" y="714106"/>
                </a:lnTo>
                <a:lnTo>
                  <a:pt x="321693" y="711083"/>
                </a:lnTo>
                <a:lnTo>
                  <a:pt x="321693" y="706548"/>
                </a:lnTo>
                <a:lnTo>
                  <a:pt x="320490" y="700489"/>
                </a:lnTo>
                <a:lnTo>
                  <a:pt x="318085" y="694442"/>
                </a:lnTo>
                <a:lnTo>
                  <a:pt x="316882" y="689895"/>
                </a:lnTo>
                <a:lnTo>
                  <a:pt x="315779" y="686872"/>
                </a:lnTo>
                <a:lnTo>
                  <a:pt x="315779" y="683848"/>
                </a:lnTo>
                <a:lnTo>
                  <a:pt x="316882" y="680825"/>
                </a:lnTo>
                <a:lnTo>
                  <a:pt x="318085" y="676278"/>
                </a:lnTo>
                <a:lnTo>
                  <a:pt x="320490" y="671743"/>
                </a:lnTo>
                <a:lnTo>
                  <a:pt x="322896" y="665697"/>
                </a:lnTo>
                <a:lnTo>
                  <a:pt x="327607" y="658126"/>
                </a:lnTo>
                <a:lnTo>
                  <a:pt x="328810" y="653591"/>
                </a:lnTo>
                <a:lnTo>
                  <a:pt x="330013" y="649056"/>
                </a:lnTo>
                <a:lnTo>
                  <a:pt x="332318" y="644509"/>
                </a:lnTo>
                <a:lnTo>
                  <a:pt x="334724" y="641486"/>
                </a:lnTo>
                <a:lnTo>
                  <a:pt x="337130" y="635439"/>
                </a:lnTo>
                <a:lnTo>
                  <a:pt x="339435" y="629380"/>
                </a:lnTo>
                <a:lnTo>
                  <a:pt x="341841" y="623334"/>
                </a:lnTo>
                <a:lnTo>
                  <a:pt x="344247" y="618787"/>
                </a:lnTo>
                <a:lnTo>
                  <a:pt x="346652" y="612740"/>
                </a:lnTo>
                <a:lnTo>
                  <a:pt x="348958" y="606694"/>
                </a:lnTo>
                <a:lnTo>
                  <a:pt x="351364" y="599123"/>
                </a:lnTo>
                <a:lnTo>
                  <a:pt x="354872" y="593077"/>
                </a:lnTo>
                <a:lnTo>
                  <a:pt x="357278" y="585506"/>
                </a:lnTo>
                <a:lnTo>
                  <a:pt x="359683" y="579460"/>
                </a:lnTo>
                <a:lnTo>
                  <a:pt x="363192" y="571889"/>
                </a:lnTo>
                <a:lnTo>
                  <a:pt x="365597" y="565843"/>
                </a:lnTo>
                <a:lnTo>
                  <a:pt x="369206" y="556760"/>
                </a:lnTo>
                <a:lnTo>
                  <a:pt x="372714" y="550714"/>
                </a:lnTo>
                <a:lnTo>
                  <a:pt x="375120" y="543143"/>
                </a:lnTo>
                <a:lnTo>
                  <a:pt x="378628" y="535585"/>
                </a:lnTo>
                <a:lnTo>
                  <a:pt x="381034" y="528015"/>
                </a:lnTo>
                <a:lnTo>
                  <a:pt x="384542" y="518933"/>
                </a:lnTo>
                <a:lnTo>
                  <a:pt x="386948" y="511375"/>
                </a:lnTo>
                <a:lnTo>
                  <a:pt x="390557" y="502292"/>
                </a:lnTo>
                <a:lnTo>
                  <a:pt x="392862" y="494734"/>
                </a:lnTo>
                <a:lnTo>
                  <a:pt x="396471" y="485652"/>
                </a:lnTo>
                <a:lnTo>
                  <a:pt x="398876" y="478094"/>
                </a:lnTo>
                <a:lnTo>
                  <a:pt x="402385" y="470524"/>
                </a:lnTo>
                <a:lnTo>
                  <a:pt x="404790" y="461441"/>
                </a:lnTo>
                <a:lnTo>
                  <a:pt x="408299" y="452372"/>
                </a:lnTo>
                <a:lnTo>
                  <a:pt x="410704" y="444801"/>
                </a:lnTo>
                <a:lnTo>
                  <a:pt x="413110" y="435732"/>
                </a:lnTo>
                <a:lnTo>
                  <a:pt x="416618" y="428161"/>
                </a:lnTo>
                <a:lnTo>
                  <a:pt x="419024" y="419079"/>
                </a:lnTo>
                <a:lnTo>
                  <a:pt x="421430" y="411521"/>
                </a:lnTo>
                <a:lnTo>
                  <a:pt x="424938" y="402438"/>
                </a:lnTo>
                <a:lnTo>
                  <a:pt x="427344" y="393369"/>
                </a:lnTo>
                <a:lnTo>
                  <a:pt x="429649" y="385798"/>
                </a:lnTo>
                <a:lnTo>
                  <a:pt x="432055" y="376716"/>
                </a:lnTo>
                <a:lnTo>
                  <a:pt x="434461" y="369158"/>
                </a:lnTo>
                <a:lnTo>
                  <a:pt x="435664" y="360076"/>
                </a:lnTo>
                <a:lnTo>
                  <a:pt x="437969" y="352518"/>
                </a:lnTo>
                <a:lnTo>
                  <a:pt x="440375" y="343436"/>
                </a:lnTo>
                <a:lnTo>
                  <a:pt x="442781" y="335865"/>
                </a:lnTo>
                <a:lnTo>
                  <a:pt x="443983" y="328307"/>
                </a:lnTo>
                <a:lnTo>
                  <a:pt x="445086" y="320736"/>
                </a:lnTo>
                <a:lnTo>
                  <a:pt x="446289" y="311667"/>
                </a:lnTo>
                <a:lnTo>
                  <a:pt x="448695" y="305608"/>
                </a:lnTo>
                <a:lnTo>
                  <a:pt x="449897" y="296538"/>
                </a:lnTo>
                <a:lnTo>
                  <a:pt x="451100" y="290479"/>
                </a:lnTo>
                <a:lnTo>
                  <a:pt x="452203" y="282921"/>
                </a:lnTo>
                <a:lnTo>
                  <a:pt x="453406" y="276862"/>
                </a:lnTo>
                <a:lnTo>
                  <a:pt x="453406" y="269304"/>
                </a:lnTo>
                <a:lnTo>
                  <a:pt x="454609" y="261733"/>
                </a:lnTo>
                <a:lnTo>
                  <a:pt x="454609" y="254175"/>
                </a:lnTo>
                <a:close/>
              </a:path>
            </a:pathLst>
          </a:custGeom>
          <a:solidFill>
            <a:srgbClr val="C4E3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8402306" y="4080908"/>
            <a:ext cx="176869" cy="178532"/>
          </a:xfrm>
          <a:custGeom>
            <a:avLst/>
            <a:gdLst/>
            <a:ahLst/>
            <a:cxnLst/>
            <a:rect l="l" t="t" r="r" b="b"/>
            <a:pathLst>
              <a:path w="176869" h="178532">
                <a:moveTo>
                  <a:pt x="162626" y="118018"/>
                </a:moveTo>
                <a:lnTo>
                  <a:pt x="163818" y="114982"/>
                </a:lnTo>
                <a:lnTo>
                  <a:pt x="163818" y="111959"/>
                </a:lnTo>
                <a:lnTo>
                  <a:pt x="165001" y="107424"/>
                </a:lnTo>
                <a:lnTo>
                  <a:pt x="166184" y="101365"/>
                </a:lnTo>
                <a:lnTo>
                  <a:pt x="167377" y="95319"/>
                </a:lnTo>
                <a:lnTo>
                  <a:pt x="169752" y="89272"/>
                </a:lnTo>
                <a:lnTo>
                  <a:pt x="170935" y="81702"/>
                </a:lnTo>
                <a:lnTo>
                  <a:pt x="170935" y="77167"/>
                </a:lnTo>
                <a:lnTo>
                  <a:pt x="172128" y="74144"/>
                </a:lnTo>
                <a:lnTo>
                  <a:pt x="172128" y="69596"/>
                </a:lnTo>
                <a:lnTo>
                  <a:pt x="173311" y="65061"/>
                </a:lnTo>
                <a:lnTo>
                  <a:pt x="173311" y="62038"/>
                </a:lnTo>
                <a:lnTo>
                  <a:pt x="174494" y="57491"/>
                </a:lnTo>
                <a:lnTo>
                  <a:pt x="174494" y="52956"/>
                </a:lnTo>
                <a:lnTo>
                  <a:pt x="175687" y="49933"/>
                </a:lnTo>
                <a:lnTo>
                  <a:pt x="175687" y="37827"/>
                </a:lnTo>
                <a:lnTo>
                  <a:pt x="176869" y="34804"/>
                </a:lnTo>
                <a:lnTo>
                  <a:pt x="175687" y="27234"/>
                </a:lnTo>
                <a:lnTo>
                  <a:pt x="175687" y="21187"/>
                </a:lnTo>
                <a:lnTo>
                  <a:pt x="174494" y="13617"/>
                </a:lnTo>
                <a:lnTo>
                  <a:pt x="172128" y="10593"/>
                </a:lnTo>
                <a:lnTo>
                  <a:pt x="169752" y="6059"/>
                </a:lnTo>
                <a:lnTo>
                  <a:pt x="166184" y="3023"/>
                </a:lnTo>
                <a:lnTo>
                  <a:pt x="162626" y="0"/>
                </a:lnTo>
                <a:lnTo>
                  <a:pt x="141265" y="0"/>
                </a:lnTo>
                <a:lnTo>
                  <a:pt x="138889" y="1511"/>
                </a:lnTo>
                <a:lnTo>
                  <a:pt x="134138" y="3023"/>
                </a:lnTo>
                <a:lnTo>
                  <a:pt x="132955" y="6059"/>
                </a:lnTo>
                <a:lnTo>
                  <a:pt x="131762" y="10593"/>
                </a:lnTo>
                <a:lnTo>
                  <a:pt x="131762" y="13617"/>
                </a:lnTo>
                <a:lnTo>
                  <a:pt x="130579" y="16640"/>
                </a:lnTo>
                <a:lnTo>
                  <a:pt x="129387" y="21187"/>
                </a:lnTo>
                <a:lnTo>
                  <a:pt x="128204" y="25722"/>
                </a:lnTo>
                <a:lnTo>
                  <a:pt x="125828" y="30257"/>
                </a:lnTo>
                <a:lnTo>
                  <a:pt x="124645" y="34804"/>
                </a:lnTo>
                <a:lnTo>
                  <a:pt x="122270" y="39339"/>
                </a:lnTo>
                <a:lnTo>
                  <a:pt x="118711" y="43874"/>
                </a:lnTo>
                <a:lnTo>
                  <a:pt x="115143" y="48421"/>
                </a:lnTo>
                <a:lnTo>
                  <a:pt x="110402" y="51444"/>
                </a:lnTo>
                <a:lnTo>
                  <a:pt x="105650" y="55979"/>
                </a:lnTo>
                <a:lnTo>
                  <a:pt x="100899" y="59002"/>
                </a:lnTo>
                <a:lnTo>
                  <a:pt x="98523" y="59002"/>
                </a:lnTo>
                <a:lnTo>
                  <a:pt x="94965" y="60527"/>
                </a:lnTo>
                <a:lnTo>
                  <a:pt x="91406" y="60527"/>
                </a:lnTo>
                <a:lnTo>
                  <a:pt x="89031" y="62038"/>
                </a:lnTo>
                <a:lnTo>
                  <a:pt x="70036" y="62038"/>
                </a:lnTo>
                <a:lnTo>
                  <a:pt x="67660" y="60527"/>
                </a:lnTo>
                <a:lnTo>
                  <a:pt x="59360" y="60527"/>
                </a:lnTo>
                <a:lnTo>
                  <a:pt x="55792" y="59002"/>
                </a:lnTo>
                <a:lnTo>
                  <a:pt x="52233" y="59002"/>
                </a:lnTo>
                <a:lnTo>
                  <a:pt x="49858" y="57491"/>
                </a:lnTo>
                <a:lnTo>
                  <a:pt x="46299" y="57491"/>
                </a:lnTo>
                <a:lnTo>
                  <a:pt x="42741" y="55979"/>
                </a:lnTo>
                <a:lnTo>
                  <a:pt x="39172" y="54468"/>
                </a:lnTo>
                <a:lnTo>
                  <a:pt x="35614" y="52956"/>
                </a:lnTo>
                <a:lnTo>
                  <a:pt x="33238" y="52956"/>
                </a:lnTo>
                <a:lnTo>
                  <a:pt x="27304" y="49933"/>
                </a:lnTo>
                <a:lnTo>
                  <a:pt x="23746" y="49933"/>
                </a:lnTo>
                <a:lnTo>
                  <a:pt x="18995" y="46910"/>
                </a:lnTo>
                <a:lnTo>
                  <a:pt x="16619" y="46910"/>
                </a:lnTo>
                <a:lnTo>
                  <a:pt x="14253" y="45385"/>
                </a:lnTo>
                <a:lnTo>
                  <a:pt x="0" y="118018"/>
                </a:lnTo>
                <a:lnTo>
                  <a:pt x="74787" y="178532"/>
                </a:lnTo>
                <a:lnTo>
                  <a:pt x="162626" y="118018"/>
                </a:lnTo>
                <a:close/>
              </a:path>
            </a:pathLst>
          </a:custGeom>
          <a:solidFill>
            <a:srgbClr val="C4E3C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957180" y="3879727"/>
            <a:ext cx="117508" cy="167900"/>
          </a:xfrm>
          <a:custGeom>
            <a:avLst/>
            <a:gdLst/>
            <a:ahLst/>
            <a:cxnLst/>
            <a:rect l="l" t="t" r="r" b="b"/>
            <a:pathLst>
              <a:path w="117508" h="167900">
                <a:moveTo>
                  <a:pt x="2365" y="21086"/>
                </a:moveTo>
                <a:lnTo>
                  <a:pt x="2365" y="24134"/>
                </a:lnTo>
                <a:lnTo>
                  <a:pt x="1182" y="27195"/>
                </a:lnTo>
                <a:lnTo>
                  <a:pt x="1182" y="37789"/>
                </a:lnTo>
                <a:lnTo>
                  <a:pt x="0" y="42324"/>
                </a:lnTo>
                <a:lnTo>
                  <a:pt x="0" y="93769"/>
                </a:lnTo>
                <a:lnTo>
                  <a:pt x="1182" y="101327"/>
                </a:lnTo>
                <a:lnTo>
                  <a:pt x="2365" y="107386"/>
                </a:lnTo>
                <a:lnTo>
                  <a:pt x="2365" y="111921"/>
                </a:lnTo>
                <a:lnTo>
                  <a:pt x="3558" y="117967"/>
                </a:lnTo>
                <a:lnTo>
                  <a:pt x="4741" y="124026"/>
                </a:lnTo>
                <a:lnTo>
                  <a:pt x="7116" y="130073"/>
                </a:lnTo>
                <a:lnTo>
                  <a:pt x="8299" y="134620"/>
                </a:lnTo>
                <a:lnTo>
                  <a:pt x="10675" y="139155"/>
                </a:lnTo>
                <a:lnTo>
                  <a:pt x="11868" y="143690"/>
                </a:lnTo>
                <a:lnTo>
                  <a:pt x="14243" y="148237"/>
                </a:lnTo>
                <a:lnTo>
                  <a:pt x="16609" y="151260"/>
                </a:lnTo>
                <a:lnTo>
                  <a:pt x="20177" y="155795"/>
                </a:lnTo>
                <a:lnTo>
                  <a:pt x="22553" y="158818"/>
                </a:lnTo>
                <a:lnTo>
                  <a:pt x="27294" y="161841"/>
                </a:lnTo>
                <a:lnTo>
                  <a:pt x="29670" y="163366"/>
                </a:lnTo>
                <a:lnTo>
                  <a:pt x="33228" y="164877"/>
                </a:lnTo>
                <a:lnTo>
                  <a:pt x="36797" y="164877"/>
                </a:lnTo>
                <a:lnTo>
                  <a:pt x="39162" y="166389"/>
                </a:lnTo>
                <a:lnTo>
                  <a:pt x="42731" y="166389"/>
                </a:lnTo>
                <a:lnTo>
                  <a:pt x="45107" y="167900"/>
                </a:lnTo>
                <a:lnTo>
                  <a:pt x="52223" y="167900"/>
                </a:lnTo>
                <a:lnTo>
                  <a:pt x="56975" y="166389"/>
                </a:lnTo>
                <a:lnTo>
                  <a:pt x="62909" y="164877"/>
                </a:lnTo>
                <a:lnTo>
                  <a:pt x="67660" y="161841"/>
                </a:lnTo>
                <a:lnTo>
                  <a:pt x="72401" y="158818"/>
                </a:lnTo>
                <a:lnTo>
                  <a:pt x="75960" y="152772"/>
                </a:lnTo>
                <a:lnTo>
                  <a:pt x="80711" y="148237"/>
                </a:lnTo>
                <a:lnTo>
                  <a:pt x="84270" y="142178"/>
                </a:lnTo>
                <a:lnTo>
                  <a:pt x="87838" y="136132"/>
                </a:lnTo>
                <a:lnTo>
                  <a:pt x="89021" y="131584"/>
                </a:lnTo>
                <a:lnTo>
                  <a:pt x="91396" y="128561"/>
                </a:lnTo>
                <a:lnTo>
                  <a:pt x="92579" y="124026"/>
                </a:lnTo>
                <a:lnTo>
                  <a:pt x="93772" y="121003"/>
                </a:lnTo>
                <a:lnTo>
                  <a:pt x="94955" y="116456"/>
                </a:lnTo>
                <a:lnTo>
                  <a:pt x="97331" y="111921"/>
                </a:lnTo>
                <a:lnTo>
                  <a:pt x="97331" y="108898"/>
                </a:lnTo>
                <a:lnTo>
                  <a:pt x="99706" y="104350"/>
                </a:lnTo>
                <a:lnTo>
                  <a:pt x="99706" y="99815"/>
                </a:lnTo>
                <a:lnTo>
                  <a:pt x="100889" y="95281"/>
                </a:lnTo>
                <a:lnTo>
                  <a:pt x="102082" y="90733"/>
                </a:lnTo>
                <a:lnTo>
                  <a:pt x="102082" y="86198"/>
                </a:lnTo>
                <a:lnTo>
                  <a:pt x="103265" y="81664"/>
                </a:lnTo>
                <a:lnTo>
                  <a:pt x="104457" y="77129"/>
                </a:lnTo>
                <a:lnTo>
                  <a:pt x="105640" y="72581"/>
                </a:lnTo>
                <a:lnTo>
                  <a:pt x="106823" y="68047"/>
                </a:lnTo>
                <a:lnTo>
                  <a:pt x="108016" y="63512"/>
                </a:lnTo>
                <a:lnTo>
                  <a:pt x="108016" y="58964"/>
                </a:lnTo>
                <a:lnTo>
                  <a:pt x="109199" y="54429"/>
                </a:lnTo>
                <a:lnTo>
                  <a:pt x="110392" y="49895"/>
                </a:lnTo>
                <a:lnTo>
                  <a:pt x="111574" y="45347"/>
                </a:lnTo>
                <a:lnTo>
                  <a:pt x="112767" y="40812"/>
                </a:lnTo>
                <a:lnTo>
                  <a:pt x="113950" y="37789"/>
                </a:lnTo>
                <a:lnTo>
                  <a:pt x="113950" y="33242"/>
                </a:lnTo>
                <a:lnTo>
                  <a:pt x="115133" y="28707"/>
                </a:lnTo>
                <a:lnTo>
                  <a:pt x="115133" y="25658"/>
                </a:lnTo>
                <a:lnTo>
                  <a:pt x="116326" y="21086"/>
                </a:lnTo>
                <a:lnTo>
                  <a:pt x="116326" y="18164"/>
                </a:lnTo>
                <a:lnTo>
                  <a:pt x="117508" y="12067"/>
                </a:lnTo>
                <a:lnTo>
                  <a:pt x="117508" y="3048"/>
                </a:lnTo>
                <a:lnTo>
                  <a:pt x="116326" y="0"/>
                </a:lnTo>
                <a:lnTo>
                  <a:pt x="113950" y="0"/>
                </a:lnTo>
                <a:lnTo>
                  <a:pt x="108016" y="1524"/>
                </a:lnTo>
                <a:lnTo>
                  <a:pt x="102082" y="7494"/>
                </a:lnTo>
                <a:lnTo>
                  <a:pt x="99706" y="10543"/>
                </a:lnTo>
                <a:lnTo>
                  <a:pt x="96148" y="15115"/>
                </a:lnTo>
                <a:lnTo>
                  <a:pt x="92579" y="19688"/>
                </a:lnTo>
                <a:lnTo>
                  <a:pt x="90214" y="22610"/>
                </a:lnTo>
                <a:lnTo>
                  <a:pt x="86645" y="27195"/>
                </a:lnTo>
                <a:lnTo>
                  <a:pt x="81904" y="30219"/>
                </a:lnTo>
                <a:lnTo>
                  <a:pt x="78335" y="34766"/>
                </a:lnTo>
                <a:lnTo>
                  <a:pt x="74777" y="37789"/>
                </a:lnTo>
                <a:lnTo>
                  <a:pt x="71219" y="39301"/>
                </a:lnTo>
                <a:lnTo>
                  <a:pt x="67660" y="42324"/>
                </a:lnTo>
                <a:lnTo>
                  <a:pt x="64092" y="43836"/>
                </a:lnTo>
                <a:lnTo>
                  <a:pt x="54599" y="43836"/>
                </a:lnTo>
                <a:lnTo>
                  <a:pt x="51041" y="42324"/>
                </a:lnTo>
                <a:lnTo>
                  <a:pt x="46289" y="42324"/>
                </a:lnTo>
                <a:lnTo>
                  <a:pt x="41538" y="40812"/>
                </a:lnTo>
                <a:lnTo>
                  <a:pt x="36797" y="37789"/>
                </a:lnTo>
                <a:lnTo>
                  <a:pt x="32046" y="36278"/>
                </a:lnTo>
                <a:lnTo>
                  <a:pt x="27294" y="34766"/>
                </a:lnTo>
                <a:lnTo>
                  <a:pt x="23736" y="31730"/>
                </a:lnTo>
                <a:lnTo>
                  <a:pt x="18985" y="28707"/>
                </a:lnTo>
                <a:lnTo>
                  <a:pt x="15426" y="27195"/>
                </a:lnTo>
                <a:lnTo>
                  <a:pt x="10675" y="25658"/>
                </a:lnTo>
                <a:lnTo>
                  <a:pt x="8299" y="22610"/>
                </a:lnTo>
                <a:lnTo>
                  <a:pt x="4741" y="21086"/>
                </a:lnTo>
                <a:lnTo>
                  <a:pt x="3558" y="19688"/>
                </a:lnTo>
                <a:lnTo>
                  <a:pt x="2365" y="21086"/>
                </a:lnTo>
                <a:close/>
              </a:path>
            </a:pathLst>
          </a:custGeom>
          <a:solidFill>
            <a:srgbClr val="EC0D2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506774" y="3726916"/>
            <a:ext cx="155499" cy="133121"/>
          </a:xfrm>
          <a:custGeom>
            <a:avLst/>
            <a:gdLst/>
            <a:ahLst/>
            <a:cxnLst/>
            <a:rect l="l" t="t" r="r" b="b"/>
            <a:pathLst>
              <a:path w="155499" h="133121">
                <a:moveTo>
                  <a:pt x="5934" y="39250"/>
                </a:moveTo>
                <a:lnTo>
                  <a:pt x="3558" y="43823"/>
                </a:lnTo>
                <a:lnTo>
                  <a:pt x="1182" y="48396"/>
                </a:lnTo>
                <a:lnTo>
                  <a:pt x="1182" y="52969"/>
                </a:lnTo>
                <a:lnTo>
                  <a:pt x="0" y="55890"/>
                </a:lnTo>
                <a:lnTo>
                  <a:pt x="1182" y="60463"/>
                </a:lnTo>
                <a:lnTo>
                  <a:pt x="1182" y="65036"/>
                </a:lnTo>
                <a:lnTo>
                  <a:pt x="3558" y="68085"/>
                </a:lnTo>
                <a:lnTo>
                  <a:pt x="5934" y="72530"/>
                </a:lnTo>
                <a:lnTo>
                  <a:pt x="10675" y="75579"/>
                </a:lnTo>
                <a:lnTo>
                  <a:pt x="15426" y="77103"/>
                </a:lnTo>
                <a:lnTo>
                  <a:pt x="20177" y="78628"/>
                </a:lnTo>
                <a:lnTo>
                  <a:pt x="22553" y="78628"/>
                </a:lnTo>
                <a:lnTo>
                  <a:pt x="24919" y="80152"/>
                </a:lnTo>
                <a:lnTo>
                  <a:pt x="34421" y="80152"/>
                </a:lnTo>
                <a:lnTo>
                  <a:pt x="36797" y="78628"/>
                </a:lnTo>
                <a:lnTo>
                  <a:pt x="43914" y="78628"/>
                </a:lnTo>
                <a:lnTo>
                  <a:pt x="46289" y="77103"/>
                </a:lnTo>
                <a:lnTo>
                  <a:pt x="49848" y="77103"/>
                </a:lnTo>
                <a:lnTo>
                  <a:pt x="53406" y="75579"/>
                </a:lnTo>
                <a:lnTo>
                  <a:pt x="59350" y="75579"/>
                </a:lnTo>
                <a:lnTo>
                  <a:pt x="61716" y="74055"/>
                </a:lnTo>
                <a:lnTo>
                  <a:pt x="65284" y="72530"/>
                </a:lnTo>
                <a:lnTo>
                  <a:pt x="68843" y="72530"/>
                </a:lnTo>
                <a:lnTo>
                  <a:pt x="71219" y="71133"/>
                </a:lnTo>
                <a:lnTo>
                  <a:pt x="81904" y="71133"/>
                </a:lnTo>
                <a:lnTo>
                  <a:pt x="85462" y="69609"/>
                </a:lnTo>
                <a:lnTo>
                  <a:pt x="100889" y="69609"/>
                </a:lnTo>
                <a:lnTo>
                  <a:pt x="104457" y="71133"/>
                </a:lnTo>
                <a:lnTo>
                  <a:pt x="108016" y="72530"/>
                </a:lnTo>
                <a:lnTo>
                  <a:pt x="110392" y="72530"/>
                </a:lnTo>
                <a:lnTo>
                  <a:pt x="113950" y="74055"/>
                </a:lnTo>
                <a:lnTo>
                  <a:pt x="116306" y="75579"/>
                </a:lnTo>
                <a:lnTo>
                  <a:pt x="118711" y="77103"/>
                </a:lnTo>
                <a:lnTo>
                  <a:pt x="123422" y="80152"/>
                </a:lnTo>
                <a:lnTo>
                  <a:pt x="128234" y="84725"/>
                </a:lnTo>
                <a:lnTo>
                  <a:pt x="130539" y="89171"/>
                </a:lnTo>
                <a:lnTo>
                  <a:pt x="134148" y="95268"/>
                </a:lnTo>
                <a:lnTo>
                  <a:pt x="136453" y="99841"/>
                </a:lnTo>
                <a:lnTo>
                  <a:pt x="138859" y="105811"/>
                </a:lnTo>
                <a:lnTo>
                  <a:pt x="140062" y="110384"/>
                </a:lnTo>
                <a:lnTo>
                  <a:pt x="141265" y="116481"/>
                </a:lnTo>
                <a:lnTo>
                  <a:pt x="142468" y="121054"/>
                </a:lnTo>
                <a:lnTo>
                  <a:pt x="143671" y="125500"/>
                </a:lnTo>
                <a:lnTo>
                  <a:pt x="143671" y="133121"/>
                </a:lnTo>
                <a:lnTo>
                  <a:pt x="145976" y="131597"/>
                </a:lnTo>
                <a:lnTo>
                  <a:pt x="147179" y="128548"/>
                </a:lnTo>
                <a:lnTo>
                  <a:pt x="148382" y="123975"/>
                </a:lnTo>
                <a:lnTo>
                  <a:pt x="149585" y="119530"/>
                </a:lnTo>
                <a:lnTo>
                  <a:pt x="151890" y="113432"/>
                </a:lnTo>
                <a:lnTo>
                  <a:pt x="153093" y="107335"/>
                </a:lnTo>
                <a:lnTo>
                  <a:pt x="154296" y="101365"/>
                </a:lnTo>
                <a:lnTo>
                  <a:pt x="154296" y="89171"/>
                </a:lnTo>
                <a:lnTo>
                  <a:pt x="155499" y="84725"/>
                </a:lnTo>
                <a:lnTo>
                  <a:pt x="154296" y="80152"/>
                </a:lnTo>
                <a:lnTo>
                  <a:pt x="154296" y="72530"/>
                </a:lnTo>
                <a:lnTo>
                  <a:pt x="153093" y="68085"/>
                </a:lnTo>
                <a:lnTo>
                  <a:pt x="151890" y="63512"/>
                </a:lnTo>
                <a:lnTo>
                  <a:pt x="150787" y="58939"/>
                </a:lnTo>
                <a:lnTo>
                  <a:pt x="149585" y="54493"/>
                </a:lnTo>
                <a:lnTo>
                  <a:pt x="148382" y="49920"/>
                </a:lnTo>
                <a:lnTo>
                  <a:pt x="145976" y="45347"/>
                </a:lnTo>
                <a:lnTo>
                  <a:pt x="143671" y="40774"/>
                </a:lnTo>
                <a:lnTo>
                  <a:pt x="141265" y="37726"/>
                </a:lnTo>
                <a:lnTo>
                  <a:pt x="137656" y="33280"/>
                </a:lnTo>
                <a:lnTo>
                  <a:pt x="134148" y="28707"/>
                </a:lnTo>
                <a:lnTo>
                  <a:pt x="130539" y="24134"/>
                </a:lnTo>
                <a:lnTo>
                  <a:pt x="127031" y="21086"/>
                </a:lnTo>
                <a:lnTo>
                  <a:pt x="123422" y="18164"/>
                </a:lnTo>
                <a:lnTo>
                  <a:pt x="119914" y="15115"/>
                </a:lnTo>
                <a:lnTo>
                  <a:pt x="116306" y="12067"/>
                </a:lnTo>
                <a:lnTo>
                  <a:pt x="112767" y="10543"/>
                </a:lnTo>
                <a:lnTo>
                  <a:pt x="109199" y="9018"/>
                </a:lnTo>
                <a:lnTo>
                  <a:pt x="105640" y="5970"/>
                </a:lnTo>
                <a:lnTo>
                  <a:pt x="102082" y="4445"/>
                </a:lnTo>
                <a:lnTo>
                  <a:pt x="97331" y="3048"/>
                </a:lnTo>
                <a:lnTo>
                  <a:pt x="93772" y="3048"/>
                </a:lnTo>
                <a:lnTo>
                  <a:pt x="90214" y="1524"/>
                </a:lnTo>
                <a:lnTo>
                  <a:pt x="86645" y="0"/>
                </a:lnTo>
                <a:lnTo>
                  <a:pt x="61716" y="0"/>
                </a:lnTo>
                <a:lnTo>
                  <a:pt x="58158" y="1524"/>
                </a:lnTo>
                <a:lnTo>
                  <a:pt x="54599" y="3048"/>
                </a:lnTo>
                <a:lnTo>
                  <a:pt x="52223" y="4445"/>
                </a:lnTo>
                <a:lnTo>
                  <a:pt x="48665" y="4445"/>
                </a:lnTo>
                <a:lnTo>
                  <a:pt x="45107" y="5970"/>
                </a:lnTo>
                <a:lnTo>
                  <a:pt x="41538" y="5970"/>
                </a:lnTo>
                <a:lnTo>
                  <a:pt x="39162" y="9018"/>
                </a:lnTo>
                <a:lnTo>
                  <a:pt x="33228" y="10543"/>
                </a:lnTo>
                <a:lnTo>
                  <a:pt x="28487" y="15115"/>
                </a:lnTo>
                <a:lnTo>
                  <a:pt x="24919" y="18164"/>
                </a:lnTo>
                <a:lnTo>
                  <a:pt x="21360" y="19688"/>
                </a:lnTo>
                <a:lnTo>
                  <a:pt x="17802" y="22610"/>
                </a:lnTo>
                <a:lnTo>
                  <a:pt x="14243" y="27183"/>
                </a:lnTo>
                <a:lnTo>
                  <a:pt x="11868" y="31756"/>
                </a:lnTo>
                <a:lnTo>
                  <a:pt x="8299" y="34804"/>
                </a:lnTo>
                <a:lnTo>
                  <a:pt x="5934" y="39250"/>
                </a:lnTo>
                <a:close/>
              </a:path>
            </a:pathLst>
          </a:custGeom>
          <a:solidFill>
            <a:srgbClr val="FFD3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487779" y="3856989"/>
            <a:ext cx="207773" cy="328320"/>
          </a:xfrm>
          <a:custGeom>
            <a:avLst/>
            <a:gdLst/>
            <a:ahLst/>
            <a:cxnLst/>
            <a:rect l="l" t="t" r="r" b="b"/>
            <a:pathLst>
              <a:path w="207773" h="328320">
                <a:moveTo>
                  <a:pt x="115143" y="87761"/>
                </a:moveTo>
                <a:lnTo>
                  <a:pt x="116326" y="84725"/>
                </a:lnTo>
                <a:lnTo>
                  <a:pt x="117508" y="78678"/>
                </a:lnTo>
                <a:lnTo>
                  <a:pt x="118701" y="74144"/>
                </a:lnTo>
                <a:lnTo>
                  <a:pt x="118701" y="69596"/>
                </a:lnTo>
                <a:lnTo>
                  <a:pt x="119884" y="65061"/>
                </a:lnTo>
                <a:lnTo>
                  <a:pt x="119884" y="60527"/>
                </a:lnTo>
                <a:lnTo>
                  <a:pt x="121077" y="54468"/>
                </a:lnTo>
                <a:lnTo>
                  <a:pt x="121077" y="49933"/>
                </a:lnTo>
                <a:lnTo>
                  <a:pt x="122260" y="45347"/>
                </a:lnTo>
                <a:lnTo>
                  <a:pt x="122260" y="22737"/>
                </a:lnTo>
                <a:lnTo>
                  <a:pt x="121077" y="16640"/>
                </a:lnTo>
                <a:lnTo>
                  <a:pt x="119884" y="12067"/>
                </a:lnTo>
                <a:lnTo>
                  <a:pt x="117508" y="9145"/>
                </a:lnTo>
                <a:lnTo>
                  <a:pt x="116326" y="7621"/>
                </a:lnTo>
                <a:lnTo>
                  <a:pt x="112767" y="6097"/>
                </a:lnTo>
                <a:lnTo>
                  <a:pt x="110392" y="4572"/>
                </a:lnTo>
                <a:lnTo>
                  <a:pt x="106833" y="3048"/>
                </a:lnTo>
                <a:lnTo>
                  <a:pt x="103265" y="1524"/>
                </a:lnTo>
                <a:lnTo>
                  <a:pt x="94955" y="1524"/>
                </a:lnTo>
                <a:lnTo>
                  <a:pt x="90214" y="0"/>
                </a:lnTo>
                <a:lnTo>
                  <a:pt x="59350" y="0"/>
                </a:lnTo>
                <a:lnTo>
                  <a:pt x="54599" y="1524"/>
                </a:lnTo>
                <a:lnTo>
                  <a:pt x="29670" y="1524"/>
                </a:lnTo>
                <a:lnTo>
                  <a:pt x="24929" y="3048"/>
                </a:lnTo>
                <a:lnTo>
                  <a:pt x="20177" y="3048"/>
                </a:lnTo>
                <a:lnTo>
                  <a:pt x="16619" y="4572"/>
                </a:lnTo>
                <a:lnTo>
                  <a:pt x="13050" y="4572"/>
                </a:lnTo>
                <a:lnTo>
                  <a:pt x="9492" y="6097"/>
                </a:lnTo>
                <a:lnTo>
                  <a:pt x="4741" y="6097"/>
                </a:lnTo>
                <a:lnTo>
                  <a:pt x="1182" y="7621"/>
                </a:lnTo>
                <a:lnTo>
                  <a:pt x="0" y="7621"/>
                </a:lnTo>
                <a:lnTo>
                  <a:pt x="0" y="90784"/>
                </a:lnTo>
                <a:lnTo>
                  <a:pt x="1182" y="95319"/>
                </a:lnTo>
                <a:lnTo>
                  <a:pt x="1182" y="119530"/>
                </a:lnTo>
                <a:lnTo>
                  <a:pt x="2375" y="124064"/>
                </a:lnTo>
                <a:lnTo>
                  <a:pt x="2375" y="137681"/>
                </a:lnTo>
                <a:lnTo>
                  <a:pt x="3558" y="143740"/>
                </a:lnTo>
                <a:lnTo>
                  <a:pt x="3558" y="155833"/>
                </a:lnTo>
                <a:lnTo>
                  <a:pt x="4741" y="160381"/>
                </a:lnTo>
                <a:lnTo>
                  <a:pt x="4741" y="169450"/>
                </a:lnTo>
                <a:lnTo>
                  <a:pt x="5934" y="173998"/>
                </a:lnTo>
                <a:lnTo>
                  <a:pt x="7116" y="177021"/>
                </a:lnTo>
                <a:lnTo>
                  <a:pt x="7116" y="184579"/>
                </a:lnTo>
                <a:lnTo>
                  <a:pt x="8309" y="192149"/>
                </a:lnTo>
                <a:lnTo>
                  <a:pt x="9492" y="198196"/>
                </a:lnTo>
                <a:lnTo>
                  <a:pt x="11868" y="204255"/>
                </a:lnTo>
                <a:lnTo>
                  <a:pt x="13050" y="208790"/>
                </a:lnTo>
                <a:lnTo>
                  <a:pt x="14243" y="213337"/>
                </a:lnTo>
                <a:lnTo>
                  <a:pt x="16619" y="216360"/>
                </a:lnTo>
                <a:lnTo>
                  <a:pt x="18995" y="219383"/>
                </a:lnTo>
                <a:lnTo>
                  <a:pt x="22553" y="222407"/>
                </a:lnTo>
                <a:lnTo>
                  <a:pt x="27294" y="223918"/>
                </a:lnTo>
                <a:lnTo>
                  <a:pt x="32046" y="225430"/>
                </a:lnTo>
                <a:lnTo>
                  <a:pt x="36797" y="228466"/>
                </a:lnTo>
                <a:lnTo>
                  <a:pt x="58158" y="228466"/>
                </a:lnTo>
                <a:lnTo>
                  <a:pt x="62909" y="226941"/>
                </a:lnTo>
                <a:lnTo>
                  <a:pt x="67660" y="225430"/>
                </a:lnTo>
                <a:lnTo>
                  <a:pt x="71219" y="223918"/>
                </a:lnTo>
                <a:lnTo>
                  <a:pt x="74777" y="223918"/>
                </a:lnTo>
                <a:lnTo>
                  <a:pt x="78345" y="222407"/>
                </a:lnTo>
                <a:lnTo>
                  <a:pt x="83087" y="222407"/>
                </a:lnTo>
                <a:lnTo>
                  <a:pt x="84280" y="328320"/>
                </a:lnTo>
                <a:lnTo>
                  <a:pt x="84280" y="326808"/>
                </a:lnTo>
                <a:lnTo>
                  <a:pt x="86655" y="326808"/>
                </a:lnTo>
                <a:lnTo>
                  <a:pt x="90214" y="325284"/>
                </a:lnTo>
                <a:lnTo>
                  <a:pt x="94955" y="323772"/>
                </a:lnTo>
                <a:lnTo>
                  <a:pt x="99706" y="322261"/>
                </a:lnTo>
                <a:lnTo>
                  <a:pt x="105640" y="320749"/>
                </a:lnTo>
                <a:lnTo>
                  <a:pt x="108016" y="319237"/>
                </a:lnTo>
                <a:lnTo>
                  <a:pt x="111574" y="317726"/>
                </a:lnTo>
                <a:lnTo>
                  <a:pt x="115143" y="316214"/>
                </a:lnTo>
                <a:lnTo>
                  <a:pt x="118701" y="316214"/>
                </a:lnTo>
                <a:lnTo>
                  <a:pt x="122260" y="314703"/>
                </a:lnTo>
                <a:lnTo>
                  <a:pt x="125818" y="313191"/>
                </a:lnTo>
                <a:lnTo>
                  <a:pt x="129387" y="311667"/>
                </a:lnTo>
                <a:lnTo>
                  <a:pt x="132945" y="310155"/>
                </a:lnTo>
                <a:lnTo>
                  <a:pt x="136504" y="308644"/>
                </a:lnTo>
                <a:lnTo>
                  <a:pt x="140112" y="307132"/>
                </a:lnTo>
                <a:lnTo>
                  <a:pt x="143620" y="305620"/>
                </a:lnTo>
                <a:lnTo>
                  <a:pt x="147229" y="304109"/>
                </a:lnTo>
                <a:lnTo>
                  <a:pt x="150737" y="302597"/>
                </a:lnTo>
                <a:lnTo>
                  <a:pt x="154346" y="301086"/>
                </a:lnTo>
                <a:lnTo>
                  <a:pt x="156651" y="299574"/>
                </a:lnTo>
                <a:lnTo>
                  <a:pt x="160260" y="298062"/>
                </a:lnTo>
                <a:lnTo>
                  <a:pt x="166174" y="295027"/>
                </a:lnTo>
                <a:lnTo>
                  <a:pt x="170885" y="292003"/>
                </a:lnTo>
                <a:lnTo>
                  <a:pt x="174494" y="287469"/>
                </a:lnTo>
                <a:lnTo>
                  <a:pt x="178002" y="282921"/>
                </a:lnTo>
                <a:lnTo>
                  <a:pt x="181611" y="278386"/>
                </a:lnTo>
                <a:lnTo>
                  <a:pt x="186322" y="273852"/>
                </a:lnTo>
                <a:lnTo>
                  <a:pt x="189930" y="266281"/>
                </a:lnTo>
                <a:lnTo>
                  <a:pt x="193439" y="260235"/>
                </a:lnTo>
                <a:lnTo>
                  <a:pt x="197047" y="254175"/>
                </a:lnTo>
                <a:lnTo>
                  <a:pt x="200556" y="249641"/>
                </a:lnTo>
                <a:lnTo>
                  <a:pt x="202961" y="242083"/>
                </a:lnTo>
                <a:lnTo>
                  <a:pt x="204164" y="236024"/>
                </a:lnTo>
                <a:lnTo>
                  <a:pt x="206570" y="229977"/>
                </a:lnTo>
                <a:lnTo>
                  <a:pt x="207773" y="223918"/>
                </a:lnTo>
                <a:lnTo>
                  <a:pt x="206570" y="216360"/>
                </a:lnTo>
                <a:lnTo>
                  <a:pt x="206570" y="210301"/>
                </a:lnTo>
                <a:lnTo>
                  <a:pt x="204164" y="204255"/>
                </a:lnTo>
                <a:lnTo>
                  <a:pt x="202961" y="199720"/>
                </a:lnTo>
                <a:lnTo>
                  <a:pt x="198250" y="193661"/>
                </a:lnTo>
                <a:lnTo>
                  <a:pt x="194642" y="189126"/>
                </a:lnTo>
                <a:lnTo>
                  <a:pt x="188727" y="184579"/>
                </a:lnTo>
                <a:lnTo>
                  <a:pt x="184016" y="181556"/>
                </a:lnTo>
                <a:lnTo>
                  <a:pt x="180408" y="180044"/>
                </a:lnTo>
                <a:lnTo>
                  <a:pt x="176899" y="177021"/>
                </a:lnTo>
                <a:lnTo>
                  <a:pt x="174494" y="175509"/>
                </a:lnTo>
                <a:lnTo>
                  <a:pt x="170885" y="173998"/>
                </a:lnTo>
                <a:lnTo>
                  <a:pt x="167377" y="173998"/>
                </a:lnTo>
                <a:lnTo>
                  <a:pt x="164971" y="172486"/>
                </a:lnTo>
                <a:lnTo>
                  <a:pt x="161463" y="170974"/>
                </a:lnTo>
                <a:lnTo>
                  <a:pt x="159057" y="170974"/>
                </a:lnTo>
                <a:lnTo>
                  <a:pt x="155448" y="169450"/>
                </a:lnTo>
                <a:lnTo>
                  <a:pt x="151940" y="167939"/>
                </a:lnTo>
                <a:lnTo>
                  <a:pt x="149534" y="166427"/>
                </a:lnTo>
                <a:lnTo>
                  <a:pt x="146026" y="166427"/>
                </a:lnTo>
                <a:lnTo>
                  <a:pt x="140112" y="164915"/>
                </a:lnTo>
                <a:lnTo>
                  <a:pt x="136504" y="164915"/>
                </a:lnTo>
                <a:lnTo>
                  <a:pt x="131762" y="163404"/>
                </a:lnTo>
                <a:lnTo>
                  <a:pt x="125818" y="163404"/>
                </a:lnTo>
                <a:lnTo>
                  <a:pt x="123453" y="161892"/>
                </a:lnTo>
                <a:lnTo>
                  <a:pt x="121077" y="160381"/>
                </a:lnTo>
                <a:lnTo>
                  <a:pt x="117508" y="158869"/>
                </a:lnTo>
                <a:lnTo>
                  <a:pt x="113950" y="155833"/>
                </a:lnTo>
                <a:lnTo>
                  <a:pt x="111574" y="151298"/>
                </a:lnTo>
                <a:lnTo>
                  <a:pt x="110392" y="148275"/>
                </a:lnTo>
                <a:lnTo>
                  <a:pt x="109209" y="145252"/>
                </a:lnTo>
                <a:lnTo>
                  <a:pt x="109209" y="122553"/>
                </a:lnTo>
                <a:lnTo>
                  <a:pt x="110392" y="119530"/>
                </a:lnTo>
                <a:lnTo>
                  <a:pt x="110392" y="114995"/>
                </a:lnTo>
                <a:lnTo>
                  <a:pt x="111574" y="111959"/>
                </a:lnTo>
                <a:lnTo>
                  <a:pt x="111574" y="107424"/>
                </a:lnTo>
                <a:lnTo>
                  <a:pt x="112767" y="102889"/>
                </a:lnTo>
                <a:lnTo>
                  <a:pt x="113950" y="98342"/>
                </a:lnTo>
                <a:lnTo>
                  <a:pt x="115143" y="93807"/>
                </a:lnTo>
                <a:lnTo>
                  <a:pt x="115143" y="87761"/>
                </a:lnTo>
                <a:close/>
              </a:path>
            </a:pathLst>
          </a:custGeom>
          <a:solidFill>
            <a:srgbClr val="FDDAB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934626" y="4093013"/>
            <a:ext cx="442760" cy="635439"/>
          </a:xfrm>
          <a:custGeom>
            <a:avLst/>
            <a:gdLst/>
            <a:ahLst/>
            <a:cxnLst/>
            <a:rect l="l" t="t" r="r" b="b"/>
            <a:pathLst>
              <a:path w="442760" h="635439">
                <a:moveTo>
                  <a:pt x="64092" y="52956"/>
                </a:moveTo>
                <a:lnTo>
                  <a:pt x="62909" y="48421"/>
                </a:lnTo>
                <a:lnTo>
                  <a:pt x="61716" y="43874"/>
                </a:lnTo>
                <a:lnTo>
                  <a:pt x="60533" y="37827"/>
                </a:lnTo>
                <a:lnTo>
                  <a:pt x="60533" y="25722"/>
                </a:lnTo>
                <a:lnTo>
                  <a:pt x="59350" y="19676"/>
                </a:lnTo>
                <a:lnTo>
                  <a:pt x="59350" y="18151"/>
                </a:lnTo>
                <a:lnTo>
                  <a:pt x="27294" y="0"/>
                </a:lnTo>
                <a:lnTo>
                  <a:pt x="0" y="10593"/>
                </a:lnTo>
                <a:lnTo>
                  <a:pt x="0" y="37827"/>
                </a:lnTo>
                <a:lnTo>
                  <a:pt x="1182" y="42362"/>
                </a:lnTo>
                <a:lnTo>
                  <a:pt x="1182" y="55979"/>
                </a:lnTo>
                <a:lnTo>
                  <a:pt x="2365" y="62038"/>
                </a:lnTo>
                <a:lnTo>
                  <a:pt x="2365" y="72619"/>
                </a:lnTo>
                <a:lnTo>
                  <a:pt x="3558" y="77167"/>
                </a:lnTo>
                <a:lnTo>
                  <a:pt x="3558" y="87748"/>
                </a:lnTo>
                <a:lnTo>
                  <a:pt x="4741" y="92295"/>
                </a:lnTo>
                <a:lnTo>
                  <a:pt x="5934" y="96830"/>
                </a:lnTo>
                <a:lnTo>
                  <a:pt x="7116" y="102877"/>
                </a:lnTo>
                <a:lnTo>
                  <a:pt x="7116" y="107424"/>
                </a:lnTo>
                <a:lnTo>
                  <a:pt x="8299" y="111959"/>
                </a:lnTo>
                <a:lnTo>
                  <a:pt x="8299" y="114982"/>
                </a:lnTo>
                <a:lnTo>
                  <a:pt x="9492" y="119530"/>
                </a:lnTo>
                <a:lnTo>
                  <a:pt x="10675" y="122553"/>
                </a:lnTo>
                <a:lnTo>
                  <a:pt x="10675" y="127087"/>
                </a:lnTo>
                <a:lnTo>
                  <a:pt x="11868" y="130111"/>
                </a:lnTo>
                <a:lnTo>
                  <a:pt x="14243" y="133147"/>
                </a:lnTo>
                <a:lnTo>
                  <a:pt x="15426" y="136170"/>
                </a:lnTo>
                <a:lnTo>
                  <a:pt x="18985" y="140705"/>
                </a:lnTo>
                <a:lnTo>
                  <a:pt x="21360" y="143728"/>
                </a:lnTo>
                <a:lnTo>
                  <a:pt x="23736" y="145239"/>
                </a:lnTo>
                <a:lnTo>
                  <a:pt x="27294" y="146751"/>
                </a:lnTo>
                <a:lnTo>
                  <a:pt x="29670" y="149787"/>
                </a:lnTo>
                <a:lnTo>
                  <a:pt x="33228" y="151298"/>
                </a:lnTo>
                <a:lnTo>
                  <a:pt x="35604" y="152810"/>
                </a:lnTo>
                <a:lnTo>
                  <a:pt x="37980" y="154322"/>
                </a:lnTo>
                <a:lnTo>
                  <a:pt x="41538" y="155833"/>
                </a:lnTo>
                <a:lnTo>
                  <a:pt x="45107" y="157345"/>
                </a:lnTo>
                <a:lnTo>
                  <a:pt x="48665" y="158856"/>
                </a:lnTo>
                <a:lnTo>
                  <a:pt x="52223" y="160368"/>
                </a:lnTo>
                <a:lnTo>
                  <a:pt x="55782" y="163404"/>
                </a:lnTo>
                <a:lnTo>
                  <a:pt x="58158" y="163404"/>
                </a:lnTo>
                <a:lnTo>
                  <a:pt x="61716" y="164915"/>
                </a:lnTo>
                <a:lnTo>
                  <a:pt x="65284" y="166427"/>
                </a:lnTo>
                <a:lnTo>
                  <a:pt x="67660" y="167939"/>
                </a:lnTo>
                <a:lnTo>
                  <a:pt x="71219" y="167939"/>
                </a:lnTo>
                <a:lnTo>
                  <a:pt x="73594" y="169450"/>
                </a:lnTo>
                <a:lnTo>
                  <a:pt x="77153" y="170962"/>
                </a:lnTo>
                <a:lnTo>
                  <a:pt x="79528" y="172473"/>
                </a:lnTo>
                <a:lnTo>
                  <a:pt x="83087" y="172473"/>
                </a:lnTo>
                <a:lnTo>
                  <a:pt x="86645" y="173985"/>
                </a:lnTo>
                <a:lnTo>
                  <a:pt x="89021" y="173985"/>
                </a:lnTo>
                <a:lnTo>
                  <a:pt x="90214" y="177021"/>
                </a:lnTo>
                <a:lnTo>
                  <a:pt x="91396" y="180044"/>
                </a:lnTo>
                <a:lnTo>
                  <a:pt x="92579" y="183067"/>
                </a:lnTo>
                <a:lnTo>
                  <a:pt x="93772" y="187602"/>
                </a:lnTo>
                <a:lnTo>
                  <a:pt x="94955" y="190638"/>
                </a:lnTo>
                <a:lnTo>
                  <a:pt x="97331" y="195173"/>
                </a:lnTo>
                <a:lnTo>
                  <a:pt x="98513" y="199707"/>
                </a:lnTo>
                <a:lnTo>
                  <a:pt x="99706" y="205766"/>
                </a:lnTo>
                <a:lnTo>
                  <a:pt x="102082" y="211813"/>
                </a:lnTo>
                <a:lnTo>
                  <a:pt x="104457" y="217859"/>
                </a:lnTo>
                <a:lnTo>
                  <a:pt x="106823" y="223918"/>
                </a:lnTo>
                <a:lnTo>
                  <a:pt x="109199" y="231476"/>
                </a:lnTo>
                <a:lnTo>
                  <a:pt x="111574" y="237535"/>
                </a:lnTo>
                <a:lnTo>
                  <a:pt x="113950" y="245093"/>
                </a:lnTo>
                <a:lnTo>
                  <a:pt x="116326" y="251152"/>
                </a:lnTo>
                <a:lnTo>
                  <a:pt x="119884" y="258710"/>
                </a:lnTo>
                <a:lnTo>
                  <a:pt x="121067" y="266281"/>
                </a:lnTo>
                <a:lnTo>
                  <a:pt x="124635" y="273839"/>
                </a:lnTo>
                <a:lnTo>
                  <a:pt x="125818" y="279898"/>
                </a:lnTo>
                <a:lnTo>
                  <a:pt x="129377" y="287456"/>
                </a:lnTo>
                <a:lnTo>
                  <a:pt x="130569" y="295027"/>
                </a:lnTo>
                <a:lnTo>
                  <a:pt x="134128" y="301073"/>
                </a:lnTo>
                <a:lnTo>
                  <a:pt x="135321" y="307132"/>
                </a:lnTo>
                <a:lnTo>
                  <a:pt x="137686" y="313178"/>
                </a:lnTo>
                <a:lnTo>
                  <a:pt x="140062" y="319237"/>
                </a:lnTo>
                <a:lnTo>
                  <a:pt x="141255" y="325284"/>
                </a:lnTo>
                <a:lnTo>
                  <a:pt x="143620" y="329819"/>
                </a:lnTo>
                <a:lnTo>
                  <a:pt x="144813" y="335878"/>
                </a:lnTo>
                <a:lnTo>
                  <a:pt x="147189" y="338901"/>
                </a:lnTo>
                <a:lnTo>
                  <a:pt x="148372" y="343436"/>
                </a:lnTo>
                <a:lnTo>
                  <a:pt x="149565" y="346471"/>
                </a:lnTo>
                <a:lnTo>
                  <a:pt x="150747" y="351006"/>
                </a:lnTo>
                <a:lnTo>
                  <a:pt x="151930" y="354029"/>
                </a:lnTo>
                <a:lnTo>
                  <a:pt x="153123" y="358564"/>
                </a:lnTo>
                <a:lnTo>
                  <a:pt x="155499" y="361600"/>
                </a:lnTo>
                <a:lnTo>
                  <a:pt x="156681" y="366135"/>
                </a:lnTo>
                <a:lnTo>
                  <a:pt x="157874" y="369158"/>
                </a:lnTo>
                <a:lnTo>
                  <a:pt x="160240" y="372181"/>
                </a:lnTo>
                <a:lnTo>
                  <a:pt x="161433" y="376729"/>
                </a:lnTo>
                <a:lnTo>
                  <a:pt x="163808" y="381263"/>
                </a:lnTo>
                <a:lnTo>
                  <a:pt x="166174" y="385798"/>
                </a:lnTo>
                <a:lnTo>
                  <a:pt x="168550" y="391857"/>
                </a:lnTo>
                <a:lnTo>
                  <a:pt x="170925" y="396392"/>
                </a:lnTo>
                <a:lnTo>
                  <a:pt x="173301" y="402451"/>
                </a:lnTo>
                <a:lnTo>
                  <a:pt x="175676" y="406986"/>
                </a:lnTo>
                <a:lnTo>
                  <a:pt x="179235" y="413032"/>
                </a:lnTo>
                <a:lnTo>
                  <a:pt x="180428" y="417580"/>
                </a:lnTo>
                <a:lnTo>
                  <a:pt x="183986" y="423626"/>
                </a:lnTo>
                <a:lnTo>
                  <a:pt x="186362" y="429672"/>
                </a:lnTo>
                <a:lnTo>
                  <a:pt x="189920" y="437243"/>
                </a:lnTo>
                <a:lnTo>
                  <a:pt x="192296" y="443290"/>
                </a:lnTo>
                <a:lnTo>
                  <a:pt x="195854" y="449349"/>
                </a:lnTo>
                <a:lnTo>
                  <a:pt x="198230" y="455395"/>
                </a:lnTo>
                <a:lnTo>
                  <a:pt x="201788" y="461454"/>
                </a:lnTo>
                <a:lnTo>
                  <a:pt x="204164" y="467500"/>
                </a:lnTo>
                <a:lnTo>
                  <a:pt x="207723" y="473559"/>
                </a:lnTo>
                <a:lnTo>
                  <a:pt x="211281" y="479606"/>
                </a:lnTo>
                <a:lnTo>
                  <a:pt x="213657" y="485652"/>
                </a:lnTo>
                <a:lnTo>
                  <a:pt x="217225" y="493223"/>
                </a:lnTo>
                <a:lnTo>
                  <a:pt x="220784" y="499269"/>
                </a:lnTo>
                <a:lnTo>
                  <a:pt x="223159" y="505328"/>
                </a:lnTo>
                <a:lnTo>
                  <a:pt x="226718" y="511375"/>
                </a:lnTo>
                <a:lnTo>
                  <a:pt x="229093" y="517434"/>
                </a:lnTo>
                <a:lnTo>
                  <a:pt x="232652" y="523480"/>
                </a:lnTo>
                <a:lnTo>
                  <a:pt x="235027" y="529526"/>
                </a:lnTo>
                <a:lnTo>
                  <a:pt x="238586" y="535585"/>
                </a:lnTo>
                <a:lnTo>
                  <a:pt x="242144" y="541632"/>
                </a:lnTo>
                <a:lnTo>
                  <a:pt x="244520" y="547691"/>
                </a:lnTo>
                <a:lnTo>
                  <a:pt x="248088" y="552226"/>
                </a:lnTo>
                <a:lnTo>
                  <a:pt x="250454" y="558285"/>
                </a:lnTo>
                <a:lnTo>
                  <a:pt x="254022" y="564331"/>
                </a:lnTo>
                <a:lnTo>
                  <a:pt x="256388" y="570378"/>
                </a:lnTo>
                <a:lnTo>
                  <a:pt x="259957" y="574925"/>
                </a:lnTo>
                <a:lnTo>
                  <a:pt x="262332" y="579460"/>
                </a:lnTo>
                <a:lnTo>
                  <a:pt x="264698" y="585506"/>
                </a:lnTo>
                <a:lnTo>
                  <a:pt x="268266" y="590054"/>
                </a:lnTo>
                <a:lnTo>
                  <a:pt x="270642" y="594588"/>
                </a:lnTo>
                <a:lnTo>
                  <a:pt x="273008" y="599123"/>
                </a:lnTo>
                <a:lnTo>
                  <a:pt x="275383" y="602159"/>
                </a:lnTo>
                <a:lnTo>
                  <a:pt x="277759" y="606694"/>
                </a:lnTo>
                <a:lnTo>
                  <a:pt x="278942" y="609717"/>
                </a:lnTo>
                <a:lnTo>
                  <a:pt x="281317" y="614252"/>
                </a:lnTo>
                <a:lnTo>
                  <a:pt x="283693" y="617288"/>
                </a:lnTo>
                <a:lnTo>
                  <a:pt x="286069" y="620311"/>
                </a:lnTo>
                <a:lnTo>
                  <a:pt x="288444" y="624846"/>
                </a:lnTo>
                <a:lnTo>
                  <a:pt x="292003" y="629393"/>
                </a:lnTo>
                <a:lnTo>
                  <a:pt x="294378" y="632416"/>
                </a:lnTo>
                <a:lnTo>
                  <a:pt x="296754" y="635439"/>
                </a:lnTo>
                <a:lnTo>
                  <a:pt x="301495" y="635439"/>
                </a:lnTo>
                <a:lnTo>
                  <a:pt x="303871" y="633928"/>
                </a:lnTo>
                <a:lnTo>
                  <a:pt x="307439" y="632416"/>
                </a:lnTo>
                <a:lnTo>
                  <a:pt x="310998" y="630905"/>
                </a:lnTo>
                <a:lnTo>
                  <a:pt x="315749" y="629393"/>
                </a:lnTo>
                <a:lnTo>
                  <a:pt x="320490" y="626357"/>
                </a:lnTo>
                <a:lnTo>
                  <a:pt x="326424" y="624846"/>
                </a:lnTo>
                <a:lnTo>
                  <a:pt x="331176" y="621822"/>
                </a:lnTo>
                <a:lnTo>
                  <a:pt x="337110" y="617288"/>
                </a:lnTo>
                <a:lnTo>
                  <a:pt x="340668" y="615776"/>
                </a:lnTo>
                <a:lnTo>
                  <a:pt x="344237" y="614252"/>
                </a:lnTo>
                <a:lnTo>
                  <a:pt x="346612" y="612740"/>
                </a:lnTo>
                <a:lnTo>
                  <a:pt x="350171" y="611229"/>
                </a:lnTo>
                <a:lnTo>
                  <a:pt x="352546" y="608205"/>
                </a:lnTo>
                <a:lnTo>
                  <a:pt x="356105" y="606694"/>
                </a:lnTo>
                <a:lnTo>
                  <a:pt x="359663" y="605182"/>
                </a:lnTo>
                <a:lnTo>
                  <a:pt x="363222" y="602159"/>
                </a:lnTo>
                <a:lnTo>
                  <a:pt x="365597" y="600635"/>
                </a:lnTo>
                <a:lnTo>
                  <a:pt x="369166" y="599123"/>
                </a:lnTo>
                <a:lnTo>
                  <a:pt x="372724" y="596100"/>
                </a:lnTo>
                <a:lnTo>
                  <a:pt x="376283" y="594588"/>
                </a:lnTo>
                <a:lnTo>
                  <a:pt x="378658" y="591565"/>
                </a:lnTo>
                <a:lnTo>
                  <a:pt x="382217" y="590054"/>
                </a:lnTo>
                <a:lnTo>
                  <a:pt x="384592" y="587030"/>
                </a:lnTo>
                <a:lnTo>
                  <a:pt x="388151" y="585506"/>
                </a:lnTo>
                <a:lnTo>
                  <a:pt x="390526" y="583995"/>
                </a:lnTo>
                <a:lnTo>
                  <a:pt x="394085" y="580971"/>
                </a:lnTo>
                <a:lnTo>
                  <a:pt x="397653" y="579460"/>
                </a:lnTo>
                <a:lnTo>
                  <a:pt x="400019" y="577948"/>
                </a:lnTo>
                <a:lnTo>
                  <a:pt x="405963" y="573413"/>
                </a:lnTo>
                <a:lnTo>
                  <a:pt x="411897" y="568866"/>
                </a:lnTo>
                <a:lnTo>
                  <a:pt x="416638" y="565843"/>
                </a:lnTo>
                <a:lnTo>
                  <a:pt x="421390" y="562820"/>
                </a:lnTo>
                <a:lnTo>
                  <a:pt x="426141" y="558285"/>
                </a:lnTo>
                <a:lnTo>
                  <a:pt x="429699" y="556760"/>
                </a:lnTo>
                <a:lnTo>
                  <a:pt x="433258" y="553737"/>
                </a:lnTo>
                <a:lnTo>
                  <a:pt x="436826" y="552226"/>
                </a:lnTo>
                <a:lnTo>
                  <a:pt x="440385" y="549203"/>
                </a:lnTo>
                <a:lnTo>
                  <a:pt x="442760" y="549203"/>
                </a:lnTo>
                <a:lnTo>
                  <a:pt x="416638" y="517434"/>
                </a:lnTo>
                <a:lnTo>
                  <a:pt x="353729" y="411521"/>
                </a:lnTo>
                <a:lnTo>
                  <a:pt x="321683" y="438755"/>
                </a:lnTo>
                <a:lnTo>
                  <a:pt x="251647" y="301073"/>
                </a:lnTo>
                <a:lnTo>
                  <a:pt x="131752" y="151298"/>
                </a:lnTo>
                <a:lnTo>
                  <a:pt x="131752" y="149787"/>
                </a:lnTo>
                <a:lnTo>
                  <a:pt x="132945" y="145239"/>
                </a:lnTo>
                <a:lnTo>
                  <a:pt x="132945" y="142216"/>
                </a:lnTo>
                <a:lnTo>
                  <a:pt x="134128" y="139193"/>
                </a:lnTo>
                <a:lnTo>
                  <a:pt x="134128" y="136170"/>
                </a:lnTo>
                <a:lnTo>
                  <a:pt x="135321" y="131622"/>
                </a:lnTo>
                <a:lnTo>
                  <a:pt x="135321" y="128599"/>
                </a:lnTo>
                <a:lnTo>
                  <a:pt x="136504" y="124064"/>
                </a:lnTo>
                <a:lnTo>
                  <a:pt x="136504" y="119530"/>
                </a:lnTo>
                <a:lnTo>
                  <a:pt x="137686" y="114982"/>
                </a:lnTo>
                <a:lnTo>
                  <a:pt x="137686" y="111959"/>
                </a:lnTo>
                <a:lnTo>
                  <a:pt x="138879" y="107424"/>
                </a:lnTo>
                <a:lnTo>
                  <a:pt x="138879" y="96830"/>
                </a:lnTo>
                <a:lnTo>
                  <a:pt x="137686" y="92295"/>
                </a:lnTo>
                <a:lnTo>
                  <a:pt x="136504" y="87748"/>
                </a:lnTo>
                <a:lnTo>
                  <a:pt x="136504" y="83213"/>
                </a:lnTo>
                <a:lnTo>
                  <a:pt x="135321" y="78678"/>
                </a:lnTo>
                <a:lnTo>
                  <a:pt x="134128" y="74131"/>
                </a:lnTo>
                <a:lnTo>
                  <a:pt x="131752" y="68085"/>
                </a:lnTo>
                <a:lnTo>
                  <a:pt x="130569" y="65061"/>
                </a:lnTo>
                <a:lnTo>
                  <a:pt x="129377" y="59002"/>
                </a:lnTo>
                <a:lnTo>
                  <a:pt x="128194" y="55979"/>
                </a:lnTo>
                <a:lnTo>
                  <a:pt x="125818" y="51444"/>
                </a:lnTo>
                <a:lnTo>
                  <a:pt x="124635" y="48421"/>
                </a:lnTo>
                <a:lnTo>
                  <a:pt x="123443" y="43874"/>
                </a:lnTo>
                <a:lnTo>
                  <a:pt x="123443" y="42362"/>
                </a:lnTo>
                <a:lnTo>
                  <a:pt x="121067" y="43874"/>
                </a:lnTo>
                <a:lnTo>
                  <a:pt x="118701" y="45385"/>
                </a:lnTo>
                <a:lnTo>
                  <a:pt x="116326" y="48421"/>
                </a:lnTo>
                <a:lnTo>
                  <a:pt x="112767" y="49933"/>
                </a:lnTo>
                <a:lnTo>
                  <a:pt x="109199" y="52956"/>
                </a:lnTo>
                <a:lnTo>
                  <a:pt x="104457" y="55979"/>
                </a:lnTo>
                <a:lnTo>
                  <a:pt x="100889" y="59002"/>
                </a:lnTo>
                <a:lnTo>
                  <a:pt x="96148" y="62038"/>
                </a:lnTo>
                <a:lnTo>
                  <a:pt x="91396" y="65061"/>
                </a:lnTo>
                <a:lnTo>
                  <a:pt x="86645" y="68085"/>
                </a:lnTo>
                <a:lnTo>
                  <a:pt x="83087" y="71108"/>
                </a:lnTo>
                <a:lnTo>
                  <a:pt x="79528" y="72619"/>
                </a:lnTo>
                <a:lnTo>
                  <a:pt x="72401" y="72619"/>
                </a:lnTo>
                <a:lnTo>
                  <a:pt x="70026" y="71108"/>
                </a:lnTo>
                <a:lnTo>
                  <a:pt x="68843" y="69596"/>
                </a:lnTo>
                <a:lnTo>
                  <a:pt x="66467" y="65061"/>
                </a:lnTo>
                <a:lnTo>
                  <a:pt x="65284" y="62038"/>
                </a:lnTo>
                <a:lnTo>
                  <a:pt x="64092" y="57491"/>
                </a:lnTo>
                <a:lnTo>
                  <a:pt x="64092" y="52956"/>
                </a:lnTo>
                <a:close/>
              </a:path>
            </a:pathLst>
          </a:custGeom>
          <a:solidFill>
            <a:srgbClr val="FDDAB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037891" y="3495351"/>
            <a:ext cx="419024" cy="706599"/>
          </a:xfrm>
          <a:custGeom>
            <a:avLst/>
            <a:gdLst/>
            <a:ahLst/>
            <a:cxnLst/>
            <a:rect l="l" t="t" r="r" b="b"/>
            <a:pathLst>
              <a:path w="419024" h="706599">
                <a:moveTo>
                  <a:pt x="303881" y="478145"/>
                </a:moveTo>
                <a:lnTo>
                  <a:pt x="301505" y="470574"/>
                </a:lnTo>
                <a:lnTo>
                  <a:pt x="297947" y="464528"/>
                </a:lnTo>
                <a:lnTo>
                  <a:pt x="295571" y="456957"/>
                </a:lnTo>
                <a:lnTo>
                  <a:pt x="293195" y="450911"/>
                </a:lnTo>
                <a:lnTo>
                  <a:pt x="290820" y="446364"/>
                </a:lnTo>
                <a:lnTo>
                  <a:pt x="289637" y="443340"/>
                </a:lnTo>
                <a:lnTo>
                  <a:pt x="287261" y="438806"/>
                </a:lnTo>
                <a:lnTo>
                  <a:pt x="286079" y="434271"/>
                </a:lnTo>
                <a:lnTo>
                  <a:pt x="283703" y="431235"/>
                </a:lnTo>
                <a:lnTo>
                  <a:pt x="282510" y="426700"/>
                </a:lnTo>
                <a:lnTo>
                  <a:pt x="280144" y="422165"/>
                </a:lnTo>
                <a:lnTo>
                  <a:pt x="278952" y="419142"/>
                </a:lnTo>
                <a:lnTo>
                  <a:pt x="276576" y="413083"/>
                </a:lnTo>
                <a:lnTo>
                  <a:pt x="275393" y="410035"/>
                </a:lnTo>
                <a:lnTo>
                  <a:pt x="273018" y="405462"/>
                </a:lnTo>
                <a:lnTo>
                  <a:pt x="270642" y="401016"/>
                </a:lnTo>
                <a:lnTo>
                  <a:pt x="269459" y="397967"/>
                </a:lnTo>
                <a:lnTo>
                  <a:pt x="267083" y="393394"/>
                </a:lnTo>
                <a:lnTo>
                  <a:pt x="264708" y="388821"/>
                </a:lnTo>
                <a:lnTo>
                  <a:pt x="263525" y="384376"/>
                </a:lnTo>
                <a:lnTo>
                  <a:pt x="259957" y="379803"/>
                </a:lnTo>
                <a:lnTo>
                  <a:pt x="257591" y="375230"/>
                </a:lnTo>
                <a:lnTo>
                  <a:pt x="255215" y="370784"/>
                </a:lnTo>
                <a:lnTo>
                  <a:pt x="252840" y="367735"/>
                </a:lnTo>
                <a:lnTo>
                  <a:pt x="250464" y="363162"/>
                </a:lnTo>
                <a:lnTo>
                  <a:pt x="248088" y="357065"/>
                </a:lnTo>
                <a:lnTo>
                  <a:pt x="245713" y="354017"/>
                </a:lnTo>
                <a:lnTo>
                  <a:pt x="243347" y="349571"/>
                </a:lnTo>
                <a:lnTo>
                  <a:pt x="240971" y="344998"/>
                </a:lnTo>
                <a:lnTo>
                  <a:pt x="237403" y="340425"/>
                </a:lnTo>
                <a:lnTo>
                  <a:pt x="235037" y="335979"/>
                </a:lnTo>
                <a:lnTo>
                  <a:pt x="232662" y="331406"/>
                </a:lnTo>
                <a:lnTo>
                  <a:pt x="230286" y="328358"/>
                </a:lnTo>
                <a:lnTo>
                  <a:pt x="226728" y="323785"/>
                </a:lnTo>
                <a:lnTo>
                  <a:pt x="224352" y="319339"/>
                </a:lnTo>
                <a:lnTo>
                  <a:pt x="221976" y="314766"/>
                </a:lnTo>
                <a:lnTo>
                  <a:pt x="218418" y="310193"/>
                </a:lnTo>
                <a:lnTo>
                  <a:pt x="216042" y="307145"/>
                </a:lnTo>
                <a:lnTo>
                  <a:pt x="212484" y="301175"/>
                </a:lnTo>
                <a:lnTo>
                  <a:pt x="210108" y="298126"/>
                </a:lnTo>
                <a:lnTo>
                  <a:pt x="206540" y="293553"/>
                </a:lnTo>
                <a:lnTo>
                  <a:pt x="204174" y="288980"/>
                </a:lnTo>
                <a:lnTo>
                  <a:pt x="200606" y="284534"/>
                </a:lnTo>
                <a:lnTo>
                  <a:pt x="198230" y="281486"/>
                </a:lnTo>
                <a:lnTo>
                  <a:pt x="194672" y="276913"/>
                </a:lnTo>
                <a:lnTo>
                  <a:pt x="192296" y="272340"/>
                </a:lnTo>
                <a:lnTo>
                  <a:pt x="188738" y="269291"/>
                </a:lnTo>
                <a:lnTo>
                  <a:pt x="186362" y="264846"/>
                </a:lnTo>
                <a:lnTo>
                  <a:pt x="180428" y="257224"/>
                </a:lnTo>
                <a:lnTo>
                  <a:pt x="175676" y="251254"/>
                </a:lnTo>
                <a:lnTo>
                  <a:pt x="169742" y="243632"/>
                </a:lnTo>
                <a:lnTo>
                  <a:pt x="165001" y="236011"/>
                </a:lnTo>
                <a:lnTo>
                  <a:pt x="159067" y="230041"/>
                </a:lnTo>
                <a:lnTo>
                  <a:pt x="154316" y="223944"/>
                </a:lnTo>
                <a:lnTo>
                  <a:pt x="148382" y="217973"/>
                </a:lnTo>
                <a:lnTo>
                  <a:pt x="143630" y="211876"/>
                </a:lnTo>
                <a:lnTo>
                  <a:pt x="138879" y="207303"/>
                </a:lnTo>
                <a:lnTo>
                  <a:pt x="134138" y="201333"/>
                </a:lnTo>
                <a:lnTo>
                  <a:pt x="130569" y="196760"/>
                </a:lnTo>
                <a:lnTo>
                  <a:pt x="125828" y="192188"/>
                </a:lnTo>
                <a:lnTo>
                  <a:pt x="121077" y="187615"/>
                </a:lnTo>
                <a:lnTo>
                  <a:pt x="117518" y="183169"/>
                </a:lnTo>
                <a:lnTo>
                  <a:pt x="113960" y="178596"/>
                </a:lnTo>
                <a:lnTo>
                  <a:pt x="110392" y="175547"/>
                </a:lnTo>
                <a:lnTo>
                  <a:pt x="108016" y="170974"/>
                </a:lnTo>
                <a:lnTo>
                  <a:pt x="105650" y="169450"/>
                </a:lnTo>
                <a:lnTo>
                  <a:pt x="100899" y="165004"/>
                </a:lnTo>
                <a:lnTo>
                  <a:pt x="97341" y="160431"/>
                </a:lnTo>
                <a:lnTo>
                  <a:pt x="94965" y="158907"/>
                </a:lnTo>
                <a:lnTo>
                  <a:pt x="93772" y="157383"/>
                </a:lnTo>
                <a:lnTo>
                  <a:pt x="93772" y="152810"/>
                </a:lnTo>
                <a:lnTo>
                  <a:pt x="92589" y="149888"/>
                </a:lnTo>
                <a:lnTo>
                  <a:pt x="92589" y="146840"/>
                </a:lnTo>
                <a:lnTo>
                  <a:pt x="91406" y="142267"/>
                </a:lnTo>
                <a:lnTo>
                  <a:pt x="91406" y="134645"/>
                </a:lnTo>
                <a:lnTo>
                  <a:pt x="90214" y="130200"/>
                </a:lnTo>
                <a:lnTo>
                  <a:pt x="90214" y="125627"/>
                </a:lnTo>
                <a:lnTo>
                  <a:pt x="89031" y="121054"/>
                </a:lnTo>
                <a:lnTo>
                  <a:pt x="87838" y="115084"/>
                </a:lnTo>
                <a:lnTo>
                  <a:pt x="87838" y="108986"/>
                </a:lnTo>
                <a:lnTo>
                  <a:pt x="86655" y="102889"/>
                </a:lnTo>
                <a:lnTo>
                  <a:pt x="86655" y="98443"/>
                </a:lnTo>
                <a:lnTo>
                  <a:pt x="84280" y="92346"/>
                </a:lnTo>
                <a:lnTo>
                  <a:pt x="83097" y="84725"/>
                </a:lnTo>
                <a:lnTo>
                  <a:pt x="81904" y="78755"/>
                </a:lnTo>
                <a:lnTo>
                  <a:pt x="80721" y="74182"/>
                </a:lnTo>
                <a:lnTo>
                  <a:pt x="79528" y="68085"/>
                </a:lnTo>
                <a:lnTo>
                  <a:pt x="78345" y="62114"/>
                </a:lnTo>
                <a:lnTo>
                  <a:pt x="77163" y="56017"/>
                </a:lnTo>
                <a:lnTo>
                  <a:pt x="75970" y="51444"/>
                </a:lnTo>
                <a:lnTo>
                  <a:pt x="74787" y="46999"/>
                </a:lnTo>
                <a:lnTo>
                  <a:pt x="73594" y="42426"/>
                </a:lnTo>
                <a:lnTo>
                  <a:pt x="71219" y="37853"/>
                </a:lnTo>
                <a:lnTo>
                  <a:pt x="70036" y="34804"/>
                </a:lnTo>
                <a:lnTo>
                  <a:pt x="66477" y="27310"/>
                </a:lnTo>
                <a:lnTo>
                  <a:pt x="64102" y="22737"/>
                </a:lnTo>
                <a:lnTo>
                  <a:pt x="60543" y="19688"/>
                </a:lnTo>
                <a:lnTo>
                  <a:pt x="56975" y="15242"/>
                </a:lnTo>
                <a:lnTo>
                  <a:pt x="52233" y="12194"/>
                </a:lnTo>
                <a:lnTo>
                  <a:pt x="47482" y="10670"/>
                </a:lnTo>
                <a:lnTo>
                  <a:pt x="42731" y="7621"/>
                </a:lnTo>
                <a:lnTo>
                  <a:pt x="37990" y="6097"/>
                </a:lnTo>
                <a:lnTo>
                  <a:pt x="33238" y="4572"/>
                </a:lnTo>
                <a:lnTo>
                  <a:pt x="29680" y="3048"/>
                </a:lnTo>
                <a:lnTo>
                  <a:pt x="24929" y="1524"/>
                </a:lnTo>
                <a:lnTo>
                  <a:pt x="20177" y="1524"/>
                </a:lnTo>
                <a:lnTo>
                  <a:pt x="16619" y="0"/>
                </a:lnTo>
                <a:lnTo>
                  <a:pt x="7126" y="0"/>
                </a:lnTo>
                <a:lnTo>
                  <a:pt x="0" y="86249"/>
                </a:lnTo>
                <a:lnTo>
                  <a:pt x="2375" y="87773"/>
                </a:lnTo>
                <a:lnTo>
                  <a:pt x="5934" y="89298"/>
                </a:lnTo>
                <a:lnTo>
                  <a:pt x="9502" y="92346"/>
                </a:lnTo>
                <a:lnTo>
                  <a:pt x="13061" y="95395"/>
                </a:lnTo>
                <a:lnTo>
                  <a:pt x="17802" y="99968"/>
                </a:lnTo>
                <a:lnTo>
                  <a:pt x="21370" y="102889"/>
                </a:lnTo>
                <a:lnTo>
                  <a:pt x="23746" y="104414"/>
                </a:lnTo>
                <a:lnTo>
                  <a:pt x="27304" y="107462"/>
                </a:lnTo>
                <a:lnTo>
                  <a:pt x="29680" y="110511"/>
                </a:lnTo>
                <a:lnTo>
                  <a:pt x="33238" y="113559"/>
                </a:lnTo>
                <a:lnTo>
                  <a:pt x="35614" y="116608"/>
                </a:lnTo>
                <a:lnTo>
                  <a:pt x="37990" y="119530"/>
                </a:lnTo>
                <a:lnTo>
                  <a:pt x="41548" y="122578"/>
                </a:lnTo>
                <a:lnTo>
                  <a:pt x="43924" y="127151"/>
                </a:lnTo>
                <a:lnTo>
                  <a:pt x="47482" y="130200"/>
                </a:lnTo>
                <a:lnTo>
                  <a:pt x="49858" y="134645"/>
                </a:lnTo>
                <a:lnTo>
                  <a:pt x="53416" y="137694"/>
                </a:lnTo>
                <a:lnTo>
                  <a:pt x="55792" y="142267"/>
                </a:lnTo>
                <a:lnTo>
                  <a:pt x="58168" y="146840"/>
                </a:lnTo>
                <a:lnTo>
                  <a:pt x="60543" y="149888"/>
                </a:lnTo>
                <a:lnTo>
                  <a:pt x="64102" y="155859"/>
                </a:lnTo>
                <a:lnTo>
                  <a:pt x="65284" y="158907"/>
                </a:lnTo>
                <a:lnTo>
                  <a:pt x="67660" y="165004"/>
                </a:lnTo>
                <a:lnTo>
                  <a:pt x="68853" y="169450"/>
                </a:lnTo>
                <a:lnTo>
                  <a:pt x="71219" y="174023"/>
                </a:lnTo>
                <a:lnTo>
                  <a:pt x="72411" y="178596"/>
                </a:lnTo>
                <a:lnTo>
                  <a:pt x="73594" y="186090"/>
                </a:lnTo>
                <a:lnTo>
                  <a:pt x="74787" y="187615"/>
                </a:lnTo>
                <a:lnTo>
                  <a:pt x="75970" y="192188"/>
                </a:lnTo>
                <a:lnTo>
                  <a:pt x="77163" y="196760"/>
                </a:lnTo>
                <a:lnTo>
                  <a:pt x="78345" y="199809"/>
                </a:lnTo>
                <a:lnTo>
                  <a:pt x="79528" y="204255"/>
                </a:lnTo>
                <a:lnTo>
                  <a:pt x="80721" y="208828"/>
                </a:lnTo>
                <a:lnTo>
                  <a:pt x="81904" y="213401"/>
                </a:lnTo>
                <a:lnTo>
                  <a:pt x="84280" y="219371"/>
                </a:lnTo>
                <a:lnTo>
                  <a:pt x="85462" y="222419"/>
                </a:lnTo>
                <a:lnTo>
                  <a:pt x="86655" y="228517"/>
                </a:lnTo>
                <a:lnTo>
                  <a:pt x="89031" y="234614"/>
                </a:lnTo>
                <a:lnTo>
                  <a:pt x="90214" y="240584"/>
                </a:lnTo>
                <a:lnTo>
                  <a:pt x="91406" y="245157"/>
                </a:lnTo>
                <a:lnTo>
                  <a:pt x="93772" y="249730"/>
                </a:lnTo>
                <a:lnTo>
                  <a:pt x="94965" y="257224"/>
                </a:lnTo>
                <a:lnTo>
                  <a:pt x="97341" y="263321"/>
                </a:lnTo>
                <a:lnTo>
                  <a:pt x="98523" y="269291"/>
                </a:lnTo>
                <a:lnTo>
                  <a:pt x="100899" y="275389"/>
                </a:lnTo>
                <a:lnTo>
                  <a:pt x="102082" y="281486"/>
                </a:lnTo>
                <a:lnTo>
                  <a:pt x="104457" y="287456"/>
                </a:lnTo>
                <a:lnTo>
                  <a:pt x="105650" y="293553"/>
                </a:lnTo>
                <a:lnTo>
                  <a:pt x="108016" y="299650"/>
                </a:lnTo>
                <a:lnTo>
                  <a:pt x="109209" y="305620"/>
                </a:lnTo>
                <a:lnTo>
                  <a:pt x="111584" y="313242"/>
                </a:lnTo>
                <a:lnTo>
                  <a:pt x="113960" y="319339"/>
                </a:lnTo>
                <a:lnTo>
                  <a:pt x="115143" y="325309"/>
                </a:lnTo>
                <a:lnTo>
                  <a:pt x="117518" y="331406"/>
                </a:lnTo>
                <a:lnTo>
                  <a:pt x="119894" y="338901"/>
                </a:lnTo>
                <a:lnTo>
                  <a:pt x="121077" y="344998"/>
                </a:lnTo>
                <a:lnTo>
                  <a:pt x="123453" y="351095"/>
                </a:lnTo>
                <a:lnTo>
                  <a:pt x="124635" y="357065"/>
                </a:lnTo>
                <a:lnTo>
                  <a:pt x="127011" y="363162"/>
                </a:lnTo>
                <a:lnTo>
                  <a:pt x="129387" y="369260"/>
                </a:lnTo>
                <a:lnTo>
                  <a:pt x="130569" y="375230"/>
                </a:lnTo>
                <a:lnTo>
                  <a:pt x="132945" y="381327"/>
                </a:lnTo>
                <a:lnTo>
                  <a:pt x="134138" y="388821"/>
                </a:lnTo>
                <a:lnTo>
                  <a:pt x="136514" y="393394"/>
                </a:lnTo>
                <a:lnTo>
                  <a:pt x="137696" y="399491"/>
                </a:lnTo>
                <a:lnTo>
                  <a:pt x="140072" y="405462"/>
                </a:lnTo>
                <a:lnTo>
                  <a:pt x="141255" y="411572"/>
                </a:lnTo>
                <a:lnTo>
                  <a:pt x="143630" y="416106"/>
                </a:lnTo>
                <a:lnTo>
                  <a:pt x="146006" y="422165"/>
                </a:lnTo>
                <a:lnTo>
                  <a:pt x="147189" y="426700"/>
                </a:lnTo>
                <a:lnTo>
                  <a:pt x="149565" y="432746"/>
                </a:lnTo>
                <a:lnTo>
                  <a:pt x="150757" y="437294"/>
                </a:lnTo>
                <a:lnTo>
                  <a:pt x="151940" y="443340"/>
                </a:lnTo>
                <a:lnTo>
                  <a:pt x="153123" y="446364"/>
                </a:lnTo>
                <a:lnTo>
                  <a:pt x="155499" y="450911"/>
                </a:lnTo>
                <a:lnTo>
                  <a:pt x="156691" y="455446"/>
                </a:lnTo>
                <a:lnTo>
                  <a:pt x="157874" y="459981"/>
                </a:lnTo>
                <a:lnTo>
                  <a:pt x="159067" y="464528"/>
                </a:lnTo>
                <a:lnTo>
                  <a:pt x="161433" y="467551"/>
                </a:lnTo>
                <a:lnTo>
                  <a:pt x="162626" y="473598"/>
                </a:lnTo>
                <a:lnTo>
                  <a:pt x="166184" y="479657"/>
                </a:lnTo>
                <a:lnTo>
                  <a:pt x="167377" y="485703"/>
                </a:lnTo>
                <a:lnTo>
                  <a:pt x="170935" y="488726"/>
                </a:lnTo>
                <a:lnTo>
                  <a:pt x="172118" y="491762"/>
                </a:lnTo>
                <a:lnTo>
                  <a:pt x="174494" y="494785"/>
                </a:lnTo>
                <a:lnTo>
                  <a:pt x="176869" y="499320"/>
                </a:lnTo>
                <a:lnTo>
                  <a:pt x="180428" y="502343"/>
                </a:lnTo>
                <a:lnTo>
                  <a:pt x="182803" y="506891"/>
                </a:lnTo>
                <a:lnTo>
                  <a:pt x="186362" y="511425"/>
                </a:lnTo>
                <a:lnTo>
                  <a:pt x="189930" y="515960"/>
                </a:lnTo>
                <a:lnTo>
                  <a:pt x="193489" y="520508"/>
                </a:lnTo>
                <a:lnTo>
                  <a:pt x="197047" y="525042"/>
                </a:lnTo>
                <a:lnTo>
                  <a:pt x="200606" y="529577"/>
                </a:lnTo>
                <a:lnTo>
                  <a:pt x="205357" y="534125"/>
                </a:lnTo>
                <a:lnTo>
                  <a:pt x="208915" y="540171"/>
                </a:lnTo>
                <a:lnTo>
                  <a:pt x="212484" y="543194"/>
                </a:lnTo>
                <a:lnTo>
                  <a:pt x="217225" y="549253"/>
                </a:lnTo>
                <a:lnTo>
                  <a:pt x="220784" y="553788"/>
                </a:lnTo>
                <a:lnTo>
                  <a:pt x="225535" y="559834"/>
                </a:lnTo>
                <a:lnTo>
                  <a:pt x="229093" y="564382"/>
                </a:lnTo>
                <a:lnTo>
                  <a:pt x="232662" y="567405"/>
                </a:lnTo>
                <a:lnTo>
                  <a:pt x="237403" y="571940"/>
                </a:lnTo>
                <a:lnTo>
                  <a:pt x="240971" y="576487"/>
                </a:lnTo>
                <a:lnTo>
                  <a:pt x="243347" y="581022"/>
                </a:lnTo>
                <a:lnTo>
                  <a:pt x="248088" y="585557"/>
                </a:lnTo>
                <a:lnTo>
                  <a:pt x="250464" y="588580"/>
                </a:lnTo>
                <a:lnTo>
                  <a:pt x="254022" y="591616"/>
                </a:lnTo>
                <a:lnTo>
                  <a:pt x="258774" y="597662"/>
                </a:lnTo>
                <a:lnTo>
                  <a:pt x="262332" y="602197"/>
                </a:lnTo>
                <a:lnTo>
                  <a:pt x="264708" y="605233"/>
                </a:lnTo>
                <a:lnTo>
                  <a:pt x="265901" y="606745"/>
                </a:lnTo>
                <a:lnTo>
                  <a:pt x="358480" y="706599"/>
                </a:lnTo>
                <a:lnTo>
                  <a:pt x="377476" y="615814"/>
                </a:lnTo>
                <a:lnTo>
                  <a:pt x="419024" y="553788"/>
                </a:lnTo>
                <a:lnTo>
                  <a:pt x="318125" y="517472"/>
                </a:lnTo>
                <a:lnTo>
                  <a:pt x="318125" y="515960"/>
                </a:lnTo>
                <a:lnTo>
                  <a:pt x="316942" y="512937"/>
                </a:lnTo>
                <a:lnTo>
                  <a:pt x="315749" y="508402"/>
                </a:lnTo>
                <a:lnTo>
                  <a:pt x="314566" y="506891"/>
                </a:lnTo>
                <a:lnTo>
                  <a:pt x="313373" y="502343"/>
                </a:lnTo>
                <a:lnTo>
                  <a:pt x="312191" y="499320"/>
                </a:lnTo>
                <a:lnTo>
                  <a:pt x="309815" y="493274"/>
                </a:lnTo>
                <a:lnTo>
                  <a:pt x="307439" y="488726"/>
                </a:lnTo>
                <a:lnTo>
                  <a:pt x="306256" y="482680"/>
                </a:lnTo>
                <a:lnTo>
                  <a:pt x="303881" y="478145"/>
                </a:lnTo>
                <a:close/>
              </a:path>
            </a:pathLst>
          </a:custGeom>
          <a:solidFill>
            <a:srgbClr val="FDDAB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505582" y="3850892"/>
            <a:ext cx="191073" cy="320800"/>
          </a:xfrm>
          <a:custGeom>
            <a:avLst/>
            <a:gdLst/>
            <a:ahLst/>
            <a:cxnLst/>
            <a:rect l="l" t="t" r="r" b="b"/>
            <a:pathLst>
              <a:path w="191073" h="320800">
                <a:moveTo>
                  <a:pt x="52233" y="51444"/>
                </a:moveTo>
                <a:lnTo>
                  <a:pt x="52233" y="56030"/>
                </a:lnTo>
                <a:lnTo>
                  <a:pt x="53416" y="62076"/>
                </a:lnTo>
                <a:lnTo>
                  <a:pt x="53416" y="93858"/>
                </a:lnTo>
                <a:lnTo>
                  <a:pt x="52233" y="98393"/>
                </a:lnTo>
                <a:lnTo>
                  <a:pt x="52233" y="102927"/>
                </a:lnTo>
                <a:lnTo>
                  <a:pt x="51041" y="108986"/>
                </a:lnTo>
                <a:lnTo>
                  <a:pt x="49858" y="113521"/>
                </a:lnTo>
                <a:lnTo>
                  <a:pt x="48665" y="119568"/>
                </a:lnTo>
                <a:lnTo>
                  <a:pt x="47482" y="124115"/>
                </a:lnTo>
                <a:lnTo>
                  <a:pt x="45107" y="128650"/>
                </a:lnTo>
                <a:lnTo>
                  <a:pt x="42731" y="133185"/>
                </a:lnTo>
                <a:lnTo>
                  <a:pt x="40355" y="137732"/>
                </a:lnTo>
                <a:lnTo>
                  <a:pt x="39172" y="142267"/>
                </a:lnTo>
                <a:lnTo>
                  <a:pt x="36797" y="145290"/>
                </a:lnTo>
                <a:lnTo>
                  <a:pt x="35614" y="149838"/>
                </a:lnTo>
                <a:lnTo>
                  <a:pt x="33238" y="152861"/>
                </a:lnTo>
                <a:lnTo>
                  <a:pt x="32046" y="155884"/>
                </a:lnTo>
                <a:lnTo>
                  <a:pt x="27304" y="161930"/>
                </a:lnTo>
                <a:lnTo>
                  <a:pt x="23746" y="166478"/>
                </a:lnTo>
                <a:lnTo>
                  <a:pt x="18995" y="171013"/>
                </a:lnTo>
                <a:lnTo>
                  <a:pt x="16619" y="175547"/>
                </a:lnTo>
                <a:lnTo>
                  <a:pt x="13061" y="178583"/>
                </a:lnTo>
                <a:lnTo>
                  <a:pt x="9492" y="181606"/>
                </a:lnTo>
                <a:lnTo>
                  <a:pt x="7126" y="183118"/>
                </a:lnTo>
                <a:lnTo>
                  <a:pt x="4751" y="184630"/>
                </a:lnTo>
                <a:lnTo>
                  <a:pt x="1192" y="186141"/>
                </a:lnTo>
                <a:lnTo>
                  <a:pt x="0" y="187653"/>
                </a:lnTo>
                <a:lnTo>
                  <a:pt x="59350" y="230015"/>
                </a:lnTo>
                <a:lnTo>
                  <a:pt x="64102" y="287507"/>
                </a:lnTo>
                <a:lnTo>
                  <a:pt x="64102" y="285995"/>
                </a:lnTo>
                <a:lnTo>
                  <a:pt x="66477" y="284484"/>
                </a:lnTo>
                <a:lnTo>
                  <a:pt x="68853" y="279949"/>
                </a:lnTo>
                <a:lnTo>
                  <a:pt x="72411" y="276926"/>
                </a:lnTo>
                <a:lnTo>
                  <a:pt x="77153" y="272378"/>
                </a:lnTo>
                <a:lnTo>
                  <a:pt x="83097" y="267843"/>
                </a:lnTo>
                <a:lnTo>
                  <a:pt x="85462" y="264820"/>
                </a:lnTo>
                <a:lnTo>
                  <a:pt x="89031" y="261797"/>
                </a:lnTo>
                <a:lnTo>
                  <a:pt x="92589" y="260273"/>
                </a:lnTo>
                <a:lnTo>
                  <a:pt x="94965" y="257249"/>
                </a:lnTo>
                <a:lnTo>
                  <a:pt x="98523" y="255738"/>
                </a:lnTo>
                <a:lnTo>
                  <a:pt x="100899" y="252715"/>
                </a:lnTo>
                <a:lnTo>
                  <a:pt x="104457" y="251203"/>
                </a:lnTo>
                <a:lnTo>
                  <a:pt x="108016" y="248180"/>
                </a:lnTo>
                <a:lnTo>
                  <a:pt x="110392" y="246656"/>
                </a:lnTo>
                <a:lnTo>
                  <a:pt x="113960" y="245144"/>
                </a:lnTo>
                <a:lnTo>
                  <a:pt x="117498" y="243632"/>
                </a:lnTo>
                <a:lnTo>
                  <a:pt x="119904" y="243632"/>
                </a:lnTo>
                <a:lnTo>
                  <a:pt x="125818" y="242121"/>
                </a:lnTo>
                <a:lnTo>
                  <a:pt x="130529" y="243632"/>
                </a:lnTo>
                <a:lnTo>
                  <a:pt x="135341" y="246656"/>
                </a:lnTo>
                <a:lnTo>
                  <a:pt x="138849" y="251203"/>
                </a:lnTo>
                <a:lnTo>
                  <a:pt x="140052" y="255738"/>
                </a:lnTo>
                <a:lnTo>
                  <a:pt x="142458" y="261797"/>
                </a:lnTo>
                <a:lnTo>
                  <a:pt x="142458" y="273890"/>
                </a:lnTo>
                <a:lnTo>
                  <a:pt x="141255" y="279949"/>
                </a:lnTo>
                <a:lnTo>
                  <a:pt x="140052" y="285995"/>
                </a:lnTo>
                <a:lnTo>
                  <a:pt x="137646" y="292054"/>
                </a:lnTo>
                <a:lnTo>
                  <a:pt x="136544" y="298101"/>
                </a:lnTo>
                <a:lnTo>
                  <a:pt x="134138" y="302635"/>
                </a:lnTo>
                <a:lnTo>
                  <a:pt x="132935" y="307183"/>
                </a:lnTo>
                <a:lnTo>
                  <a:pt x="130529" y="311718"/>
                </a:lnTo>
                <a:lnTo>
                  <a:pt x="135341" y="320800"/>
                </a:lnTo>
                <a:lnTo>
                  <a:pt x="136544" y="319288"/>
                </a:lnTo>
                <a:lnTo>
                  <a:pt x="140052" y="319288"/>
                </a:lnTo>
                <a:lnTo>
                  <a:pt x="142458" y="317764"/>
                </a:lnTo>
                <a:lnTo>
                  <a:pt x="145966" y="316252"/>
                </a:lnTo>
                <a:lnTo>
                  <a:pt x="148372" y="314741"/>
                </a:lnTo>
                <a:lnTo>
                  <a:pt x="151980" y="314741"/>
                </a:lnTo>
                <a:lnTo>
                  <a:pt x="154286" y="311718"/>
                </a:lnTo>
                <a:lnTo>
                  <a:pt x="157894" y="310206"/>
                </a:lnTo>
                <a:lnTo>
                  <a:pt x="160200" y="307183"/>
                </a:lnTo>
                <a:lnTo>
                  <a:pt x="163808" y="305671"/>
                </a:lnTo>
                <a:lnTo>
                  <a:pt x="166214" y="302635"/>
                </a:lnTo>
                <a:lnTo>
                  <a:pt x="169722" y="301124"/>
                </a:lnTo>
                <a:lnTo>
                  <a:pt x="174534" y="293566"/>
                </a:lnTo>
                <a:lnTo>
                  <a:pt x="180448" y="287507"/>
                </a:lnTo>
                <a:lnTo>
                  <a:pt x="182753" y="282972"/>
                </a:lnTo>
                <a:lnTo>
                  <a:pt x="185159" y="279949"/>
                </a:lnTo>
                <a:lnTo>
                  <a:pt x="186362" y="273890"/>
                </a:lnTo>
                <a:lnTo>
                  <a:pt x="187565" y="270866"/>
                </a:lnTo>
                <a:lnTo>
                  <a:pt x="188768" y="264820"/>
                </a:lnTo>
                <a:lnTo>
                  <a:pt x="189970" y="258761"/>
                </a:lnTo>
                <a:lnTo>
                  <a:pt x="191073" y="254226"/>
                </a:lnTo>
                <a:lnTo>
                  <a:pt x="191073" y="242121"/>
                </a:lnTo>
                <a:lnTo>
                  <a:pt x="189970" y="236074"/>
                </a:lnTo>
                <a:lnTo>
                  <a:pt x="189970" y="230015"/>
                </a:lnTo>
                <a:lnTo>
                  <a:pt x="188768" y="225481"/>
                </a:lnTo>
                <a:lnTo>
                  <a:pt x="187565" y="220946"/>
                </a:lnTo>
                <a:lnTo>
                  <a:pt x="186362" y="216398"/>
                </a:lnTo>
                <a:lnTo>
                  <a:pt x="185159" y="213375"/>
                </a:lnTo>
                <a:lnTo>
                  <a:pt x="185159" y="208840"/>
                </a:lnTo>
                <a:lnTo>
                  <a:pt x="180448" y="202781"/>
                </a:lnTo>
                <a:lnTo>
                  <a:pt x="176839" y="198247"/>
                </a:lnTo>
                <a:lnTo>
                  <a:pt x="173331" y="193712"/>
                </a:lnTo>
                <a:lnTo>
                  <a:pt x="168520" y="190676"/>
                </a:lnTo>
                <a:lnTo>
                  <a:pt x="163808" y="186141"/>
                </a:lnTo>
                <a:lnTo>
                  <a:pt x="157894" y="184630"/>
                </a:lnTo>
                <a:lnTo>
                  <a:pt x="154286" y="183118"/>
                </a:lnTo>
                <a:lnTo>
                  <a:pt x="151980" y="183118"/>
                </a:lnTo>
                <a:lnTo>
                  <a:pt x="148372" y="181606"/>
                </a:lnTo>
                <a:lnTo>
                  <a:pt x="145966" y="180095"/>
                </a:lnTo>
                <a:lnTo>
                  <a:pt x="142458" y="180095"/>
                </a:lnTo>
                <a:lnTo>
                  <a:pt x="140052" y="178583"/>
                </a:lnTo>
                <a:lnTo>
                  <a:pt x="136544" y="177072"/>
                </a:lnTo>
                <a:lnTo>
                  <a:pt x="132935" y="175547"/>
                </a:lnTo>
                <a:lnTo>
                  <a:pt x="130529" y="174036"/>
                </a:lnTo>
                <a:lnTo>
                  <a:pt x="127021" y="172524"/>
                </a:lnTo>
                <a:lnTo>
                  <a:pt x="123412" y="172524"/>
                </a:lnTo>
                <a:lnTo>
                  <a:pt x="119904" y="171013"/>
                </a:lnTo>
                <a:lnTo>
                  <a:pt x="116326" y="169501"/>
                </a:lnTo>
                <a:lnTo>
                  <a:pt x="113960" y="166478"/>
                </a:lnTo>
                <a:lnTo>
                  <a:pt x="110392" y="164966"/>
                </a:lnTo>
                <a:lnTo>
                  <a:pt x="109209" y="163455"/>
                </a:lnTo>
                <a:lnTo>
                  <a:pt x="103275" y="158907"/>
                </a:lnTo>
                <a:lnTo>
                  <a:pt x="99706" y="155884"/>
                </a:lnTo>
                <a:lnTo>
                  <a:pt x="97341" y="151349"/>
                </a:lnTo>
                <a:lnTo>
                  <a:pt x="94965" y="146802"/>
                </a:lnTo>
                <a:lnTo>
                  <a:pt x="92589" y="142267"/>
                </a:lnTo>
                <a:lnTo>
                  <a:pt x="92589" y="137732"/>
                </a:lnTo>
                <a:lnTo>
                  <a:pt x="91406" y="131673"/>
                </a:lnTo>
                <a:lnTo>
                  <a:pt x="91406" y="122604"/>
                </a:lnTo>
                <a:lnTo>
                  <a:pt x="92589" y="116544"/>
                </a:lnTo>
                <a:lnTo>
                  <a:pt x="92589" y="112010"/>
                </a:lnTo>
                <a:lnTo>
                  <a:pt x="93772" y="107475"/>
                </a:lnTo>
                <a:lnTo>
                  <a:pt x="94965" y="101416"/>
                </a:lnTo>
                <a:lnTo>
                  <a:pt x="97341" y="96881"/>
                </a:lnTo>
                <a:lnTo>
                  <a:pt x="98523" y="90822"/>
                </a:lnTo>
                <a:lnTo>
                  <a:pt x="99706" y="86287"/>
                </a:lnTo>
                <a:lnTo>
                  <a:pt x="100899" y="80241"/>
                </a:lnTo>
                <a:lnTo>
                  <a:pt x="102082" y="75693"/>
                </a:lnTo>
                <a:lnTo>
                  <a:pt x="103275" y="71159"/>
                </a:lnTo>
                <a:lnTo>
                  <a:pt x="104457" y="66624"/>
                </a:lnTo>
                <a:lnTo>
                  <a:pt x="105650" y="60565"/>
                </a:lnTo>
                <a:lnTo>
                  <a:pt x="108016" y="57542"/>
                </a:lnTo>
                <a:lnTo>
                  <a:pt x="108016" y="37853"/>
                </a:lnTo>
                <a:lnTo>
                  <a:pt x="105650" y="33280"/>
                </a:lnTo>
                <a:lnTo>
                  <a:pt x="104457" y="28834"/>
                </a:lnTo>
                <a:lnTo>
                  <a:pt x="102082" y="24261"/>
                </a:lnTo>
                <a:lnTo>
                  <a:pt x="98523" y="19688"/>
                </a:lnTo>
                <a:lnTo>
                  <a:pt x="94965" y="15242"/>
                </a:lnTo>
                <a:lnTo>
                  <a:pt x="90214" y="12194"/>
                </a:lnTo>
                <a:lnTo>
                  <a:pt x="85462" y="7621"/>
                </a:lnTo>
                <a:lnTo>
                  <a:pt x="81904" y="6097"/>
                </a:lnTo>
                <a:lnTo>
                  <a:pt x="75970" y="4572"/>
                </a:lnTo>
                <a:lnTo>
                  <a:pt x="71219" y="3048"/>
                </a:lnTo>
                <a:lnTo>
                  <a:pt x="66477" y="1524"/>
                </a:lnTo>
                <a:lnTo>
                  <a:pt x="61726" y="1524"/>
                </a:lnTo>
                <a:lnTo>
                  <a:pt x="56975" y="0"/>
                </a:lnTo>
                <a:lnTo>
                  <a:pt x="46299" y="0"/>
                </a:lnTo>
                <a:lnTo>
                  <a:pt x="41548" y="1524"/>
                </a:lnTo>
                <a:lnTo>
                  <a:pt x="40355" y="1524"/>
                </a:lnTo>
                <a:lnTo>
                  <a:pt x="41548" y="4572"/>
                </a:lnTo>
                <a:lnTo>
                  <a:pt x="42731" y="7621"/>
                </a:lnTo>
                <a:lnTo>
                  <a:pt x="43924" y="13718"/>
                </a:lnTo>
                <a:lnTo>
                  <a:pt x="45107" y="18164"/>
                </a:lnTo>
                <a:lnTo>
                  <a:pt x="47482" y="25785"/>
                </a:lnTo>
                <a:lnTo>
                  <a:pt x="47482" y="28834"/>
                </a:lnTo>
                <a:lnTo>
                  <a:pt x="48665" y="33280"/>
                </a:lnTo>
                <a:lnTo>
                  <a:pt x="49858" y="37853"/>
                </a:lnTo>
                <a:lnTo>
                  <a:pt x="51041" y="43950"/>
                </a:lnTo>
                <a:lnTo>
                  <a:pt x="51041" y="46999"/>
                </a:lnTo>
                <a:lnTo>
                  <a:pt x="52233" y="51444"/>
                </a:lnTo>
                <a:close/>
              </a:path>
            </a:pathLst>
          </a:custGeom>
          <a:solidFill>
            <a:srgbClr val="FDCD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201700" y="3738983"/>
            <a:ext cx="242154" cy="443290"/>
          </a:xfrm>
          <a:custGeom>
            <a:avLst/>
            <a:gdLst/>
            <a:ahLst/>
            <a:cxnLst/>
            <a:rect l="l" t="t" r="r" b="b"/>
            <a:pathLst>
              <a:path w="242154" h="443290">
                <a:moveTo>
                  <a:pt x="94965" y="357053"/>
                </a:moveTo>
                <a:lnTo>
                  <a:pt x="96148" y="361600"/>
                </a:lnTo>
                <a:lnTo>
                  <a:pt x="98523" y="364623"/>
                </a:lnTo>
                <a:lnTo>
                  <a:pt x="102092" y="367646"/>
                </a:lnTo>
                <a:lnTo>
                  <a:pt x="105650" y="372181"/>
                </a:lnTo>
                <a:lnTo>
                  <a:pt x="108026" y="375217"/>
                </a:lnTo>
                <a:lnTo>
                  <a:pt x="111584" y="379752"/>
                </a:lnTo>
                <a:lnTo>
                  <a:pt x="116336" y="382775"/>
                </a:lnTo>
                <a:lnTo>
                  <a:pt x="119894" y="387310"/>
                </a:lnTo>
                <a:lnTo>
                  <a:pt x="123453" y="390346"/>
                </a:lnTo>
                <a:lnTo>
                  <a:pt x="127011" y="393369"/>
                </a:lnTo>
                <a:lnTo>
                  <a:pt x="131762" y="397904"/>
                </a:lnTo>
                <a:lnTo>
                  <a:pt x="136514" y="400927"/>
                </a:lnTo>
                <a:lnTo>
                  <a:pt x="140072" y="405474"/>
                </a:lnTo>
                <a:lnTo>
                  <a:pt x="143630" y="408498"/>
                </a:lnTo>
                <a:lnTo>
                  <a:pt x="148382" y="411521"/>
                </a:lnTo>
                <a:lnTo>
                  <a:pt x="153133" y="414544"/>
                </a:lnTo>
                <a:lnTo>
                  <a:pt x="156691" y="417580"/>
                </a:lnTo>
                <a:lnTo>
                  <a:pt x="160250" y="420603"/>
                </a:lnTo>
                <a:lnTo>
                  <a:pt x="165001" y="423626"/>
                </a:lnTo>
                <a:lnTo>
                  <a:pt x="168560" y="426649"/>
                </a:lnTo>
                <a:lnTo>
                  <a:pt x="170935" y="428161"/>
                </a:lnTo>
                <a:lnTo>
                  <a:pt x="174494" y="431197"/>
                </a:lnTo>
                <a:lnTo>
                  <a:pt x="178052" y="432708"/>
                </a:lnTo>
                <a:lnTo>
                  <a:pt x="181621" y="435732"/>
                </a:lnTo>
                <a:lnTo>
                  <a:pt x="186362" y="438755"/>
                </a:lnTo>
                <a:lnTo>
                  <a:pt x="189930" y="441778"/>
                </a:lnTo>
                <a:lnTo>
                  <a:pt x="192306" y="443290"/>
                </a:lnTo>
                <a:lnTo>
                  <a:pt x="193489" y="443290"/>
                </a:lnTo>
                <a:lnTo>
                  <a:pt x="193489" y="440266"/>
                </a:lnTo>
                <a:lnTo>
                  <a:pt x="194672" y="434220"/>
                </a:lnTo>
                <a:lnTo>
                  <a:pt x="197047" y="428161"/>
                </a:lnTo>
                <a:lnTo>
                  <a:pt x="197047" y="423626"/>
                </a:lnTo>
                <a:lnTo>
                  <a:pt x="198240" y="419091"/>
                </a:lnTo>
                <a:lnTo>
                  <a:pt x="199423" y="414544"/>
                </a:lnTo>
                <a:lnTo>
                  <a:pt x="201799" y="411521"/>
                </a:lnTo>
                <a:lnTo>
                  <a:pt x="202981" y="405474"/>
                </a:lnTo>
                <a:lnTo>
                  <a:pt x="204174" y="400927"/>
                </a:lnTo>
                <a:lnTo>
                  <a:pt x="206550" y="396392"/>
                </a:lnTo>
                <a:lnTo>
                  <a:pt x="207733" y="391857"/>
                </a:lnTo>
                <a:lnTo>
                  <a:pt x="208915" y="385798"/>
                </a:lnTo>
                <a:lnTo>
                  <a:pt x="211291" y="381263"/>
                </a:lnTo>
                <a:lnTo>
                  <a:pt x="212484" y="375217"/>
                </a:lnTo>
                <a:lnTo>
                  <a:pt x="213667" y="370670"/>
                </a:lnTo>
                <a:lnTo>
                  <a:pt x="216042" y="364623"/>
                </a:lnTo>
                <a:lnTo>
                  <a:pt x="218418" y="360088"/>
                </a:lnTo>
                <a:lnTo>
                  <a:pt x="219601" y="355541"/>
                </a:lnTo>
                <a:lnTo>
                  <a:pt x="221976" y="351006"/>
                </a:lnTo>
                <a:lnTo>
                  <a:pt x="224352" y="346471"/>
                </a:lnTo>
                <a:lnTo>
                  <a:pt x="226728" y="341924"/>
                </a:lnTo>
                <a:lnTo>
                  <a:pt x="227910" y="337389"/>
                </a:lnTo>
                <a:lnTo>
                  <a:pt x="230286" y="334366"/>
                </a:lnTo>
                <a:lnTo>
                  <a:pt x="235037" y="328307"/>
                </a:lnTo>
                <a:lnTo>
                  <a:pt x="239779" y="323772"/>
                </a:lnTo>
                <a:lnTo>
                  <a:pt x="242154" y="319237"/>
                </a:lnTo>
                <a:lnTo>
                  <a:pt x="242154" y="314690"/>
                </a:lnTo>
                <a:lnTo>
                  <a:pt x="240971" y="310155"/>
                </a:lnTo>
                <a:lnTo>
                  <a:pt x="236220" y="305620"/>
                </a:lnTo>
                <a:lnTo>
                  <a:pt x="233845" y="304109"/>
                </a:lnTo>
                <a:lnTo>
                  <a:pt x="230286" y="301073"/>
                </a:lnTo>
                <a:lnTo>
                  <a:pt x="226728" y="298050"/>
                </a:lnTo>
                <a:lnTo>
                  <a:pt x="224352" y="296538"/>
                </a:lnTo>
                <a:lnTo>
                  <a:pt x="219601" y="293515"/>
                </a:lnTo>
                <a:lnTo>
                  <a:pt x="216042" y="292003"/>
                </a:lnTo>
                <a:lnTo>
                  <a:pt x="211291" y="290492"/>
                </a:lnTo>
                <a:lnTo>
                  <a:pt x="207733" y="287456"/>
                </a:lnTo>
                <a:lnTo>
                  <a:pt x="202981" y="284433"/>
                </a:lnTo>
                <a:lnTo>
                  <a:pt x="198240" y="282921"/>
                </a:lnTo>
                <a:lnTo>
                  <a:pt x="193489" y="281410"/>
                </a:lnTo>
                <a:lnTo>
                  <a:pt x="189930" y="278386"/>
                </a:lnTo>
                <a:lnTo>
                  <a:pt x="185179" y="276875"/>
                </a:lnTo>
                <a:lnTo>
                  <a:pt x="181621" y="275363"/>
                </a:lnTo>
                <a:lnTo>
                  <a:pt x="176869" y="273839"/>
                </a:lnTo>
                <a:lnTo>
                  <a:pt x="174494" y="272327"/>
                </a:lnTo>
                <a:lnTo>
                  <a:pt x="170935" y="270816"/>
                </a:lnTo>
                <a:lnTo>
                  <a:pt x="167377" y="270816"/>
                </a:lnTo>
                <a:lnTo>
                  <a:pt x="163808" y="269304"/>
                </a:lnTo>
                <a:lnTo>
                  <a:pt x="162626" y="269304"/>
                </a:lnTo>
                <a:lnTo>
                  <a:pt x="159067" y="267792"/>
                </a:lnTo>
                <a:lnTo>
                  <a:pt x="157874" y="266281"/>
                </a:lnTo>
                <a:lnTo>
                  <a:pt x="156691" y="263258"/>
                </a:lnTo>
                <a:lnTo>
                  <a:pt x="154316" y="255687"/>
                </a:lnTo>
                <a:lnTo>
                  <a:pt x="153133" y="249641"/>
                </a:lnTo>
                <a:lnTo>
                  <a:pt x="150757" y="245093"/>
                </a:lnTo>
                <a:lnTo>
                  <a:pt x="149565" y="242070"/>
                </a:lnTo>
                <a:lnTo>
                  <a:pt x="148382" y="236024"/>
                </a:lnTo>
                <a:lnTo>
                  <a:pt x="146006" y="231476"/>
                </a:lnTo>
                <a:lnTo>
                  <a:pt x="143630" y="226941"/>
                </a:lnTo>
                <a:lnTo>
                  <a:pt x="142448" y="220895"/>
                </a:lnTo>
                <a:lnTo>
                  <a:pt x="140072" y="214836"/>
                </a:lnTo>
                <a:lnTo>
                  <a:pt x="138889" y="210301"/>
                </a:lnTo>
                <a:lnTo>
                  <a:pt x="136514" y="202731"/>
                </a:lnTo>
                <a:lnTo>
                  <a:pt x="134138" y="196684"/>
                </a:lnTo>
                <a:lnTo>
                  <a:pt x="131762" y="190638"/>
                </a:lnTo>
                <a:lnTo>
                  <a:pt x="129387" y="184579"/>
                </a:lnTo>
                <a:lnTo>
                  <a:pt x="127011" y="178532"/>
                </a:lnTo>
                <a:lnTo>
                  <a:pt x="123453" y="172473"/>
                </a:lnTo>
                <a:lnTo>
                  <a:pt x="121077" y="166402"/>
                </a:lnTo>
                <a:lnTo>
                  <a:pt x="118701" y="160431"/>
                </a:lnTo>
                <a:lnTo>
                  <a:pt x="116336" y="154334"/>
                </a:lnTo>
                <a:lnTo>
                  <a:pt x="112767" y="148237"/>
                </a:lnTo>
                <a:lnTo>
                  <a:pt x="110392" y="142267"/>
                </a:lnTo>
                <a:lnTo>
                  <a:pt x="108026" y="136170"/>
                </a:lnTo>
                <a:lnTo>
                  <a:pt x="104457" y="130073"/>
                </a:lnTo>
                <a:lnTo>
                  <a:pt x="102092" y="125627"/>
                </a:lnTo>
                <a:lnTo>
                  <a:pt x="99716" y="121054"/>
                </a:lnTo>
                <a:lnTo>
                  <a:pt x="96148" y="116481"/>
                </a:lnTo>
                <a:lnTo>
                  <a:pt x="92589" y="111908"/>
                </a:lnTo>
                <a:lnTo>
                  <a:pt x="90214" y="105938"/>
                </a:lnTo>
                <a:lnTo>
                  <a:pt x="85472" y="101365"/>
                </a:lnTo>
                <a:lnTo>
                  <a:pt x="83097" y="96792"/>
                </a:lnTo>
                <a:lnTo>
                  <a:pt x="78345" y="90822"/>
                </a:lnTo>
                <a:lnTo>
                  <a:pt x="74787" y="86249"/>
                </a:lnTo>
                <a:lnTo>
                  <a:pt x="71229" y="81676"/>
                </a:lnTo>
                <a:lnTo>
                  <a:pt x="67660" y="77103"/>
                </a:lnTo>
                <a:lnTo>
                  <a:pt x="62919" y="71133"/>
                </a:lnTo>
                <a:lnTo>
                  <a:pt x="59350" y="66560"/>
                </a:lnTo>
                <a:lnTo>
                  <a:pt x="54609" y="61987"/>
                </a:lnTo>
                <a:lnTo>
                  <a:pt x="51041" y="57542"/>
                </a:lnTo>
                <a:lnTo>
                  <a:pt x="46299" y="51444"/>
                </a:lnTo>
                <a:lnTo>
                  <a:pt x="42731" y="48396"/>
                </a:lnTo>
                <a:lnTo>
                  <a:pt x="39172" y="43823"/>
                </a:lnTo>
                <a:lnTo>
                  <a:pt x="36797" y="39377"/>
                </a:lnTo>
                <a:lnTo>
                  <a:pt x="32056" y="34804"/>
                </a:lnTo>
                <a:lnTo>
                  <a:pt x="28487" y="30231"/>
                </a:lnTo>
                <a:lnTo>
                  <a:pt x="24929" y="27183"/>
                </a:lnTo>
                <a:lnTo>
                  <a:pt x="21370" y="22737"/>
                </a:lnTo>
                <a:lnTo>
                  <a:pt x="18995" y="19688"/>
                </a:lnTo>
                <a:lnTo>
                  <a:pt x="15436" y="16640"/>
                </a:lnTo>
                <a:lnTo>
                  <a:pt x="13061" y="13591"/>
                </a:lnTo>
                <a:lnTo>
                  <a:pt x="10685" y="12067"/>
                </a:lnTo>
                <a:lnTo>
                  <a:pt x="5934" y="6097"/>
                </a:lnTo>
                <a:lnTo>
                  <a:pt x="3568" y="3048"/>
                </a:lnTo>
                <a:lnTo>
                  <a:pt x="1192" y="0"/>
                </a:lnTo>
                <a:lnTo>
                  <a:pt x="0" y="0"/>
                </a:lnTo>
                <a:lnTo>
                  <a:pt x="1192" y="1524"/>
                </a:lnTo>
                <a:lnTo>
                  <a:pt x="3568" y="6097"/>
                </a:lnTo>
                <a:lnTo>
                  <a:pt x="4751" y="9018"/>
                </a:lnTo>
                <a:lnTo>
                  <a:pt x="7126" y="13591"/>
                </a:lnTo>
                <a:lnTo>
                  <a:pt x="9502" y="18164"/>
                </a:lnTo>
                <a:lnTo>
                  <a:pt x="11868" y="24261"/>
                </a:lnTo>
                <a:lnTo>
                  <a:pt x="14243" y="30231"/>
                </a:lnTo>
                <a:lnTo>
                  <a:pt x="17812" y="36328"/>
                </a:lnTo>
                <a:lnTo>
                  <a:pt x="20177" y="42426"/>
                </a:lnTo>
                <a:lnTo>
                  <a:pt x="23746" y="49920"/>
                </a:lnTo>
                <a:lnTo>
                  <a:pt x="24929" y="54493"/>
                </a:lnTo>
                <a:lnTo>
                  <a:pt x="27304" y="57542"/>
                </a:lnTo>
                <a:lnTo>
                  <a:pt x="28487" y="61987"/>
                </a:lnTo>
                <a:lnTo>
                  <a:pt x="30863" y="65036"/>
                </a:lnTo>
                <a:lnTo>
                  <a:pt x="32056" y="69609"/>
                </a:lnTo>
                <a:lnTo>
                  <a:pt x="34421" y="74182"/>
                </a:lnTo>
                <a:lnTo>
                  <a:pt x="35614" y="77103"/>
                </a:lnTo>
                <a:lnTo>
                  <a:pt x="37990" y="81676"/>
                </a:lnTo>
                <a:lnTo>
                  <a:pt x="39172" y="86249"/>
                </a:lnTo>
                <a:lnTo>
                  <a:pt x="41548" y="90822"/>
                </a:lnTo>
                <a:lnTo>
                  <a:pt x="42731" y="93744"/>
                </a:lnTo>
                <a:lnTo>
                  <a:pt x="43924" y="98316"/>
                </a:lnTo>
                <a:lnTo>
                  <a:pt x="46299" y="102889"/>
                </a:lnTo>
                <a:lnTo>
                  <a:pt x="47482" y="105938"/>
                </a:lnTo>
                <a:lnTo>
                  <a:pt x="48675" y="110384"/>
                </a:lnTo>
                <a:lnTo>
                  <a:pt x="51041" y="114957"/>
                </a:lnTo>
                <a:lnTo>
                  <a:pt x="52233" y="119530"/>
                </a:lnTo>
                <a:lnTo>
                  <a:pt x="53416" y="122578"/>
                </a:lnTo>
                <a:lnTo>
                  <a:pt x="54609" y="127151"/>
                </a:lnTo>
                <a:lnTo>
                  <a:pt x="55792" y="131597"/>
                </a:lnTo>
                <a:lnTo>
                  <a:pt x="56975" y="134645"/>
                </a:lnTo>
                <a:lnTo>
                  <a:pt x="58168" y="139218"/>
                </a:lnTo>
                <a:lnTo>
                  <a:pt x="59350" y="143791"/>
                </a:lnTo>
                <a:lnTo>
                  <a:pt x="61726" y="148237"/>
                </a:lnTo>
                <a:lnTo>
                  <a:pt x="62919" y="154334"/>
                </a:lnTo>
                <a:lnTo>
                  <a:pt x="64102" y="161829"/>
                </a:lnTo>
                <a:lnTo>
                  <a:pt x="66477" y="169450"/>
                </a:lnTo>
                <a:lnTo>
                  <a:pt x="67660" y="175509"/>
                </a:lnTo>
                <a:lnTo>
                  <a:pt x="68853" y="181556"/>
                </a:lnTo>
                <a:lnTo>
                  <a:pt x="68853" y="198196"/>
                </a:lnTo>
                <a:lnTo>
                  <a:pt x="66477" y="201219"/>
                </a:lnTo>
                <a:lnTo>
                  <a:pt x="65284" y="205766"/>
                </a:lnTo>
                <a:lnTo>
                  <a:pt x="62919" y="208790"/>
                </a:lnTo>
                <a:lnTo>
                  <a:pt x="62919" y="211813"/>
                </a:lnTo>
                <a:lnTo>
                  <a:pt x="59350" y="217872"/>
                </a:lnTo>
                <a:lnTo>
                  <a:pt x="55792" y="222407"/>
                </a:lnTo>
                <a:lnTo>
                  <a:pt x="52233" y="225430"/>
                </a:lnTo>
                <a:lnTo>
                  <a:pt x="47482" y="228453"/>
                </a:lnTo>
                <a:lnTo>
                  <a:pt x="43924" y="229965"/>
                </a:lnTo>
                <a:lnTo>
                  <a:pt x="40365" y="233000"/>
                </a:lnTo>
                <a:lnTo>
                  <a:pt x="36797" y="233000"/>
                </a:lnTo>
                <a:lnTo>
                  <a:pt x="33238" y="234512"/>
                </a:lnTo>
                <a:lnTo>
                  <a:pt x="21370" y="234512"/>
                </a:lnTo>
                <a:lnTo>
                  <a:pt x="23746" y="237535"/>
                </a:lnTo>
                <a:lnTo>
                  <a:pt x="24929" y="242070"/>
                </a:lnTo>
                <a:lnTo>
                  <a:pt x="29680" y="248129"/>
                </a:lnTo>
                <a:lnTo>
                  <a:pt x="30863" y="249641"/>
                </a:lnTo>
                <a:lnTo>
                  <a:pt x="33238" y="254175"/>
                </a:lnTo>
                <a:lnTo>
                  <a:pt x="35614" y="257199"/>
                </a:lnTo>
                <a:lnTo>
                  <a:pt x="37990" y="261746"/>
                </a:lnTo>
                <a:lnTo>
                  <a:pt x="40365" y="266281"/>
                </a:lnTo>
                <a:lnTo>
                  <a:pt x="42731" y="270816"/>
                </a:lnTo>
                <a:lnTo>
                  <a:pt x="46299" y="275363"/>
                </a:lnTo>
                <a:lnTo>
                  <a:pt x="48675" y="281410"/>
                </a:lnTo>
                <a:lnTo>
                  <a:pt x="52233" y="284433"/>
                </a:lnTo>
                <a:lnTo>
                  <a:pt x="54609" y="290492"/>
                </a:lnTo>
                <a:lnTo>
                  <a:pt x="56975" y="295027"/>
                </a:lnTo>
                <a:lnTo>
                  <a:pt x="60543" y="301073"/>
                </a:lnTo>
                <a:lnTo>
                  <a:pt x="62919" y="305620"/>
                </a:lnTo>
                <a:lnTo>
                  <a:pt x="66477" y="311667"/>
                </a:lnTo>
                <a:lnTo>
                  <a:pt x="68853" y="316202"/>
                </a:lnTo>
                <a:lnTo>
                  <a:pt x="72411" y="320749"/>
                </a:lnTo>
                <a:lnTo>
                  <a:pt x="74787" y="326795"/>
                </a:lnTo>
                <a:lnTo>
                  <a:pt x="78345" y="331343"/>
                </a:lnTo>
                <a:lnTo>
                  <a:pt x="80721" y="335878"/>
                </a:lnTo>
                <a:lnTo>
                  <a:pt x="84280" y="340412"/>
                </a:lnTo>
                <a:lnTo>
                  <a:pt x="86655" y="344947"/>
                </a:lnTo>
                <a:lnTo>
                  <a:pt x="89031" y="349495"/>
                </a:lnTo>
                <a:lnTo>
                  <a:pt x="91406" y="354029"/>
                </a:lnTo>
                <a:lnTo>
                  <a:pt x="94965" y="357053"/>
                </a:lnTo>
                <a:close/>
              </a:path>
            </a:pathLst>
          </a:custGeom>
          <a:solidFill>
            <a:srgbClr val="FDCD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122171" y="4506046"/>
            <a:ext cx="263525" cy="217872"/>
          </a:xfrm>
          <a:custGeom>
            <a:avLst/>
            <a:gdLst/>
            <a:ahLst/>
            <a:cxnLst/>
            <a:rect l="l" t="t" r="r" b="b"/>
            <a:pathLst>
              <a:path w="263525" h="217872">
                <a:moveTo>
                  <a:pt x="13061" y="31781"/>
                </a:moveTo>
                <a:lnTo>
                  <a:pt x="14243" y="36316"/>
                </a:lnTo>
                <a:lnTo>
                  <a:pt x="16619" y="39339"/>
                </a:lnTo>
                <a:lnTo>
                  <a:pt x="18995" y="43874"/>
                </a:lnTo>
                <a:lnTo>
                  <a:pt x="20177" y="48421"/>
                </a:lnTo>
                <a:lnTo>
                  <a:pt x="21370" y="51444"/>
                </a:lnTo>
                <a:lnTo>
                  <a:pt x="23736" y="55979"/>
                </a:lnTo>
                <a:lnTo>
                  <a:pt x="26111" y="60527"/>
                </a:lnTo>
                <a:lnTo>
                  <a:pt x="28487" y="65061"/>
                </a:lnTo>
                <a:lnTo>
                  <a:pt x="29680" y="69596"/>
                </a:lnTo>
                <a:lnTo>
                  <a:pt x="32046" y="74131"/>
                </a:lnTo>
                <a:lnTo>
                  <a:pt x="34421" y="78678"/>
                </a:lnTo>
                <a:lnTo>
                  <a:pt x="36797" y="83213"/>
                </a:lnTo>
                <a:lnTo>
                  <a:pt x="39172" y="89272"/>
                </a:lnTo>
                <a:lnTo>
                  <a:pt x="41548" y="93807"/>
                </a:lnTo>
                <a:lnTo>
                  <a:pt x="45107" y="98342"/>
                </a:lnTo>
                <a:lnTo>
                  <a:pt x="46289" y="102889"/>
                </a:lnTo>
                <a:lnTo>
                  <a:pt x="49858" y="108936"/>
                </a:lnTo>
                <a:lnTo>
                  <a:pt x="51041" y="111959"/>
                </a:lnTo>
                <a:lnTo>
                  <a:pt x="54599" y="118018"/>
                </a:lnTo>
                <a:lnTo>
                  <a:pt x="55792" y="122553"/>
                </a:lnTo>
                <a:lnTo>
                  <a:pt x="59350" y="127087"/>
                </a:lnTo>
                <a:lnTo>
                  <a:pt x="61726" y="131635"/>
                </a:lnTo>
                <a:lnTo>
                  <a:pt x="64102" y="137681"/>
                </a:lnTo>
                <a:lnTo>
                  <a:pt x="66477" y="140705"/>
                </a:lnTo>
                <a:lnTo>
                  <a:pt x="68843" y="145252"/>
                </a:lnTo>
                <a:lnTo>
                  <a:pt x="72411" y="149787"/>
                </a:lnTo>
                <a:lnTo>
                  <a:pt x="74787" y="154322"/>
                </a:lnTo>
                <a:lnTo>
                  <a:pt x="77153" y="158856"/>
                </a:lnTo>
                <a:lnTo>
                  <a:pt x="79528" y="163404"/>
                </a:lnTo>
                <a:lnTo>
                  <a:pt x="81904" y="167939"/>
                </a:lnTo>
                <a:lnTo>
                  <a:pt x="85462" y="172473"/>
                </a:lnTo>
                <a:lnTo>
                  <a:pt x="90214" y="180044"/>
                </a:lnTo>
                <a:lnTo>
                  <a:pt x="94965" y="187602"/>
                </a:lnTo>
                <a:lnTo>
                  <a:pt x="99706" y="193661"/>
                </a:lnTo>
                <a:lnTo>
                  <a:pt x="104457" y="199707"/>
                </a:lnTo>
                <a:lnTo>
                  <a:pt x="109209" y="204255"/>
                </a:lnTo>
                <a:lnTo>
                  <a:pt x="113950" y="210301"/>
                </a:lnTo>
                <a:lnTo>
                  <a:pt x="117518" y="213324"/>
                </a:lnTo>
                <a:lnTo>
                  <a:pt x="122260" y="216360"/>
                </a:lnTo>
                <a:lnTo>
                  <a:pt x="125828" y="216360"/>
                </a:lnTo>
                <a:lnTo>
                  <a:pt x="130569" y="217872"/>
                </a:lnTo>
                <a:lnTo>
                  <a:pt x="140072" y="217872"/>
                </a:lnTo>
                <a:lnTo>
                  <a:pt x="144813" y="216360"/>
                </a:lnTo>
                <a:lnTo>
                  <a:pt x="150757" y="216360"/>
                </a:lnTo>
                <a:lnTo>
                  <a:pt x="153123" y="214836"/>
                </a:lnTo>
                <a:lnTo>
                  <a:pt x="155499" y="214836"/>
                </a:lnTo>
                <a:lnTo>
                  <a:pt x="159067" y="213324"/>
                </a:lnTo>
                <a:lnTo>
                  <a:pt x="162626" y="213324"/>
                </a:lnTo>
                <a:lnTo>
                  <a:pt x="167367" y="210301"/>
                </a:lnTo>
                <a:lnTo>
                  <a:pt x="173311" y="207278"/>
                </a:lnTo>
                <a:lnTo>
                  <a:pt x="175676" y="205766"/>
                </a:lnTo>
                <a:lnTo>
                  <a:pt x="179245" y="204255"/>
                </a:lnTo>
                <a:lnTo>
                  <a:pt x="181621" y="202743"/>
                </a:lnTo>
                <a:lnTo>
                  <a:pt x="185179" y="202743"/>
                </a:lnTo>
                <a:lnTo>
                  <a:pt x="187555" y="199707"/>
                </a:lnTo>
                <a:lnTo>
                  <a:pt x="191113" y="198196"/>
                </a:lnTo>
                <a:lnTo>
                  <a:pt x="193489" y="196684"/>
                </a:lnTo>
                <a:lnTo>
                  <a:pt x="197047" y="195173"/>
                </a:lnTo>
                <a:lnTo>
                  <a:pt x="199423" y="193661"/>
                </a:lnTo>
                <a:lnTo>
                  <a:pt x="202981" y="192149"/>
                </a:lnTo>
                <a:lnTo>
                  <a:pt x="205357" y="190638"/>
                </a:lnTo>
                <a:lnTo>
                  <a:pt x="208915" y="189126"/>
                </a:lnTo>
                <a:lnTo>
                  <a:pt x="213667" y="186090"/>
                </a:lnTo>
                <a:lnTo>
                  <a:pt x="219601" y="181556"/>
                </a:lnTo>
                <a:lnTo>
                  <a:pt x="224352" y="178532"/>
                </a:lnTo>
                <a:lnTo>
                  <a:pt x="229093" y="173998"/>
                </a:lnTo>
                <a:lnTo>
                  <a:pt x="233845" y="170962"/>
                </a:lnTo>
                <a:lnTo>
                  <a:pt x="238596" y="167939"/>
                </a:lnTo>
                <a:lnTo>
                  <a:pt x="243337" y="164915"/>
                </a:lnTo>
                <a:lnTo>
                  <a:pt x="246906" y="161892"/>
                </a:lnTo>
                <a:lnTo>
                  <a:pt x="250464" y="158856"/>
                </a:lnTo>
                <a:lnTo>
                  <a:pt x="254022" y="155833"/>
                </a:lnTo>
                <a:lnTo>
                  <a:pt x="256398" y="154322"/>
                </a:lnTo>
                <a:lnTo>
                  <a:pt x="258774" y="152810"/>
                </a:lnTo>
                <a:lnTo>
                  <a:pt x="261149" y="149787"/>
                </a:lnTo>
                <a:lnTo>
                  <a:pt x="263525" y="149787"/>
                </a:lnTo>
                <a:lnTo>
                  <a:pt x="208915" y="77167"/>
                </a:lnTo>
                <a:lnTo>
                  <a:pt x="206540" y="78678"/>
                </a:lnTo>
                <a:lnTo>
                  <a:pt x="202981" y="81702"/>
                </a:lnTo>
                <a:lnTo>
                  <a:pt x="200606" y="84725"/>
                </a:lnTo>
                <a:lnTo>
                  <a:pt x="194672" y="87748"/>
                </a:lnTo>
                <a:lnTo>
                  <a:pt x="189920" y="92295"/>
                </a:lnTo>
                <a:lnTo>
                  <a:pt x="186362" y="93807"/>
                </a:lnTo>
                <a:lnTo>
                  <a:pt x="183986" y="95319"/>
                </a:lnTo>
                <a:lnTo>
                  <a:pt x="180428" y="98342"/>
                </a:lnTo>
                <a:lnTo>
                  <a:pt x="178052" y="101365"/>
                </a:lnTo>
                <a:lnTo>
                  <a:pt x="174494" y="102889"/>
                </a:lnTo>
                <a:lnTo>
                  <a:pt x="170935" y="104401"/>
                </a:lnTo>
                <a:lnTo>
                  <a:pt x="167367" y="107424"/>
                </a:lnTo>
                <a:lnTo>
                  <a:pt x="163808" y="108936"/>
                </a:lnTo>
                <a:lnTo>
                  <a:pt x="160250" y="110447"/>
                </a:lnTo>
                <a:lnTo>
                  <a:pt x="157874" y="111959"/>
                </a:lnTo>
                <a:lnTo>
                  <a:pt x="154316" y="114982"/>
                </a:lnTo>
                <a:lnTo>
                  <a:pt x="150757" y="116494"/>
                </a:lnTo>
                <a:lnTo>
                  <a:pt x="147189" y="116494"/>
                </a:lnTo>
                <a:lnTo>
                  <a:pt x="143630" y="118018"/>
                </a:lnTo>
                <a:lnTo>
                  <a:pt x="141255" y="119530"/>
                </a:lnTo>
                <a:lnTo>
                  <a:pt x="137696" y="121041"/>
                </a:lnTo>
                <a:lnTo>
                  <a:pt x="134138" y="121041"/>
                </a:lnTo>
                <a:lnTo>
                  <a:pt x="131762" y="122553"/>
                </a:lnTo>
                <a:lnTo>
                  <a:pt x="125828" y="122553"/>
                </a:lnTo>
                <a:lnTo>
                  <a:pt x="123453" y="121041"/>
                </a:lnTo>
                <a:lnTo>
                  <a:pt x="119894" y="119530"/>
                </a:lnTo>
                <a:lnTo>
                  <a:pt x="116326" y="116494"/>
                </a:lnTo>
                <a:lnTo>
                  <a:pt x="112767" y="114982"/>
                </a:lnTo>
                <a:lnTo>
                  <a:pt x="108016" y="111959"/>
                </a:lnTo>
                <a:lnTo>
                  <a:pt x="103275" y="108936"/>
                </a:lnTo>
                <a:lnTo>
                  <a:pt x="98523" y="104401"/>
                </a:lnTo>
                <a:lnTo>
                  <a:pt x="93772" y="101365"/>
                </a:lnTo>
                <a:lnTo>
                  <a:pt x="89031" y="95319"/>
                </a:lnTo>
                <a:lnTo>
                  <a:pt x="83097" y="90784"/>
                </a:lnTo>
                <a:lnTo>
                  <a:pt x="78345" y="84725"/>
                </a:lnTo>
                <a:lnTo>
                  <a:pt x="72411" y="80190"/>
                </a:lnTo>
                <a:lnTo>
                  <a:pt x="67660" y="74131"/>
                </a:lnTo>
                <a:lnTo>
                  <a:pt x="61726" y="69596"/>
                </a:lnTo>
                <a:lnTo>
                  <a:pt x="56975" y="63550"/>
                </a:lnTo>
                <a:lnTo>
                  <a:pt x="52233" y="59002"/>
                </a:lnTo>
                <a:lnTo>
                  <a:pt x="46289" y="51444"/>
                </a:lnTo>
                <a:lnTo>
                  <a:pt x="40355" y="46910"/>
                </a:lnTo>
                <a:lnTo>
                  <a:pt x="35614" y="40851"/>
                </a:lnTo>
                <a:lnTo>
                  <a:pt x="30863" y="36316"/>
                </a:lnTo>
                <a:lnTo>
                  <a:pt x="26111" y="30257"/>
                </a:lnTo>
                <a:lnTo>
                  <a:pt x="22553" y="25722"/>
                </a:lnTo>
                <a:lnTo>
                  <a:pt x="17802" y="21187"/>
                </a:lnTo>
                <a:lnTo>
                  <a:pt x="14243" y="16640"/>
                </a:lnTo>
                <a:lnTo>
                  <a:pt x="10685" y="12105"/>
                </a:lnTo>
                <a:lnTo>
                  <a:pt x="7126" y="9082"/>
                </a:lnTo>
                <a:lnTo>
                  <a:pt x="4751" y="6059"/>
                </a:lnTo>
                <a:lnTo>
                  <a:pt x="2375" y="3023"/>
                </a:lnTo>
                <a:lnTo>
                  <a:pt x="0" y="0"/>
                </a:lnTo>
                <a:lnTo>
                  <a:pt x="2375" y="6059"/>
                </a:lnTo>
                <a:lnTo>
                  <a:pt x="3558" y="10593"/>
                </a:lnTo>
                <a:lnTo>
                  <a:pt x="5934" y="16640"/>
                </a:lnTo>
                <a:lnTo>
                  <a:pt x="8309" y="21187"/>
                </a:lnTo>
                <a:lnTo>
                  <a:pt x="11868" y="28745"/>
                </a:lnTo>
                <a:lnTo>
                  <a:pt x="13061" y="31781"/>
                </a:lnTo>
                <a:close/>
              </a:path>
            </a:pathLst>
          </a:custGeom>
          <a:solidFill>
            <a:srgbClr val="FDCD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986850" y="3745081"/>
            <a:ext cx="49858" cy="282883"/>
          </a:xfrm>
          <a:custGeom>
            <a:avLst/>
            <a:gdLst/>
            <a:ahLst/>
            <a:cxnLst/>
            <a:rect l="l" t="t" r="r" b="b"/>
            <a:pathLst>
              <a:path w="49858" h="282883">
                <a:moveTo>
                  <a:pt x="10685" y="234461"/>
                </a:moveTo>
                <a:lnTo>
                  <a:pt x="11868" y="238996"/>
                </a:lnTo>
                <a:lnTo>
                  <a:pt x="13061" y="243544"/>
                </a:lnTo>
                <a:lnTo>
                  <a:pt x="13061" y="248078"/>
                </a:lnTo>
                <a:lnTo>
                  <a:pt x="14243" y="252613"/>
                </a:lnTo>
                <a:lnTo>
                  <a:pt x="14243" y="257161"/>
                </a:lnTo>
                <a:lnTo>
                  <a:pt x="16619" y="260184"/>
                </a:lnTo>
                <a:lnTo>
                  <a:pt x="16619" y="264719"/>
                </a:lnTo>
                <a:lnTo>
                  <a:pt x="18995" y="267742"/>
                </a:lnTo>
                <a:lnTo>
                  <a:pt x="20177" y="273801"/>
                </a:lnTo>
                <a:lnTo>
                  <a:pt x="22553" y="278336"/>
                </a:lnTo>
                <a:lnTo>
                  <a:pt x="24929" y="279847"/>
                </a:lnTo>
                <a:lnTo>
                  <a:pt x="26111" y="282883"/>
                </a:lnTo>
                <a:lnTo>
                  <a:pt x="28487" y="281359"/>
                </a:lnTo>
                <a:lnTo>
                  <a:pt x="29680" y="278336"/>
                </a:lnTo>
                <a:lnTo>
                  <a:pt x="32046" y="275312"/>
                </a:lnTo>
                <a:lnTo>
                  <a:pt x="34421" y="270778"/>
                </a:lnTo>
                <a:lnTo>
                  <a:pt x="35614" y="264719"/>
                </a:lnTo>
                <a:lnTo>
                  <a:pt x="37990" y="258672"/>
                </a:lnTo>
                <a:lnTo>
                  <a:pt x="37990" y="254137"/>
                </a:lnTo>
                <a:lnTo>
                  <a:pt x="39172" y="249590"/>
                </a:lnTo>
                <a:lnTo>
                  <a:pt x="40355" y="246567"/>
                </a:lnTo>
                <a:lnTo>
                  <a:pt x="41548" y="242032"/>
                </a:lnTo>
                <a:lnTo>
                  <a:pt x="41548" y="235973"/>
                </a:lnTo>
                <a:lnTo>
                  <a:pt x="42731" y="231438"/>
                </a:lnTo>
                <a:lnTo>
                  <a:pt x="42731" y="226903"/>
                </a:lnTo>
                <a:lnTo>
                  <a:pt x="43924" y="220844"/>
                </a:lnTo>
                <a:lnTo>
                  <a:pt x="45107" y="216309"/>
                </a:lnTo>
                <a:lnTo>
                  <a:pt x="45107" y="205716"/>
                </a:lnTo>
                <a:lnTo>
                  <a:pt x="46289" y="199669"/>
                </a:lnTo>
                <a:lnTo>
                  <a:pt x="46289" y="193610"/>
                </a:lnTo>
                <a:lnTo>
                  <a:pt x="47482" y="187564"/>
                </a:lnTo>
                <a:lnTo>
                  <a:pt x="47482" y="181505"/>
                </a:lnTo>
                <a:lnTo>
                  <a:pt x="48665" y="175458"/>
                </a:lnTo>
                <a:lnTo>
                  <a:pt x="48665" y="163353"/>
                </a:lnTo>
                <a:lnTo>
                  <a:pt x="49858" y="155732"/>
                </a:lnTo>
                <a:lnTo>
                  <a:pt x="49858" y="99841"/>
                </a:lnTo>
                <a:lnTo>
                  <a:pt x="48665" y="92219"/>
                </a:lnTo>
                <a:lnTo>
                  <a:pt x="48665" y="86249"/>
                </a:lnTo>
                <a:lnTo>
                  <a:pt x="47482" y="80152"/>
                </a:lnTo>
                <a:lnTo>
                  <a:pt x="47482" y="75579"/>
                </a:lnTo>
                <a:lnTo>
                  <a:pt x="46289" y="69609"/>
                </a:lnTo>
                <a:lnTo>
                  <a:pt x="46289" y="63512"/>
                </a:lnTo>
                <a:lnTo>
                  <a:pt x="45107" y="58939"/>
                </a:lnTo>
                <a:lnTo>
                  <a:pt x="45107" y="54366"/>
                </a:lnTo>
                <a:lnTo>
                  <a:pt x="43924" y="48396"/>
                </a:lnTo>
                <a:lnTo>
                  <a:pt x="42731" y="43823"/>
                </a:lnTo>
                <a:lnTo>
                  <a:pt x="41548" y="37726"/>
                </a:lnTo>
                <a:lnTo>
                  <a:pt x="40355" y="34804"/>
                </a:lnTo>
                <a:lnTo>
                  <a:pt x="39172" y="30231"/>
                </a:lnTo>
                <a:lnTo>
                  <a:pt x="37990" y="25658"/>
                </a:lnTo>
                <a:lnTo>
                  <a:pt x="35614" y="21086"/>
                </a:lnTo>
                <a:lnTo>
                  <a:pt x="34421" y="19561"/>
                </a:lnTo>
                <a:lnTo>
                  <a:pt x="30863" y="12067"/>
                </a:lnTo>
                <a:lnTo>
                  <a:pt x="28487" y="7494"/>
                </a:lnTo>
                <a:lnTo>
                  <a:pt x="23736" y="2921"/>
                </a:lnTo>
                <a:lnTo>
                  <a:pt x="18995" y="1524"/>
                </a:lnTo>
                <a:lnTo>
                  <a:pt x="15436" y="0"/>
                </a:lnTo>
                <a:lnTo>
                  <a:pt x="13061" y="1524"/>
                </a:lnTo>
                <a:lnTo>
                  <a:pt x="9492" y="4445"/>
                </a:lnTo>
                <a:lnTo>
                  <a:pt x="8309" y="9018"/>
                </a:lnTo>
                <a:lnTo>
                  <a:pt x="5934" y="13591"/>
                </a:lnTo>
                <a:lnTo>
                  <a:pt x="4751" y="21086"/>
                </a:lnTo>
                <a:lnTo>
                  <a:pt x="3558" y="24134"/>
                </a:lnTo>
                <a:lnTo>
                  <a:pt x="2375" y="28707"/>
                </a:lnTo>
                <a:lnTo>
                  <a:pt x="2375" y="37726"/>
                </a:lnTo>
                <a:lnTo>
                  <a:pt x="1182" y="42299"/>
                </a:lnTo>
                <a:lnTo>
                  <a:pt x="1182" y="48396"/>
                </a:lnTo>
                <a:lnTo>
                  <a:pt x="0" y="52969"/>
                </a:lnTo>
                <a:lnTo>
                  <a:pt x="0" y="113432"/>
                </a:lnTo>
                <a:lnTo>
                  <a:pt x="1182" y="121054"/>
                </a:lnTo>
                <a:lnTo>
                  <a:pt x="1182" y="128548"/>
                </a:lnTo>
                <a:lnTo>
                  <a:pt x="2375" y="134645"/>
                </a:lnTo>
                <a:lnTo>
                  <a:pt x="2375" y="166376"/>
                </a:lnTo>
                <a:lnTo>
                  <a:pt x="3558" y="173947"/>
                </a:lnTo>
                <a:lnTo>
                  <a:pt x="3558" y="179993"/>
                </a:lnTo>
                <a:lnTo>
                  <a:pt x="4751" y="187564"/>
                </a:lnTo>
                <a:lnTo>
                  <a:pt x="4751" y="193610"/>
                </a:lnTo>
                <a:lnTo>
                  <a:pt x="5934" y="199669"/>
                </a:lnTo>
                <a:lnTo>
                  <a:pt x="7126" y="205716"/>
                </a:lnTo>
                <a:lnTo>
                  <a:pt x="8309" y="211775"/>
                </a:lnTo>
                <a:lnTo>
                  <a:pt x="8309" y="216309"/>
                </a:lnTo>
                <a:lnTo>
                  <a:pt x="9492" y="222356"/>
                </a:lnTo>
                <a:lnTo>
                  <a:pt x="9492" y="228415"/>
                </a:lnTo>
                <a:lnTo>
                  <a:pt x="10685" y="234461"/>
                </a:lnTo>
                <a:close/>
              </a:path>
            </a:pathLst>
          </a:custGeom>
          <a:solidFill>
            <a:srgbClr val="E7F8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232564" y="4472766"/>
            <a:ext cx="394125" cy="276862"/>
          </a:xfrm>
          <a:custGeom>
            <a:avLst/>
            <a:gdLst/>
            <a:ahLst/>
            <a:cxnLst/>
            <a:rect l="l" t="t" r="r" b="b"/>
            <a:pathLst>
              <a:path w="394125" h="276862">
                <a:moveTo>
                  <a:pt x="3558" y="275350"/>
                </a:moveTo>
                <a:lnTo>
                  <a:pt x="5934" y="273839"/>
                </a:lnTo>
                <a:lnTo>
                  <a:pt x="9502" y="272327"/>
                </a:lnTo>
                <a:lnTo>
                  <a:pt x="13061" y="270816"/>
                </a:lnTo>
                <a:lnTo>
                  <a:pt x="17812" y="270816"/>
                </a:lnTo>
                <a:lnTo>
                  <a:pt x="22553" y="267792"/>
                </a:lnTo>
                <a:lnTo>
                  <a:pt x="28487" y="266281"/>
                </a:lnTo>
                <a:lnTo>
                  <a:pt x="30863" y="264769"/>
                </a:lnTo>
                <a:lnTo>
                  <a:pt x="34421" y="264769"/>
                </a:lnTo>
                <a:lnTo>
                  <a:pt x="37990" y="263245"/>
                </a:lnTo>
                <a:lnTo>
                  <a:pt x="40365" y="261733"/>
                </a:lnTo>
                <a:lnTo>
                  <a:pt x="43924" y="260222"/>
                </a:lnTo>
                <a:lnTo>
                  <a:pt x="47482" y="258710"/>
                </a:lnTo>
                <a:lnTo>
                  <a:pt x="51041" y="257199"/>
                </a:lnTo>
                <a:lnTo>
                  <a:pt x="54609" y="255687"/>
                </a:lnTo>
                <a:lnTo>
                  <a:pt x="58168" y="254175"/>
                </a:lnTo>
                <a:lnTo>
                  <a:pt x="61726" y="252664"/>
                </a:lnTo>
                <a:lnTo>
                  <a:pt x="65284" y="251152"/>
                </a:lnTo>
                <a:lnTo>
                  <a:pt x="70036" y="249641"/>
                </a:lnTo>
                <a:lnTo>
                  <a:pt x="74787" y="248116"/>
                </a:lnTo>
                <a:lnTo>
                  <a:pt x="78345" y="246605"/>
                </a:lnTo>
                <a:lnTo>
                  <a:pt x="81904" y="243582"/>
                </a:lnTo>
                <a:lnTo>
                  <a:pt x="86655" y="242070"/>
                </a:lnTo>
                <a:lnTo>
                  <a:pt x="91406" y="240558"/>
                </a:lnTo>
                <a:lnTo>
                  <a:pt x="96148" y="237535"/>
                </a:lnTo>
                <a:lnTo>
                  <a:pt x="100899" y="236024"/>
                </a:lnTo>
                <a:lnTo>
                  <a:pt x="105650" y="234499"/>
                </a:lnTo>
                <a:lnTo>
                  <a:pt x="110392" y="231476"/>
                </a:lnTo>
                <a:lnTo>
                  <a:pt x="115143" y="228453"/>
                </a:lnTo>
                <a:lnTo>
                  <a:pt x="119894" y="226941"/>
                </a:lnTo>
                <a:lnTo>
                  <a:pt x="124635" y="223918"/>
                </a:lnTo>
                <a:lnTo>
                  <a:pt x="129387" y="220882"/>
                </a:lnTo>
                <a:lnTo>
                  <a:pt x="135321" y="219371"/>
                </a:lnTo>
                <a:lnTo>
                  <a:pt x="140072" y="216348"/>
                </a:lnTo>
                <a:lnTo>
                  <a:pt x="146006" y="214836"/>
                </a:lnTo>
                <a:lnTo>
                  <a:pt x="150757" y="210301"/>
                </a:lnTo>
                <a:lnTo>
                  <a:pt x="155499" y="207278"/>
                </a:lnTo>
                <a:lnTo>
                  <a:pt x="161443" y="204242"/>
                </a:lnTo>
                <a:lnTo>
                  <a:pt x="166184" y="201219"/>
                </a:lnTo>
                <a:lnTo>
                  <a:pt x="172118" y="198196"/>
                </a:lnTo>
                <a:lnTo>
                  <a:pt x="176869" y="195173"/>
                </a:lnTo>
                <a:lnTo>
                  <a:pt x="182803" y="192137"/>
                </a:lnTo>
                <a:lnTo>
                  <a:pt x="188738" y="189114"/>
                </a:lnTo>
                <a:lnTo>
                  <a:pt x="193489" y="186090"/>
                </a:lnTo>
                <a:lnTo>
                  <a:pt x="199423" y="181556"/>
                </a:lnTo>
                <a:lnTo>
                  <a:pt x="205357" y="178532"/>
                </a:lnTo>
                <a:lnTo>
                  <a:pt x="210108" y="175497"/>
                </a:lnTo>
                <a:lnTo>
                  <a:pt x="216042" y="170962"/>
                </a:lnTo>
                <a:lnTo>
                  <a:pt x="221976" y="167939"/>
                </a:lnTo>
                <a:lnTo>
                  <a:pt x="226728" y="164915"/>
                </a:lnTo>
                <a:lnTo>
                  <a:pt x="233845" y="160368"/>
                </a:lnTo>
                <a:lnTo>
                  <a:pt x="238596" y="157345"/>
                </a:lnTo>
                <a:lnTo>
                  <a:pt x="244530" y="152810"/>
                </a:lnTo>
                <a:lnTo>
                  <a:pt x="249281" y="148262"/>
                </a:lnTo>
                <a:lnTo>
                  <a:pt x="255215" y="145239"/>
                </a:lnTo>
                <a:lnTo>
                  <a:pt x="259957" y="140705"/>
                </a:lnTo>
                <a:lnTo>
                  <a:pt x="264708" y="137681"/>
                </a:lnTo>
                <a:lnTo>
                  <a:pt x="269459" y="134645"/>
                </a:lnTo>
                <a:lnTo>
                  <a:pt x="275393" y="131622"/>
                </a:lnTo>
                <a:lnTo>
                  <a:pt x="278952" y="127087"/>
                </a:lnTo>
                <a:lnTo>
                  <a:pt x="283703" y="124064"/>
                </a:lnTo>
                <a:lnTo>
                  <a:pt x="288454" y="121028"/>
                </a:lnTo>
                <a:lnTo>
                  <a:pt x="293195" y="118005"/>
                </a:lnTo>
                <a:lnTo>
                  <a:pt x="296764" y="114982"/>
                </a:lnTo>
                <a:lnTo>
                  <a:pt x="301505" y="111959"/>
                </a:lnTo>
                <a:lnTo>
                  <a:pt x="305064" y="107411"/>
                </a:lnTo>
                <a:lnTo>
                  <a:pt x="309815" y="105900"/>
                </a:lnTo>
                <a:lnTo>
                  <a:pt x="312191" y="102877"/>
                </a:lnTo>
                <a:lnTo>
                  <a:pt x="316942" y="99853"/>
                </a:lnTo>
                <a:lnTo>
                  <a:pt x="320500" y="96830"/>
                </a:lnTo>
                <a:lnTo>
                  <a:pt x="324059" y="93807"/>
                </a:lnTo>
                <a:lnTo>
                  <a:pt x="327617" y="90771"/>
                </a:lnTo>
                <a:lnTo>
                  <a:pt x="329993" y="87748"/>
                </a:lnTo>
                <a:lnTo>
                  <a:pt x="333561" y="86236"/>
                </a:lnTo>
                <a:lnTo>
                  <a:pt x="337120" y="84725"/>
                </a:lnTo>
                <a:lnTo>
                  <a:pt x="343054" y="78666"/>
                </a:lnTo>
                <a:lnTo>
                  <a:pt x="348988" y="74131"/>
                </a:lnTo>
                <a:lnTo>
                  <a:pt x="353739" y="69596"/>
                </a:lnTo>
                <a:lnTo>
                  <a:pt x="359673" y="66573"/>
                </a:lnTo>
                <a:lnTo>
                  <a:pt x="363232" y="62026"/>
                </a:lnTo>
                <a:lnTo>
                  <a:pt x="366790" y="57491"/>
                </a:lnTo>
                <a:lnTo>
                  <a:pt x="371541" y="54468"/>
                </a:lnTo>
                <a:lnTo>
                  <a:pt x="375100" y="51444"/>
                </a:lnTo>
                <a:lnTo>
                  <a:pt x="377476" y="48409"/>
                </a:lnTo>
                <a:lnTo>
                  <a:pt x="381034" y="45385"/>
                </a:lnTo>
                <a:lnTo>
                  <a:pt x="382227" y="43874"/>
                </a:lnTo>
                <a:lnTo>
                  <a:pt x="385785" y="42362"/>
                </a:lnTo>
                <a:lnTo>
                  <a:pt x="388161" y="37827"/>
                </a:lnTo>
                <a:lnTo>
                  <a:pt x="391719" y="34792"/>
                </a:lnTo>
                <a:lnTo>
                  <a:pt x="394125" y="34792"/>
                </a:lnTo>
                <a:lnTo>
                  <a:pt x="386978" y="0"/>
                </a:lnTo>
                <a:lnTo>
                  <a:pt x="385785" y="0"/>
                </a:lnTo>
                <a:lnTo>
                  <a:pt x="383410" y="3023"/>
                </a:lnTo>
                <a:lnTo>
                  <a:pt x="379851" y="6046"/>
                </a:lnTo>
                <a:lnTo>
                  <a:pt x="376293" y="10593"/>
                </a:lnTo>
                <a:lnTo>
                  <a:pt x="372724" y="12105"/>
                </a:lnTo>
                <a:lnTo>
                  <a:pt x="369166" y="15128"/>
                </a:lnTo>
                <a:lnTo>
                  <a:pt x="365607" y="18151"/>
                </a:lnTo>
                <a:lnTo>
                  <a:pt x="362049" y="22699"/>
                </a:lnTo>
                <a:lnTo>
                  <a:pt x="357298" y="25722"/>
                </a:lnTo>
                <a:lnTo>
                  <a:pt x="353739" y="30257"/>
                </a:lnTo>
                <a:lnTo>
                  <a:pt x="348988" y="34792"/>
                </a:lnTo>
                <a:lnTo>
                  <a:pt x="344237" y="39339"/>
                </a:lnTo>
                <a:lnTo>
                  <a:pt x="340678" y="40851"/>
                </a:lnTo>
                <a:lnTo>
                  <a:pt x="338303" y="42362"/>
                </a:lnTo>
                <a:lnTo>
                  <a:pt x="334744" y="45385"/>
                </a:lnTo>
                <a:lnTo>
                  <a:pt x="332368" y="46897"/>
                </a:lnTo>
                <a:lnTo>
                  <a:pt x="328810" y="49920"/>
                </a:lnTo>
                <a:lnTo>
                  <a:pt x="325252" y="51444"/>
                </a:lnTo>
                <a:lnTo>
                  <a:pt x="322876" y="54468"/>
                </a:lnTo>
                <a:lnTo>
                  <a:pt x="319317" y="57491"/>
                </a:lnTo>
                <a:lnTo>
                  <a:pt x="315749" y="59002"/>
                </a:lnTo>
                <a:lnTo>
                  <a:pt x="312191" y="62026"/>
                </a:lnTo>
                <a:lnTo>
                  <a:pt x="309815" y="65061"/>
                </a:lnTo>
                <a:lnTo>
                  <a:pt x="306256" y="68085"/>
                </a:lnTo>
                <a:lnTo>
                  <a:pt x="302698" y="71108"/>
                </a:lnTo>
                <a:lnTo>
                  <a:pt x="299130" y="74131"/>
                </a:lnTo>
                <a:lnTo>
                  <a:pt x="295571" y="77154"/>
                </a:lnTo>
                <a:lnTo>
                  <a:pt x="292013" y="80190"/>
                </a:lnTo>
                <a:lnTo>
                  <a:pt x="287261" y="81702"/>
                </a:lnTo>
                <a:lnTo>
                  <a:pt x="283703" y="84725"/>
                </a:lnTo>
                <a:lnTo>
                  <a:pt x="280144" y="87748"/>
                </a:lnTo>
                <a:lnTo>
                  <a:pt x="275393" y="90771"/>
                </a:lnTo>
                <a:lnTo>
                  <a:pt x="270642" y="93807"/>
                </a:lnTo>
                <a:lnTo>
                  <a:pt x="267083" y="96830"/>
                </a:lnTo>
                <a:lnTo>
                  <a:pt x="262332" y="99853"/>
                </a:lnTo>
                <a:lnTo>
                  <a:pt x="258774" y="104388"/>
                </a:lnTo>
                <a:lnTo>
                  <a:pt x="254022" y="105900"/>
                </a:lnTo>
                <a:lnTo>
                  <a:pt x="249281" y="110447"/>
                </a:lnTo>
                <a:lnTo>
                  <a:pt x="245713" y="113470"/>
                </a:lnTo>
                <a:lnTo>
                  <a:pt x="240971" y="116494"/>
                </a:lnTo>
                <a:lnTo>
                  <a:pt x="236220" y="119517"/>
                </a:lnTo>
                <a:lnTo>
                  <a:pt x="231469" y="122553"/>
                </a:lnTo>
                <a:lnTo>
                  <a:pt x="226728" y="125576"/>
                </a:lnTo>
                <a:lnTo>
                  <a:pt x="221976" y="130111"/>
                </a:lnTo>
                <a:lnTo>
                  <a:pt x="217225" y="133134"/>
                </a:lnTo>
                <a:lnTo>
                  <a:pt x="212484" y="136170"/>
                </a:lnTo>
                <a:lnTo>
                  <a:pt x="206550" y="139193"/>
                </a:lnTo>
                <a:lnTo>
                  <a:pt x="201799" y="142216"/>
                </a:lnTo>
                <a:lnTo>
                  <a:pt x="197047" y="145239"/>
                </a:lnTo>
                <a:lnTo>
                  <a:pt x="192296" y="149774"/>
                </a:lnTo>
                <a:lnTo>
                  <a:pt x="187555" y="151298"/>
                </a:lnTo>
                <a:lnTo>
                  <a:pt x="182803" y="155833"/>
                </a:lnTo>
                <a:lnTo>
                  <a:pt x="176869" y="158856"/>
                </a:lnTo>
                <a:lnTo>
                  <a:pt x="172118" y="161879"/>
                </a:lnTo>
                <a:lnTo>
                  <a:pt x="167377" y="164915"/>
                </a:lnTo>
                <a:lnTo>
                  <a:pt x="162626" y="167939"/>
                </a:lnTo>
                <a:lnTo>
                  <a:pt x="157874" y="170962"/>
                </a:lnTo>
                <a:lnTo>
                  <a:pt x="153133" y="175497"/>
                </a:lnTo>
                <a:lnTo>
                  <a:pt x="148382" y="178532"/>
                </a:lnTo>
                <a:lnTo>
                  <a:pt x="143630" y="181556"/>
                </a:lnTo>
                <a:lnTo>
                  <a:pt x="137696" y="184579"/>
                </a:lnTo>
                <a:lnTo>
                  <a:pt x="132945" y="187602"/>
                </a:lnTo>
                <a:lnTo>
                  <a:pt x="128204" y="190625"/>
                </a:lnTo>
                <a:lnTo>
                  <a:pt x="123453" y="193661"/>
                </a:lnTo>
                <a:lnTo>
                  <a:pt x="118701" y="196684"/>
                </a:lnTo>
                <a:lnTo>
                  <a:pt x="113960" y="199707"/>
                </a:lnTo>
                <a:lnTo>
                  <a:pt x="109209" y="202731"/>
                </a:lnTo>
                <a:lnTo>
                  <a:pt x="105650" y="207278"/>
                </a:lnTo>
                <a:lnTo>
                  <a:pt x="100899" y="208790"/>
                </a:lnTo>
                <a:lnTo>
                  <a:pt x="96148" y="211813"/>
                </a:lnTo>
                <a:lnTo>
                  <a:pt x="91406" y="214836"/>
                </a:lnTo>
                <a:lnTo>
                  <a:pt x="86655" y="217859"/>
                </a:lnTo>
                <a:lnTo>
                  <a:pt x="83097" y="220882"/>
                </a:lnTo>
                <a:lnTo>
                  <a:pt x="79528" y="222407"/>
                </a:lnTo>
                <a:lnTo>
                  <a:pt x="74787" y="225430"/>
                </a:lnTo>
                <a:lnTo>
                  <a:pt x="71229" y="228453"/>
                </a:lnTo>
                <a:lnTo>
                  <a:pt x="66477" y="231476"/>
                </a:lnTo>
                <a:lnTo>
                  <a:pt x="62919" y="234499"/>
                </a:lnTo>
                <a:lnTo>
                  <a:pt x="59350" y="236024"/>
                </a:lnTo>
                <a:lnTo>
                  <a:pt x="55792" y="239047"/>
                </a:lnTo>
                <a:lnTo>
                  <a:pt x="51041" y="240558"/>
                </a:lnTo>
                <a:lnTo>
                  <a:pt x="48675" y="243582"/>
                </a:lnTo>
                <a:lnTo>
                  <a:pt x="45107" y="245093"/>
                </a:lnTo>
                <a:lnTo>
                  <a:pt x="41548" y="248116"/>
                </a:lnTo>
                <a:lnTo>
                  <a:pt x="37990" y="249641"/>
                </a:lnTo>
                <a:lnTo>
                  <a:pt x="34421" y="251152"/>
                </a:lnTo>
                <a:lnTo>
                  <a:pt x="32056" y="254175"/>
                </a:lnTo>
                <a:lnTo>
                  <a:pt x="28487" y="255687"/>
                </a:lnTo>
                <a:lnTo>
                  <a:pt x="23746" y="258710"/>
                </a:lnTo>
                <a:lnTo>
                  <a:pt x="18995" y="263245"/>
                </a:lnTo>
                <a:lnTo>
                  <a:pt x="14243" y="266281"/>
                </a:lnTo>
                <a:lnTo>
                  <a:pt x="9502" y="269304"/>
                </a:lnTo>
                <a:lnTo>
                  <a:pt x="5934" y="270816"/>
                </a:lnTo>
                <a:lnTo>
                  <a:pt x="3558" y="272327"/>
                </a:lnTo>
                <a:lnTo>
                  <a:pt x="0" y="275350"/>
                </a:lnTo>
                <a:lnTo>
                  <a:pt x="0" y="276862"/>
                </a:lnTo>
                <a:lnTo>
                  <a:pt x="3558" y="2753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041450" y="4253382"/>
            <a:ext cx="205357" cy="450860"/>
          </a:xfrm>
          <a:custGeom>
            <a:avLst/>
            <a:gdLst/>
            <a:ahLst/>
            <a:cxnLst/>
            <a:rect l="l" t="t" r="r" b="b"/>
            <a:pathLst>
              <a:path w="205357" h="450860">
                <a:moveTo>
                  <a:pt x="8309" y="45398"/>
                </a:moveTo>
                <a:lnTo>
                  <a:pt x="9502" y="48421"/>
                </a:lnTo>
                <a:lnTo>
                  <a:pt x="11878" y="54468"/>
                </a:lnTo>
                <a:lnTo>
                  <a:pt x="11878" y="57491"/>
                </a:lnTo>
                <a:lnTo>
                  <a:pt x="13061" y="62038"/>
                </a:lnTo>
                <a:lnTo>
                  <a:pt x="14243" y="66573"/>
                </a:lnTo>
                <a:lnTo>
                  <a:pt x="15436" y="72632"/>
                </a:lnTo>
                <a:lnTo>
                  <a:pt x="17812" y="77167"/>
                </a:lnTo>
                <a:lnTo>
                  <a:pt x="18995" y="81702"/>
                </a:lnTo>
                <a:lnTo>
                  <a:pt x="20187" y="86249"/>
                </a:lnTo>
                <a:lnTo>
                  <a:pt x="22553" y="92295"/>
                </a:lnTo>
                <a:lnTo>
                  <a:pt x="23746" y="98342"/>
                </a:lnTo>
                <a:lnTo>
                  <a:pt x="24929" y="102889"/>
                </a:lnTo>
                <a:lnTo>
                  <a:pt x="26122" y="108936"/>
                </a:lnTo>
                <a:lnTo>
                  <a:pt x="28497" y="114995"/>
                </a:lnTo>
                <a:lnTo>
                  <a:pt x="29680" y="119530"/>
                </a:lnTo>
                <a:lnTo>
                  <a:pt x="32056" y="127087"/>
                </a:lnTo>
                <a:lnTo>
                  <a:pt x="34431" y="133147"/>
                </a:lnTo>
                <a:lnTo>
                  <a:pt x="35614" y="139193"/>
                </a:lnTo>
                <a:lnTo>
                  <a:pt x="37990" y="145252"/>
                </a:lnTo>
                <a:lnTo>
                  <a:pt x="40365" y="151298"/>
                </a:lnTo>
                <a:lnTo>
                  <a:pt x="41548" y="157357"/>
                </a:lnTo>
                <a:lnTo>
                  <a:pt x="45107" y="164915"/>
                </a:lnTo>
                <a:lnTo>
                  <a:pt x="46299" y="170962"/>
                </a:lnTo>
                <a:lnTo>
                  <a:pt x="49858" y="177021"/>
                </a:lnTo>
                <a:lnTo>
                  <a:pt x="51051" y="184579"/>
                </a:lnTo>
                <a:lnTo>
                  <a:pt x="54609" y="192149"/>
                </a:lnTo>
                <a:lnTo>
                  <a:pt x="56985" y="198196"/>
                </a:lnTo>
                <a:lnTo>
                  <a:pt x="59350" y="205766"/>
                </a:lnTo>
                <a:lnTo>
                  <a:pt x="61726" y="211813"/>
                </a:lnTo>
                <a:lnTo>
                  <a:pt x="65294" y="219383"/>
                </a:lnTo>
                <a:lnTo>
                  <a:pt x="67660" y="226941"/>
                </a:lnTo>
                <a:lnTo>
                  <a:pt x="71229" y="234512"/>
                </a:lnTo>
                <a:lnTo>
                  <a:pt x="74787" y="242083"/>
                </a:lnTo>
                <a:lnTo>
                  <a:pt x="77163" y="249641"/>
                </a:lnTo>
                <a:lnTo>
                  <a:pt x="80721" y="257211"/>
                </a:lnTo>
                <a:lnTo>
                  <a:pt x="84280" y="264769"/>
                </a:lnTo>
                <a:lnTo>
                  <a:pt x="87848" y="272340"/>
                </a:lnTo>
                <a:lnTo>
                  <a:pt x="91406" y="279898"/>
                </a:lnTo>
                <a:lnTo>
                  <a:pt x="94965" y="287469"/>
                </a:lnTo>
                <a:lnTo>
                  <a:pt x="99716" y="295027"/>
                </a:lnTo>
                <a:lnTo>
                  <a:pt x="103275" y="304109"/>
                </a:lnTo>
                <a:lnTo>
                  <a:pt x="106833" y="311667"/>
                </a:lnTo>
                <a:lnTo>
                  <a:pt x="110402" y="319237"/>
                </a:lnTo>
                <a:lnTo>
                  <a:pt x="113960" y="325284"/>
                </a:lnTo>
                <a:lnTo>
                  <a:pt x="117518" y="332854"/>
                </a:lnTo>
                <a:lnTo>
                  <a:pt x="121077" y="340412"/>
                </a:lnTo>
                <a:lnTo>
                  <a:pt x="124645" y="346471"/>
                </a:lnTo>
                <a:lnTo>
                  <a:pt x="128204" y="352518"/>
                </a:lnTo>
                <a:lnTo>
                  <a:pt x="130579" y="358577"/>
                </a:lnTo>
                <a:lnTo>
                  <a:pt x="135321" y="364623"/>
                </a:lnTo>
                <a:lnTo>
                  <a:pt x="137696" y="369158"/>
                </a:lnTo>
                <a:lnTo>
                  <a:pt x="141265" y="375217"/>
                </a:lnTo>
                <a:lnTo>
                  <a:pt x="143630" y="379752"/>
                </a:lnTo>
                <a:lnTo>
                  <a:pt x="147199" y="385811"/>
                </a:lnTo>
                <a:lnTo>
                  <a:pt x="149565" y="390346"/>
                </a:lnTo>
                <a:lnTo>
                  <a:pt x="151940" y="394880"/>
                </a:lnTo>
                <a:lnTo>
                  <a:pt x="154316" y="397916"/>
                </a:lnTo>
                <a:lnTo>
                  <a:pt x="157874" y="403963"/>
                </a:lnTo>
                <a:lnTo>
                  <a:pt x="161443" y="410009"/>
                </a:lnTo>
                <a:lnTo>
                  <a:pt x="166184" y="416068"/>
                </a:lnTo>
                <a:lnTo>
                  <a:pt x="169752" y="422115"/>
                </a:lnTo>
                <a:lnTo>
                  <a:pt x="174494" y="428174"/>
                </a:lnTo>
                <a:lnTo>
                  <a:pt x="178062" y="432708"/>
                </a:lnTo>
                <a:lnTo>
                  <a:pt x="181621" y="435732"/>
                </a:lnTo>
                <a:lnTo>
                  <a:pt x="185179" y="438755"/>
                </a:lnTo>
                <a:lnTo>
                  <a:pt x="187555" y="441791"/>
                </a:lnTo>
                <a:lnTo>
                  <a:pt x="192306" y="446325"/>
                </a:lnTo>
                <a:lnTo>
                  <a:pt x="197047" y="447837"/>
                </a:lnTo>
                <a:lnTo>
                  <a:pt x="199423" y="449349"/>
                </a:lnTo>
                <a:lnTo>
                  <a:pt x="201799" y="450860"/>
                </a:lnTo>
                <a:lnTo>
                  <a:pt x="205357" y="449349"/>
                </a:lnTo>
                <a:lnTo>
                  <a:pt x="205357" y="446325"/>
                </a:lnTo>
                <a:lnTo>
                  <a:pt x="201799" y="440266"/>
                </a:lnTo>
                <a:lnTo>
                  <a:pt x="200616" y="435732"/>
                </a:lnTo>
                <a:lnTo>
                  <a:pt x="198240" y="432708"/>
                </a:lnTo>
                <a:lnTo>
                  <a:pt x="195864" y="426662"/>
                </a:lnTo>
                <a:lnTo>
                  <a:pt x="193489" y="422115"/>
                </a:lnTo>
                <a:lnTo>
                  <a:pt x="189930" y="414557"/>
                </a:lnTo>
                <a:lnTo>
                  <a:pt x="186372" y="408498"/>
                </a:lnTo>
                <a:lnTo>
                  <a:pt x="183996" y="403963"/>
                </a:lnTo>
                <a:lnTo>
                  <a:pt x="182803" y="399428"/>
                </a:lnTo>
                <a:lnTo>
                  <a:pt x="180428" y="396392"/>
                </a:lnTo>
                <a:lnTo>
                  <a:pt x="179245" y="391857"/>
                </a:lnTo>
                <a:lnTo>
                  <a:pt x="175687" y="387323"/>
                </a:lnTo>
                <a:lnTo>
                  <a:pt x="174494" y="384299"/>
                </a:lnTo>
                <a:lnTo>
                  <a:pt x="172118" y="378240"/>
                </a:lnTo>
                <a:lnTo>
                  <a:pt x="169752" y="375217"/>
                </a:lnTo>
                <a:lnTo>
                  <a:pt x="167377" y="369158"/>
                </a:lnTo>
                <a:lnTo>
                  <a:pt x="166184" y="364623"/>
                </a:lnTo>
                <a:lnTo>
                  <a:pt x="163818" y="360088"/>
                </a:lnTo>
                <a:lnTo>
                  <a:pt x="161443" y="355554"/>
                </a:lnTo>
                <a:lnTo>
                  <a:pt x="159067" y="351006"/>
                </a:lnTo>
                <a:lnTo>
                  <a:pt x="156691" y="346471"/>
                </a:lnTo>
                <a:lnTo>
                  <a:pt x="153133" y="340412"/>
                </a:lnTo>
                <a:lnTo>
                  <a:pt x="151940" y="335878"/>
                </a:lnTo>
                <a:lnTo>
                  <a:pt x="148382" y="329831"/>
                </a:lnTo>
                <a:lnTo>
                  <a:pt x="146006" y="325284"/>
                </a:lnTo>
                <a:lnTo>
                  <a:pt x="143630" y="319237"/>
                </a:lnTo>
                <a:lnTo>
                  <a:pt x="141265" y="314703"/>
                </a:lnTo>
                <a:lnTo>
                  <a:pt x="137696" y="308644"/>
                </a:lnTo>
                <a:lnTo>
                  <a:pt x="136514" y="304109"/>
                </a:lnTo>
                <a:lnTo>
                  <a:pt x="132955" y="298050"/>
                </a:lnTo>
                <a:lnTo>
                  <a:pt x="130579" y="292003"/>
                </a:lnTo>
                <a:lnTo>
                  <a:pt x="128204" y="287469"/>
                </a:lnTo>
                <a:lnTo>
                  <a:pt x="125828" y="281410"/>
                </a:lnTo>
                <a:lnTo>
                  <a:pt x="122270" y="276875"/>
                </a:lnTo>
                <a:lnTo>
                  <a:pt x="119894" y="270828"/>
                </a:lnTo>
                <a:lnTo>
                  <a:pt x="117518" y="264769"/>
                </a:lnTo>
                <a:lnTo>
                  <a:pt x="115143" y="260235"/>
                </a:lnTo>
                <a:lnTo>
                  <a:pt x="111584" y="254175"/>
                </a:lnTo>
                <a:lnTo>
                  <a:pt x="110402" y="248129"/>
                </a:lnTo>
                <a:lnTo>
                  <a:pt x="106833" y="243594"/>
                </a:lnTo>
                <a:lnTo>
                  <a:pt x="104457" y="237535"/>
                </a:lnTo>
                <a:lnTo>
                  <a:pt x="102092" y="233000"/>
                </a:lnTo>
                <a:lnTo>
                  <a:pt x="99716" y="226941"/>
                </a:lnTo>
                <a:lnTo>
                  <a:pt x="97341" y="220895"/>
                </a:lnTo>
                <a:lnTo>
                  <a:pt x="94965" y="216360"/>
                </a:lnTo>
                <a:lnTo>
                  <a:pt x="92589" y="211813"/>
                </a:lnTo>
                <a:lnTo>
                  <a:pt x="90214" y="205766"/>
                </a:lnTo>
                <a:lnTo>
                  <a:pt x="87848" y="201232"/>
                </a:lnTo>
                <a:lnTo>
                  <a:pt x="85472" y="196684"/>
                </a:lnTo>
                <a:lnTo>
                  <a:pt x="83097" y="190638"/>
                </a:lnTo>
                <a:lnTo>
                  <a:pt x="80721" y="186103"/>
                </a:lnTo>
                <a:lnTo>
                  <a:pt x="78345" y="181556"/>
                </a:lnTo>
                <a:lnTo>
                  <a:pt x="75970" y="177021"/>
                </a:lnTo>
                <a:lnTo>
                  <a:pt x="73604" y="170962"/>
                </a:lnTo>
                <a:lnTo>
                  <a:pt x="71229" y="166427"/>
                </a:lnTo>
                <a:lnTo>
                  <a:pt x="68853" y="161892"/>
                </a:lnTo>
                <a:lnTo>
                  <a:pt x="66477" y="157357"/>
                </a:lnTo>
                <a:lnTo>
                  <a:pt x="65294" y="152810"/>
                </a:lnTo>
                <a:lnTo>
                  <a:pt x="62919" y="148275"/>
                </a:lnTo>
                <a:lnTo>
                  <a:pt x="60543" y="143740"/>
                </a:lnTo>
                <a:lnTo>
                  <a:pt x="58168" y="139193"/>
                </a:lnTo>
                <a:lnTo>
                  <a:pt x="55792" y="134658"/>
                </a:lnTo>
                <a:lnTo>
                  <a:pt x="54609" y="130123"/>
                </a:lnTo>
                <a:lnTo>
                  <a:pt x="52233" y="125576"/>
                </a:lnTo>
                <a:lnTo>
                  <a:pt x="49858" y="121041"/>
                </a:lnTo>
                <a:lnTo>
                  <a:pt x="48675" y="118018"/>
                </a:lnTo>
                <a:lnTo>
                  <a:pt x="47482" y="113470"/>
                </a:lnTo>
                <a:lnTo>
                  <a:pt x="45107" y="108936"/>
                </a:lnTo>
                <a:lnTo>
                  <a:pt x="43924" y="104401"/>
                </a:lnTo>
                <a:lnTo>
                  <a:pt x="41548" y="99853"/>
                </a:lnTo>
                <a:lnTo>
                  <a:pt x="40365" y="96830"/>
                </a:lnTo>
                <a:lnTo>
                  <a:pt x="37990" y="92295"/>
                </a:lnTo>
                <a:lnTo>
                  <a:pt x="36797" y="89272"/>
                </a:lnTo>
                <a:lnTo>
                  <a:pt x="34431" y="84725"/>
                </a:lnTo>
                <a:lnTo>
                  <a:pt x="33238" y="81702"/>
                </a:lnTo>
                <a:lnTo>
                  <a:pt x="29680" y="74144"/>
                </a:lnTo>
                <a:lnTo>
                  <a:pt x="27304" y="66573"/>
                </a:lnTo>
                <a:lnTo>
                  <a:pt x="23746" y="60527"/>
                </a:lnTo>
                <a:lnTo>
                  <a:pt x="22553" y="54468"/>
                </a:lnTo>
                <a:lnTo>
                  <a:pt x="18995" y="46910"/>
                </a:lnTo>
                <a:lnTo>
                  <a:pt x="16619" y="40851"/>
                </a:lnTo>
                <a:lnTo>
                  <a:pt x="14243" y="34804"/>
                </a:lnTo>
                <a:lnTo>
                  <a:pt x="13061" y="30269"/>
                </a:lnTo>
                <a:lnTo>
                  <a:pt x="10685" y="25722"/>
                </a:lnTo>
                <a:lnTo>
                  <a:pt x="8309" y="21187"/>
                </a:lnTo>
                <a:lnTo>
                  <a:pt x="7126" y="16652"/>
                </a:lnTo>
                <a:lnTo>
                  <a:pt x="5944" y="13617"/>
                </a:lnTo>
                <a:lnTo>
                  <a:pt x="2375" y="7570"/>
                </a:lnTo>
                <a:lnTo>
                  <a:pt x="1192" y="3035"/>
                </a:lnTo>
                <a:lnTo>
                  <a:pt x="0" y="0"/>
                </a:lnTo>
                <a:lnTo>
                  <a:pt x="0" y="1524"/>
                </a:lnTo>
                <a:lnTo>
                  <a:pt x="1192" y="6059"/>
                </a:lnTo>
                <a:lnTo>
                  <a:pt x="1192" y="9082"/>
                </a:lnTo>
                <a:lnTo>
                  <a:pt x="2375" y="13617"/>
                </a:lnTo>
                <a:lnTo>
                  <a:pt x="2375" y="18164"/>
                </a:lnTo>
                <a:lnTo>
                  <a:pt x="4751" y="24210"/>
                </a:lnTo>
                <a:lnTo>
                  <a:pt x="5944" y="30269"/>
                </a:lnTo>
                <a:lnTo>
                  <a:pt x="7126" y="37827"/>
                </a:lnTo>
                <a:lnTo>
                  <a:pt x="7126" y="40851"/>
                </a:lnTo>
                <a:lnTo>
                  <a:pt x="8309" y="453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062821" y="4223125"/>
            <a:ext cx="206540" cy="344960"/>
          </a:xfrm>
          <a:custGeom>
            <a:avLst/>
            <a:gdLst/>
            <a:ahLst/>
            <a:cxnLst/>
            <a:rect l="l" t="t" r="r" b="b"/>
            <a:pathLst>
              <a:path w="206540" h="344960">
                <a:moveTo>
                  <a:pt x="62909" y="52956"/>
                </a:moveTo>
                <a:lnTo>
                  <a:pt x="60533" y="49933"/>
                </a:lnTo>
                <a:lnTo>
                  <a:pt x="56975" y="46910"/>
                </a:lnTo>
                <a:lnTo>
                  <a:pt x="51041" y="42362"/>
                </a:lnTo>
                <a:lnTo>
                  <a:pt x="46289" y="37827"/>
                </a:lnTo>
                <a:lnTo>
                  <a:pt x="40355" y="31781"/>
                </a:lnTo>
                <a:lnTo>
                  <a:pt x="35614" y="27234"/>
                </a:lnTo>
                <a:lnTo>
                  <a:pt x="30863" y="24210"/>
                </a:lnTo>
                <a:lnTo>
                  <a:pt x="27304" y="21187"/>
                </a:lnTo>
                <a:lnTo>
                  <a:pt x="22553" y="16640"/>
                </a:lnTo>
                <a:lnTo>
                  <a:pt x="18995" y="13617"/>
                </a:lnTo>
                <a:lnTo>
                  <a:pt x="15426" y="10593"/>
                </a:lnTo>
                <a:lnTo>
                  <a:pt x="13061" y="9082"/>
                </a:lnTo>
                <a:lnTo>
                  <a:pt x="9492" y="6059"/>
                </a:lnTo>
                <a:lnTo>
                  <a:pt x="7126" y="4547"/>
                </a:lnTo>
                <a:lnTo>
                  <a:pt x="4751" y="3035"/>
                </a:lnTo>
                <a:lnTo>
                  <a:pt x="2375" y="1511"/>
                </a:lnTo>
                <a:lnTo>
                  <a:pt x="0" y="0"/>
                </a:lnTo>
                <a:lnTo>
                  <a:pt x="2375" y="3035"/>
                </a:lnTo>
                <a:lnTo>
                  <a:pt x="4751" y="6059"/>
                </a:lnTo>
                <a:lnTo>
                  <a:pt x="7126" y="7570"/>
                </a:lnTo>
                <a:lnTo>
                  <a:pt x="9492" y="10593"/>
                </a:lnTo>
                <a:lnTo>
                  <a:pt x="13061" y="15128"/>
                </a:lnTo>
                <a:lnTo>
                  <a:pt x="15426" y="18164"/>
                </a:lnTo>
                <a:lnTo>
                  <a:pt x="18995" y="22699"/>
                </a:lnTo>
                <a:lnTo>
                  <a:pt x="22553" y="27234"/>
                </a:lnTo>
                <a:lnTo>
                  <a:pt x="27304" y="31781"/>
                </a:lnTo>
                <a:lnTo>
                  <a:pt x="30863" y="37827"/>
                </a:lnTo>
                <a:lnTo>
                  <a:pt x="35614" y="43874"/>
                </a:lnTo>
                <a:lnTo>
                  <a:pt x="40355" y="49933"/>
                </a:lnTo>
                <a:lnTo>
                  <a:pt x="45107" y="55979"/>
                </a:lnTo>
                <a:lnTo>
                  <a:pt x="51041" y="62038"/>
                </a:lnTo>
                <a:lnTo>
                  <a:pt x="55792" y="69596"/>
                </a:lnTo>
                <a:lnTo>
                  <a:pt x="60533" y="75655"/>
                </a:lnTo>
                <a:lnTo>
                  <a:pt x="66477" y="83213"/>
                </a:lnTo>
                <a:lnTo>
                  <a:pt x="68843" y="86236"/>
                </a:lnTo>
                <a:lnTo>
                  <a:pt x="72411" y="90784"/>
                </a:lnTo>
                <a:lnTo>
                  <a:pt x="74787" y="93807"/>
                </a:lnTo>
                <a:lnTo>
                  <a:pt x="78345" y="98342"/>
                </a:lnTo>
                <a:lnTo>
                  <a:pt x="80721" y="102889"/>
                </a:lnTo>
                <a:lnTo>
                  <a:pt x="83087" y="107424"/>
                </a:lnTo>
                <a:lnTo>
                  <a:pt x="85462" y="110447"/>
                </a:lnTo>
                <a:lnTo>
                  <a:pt x="89031" y="114982"/>
                </a:lnTo>
                <a:lnTo>
                  <a:pt x="91396" y="119530"/>
                </a:lnTo>
                <a:lnTo>
                  <a:pt x="93772" y="122553"/>
                </a:lnTo>
                <a:lnTo>
                  <a:pt x="97341" y="127087"/>
                </a:lnTo>
                <a:lnTo>
                  <a:pt x="99706" y="131635"/>
                </a:lnTo>
                <a:lnTo>
                  <a:pt x="102082" y="136170"/>
                </a:lnTo>
                <a:lnTo>
                  <a:pt x="105640" y="139193"/>
                </a:lnTo>
                <a:lnTo>
                  <a:pt x="108016" y="143728"/>
                </a:lnTo>
                <a:lnTo>
                  <a:pt x="110392" y="148275"/>
                </a:lnTo>
                <a:lnTo>
                  <a:pt x="112767" y="152810"/>
                </a:lnTo>
                <a:lnTo>
                  <a:pt x="116326" y="157345"/>
                </a:lnTo>
                <a:lnTo>
                  <a:pt x="118701" y="161892"/>
                </a:lnTo>
                <a:lnTo>
                  <a:pt x="121077" y="166427"/>
                </a:lnTo>
                <a:lnTo>
                  <a:pt x="123453" y="170962"/>
                </a:lnTo>
                <a:lnTo>
                  <a:pt x="127011" y="175509"/>
                </a:lnTo>
                <a:lnTo>
                  <a:pt x="129387" y="180044"/>
                </a:lnTo>
                <a:lnTo>
                  <a:pt x="131762" y="184579"/>
                </a:lnTo>
                <a:lnTo>
                  <a:pt x="134138" y="189126"/>
                </a:lnTo>
                <a:lnTo>
                  <a:pt x="136504" y="192149"/>
                </a:lnTo>
                <a:lnTo>
                  <a:pt x="138879" y="196684"/>
                </a:lnTo>
                <a:lnTo>
                  <a:pt x="141255" y="201219"/>
                </a:lnTo>
                <a:lnTo>
                  <a:pt x="142448" y="205766"/>
                </a:lnTo>
                <a:lnTo>
                  <a:pt x="146006" y="208790"/>
                </a:lnTo>
                <a:lnTo>
                  <a:pt x="147189" y="213324"/>
                </a:lnTo>
                <a:lnTo>
                  <a:pt x="149565" y="217872"/>
                </a:lnTo>
                <a:lnTo>
                  <a:pt x="151940" y="220895"/>
                </a:lnTo>
                <a:lnTo>
                  <a:pt x="153123" y="225430"/>
                </a:lnTo>
                <a:lnTo>
                  <a:pt x="155499" y="229977"/>
                </a:lnTo>
                <a:lnTo>
                  <a:pt x="157874" y="234512"/>
                </a:lnTo>
                <a:lnTo>
                  <a:pt x="159057" y="237535"/>
                </a:lnTo>
                <a:lnTo>
                  <a:pt x="161433" y="242070"/>
                </a:lnTo>
                <a:lnTo>
                  <a:pt x="163808" y="245106"/>
                </a:lnTo>
                <a:lnTo>
                  <a:pt x="165001" y="249641"/>
                </a:lnTo>
                <a:lnTo>
                  <a:pt x="168560" y="255687"/>
                </a:lnTo>
                <a:lnTo>
                  <a:pt x="170935" y="263258"/>
                </a:lnTo>
                <a:lnTo>
                  <a:pt x="174494" y="269304"/>
                </a:lnTo>
                <a:lnTo>
                  <a:pt x="178052" y="275363"/>
                </a:lnTo>
                <a:lnTo>
                  <a:pt x="180428" y="281410"/>
                </a:lnTo>
                <a:lnTo>
                  <a:pt x="182803" y="287469"/>
                </a:lnTo>
                <a:lnTo>
                  <a:pt x="185179" y="293515"/>
                </a:lnTo>
                <a:lnTo>
                  <a:pt x="187555" y="299561"/>
                </a:lnTo>
                <a:lnTo>
                  <a:pt x="189920" y="304109"/>
                </a:lnTo>
                <a:lnTo>
                  <a:pt x="191113" y="308644"/>
                </a:lnTo>
                <a:lnTo>
                  <a:pt x="193489" y="313178"/>
                </a:lnTo>
                <a:lnTo>
                  <a:pt x="195854" y="317726"/>
                </a:lnTo>
                <a:lnTo>
                  <a:pt x="195854" y="320749"/>
                </a:lnTo>
                <a:lnTo>
                  <a:pt x="198230" y="325284"/>
                </a:lnTo>
                <a:lnTo>
                  <a:pt x="199423" y="328307"/>
                </a:lnTo>
                <a:lnTo>
                  <a:pt x="200606" y="332854"/>
                </a:lnTo>
                <a:lnTo>
                  <a:pt x="201799" y="337389"/>
                </a:lnTo>
                <a:lnTo>
                  <a:pt x="202981" y="341924"/>
                </a:lnTo>
                <a:lnTo>
                  <a:pt x="205357" y="344960"/>
                </a:lnTo>
                <a:lnTo>
                  <a:pt x="205357" y="335878"/>
                </a:lnTo>
                <a:lnTo>
                  <a:pt x="206540" y="331343"/>
                </a:lnTo>
                <a:lnTo>
                  <a:pt x="206540" y="305620"/>
                </a:lnTo>
                <a:lnTo>
                  <a:pt x="205357" y="299561"/>
                </a:lnTo>
                <a:lnTo>
                  <a:pt x="205357" y="293515"/>
                </a:lnTo>
                <a:lnTo>
                  <a:pt x="204164" y="287469"/>
                </a:lnTo>
                <a:lnTo>
                  <a:pt x="202981" y="281410"/>
                </a:lnTo>
                <a:lnTo>
                  <a:pt x="201799" y="273852"/>
                </a:lnTo>
                <a:lnTo>
                  <a:pt x="200606" y="266281"/>
                </a:lnTo>
                <a:lnTo>
                  <a:pt x="198230" y="263258"/>
                </a:lnTo>
                <a:lnTo>
                  <a:pt x="197047" y="258723"/>
                </a:lnTo>
                <a:lnTo>
                  <a:pt x="195854" y="255687"/>
                </a:lnTo>
                <a:lnTo>
                  <a:pt x="195854" y="251152"/>
                </a:lnTo>
                <a:lnTo>
                  <a:pt x="193489" y="248129"/>
                </a:lnTo>
                <a:lnTo>
                  <a:pt x="192296" y="243582"/>
                </a:lnTo>
                <a:lnTo>
                  <a:pt x="191113" y="239047"/>
                </a:lnTo>
                <a:lnTo>
                  <a:pt x="189920" y="236024"/>
                </a:lnTo>
                <a:lnTo>
                  <a:pt x="187555" y="231489"/>
                </a:lnTo>
                <a:lnTo>
                  <a:pt x="186362" y="226941"/>
                </a:lnTo>
                <a:lnTo>
                  <a:pt x="183986" y="222407"/>
                </a:lnTo>
                <a:lnTo>
                  <a:pt x="182803" y="217872"/>
                </a:lnTo>
                <a:lnTo>
                  <a:pt x="180428" y="213324"/>
                </a:lnTo>
                <a:lnTo>
                  <a:pt x="178052" y="208790"/>
                </a:lnTo>
                <a:lnTo>
                  <a:pt x="175676" y="204255"/>
                </a:lnTo>
                <a:lnTo>
                  <a:pt x="174494" y="199707"/>
                </a:lnTo>
                <a:lnTo>
                  <a:pt x="170935" y="193661"/>
                </a:lnTo>
                <a:lnTo>
                  <a:pt x="168560" y="189126"/>
                </a:lnTo>
                <a:lnTo>
                  <a:pt x="165001" y="184579"/>
                </a:lnTo>
                <a:lnTo>
                  <a:pt x="162626" y="180044"/>
                </a:lnTo>
                <a:lnTo>
                  <a:pt x="159057" y="173998"/>
                </a:lnTo>
                <a:lnTo>
                  <a:pt x="156691" y="169450"/>
                </a:lnTo>
                <a:lnTo>
                  <a:pt x="153123" y="164915"/>
                </a:lnTo>
                <a:lnTo>
                  <a:pt x="150747" y="160381"/>
                </a:lnTo>
                <a:lnTo>
                  <a:pt x="147189" y="154322"/>
                </a:lnTo>
                <a:lnTo>
                  <a:pt x="142448" y="149787"/>
                </a:lnTo>
                <a:lnTo>
                  <a:pt x="138879" y="143728"/>
                </a:lnTo>
                <a:lnTo>
                  <a:pt x="136504" y="139193"/>
                </a:lnTo>
                <a:lnTo>
                  <a:pt x="131762" y="134658"/>
                </a:lnTo>
                <a:lnTo>
                  <a:pt x="128194" y="128599"/>
                </a:lnTo>
                <a:lnTo>
                  <a:pt x="125828" y="124064"/>
                </a:lnTo>
                <a:lnTo>
                  <a:pt x="122260" y="121041"/>
                </a:lnTo>
                <a:lnTo>
                  <a:pt x="118701" y="114982"/>
                </a:lnTo>
                <a:lnTo>
                  <a:pt x="115143" y="110447"/>
                </a:lnTo>
                <a:lnTo>
                  <a:pt x="110392" y="107424"/>
                </a:lnTo>
                <a:lnTo>
                  <a:pt x="108016" y="102889"/>
                </a:lnTo>
                <a:lnTo>
                  <a:pt x="104457" y="98342"/>
                </a:lnTo>
                <a:lnTo>
                  <a:pt x="100899" y="93807"/>
                </a:lnTo>
                <a:lnTo>
                  <a:pt x="98523" y="90784"/>
                </a:lnTo>
                <a:lnTo>
                  <a:pt x="94965" y="87748"/>
                </a:lnTo>
                <a:lnTo>
                  <a:pt x="91396" y="83213"/>
                </a:lnTo>
                <a:lnTo>
                  <a:pt x="87838" y="78678"/>
                </a:lnTo>
                <a:lnTo>
                  <a:pt x="84280" y="75655"/>
                </a:lnTo>
                <a:lnTo>
                  <a:pt x="81904" y="72619"/>
                </a:lnTo>
                <a:lnTo>
                  <a:pt x="78345" y="68085"/>
                </a:lnTo>
                <a:lnTo>
                  <a:pt x="74787" y="65061"/>
                </a:lnTo>
                <a:lnTo>
                  <a:pt x="72411" y="62038"/>
                </a:lnTo>
                <a:lnTo>
                  <a:pt x="68843" y="59002"/>
                </a:lnTo>
                <a:lnTo>
                  <a:pt x="66477" y="55979"/>
                </a:lnTo>
                <a:lnTo>
                  <a:pt x="62909" y="529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264620" y="4303315"/>
            <a:ext cx="307439" cy="266281"/>
          </a:xfrm>
          <a:custGeom>
            <a:avLst/>
            <a:gdLst/>
            <a:ahLst/>
            <a:cxnLst/>
            <a:rect l="l" t="t" r="r" b="b"/>
            <a:pathLst>
              <a:path w="307439" h="266281">
                <a:moveTo>
                  <a:pt x="5934" y="266281"/>
                </a:moveTo>
                <a:lnTo>
                  <a:pt x="7116" y="263258"/>
                </a:lnTo>
                <a:lnTo>
                  <a:pt x="9492" y="260222"/>
                </a:lnTo>
                <a:lnTo>
                  <a:pt x="13050" y="257199"/>
                </a:lnTo>
                <a:lnTo>
                  <a:pt x="17802" y="252664"/>
                </a:lnTo>
                <a:lnTo>
                  <a:pt x="22553" y="248116"/>
                </a:lnTo>
                <a:lnTo>
                  <a:pt x="26111" y="243582"/>
                </a:lnTo>
                <a:lnTo>
                  <a:pt x="29670" y="240558"/>
                </a:lnTo>
                <a:lnTo>
                  <a:pt x="33228" y="237535"/>
                </a:lnTo>
                <a:lnTo>
                  <a:pt x="36797" y="234512"/>
                </a:lnTo>
                <a:lnTo>
                  <a:pt x="40355" y="229965"/>
                </a:lnTo>
                <a:lnTo>
                  <a:pt x="43914" y="226941"/>
                </a:lnTo>
                <a:lnTo>
                  <a:pt x="48665" y="222407"/>
                </a:lnTo>
                <a:lnTo>
                  <a:pt x="53416" y="217859"/>
                </a:lnTo>
                <a:lnTo>
                  <a:pt x="56975" y="213324"/>
                </a:lnTo>
                <a:lnTo>
                  <a:pt x="61726" y="208790"/>
                </a:lnTo>
                <a:lnTo>
                  <a:pt x="66467" y="204242"/>
                </a:lnTo>
                <a:lnTo>
                  <a:pt x="72401" y="199707"/>
                </a:lnTo>
                <a:lnTo>
                  <a:pt x="77153" y="193661"/>
                </a:lnTo>
                <a:lnTo>
                  <a:pt x="81904" y="189114"/>
                </a:lnTo>
                <a:lnTo>
                  <a:pt x="85462" y="186090"/>
                </a:lnTo>
                <a:lnTo>
                  <a:pt x="87838" y="183067"/>
                </a:lnTo>
                <a:lnTo>
                  <a:pt x="91396" y="181556"/>
                </a:lnTo>
                <a:lnTo>
                  <a:pt x="93772" y="178532"/>
                </a:lnTo>
                <a:lnTo>
                  <a:pt x="97331" y="175497"/>
                </a:lnTo>
                <a:lnTo>
                  <a:pt x="99706" y="172473"/>
                </a:lnTo>
                <a:lnTo>
                  <a:pt x="103265" y="169450"/>
                </a:lnTo>
                <a:lnTo>
                  <a:pt x="105640" y="167939"/>
                </a:lnTo>
                <a:lnTo>
                  <a:pt x="109199" y="163391"/>
                </a:lnTo>
                <a:lnTo>
                  <a:pt x="112767" y="161879"/>
                </a:lnTo>
                <a:lnTo>
                  <a:pt x="115133" y="158856"/>
                </a:lnTo>
                <a:lnTo>
                  <a:pt x="118701" y="155833"/>
                </a:lnTo>
                <a:lnTo>
                  <a:pt x="121077" y="152810"/>
                </a:lnTo>
                <a:lnTo>
                  <a:pt x="124635" y="149787"/>
                </a:lnTo>
                <a:lnTo>
                  <a:pt x="128194" y="146751"/>
                </a:lnTo>
                <a:lnTo>
                  <a:pt x="131752" y="143728"/>
                </a:lnTo>
                <a:lnTo>
                  <a:pt x="134128" y="140705"/>
                </a:lnTo>
                <a:lnTo>
                  <a:pt x="137686" y="136170"/>
                </a:lnTo>
                <a:lnTo>
                  <a:pt x="141255" y="133134"/>
                </a:lnTo>
                <a:lnTo>
                  <a:pt x="145996" y="130111"/>
                </a:lnTo>
                <a:lnTo>
                  <a:pt x="149565" y="127087"/>
                </a:lnTo>
                <a:lnTo>
                  <a:pt x="153123" y="124064"/>
                </a:lnTo>
                <a:lnTo>
                  <a:pt x="156681" y="119517"/>
                </a:lnTo>
                <a:lnTo>
                  <a:pt x="160240" y="118005"/>
                </a:lnTo>
                <a:lnTo>
                  <a:pt x="163808" y="113470"/>
                </a:lnTo>
                <a:lnTo>
                  <a:pt x="168550" y="110447"/>
                </a:lnTo>
                <a:lnTo>
                  <a:pt x="172118" y="107424"/>
                </a:lnTo>
                <a:lnTo>
                  <a:pt x="176859" y="104388"/>
                </a:lnTo>
                <a:lnTo>
                  <a:pt x="180428" y="99853"/>
                </a:lnTo>
                <a:lnTo>
                  <a:pt x="183986" y="98342"/>
                </a:lnTo>
                <a:lnTo>
                  <a:pt x="187545" y="93807"/>
                </a:lnTo>
                <a:lnTo>
                  <a:pt x="192296" y="90771"/>
                </a:lnTo>
                <a:lnTo>
                  <a:pt x="195854" y="87748"/>
                </a:lnTo>
                <a:lnTo>
                  <a:pt x="199413" y="84725"/>
                </a:lnTo>
                <a:lnTo>
                  <a:pt x="204164" y="80190"/>
                </a:lnTo>
                <a:lnTo>
                  <a:pt x="207723" y="77154"/>
                </a:lnTo>
                <a:lnTo>
                  <a:pt x="211291" y="74131"/>
                </a:lnTo>
                <a:lnTo>
                  <a:pt x="216032" y="71108"/>
                </a:lnTo>
                <a:lnTo>
                  <a:pt x="219601" y="68085"/>
                </a:lnTo>
                <a:lnTo>
                  <a:pt x="223159" y="65061"/>
                </a:lnTo>
                <a:lnTo>
                  <a:pt x="226718" y="62026"/>
                </a:lnTo>
                <a:lnTo>
                  <a:pt x="231469" y="59002"/>
                </a:lnTo>
                <a:lnTo>
                  <a:pt x="235027" y="55979"/>
                </a:lnTo>
                <a:lnTo>
                  <a:pt x="238586" y="54468"/>
                </a:lnTo>
                <a:lnTo>
                  <a:pt x="242154" y="49920"/>
                </a:lnTo>
                <a:lnTo>
                  <a:pt x="245713" y="48409"/>
                </a:lnTo>
                <a:lnTo>
                  <a:pt x="249271" y="43874"/>
                </a:lnTo>
                <a:lnTo>
                  <a:pt x="252830" y="40851"/>
                </a:lnTo>
                <a:lnTo>
                  <a:pt x="256398" y="39339"/>
                </a:lnTo>
                <a:lnTo>
                  <a:pt x="259957" y="36316"/>
                </a:lnTo>
                <a:lnTo>
                  <a:pt x="262332" y="34792"/>
                </a:lnTo>
                <a:lnTo>
                  <a:pt x="265891" y="31768"/>
                </a:lnTo>
                <a:lnTo>
                  <a:pt x="269449" y="28745"/>
                </a:lnTo>
                <a:lnTo>
                  <a:pt x="271825" y="27234"/>
                </a:lnTo>
                <a:lnTo>
                  <a:pt x="275383" y="24210"/>
                </a:lnTo>
                <a:lnTo>
                  <a:pt x="277759" y="22699"/>
                </a:lnTo>
                <a:lnTo>
                  <a:pt x="283693" y="18151"/>
                </a:lnTo>
                <a:lnTo>
                  <a:pt x="288444" y="15128"/>
                </a:lnTo>
                <a:lnTo>
                  <a:pt x="293195" y="10593"/>
                </a:lnTo>
                <a:lnTo>
                  <a:pt x="296754" y="7557"/>
                </a:lnTo>
                <a:lnTo>
                  <a:pt x="300312" y="6046"/>
                </a:lnTo>
                <a:lnTo>
                  <a:pt x="303871" y="3023"/>
                </a:lnTo>
                <a:lnTo>
                  <a:pt x="307439" y="0"/>
                </a:lnTo>
                <a:lnTo>
                  <a:pt x="305064" y="0"/>
                </a:lnTo>
                <a:lnTo>
                  <a:pt x="302688" y="1511"/>
                </a:lnTo>
                <a:lnTo>
                  <a:pt x="300312" y="3023"/>
                </a:lnTo>
                <a:lnTo>
                  <a:pt x="296754" y="3023"/>
                </a:lnTo>
                <a:lnTo>
                  <a:pt x="294378" y="6046"/>
                </a:lnTo>
                <a:lnTo>
                  <a:pt x="290820" y="6046"/>
                </a:lnTo>
                <a:lnTo>
                  <a:pt x="286069" y="7557"/>
                </a:lnTo>
                <a:lnTo>
                  <a:pt x="281317" y="10593"/>
                </a:lnTo>
                <a:lnTo>
                  <a:pt x="277759" y="12105"/>
                </a:lnTo>
                <a:lnTo>
                  <a:pt x="271825" y="13617"/>
                </a:lnTo>
                <a:lnTo>
                  <a:pt x="267073" y="16640"/>
                </a:lnTo>
                <a:lnTo>
                  <a:pt x="261139" y="19663"/>
                </a:lnTo>
                <a:lnTo>
                  <a:pt x="256398" y="22699"/>
                </a:lnTo>
                <a:lnTo>
                  <a:pt x="252830" y="22699"/>
                </a:lnTo>
                <a:lnTo>
                  <a:pt x="249271" y="24210"/>
                </a:lnTo>
                <a:lnTo>
                  <a:pt x="246896" y="25722"/>
                </a:lnTo>
                <a:lnTo>
                  <a:pt x="243337" y="27234"/>
                </a:lnTo>
                <a:lnTo>
                  <a:pt x="239779" y="28745"/>
                </a:lnTo>
                <a:lnTo>
                  <a:pt x="237403" y="30257"/>
                </a:lnTo>
                <a:lnTo>
                  <a:pt x="233845" y="33280"/>
                </a:lnTo>
                <a:lnTo>
                  <a:pt x="230276" y="34792"/>
                </a:lnTo>
                <a:lnTo>
                  <a:pt x="226718" y="36316"/>
                </a:lnTo>
                <a:lnTo>
                  <a:pt x="223159" y="37827"/>
                </a:lnTo>
                <a:lnTo>
                  <a:pt x="219601" y="39339"/>
                </a:lnTo>
                <a:lnTo>
                  <a:pt x="216032" y="40851"/>
                </a:lnTo>
                <a:lnTo>
                  <a:pt x="212474" y="43874"/>
                </a:lnTo>
                <a:lnTo>
                  <a:pt x="210098" y="45385"/>
                </a:lnTo>
                <a:lnTo>
                  <a:pt x="205347" y="48409"/>
                </a:lnTo>
                <a:lnTo>
                  <a:pt x="202981" y="49920"/>
                </a:lnTo>
                <a:lnTo>
                  <a:pt x="199413" y="51444"/>
                </a:lnTo>
                <a:lnTo>
                  <a:pt x="194672" y="54468"/>
                </a:lnTo>
                <a:lnTo>
                  <a:pt x="191103" y="55979"/>
                </a:lnTo>
                <a:lnTo>
                  <a:pt x="188738" y="57491"/>
                </a:lnTo>
                <a:lnTo>
                  <a:pt x="183986" y="60514"/>
                </a:lnTo>
                <a:lnTo>
                  <a:pt x="180428" y="62026"/>
                </a:lnTo>
                <a:lnTo>
                  <a:pt x="176859" y="65061"/>
                </a:lnTo>
                <a:lnTo>
                  <a:pt x="173301" y="68085"/>
                </a:lnTo>
                <a:lnTo>
                  <a:pt x="169742" y="69596"/>
                </a:lnTo>
                <a:lnTo>
                  <a:pt x="166184" y="71108"/>
                </a:lnTo>
                <a:lnTo>
                  <a:pt x="162615" y="74131"/>
                </a:lnTo>
                <a:lnTo>
                  <a:pt x="159057" y="77154"/>
                </a:lnTo>
                <a:lnTo>
                  <a:pt x="155499" y="78678"/>
                </a:lnTo>
                <a:lnTo>
                  <a:pt x="151940" y="81702"/>
                </a:lnTo>
                <a:lnTo>
                  <a:pt x="148372" y="84725"/>
                </a:lnTo>
                <a:lnTo>
                  <a:pt x="144813" y="87748"/>
                </a:lnTo>
                <a:lnTo>
                  <a:pt x="141255" y="90771"/>
                </a:lnTo>
                <a:lnTo>
                  <a:pt x="137686" y="92283"/>
                </a:lnTo>
                <a:lnTo>
                  <a:pt x="134128" y="95319"/>
                </a:lnTo>
                <a:lnTo>
                  <a:pt x="130569" y="98342"/>
                </a:lnTo>
                <a:lnTo>
                  <a:pt x="127011" y="99853"/>
                </a:lnTo>
                <a:lnTo>
                  <a:pt x="123443" y="102877"/>
                </a:lnTo>
                <a:lnTo>
                  <a:pt x="119884" y="105900"/>
                </a:lnTo>
                <a:lnTo>
                  <a:pt x="116326" y="108936"/>
                </a:lnTo>
                <a:lnTo>
                  <a:pt x="112767" y="111959"/>
                </a:lnTo>
                <a:lnTo>
                  <a:pt x="109199" y="114982"/>
                </a:lnTo>
                <a:lnTo>
                  <a:pt x="105640" y="118005"/>
                </a:lnTo>
                <a:lnTo>
                  <a:pt x="103265" y="121028"/>
                </a:lnTo>
                <a:lnTo>
                  <a:pt x="99706" y="124064"/>
                </a:lnTo>
                <a:lnTo>
                  <a:pt x="96148" y="127087"/>
                </a:lnTo>
                <a:lnTo>
                  <a:pt x="92579" y="130111"/>
                </a:lnTo>
                <a:lnTo>
                  <a:pt x="90214" y="133134"/>
                </a:lnTo>
                <a:lnTo>
                  <a:pt x="86645" y="134645"/>
                </a:lnTo>
                <a:lnTo>
                  <a:pt x="83087" y="139193"/>
                </a:lnTo>
                <a:lnTo>
                  <a:pt x="80711" y="140705"/>
                </a:lnTo>
                <a:lnTo>
                  <a:pt x="77153" y="145239"/>
                </a:lnTo>
                <a:lnTo>
                  <a:pt x="73594" y="146751"/>
                </a:lnTo>
                <a:lnTo>
                  <a:pt x="70026" y="149787"/>
                </a:lnTo>
                <a:lnTo>
                  <a:pt x="67660" y="152810"/>
                </a:lnTo>
                <a:lnTo>
                  <a:pt x="65284" y="155833"/>
                </a:lnTo>
                <a:lnTo>
                  <a:pt x="59350" y="161879"/>
                </a:lnTo>
                <a:lnTo>
                  <a:pt x="53416" y="167939"/>
                </a:lnTo>
                <a:lnTo>
                  <a:pt x="48665" y="172473"/>
                </a:lnTo>
                <a:lnTo>
                  <a:pt x="43914" y="178532"/>
                </a:lnTo>
                <a:lnTo>
                  <a:pt x="37980" y="183067"/>
                </a:lnTo>
                <a:lnTo>
                  <a:pt x="33228" y="189114"/>
                </a:lnTo>
                <a:lnTo>
                  <a:pt x="29670" y="193661"/>
                </a:lnTo>
                <a:lnTo>
                  <a:pt x="26111" y="198196"/>
                </a:lnTo>
                <a:lnTo>
                  <a:pt x="21360" y="201219"/>
                </a:lnTo>
                <a:lnTo>
                  <a:pt x="17802" y="205754"/>
                </a:lnTo>
                <a:lnTo>
                  <a:pt x="15426" y="210301"/>
                </a:lnTo>
                <a:lnTo>
                  <a:pt x="11868" y="213324"/>
                </a:lnTo>
                <a:lnTo>
                  <a:pt x="7116" y="219371"/>
                </a:lnTo>
                <a:lnTo>
                  <a:pt x="3558" y="223918"/>
                </a:lnTo>
                <a:lnTo>
                  <a:pt x="1182" y="226941"/>
                </a:lnTo>
                <a:lnTo>
                  <a:pt x="0" y="228453"/>
                </a:lnTo>
                <a:lnTo>
                  <a:pt x="5934" y="2662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8656359" y="4170181"/>
            <a:ext cx="164991" cy="682337"/>
          </a:xfrm>
          <a:custGeom>
            <a:avLst/>
            <a:gdLst/>
            <a:ahLst/>
            <a:cxnLst/>
            <a:rect l="l" t="t" r="r" b="b"/>
            <a:pathLst>
              <a:path w="164991" h="682337">
                <a:moveTo>
                  <a:pt x="164991" y="65049"/>
                </a:moveTo>
                <a:lnTo>
                  <a:pt x="163788" y="60514"/>
                </a:lnTo>
                <a:lnTo>
                  <a:pt x="163788" y="54455"/>
                </a:lnTo>
                <a:lnTo>
                  <a:pt x="162585" y="46897"/>
                </a:lnTo>
                <a:lnTo>
                  <a:pt x="161383" y="42362"/>
                </a:lnTo>
                <a:lnTo>
                  <a:pt x="160180" y="36303"/>
                </a:lnTo>
                <a:lnTo>
                  <a:pt x="159077" y="31768"/>
                </a:lnTo>
                <a:lnTo>
                  <a:pt x="157874" y="27221"/>
                </a:lnTo>
                <a:lnTo>
                  <a:pt x="157874" y="24198"/>
                </a:lnTo>
                <a:lnTo>
                  <a:pt x="156671" y="19663"/>
                </a:lnTo>
                <a:lnTo>
                  <a:pt x="155469" y="16640"/>
                </a:lnTo>
                <a:lnTo>
                  <a:pt x="154266" y="13617"/>
                </a:lnTo>
                <a:lnTo>
                  <a:pt x="153063" y="10581"/>
                </a:lnTo>
                <a:lnTo>
                  <a:pt x="150757" y="7557"/>
                </a:lnTo>
                <a:lnTo>
                  <a:pt x="149554" y="6046"/>
                </a:lnTo>
                <a:lnTo>
                  <a:pt x="145946" y="1511"/>
                </a:lnTo>
                <a:lnTo>
                  <a:pt x="142438" y="0"/>
                </a:lnTo>
                <a:lnTo>
                  <a:pt x="138829" y="0"/>
                </a:lnTo>
                <a:lnTo>
                  <a:pt x="136524" y="1511"/>
                </a:lnTo>
                <a:lnTo>
                  <a:pt x="131712" y="4534"/>
                </a:lnTo>
                <a:lnTo>
                  <a:pt x="130509" y="6046"/>
                </a:lnTo>
                <a:lnTo>
                  <a:pt x="130509" y="12092"/>
                </a:lnTo>
                <a:lnTo>
                  <a:pt x="131712" y="16640"/>
                </a:lnTo>
                <a:lnTo>
                  <a:pt x="131712" y="19663"/>
                </a:lnTo>
                <a:lnTo>
                  <a:pt x="132915" y="25709"/>
                </a:lnTo>
                <a:lnTo>
                  <a:pt x="132915" y="30257"/>
                </a:lnTo>
                <a:lnTo>
                  <a:pt x="134118" y="36303"/>
                </a:lnTo>
                <a:lnTo>
                  <a:pt x="134118" y="42362"/>
                </a:lnTo>
                <a:lnTo>
                  <a:pt x="135321" y="49920"/>
                </a:lnTo>
                <a:lnTo>
                  <a:pt x="135321" y="68072"/>
                </a:lnTo>
                <a:lnTo>
                  <a:pt x="136524" y="72619"/>
                </a:lnTo>
                <a:lnTo>
                  <a:pt x="136524" y="102877"/>
                </a:lnTo>
                <a:lnTo>
                  <a:pt x="135321" y="107411"/>
                </a:lnTo>
                <a:lnTo>
                  <a:pt x="135321" y="130111"/>
                </a:lnTo>
                <a:lnTo>
                  <a:pt x="134118" y="136157"/>
                </a:lnTo>
                <a:lnTo>
                  <a:pt x="134118" y="142216"/>
                </a:lnTo>
                <a:lnTo>
                  <a:pt x="132915" y="148262"/>
                </a:lnTo>
                <a:lnTo>
                  <a:pt x="132915" y="154309"/>
                </a:lnTo>
                <a:lnTo>
                  <a:pt x="131712" y="160368"/>
                </a:lnTo>
                <a:lnTo>
                  <a:pt x="131712" y="173985"/>
                </a:lnTo>
                <a:lnTo>
                  <a:pt x="130509" y="181543"/>
                </a:lnTo>
                <a:lnTo>
                  <a:pt x="129407" y="187602"/>
                </a:lnTo>
                <a:lnTo>
                  <a:pt x="128204" y="195160"/>
                </a:lnTo>
                <a:lnTo>
                  <a:pt x="128204" y="202731"/>
                </a:lnTo>
                <a:lnTo>
                  <a:pt x="125798" y="208777"/>
                </a:lnTo>
                <a:lnTo>
                  <a:pt x="125798" y="216348"/>
                </a:lnTo>
                <a:lnTo>
                  <a:pt x="124595" y="223906"/>
                </a:lnTo>
                <a:lnTo>
                  <a:pt x="123392" y="231476"/>
                </a:lnTo>
                <a:lnTo>
                  <a:pt x="121087" y="239034"/>
                </a:lnTo>
                <a:lnTo>
                  <a:pt x="119884" y="248116"/>
                </a:lnTo>
                <a:lnTo>
                  <a:pt x="118681" y="255687"/>
                </a:lnTo>
                <a:lnTo>
                  <a:pt x="116276" y="264757"/>
                </a:lnTo>
                <a:lnTo>
                  <a:pt x="115073" y="272327"/>
                </a:lnTo>
                <a:lnTo>
                  <a:pt x="112767" y="281397"/>
                </a:lnTo>
                <a:lnTo>
                  <a:pt x="111564" y="288967"/>
                </a:lnTo>
                <a:lnTo>
                  <a:pt x="110361" y="298050"/>
                </a:lnTo>
                <a:lnTo>
                  <a:pt x="106853" y="307119"/>
                </a:lnTo>
                <a:lnTo>
                  <a:pt x="104447" y="316202"/>
                </a:lnTo>
                <a:lnTo>
                  <a:pt x="103245" y="323759"/>
                </a:lnTo>
                <a:lnTo>
                  <a:pt x="100839" y="332842"/>
                </a:lnTo>
                <a:lnTo>
                  <a:pt x="98533" y="341924"/>
                </a:lnTo>
                <a:lnTo>
                  <a:pt x="96128" y="350994"/>
                </a:lnTo>
                <a:lnTo>
                  <a:pt x="93722" y="360076"/>
                </a:lnTo>
                <a:lnTo>
                  <a:pt x="92519" y="367646"/>
                </a:lnTo>
                <a:lnTo>
                  <a:pt x="89011" y="376716"/>
                </a:lnTo>
                <a:lnTo>
                  <a:pt x="87808" y="385798"/>
                </a:lnTo>
                <a:lnTo>
                  <a:pt x="84300" y="393356"/>
                </a:lnTo>
                <a:lnTo>
                  <a:pt x="83097" y="402438"/>
                </a:lnTo>
                <a:lnTo>
                  <a:pt x="79488" y="409996"/>
                </a:lnTo>
                <a:lnTo>
                  <a:pt x="78285" y="419079"/>
                </a:lnTo>
                <a:lnTo>
                  <a:pt x="75980" y="428161"/>
                </a:lnTo>
                <a:lnTo>
                  <a:pt x="73574" y="437230"/>
                </a:lnTo>
                <a:lnTo>
                  <a:pt x="71168" y="446313"/>
                </a:lnTo>
                <a:lnTo>
                  <a:pt x="68863" y="453883"/>
                </a:lnTo>
                <a:lnTo>
                  <a:pt x="66457" y="461441"/>
                </a:lnTo>
                <a:lnTo>
                  <a:pt x="64052" y="470524"/>
                </a:lnTo>
                <a:lnTo>
                  <a:pt x="61746" y="478082"/>
                </a:lnTo>
                <a:lnTo>
                  <a:pt x="59340" y="487164"/>
                </a:lnTo>
                <a:lnTo>
                  <a:pt x="56935" y="494722"/>
                </a:lnTo>
                <a:lnTo>
                  <a:pt x="54529" y="502292"/>
                </a:lnTo>
                <a:lnTo>
                  <a:pt x="52223" y="509863"/>
                </a:lnTo>
                <a:lnTo>
                  <a:pt x="49818" y="517421"/>
                </a:lnTo>
                <a:lnTo>
                  <a:pt x="47412" y="524992"/>
                </a:lnTo>
                <a:lnTo>
                  <a:pt x="45107" y="534061"/>
                </a:lnTo>
                <a:lnTo>
                  <a:pt x="43904" y="540120"/>
                </a:lnTo>
                <a:lnTo>
                  <a:pt x="41498" y="547678"/>
                </a:lnTo>
                <a:lnTo>
                  <a:pt x="39193" y="555249"/>
                </a:lnTo>
                <a:lnTo>
                  <a:pt x="37990" y="562807"/>
                </a:lnTo>
                <a:lnTo>
                  <a:pt x="34381" y="568866"/>
                </a:lnTo>
                <a:lnTo>
                  <a:pt x="33178" y="576424"/>
                </a:lnTo>
                <a:lnTo>
                  <a:pt x="30873" y="582483"/>
                </a:lnTo>
                <a:lnTo>
                  <a:pt x="28467" y="588529"/>
                </a:lnTo>
                <a:lnTo>
                  <a:pt x="27264" y="594588"/>
                </a:lnTo>
                <a:lnTo>
                  <a:pt x="24859" y="600635"/>
                </a:lnTo>
                <a:lnTo>
                  <a:pt x="23756" y="606681"/>
                </a:lnTo>
                <a:lnTo>
                  <a:pt x="21350" y="612740"/>
                </a:lnTo>
                <a:lnTo>
                  <a:pt x="18944" y="618787"/>
                </a:lnTo>
                <a:lnTo>
                  <a:pt x="17742" y="623334"/>
                </a:lnTo>
                <a:lnTo>
                  <a:pt x="16639" y="629380"/>
                </a:lnTo>
                <a:lnTo>
                  <a:pt x="14233" y="633915"/>
                </a:lnTo>
                <a:lnTo>
                  <a:pt x="13030" y="638463"/>
                </a:lnTo>
                <a:lnTo>
                  <a:pt x="11828" y="644509"/>
                </a:lnTo>
                <a:lnTo>
                  <a:pt x="10625" y="649044"/>
                </a:lnTo>
                <a:lnTo>
                  <a:pt x="9422" y="653591"/>
                </a:lnTo>
                <a:lnTo>
                  <a:pt x="8319" y="656614"/>
                </a:lnTo>
                <a:lnTo>
                  <a:pt x="5914" y="661149"/>
                </a:lnTo>
                <a:lnTo>
                  <a:pt x="4711" y="664172"/>
                </a:lnTo>
                <a:lnTo>
                  <a:pt x="4711" y="667208"/>
                </a:lnTo>
                <a:lnTo>
                  <a:pt x="2305" y="673255"/>
                </a:lnTo>
                <a:lnTo>
                  <a:pt x="1202" y="679301"/>
                </a:lnTo>
                <a:lnTo>
                  <a:pt x="0" y="682337"/>
                </a:lnTo>
                <a:lnTo>
                  <a:pt x="2305" y="679301"/>
                </a:lnTo>
                <a:lnTo>
                  <a:pt x="4711" y="673255"/>
                </a:lnTo>
                <a:lnTo>
                  <a:pt x="8319" y="668720"/>
                </a:lnTo>
                <a:lnTo>
                  <a:pt x="10625" y="661149"/>
                </a:lnTo>
                <a:lnTo>
                  <a:pt x="14233" y="655103"/>
                </a:lnTo>
                <a:lnTo>
                  <a:pt x="16639" y="650555"/>
                </a:lnTo>
                <a:lnTo>
                  <a:pt x="17742" y="646021"/>
                </a:lnTo>
                <a:lnTo>
                  <a:pt x="20147" y="641486"/>
                </a:lnTo>
                <a:lnTo>
                  <a:pt x="22553" y="636938"/>
                </a:lnTo>
                <a:lnTo>
                  <a:pt x="23756" y="630892"/>
                </a:lnTo>
                <a:lnTo>
                  <a:pt x="27264" y="626357"/>
                </a:lnTo>
                <a:lnTo>
                  <a:pt x="28467" y="621810"/>
                </a:lnTo>
                <a:lnTo>
                  <a:pt x="31975" y="617275"/>
                </a:lnTo>
                <a:lnTo>
                  <a:pt x="34381" y="609717"/>
                </a:lnTo>
                <a:lnTo>
                  <a:pt x="36787" y="603658"/>
                </a:lnTo>
                <a:lnTo>
                  <a:pt x="39193" y="597612"/>
                </a:lnTo>
                <a:lnTo>
                  <a:pt x="42701" y="593064"/>
                </a:lnTo>
                <a:lnTo>
                  <a:pt x="45107" y="585506"/>
                </a:lnTo>
                <a:lnTo>
                  <a:pt x="47412" y="579447"/>
                </a:lnTo>
                <a:lnTo>
                  <a:pt x="51021" y="573401"/>
                </a:lnTo>
                <a:lnTo>
                  <a:pt x="54529" y="567354"/>
                </a:lnTo>
                <a:lnTo>
                  <a:pt x="56935" y="559784"/>
                </a:lnTo>
                <a:lnTo>
                  <a:pt x="59340" y="552226"/>
                </a:lnTo>
                <a:lnTo>
                  <a:pt x="61746" y="544655"/>
                </a:lnTo>
                <a:lnTo>
                  <a:pt x="65254" y="537084"/>
                </a:lnTo>
                <a:lnTo>
                  <a:pt x="67660" y="528015"/>
                </a:lnTo>
                <a:lnTo>
                  <a:pt x="71168" y="520444"/>
                </a:lnTo>
                <a:lnTo>
                  <a:pt x="73574" y="512886"/>
                </a:lnTo>
                <a:lnTo>
                  <a:pt x="77082" y="505316"/>
                </a:lnTo>
                <a:lnTo>
                  <a:pt x="79488" y="496246"/>
                </a:lnTo>
                <a:lnTo>
                  <a:pt x="83097" y="488675"/>
                </a:lnTo>
                <a:lnTo>
                  <a:pt x="85402" y="481117"/>
                </a:lnTo>
                <a:lnTo>
                  <a:pt x="89011" y="472035"/>
                </a:lnTo>
                <a:lnTo>
                  <a:pt x="91416" y="462953"/>
                </a:lnTo>
                <a:lnTo>
                  <a:pt x="94925" y="453883"/>
                </a:lnTo>
                <a:lnTo>
                  <a:pt x="98533" y="446313"/>
                </a:lnTo>
                <a:lnTo>
                  <a:pt x="100839" y="437230"/>
                </a:lnTo>
                <a:lnTo>
                  <a:pt x="104447" y="428161"/>
                </a:lnTo>
                <a:lnTo>
                  <a:pt x="106853" y="419079"/>
                </a:lnTo>
                <a:lnTo>
                  <a:pt x="109159" y="408485"/>
                </a:lnTo>
                <a:lnTo>
                  <a:pt x="112767" y="400927"/>
                </a:lnTo>
                <a:lnTo>
                  <a:pt x="115073" y="390333"/>
                </a:lnTo>
                <a:lnTo>
                  <a:pt x="117478" y="381251"/>
                </a:lnTo>
                <a:lnTo>
                  <a:pt x="121087" y="372181"/>
                </a:lnTo>
                <a:lnTo>
                  <a:pt x="123392" y="363099"/>
                </a:lnTo>
                <a:lnTo>
                  <a:pt x="125798" y="352505"/>
                </a:lnTo>
                <a:lnTo>
                  <a:pt x="128204" y="343436"/>
                </a:lnTo>
                <a:lnTo>
                  <a:pt x="130509" y="334353"/>
                </a:lnTo>
                <a:lnTo>
                  <a:pt x="132915" y="323759"/>
                </a:lnTo>
                <a:lnTo>
                  <a:pt x="135321" y="314690"/>
                </a:lnTo>
                <a:lnTo>
                  <a:pt x="137626" y="304096"/>
                </a:lnTo>
                <a:lnTo>
                  <a:pt x="140032" y="295014"/>
                </a:lnTo>
                <a:lnTo>
                  <a:pt x="142438" y="285944"/>
                </a:lnTo>
                <a:lnTo>
                  <a:pt x="143640" y="275350"/>
                </a:lnTo>
                <a:lnTo>
                  <a:pt x="145946" y="264757"/>
                </a:lnTo>
                <a:lnTo>
                  <a:pt x="147149" y="255687"/>
                </a:lnTo>
                <a:lnTo>
                  <a:pt x="148352" y="246605"/>
                </a:lnTo>
                <a:lnTo>
                  <a:pt x="149554" y="237523"/>
                </a:lnTo>
                <a:lnTo>
                  <a:pt x="151960" y="228453"/>
                </a:lnTo>
                <a:lnTo>
                  <a:pt x="153063" y="220882"/>
                </a:lnTo>
                <a:lnTo>
                  <a:pt x="154266" y="211813"/>
                </a:lnTo>
                <a:lnTo>
                  <a:pt x="155469" y="204242"/>
                </a:lnTo>
                <a:lnTo>
                  <a:pt x="156671" y="195160"/>
                </a:lnTo>
                <a:lnTo>
                  <a:pt x="157874" y="187602"/>
                </a:lnTo>
                <a:lnTo>
                  <a:pt x="159077" y="181543"/>
                </a:lnTo>
                <a:lnTo>
                  <a:pt x="159077" y="172473"/>
                </a:lnTo>
                <a:lnTo>
                  <a:pt x="160180" y="166414"/>
                </a:lnTo>
                <a:lnTo>
                  <a:pt x="161383" y="158856"/>
                </a:lnTo>
                <a:lnTo>
                  <a:pt x="162585" y="152797"/>
                </a:lnTo>
                <a:lnTo>
                  <a:pt x="162585" y="139180"/>
                </a:lnTo>
                <a:lnTo>
                  <a:pt x="163788" y="133134"/>
                </a:lnTo>
                <a:lnTo>
                  <a:pt x="163788" y="121028"/>
                </a:lnTo>
                <a:lnTo>
                  <a:pt x="164991" y="116494"/>
                </a:lnTo>
                <a:lnTo>
                  <a:pt x="164991" y="650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391631" y="4168656"/>
            <a:ext cx="262322" cy="251152"/>
          </a:xfrm>
          <a:custGeom>
            <a:avLst/>
            <a:gdLst/>
            <a:ahLst/>
            <a:cxnLst/>
            <a:rect l="l" t="t" r="r" b="b"/>
            <a:pathLst>
              <a:path w="262322" h="251152">
                <a:moveTo>
                  <a:pt x="40355" y="225430"/>
                </a:moveTo>
                <a:lnTo>
                  <a:pt x="40355" y="223918"/>
                </a:lnTo>
                <a:lnTo>
                  <a:pt x="41538" y="220895"/>
                </a:lnTo>
                <a:lnTo>
                  <a:pt x="42731" y="217872"/>
                </a:lnTo>
                <a:lnTo>
                  <a:pt x="46289" y="213337"/>
                </a:lnTo>
                <a:lnTo>
                  <a:pt x="48665" y="207278"/>
                </a:lnTo>
                <a:lnTo>
                  <a:pt x="52223" y="201232"/>
                </a:lnTo>
                <a:lnTo>
                  <a:pt x="55782" y="193661"/>
                </a:lnTo>
                <a:lnTo>
                  <a:pt x="60533" y="187615"/>
                </a:lnTo>
                <a:lnTo>
                  <a:pt x="61726" y="183067"/>
                </a:lnTo>
                <a:lnTo>
                  <a:pt x="64092" y="178532"/>
                </a:lnTo>
                <a:lnTo>
                  <a:pt x="66467" y="175509"/>
                </a:lnTo>
                <a:lnTo>
                  <a:pt x="68843" y="170974"/>
                </a:lnTo>
                <a:lnTo>
                  <a:pt x="71219" y="166427"/>
                </a:lnTo>
                <a:lnTo>
                  <a:pt x="73594" y="161892"/>
                </a:lnTo>
                <a:lnTo>
                  <a:pt x="75970" y="158869"/>
                </a:lnTo>
                <a:lnTo>
                  <a:pt x="78335" y="154322"/>
                </a:lnTo>
                <a:lnTo>
                  <a:pt x="79528" y="149787"/>
                </a:lnTo>
                <a:lnTo>
                  <a:pt x="83087" y="146764"/>
                </a:lnTo>
                <a:lnTo>
                  <a:pt x="84280" y="142216"/>
                </a:lnTo>
                <a:lnTo>
                  <a:pt x="87838" y="139193"/>
                </a:lnTo>
                <a:lnTo>
                  <a:pt x="91396" y="131635"/>
                </a:lnTo>
                <a:lnTo>
                  <a:pt x="96148" y="125576"/>
                </a:lnTo>
                <a:lnTo>
                  <a:pt x="98523" y="121041"/>
                </a:lnTo>
                <a:lnTo>
                  <a:pt x="102082" y="118018"/>
                </a:lnTo>
                <a:lnTo>
                  <a:pt x="105640" y="113470"/>
                </a:lnTo>
                <a:lnTo>
                  <a:pt x="110392" y="110447"/>
                </a:lnTo>
                <a:lnTo>
                  <a:pt x="113950" y="104401"/>
                </a:lnTo>
                <a:lnTo>
                  <a:pt x="119884" y="99866"/>
                </a:lnTo>
                <a:lnTo>
                  <a:pt x="122260" y="98342"/>
                </a:lnTo>
                <a:lnTo>
                  <a:pt x="125818" y="95319"/>
                </a:lnTo>
                <a:lnTo>
                  <a:pt x="128194" y="92295"/>
                </a:lnTo>
                <a:lnTo>
                  <a:pt x="131752" y="90784"/>
                </a:lnTo>
                <a:lnTo>
                  <a:pt x="134128" y="87761"/>
                </a:lnTo>
                <a:lnTo>
                  <a:pt x="137696" y="84725"/>
                </a:lnTo>
                <a:lnTo>
                  <a:pt x="141255" y="81702"/>
                </a:lnTo>
                <a:lnTo>
                  <a:pt x="143630" y="80190"/>
                </a:lnTo>
                <a:lnTo>
                  <a:pt x="147189" y="77167"/>
                </a:lnTo>
                <a:lnTo>
                  <a:pt x="150747" y="74144"/>
                </a:lnTo>
                <a:lnTo>
                  <a:pt x="154306" y="71108"/>
                </a:lnTo>
                <a:lnTo>
                  <a:pt x="159057" y="69596"/>
                </a:lnTo>
                <a:lnTo>
                  <a:pt x="161433" y="66573"/>
                </a:lnTo>
                <a:lnTo>
                  <a:pt x="164991" y="63550"/>
                </a:lnTo>
                <a:lnTo>
                  <a:pt x="169742" y="60527"/>
                </a:lnTo>
                <a:lnTo>
                  <a:pt x="173301" y="59015"/>
                </a:lnTo>
                <a:lnTo>
                  <a:pt x="175676" y="55979"/>
                </a:lnTo>
                <a:lnTo>
                  <a:pt x="180428" y="54468"/>
                </a:lnTo>
                <a:lnTo>
                  <a:pt x="183986" y="51444"/>
                </a:lnTo>
                <a:lnTo>
                  <a:pt x="187545" y="49933"/>
                </a:lnTo>
                <a:lnTo>
                  <a:pt x="191103" y="46910"/>
                </a:lnTo>
                <a:lnTo>
                  <a:pt x="194672" y="43886"/>
                </a:lnTo>
                <a:lnTo>
                  <a:pt x="197047" y="40851"/>
                </a:lnTo>
                <a:lnTo>
                  <a:pt x="201788" y="39339"/>
                </a:lnTo>
                <a:lnTo>
                  <a:pt x="204164" y="36316"/>
                </a:lnTo>
                <a:lnTo>
                  <a:pt x="207723" y="33293"/>
                </a:lnTo>
                <a:lnTo>
                  <a:pt x="211291" y="31781"/>
                </a:lnTo>
                <a:lnTo>
                  <a:pt x="214849" y="30269"/>
                </a:lnTo>
                <a:lnTo>
                  <a:pt x="218408" y="27234"/>
                </a:lnTo>
                <a:lnTo>
                  <a:pt x="220784" y="25722"/>
                </a:lnTo>
                <a:lnTo>
                  <a:pt x="224342" y="24210"/>
                </a:lnTo>
                <a:lnTo>
                  <a:pt x="227910" y="21187"/>
                </a:lnTo>
                <a:lnTo>
                  <a:pt x="232652" y="18164"/>
                </a:lnTo>
                <a:lnTo>
                  <a:pt x="238566" y="15141"/>
                </a:lnTo>
                <a:lnTo>
                  <a:pt x="243377" y="10593"/>
                </a:lnTo>
                <a:lnTo>
                  <a:pt x="248088" y="7570"/>
                </a:lnTo>
                <a:lnTo>
                  <a:pt x="251597" y="6059"/>
                </a:lnTo>
                <a:lnTo>
                  <a:pt x="255205" y="4547"/>
                </a:lnTo>
                <a:lnTo>
                  <a:pt x="259916" y="1524"/>
                </a:lnTo>
                <a:lnTo>
                  <a:pt x="262322" y="0"/>
                </a:lnTo>
                <a:lnTo>
                  <a:pt x="259916" y="0"/>
                </a:lnTo>
                <a:lnTo>
                  <a:pt x="256408" y="1524"/>
                </a:lnTo>
                <a:lnTo>
                  <a:pt x="254002" y="1524"/>
                </a:lnTo>
                <a:lnTo>
                  <a:pt x="250494" y="3035"/>
                </a:lnTo>
                <a:lnTo>
                  <a:pt x="246886" y="3035"/>
                </a:lnTo>
                <a:lnTo>
                  <a:pt x="243377" y="4547"/>
                </a:lnTo>
                <a:lnTo>
                  <a:pt x="238566" y="6059"/>
                </a:lnTo>
                <a:lnTo>
                  <a:pt x="233855" y="7570"/>
                </a:lnTo>
                <a:lnTo>
                  <a:pt x="229093" y="9082"/>
                </a:lnTo>
                <a:lnTo>
                  <a:pt x="223159" y="10593"/>
                </a:lnTo>
                <a:lnTo>
                  <a:pt x="218408" y="12105"/>
                </a:lnTo>
                <a:lnTo>
                  <a:pt x="212474" y="15141"/>
                </a:lnTo>
                <a:lnTo>
                  <a:pt x="208915" y="15141"/>
                </a:lnTo>
                <a:lnTo>
                  <a:pt x="206540" y="18164"/>
                </a:lnTo>
                <a:lnTo>
                  <a:pt x="202981" y="18164"/>
                </a:lnTo>
                <a:lnTo>
                  <a:pt x="200606" y="19676"/>
                </a:lnTo>
                <a:lnTo>
                  <a:pt x="197047" y="21187"/>
                </a:lnTo>
                <a:lnTo>
                  <a:pt x="193479" y="22699"/>
                </a:lnTo>
                <a:lnTo>
                  <a:pt x="189920" y="24210"/>
                </a:lnTo>
                <a:lnTo>
                  <a:pt x="186362" y="25722"/>
                </a:lnTo>
                <a:lnTo>
                  <a:pt x="182803" y="25722"/>
                </a:lnTo>
                <a:lnTo>
                  <a:pt x="180428" y="27234"/>
                </a:lnTo>
                <a:lnTo>
                  <a:pt x="175676" y="28745"/>
                </a:lnTo>
                <a:lnTo>
                  <a:pt x="173301" y="31781"/>
                </a:lnTo>
                <a:lnTo>
                  <a:pt x="169742" y="33293"/>
                </a:lnTo>
                <a:lnTo>
                  <a:pt x="166184" y="33293"/>
                </a:lnTo>
                <a:lnTo>
                  <a:pt x="162615" y="34804"/>
                </a:lnTo>
                <a:lnTo>
                  <a:pt x="159057" y="37827"/>
                </a:lnTo>
                <a:lnTo>
                  <a:pt x="155499" y="39339"/>
                </a:lnTo>
                <a:lnTo>
                  <a:pt x="151940" y="40851"/>
                </a:lnTo>
                <a:lnTo>
                  <a:pt x="148372" y="43886"/>
                </a:lnTo>
                <a:lnTo>
                  <a:pt x="145996" y="45398"/>
                </a:lnTo>
                <a:lnTo>
                  <a:pt x="142438" y="46910"/>
                </a:lnTo>
                <a:lnTo>
                  <a:pt x="138879" y="48421"/>
                </a:lnTo>
                <a:lnTo>
                  <a:pt x="135321" y="51444"/>
                </a:lnTo>
                <a:lnTo>
                  <a:pt x="132945" y="52956"/>
                </a:lnTo>
                <a:lnTo>
                  <a:pt x="129387" y="54468"/>
                </a:lnTo>
                <a:lnTo>
                  <a:pt x="125818" y="57503"/>
                </a:lnTo>
                <a:lnTo>
                  <a:pt x="122260" y="59015"/>
                </a:lnTo>
                <a:lnTo>
                  <a:pt x="119884" y="62038"/>
                </a:lnTo>
                <a:lnTo>
                  <a:pt x="116326" y="63550"/>
                </a:lnTo>
                <a:lnTo>
                  <a:pt x="112767" y="66573"/>
                </a:lnTo>
                <a:lnTo>
                  <a:pt x="110392" y="68085"/>
                </a:lnTo>
                <a:lnTo>
                  <a:pt x="106833" y="71108"/>
                </a:lnTo>
                <a:lnTo>
                  <a:pt x="100889" y="77167"/>
                </a:lnTo>
                <a:lnTo>
                  <a:pt x="96148" y="81702"/>
                </a:lnTo>
                <a:lnTo>
                  <a:pt x="90214" y="86249"/>
                </a:lnTo>
                <a:lnTo>
                  <a:pt x="85462" y="90784"/>
                </a:lnTo>
                <a:lnTo>
                  <a:pt x="80711" y="98342"/>
                </a:lnTo>
                <a:lnTo>
                  <a:pt x="75970" y="104401"/>
                </a:lnTo>
                <a:lnTo>
                  <a:pt x="71219" y="110447"/>
                </a:lnTo>
                <a:lnTo>
                  <a:pt x="66467" y="116506"/>
                </a:lnTo>
                <a:lnTo>
                  <a:pt x="61726" y="122553"/>
                </a:lnTo>
                <a:lnTo>
                  <a:pt x="56975" y="130123"/>
                </a:lnTo>
                <a:lnTo>
                  <a:pt x="52223" y="136170"/>
                </a:lnTo>
                <a:lnTo>
                  <a:pt x="48665" y="143740"/>
                </a:lnTo>
                <a:lnTo>
                  <a:pt x="43914" y="151298"/>
                </a:lnTo>
                <a:lnTo>
                  <a:pt x="40355" y="158869"/>
                </a:lnTo>
                <a:lnTo>
                  <a:pt x="36797" y="164915"/>
                </a:lnTo>
                <a:lnTo>
                  <a:pt x="33228" y="172486"/>
                </a:lnTo>
                <a:lnTo>
                  <a:pt x="29670" y="178532"/>
                </a:lnTo>
                <a:lnTo>
                  <a:pt x="27294" y="186103"/>
                </a:lnTo>
                <a:lnTo>
                  <a:pt x="23736" y="192149"/>
                </a:lnTo>
                <a:lnTo>
                  <a:pt x="20177" y="198196"/>
                </a:lnTo>
                <a:lnTo>
                  <a:pt x="17802" y="204255"/>
                </a:lnTo>
                <a:lnTo>
                  <a:pt x="15426" y="211813"/>
                </a:lnTo>
                <a:lnTo>
                  <a:pt x="13050" y="216360"/>
                </a:lnTo>
                <a:lnTo>
                  <a:pt x="10675" y="220895"/>
                </a:lnTo>
                <a:lnTo>
                  <a:pt x="8309" y="225430"/>
                </a:lnTo>
                <a:lnTo>
                  <a:pt x="7116" y="231489"/>
                </a:lnTo>
                <a:lnTo>
                  <a:pt x="4741" y="234512"/>
                </a:lnTo>
                <a:lnTo>
                  <a:pt x="2375" y="239047"/>
                </a:lnTo>
                <a:lnTo>
                  <a:pt x="2375" y="242083"/>
                </a:lnTo>
                <a:lnTo>
                  <a:pt x="1182" y="245106"/>
                </a:lnTo>
                <a:lnTo>
                  <a:pt x="0" y="248129"/>
                </a:lnTo>
                <a:lnTo>
                  <a:pt x="0" y="251152"/>
                </a:lnTo>
                <a:lnTo>
                  <a:pt x="40355" y="2254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367885" y="4624065"/>
            <a:ext cx="55792" cy="255687"/>
          </a:xfrm>
          <a:custGeom>
            <a:avLst/>
            <a:gdLst/>
            <a:ahLst/>
            <a:cxnLst/>
            <a:rect l="l" t="t" r="r" b="b"/>
            <a:pathLst>
              <a:path w="55792" h="255687">
                <a:moveTo>
                  <a:pt x="26122" y="27234"/>
                </a:moveTo>
                <a:lnTo>
                  <a:pt x="0" y="255687"/>
                </a:lnTo>
                <a:lnTo>
                  <a:pt x="2375" y="251140"/>
                </a:lnTo>
                <a:lnTo>
                  <a:pt x="3568" y="248116"/>
                </a:lnTo>
                <a:lnTo>
                  <a:pt x="5934" y="245093"/>
                </a:lnTo>
                <a:lnTo>
                  <a:pt x="7126" y="240558"/>
                </a:lnTo>
                <a:lnTo>
                  <a:pt x="10685" y="236011"/>
                </a:lnTo>
                <a:lnTo>
                  <a:pt x="11868" y="232988"/>
                </a:lnTo>
                <a:lnTo>
                  <a:pt x="13061" y="228453"/>
                </a:lnTo>
                <a:lnTo>
                  <a:pt x="14243" y="225417"/>
                </a:lnTo>
                <a:lnTo>
                  <a:pt x="15436" y="222394"/>
                </a:lnTo>
                <a:lnTo>
                  <a:pt x="16619" y="217859"/>
                </a:lnTo>
                <a:lnTo>
                  <a:pt x="18995" y="213324"/>
                </a:lnTo>
                <a:lnTo>
                  <a:pt x="20177" y="208777"/>
                </a:lnTo>
                <a:lnTo>
                  <a:pt x="21370" y="204242"/>
                </a:lnTo>
                <a:lnTo>
                  <a:pt x="23746" y="198196"/>
                </a:lnTo>
                <a:lnTo>
                  <a:pt x="24929" y="193648"/>
                </a:lnTo>
                <a:lnTo>
                  <a:pt x="26122" y="187602"/>
                </a:lnTo>
                <a:lnTo>
                  <a:pt x="28487" y="181543"/>
                </a:lnTo>
                <a:lnTo>
                  <a:pt x="29680" y="175497"/>
                </a:lnTo>
                <a:lnTo>
                  <a:pt x="32056" y="169450"/>
                </a:lnTo>
                <a:lnTo>
                  <a:pt x="33238" y="161879"/>
                </a:lnTo>
                <a:lnTo>
                  <a:pt x="35614" y="154309"/>
                </a:lnTo>
                <a:lnTo>
                  <a:pt x="36797" y="149774"/>
                </a:lnTo>
                <a:lnTo>
                  <a:pt x="36797" y="146751"/>
                </a:lnTo>
                <a:lnTo>
                  <a:pt x="37990" y="142216"/>
                </a:lnTo>
                <a:lnTo>
                  <a:pt x="39172" y="139180"/>
                </a:lnTo>
                <a:lnTo>
                  <a:pt x="39172" y="134645"/>
                </a:lnTo>
                <a:lnTo>
                  <a:pt x="40365" y="131622"/>
                </a:lnTo>
                <a:lnTo>
                  <a:pt x="41548" y="127087"/>
                </a:lnTo>
                <a:lnTo>
                  <a:pt x="42731" y="124052"/>
                </a:lnTo>
                <a:lnTo>
                  <a:pt x="42731" y="111946"/>
                </a:lnTo>
                <a:lnTo>
                  <a:pt x="43924" y="108923"/>
                </a:lnTo>
                <a:lnTo>
                  <a:pt x="45107" y="101365"/>
                </a:lnTo>
                <a:lnTo>
                  <a:pt x="47482" y="93794"/>
                </a:lnTo>
                <a:lnTo>
                  <a:pt x="47482" y="86236"/>
                </a:lnTo>
                <a:lnTo>
                  <a:pt x="48675" y="80177"/>
                </a:lnTo>
                <a:lnTo>
                  <a:pt x="48675" y="72619"/>
                </a:lnTo>
                <a:lnTo>
                  <a:pt x="49858" y="66560"/>
                </a:lnTo>
                <a:lnTo>
                  <a:pt x="51041" y="60514"/>
                </a:lnTo>
                <a:lnTo>
                  <a:pt x="52233" y="54455"/>
                </a:lnTo>
                <a:lnTo>
                  <a:pt x="52233" y="48409"/>
                </a:lnTo>
                <a:lnTo>
                  <a:pt x="53416" y="42362"/>
                </a:lnTo>
                <a:lnTo>
                  <a:pt x="53416" y="25709"/>
                </a:lnTo>
                <a:lnTo>
                  <a:pt x="54609" y="21174"/>
                </a:lnTo>
                <a:lnTo>
                  <a:pt x="54609" y="9069"/>
                </a:lnTo>
                <a:lnTo>
                  <a:pt x="55792" y="6046"/>
                </a:lnTo>
                <a:lnTo>
                  <a:pt x="55792" y="0"/>
                </a:lnTo>
                <a:lnTo>
                  <a:pt x="26122" y="272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129298" y="3646637"/>
            <a:ext cx="162615" cy="400990"/>
          </a:xfrm>
          <a:custGeom>
            <a:avLst/>
            <a:gdLst/>
            <a:ahLst/>
            <a:cxnLst/>
            <a:rect l="l" t="t" r="r" b="b"/>
            <a:pathLst>
              <a:path w="162615" h="400990">
                <a:moveTo>
                  <a:pt x="70026" y="207303"/>
                </a:moveTo>
                <a:lnTo>
                  <a:pt x="68843" y="204255"/>
                </a:lnTo>
                <a:lnTo>
                  <a:pt x="67660" y="199809"/>
                </a:lnTo>
                <a:lnTo>
                  <a:pt x="66467" y="195236"/>
                </a:lnTo>
                <a:lnTo>
                  <a:pt x="65284" y="192188"/>
                </a:lnTo>
                <a:lnTo>
                  <a:pt x="64092" y="187615"/>
                </a:lnTo>
                <a:lnTo>
                  <a:pt x="62909" y="183169"/>
                </a:lnTo>
                <a:lnTo>
                  <a:pt x="61716" y="178596"/>
                </a:lnTo>
                <a:lnTo>
                  <a:pt x="61716" y="175547"/>
                </a:lnTo>
                <a:lnTo>
                  <a:pt x="59350" y="170974"/>
                </a:lnTo>
                <a:lnTo>
                  <a:pt x="59350" y="166529"/>
                </a:lnTo>
                <a:lnTo>
                  <a:pt x="58158" y="161956"/>
                </a:lnTo>
                <a:lnTo>
                  <a:pt x="56975" y="158907"/>
                </a:lnTo>
                <a:lnTo>
                  <a:pt x="55782" y="154334"/>
                </a:lnTo>
                <a:lnTo>
                  <a:pt x="54599" y="149888"/>
                </a:lnTo>
                <a:lnTo>
                  <a:pt x="53416" y="145315"/>
                </a:lnTo>
                <a:lnTo>
                  <a:pt x="53416" y="140743"/>
                </a:lnTo>
                <a:lnTo>
                  <a:pt x="52223" y="137694"/>
                </a:lnTo>
                <a:lnTo>
                  <a:pt x="51041" y="133248"/>
                </a:lnTo>
                <a:lnTo>
                  <a:pt x="49848" y="128675"/>
                </a:lnTo>
                <a:lnTo>
                  <a:pt x="49848" y="125627"/>
                </a:lnTo>
                <a:lnTo>
                  <a:pt x="48665" y="121054"/>
                </a:lnTo>
                <a:lnTo>
                  <a:pt x="47472" y="116608"/>
                </a:lnTo>
                <a:lnTo>
                  <a:pt x="46289" y="112035"/>
                </a:lnTo>
                <a:lnTo>
                  <a:pt x="45107" y="108986"/>
                </a:lnTo>
                <a:lnTo>
                  <a:pt x="43914" y="104414"/>
                </a:lnTo>
                <a:lnTo>
                  <a:pt x="42731" y="99968"/>
                </a:lnTo>
                <a:lnTo>
                  <a:pt x="42731" y="96919"/>
                </a:lnTo>
                <a:lnTo>
                  <a:pt x="41538" y="92346"/>
                </a:lnTo>
                <a:lnTo>
                  <a:pt x="40355" y="89298"/>
                </a:lnTo>
                <a:lnTo>
                  <a:pt x="40355" y="84725"/>
                </a:lnTo>
                <a:lnTo>
                  <a:pt x="39162" y="80279"/>
                </a:lnTo>
                <a:lnTo>
                  <a:pt x="39162" y="77230"/>
                </a:lnTo>
                <a:lnTo>
                  <a:pt x="36797" y="69609"/>
                </a:lnTo>
                <a:lnTo>
                  <a:pt x="35604" y="63639"/>
                </a:lnTo>
                <a:lnTo>
                  <a:pt x="33228" y="56017"/>
                </a:lnTo>
                <a:lnTo>
                  <a:pt x="32046" y="48523"/>
                </a:lnTo>
                <a:lnTo>
                  <a:pt x="30863" y="42426"/>
                </a:lnTo>
                <a:lnTo>
                  <a:pt x="29670" y="36328"/>
                </a:lnTo>
                <a:lnTo>
                  <a:pt x="27294" y="30358"/>
                </a:lnTo>
                <a:lnTo>
                  <a:pt x="27294" y="25785"/>
                </a:lnTo>
                <a:lnTo>
                  <a:pt x="26111" y="21213"/>
                </a:lnTo>
                <a:lnTo>
                  <a:pt x="24919" y="16640"/>
                </a:lnTo>
                <a:lnTo>
                  <a:pt x="23736" y="13718"/>
                </a:lnTo>
                <a:lnTo>
                  <a:pt x="22553" y="9145"/>
                </a:lnTo>
                <a:lnTo>
                  <a:pt x="22553" y="4572"/>
                </a:lnTo>
                <a:lnTo>
                  <a:pt x="21360" y="0"/>
                </a:lnTo>
                <a:lnTo>
                  <a:pt x="0" y="6097"/>
                </a:lnTo>
                <a:lnTo>
                  <a:pt x="0" y="16640"/>
                </a:lnTo>
                <a:lnTo>
                  <a:pt x="1182" y="19688"/>
                </a:lnTo>
                <a:lnTo>
                  <a:pt x="1182" y="25785"/>
                </a:lnTo>
                <a:lnTo>
                  <a:pt x="3558" y="33407"/>
                </a:lnTo>
                <a:lnTo>
                  <a:pt x="3558" y="39377"/>
                </a:lnTo>
                <a:lnTo>
                  <a:pt x="4741" y="42426"/>
                </a:lnTo>
                <a:lnTo>
                  <a:pt x="4741" y="50047"/>
                </a:lnTo>
                <a:lnTo>
                  <a:pt x="5934" y="54493"/>
                </a:lnTo>
                <a:lnTo>
                  <a:pt x="5934" y="57542"/>
                </a:lnTo>
                <a:lnTo>
                  <a:pt x="7116" y="62114"/>
                </a:lnTo>
                <a:lnTo>
                  <a:pt x="7116" y="66687"/>
                </a:lnTo>
                <a:lnTo>
                  <a:pt x="8309" y="69609"/>
                </a:lnTo>
                <a:lnTo>
                  <a:pt x="9492" y="75706"/>
                </a:lnTo>
                <a:lnTo>
                  <a:pt x="10675" y="80279"/>
                </a:lnTo>
                <a:lnTo>
                  <a:pt x="10675" y="84725"/>
                </a:lnTo>
                <a:lnTo>
                  <a:pt x="11868" y="90822"/>
                </a:lnTo>
                <a:lnTo>
                  <a:pt x="13050" y="95395"/>
                </a:lnTo>
                <a:lnTo>
                  <a:pt x="14243" y="99968"/>
                </a:lnTo>
                <a:lnTo>
                  <a:pt x="15426" y="105938"/>
                </a:lnTo>
                <a:lnTo>
                  <a:pt x="16609" y="110511"/>
                </a:lnTo>
                <a:lnTo>
                  <a:pt x="16609" y="115084"/>
                </a:lnTo>
                <a:lnTo>
                  <a:pt x="17802" y="121054"/>
                </a:lnTo>
                <a:lnTo>
                  <a:pt x="18985" y="125627"/>
                </a:lnTo>
                <a:lnTo>
                  <a:pt x="20177" y="131724"/>
                </a:lnTo>
                <a:lnTo>
                  <a:pt x="22553" y="136170"/>
                </a:lnTo>
                <a:lnTo>
                  <a:pt x="23736" y="142267"/>
                </a:lnTo>
                <a:lnTo>
                  <a:pt x="24919" y="148364"/>
                </a:lnTo>
                <a:lnTo>
                  <a:pt x="26111" y="154334"/>
                </a:lnTo>
                <a:lnTo>
                  <a:pt x="27294" y="158907"/>
                </a:lnTo>
                <a:lnTo>
                  <a:pt x="29670" y="165004"/>
                </a:lnTo>
                <a:lnTo>
                  <a:pt x="30863" y="170974"/>
                </a:lnTo>
                <a:lnTo>
                  <a:pt x="32046" y="177072"/>
                </a:lnTo>
                <a:lnTo>
                  <a:pt x="34421" y="183169"/>
                </a:lnTo>
                <a:lnTo>
                  <a:pt x="36797" y="189139"/>
                </a:lnTo>
                <a:lnTo>
                  <a:pt x="37980" y="193712"/>
                </a:lnTo>
                <a:lnTo>
                  <a:pt x="39162" y="199809"/>
                </a:lnTo>
                <a:lnTo>
                  <a:pt x="41538" y="204255"/>
                </a:lnTo>
                <a:lnTo>
                  <a:pt x="42731" y="211876"/>
                </a:lnTo>
                <a:lnTo>
                  <a:pt x="45107" y="216449"/>
                </a:lnTo>
                <a:lnTo>
                  <a:pt x="47472" y="222419"/>
                </a:lnTo>
                <a:lnTo>
                  <a:pt x="48665" y="226992"/>
                </a:lnTo>
                <a:lnTo>
                  <a:pt x="52223" y="233089"/>
                </a:lnTo>
                <a:lnTo>
                  <a:pt x="53416" y="239060"/>
                </a:lnTo>
                <a:lnTo>
                  <a:pt x="55782" y="245157"/>
                </a:lnTo>
                <a:lnTo>
                  <a:pt x="58158" y="249730"/>
                </a:lnTo>
                <a:lnTo>
                  <a:pt x="60533" y="255700"/>
                </a:lnTo>
                <a:lnTo>
                  <a:pt x="62909" y="261797"/>
                </a:lnTo>
                <a:lnTo>
                  <a:pt x="65284" y="266332"/>
                </a:lnTo>
                <a:lnTo>
                  <a:pt x="67660" y="272391"/>
                </a:lnTo>
                <a:lnTo>
                  <a:pt x="71219" y="276926"/>
                </a:lnTo>
                <a:lnTo>
                  <a:pt x="73594" y="281460"/>
                </a:lnTo>
                <a:lnTo>
                  <a:pt x="75970" y="286008"/>
                </a:lnTo>
                <a:lnTo>
                  <a:pt x="78335" y="292054"/>
                </a:lnTo>
                <a:lnTo>
                  <a:pt x="80711" y="296602"/>
                </a:lnTo>
                <a:lnTo>
                  <a:pt x="83087" y="299625"/>
                </a:lnTo>
                <a:lnTo>
                  <a:pt x="85462" y="304160"/>
                </a:lnTo>
                <a:lnTo>
                  <a:pt x="87838" y="308694"/>
                </a:lnTo>
                <a:lnTo>
                  <a:pt x="90214" y="313242"/>
                </a:lnTo>
                <a:lnTo>
                  <a:pt x="92579" y="316265"/>
                </a:lnTo>
                <a:lnTo>
                  <a:pt x="94955" y="320800"/>
                </a:lnTo>
                <a:lnTo>
                  <a:pt x="97331" y="323823"/>
                </a:lnTo>
                <a:lnTo>
                  <a:pt x="99706" y="328370"/>
                </a:lnTo>
                <a:lnTo>
                  <a:pt x="103265" y="334417"/>
                </a:lnTo>
                <a:lnTo>
                  <a:pt x="108016" y="341987"/>
                </a:lnTo>
                <a:lnTo>
                  <a:pt x="111574" y="348034"/>
                </a:lnTo>
                <a:lnTo>
                  <a:pt x="115133" y="354093"/>
                </a:lnTo>
                <a:lnTo>
                  <a:pt x="118701" y="358628"/>
                </a:lnTo>
                <a:lnTo>
                  <a:pt x="123443" y="363162"/>
                </a:lnTo>
                <a:lnTo>
                  <a:pt x="127011" y="367710"/>
                </a:lnTo>
                <a:lnTo>
                  <a:pt x="130569" y="372245"/>
                </a:lnTo>
                <a:lnTo>
                  <a:pt x="134128" y="376779"/>
                </a:lnTo>
                <a:lnTo>
                  <a:pt x="137686" y="379803"/>
                </a:lnTo>
                <a:lnTo>
                  <a:pt x="142438" y="385862"/>
                </a:lnTo>
                <a:lnTo>
                  <a:pt x="148372" y="390397"/>
                </a:lnTo>
                <a:lnTo>
                  <a:pt x="151940" y="394931"/>
                </a:lnTo>
                <a:lnTo>
                  <a:pt x="156681" y="397967"/>
                </a:lnTo>
                <a:lnTo>
                  <a:pt x="159057" y="399479"/>
                </a:lnTo>
                <a:lnTo>
                  <a:pt x="161433" y="400990"/>
                </a:lnTo>
                <a:lnTo>
                  <a:pt x="162615" y="400990"/>
                </a:lnTo>
                <a:lnTo>
                  <a:pt x="159057" y="396456"/>
                </a:lnTo>
                <a:lnTo>
                  <a:pt x="156681" y="393420"/>
                </a:lnTo>
                <a:lnTo>
                  <a:pt x="155499" y="390397"/>
                </a:lnTo>
                <a:lnTo>
                  <a:pt x="153123" y="385862"/>
                </a:lnTo>
                <a:lnTo>
                  <a:pt x="150747" y="381327"/>
                </a:lnTo>
                <a:lnTo>
                  <a:pt x="147189" y="376779"/>
                </a:lnTo>
                <a:lnTo>
                  <a:pt x="144813" y="370733"/>
                </a:lnTo>
                <a:lnTo>
                  <a:pt x="141255" y="364674"/>
                </a:lnTo>
                <a:lnTo>
                  <a:pt x="137686" y="358628"/>
                </a:lnTo>
                <a:lnTo>
                  <a:pt x="134128" y="351057"/>
                </a:lnTo>
                <a:lnTo>
                  <a:pt x="129377" y="343499"/>
                </a:lnTo>
                <a:lnTo>
                  <a:pt x="128194" y="340476"/>
                </a:lnTo>
                <a:lnTo>
                  <a:pt x="125818" y="335928"/>
                </a:lnTo>
                <a:lnTo>
                  <a:pt x="124635" y="332905"/>
                </a:lnTo>
                <a:lnTo>
                  <a:pt x="122260" y="328370"/>
                </a:lnTo>
                <a:lnTo>
                  <a:pt x="119884" y="323823"/>
                </a:lnTo>
                <a:lnTo>
                  <a:pt x="117508" y="319288"/>
                </a:lnTo>
                <a:lnTo>
                  <a:pt x="115133" y="316265"/>
                </a:lnTo>
                <a:lnTo>
                  <a:pt x="113950" y="311730"/>
                </a:lnTo>
                <a:lnTo>
                  <a:pt x="111574" y="307183"/>
                </a:lnTo>
                <a:lnTo>
                  <a:pt x="109199" y="304160"/>
                </a:lnTo>
                <a:lnTo>
                  <a:pt x="106823" y="299625"/>
                </a:lnTo>
                <a:lnTo>
                  <a:pt x="105640" y="295077"/>
                </a:lnTo>
                <a:lnTo>
                  <a:pt x="103265" y="290543"/>
                </a:lnTo>
                <a:lnTo>
                  <a:pt x="100889" y="286008"/>
                </a:lnTo>
                <a:lnTo>
                  <a:pt x="98523" y="281460"/>
                </a:lnTo>
                <a:lnTo>
                  <a:pt x="97331" y="276926"/>
                </a:lnTo>
                <a:lnTo>
                  <a:pt x="94955" y="272391"/>
                </a:lnTo>
                <a:lnTo>
                  <a:pt x="92579" y="269368"/>
                </a:lnTo>
                <a:lnTo>
                  <a:pt x="91396" y="264820"/>
                </a:lnTo>
                <a:lnTo>
                  <a:pt x="90214" y="260285"/>
                </a:lnTo>
                <a:lnTo>
                  <a:pt x="87838" y="255700"/>
                </a:lnTo>
                <a:lnTo>
                  <a:pt x="85462" y="251254"/>
                </a:lnTo>
                <a:lnTo>
                  <a:pt x="83087" y="246681"/>
                </a:lnTo>
                <a:lnTo>
                  <a:pt x="81904" y="242108"/>
                </a:lnTo>
                <a:lnTo>
                  <a:pt x="80711" y="237535"/>
                </a:lnTo>
                <a:lnTo>
                  <a:pt x="78335" y="233089"/>
                </a:lnTo>
                <a:lnTo>
                  <a:pt x="77153" y="228517"/>
                </a:lnTo>
                <a:lnTo>
                  <a:pt x="75970" y="225468"/>
                </a:lnTo>
                <a:lnTo>
                  <a:pt x="74777" y="219498"/>
                </a:lnTo>
                <a:lnTo>
                  <a:pt x="72401" y="216449"/>
                </a:lnTo>
                <a:lnTo>
                  <a:pt x="71219" y="211876"/>
                </a:lnTo>
                <a:lnTo>
                  <a:pt x="70026" y="2073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166096" y="3661880"/>
            <a:ext cx="208915" cy="379688"/>
          </a:xfrm>
          <a:custGeom>
            <a:avLst/>
            <a:gdLst/>
            <a:ahLst/>
            <a:cxnLst/>
            <a:rect l="l" t="t" r="r" b="b"/>
            <a:pathLst>
              <a:path w="208915" h="379688">
                <a:moveTo>
                  <a:pt x="3558" y="4445"/>
                </a:moveTo>
                <a:lnTo>
                  <a:pt x="4741" y="7494"/>
                </a:lnTo>
                <a:lnTo>
                  <a:pt x="8309" y="12067"/>
                </a:lnTo>
                <a:lnTo>
                  <a:pt x="11868" y="15115"/>
                </a:lnTo>
                <a:lnTo>
                  <a:pt x="15426" y="19561"/>
                </a:lnTo>
                <a:lnTo>
                  <a:pt x="17802" y="24134"/>
                </a:lnTo>
                <a:lnTo>
                  <a:pt x="22553" y="30231"/>
                </a:lnTo>
                <a:lnTo>
                  <a:pt x="27294" y="36201"/>
                </a:lnTo>
                <a:lnTo>
                  <a:pt x="32046" y="42299"/>
                </a:lnTo>
                <a:lnTo>
                  <a:pt x="35604" y="48396"/>
                </a:lnTo>
                <a:lnTo>
                  <a:pt x="40355" y="54366"/>
                </a:lnTo>
                <a:lnTo>
                  <a:pt x="43914" y="58939"/>
                </a:lnTo>
                <a:lnTo>
                  <a:pt x="46289" y="61987"/>
                </a:lnTo>
                <a:lnTo>
                  <a:pt x="48665" y="66560"/>
                </a:lnTo>
                <a:lnTo>
                  <a:pt x="52223" y="69482"/>
                </a:lnTo>
                <a:lnTo>
                  <a:pt x="54599" y="74055"/>
                </a:lnTo>
                <a:lnTo>
                  <a:pt x="56975" y="77103"/>
                </a:lnTo>
                <a:lnTo>
                  <a:pt x="59350" y="81676"/>
                </a:lnTo>
                <a:lnTo>
                  <a:pt x="62909" y="84725"/>
                </a:lnTo>
                <a:lnTo>
                  <a:pt x="65284" y="89171"/>
                </a:lnTo>
                <a:lnTo>
                  <a:pt x="67660" y="92219"/>
                </a:lnTo>
                <a:lnTo>
                  <a:pt x="71219" y="96792"/>
                </a:lnTo>
                <a:lnTo>
                  <a:pt x="73594" y="101365"/>
                </a:lnTo>
                <a:lnTo>
                  <a:pt x="77153" y="104287"/>
                </a:lnTo>
                <a:lnTo>
                  <a:pt x="79528" y="108859"/>
                </a:lnTo>
                <a:lnTo>
                  <a:pt x="81904" y="113432"/>
                </a:lnTo>
                <a:lnTo>
                  <a:pt x="85462" y="118005"/>
                </a:lnTo>
                <a:lnTo>
                  <a:pt x="87838" y="120927"/>
                </a:lnTo>
                <a:lnTo>
                  <a:pt x="90214" y="125500"/>
                </a:lnTo>
                <a:lnTo>
                  <a:pt x="92579" y="130073"/>
                </a:lnTo>
                <a:lnTo>
                  <a:pt x="96148" y="133121"/>
                </a:lnTo>
                <a:lnTo>
                  <a:pt x="98523" y="137567"/>
                </a:lnTo>
                <a:lnTo>
                  <a:pt x="100889" y="140616"/>
                </a:lnTo>
                <a:lnTo>
                  <a:pt x="104457" y="145188"/>
                </a:lnTo>
                <a:lnTo>
                  <a:pt x="106833" y="149761"/>
                </a:lnTo>
                <a:lnTo>
                  <a:pt x="109199" y="154207"/>
                </a:lnTo>
                <a:lnTo>
                  <a:pt x="111574" y="157256"/>
                </a:lnTo>
                <a:lnTo>
                  <a:pt x="113950" y="161829"/>
                </a:lnTo>
                <a:lnTo>
                  <a:pt x="116326" y="166402"/>
                </a:lnTo>
                <a:lnTo>
                  <a:pt x="118701" y="169450"/>
                </a:lnTo>
                <a:lnTo>
                  <a:pt x="119884" y="173896"/>
                </a:lnTo>
                <a:lnTo>
                  <a:pt x="122260" y="176945"/>
                </a:lnTo>
                <a:lnTo>
                  <a:pt x="125818" y="181517"/>
                </a:lnTo>
                <a:lnTo>
                  <a:pt x="127011" y="184566"/>
                </a:lnTo>
                <a:lnTo>
                  <a:pt x="129387" y="189012"/>
                </a:lnTo>
                <a:lnTo>
                  <a:pt x="131752" y="192061"/>
                </a:lnTo>
                <a:lnTo>
                  <a:pt x="132945" y="196633"/>
                </a:lnTo>
                <a:lnTo>
                  <a:pt x="136504" y="202731"/>
                </a:lnTo>
                <a:lnTo>
                  <a:pt x="140062" y="210225"/>
                </a:lnTo>
                <a:lnTo>
                  <a:pt x="141255" y="213274"/>
                </a:lnTo>
                <a:lnTo>
                  <a:pt x="142438" y="217846"/>
                </a:lnTo>
                <a:lnTo>
                  <a:pt x="144813" y="220895"/>
                </a:lnTo>
                <a:lnTo>
                  <a:pt x="147189" y="225341"/>
                </a:lnTo>
                <a:lnTo>
                  <a:pt x="148372" y="228390"/>
                </a:lnTo>
                <a:lnTo>
                  <a:pt x="149565" y="232962"/>
                </a:lnTo>
                <a:lnTo>
                  <a:pt x="151940" y="236011"/>
                </a:lnTo>
                <a:lnTo>
                  <a:pt x="153123" y="240457"/>
                </a:lnTo>
                <a:lnTo>
                  <a:pt x="155499" y="243505"/>
                </a:lnTo>
                <a:lnTo>
                  <a:pt x="156681" y="248066"/>
                </a:lnTo>
                <a:lnTo>
                  <a:pt x="157874" y="252613"/>
                </a:lnTo>
                <a:lnTo>
                  <a:pt x="160250" y="255636"/>
                </a:lnTo>
                <a:lnTo>
                  <a:pt x="162615" y="260171"/>
                </a:lnTo>
                <a:lnTo>
                  <a:pt x="163808" y="263194"/>
                </a:lnTo>
                <a:lnTo>
                  <a:pt x="164991" y="267742"/>
                </a:lnTo>
                <a:lnTo>
                  <a:pt x="167367" y="270765"/>
                </a:lnTo>
                <a:lnTo>
                  <a:pt x="168550" y="275300"/>
                </a:lnTo>
                <a:lnTo>
                  <a:pt x="169742" y="278323"/>
                </a:lnTo>
                <a:lnTo>
                  <a:pt x="172118" y="282870"/>
                </a:lnTo>
                <a:lnTo>
                  <a:pt x="173301" y="285893"/>
                </a:lnTo>
                <a:lnTo>
                  <a:pt x="175676" y="293451"/>
                </a:lnTo>
                <a:lnTo>
                  <a:pt x="179235" y="301022"/>
                </a:lnTo>
                <a:lnTo>
                  <a:pt x="180428" y="304045"/>
                </a:lnTo>
                <a:lnTo>
                  <a:pt x="181611" y="308580"/>
                </a:lnTo>
                <a:lnTo>
                  <a:pt x="183986" y="311616"/>
                </a:lnTo>
                <a:lnTo>
                  <a:pt x="185169" y="316151"/>
                </a:lnTo>
                <a:lnTo>
                  <a:pt x="187545" y="322197"/>
                </a:lnTo>
                <a:lnTo>
                  <a:pt x="189920" y="328256"/>
                </a:lnTo>
                <a:lnTo>
                  <a:pt x="191103" y="334303"/>
                </a:lnTo>
                <a:lnTo>
                  <a:pt x="194672" y="340362"/>
                </a:lnTo>
                <a:lnTo>
                  <a:pt x="195854" y="344896"/>
                </a:lnTo>
                <a:lnTo>
                  <a:pt x="198230" y="350943"/>
                </a:lnTo>
                <a:lnTo>
                  <a:pt x="200606" y="355490"/>
                </a:lnTo>
                <a:lnTo>
                  <a:pt x="201788" y="361537"/>
                </a:lnTo>
                <a:lnTo>
                  <a:pt x="202981" y="364560"/>
                </a:lnTo>
                <a:lnTo>
                  <a:pt x="205357" y="369107"/>
                </a:lnTo>
                <a:lnTo>
                  <a:pt x="206540" y="370619"/>
                </a:lnTo>
                <a:lnTo>
                  <a:pt x="206540" y="373642"/>
                </a:lnTo>
                <a:lnTo>
                  <a:pt x="207723" y="376665"/>
                </a:lnTo>
                <a:lnTo>
                  <a:pt x="208915" y="379688"/>
                </a:lnTo>
                <a:lnTo>
                  <a:pt x="208915" y="375154"/>
                </a:lnTo>
                <a:lnTo>
                  <a:pt x="207723" y="372130"/>
                </a:lnTo>
                <a:lnTo>
                  <a:pt x="207723" y="361537"/>
                </a:lnTo>
                <a:lnTo>
                  <a:pt x="206540" y="357002"/>
                </a:lnTo>
                <a:lnTo>
                  <a:pt x="206540" y="341873"/>
                </a:lnTo>
                <a:lnTo>
                  <a:pt x="205357" y="335814"/>
                </a:lnTo>
                <a:lnTo>
                  <a:pt x="204164" y="329768"/>
                </a:lnTo>
                <a:lnTo>
                  <a:pt x="202981" y="323721"/>
                </a:lnTo>
                <a:lnTo>
                  <a:pt x="201788" y="317662"/>
                </a:lnTo>
                <a:lnTo>
                  <a:pt x="201788" y="313128"/>
                </a:lnTo>
                <a:lnTo>
                  <a:pt x="200606" y="310104"/>
                </a:lnTo>
                <a:lnTo>
                  <a:pt x="199413" y="305557"/>
                </a:lnTo>
                <a:lnTo>
                  <a:pt x="198230" y="302534"/>
                </a:lnTo>
                <a:lnTo>
                  <a:pt x="197047" y="297999"/>
                </a:lnTo>
                <a:lnTo>
                  <a:pt x="197047" y="294976"/>
                </a:lnTo>
                <a:lnTo>
                  <a:pt x="195854" y="290428"/>
                </a:lnTo>
                <a:lnTo>
                  <a:pt x="195854" y="287405"/>
                </a:lnTo>
                <a:lnTo>
                  <a:pt x="193479" y="282870"/>
                </a:lnTo>
                <a:lnTo>
                  <a:pt x="192296" y="278323"/>
                </a:lnTo>
                <a:lnTo>
                  <a:pt x="191103" y="273788"/>
                </a:lnTo>
                <a:lnTo>
                  <a:pt x="189920" y="269253"/>
                </a:lnTo>
                <a:lnTo>
                  <a:pt x="188738" y="264706"/>
                </a:lnTo>
                <a:lnTo>
                  <a:pt x="187545" y="260171"/>
                </a:lnTo>
                <a:lnTo>
                  <a:pt x="186362" y="257148"/>
                </a:lnTo>
                <a:lnTo>
                  <a:pt x="185169" y="252613"/>
                </a:lnTo>
                <a:lnTo>
                  <a:pt x="183986" y="248066"/>
                </a:lnTo>
                <a:lnTo>
                  <a:pt x="182803" y="243505"/>
                </a:lnTo>
                <a:lnTo>
                  <a:pt x="180428" y="238933"/>
                </a:lnTo>
                <a:lnTo>
                  <a:pt x="179235" y="232962"/>
                </a:lnTo>
                <a:lnTo>
                  <a:pt x="176859" y="228390"/>
                </a:lnTo>
                <a:lnTo>
                  <a:pt x="175676" y="223817"/>
                </a:lnTo>
                <a:lnTo>
                  <a:pt x="174494" y="219371"/>
                </a:lnTo>
                <a:lnTo>
                  <a:pt x="172118" y="214798"/>
                </a:lnTo>
                <a:lnTo>
                  <a:pt x="169742" y="210225"/>
                </a:lnTo>
                <a:lnTo>
                  <a:pt x="168550" y="205652"/>
                </a:lnTo>
                <a:lnTo>
                  <a:pt x="164991" y="199682"/>
                </a:lnTo>
                <a:lnTo>
                  <a:pt x="163808" y="196633"/>
                </a:lnTo>
                <a:lnTo>
                  <a:pt x="161433" y="190536"/>
                </a:lnTo>
                <a:lnTo>
                  <a:pt x="159057" y="186090"/>
                </a:lnTo>
                <a:lnTo>
                  <a:pt x="156681" y="181517"/>
                </a:lnTo>
                <a:lnTo>
                  <a:pt x="154306" y="176945"/>
                </a:lnTo>
                <a:lnTo>
                  <a:pt x="151940" y="170847"/>
                </a:lnTo>
                <a:lnTo>
                  <a:pt x="148372" y="166402"/>
                </a:lnTo>
                <a:lnTo>
                  <a:pt x="145996" y="161829"/>
                </a:lnTo>
                <a:lnTo>
                  <a:pt x="143630" y="155732"/>
                </a:lnTo>
                <a:lnTo>
                  <a:pt x="140062" y="151286"/>
                </a:lnTo>
                <a:lnTo>
                  <a:pt x="137696" y="146713"/>
                </a:lnTo>
                <a:lnTo>
                  <a:pt x="134128" y="142140"/>
                </a:lnTo>
                <a:lnTo>
                  <a:pt x="131752" y="137567"/>
                </a:lnTo>
                <a:lnTo>
                  <a:pt x="128194" y="133121"/>
                </a:lnTo>
                <a:lnTo>
                  <a:pt x="125818" y="128548"/>
                </a:lnTo>
                <a:lnTo>
                  <a:pt x="122260" y="123975"/>
                </a:lnTo>
                <a:lnTo>
                  <a:pt x="119884" y="119530"/>
                </a:lnTo>
                <a:lnTo>
                  <a:pt x="116326" y="116481"/>
                </a:lnTo>
                <a:lnTo>
                  <a:pt x="112767" y="111908"/>
                </a:lnTo>
                <a:lnTo>
                  <a:pt x="109199" y="107335"/>
                </a:lnTo>
                <a:lnTo>
                  <a:pt x="106833" y="104287"/>
                </a:lnTo>
                <a:lnTo>
                  <a:pt x="103265" y="99841"/>
                </a:lnTo>
                <a:lnTo>
                  <a:pt x="99706" y="95268"/>
                </a:lnTo>
                <a:lnTo>
                  <a:pt x="97331" y="90695"/>
                </a:lnTo>
                <a:lnTo>
                  <a:pt x="93772" y="87646"/>
                </a:lnTo>
                <a:lnTo>
                  <a:pt x="90214" y="83201"/>
                </a:lnTo>
                <a:lnTo>
                  <a:pt x="87838" y="80152"/>
                </a:lnTo>
                <a:lnTo>
                  <a:pt x="84280" y="75579"/>
                </a:lnTo>
                <a:lnTo>
                  <a:pt x="80711" y="74055"/>
                </a:lnTo>
                <a:lnTo>
                  <a:pt x="77153" y="69482"/>
                </a:lnTo>
                <a:lnTo>
                  <a:pt x="74777" y="66560"/>
                </a:lnTo>
                <a:lnTo>
                  <a:pt x="71219" y="61987"/>
                </a:lnTo>
                <a:lnTo>
                  <a:pt x="67660" y="60463"/>
                </a:lnTo>
                <a:lnTo>
                  <a:pt x="65284" y="55890"/>
                </a:lnTo>
                <a:lnTo>
                  <a:pt x="61726" y="54366"/>
                </a:lnTo>
                <a:lnTo>
                  <a:pt x="59350" y="49920"/>
                </a:lnTo>
                <a:lnTo>
                  <a:pt x="55782" y="48396"/>
                </a:lnTo>
                <a:lnTo>
                  <a:pt x="53416" y="45347"/>
                </a:lnTo>
                <a:lnTo>
                  <a:pt x="49848" y="42299"/>
                </a:lnTo>
                <a:lnTo>
                  <a:pt x="46289" y="39250"/>
                </a:lnTo>
                <a:lnTo>
                  <a:pt x="43914" y="36201"/>
                </a:lnTo>
                <a:lnTo>
                  <a:pt x="37980" y="31756"/>
                </a:lnTo>
                <a:lnTo>
                  <a:pt x="33228" y="27183"/>
                </a:lnTo>
                <a:lnTo>
                  <a:pt x="28487" y="22610"/>
                </a:lnTo>
                <a:lnTo>
                  <a:pt x="23736" y="19561"/>
                </a:lnTo>
                <a:lnTo>
                  <a:pt x="18985" y="15115"/>
                </a:lnTo>
                <a:lnTo>
                  <a:pt x="15426" y="12067"/>
                </a:lnTo>
                <a:lnTo>
                  <a:pt x="11868" y="9018"/>
                </a:lnTo>
                <a:lnTo>
                  <a:pt x="8309" y="5970"/>
                </a:lnTo>
                <a:lnTo>
                  <a:pt x="5934" y="4445"/>
                </a:lnTo>
                <a:lnTo>
                  <a:pt x="3558" y="2921"/>
                </a:lnTo>
                <a:lnTo>
                  <a:pt x="0" y="0"/>
                </a:lnTo>
                <a:lnTo>
                  <a:pt x="0" y="1397"/>
                </a:lnTo>
                <a:lnTo>
                  <a:pt x="3558" y="44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308534" y="4073350"/>
            <a:ext cx="206540" cy="177008"/>
          </a:xfrm>
          <a:custGeom>
            <a:avLst/>
            <a:gdLst/>
            <a:ahLst/>
            <a:cxnLst/>
            <a:rect l="l" t="t" r="r" b="b"/>
            <a:pathLst>
              <a:path w="206540" h="177008">
                <a:moveTo>
                  <a:pt x="2375" y="6046"/>
                </a:moveTo>
                <a:lnTo>
                  <a:pt x="3558" y="7557"/>
                </a:lnTo>
                <a:lnTo>
                  <a:pt x="5934" y="10581"/>
                </a:lnTo>
                <a:lnTo>
                  <a:pt x="8309" y="13617"/>
                </a:lnTo>
                <a:lnTo>
                  <a:pt x="10685" y="18151"/>
                </a:lnTo>
                <a:lnTo>
                  <a:pt x="14243" y="22686"/>
                </a:lnTo>
                <a:lnTo>
                  <a:pt x="17812" y="27234"/>
                </a:lnTo>
                <a:lnTo>
                  <a:pt x="20177" y="31768"/>
                </a:lnTo>
                <a:lnTo>
                  <a:pt x="26111" y="37815"/>
                </a:lnTo>
                <a:lnTo>
                  <a:pt x="29680" y="43874"/>
                </a:lnTo>
                <a:lnTo>
                  <a:pt x="34421" y="49920"/>
                </a:lnTo>
                <a:lnTo>
                  <a:pt x="39172" y="57491"/>
                </a:lnTo>
                <a:lnTo>
                  <a:pt x="45107" y="63537"/>
                </a:lnTo>
                <a:lnTo>
                  <a:pt x="49858" y="71108"/>
                </a:lnTo>
                <a:lnTo>
                  <a:pt x="55792" y="77154"/>
                </a:lnTo>
                <a:lnTo>
                  <a:pt x="59350" y="80177"/>
                </a:lnTo>
                <a:lnTo>
                  <a:pt x="61726" y="84725"/>
                </a:lnTo>
                <a:lnTo>
                  <a:pt x="65284" y="87748"/>
                </a:lnTo>
                <a:lnTo>
                  <a:pt x="68853" y="92283"/>
                </a:lnTo>
                <a:lnTo>
                  <a:pt x="71219" y="95306"/>
                </a:lnTo>
                <a:lnTo>
                  <a:pt x="74787" y="98342"/>
                </a:lnTo>
                <a:lnTo>
                  <a:pt x="78345" y="102877"/>
                </a:lnTo>
                <a:lnTo>
                  <a:pt x="81904" y="105900"/>
                </a:lnTo>
                <a:lnTo>
                  <a:pt x="85472" y="110447"/>
                </a:lnTo>
                <a:lnTo>
                  <a:pt x="89031" y="113470"/>
                </a:lnTo>
                <a:lnTo>
                  <a:pt x="92589" y="118005"/>
                </a:lnTo>
                <a:lnTo>
                  <a:pt x="96148" y="121028"/>
                </a:lnTo>
                <a:lnTo>
                  <a:pt x="99716" y="125576"/>
                </a:lnTo>
                <a:lnTo>
                  <a:pt x="104457" y="128599"/>
                </a:lnTo>
                <a:lnTo>
                  <a:pt x="108026" y="131622"/>
                </a:lnTo>
                <a:lnTo>
                  <a:pt x="112767" y="136157"/>
                </a:lnTo>
                <a:lnTo>
                  <a:pt x="116326" y="139193"/>
                </a:lnTo>
                <a:lnTo>
                  <a:pt x="119894" y="142216"/>
                </a:lnTo>
                <a:lnTo>
                  <a:pt x="123453" y="146751"/>
                </a:lnTo>
                <a:lnTo>
                  <a:pt x="129387" y="149774"/>
                </a:lnTo>
                <a:lnTo>
                  <a:pt x="132945" y="152810"/>
                </a:lnTo>
                <a:lnTo>
                  <a:pt x="137696" y="155833"/>
                </a:lnTo>
                <a:lnTo>
                  <a:pt x="141255" y="160368"/>
                </a:lnTo>
                <a:lnTo>
                  <a:pt x="146006" y="163391"/>
                </a:lnTo>
                <a:lnTo>
                  <a:pt x="150757" y="166414"/>
                </a:lnTo>
                <a:lnTo>
                  <a:pt x="155499" y="170962"/>
                </a:lnTo>
                <a:lnTo>
                  <a:pt x="161433" y="173985"/>
                </a:lnTo>
                <a:lnTo>
                  <a:pt x="166184" y="177008"/>
                </a:lnTo>
                <a:lnTo>
                  <a:pt x="206540" y="155833"/>
                </a:lnTo>
                <a:lnTo>
                  <a:pt x="204174" y="154322"/>
                </a:lnTo>
                <a:lnTo>
                  <a:pt x="200606" y="151286"/>
                </a:lnTo>
                <a:lnTo>
                  <a:pt x="195864" y="149774"/>
                </a:lnTo>
                <a:lnTo>
                  <a:pt x="193489" y="146751"/>
                </a:lnTo>
                <a:lnTo>
                  <a:pt x="189930" y="145239"/>
                </a:lnTo>
                <a:lnTo>
                  <a:pt x="187555" y="142216"/>
                </a:lnTo>
                <a:lnTo>
                  <a:pt x="183986" y="142216"/>
                </a:lnTo>
                <a:lnTo>
                  <a:pt x="180428" y="139193"/>
                </a:lnTo>
                <a:lnTo>
                  <a:pt x="176869" y="136157"/>
                </a:lnTo>
                <a:lnTo>
                  <a:pt x="173311" y="134645"/>
                </a:lnTo>
                <a:lnTo>
                  <a:pt x="169742" y="131622"/>
                </a:lnTo>
                <a:lnTo>
                  <a:pt x="166184" y="128599"/>
                </a:lnTo>
                <a:lnTo>
                  <a:pt x="161433" y="125576"/>
                </a:lnTo>
                <a:lnTo>
                  <a:pt x="156691" y="122540"/>
                </a:lnTo>
                <a:lnTo>
                  <a:pt x="153133" y="121028"/>
                </a:lnTo>
                <a:lnTo>
                  <a:pt x="148382" y="116494"/>
                </a:lnTo>
                <a:lnTo>
                  <a:pt x="144823" y="113470"/>
                </a:lnTo>
                <a:lnTo>
                  <a:pt x="140072" y="110447"/>
                </a:lnTo>
                <a:lnTo>
                  <a:pt x="135321" y="107411"/>
                </a:lnTo>
                <a:lnTo>
                  <a:pt x="130579" y="104388"/>
                </a:lnTo>
                <a:lnTo>
                  <a:pt x="127011" y="101365"/>
                </a:lnTo>
                <a:lnTo>
                  <a:pt x="122270" y="96830"/>
                </a:lnTo>
                <a:lnTo>
                  <a:pt x="117518" y="93794"/>
                </a:lnTo>
                <a:lnTo>
                  <a:pt x="112767" y="90771"/>
                </a:lnTo>
                <a:lnTo>
                  <a:pt x="109209" y="87748"/>
                </a:lnTo>
                <a:lnTo>
                  <a:pt x="105650" y="84725"/>
                </a:lnTo>
                <a:lnTo>
                  <a:pt x="102082" y="81702"/>
                </a:lnTo>
                <a:lnTo>
                  <a:pt x="97341" y="77154"/>
                </a:lnTo>
                <a:lnTo>
                  <a:pt x="93772" y="74131"/>
                </a:lnTo>
                <a:lnTo>
                  <a:pt x="89031" y="71108"/>
                </a:lnTo>
                <a:lnTo>
                  <a:pt x="85472" y="66560"/>
                </a:lnTo>
                <a:lnTo>
                  <a:pt x="80721" y="63537"/>
                </a:lnTo>
                <a:lnTo>
                  <a:pt x="75970" y="60514"/>
                </a:lnTo>
                <a:lnTo>
                  <a:pt x="72411" y="57491"/>
                </a:lnTo>
                <a:lnTo>
                  <a:pt x="67660" y="52943"/>
                </a:lnTo>
                <a:lnTo>
                  <a:pt x="62919" y="49920"/>
                </a:lnTo>
                <a:lnTo>
                  <a:pt x="59350" y="45385"/>
                </a:lnTo>
                <a:lnTo>
                  <a:pt x="54609" y="42362"/>
                </a:lnTo>
                <a:lnTo>
                  <a:pt x="49858" y="39339"/>
                </a:lnTo>
                <a:lnTo>
                  <a:pt x="46299" y="34792"/>
                </a:lnTo>
                <a:lnTo>
                  <a:pt x="42731" y="33280"/>
                </a:lnTo>
                <a:lnTo>
                  <a:pt x="37990" y="28745"/>
                </a:lnTo>
                <a:lnTo>
                  <a:pt x="34421" y="27234"/>
                </a:lnTo>
                <a:lnTo>
                  <a:pt x="30863" y="24198"/>
                </a:lnTo>
                <a:lnTo>
                  <a:pt x="26111" y="21174"/>
                </a:lnTo>
                <a:lnTo>
                  <a:pt x="23746" y="18151"/>
                </a:lnTo>
                <a:lnTo>
                  <a:pt x="20177" y="15128"/>
                </a:lnTo>
                <a:lnTo>
                  <a:pt x="16619" y="13617"/>
                </a:lnTo>
                <a:lnTo>
                  <a:pt x="14243" y="10581"/>
                </a:lnTo>
                <a:lnTo>
                  <a:pt x="10685" y="9069"/>
                </a:lnTo>
                <a:lnTo>
                  <a:pt x="9502" y="7557"/>
                </a:lnTo>
                <a:lnTo>
                  <a:pt x="4751" y="4534"/>
                </a:lnTo>
                <a:lnTo>
                  <a:pt x="2375" y="1511"/>
                </a:lnTo>
                <a:lnTo>
                  <a:pt x="0" y="0"/>
                </a:lnTo>
                <a:lnTo>
                  <a:pt x="0" y="1511"/>
                </a:lnTo>
                <a:lnTo>
                  <a:pt x="2375" y="60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563750" y="4062756"/>
            <a:ext cx="35604" cy="131622"/>
          </a:xfrm>
          <a:custGeom>
            <a:avLst/>
            <a:gdLst/>
            <a:ahLst/>
            <a:cxnLst/>
            <a:rect l="l" t="t" r="r" b="b"/>
            <a:pathLst>
              <a:path w="35604" h="131622">
                <a:moveTo>
                  <a:pt x="34421" y="45385"/>
                </a:moveTo>
                <a:lnTo>
                  <a:pt x="33238" y="40851"/>
                </a:lnTo>
                <a:lnTo>
                  <a:pt x="33238" y="36316"/>
                </a:lnTo>
                <a:lnTo>
                  <a:pt x="32046" y="30257"/>
                </a:lnTo>
                <a:lnTo>
                  <a:pt x="30863" y="24210"/>
                </a:lnTo>
                <a:lnTo>
                  <a:pt x="28487" y="18151"/>
                </a:lnTo>
                <a:lnTo>
                  <a:pt x="26111" y="13617"/>
                </a:lnTo>
                <a:lnTo>
                  <a:pt x="23736" y="10593"/>
                </a:lnTo>
                <a:lnTo>
                  <a:pt x="22553" y="7570"/>
                </a:lnTo>
                <a:lnTo>
                  <a:pt x="17802" y="3023"/>
                </a:lnTo>
                <a:lnTo>
                  <a:pt x="14243" y="0"/>
                </a:lnTo>
                <a:lnTo>
                  <a:pt x="11868" y="0"/>
                </a:lnTo>
                <a:lnTo>
                  <a:pt x="11868" y="13617"/>
                </a:lnTo>
                <a:lnTo>
                  <a:pt x="13050" y="18151"/>
                </a:lnTo>
                <a:lnTo>
                  <a:pt x="13050" y="27234"/>
                </a:lnTo>
                <a:lnTo>
                  <a:pt x="14243" y="33280"/>
                </a:lnTo>
                <a:lnTo>
                  <a:pt x="14243" y="68085"/>
                </a:lnTo>
                <a:lnTo>
                  <a:pt x="13050" y="72619"/>
                </a:lnTo>
                <a:lnTo>
                  <a:pt x="11868" y="78678"/>
                </a:lnTo>
                <a:lnTo>
                  <a:pt x="10685" y="83213"/>
                </a:lnTo>
                <a:lnTo>
                  <a:pt x="10685" y="89260"/>
                </a:lnTo>
                <a:lnTo>
                  <a:pt x="8309" y="95319"/>
                </a:lnTo>
                <a:lnTo>
                  <a:pt x="8309" y="99853"/>
                </a:lnTo>
                <a:lnTo>
                  <a:pt x="7116" y="104388"/>
                </a:lnTo>
                <a:lnTo>
                  <a:pt x="5934" y="110447"/>
                </a:lnTo>
                <a:lnTo>
                  <a:pt x="4741" y="114982"/>
                </a:lnTo>
                <a:lnTo>
                  <a:pt x="3558" y="118005"/>
                </a:lnTo>
                <a:lnTo>
                  <a:pt x="2375" y="122553"/>
                </a:lnTo>
                <a:lnTo>
                  <a:pt x="2375" y="125576"/>
                </a:lnTo>
                <a:lnTo>
                  <a:pt x="0" y="130111"/>
                </a:lnTo>
                <a:lnTo>
                  <a:pt x="0" y="131622"/>
                </a:lnTo>
                <a:lnTo>
                  <a:pt x="30863" y="124064"/>
                </a:lnTo>
                <a:lnTo>
                  <a:pt x="30863" y="118005"/>
                </a:lnTo>
                <a:lnTo>
                  <a:pt x="32046" y="116494"/>
                </a:lnTo>
                <a:lnTo>
                  <a:pt x="32046" y="113470"/>
                </a:lnTo>
                <a:lnTo>
                  <a:pt x="33238" y="110447"/>
                </a:lnTo>
                <a:lnTo>
                  <a:pt x="34421" y="105900"/>
                </a:lnTo>
                <a:lnTo>
                  <a:pt x="34421" y="89260"/>
                </a:lnTo>
                <a:lnTo>
                  <a:pt x="35604" y="84725"/>
                </a:lnTo>
                <a:lnTo>
                  <a:pt x="35604" y="52956"/>
                </a:lnTo>
                <a:lnTo>
                  <a:pt x="34421" y="48409"/>
                </a:lnTo>
                <a:lnTo>
                  <a:pt x="34421" y="453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500830" y="3817612"/>
            <a:ext cx="223189" cy="340463"/>
          </a:xfrm>
          <a:custGeom>
            <a:avLst/>
            <a:gdLst/>
            <a:ahLst/>
            <a:cxnLst/>
            <a:rect l="l" t="t" r="r" b="b"/>
            <a:pathLst>
              <a:path w="223189" h="340463">
                <a:moveTo>
                  <a:pt x="89031" y="143779"/>
                </a:moveTo>
                <a:lnTo>
                  <a:pt x="89031" y="160419"/>
                </a:lnTo>
                <a:lnTo>
                  <a:pt x="90214" y="163442"/>
                </a:lnTo>
                <a:lnTo>
                  <a:pt x="91406" y="169501"/>
                </a:lnTo>
                <a:lnTo>
                  <a:pt x="93782" y="174036"/>
                </a:lnTo>
                <a:lnTo>
                  <a:pt x="94965" y="177059"/>
                </a:lnTo>
                <a:lnTo>
                  <a:pt x="97341" y="181606"/>
                </a:lnTo>
                <a:lnTo>
                  <a:pt x="99716" y="184630"/>
                </a:lnTo>
                <a:lnTo>
                  <a:pt x="103275" y="187653"/>
                </a:lnTo>
                <a:lnTo>
                  <a:pt x="105650" y="189164"/>
                </a:lnTo>
                <a:lnTo>
                  <a:pt x="109209" y="192188"/>
                </a:lnTo>
                <a:lnTo>
                  <a:pt x="112767" y="192188"/>
                </a:lnTo>
                <a:lnTo>
                  <a:pt x="116336" y="195211"/>
                </a:lnTo>
                <a:lnTo>
                  <a:pt x="119894" y="195211"/>
                </a:lnTo>
                <a:lnTo>
                  <a:pt x="122250" y="196735"/>
                </a:lnTo>
                <a:lnTo>
                  <a:pt x="125858" y="198247"/>
                </a:lnTo>
                <a:lnTo>
                  <a:pt x="138889" y="198247"/>
                </a:lnTo>
                <a:lnTo>
                  <a:pt x="142398" y="199758"/>
                </a:lnTo>
                <a:lnTo>
                  <a:pt x="154326" y="199758"/>
                </a:lnTo>
                <a:lnTo>
                  <a:pt x="157834" y="201270"/>
                </a:lnTo>
                <a:lnTo>
                  <a:pt x="164951" y="201270"/>
                </a:lnTo>
                <a:lnTo>
                  <a:pt x="168560" y="202781"/>
                </a:lnTo>
                <a:lnTo>
                  <a:pt x="172168" y="204293"/>
                </a:lnTo>
                <a:lnTo>
                  <a:pt x="175676" y="205805"/>
                </a:lnTo>
                <a:lnTo>
                  <a:pt x="178082" y="207316"/>
                </a:lnTo>
                <a:lnTo>
                  <a:pt x="181591" y="208828"/>
                </a:lnTo>
                <a:lnTo>
                  <a:pt x="183996" y="211864"/>
                </a:lnTo>
                <a:lnTo>
                  <a:pt x="186402" y="213375"/>
                </a:lnTo>
                <a:lnTo>
                  <a:pt x="188707" y="216398"/>
                </a:lnTo>
                <a:lnTo>
                  <a:pt x="189910" y="219422"/>
                </a:lnTo>
                <a:lnTo>
                  <a:pt x="192316" y="223956"/>
                </a:lnTo>
                <a:lnTo>
                  <a:pt x="193519" y="228504"/>
                </a:lnTo>
                <a:lnTo>
                  <a:pt x="194722" y="233039"/>
                </a:lnTo>
                <a:lnTo>
                  <a:pt x="194722" y="257249"/>
                </a:lnTo>
                <a:lnTo>
                  <a:pt x="193519" y="261784"/>
                </a:lnTo>
                <a:lnTo>
                  <a:pt x="193519" y="267843"/>
                </a:lnTo>
                <a:lnTo>
                  <a:pt x="191113" y="270866"/>
                </a:lnTo>
                <a:lnTo>
                  <a:pt x="189910" y="276913"/>
                </a:lnTo>
                <a:lnTo>
                  <a:pt x="188707" y="281460"/>
                </a:lnTo>
                <a:lnTo>
                  <a:pt x="187505" y="285995"/>
                </a:lnTo>
                <a:lnTo>
                  <a:pt x="186402" y="290530"/>
                </a:lnTo>
                <a:lnTo>
                  <a:pt x="183996" y="295077"/>
                </a:lnTo>
                <a:lnTo>
                  <a:pt x="182793" y="298101"/>
                </a:lnTo>
                <a:lnTo>
                  <a:pt x="181591" y="304147"/>
                </a:lnTo>
                <a:lnTo>
                  <a:pt x="179285" y="307170"/>
                </a:lnTo>
                <a:lnTo>
                  <a:pt x="178082" y="311718"/>
                </a:lnTo>
                <a:lnTo>
                  <a:pt x="175676" y="314741"/>
                </a:lnTo>
                <a:lnTo>
                  <a:pt x="173271" y="317764"/>
                </a:lnTo>
                <a:lnTo>
                  <a:pt x="170965" y="323823"/>
                </a:lnTo>
                <a:lnTo>
                  <a:pt x="168560" y="329869"/>
                </a:lnTo>
                <a:lnTo>
                  <a:pt x="164951" y="334404"/>
                </a:lnTo>
                <a:lnTo>
                  <a:pt x="163848" y="337440"/>
                </a:lnTo>
                <a:lnTo>
                  <a:pt x="161443" y="340463"/>
                </a:lnTo>
                <a:lnTo>
                  <a:pt x="162646" y="340463"/>
                </a:lnTo>
                <a:lnTo>
                  <a:pt x="164951" y="337440"/>
                </a:lnTo>
                <a:lnTo>
                  <a:pt x="168560" y="334404"/>
                </a:lnTo>
                <a:lnTo>
                  <a:pt x="174474" y="329869"/>
                </a:lnTo>
                <a:lnTo>
                  <a:pt x="176879" y="326846"/>
                </a:lnTo>
                <a:lnTo>
                  <a:pt x="180388" y="323823"/>
                </a:lnTo>
                <a:lnTo>
                  <a:pt x="183996" y="319276"/>
                </a:lnTo>
                <a:lnTo>
                  <a:pt x="187505" y="316252"/>
                </a:lnTo>
                <a:lnTo>
                  <a:pt x="189910" y="313229"/>
                </a:lnTo>
                <a:lnTo>
                  <a:pt x="193519" y="308682"/>
                </a:lnTo>
                <a:lnTo>
                  <a:pt x="197027" y="304147"/>
                </a:lnTo>
                <a:lnTo>
                  <a:pt x="200636" y="299612"/>
                </a:lnTo>
                <a:lnTo>
                  <a:pt x="204144" y="295077"/>
                </a:lnTo>
                <a:lnTo>
                  <a:pt x="206550" y="290530"/>
                </a:lnTo>
                <a:lnTo>
                  <a:pt x="210058" y="284484"/>
                </a:lnTo>
                <a:lnTo>
                  <a:pt x="212464" y="279936"/>
                </a:lnTo>
                <a:lnTo>
                  <a:pt x="214870" y="273890"/>
                </a:lnTo>
                <a:lnTo>
                  <a:pt x="217275" y="269355"/>
                </a:lnTo>
                <a:lnTo>
                  <a:pt x="219581" y="263296"/>
                </a:lnTo>
                <a:lnTo>
                  <a:pt x="221986" y="258761"/>
                </a:lnTo>
                <a:lnTo>
                  <a:pt x="221986" y="252715"/>
                </a:lnTo>
                <a:lnTo>
                  <a:pt x="223189" y="246656"/>
                </a:lnTo>
                <a:lnTo>
                  <a:pt x="223189" y="234550"/>
                </a:lnTo>
                <a:lnTo>
                  <a:pt x="220784" y="228504"/>
                </a:lnTo>
                <a:lnTo>
                  <a:pt x="219581" y="223956"/>
                </a:lnTo>
                <a:lnTo>
                  <a:pt x="217275" y="217910"/>
                </a:lnTo>
                <a:lnTo>
                  <a:pt x="214870" y="211864"/>
                </a:lnTo>
                <a:lnTo>
                  <a:pt x="211261" y="205805"/>
                </a:lnTo>
                <a:lnTo>
                  <a:pt x="207753" y="199758"/>
                </a:lnTo>
                <a:lnTo>
                  <a:pt x="204144" y="195211"/>
                </a:lnTo>
                <a:lnTo>
                  <a:pt x="200636" y="192188"/>
                </a:lnTo>
                <a:lnTo>
                  <a:pt x="195824" y="187653"/>
                </a:lnTo>
                <a:lnTo>
                  <a:pt x="192316" y="184630"/>
                </a:lnTo>
                <a:lnTo>
                  <a:pt x="188707" y="183118"/>
                </a:lnTo>
                <a:lnTo>
                  <a:pt x="183996" y="181606"/>
                </a:lnTo>
                <a:lnTo>
                  <a:pt x="180388" y="178571"/>
                </a:lnTo>
                <a:lnTo>
                  <a:pt x="176879" y="177059"/>
                </a:lnTo>
                <a:lnTo>
                  <a:pt x="172168" y="177059"/>
                </a:lnTo>
                <a:lnTo>
                  <a:pt x="168560" y="175547"/>
                </a:lnTo>
                <a:lnTo>
                  <a:pt x="164951" y="175547"/>
                </a:lnTo>
                <a:lnTo>
                  <a:pt x="161443" y="174036"/>
                </a:lnTo>
                <a:lnTo>
                  <a:pt x="147209" y="174036"/>
                </a:lnTo>
                <a:lnTo>
                  <a:pt x="143600" y="172524"/>
                </a:lnTo>
                <a:lnTo>
                  <a:pt x="134178" y="172524"/>
                </a:lnTo>
                <a:lnTo>
                  <a:pt x="130569" y="171013"/>
                </a:lnTo>
                <a:lnTo>
                  <a:pt x="124655" y="167989"/>
                </a:lnTo>
                <a:lnTo>
                  <a:pt x="122250" y="164953"/>
                </a:lnTo>
                <a:lnTo>
                  <a:pt x="119894" y="160419"/>
                </a:lnTo>
                <a:lnTo>
                  <a:pt x="118711" y="154372"/>
                </a:lnTo>
                <a:lnTo>
                  <a:pt x="118711" y="142267"/>
                </a:lnTo>
                <a:lnTo>
                  <a:pt x="119894" y="137719"/>
                </a:lnTo>
                <a:lnTo>
                  <a:pt x="119894" y="130161"/>
                </a:lnTo>
                <a:lnTo>
                  <a:pt x="123453" y="124102"/>
                </a:lnTo>
                <a:lnTo>
                  <a:pt x="125858" y="116544"/>
                </a:lnTo>
                <a:lnTo>
                  <a:pt x="129367" y="108974"/>
                </a:lnTo>
                <a:lnTo>
                  <a:pt x="131772" y="102927"/>
                </a:lnTo>
                <a:lnTo>
                  <a:pt x="135281" y="95357"/>
                </a:lnTo>
                <a:lnTo>
                  <a:pt x="136483" y="90822"/>
                </a:lnTo>
                <a:lnTo>
                  <a:pt x="136483" y="87773"/>
                </a:lnTo>
                <a:lnTo>
                  <a:pt x="137686" y="83201"/>
                </a:lnTo>
                <a:lnTo>
                  <a:pt x="138889" y="80279"/>
                </a:lnTo>
                <a:lnTo>
                  <a:pt x="140092" y="77230"/>
                </a:lnTo>
                <a:lnTo>
                  <a:pt x="140092" y="68085"/>
                </a:lnTo>
                <a:lnTo>
                  <a:pt x="141295" y="63639"/>
                </a:lnTo>
                <a:lnTo>
                  <a:pt x="140092" y="59066"/>
                </a:lnTo>
                <a:lnTo>
                  <a:pt x="138889" y="56017"/>
                </a:lnTo>
                <a:lnTo>
                  <a:pt x="137686" y="49920"/>
                </a:lnTo>
                <a:lnTo>
                  <a:pt x="136483" y="46999"/>
                </a:lnTo>
                <a:lnTo>
                  <a:pt x="134178" y="40901"/>
                </a:lnTo>
                <a:lnTo>
                  <a:pt x="131772" y="36328"/>
                </a:lnTo>
                <a:lnTo>
                  <a:pt x="129367" y="31756"/>
                </a:lnTo>
                <a:lnTo>
                  <a:pt x="127061" y="27310"/>
                </a:lnTo>
                <a:lnTo>
                  <a:pt x="122250" y="19688"/>
                </a:lnTo>
                <a:lnTo>
                  <a:pt x="118711" y="16640"/>
                </a:lnTo>
                <a:lnTo>
                  <a:pt x="113960" y="12194"/>
                </a:lnTo>
                <a:lnTo>
                  <a:pt x="110402" y="9145"/>
                </a:lnTo>
                <a:lnTo>
                  <a:pt x="105650" y="6097"/>
                </a:lnTo>
                <a:lnTo>
                  <a:pt x="100899" y="4572"/>
                </a:lnTo>
                <a:lnTo>
                  <a:pt x="96158" y="3048"/>
                </a:lnTo>
                <a:lnTo>
                  <a:pt x="91406" y="1524"/>
                </a:lnTo>
                <a:lnTo>
                  <a:pt x="85472" y="0"/>
                </a:lnTo>
                <a:lnTo>
                  <a:pt x="64102" y="0"/>
                </a:lnTo>
                <a:lnTo>
                  <a:pt x="58168" y="1524"/>
                </a:lnTo>
                <a:lnTo>
                  <a:pt x="53416" y="3048"/>
                </a:lnTo>
                <a:lnTo>
                  <a:pt x="48675" y="6097"/>
                </a:lnTo>
                <a:lnTo>
                  <a:pt x="43924" y="6097"/>
                </a:lnTo>
                <a:lnTo>
                  <a:pt x="39172" y="7621"/>
                </a:lnTo>
                <a:lnTo>
                  <a:pt x="33238" y="9145"/>
                </a:lnTo>
                <a:lnTo>
                  <a:pt x="29680" y="12194"/>
                </a:lnTo>
                <a:lnTo>
                  <a:pt x="24929" y="12194"/>
                </a:lnTo>
                <a:lnTo>
                  <a:pt x="21370" y="15115"/>
                </a:lnTo>
                <a:lnTo>
                  <a:pt x="17812" y="16640"/>
                </a:lnTo>
                <a:lnTo>
                  <a:pt x="14243" y="19688"/>
                </a:lnTo>
                <a:lnTo>
                  <a:pt x="10685" y="19688"/>
                </a:lnTo>
                <a:lnTo>
                  <a:pt x="7126" y="21213"/>
                </a:lnTo>
                <a:lnTo>
                  <a:pt x="4751" y="22737"/>
                </a:lnTo>
                <a:lnTo>
                  <a:pt x="3568" y="25785"/>
                </a:lnTo>
                <a:lnTo>
                  <a:pt x="0" y="27310"/>
                </a:lnTo>
                <a:lnTo>
                  <a:pt x="1192" y="51444"/>
                </a:lnTo>
                <a:lnTo>
                  <a:pt x="1192" y="49920"/>
                </a:lnTo>
                <a:lnTo>
                  <a:pt x="3568" y="48523"/>
                </a:lnTo>
                <a:lnTo>
                  <a:pt x="5944" y="48523"/>
                </a:lnTo>
                <a:lnTo>
                  <a:pt x="8309" y="46999"/>
                </a:lnTo>
                <a:lnTo>
                  <a:pt x="10685" y="45474"/>
                </a:lnTo>
                <a:lnTo>
                  <a:pt x="14243" y="45474"/>
                </a:lnTo>
                <a:lnTo>
                  <a:pt x="16619" y="42426"/>
                </a:lnTo>
                <a:lnTo>
                  <a:pt x="20187" y="40901"/>
                </a:lnTo>
                <a:lnTo>
                  <a:pt x="23746" y="40901"/>
                </a:lnTo>
                <a:lnTo>
                  <a:pt x="27304" y="39377"/>
                </a:lnTo>
                <a:lnTo>
                  <a:pt x="32056" y="36328"/>
                </a:lnTo>
                <a:lnTo>
                  <a:pt x="35614" y="36328"/>
                </a:lnTo>
                <a:lnTo>
                  <a:pt x="40365" y="34804"/>
                </a:lnTo>
                <a:lnTo>
                  <a:pt x="45107" y="33280"/>
                </a:lnTo>
                <a:lnTo>
                  <a:pt x="49858" y="33280"/>
                </a:lnTo>
                <a:lnTo>
                  <a:pt x="53416" y="31756"/>
                </a:lnTo>
                <a:lnTo>
                  <a:pt x="58168" y="30358"/>
                </a:lnTo>
                <a:lnTo>
                  <a:pt x="75970" y="30358"/>
                </a:lnTo>
                <a:lnTo>
                  <a:pt x="80721" y="31756"/>
                </a:lnTo>
                <a:lnTo>
                  <a:pt x="84280" y="31756"/>
                </a:lnTo>
                <a:lnTo>
                  <a:pt x="87848" y="33280"/>
                </a:lnTo>
                <a:lnTo>
                  <a:pt x="91406" y="34804"/>
                </a:lnTo>
                <a:lnTo>
                  <a:pt x="94965" y="37853"/>
                </a:lnTo>
                <a:lnTo>
                  <a:pt x="97341" y="40901"/>
                </a:lnTo>
                <a:lnTo>
                  <a:pt x="100899" y="43950"/>
                </a:lnTo>
                <a:lnTo>
                  <a:pt x="103275" y="46999"/>
                </a:lnTo>
                <a:lnTo>
                  <a:pt x="106833" y="51444"/>
                </a:lnTo>
                <a:lnTo>
                  <a:pt x="108026" y="56017"/>
                </a:lnTo>
                <a:lnTo>
                  <a:pt x="109209" y="59066"/>
                </a:lnTo>
                <a:lnTo>
                  <a:pt x="110402" y="63639"/>
                </a:lnTo>
                <a:lnTo>
                  <a:pt x="111584" y="68085"/>
                </a:lnTo>
                <a:lnTo>
                  <a:pt x="111584" y="83201"/>
                </a:lnTo>
                <a:lnTo>
                  <a:pt x="109209" y="89310"/>
                </a:lnTo>
                <a:lnTo>
                  <a:pt x="106833" y="96881"/>
                </a:lnTo>
                <a:lnTo>
                  <a:pt x="104457" y="104439"/>
                </a:lnTo>
                <a:lnTo>
                  <a:pt x="102092" y="112010"/>
                </a:lnTo>
                <a:lnTo>
                  <a:pt x="97341" y="118056"/>
                </a:lnTo>
                <a:lnTo>
                  <a:pt x="94965" y="125627"/>
                </a:lnTo>
                <a:lnTo>
                  <a:pt x="92589" y="133185"/>
                </a:lnTo>
                <a:lnTo>
                  <a:pt x="90214" y="140755"/>
                </a:lnTo>
                <a:lnTo>
                  <a:pt x="89031" y="1437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461667" y="3728440"/>
            <a:ext cx="92579" cy="137694"/>
          </a:xfrm>
          <a:custGeom>
            <a:avLst/>
            <a:gdLst/>
            <a:ahLst/>
            <a:cxnLst/>
            <a:rect l="l" t="t" r="r" b="b"/>
            <a:pathLst>
              <a:path w="92579" h="137694">
                <a:moveTo>
                  <a:pt x="7116" y="111908"/>
                </a:moveTo>
                <a:lnTo>
                  <a:pt x="9492" y="116481"/>
                </a:lnTo>
                <a:lnTo>
                  <a:pt x="13050" y="120927"/>
                </a:lnTo>
                <a:lnTo>
                  <a:pt x="15426" y="123975"/>
                </a:lnTo>
                <a:lnTo>
                  <a:pt x="18985" y="128548"/>
                </a:lnTo>
                <a:lnTo>
                  <a:pt x="22553" y="130073"/>
                </a:lnTo>
                <a:lnTo>
                  <a:pt x="26111" y="133121"/>
                </a:lnTo>
                <a:lnTo>
                  <a:pt x="29670" y="134645"/>
                </a:lnTo>
                <a:lnTo>
                  <a:pt x="33228" y="137694"/>
                </a:lnTo>
                <a:lnTo>
                  <a:pt x="56975" y="137694"/>
                </a:lnTo>
                <a:lnTo>
                  <a:pt x="61716" y="136170"/>
                </a:lnTo>
                <a:lnTo>
                  <a:pt x="64092" y="134645"/>
                </a:lnTo>
                <a:lnTo>
                  <a:pt x="66467" y="133121"/>
                </a:lnTo>
                <a:lnTo>
                  <a:pt x="70026" y="131597"/>
                </a:lnTo>
                <a:lnTo>
                  <a:pt x="72401" y="130073"/>
                </a:lnTo>
                <a:lnTo>
                  <a:pt x="78335" y="127024"/>
                </a:lnTo>
                <a:lnTo>
                  <a:pt x="83087" y="123975"/>
                </a:lnTo>
                <a:lnTo>
                  <a:pt x="86645" y="120927"/>
                </a:lnTo>
                <a:lnTo>
                  <a:pt x="89021" y="118005"/>
                </a:lnTo>
                <a:lnTo>
                  <a:pt x="91396" y="116481"/>
                </a:lnTo>
                <a:lnTo>
                  <a:pt x="92579" y="116481"/>
                </a:lnTo>
                <a:lnTo>
                  <a:pt x="67660" y="102889"/>
                </a:lnTo>
                <a:lnTo>
                  <a:pt x="66467" y="102889"/>
                </a:lnTo>
                <a:lnTo>
                  <a:pt x="62909" y="104287"/>
                </a:lnTo>
                <a:lnTo>
                  <a:pt x="60533" y="105811"/>
                </a:lnTo>
                <a:lnTo>
                  <a:pt x="56975" y="107335"/>
                </a:lnTo>
                <a:lnTo>
                  <a:pt x="54599" y="107335"/>
                </a:lnTo>
                <a:lnTo>
                  <a:pt x="51041" y="108859"/>
                </a:lnTo>
                <a:lnTo>
                  <a:pt x="45107" y="108859"/>
                </a:lnTo>
                <a:lnTo>
                  <a:pt x="40355" y="107335"/>
                </a:lnTo>
                <a:lnTo>
                  <a:pt x="37980" y="105811"/>
                </a:lnTo>
                <a:lnTo>
                  <a:pt x="34421" y="102889"/>
                </a:lnTo>
                <a:lnTo>
                  <a:pt x="30853" y="99841"/>
                </a:lnTo>
                <a:lnTo>
                  <a:pt x="28487" y="95268"/>
                </a:lnTo>
                <a:lnTo>
                  <a:pt x="26111" y="90695"/>
                </a:lnTo>
                <a:lnTo>
                  <a:pt x="23736" y="84725"/>
                </a:lnTo>
                <a:lnTo>
                  <a:pt x="23736" y="77103"/>
                </a:lnTo>
                <a:lnTo>
                  <a:pt x="24919" y="69609"/>
                </a:lnTo>
                <a:lnTo>
                  <a:pt x="27294" y="63512"/>
                </a:lnTo>
                <a:lnTo>
                  <a:pt x="28487" y="58939"/>
                </a:lnTo>
                <a:lnTo>
                  <a:pt x="29670" y="54366"/>
                </a:lnTo>
                <a:lnTo>
                  <a:pt x="30853" y="51444"/>
                </a:lnTo>
                <a:lnTo>
                  <a:pt x="33228" y="46872"/>
                </a:lnTo>
                <a:lnTo>
                  <a:pt x="35604" y="39250"/>
                </a:lnTo>
                <a:lnTo>
                  <a:pt x="40355" y="33280"/>
                </a:lnTo>
                <a:lnTo>
                  <a:pt x="43914" y="25658"/>
                </a:lnTo>
                <a:lnTo>
                  <a:pt x="47472" y="19561"/>
                </a:lnTo>
                <a:lnTo>
                  <a:pt x="51041" y="13591"/>
                </a:lnTo>
                <a:lnTo>
                  <a:pt x="55782" y="9018"/>
                </a:lnTo>
                <a:lnTo>
                  <a:pt x="58158" y="4445"/>
                </a:lnTo>
                <a:lnTo>
                  <a:pt x="60533" y="1524"/>
                </a:lnTo>
                <a:lnTo>
                  <a:pt x="62909" y="0"/>
                </a:lnTo>
                <a:lnTo>
                  <a:pt x="61716" y="0"/>
                </a:lnTo>
                <a:lnTo>
                  <a:pt x="58158" y="1524"/>
                </a:lnTo>
                <a:lnTo>
                  <a:pt x="54599" y="2921"/>
                </a:lnTo>
                <a:lnTo>
                  <a:pt x="49848" y="7494"/>
                </a:lnTo>
                <a:lnTo>
                  <a:pt x="46289" y="9018"/>
                </a:lnTo>
                <a:lnTo>
                  <a:pt x="42731" y="12067"/>
                </a:lnTo>
                <a:lnTo>
                  <a:pt x="40355" y="15115"/>
                </a:lnTo>
                <a:lnTo>
                  <a:pt x="36797" y="18164"/>
                </a:lnTo>
                <a:lnTo>
                  <a:pt x="33228" y="21086"/>
                </a:lnTo>
                <a:lnTo>
                  <a:pt x="29670" y="24134"/>
                </a:lnTo>
                <a:lnTo>
                  <a:pt x="26111" y="28707"/>
                </a:lnTo>
                <a:lnTo>
                  <a:pt x="23736" y="31756"/>
                </a:lnTo>
                <a:lnTo>
                  <a:pt x="18985" y="36201"/>
                </a:lnTo>
                <a:lnTo>
                  <a:pt x="16609" y="39250"/>
                </a:lnTo>
                <a:lnTo>
                  <a:pt x="13050" y="43823"/>
                </a:lnTo>
                <a:lnTo>
                  <a:pt x="10675" y="48396"/>
                </a:lnTo>
                <a:lnTo>
                  <a:pt x="8299" y="52969"/>
                </a:lnTo>
                <a:lnTo>
                  <a:pt x="5934" y="57415"/>
                </a:lnTo>
                <a:lnTo>
                  <a:pt x="3558" y="61987"/>
                </a:lnTo>
                <a:lnTo>
                  <a:pt x="2365" y="68085"/>
                </a:lnTo>
                <a:lnTo>
                  <a:pt x="1182" y="72530"/>
                </a:lnTo>
                <a:lnTo>
                  <a:pt x="0" y="78628"/>
                </a:lnTo>
                <a:lnTo>
                  <a:pt x="0" y="93744"/>
                </a:lnTo>
                <a:lnTo>
                  <a:pt x="2365" y="99841"/>
                </a:lnTo>
                <a:lnTo>
                  <a:pt x="3558" y="105811"/>
                </a:lnTo>
                <a:lnTo>
                  <a:pt x="7116" y="1119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572059" y="3693636"/>
            <a:ext cx="256408" cy="423588"/>
          </a:xfrm>
          <a:custGeom>
            <a:avLst/>
            <a:gdLst/>
            <a:ahLst/>
            <a:cxnLst/>
            <a:rect l="l" t="t" r="r" b="b"/>
            <a:pathLst>
              <a:path w="256408" h="423588">
                <a:moveTo>
                  <a:pt x="141235" y="130073"/>
                </a:moveTo>
                <a:lnTo>
                  <a:pt x="140032" y="133121"/>
                </a:lnTo>
                <a:lnTo>
                  <a:pt x="140032" y="137694"/>
                </a:lnTo>
                <a:lnTo>
                  <a:pt x="138829" y="142140"/>
                </a:lnTo>
                <a:lnTo>
                  <a:pt x="137726" y="146713"/>
                </a:lnTo>
                <a:lnTo>
                  <a:pt x="136524" y="151286"/>
                </a:lnTo>
                <a:lnTo>
                  <a:pt x="135321" y="155732"/>
                </a:lnTo>
                <a:lnTo>
                  <a:pt x="135321" y="164877"/>
                </a:lnTo>
                <a:lnTo>
                  <a:pt x="134118" y="169450"/>
                </a:lnTo>
                <a:lnTo>
                  <a:pt x="132915" y="173896"/>
                </a:lnTo>
                <a:lnTo>
                  <a:pt x="132915" y="189139"/>
                </a:lnTo>
                <a:lnTo>
                  <a:pt x="134118" y="193585"/>
                </a:lnTo>
                <a:lnTo>
                  <a:pt x="134118" y="199682"/>
                </a:lnTo>
                <a:lnTo>
                  <a:pt x="135321" y="205779"/>
                </a:lnTo>
                <a:lnTo>
                  <a:pt x="136524" y="210225"/>
                </a:lnTo>
                <a:lnTo>
                  <a:pt x="137726" y="214798"/>
                </a:lnTo>
                <a:lnTo>
                  <a:pt x="140032" y="219333"/>
                </a:lnTo>
                <a:lnTo>
                  <a:pt x="141235" y="223880"/>
                </a:lnTo>
                <a:lnTo>
                  <a:pt x="146046" y="229927"/>
                </a:lnTo>
                <a:lnTo>
                  <a:pt x="151960" y="235986"/>
                </a:lnTo>
                <a:lnTo>
                  <a:pt x="154266" y="235986"/>
                </a:lnTo>
                <a:lnTo>
                  <a:pt x="157874" y="239009"/>
                </a:lnTo>
                <a:lnTo>
                  <a:pt x="161383" y="240520"/>
                </a:lnTo>
                <a:lnTo>
                  <a:pt x="163788" y="243544"/>
                </a:lnTo>
                <a:lnTo>
                  <a:pt x="167397" y="245055"/>
                </a:lnTo>
                <a:lnTo>
                  <a:pt x="170905" y="245055"/>
                </a:lnTo>
                <a:lnTo>
                  <a:pt x="174514" y="246567"/>
                </a:lnTo>
                <a:lnTo>
                  <a:pt x="179225" y="249603"/>
                </a:lnTo>
                <a:lnTo>
                  <a:pt x="182833" y="249603"/>
                </a:lnTo>
                <a:lnTo>
                  <a:pt x="186342" y="251114"/>
                </a:lnTo>
                <a:lnTo>
                  <a:pt x="188748" y="252626"/>
                </a:lnTo>
                <a:lnTo>
                  <a:pt x="193459" y="254137"/>
                </a:lnTo>
                <a:lnTo>
                  <a:pt x="195864" y="257161"/>
                </a:lnTo>
                <a:lnTo>
                  <a:pt x="199373" y="258672"/>
                </a:lnTo>
                <a:lnTo>
                  <a:pt x="204184" y="260184"/>
                </a:lnTo>
                <a:lnTo>
                  <a:pt x="207692" y="263220"/>
                </a:lnTo>
                <a:lnTo>
                  <a:pt x="210098" y="266243"/>
                </a:lnTo>
                <a:lnTo>
                  <a:pt x="213707" y="269266"/>
                </a:lnTo>
                <a:lnTo>
                  <a:pt x="216012" y="272289"/>
                </a:lnTo>
                <a:lnTo>
                  <a:pt x="219621" y="276824"/>
                </a:lnTo>
                <a:lnTo>
                  <a:pt x="221926" y="279860"/>
                </a:lnTo>
                <a:lnTo>
                  <a:pt x="224332" y="285906"/>
                </a:lnTo>
                <a:lnTo>
                  <a:pt x="226738" y="290441"/>
                </a:lnTo>
                <a:lnTo>
                  <a:pt x="229043" y="296500"/>
                </a:lnTo>
                <a:lnTo>
                  <a:pt x="230246" y="301035"/>
                </a:lnTo>
                <a:lnTo>
                  <a:pt x="231449" y="307094"/>
                </a:lnTo>
                <a:lnTo>
                  <a:pt x="231449" y="319187"/>
                </a:lnTo>
                <a:lnTo>
                  <a:pt x="230246" y="323734"/>
                </a:lnTo>
                <a:lnTo>
                  <a:pt x="230246" y="329780"/>
                </a:lnTo>
                <a:lnTo>
                  <a:pt x="227941" y="335840"/>
                </a:lnTo>
                <a:lnTo>
                  <a:pt x="226738" y="341886"/>
                </a:lnTo>
                <a:lnTo>
                  <a:pt x="224332" y="346421"/>
                </a:lnTo>
                <a:lnTo>
                  <a:pt x="221926" y="352480"/>
                </a:lnTo>
                <a:lnTo>
                  <a:pt x="219621" y="358526"/>
                </a:lnTo>
                <a:lnTo>
                  <a:pt x="216012" y="364585"/>
                </a:lnTo>
                <a:lnTo>
                  <a:pt x="213707" y="369120"/>
                </a:lnTo>
                <a:lnTo>
                  <a:pt x="210098" y="373655"/>
                </a:lnTo>
                <a:lnTo>
                  <a:pt x="206490" y="378202"/>
                </a:lnTo>
                <a:lnTo>
                  <a:pt x="204184" y="384249"/>
                </a:lnTo>
                <a:lnTo>
                  <a:pt x="199373" y="387272"/>
                </a:lnTo>
                <a:lnTo>
                  <a:pt x="195864" y="391819"/>
                </a:lnTo>
                <a:lnTo>
                  <a:pt x="192256" y="396354"/>
                </a:lnTo>
                <a:lnTo>
                  <a:pt x="188748" y="400889"/>
                </a:lnTo>
                <a:lnTo>
                  <a:pt x="186342" y="403912"/>
                </a:lnTo>
                <a:lnTo>
                  <a:pt x="182833" y="406948"/>
                </a:lnTo>
                <a:lnTo>
                  <a:pt x="179225" y="409971"/>
                </a:lnTo>
                <a:lnTo>
                  <a:pt x="176819" y="414506"/>
                </a:lnTo>
                <a:lnTo>
                  <a:pt x="172108" y="417529"/>
                </a:lnTo>
                <a:lnTo>
                  <a:pt x="167397" y="422076"/>
                </a:lnTo>
                <a:lnTo>
                  <a:pt x="164991" y="423588"/>
                </a:lnTo>
                <a:lnTo>
                  <a:pt x="166194" y="423588"/>
                </a:lnTo>
                <a:lnTo>
                  <a:pt x="168600" y="422076"/>
                </a:lnTo>
                <a:lnTo>
                  <a:pt x="170905" y="422076"/>
                </a:lnTo>
                <a:lnTo>
                  <a:pt x="173311" y="420565"/>
                </a:lnTo>
                <a:lnTo>
                  <a:pt x="176819" y="417529"/>
                </a:lnTo>
                <a:lnTo>
                  <a:pt x="180428" y="416017"/>
                </a:lnTo>
                <a:lnTo>
                  <a:pt x="183936" y="414506"/>
                </a:lnTo>
                <a:lnTo>
                  <a:pt x="188748" y="411483"/>
                </a:lnTo>
                <a:lnTo>
                  <a:pt x="192256" y="408459"/>
                </a:lnTo>
                <a:lnTo>
                  <a:pt x="197067" y="406948"/>
                </a:lnTo>
                <a:lnTo>
                  <a:pt x="201778" y="402400"/>
                </a:lnTo>
                <a:lnTo>
                  <a:pt x="206490" y="399377"/>
                </a:lnTo>
                <a:lnTo>
                  <a:pt x="211301" y="396354"/>
                </a:lnTo>
                <a:lnTo>
                  <a:pt x="216012" y="393331"/>
                </a:lnTo>
                <a:lnTo>
                  <a:pt x="220824" y="387272"/>
                </a:lnTo>
                <a:lnTo>
                  <a:pt x="225535" y="384249"/>
                </a:lnTo>
                <a:lnTo>
                  <a:pt x="229043" y="379714"/>
                </a:lnTo>
                <a:lnTo>
                  <a:pt x="233855" y="373655"/>
                </a:lnTo>
                <a:lnTo>
                  <a:pt x="237363" y="369120"/>
                </a:lnTo>
                <a:lnTo>
                  <a:pt x="242174" y="363074"/>
                </a:lnTo>
                <a:lnTo>
                  <a:pt x="244480" y="358526"/>
                </a:lnTo>
                <a:lnTo>
                  <a:pt x="248088" y="352480"/>
                </a:lnTo>
                <a:lnTo>
                  <a:pt x="250494" y="344909"/>
                </a:lnTo>
                <a:lnTo>
                  <a:pt x="252800" y="338863"/>
                </a:lnTo>
                <a:lnTo>
                  <a:pt x="254002" y="332804"/>
                </a:lnTo>
                <a:lnTo>
                  <a:pt x="256408" y="326757"/>
                </a:lnTo>
                <a:lnTo>
                  <a:pt x="256408" y="304058"/>
                </a:lnTo>
                <a:lnTo>
                  <a:pt x="255205" y="298012"/>
                </a:lnTo>
                <a:lnTo>
                  <a:pt x="252800" y="293477"/>
                </a:lnTo>
                <a:lnTo>
                  <a:pt x="252800" y="288929"/>
                </a:lnTo>
                <a:lnTo>
                  <a:pt x="251597" y="285906"/>
                </a:lnTo>
                <a:lnTo>
                  <a:pt x="250494" y="282883"/>
                </a:lnTo>
                <a:lnTo>
                  <a:pt x="248088" y="275312"/>
                </a:lnTo>
                <a:lnTo>
                  <a:pt x="245683" y="270778"/>
                </a:lnTo>
                <a:lnTo>
                  <a:pt x="242174" y="264731"/>
                </a:lnTo>
                <a:lnTo>
                  <a:pt x="239769" y="258672"/>
                </a:lnTo>
                <a:lnTo>
                  <a:pt x="237363" y="254137"/>
                </a:lnTo>
                <a:lnTo>
                  <a:pt x="233855" y="251114"/>
                </a:lnTo>
                <a:lnTo>
                  <a:pt x="230246" y="246567"/>
                </a:lnTo>
                <a:lnTo>
                  <a:pt x="226738" y="243544"/>
                </a:lnTo>
                <a:lnTo>
                  <a:pt x="223129" y="240520"/>
                </a:lnTo>
                <a:lnTo>
                  <a:pt x="220824" y="237497"/>
                </a:lnTo>
                <a:lnTo>
                  <a:pt x="216012" y="234461"/>
                </a:lnTo>
                <a:lnTo>
                  <a:pt x="213707" y="232950"/>
                </a:lnTo>
                <a:lnTo>
                  <a:pt x="210098" y="229927"/>
                </a:lnTo>
                <a:lnTo>
                  <a:pt x="206490" y="228415"/>
                </a:lnTo>
                <a:lnTo>
                  <a:pt x="202981" y="226903"/>
                </a:lnTo>
                <a:lnTo>
                  <a:pt x="199373" y="225392"/>
                </a:lnTo>
                <a:lnTo>
                  <a:pt x="194662" y="223880"/>
                </a:lnTo>
                <a:lnTo>
                  <a:pt x="192256" y="222369"/>
                </a:lnTo>
                <a:lnTo>
                  <a:pt x="188748" y="219333"/>
                </a:lnTo>
                <a:lnTo>
                  <a:pt x="185139" y="217821"/>
                </a:lnTo>
                <a:lnTo>
                  <a:pt x="181631" y="216309"/>
                </a:lnTo>
                <a:lnTo>
                  <a:pt x="179225" y="214798"/>
                </a:lnTo>
                <a:lnTo>
                  <a:pt x="175717" y="213286"/>
                </a:lnTo>
                <a:lnTo>
                  <a:pt x="173311" y="211749"/>
                </a:lnTo>
                <a:lnTo>
                  <a:pt x="170905" y="208701"/>
                </a:lnTo>
                <a:lnTo>
                  <a:pt x="168600" y="207176"/>
                </a:lnTo>
                <a:lnTo>
                  <a:pt x="164991" y="201206"/>
                </a:lnTo>
                <a:lnTo>
                  <a:pt x="162585" y="195109"/>
                </a:lnTo>
                <a:lnTo>
                  <a:pt x="159077" y="187615"/>
                </a:lnTo>
                <a:lnTo>
                  <a:pt x="159077" y="181517"/>
                </a:lnTo>
                <a:lnTo>
                  <a:pt x="157874" y="173896"/>
                </a:lnTo>
                <a:lnTo>
                  <a:pt x="160280" y="167926"/>
                </a:lnTo>
                <a:lnTo>
                  <a:pt x="160280" y="160304"/>
                </a:lnTo>
                <a:lnTo>
                  <a:pt x="161383" y="155732"/>
                </a:lnTo>
                <a:lnTo>
                  <a:pt x="162585" y="152810"/>
                </a:lnTo>
                <a:lnTo>
                  <a:pt x="162585" y="148237"/>
                </a:lnTo>
                <a:lnTo>
                  <a:pt x="163788" y="143664"/>
                </a:lnTo>
                <a:lnTo>
                  <a:pt x="163788" y="140616"/>
                </a:lnTo>
                <a:lnTo>
                  <a:pt x="164991" y="136170"/>
                </a:lnTo>
                <a:lnTo>
                  <a:pt x="164991" y="122451"/>
                </a:lnTo>
                <a:lnTo>
                  <a:pt x="166194" y="118005"/>
                </a:lnTo>
                <a:lnTo>
                  <a:pt x="164991" y="111908"/>
                </a:lnTo>
                <a:lnTo>
                  <a:pt x="164991" y="107335"/>
                </a:lnTo>
                <a:lnTo>
                  <a:pt x="163788" y="101365"/>
                </a:lnTo>
                <a:lnTo>
                  <a:pt x="163788" y="96792"/>
                </a:lnTo>
                <a:lnTo>
                  <a:pt x="162585" y="90695"/>
                </a:lnTo>
                <a:lnTo>
                  <a:pt x="160280" y="84725"/>
                </a:lnTo>
                <a:lnTo>
                  <a:pt x="157874" y="77103"/>
                </a:lnTo>
                <a:lnTo>
                  <a:pt x="155469" y="71006"/>
                </a:lnTo>
                <a:lnTo>
                  <a:pt x="151960" y="63512"/>
                </a:lnTo>
                <a:lnTo>
                  <a:pt x="149554" y="57415"/>
                </a:lnTo>
                <a:lnTo>
                  <a:pt x="147149" y="52969"/>
                </a:lnTo>
                <a:lnTo>
                  <a:pt x="146046" y="49920"/>
                </a:lnTo>
                <a:lnTo>
                  <a:pt x="143640" y="45347"/>
                </a:lnTo>
                <a:lnTo>
                  <a:pt x="141235" y="42299"/>
                </a:lnTo>
                <a:lnTo>
                  <a:pt x="138829" y="37726"/>
                </a:lnTo>
                <a:lnTo>
                  <a:pt x="136524" y="33280"/>
                </a:lnTo>
                <a:lnTo>
                  <a:pt x="134118" y="30231"/>
                </a:lnTo>
                <a:lnTo>
                  <a:pt x="131712" y="27183"/>
                </a:lnTo>
                <a:lnTo>
                  <a:pt x="125798" y="21086"/>
                </a:lnTo>
                <a:lnTo>
                  <a:pt x="121087" y="16640"/>
                </a:lnTo>
                <a:lnTo>
                  <a:pt x="117478" y="13591"/>
                </a:lnTo>
                <a:lnTo>
                  <a:pt x="113970" y="12067"/>
                </a:lnTo>
                <a:lnTo>
                  <a:pt x="111564" y="9018"/>
                </a:lnTo>
                <a:lnTo>
                  <a:pt x="108056" y="9018"/>
                </a:lnTo>
                <a:lnTo>
                  <a:pt x="105650" y="5970"/>
                </a:lnTo>
                <a:lnTo>
                  <a:pt x="102042" y="5970"/>
                </a:lnTo>
                <a:lnTo>
                  <a:pt x="99736" y="4445"/>
                </a:lnTo>
                <a:lnTo>
                  <a:pt x="97331" y="3048"/>
                </a:lnTo>
                <a:lnTo>
                  <a:pt x="92619" y="1524"/>
                </a:lnTo>
                <a:lnTo>
                  <a:pt x="90214" y="1524"/>
                </a:lnTo>
                <a:lnTo>
                  <a:pt x="86605" y="0"/>
                </a:lnTo>
                <a:lnTo>
                  <a:pt x="54629" y="0"/>
                </a:lnTo>
                <a:lnTo>
                  <a:pt x="52223" y="1524"/>
                </a:lnTo>
                <a:lnTo>
                  <a:pt x="48665" y="1524"/>
                </a:lnTo>
                <a:lnTo>
                  <a:pt x="46289" y="3048"/>
                </a:lnTo>
                <a:lnTo>
                  <a:pt x="39172" y="3048"/>
                </a:lnTo>
                <a:lnTo>
                  <a:pt x="36797" y="4445"/>
                </a:lnTo>
                <a:lnTo>
                  <a:pt x="33228" y="5970"/>
                </a:lnTo>
                <a:lnTo>
                  <a:pt x="27294" y="7494"/>
                </a:lnTo>
                <a:lnTo>
                  <a:pt x="22553" y="9018"/>
                </a:lnTo>
                <a:lnTo>
                  <a:pt x="16619" y="10543"/>
                </a:lnTo>
                <a:lnTo>
                  <a:pt x="11868" y="13591"/>
                </a:lnTo>
                <a:lnTo>
                  <a:pt x="8309" y="15115"/>
                </a:lnTo>
                <a:lnTo>
                  <a:pt x="4741" y="16640"/>
                </a:lnTo>
                <a:lnTo>
                  <a:pt x="0" y="18164"/>
                </a:lnTo>
                <a:lnTo>
                  <a:pt x="3558" y="22610"/>
                </a:lnTo>
                <a:lnTo>
                  <a:pt x="7116" y="21086"/>
                </a:lnTo>
                <a:lnTo>
                  <a:pt x="10675" y="21086"/>
                </a:lnTo>
                <a:lnTo>
                  <a:pt x="16619" y="19688"/>
                </a:lnTo>
                <a:lnTo>
                  <a:pt x="35604" y="19688"/>
                </a:lnTo>
                <a:lnTo>
                  <a:pt x="40355" y="18164"/>
                </a:lnTo>
                <a:lnTo>
                  <a:pt x="49848" y="18164"/>
                </a:lnTo>
                <a:lnTo>
                  <a:pt x="55832" y="19688"/>
                </a:lnTo>
                <a:lnTo>
                  <a:pt x="61746" y="19688"/>
                </a:lnTo>
                <a:lnTo>
                  <a:pt x="67660" y="21086"/>
                </a:lnTo>
                <a:lnTo>
                  <a:pt x="72371" y="22610"/>
                </a:lnTo>
                <a:lnTo>
                  <a:pt x="78386" y="25658"/>
                </a:lnTo>
                <a:lnTo>
                  <a:pt x="83097" y="27183"/>
                </a:lnTo>
                <a:lnTo>
                  <a:pt x="89011" y="30231"/>
                </a:lnTo>
                <a:lnTo>
                  <a:pt x="93722" y="31756"/>
                </a:lnTo>
                <a:lnTo>
                  <a:pt x="99736" y="36328"/>
                </a:lnTo>
                <a:lnTo>
                  <a:pt x="104447" y="39250"/>
                </a:lnTo>
                <a:lnTo>
                  <a:pt x="109159" y="43823"/>
                </a:lnTo>
                <a:lnTo>
                  <a:pt x="113970" y="48396"/>
                </a:lnTo>
                <a:lnTo>
                  <a:pt x="118681" y="54366"/>
                </a:lnTo>
                <a:lnTo>
                  <a:pt x="123493" y="58939"/>
                </a:lnTo>
                <a:lnTo>
                  <a:pt x="127001" y="65036"/>
                </a:lnTo>
                <a:lnTo>
                  <a:pt x="129407" y="69609"/>
                </a:lnTo>
                <a:lnTo>
                  <a:pt x="132915" y="74055"/>
                </a:lnTo>
                <a:lnTo>
                  <a:pt x="135321" y="78628"/>
                </a:lnTo>
                <a:lnTo>
                  <a:pt x="136524" y="84725"/>
                </a:lnTo>
                <a:lnTo>
                  <a:pt x="138829" y="87773"/>
                </a:lnTo>
                <a:lnTo>
                  <a:pt x="140032" y="93744"/>
                </a:lnTo>
                <a:lnTo>
                  <a:pt x="140032" y="98316"/>
                </a:lnTo>
                <a:lnTo>
                  <a:pt x="141235" y="102889"/>
                </a:lnTo>
                <a:lnTo>
                  <a:pt x="141235" y="107335"/>
                </a:lnTo>
                <a:lnTo>
                  <a:pt x="142438" y="111908"/>
                </a:lnTo>
                <a:lnTo>
                  <a:pt x="141235" y="114957"/>
                </a:lnTo>
                <a:lnTo>
                  <a:pt x="141235" y="1300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396372" y="4829063"/>
            <a:ext cx="257581" cy="106668"/>
          </a:xfrm>
          <a:custGeom>
            <a:avLst/>
            <a:gdLst/>
            <a:ahLst/>
            <a:cxnLst/>
            <a:rect l="l" t="t" r="r" b="b"/>
            <a:pathLst>
              <a:path w="257581" h="106668">
                <a:moveTo>
                  <a:pt x="2375" y="59758"/>
                </a:moveTo>
                <a:lnTo>
                  <a:pt x="0" y="58247"/>
                </a:lnTo>
                <a:lnTo>
                  <a:pt x="1192" y="61270"/>
                </a:lnTo>
                <a:lnTo>
                  <a:pt x="2375" y="64306"/>
                </a:lnTo>
                <a:lnTo>
                  <a:pt x="7126" y="68840"/>
                </a:lnTo>
                <a:lnTo>
                  <a:pt x="8309" y="71864"/>
                </a:lnTo>
                <a:lnTo>
                  <a:pt x="10685" y="73375"/>
                </a:lnTo>
                <a:lnTo>
                  <a:pt x="13061" y="76398"/>
                </a:lnTo>
                <a:lnTo>
                  <a:pt x="16619" y="77923"/>
                </a:lnTo>
                <a:lnTo>
                  <a:pt x="18995" y="80946"/>
                </a:lnTo>
                <a:lnTo>
                  <a:pt x="22553" y="83969"/>
                </a:lnTo>
                <a:lnTo>
                  <a:pt x="26122" y="86992"/>
                </a:lnTo>
                <a:lnTo>
                  <a:pt x="30863" y="90015"/>
                </a:lnTo>
                <a:lnTo>
                  <a:pt x="34431" y="93051"/>
                </a:lnTo>
                <a:lnTo>
                  <a:pt x="39172" y="94563"/>
                </a:lnTo>
                <a:lnTo>
                  <a:pt x="43924" y="96074"/>
                </a:lnTo>
                <a:lnTo>
                  <a:pt x="49858" y="99098"/>
                </a:lnTo>
                <a:lnTo>
                  <a:pt x="52233" y="100609"/>
                </a:lnTo>
                <a:lnTo>
                  <a:pt x="58168" y="100609"/>
                </a:lnTo>
                <a:lnTo>
                  <a:pt x="60543" y="102121"/>
                </a:lnTo>
                <a:lnTo>
                  <a:pt x="64102" y="103632"/>
                </a:lnTo>
                <a:lnTo>
                  <a:pt x="67660" y="103632"/>
                </a:lnTo>
                <a:lnTo>
                  <a:pt x="70036" y="105144"/>
                </a:lnTo>
                <a:lnTo>
                  <a:pt x="73594" y="106668"/>
                </a:lnTo>
                <a:lnTo>
                  <a:pt x="108026" y="106668"/>
                </a:lnTo>
                <a:lnTo>
                  <a:pt x="112767" y="105144"/>
                </a:lnTo>
                <a:lnTo>
                  <a:pt x="122270" y="105144"/>
                </a:lnTo>
                <a:lnTo>
                  <a:pt x="127011" y="103632"/>
                </a:lnTo>
                <a:lnTo>
                  <a:pt x="131762" y="102121"/>
                </a:lnTo>
                <a:lnTo>
                  <a:pt x="136514" y="102121"/>
                </a:lnTo>
                <a:lnTo>
                  <a:pt x="141255" y="100609"/>
                </a:lnTo>
                <a:lnTo>
                  <a:pt x="146006" y="99098"/>
                </a:lnTo>
                <a:lnTo>
                  <a:pt x="150757" y="97586"/>
                </a:lnTo>
                <a:lnTo>
                  <a:pt x="155509" y="96074"/>
                </a:lnTo>
                <a:lnTo>
                  <a:pt x="160250" y="94563"/>
                </a:lnTo>
                <a:lnTo>
                  <a:pt x="163808" y="93051"/>
                </a:lnTo>
                <a:lnTo>
                  <a:pt x="168560" y="91527"/>
                </a:lnTo>
                <a:lnTo>
                  <a:pt x="172118" y="90015"/>
                </a:lnTo>
                <a:lnTo>
                  <a:pt x="176869" y="88504"/>
                </a:lnTo>
                <a:lnTo>
                  <a:pt x="180428" y="86992"/>
                </a:lnTo>
                <a:lnTo>
                  <a:pt x="183996" y="83969"/>
                </a:lnTo>
                <a:lnTo>
                  <a:pt x="187555" y="82457"/>
                </a:lnTo>
                <a:lnTo>
                  <a:pt x="191113" y="80946"/>
                </a:lnTo>
                <a:lnTo>
                  <a:pt x="194672" y="77923"/>
                </a:lnTo>
                <a:lnTo>
                  <a:pt x="198240" y="76398"/>
                </a:lnTo>
                <a:lnTo>
                  <a:pt x="200616" y="74887"/>
                </a:lnTo>
                <a:lnTo>
                  <a:pt x="204174" y="73375"/>
                </a:lnTo>
                <a:lnTo>
                  <a:pt x="210108" y="68840"/>
                </a:lnTo>
                <a:lnTo>
                  <a:pt x="214860" y="64306"/>
                </a:lnTo>
                <a:lnTo>
                  <a:pt x="219601" y="59758"/>
                </a:lnTo>
                <a:lnTo>
                  <a:pt x="224352" y="56735"/>
                </a:lnTo>
                <a:lnTo>
                  <a:pt x="229113" y="52200"/>
                </a:lnTo>
                <a:lnTo>
                  <a:pt x="232622" y="47653"/>
                </a:lnTo>
                <a:lnTo>
                  <a:pt x="236230" y="44630"/>
                </a:lnTo>
                <a:lnTo>
                  <a:pt x="239739" y="40095"/>
                </a:lnTo>
                <a:lnTo>
                  <a:pt x="242144" y="35560"/>
                </a:lnTo>
                <a:lnTo>
                  <a:pt x="244550" y="31013"/>
                </a:lnTo>
                <a:lnTo>
                  <a:pt x="246855" y="27989"/>
                </a:lnTo>
                <a:lnTo>
                  <a:pt x="249261" y="23455"/>
                </a:lnTo>
                <a:lnTo>
                  <a:pt x="251667" y="15884"/>
                </a:lnTo>
                <a:lnTo>
                  <a:pt x="255175" y="11349"/>
                </a:lnTo>
                <a:lnTo>
                  <a:pt x="256378" y="5290"/>
                </a:lnTo>
                <a:lnTo>
                  <a:pt x="257581" y="2267"/>
                </a:lnTo>
                <a:lnTo>
                  <a:pt x="257581" y="0"/>
                </a:lnTo>
                <a:lnTo>
                  <a:pt x="256378" y="755"/>
                </a:lnTo>
                <a:lnTo>
                  <a:pt x="252870" y="3778"/>
                </a:lnTo>
                <a:lnTo>
                  <a:pt x="249261" y="8326"/>
                </a:lnTo>
                <a:lnTo>
                  <a:pt x="245753" y="11349"/>
                </a:lnTo>
                <a:lnTo>
                  <a:pt x="243347" y="12861"/>
                </a:lnTo>
                <a:lnTo>
                  <a:pt x="240941" y="15884"/>
                </a:lnTo>
                <a:lnTo>
                  <a:pt x="237433" y="18907"/>
                </a:lnTo>
                <a:lnTo>
                  <a:pt x="235027" y="21943"/>
                </a:lnTo>
                <a:lnTo>
                  <a:pt x="231519" y="24966"/>
                </a:lnTo>
                <a:lnTo>
                  <a:pt x="227910" y="27989"/>
                </a:lnTo>
                <a:lnTo>
                  <a:pt x="224352" y="31013"/>
                </a:lnTo>
                <a:lnTo>
                  <a:pt x="219601" y="34036"/>
                </a:lnTo>
                <a:lnTo>
                  <a:pt x="214860" y="37072"/>
                </a:lnTo>
                <a:lnTo>
                  <a:pt x="210108" y="40095"/>
                </a:lnTo>
                <a:lnTo>
                  <a:pt x="206550" y="43118"/>
                </a:lnTo>
                <a:lnTo>
                  <a:pt x="200616" y="46141"/>
                </a:lnTo>
                <a:lnTo>
                  <a:pt x="195864" y="49177"/>
                </a:lnTo>
                <a:lnTo>
                  <a:pt x="191113" y="52200"/>
                </a:lnTo>
                <a:lnTo>
                  <a:pt x="186362" y="55223"/>
                </a:lnTo>
                <a:lnTo>
                  <a:pt x="182803" y="56735"/>
                </a:lnTo>
                <a:lnTo>
                  <a:pt x="180428" y="56735"/>
                </a:lnTo>
                <a:lnTo>
                  <a:pt x="176869" y="58247"/>
                </a:lnTo>
                <a:lnTo>
                  <a:pt x="174494" y="59758"/>
                </a:lnTo>
                <a:lnTo>
                  <a:pt x="168560" y="61270"/>
                </a:lnTo>
                <a:lnTo>
                  <a:pt x="162626" y="64306"/>
                </a:lnTo>
                <a:lnTo>
                  <a:pt x="159067" y="65817"/>
                </a:lnTo>
                <a:lnTo>
                  <a:pt x="156691" y="65817"/>
                </a:lnTo>
                <a:lnTo>
                  <a:pt x="153133" y="67329"/>
                </a:lnTo>
                <a:lnTo>
                  <a:pt x="150757" y="68840"/>
                </a:lnTo>
                <a:lnTo>
                  <a:pt x="147199" y="68840"/>
                </a:lnTo>
                <a:lnTo>
                  <a:pt x="143630" y="70352"/>
                </a:lnTo>
                <a:lnTo>
                  <a:pt x="141255" y="70352"/>
                </a:lnTo>
                <a:lnTo>
                  <a:pt x="137696" y="71864"/>
                </a:lnTo>
                <a:lnTo>
                  <a:pt x="134138" y="71864"/>
                </a:lnTo>
                <a:lnTo>
                  <a:pt x="131762" y="73375"/>
                </a:lnTo>
                <a:lnTo>
                  <a:pt x="74787" y="73375"/>
                </a:lnTo>
                <a:lnTo>
                  <a:pt x="68853" y="71864"/>
                </a:lnTo>
                <a:lnTo>
                  <a:pt x="64102" y="71864"/>
                </a:lnTo>
                <a:lnTo>
                  <a:pt x="58168" y="70352"/>
                </a:lnTo>
                <a:lnTo>
                  <a:pt x="52233" y="70352"/>
                </a:lnTo>
                <a:lnTo>
                  <a:pt x="47482" y="68840"/>
                </a:lnTo>
                <a:lnTo>
                  <a:pt x="42741" y="68840"/>
                </a:lnTo>
                <a:lnTo>
                  <a:pt x="37990" y="67329"/>
                </a:lnTo>
                <a:lnTo>
                  <a:pt x="33238" y="67329"/>
                </a:lnTo>
                <a:lnTo>
                  <a:pt x="28487" y="65817"/>
                </a:lnTo>
                <a:lnTo>
                  <a:pt x="24929" y="65817"/>
                </a:lnTo>
                <a:lnTo>
                  <a:pt x="20187" y="64306"/>
                </a:lnTo>
                <a:lnTo>
                  <a:pt x="17812" y="64306"/>
                </a:lnTo>
                <a:lnTo>
                  <a:pt x="14243" y="62781"/>
                </a:lnTo>
                <a:lnTo>
                  <a:pt x="11878" y="62781"/>
                </a:lnTo>
                <a:lnTo>
                  <a:pt x="5934" y="59758"/>
                </a:lnTo>
                <a:lnTo>
                  <a:pt x="2375" y="5975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653954" y="4828307"/>
            <a:ext cx="1202" cy="755"/>
          </a:xfrm>
          <a:custGeom>
            <a:avLst/>
            <a:gdLst/>
            <a:ahLst/>
            <a:cxnLst/>
            <a:rect l="l" t="t" r="r" b="b"/>
            <a:pathLst>
              <a:path w="1202" h="755">
                <a:moveTo>
                  <a:pt x="1202" y="0"/>
                </a:moveTo>
                <a:lnTo>
                  <a:pt x="0" y="0"/>
                </a:lnTo>
                <a:lnTo>
                  <a:pt x="0" y="755"/>
                </a:lnTo>
                <a:lnTo>
                  <a:pt x="12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266985" y="4916056"/>
            <a:ext cx="96158" cy="219380"/>
          </a:xfrm>
          <a:custGeom>
            <a:avLst/>
            <a:gdLst/>
            <a:ahLst/>
            <a:cxnLst/>
            <a:rect l="l" t="t" r="r" b="b"/>
            <a:pathLst>
              <a:path w="96158" h="219380">
                <a:moveTo>
                  <a:pt x="41548" y="163400"/>
                </a:moveTo>
                <a:lnTo>
                  <a:pt x="42741" y="158861"/>
                </a:lnTo>
                <a:lnTo>
                  <a:pt x="45107" y="154323"/>
                </a:lnTo>
                <a:lnTo>
                  <a:pt x="46299" y="148270"/>
                </a:lnTo>
                <a:lnTo>
                  <a:pt x="47482" y="143732"/>
                </a:lnTo>
                <a:lnTo>
                  <a:pt x="48675" y="137680"/>
                </a:lnTo>
                <a:lnTo>
                  <a:pt x="51051" y="133147"/>
                </a:lnTo>
                <a:lnTo>
                  <a:pt x="51051" y="128599"/>
                </a:lnTo>
                <a:lnTo>
                  <a:pt x="53416" y="122553"/>
                </a:lnTo>
                <a:lnTo>
                  <a:pt x="54609" y="116494"/>
                </a:lnTo>
                <a:lnTo>
                  <a:pt x="56985" y="111959"/>
                </a:lnTo>
                <a:lnTo>
                  <a:pt x="58168" y="105913"/>
                </a:lnTo>
                <a:lnTo>
                  <a:pt x="59360" y="101365"/>
                </a:lnTo>
                <a:lnTo>
                  <a:pt x="61726" y="96830"/>
                </a:lnTo>
                <a:lnTo>
                  <a:pt x="62919" y="92295"/>
                </a:lnTo>
                <a:lnTo>
                  <a:pt x="64102" y="87748"/>
                </a:lnTo>
                <a:lnTo>
                  <a:pt x="65294" y="83213"/>
                </a:lnTo>
                <a:lnTo>
                  <a:pt x="67660" y="78678"/>
                </a:lnTo>
                <a:lnTo>
                  <a:pt x="68853" y="74131"/>
                </a:lnTo>
                <a:lnTo>
                  <a:pt x="70036" y="69596"/>
                </a:lnTo>
                <a:lnTo>
                  <a:pt x="72411" y="63550"/>
                </a:lnTo>
                <a:lnTo>
                  <a:pt x="73604" y="59002"/>
                </a:lnTo>
                <a:lnTo>
                  <a:pt x="75970" y="55979"/>
                </a:lnTo>
                <a:lnTo>
                  <a:pt x="77163" y="49933"/>
                </a:lnTo>
                <a:lnTo>
                  <a:pt x="78345" y="46897"/>
                </a:lnTo>
                <a:lnTo>
                  <a:pt x="80721" y="42362"/>
                </a:lnTo>
                <a:lnTo>
                  <a:pt x="83097" y="37827"/>
                </a:lnTo>
                <a:lnTo>
                  <a:pt x="84280" y="33293"/>
                </a:lnTo>
                <a:lnTo>
                  <a:pt x="86655" y="28745"/>
                </a:lnTo>
                <a:lnTo>
                  <a:pt x="87848" y="25722"/>
                </a:lnTo>
                <a:lnTo>
                  <a:pt x="90214" y="21187"/>
                </a:lnTo>
                <a:lnTo>
                  <a:pt x="91406" y="18151"/>
                </a:lnTo>
                <a:lnTo>
                  <a:pt x="92589" y="13617"/>
                </a:lnTo>
                <a:lnTo>
                  <a:pt x="94965" y="10593"/>
                </a:lnTo>
                <a:lnTo>
                  <a:pt x="96158" y="7570"/>
                </a:lnTo>
                <a:lnTo>
                  <a:pt x="93782" y="0"/>
                </a:lnTo>
                <a:lnTo>
                  <a:pt x="90214" y="4534"/>
                </a:lnTo>
                <a:lnTo>
                  <a:pt x="86655" y="9082"/>
                </a:lnTo>
                <a:lnTo>
                  <a:pt x="83097" y="15128"/>
                </a:lnTo>
                <a:lnTo>
                  <a:pt x="79538" y="18151"/>
                </a:lnTo>
                <a:lnTo>
                  <a:pt x="78345" y="22699"/>
                </a:lnTo>
                <a:lnTo>
                  <a:pt x="74787" y="27234"/>
                </a:lnTo>
                <a:lnTo>
                  <a:pt x="73604" y="30257"/>
                </a:lnTo>
                <a:lnTo>
                  <a:pt x="70036" y="34804"/>
                </a:lnTo>
                <a:lnTo>
                  <a:pt x="67660" y="39339"/>
                </a:lnTo>
                <a:lnTo>
                  <a:pt x="64102" y="43874"/>
                </a:lnTo>
                <a:lnTo>
                  <a:pt x="61726" y="49933"/>
                </a:lnTo>
                <a:lnTo>
                  <a:pt x="58168" y="54468"/>
                </a:lnTo>
                <a:lnTo>
                  <a:pt x="55792" y="59002"/>
                </a:lnTo>
                <a:lnTo>
                  <a:pt x="52233" y="65061"/>
                </a:lnTo>
                <a:lnTo>
                  <a:pt x="49858" y="72619"/>
                </a:lnTo>
                <a:lnTo>
                  <a:pt x="46299" y="78678"/>
                </a:lnTo>
                <a:lnTo>
                  <a:pt x="42741" y="84725"/>
                </a:lnTo>
                <a:lnTo>
                  <a:pt x="39172" y="90784"/>
                </a:lnTo>
                <a:lnTo>
                  <a:pt x="36807" y="98342"/>
                </a:lnTo>
                <a:lnTo>
                  <a:pt x="33238" y="104401"/>
                </a:lnTo>
                <a:lnTo>
                  <a:pt x="30863" y="110447"/>
                </a:lnTo>
                <a:lnTo>
                  <a:pt x="28497" y="116494"/>
                </a:lnTo>
                <a:lnTo>
                  <a:pt x="26122" y="124064"/>
                </a:lnTo>
                <a:lnTo>
                  <a:pt x="23746" y="130111"/>
                </a:lnTo>
                <a:lnTo>
                  <a:pt x="21370" y="136167"/>
                </a:lnTo>
                <a:lnTo>
                  <a:pt x="18995" y="142219"/>
                </a:lnTo>
                <a:lnTo>
                  <a:pt x="17812" y="148270"/>
                </a:lnTo>
                <a:lnTo>
                  <a:pt x="15436" y="154323"/>
                </a:lnTo>
                <a:lnTo>
                  <a:pt x="14253" y="160374"/>
                </a:lnTo>
                <a:lnTo>
                  <a:pt x="11878" y="164913"/>
                </a:lnTo>
                <a:lnTo>
                  <a:pt x="10685" y="170964"/>
                </a:lnTo>
                <a:lnTo>
                  <a:pt x="9502" y="177017"/>
                </a:lnTo>
                <a:lnTo>
                  <a:pt x="8309" y="181556"/>
                </a:lnTo>
                <a:lnTo>
                  <a:pt x="5944" y="186094"/>
                </a:lnTo>
                <a:lnTo>
                  <a:pt x="5944" y="190633"/>
                </a:lnTo>
                <a:lnTo>
                  <a:pt x="3568" y="193658"/>
                </a:lnTo>
                <a:lnTo>
                  <a:pt x="3568" y="198198"/>
                </a:lnTo>
                <a:lnTo>
                  <a:pt x="2375" y="201224"/>
                </a:lnTo>
                <a:lnTo>
                  <a:pt x="2375" y="205763"/>
                </a:lnTo>
                <a:lnTo>
                  <a:pt x="0" y="211814"/>
                </a:lnTo>
                <a:lnTo>
                  <a:pt x="0" y="219380"/>
                </a:lnTo>
                <a:lnTo>
                  <a:pt x="30863" y="217866"/>
                </a:lnTo>
                <a:lnTo>
                  <a:pt x="30863" y="210301"/>
                </a:lnTo>
                <a:lnTo>
                  <a:pt x="32056" y="205763"/>
                </a:lnTo>
                <a:lnTo>
                  <a:pt x="34431" y="198198"/>
                </a:lnTo>
                <a:lnTo>
                  <a:pt x="35614" y="192146"/>
                </a:lnTo>
                <a:lnTo>
                  <a:pt x="35614" y="186094"/>
                </a:lnTo>
                <a:lnTo>
                  <a:pt x="36807" y="183068"/>
                </a:lnTo>
                <a:lnTo>
                  <a:pt x="37990" y="178530"/>
                </a:lnTo>
                <a:lnTo>
                  <a:pt x="40365" y="173990"/>
                </a:lnTo>
                <a:lnTo>
                  <a:pt x="41548" y="169451"/>
                </a:lnTo>
                <a:lnTo>
                  <a:pt x="41548" y="163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645634" y="4835878"/>
            <a:ext cx="39193" cy="293505"/>
          </a:xfrm>
          <a:custGeom>
            <a:avLst/>
            <a:gdLst/>
            <a:ahLst/>
            <a:cxnLst/>
            <a:rect l="l" t="t" r="r" b="b"/>
            <a:pathLst>
              <a:path w="39193" h="293505">
                <a:moveTo>
                  <a:pt x="36787" y="107411"/>
                </a:moveTo>
                <a:lnTo>
                  <a:pt x="36787" y="96818"/>
                </a:lnTo>
                <a:lnTo>
                  <a:pt x="35584" y="90771"/>
                </a:lnTo>
                <a:lnTo>
                  <a:pt x="34481" y="83201"/>
                </a:lnTo>
                <a:lnTo>
                  <a:pt x="34481" y="77154"/>
                </a:lnTo>
                <a:lnTo>
                  <a:pt x="33278" y="71108"/>
                </a:lnTo>
                <a:lnTo>
                  <a:pt x="32076" y="65049"/>
                </a:lnTo>
                <a:lnTo>
                  <a:pt x="30873" y="59002"/>
                </a:lnTo>
                <a:lnTo>
                  <a:pt x="29670" y="52943"/>
                </a:lnTo>
                <a:lnTo>
                  <a:pt x="28467" y="48409"/>
                </a:lnTo>
                <a:lnTo>
                  <a:pt x="28467" y="43874"/>
                </a:lnTo>
                <a:lnTo>
                  <a:pt x="26162" y="37815"/>
                </a:lnTo>
                <a:lnTo>
                  <a:pt x="24959" y="33280"/>
                </a:lnTo>
                <a:lnTo>
                  <a:pt x="23756" y="28745"/>
                </a:lnTo>
                <a:lnTo>
                  <a:pt x="23756" y="24198"/>
                </a:lnTo>
                <a:lnTo>
                  <a:pt x="22553" y="21174"/>
                </a:lnTo>
                <a:lnTo>
                  <a:pt x="21350" y="16640"/>
                </a:lnTo>
                <a:lnTo>
                  <a:pt x="20147" y="13604"/>
                </a:lnTo>
                <a:lnTo>
                  <a:pt x="20147" y="10581"/>
                </a:lnTo>
                <a:lnTo>
                  <a:pt x="19045" y="6046"/>
                </a:lnTo>
                <a:lnTo>
                  <a:pt x="17842" y="1511"/>
                </a:lnTo>
                <a:lnTo>
                  <a:pt x="16639" y="0"/>
                </a:lnTo>
                <a:lnTo>
                  <a:pt x="0" y="28745"/>
                </a:lnTo>
                <a:lnTo>
                  <a:pt x="0" y="31768"/>
                </a:lnTo>
                <a:lnTo>
                  <a:pt x="1202" y="34792"/>
                </a:lnTo>
                <a:lnTo>
                  <a:pt x="2405" y="39326"/>
                </a:lnTo>
                <a:lnTo>
                  <a:pt x="3608" y="45385"/>
                </a:lnTo>
                <a:lnTo>
                  <a:pt x="4811" y="51432"/>
                </a:lnTo>
                <a:lnTo>
                  <a:pt x="5914" y="55966"/>
                </a:lnTo>
                <a:lnTo>
                  <a:pt x="7116" y="59002"/>
                </a:lnTo>
                <a:lnTo>
                  <a:pt x="7116" y="63537"/>
                </a:lnTo>
                <a:lnTo>
                  <a:pt x="8319" y="68072"/>
                </a:lnTo>
                <a:lnTo>
                  <a:pt x="8319" y="72619"/>
                </a:lnTo>
                <a:lnTo>
                  <a:pt x="9522" y="77154"/>
                </a:lnTo>
                <a:lnTo>
                  <a:pt x="10725" y="81689"/>
                </a:lnTo>
                <a:lnTo>
                  <a:pt x="11928" y="86236"/>
                </a:lnTo>
                <a:lnTo>
                  <a:pt x="11928" y="90771"/>
                </a:lnTo>
                <a:lnTo>
                  <a:pt x="13030" y="95306"/>
                </a:lnTo>
                <a:lnTo>
                  <a:pt x="13030" y="101365"/>
                </a:lnTo>
                <a:lnTo>
                  <a:pt x="14233" y="105900"/>
                </a:lnTo>
                <a:lnTo>
                  <a:pt x="14233" y="110435"/>
                </a:lnTo>
                <a:lnTo>
                  <a:pt x="15436" y="114982"/>
                </a:lnTo>
                <a:lnTo>
                  <a:pt x="15436" y="119517"/>
                </a:lnTo>
                <a:lnTo>
                  <a:pt x="16639" y="125563"/>
                </a:lnTo>
                <a:lnTo>
                  <a:pt x="16639" y="130111"/>
                </a:lnTo>
                <a:lnTo>
                  <a:pt x="17842" y="134645"/>
                </a:lnTo>
                <a:lnTo>
                  <a:pt x="17842" y="139180"/>
                </a:lnTo>
                <a:lnTo>
                  <a:pt x="19045" y="143728"/>
                </a:lnTo>
                <a:lnTo>
                  <a:pt x="19045" y="181543"/>
                </a:lnTo>
                <a:lnTo>
                  <a:pt x="20147" y="187602"/>
                </a:lnTo>
                <a:lnTo>
                  <a:pt x="20147" y="219371"/>
                </a:lnTo>
                <a:lnTo>
                  <a:pt x="21350" y="225422"/>
                </a:lnTo>
                <a:lnTo>
                  <a:pt x="21350" y="255681"/>
                </a:lnTo>
                <a:lnTo>
                  <a:pt x="22553" y="261733"/>
                </a:lnTo>
                <a:lnTo>
                  <a:pt x="22553" y="290479"/>
                </a:lnTo>
                <a:lnTo>
                  <a:pt x="23756" y="293505"/>
                </a:lnTo>
                <a:lnTo>
                  <a:pt x="23756" y="290479"/>
                </a:lnTo>
                <a:lnTo>
                  <a:pt x="26162" y="285940"/>
                </a:lnTo>
                <a:lnTo>
                  <a:pt x="26162" y="282915"/>
                </a:lnTo>
                <a:lnTo>
                  <a:pt x="27364" y="279889"/>
                </a:lnTo>
                <a:lnTo>
                  <a:pt x="27364" y="275349"/>
                </a:lnTo>
                <a:lnTo>
                  <a:pt x="28467" y="272323"/>
                </a:lnTo>
                <a:lnTo>
                  <a:pt x="28467" y="267785"/>
                </a:lnTo>
                <a:lnTo>
                  <a:pt x="29670" y="263246"/>
                </a:lnTo>
                <a:lnTo>
                  <a:pt x="30873" y="258708"/>
                </a:lnTo>
                <a:lnTo>
                  <a:pt x="32076" y="254168"/>
                </a:lnTo>
                <a:lnTo>
                  <a:pt x="32076" y="248116"/>
                </a:lnTo>
                <a:lnTo>
                  <a:pt x="33278" y="243578"/>
                </a:lnTo>
                <a:lnTo>
                  <a:pt x="33278" y="236014"/>
                </a:lnTo>
                <a:lnTo>
                  <a:pt x="34481" y="231474"/>
                </a:lnTo>
                <a:lnTo>
                  <a:pt x="34481" y="223909"/>
                </a:lnTo>
                <a:lnTo>
                  <a:pt x="35584" y="217858"/>
                </a:lnTo>
                <a:lnTo>
                  <a:pt x="35584" y="211800"/>
                </a:lnTo>
                <a:lnTo>
                  <a:pt x="36787" y="205754"/>
                </a:lnTo>
                <a:lnTo>
                  <a:pt x="36787" y="198196"/>
                </a:lnTo>
                <a:lnTo>
                  <a:pt x="37990" y="192137"/>
                </a:lnTo>
                <a:lnTo>
                  <a:pt x="37990" y="184579"/>
                </a:lnTo>
                <a:lnTo>
                  <a:pt x="39193" y="178520"/>
                </a:lnTo>
                <a:lnTo>
                  <a:pt x="39193" y="119517"/>
                </a:lnTo>
                <a:lnTo>
                  <a:pt x="37990" y="114982"/>
                </a:lnTo>
                <a:lnTo>
                  <a:pt x="37990" y="110435"/>
                </a:lnTo>
                <a:lnTo>
                  <a:pt x="36787" y="1074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944119" y="4076373"/>
            <a:ext cx="103275" cy="202731"/>
          </a:xfrm>
          <a:custGeom>
            <a:avLst/>
            <a:gdLst/>
            <a:ahLst/>
            <a:cxnLst/>
            <a:rect l="l" t="t" r="r" b="b"/>
            <a:pathLst>
              <a:path w="103275" h="202731">
                <a:moveTo>
                  <a:pt x="1182" y="99853"/>
                </a:moveTo>
                <a:lnTo>
                  <a:pt x="1182" y="118005"/>
                </a:lnTo>
                <a:lnTo>
                  <a:pt x="2375" y="122553"/>
                </a:lnTo>
                <a:lnTo>
                  <a:pt x="3558" y="127087"/>
                </a:lnTo>
                <a:lnTo>
                  <a:pt x="4751" y="131622"/>
                </a:lnTo>
                <a:lnTo>
                  <a:pt x="5934" y="137681"/>
                </a:lnTo>
                <a:lnTo>
                  <a:pt x="7116" y="140705"/>
                </a:lnTo>
                <a:lnTo>
                  <a:pt x="9492" y="145239"/>
                </a:lnTo>
                <a:lnTo>
                  <a:pt x="13061" y="151298"/>
                </a:lnTo>
                <a:lnTo>
                  <a:pt x="17802" y="158856"/>
                </a:lnTo>
                <a:lnTo>
                  <a:pt x="20177" y="160368"/>
                </a:lnTo>
                <a:lnTo>
                  <a:pt x="23736" y="163391"/>
                </a:lnTo>
                <a:lnTo>
                  <a:pt x="27304" y="166427"/>
                </a:lnTo>
                <a:lnTo>
                  <a:pt x="30863" y="169450"/>
                </a:lnTo>
                <a:lnTo>
                  <a:pt x="34421" y="172473"/>
                </a:lnTo>
                <a:lnTo>
                  <a:pt x="37980" y="173985"/>
                </a:lnTo>
                <a:lnTo>
                  <a:pt x="41548" y="177008"/>
                </a:lnTo>
                <a:lnTo>
                  <a:pt x="46289" y="180044"/>
                </a:lnTo>
                <a:lnTo>
                  <a:pt x="49858" y="181556"/>
                </a:lnTo>
                <a:lnTo>
                  <a:pt x="54599" y="183067"/>
                </a:lnTo>
                <a:lnTo>
                  <a:pt x="58168" y="186090"/>
                </a:lnTo>
                <a:lnTo>
                  <a:pt x="62909" y="187602"/>
                </a:lnTo>
                <a:lnTo>
                  <a:pt x="66467" y="189114"/>
                </a:lnTo>
                <a:lnTo>
                  <a:pt x="70036" y="190625"/>
                </a:lnTo>
                <a:lnTo>
                  <a:pt x="73594" y="192149"/>
                </a:lnTo>
                <a:lnTo>
                  <a:pt x="77153" y="193661"/>
                </a:lnTo>
                <a:lnTo>
                  <a:pt x="80721" y="195173"/>
                </a:lnTo>
                <a:lnTo>
                  <a:pt x="84280" y="196684"/>
                </a:lnTo>
                <a:lnTo>
                  <a:pt x="87838" y="196684"/>
                </a:lnTo>
                <a:lnTo>
                  <a:pt x="91396" y="198196"/>
                </a:lnTo>
                <a:lnTo>
                  <a:pt x="96148" y="199707"/>
                </a:lnTo>
                <a:lnTo>
                  <a:pt x="99706" y="201219"/>
                </a:lnTo>
                <a:lnTo>
                  <a:pt x="102082" y="201219"/>
                </a:lnTo>
                <a:lnTo>
                  <a:pt x="103275" y="202731"/>
                </a:lnTo>
                <a:lnTo>
                  <a:pt x="100899" y="164915"/>
                </a:lnTo>
                <a:lnTo>
                  <a:pt x="98523" y="164915"/>
                </a:lnTo>
                <a:lnTo>
                  <a:pt x="94965" y="163391"/>
                </a:lnTo>
                <a:lnTo>
                  <a:pt x="92589" y="163391"/>
                </a:lnTo>
                <a:lnTo>
                  <a:pt x="87838" y="161879"/>
                </a:lnTo>
                <a:lnTo>
                  <a:pt x="83087" y="160368"/>
                </a:lnTo>
                <a:lnTo>
                  <a:pt x="77153" y="158856"/>
                </a:lnTo>
                <a:lnTo>
                  <a:pt x="72411" y="157345"/>
                </a:lnTo>
                <a:lnTo>
                  <a:pt x="68843" y="154322"/>
                </a:lnTo>
                <a:lnTo>
                  <a:pt x="66467" y="154322"/>
                </a:lnTo>
                <a:lnTo>
                  <a:pt x="62909" y="152810"/>
                </a:lnTo>
                <a:lnTo>
                  <a:pt x="60533" y="151298"/>
                </a:lnTo>
                <a:lnTo>
                  <a:pt x="56975" y="149787"/>
                </a:lnTo>
                <a:lnTo>
                  <a:pt x="54599" y="148262"/>
                </a:lnTo>
                <a:lnTo>
                  <a:pt x="51041" y="146751"/>
                </a:lnTo>
                <a:lnTo>
                  <a:pt x="48665" y="145239"/>
                </a:lnTo>
                <a:lnTo>
                  <a:pt x="43914" y="140705"/>
                </a:lnTo>
                <a:lnTo>
                  <a:pt x="39172" y="137681"/>
                </a:lnTo>
                <a:lnTo>
                  <a:pt x="34421" y="131622"/>
                </a:lnTo>
                <a:lnTo>
                  <a:pt x="30863" y="127087"/>
                </a:lnTo>
                <a:lnTo>
                  <a:pt x="28487" y="124064"/>
                </a:lnTo>
                <a:lnTo>
                  <a:pt x="27304" y="121028"/>
                </a:lnTo>
                <a:lnTo>
                  <a:pt x="26111" y="118005"/>
                </a:lnTo>
                <a:lnTo>
                  <a:pt x="23736" y="113470"/>
                </a:lnTo>
                <a:lnTo>
                  <a:pt x="22553" y="108936"/>
                </a:lnTo>
                <a:lnTo>
                  <a:pt x="21360" y="104388"/>
                </a:lnTo>
                <a:lnTo>
                  <a:pt x="20177" y="99853"/>
                </a:lnTo>
                <a:lnTo>
                  <a:pt x="18995" y="95319"/>
                </a:lnTo>
                <a:lnTo>
                  <a:pt x="17802" y="89260"/>
                </a:lnTo>
                <a:lnTo>
                  <a:pt x="16619" y="84725"/>
                </a:lnTo>
                <a:lnTo>
                  <a:pt x="15426" y="78678"/>
                </a:lnTo>
                <a:lnTo>
                  <a:pt x="14243" y="74131"/>
                </a:lnTo>
                <a:lnTo>
                  <a:pt x="13061" y="68085"/>
                </a:lnTo>
                <a:lnTo>
                  <a:pt x="13061" y="63537"/>
                </a:lnTo>
                <a:lnTo>
                  <a:pt x="11868" y="57491"/>
                </a:lnTo>
                <a:lnTo>
                  <a:pt x="11868" y="52956"/>
                </a:lnTo>
                <a:lnTo>
                  <a:pt x="10685" y="46897"/>
                </a:lnTo>
                <a:lnTo>
                  <a:pt x="10685" y="42362"/>
                </a:lnTo>
                <a:lnTo>
                  <a:pt x="9492" y="36316"/>
                </a:lnTo>
                <a:lnTo>
                  <a:pt x="9492" y="31768"/>
                </a:lnTo>
                <a:lnTo>
                  <a:pt x="8309" y="27234"/>
                </a:lnTo>
                <a:lnTo>
                  <a:pt x="8309" y="22699"/>
                </a:lnTo>
                <a:lnTo>
                  <a:pt x="7116" y="18151"/>
                </a:lnTo>
                <a:lnTo>
                  <a:pt x="7116" y="0"/>
                </a:lnTo>
                <a:lnTo>
                  <a:pt x="5934" y="0"/>
                </a:lnTo>
                <a:lnTo>
                  <a:pt x="5934" y="4534"/>
                </a:lnTo>
                <a:lnTo>
                  <a:pt x="4751" y="6046"/>
                </a:lnTo>
                <a:lnTo>
                  <a:pt x="4751" y="16640"/>
                </a:lnTo>
                <a:lnTo>
                  <a:pt x="3558" y="21174"/>
                </a:lnTo>
                <a:lnTo>
                  <a:pt x="3558" y="25722"/>
                </a:lnTo>
                <a:lnTo>
                  <a:pt x="2375" y="30257"/>
                </a:lnTo>
                <a:lnTo>
                  <a:pt x="2375" y="34792"/>
                </a:lnTo>
                <a:lnTo>
                  <a:pt x="1182" y="39339"/>
                </a:lnTo>
                <a:lnTo>
                  <a:pt x="1182" y="63537"/>
                </a:lnTo>
                <a:lnTo>
                  <a:pt x="0" y="69596"/>
                </a:lnTo>
                <a:lnTo>
                  <a:pt x="0" y="93807"/>
                </a:lnTo>
                <a:lnTo>
                  <a:pt x="1182" y="998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995160" y="4088479"/>
            <a:ext cx="65284" cy="92283"/>
          </a:xfrm>
          <a:custGeom>
            <a:avLst/>
            <a:gdLst/>
            <a:ahLst/>
            <a:cxnLst/>
            <a:rect l="l" t="t" r="r" b="b"/>
            <a:pathLst>
              <a:path w="65284" h="92283">
                <a:moveTo>
                  <a:pt x="28487" y="42362"/>
                </a:moveTo>
                <a:lnTo>
                  <a:pt x="27304" y="39339"/>
                </a:lnTo>
                <a:lnTo>
                  <a:pt x="26111" y="34792"/>
                </a:lnTo>
                <a:lnTo>
                  <a:pt x="24929" y="28745"/>
                </a:lnTo>
                <a:lnTo>
                  <a:pt x="23736" y="25722"/>
                </a:lnTo>
                <a:lnTo>
                  <a:pt x="22553" y="21174"/>
                </a:lnTo>
                <a:lnTo>
                  <a:pt x="21370" y="16640"/>
                </a:lnTo>
                <a:lnTo>
                  <a:pt x="21370" y="12105"/>
                </a:lnTo>
                <a:lnTo>
                  <a:pt x="20177" y="9069"/>
                </a:lnTo>
                <a:lnTo>
                  <a:pt x="20177" y="0"/>
                </a:lnTo>
                <a:lnTo>
                  <a:pt x="14243" y="0"/>
                </a:lnTo>
                <a:lnTo>
                  <a:pt x="10685" y="3023"/>
                </a:lnTo>
                <a:lnTo>
                  <a:pt x="7126" y="4534"/>
                </a:lnTo>
                <a:lnTo>
                  <a:pt x="4751" y="7557"/>
                </a:lnTo>
                <a:lnTo>
                  <a:pt x="1182" y="10593"/>
                </a:lnTo>
                <a:lnTo>
                  <a:pt x="1182" y="16640"/>
                </a:lnTo>
                <a:lnTo>
                  <a:pt x="0" y="21174"/>
                </a:lnTo>
                <a:lnTo>
                  <a:pt x="1182" y="28745"/>
                </a:lnTo>
                <a:lnTo>
                  <a:pt x="1182" y="34792"/>
                </a:lnTo>
                <a:lnTo>
                  <a:pt x="2375" y="39339"/>
                </a:lnTo>
                <a:lnTo>
                  <a:pt x="3558" y="42362"/>
                </a:lnTo>
                <a:lnTo>
                  <a:pt x="4751" y="46897"/>
                </a:lnTo>
                <a:lnTo>
                  <a:pt x="5934" y="49920"/>
                </a:lnTo>
                <a:lnTo>
                  <a:pt x="7126" y="54468"/>
                </a:lnTo>
                <a:lnTo>
                  <a:pt x="9492" y="59002"/>
                </a:lnTo>
                <a:lnTo>
                  <a:pt x="10685" y="62026"/>
                </a:lnTo>
                <a:lnTo>
                  <a:pt x="13061" y="66573"/>
                </a:lnTo>
                <a:lnTo>
                  <a:pt x="16619" y="69596"/>
                </a:lnTo>
                <a:lnTo>
                  <a:pt x="18995" y="74131"/>
                </a:lnTo>
                <a:lnTo>
                  <a:pt x="21370" y="77154"/>
                </a:lnTo>
                <a:lnTo>
                  <a:pt x="24929" y="80177"/>
                </a:lnTo>
                <a:lnTo>
                  <a:pt x="28487" y="83213"/>
                </a:lnTo>
                <a:lnTo>
                  <a:pt x="32046" y="86236"/>
                </a:lnTo>
                <a:lnTo>
                  <a:pt x="36797" y="87748"/>
                </a:lnTo>
                <a:lnTo>
                  <a:pt x="40355" y="89260"/>
                </a:lnTo>
                <a:lnTo>
                  <a:pt x="43924" y="90771"/>
                </a:lnTo>
                <a:lnTo>
                  <a:pt x="52233" y="90771"/>
                </a:lnTo>
                <a:lnTo>
                  <a:pt x="54599" y="92283"/>
                </a:lnTo>
                <a:lnTo>
                  <a:pt x="65284" y="92283"/>
                </a:lnTo>
                <a:lnTo>
                  <a:pt x="62909" y="90771"/>
                </a:lnTo>
                <a:lnTo>
                  <a:pt x="59350" y="86236"/>
                </a:lnTo>
                <a:lnTo>
                  <a:pt x="54599" y="81702"/>
                </a:lnTo>
                <a:lnTo>
                  <a:pt x="49858" y="75643"/>
                </a:lnTo>
                <a:lnTo>
                  <a:pt x="43924" y="69596"/>
                </a:lnTo>
                <a:lnTo>
                  <a:pt x="39172" y="63537"/>
                </a:lnTo>
                <a:lnTo>
                  <a:pt x="35614" y="55979"/>
                </a:lnTo>
                <a:lnTo>
                  <a:pt x="32046" y="51432"/>
                </a:lnTo>
                <a:lnTo>
                  <a:pt x="30863" y="48409"/>
                </a:lnTo>
                <a:lnTo>
                  <a:pt x="28487" y="423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065196" y="3462070"/>
            <a:ext cx="85462" cy="190663"/>
          </a:xfrm>
          <a:custGeom>
            <a:avLst/>
            <a:gdLst/>
            <a:ahLst/>
            <a:cxnLst/>
            <a:rect l="l" t="t" r="r" b="b"/>
            <a:pathLst>
              <a:path w="85462" h="190663">
                <a:moveTo>
                  <a:pt x="75970" y="63639"/>
                </a:moveTo>
                <a:lnTo>
                  <a:pt x="73594" y="59066"/>
                </a:lnTo>
                <a:lnTo>
                  <a:pt x="72411" y="54493"/>
                </a:lnTo>
                <a:lnTo>
                  <a:pt x="70036" y="46999"/>
                </a:lnTo>
                <a:lnTo>
                  <a:pt x="66467" y="42426"/>
                </a:lnTo>
                <a:lnTo>
                  <a:pt x="64102" y="39377"/>
                </a:lnTo>
                <a:lnTo>
                  <a:pt x="61726" y="34804"/>
                </a:lnTo>
                <a:lnTo>
                  <a:pt x="58158" y="30358"/>
                </a:lnTo>
                <a:lnTo>
                  <a:pt x="55792" y="25785"/>
                </a:lnTo>
                <a:lnTo>
                  <a:pt x="53416" y="22737"/>
                </a:lnTo>
                <a:lnTo>
                  <a:pt x="49858" y="21213"/>
                </a:lnTo>
                <a:lnTo>
                  <a:pt x="47482" y="18164"/>
                </a:lnTo>
                <a:lnTo>
                  <a:pt x="43914" y="15115"/>
                </a:lnTo>
                <a:lnTo>
                  <a:pt x="40355" y="13718"/>
                </a:lnTo>
                <a:lnTo>
                  <a:pt x="37980" y="12194"/>
                </a:lnTo>
                <a:lnTo>
                  <a:pt x="32046" y="7621"/>
                </a:lnTo>
                <a:lnTo>
                  <a:pt x="26111" y="6097"/>
                </a:lnTo>
                <a:lnTo>
                  <a:pt x="23736" y="4572"/>
                </a:lnTo>
                <a:lnTo>
                  <a:pt x="20177" y="3048"/>
                </a:lnTo>
                <a:lnTo>
                  <a:pt x="17802" y="1524"/>
                </a:lnTo>
                <a:lnTo>
                  <a:pt x="7116" y="1524"/>
                </a:lnTo>
                <a:lnTo>
                  <a:pt x="3558" y="0"/>
                </a:lnTo>
                <a:lnTo>
                  <a:pt x="1182" y="0"/>
                </a:lnTo>
                <a:lnTo>
                  <a:pt x="0" y="1524"/>
                </a:lnTo>
                <a:lnTo>
                  <a:pt x="0" y="37853"/>
                </a:lnTo>
                <a:lnTo>
                  <a:pt x="4751" y="37853"/>
                </a:lnTo>
                <a:lnTo>
                  <a:pt x="7116" y="39377"/>
                </a:lnTo>
                <a:lnTo>
                  <a:pt x="10685" y="40901"/>
                </a:lnTo>
                <a:lnTo>
                  <a:pt x="15426" y="43950"/>
                </a:lnTo>
                <a:lnTo>
                  <a:pt x="18995" y="46999"/>
                </a:lnTo>
                <a:lnTo>
                  <a:pt x="23736" y="49920"/>
                </a:lnTo>
                <a:lnTo>
                  <a:pt x="28487" y="52969"/>
                </a:lnTo>
                <a:lnTo>
                  <a:pt x="33238" y="56017"/>
                </a:lnTo>
                <a:lnTo>
                  <a:pt x="37980" y="60590"/>
                </a:lnTo>
                <a:lnTo>
                  <a:pt x="43914" y="66560"/>
                </a:lnTo>
                <a:lnTo>
                  <a:pt x="48665" y="71133"/>
                </a:lnTo>
                <a:lnTo>
                  <a:pt x="52223" y="77230"/>
                </a:lnTo>
                <a:lnTo>
                  <a:pt x="55792" y="83201"/>
                </a:lnTo>
                <a:lnTo>
                  <a:pt x="59350" y="90822"/>
                </a:lnTo>
                <a:lnTo>
                  <a:pt x="60533" y="93871"/>
                </a:lnTo>
                <a:lnTo>
                  <a:pt x="61726" y="96919"/>
                </a:lnTo>
                <a:lnTo>
                  <a:pt x="62909" y="101365"/>
                </a:lnTo>
                <a:lnTo>
                  <a:pt x="64102" y="105938"/>
                </a:lnTo>
                <a:lnTo>
                  <a:pt x="64102" y="110511"/>
                </a:lnTo>
                <a:lnTo>
                  <a:pt x="65284" y="113559"/>
                </a:lnTo>
                <a:lnTo>
                  <a:pt x="66467" y="118005"/>
                </a:lnTo>
                <a:lnTo>
                  <a:pt x="67660" y="122578"/>
                </a:lnTo>
                <a:lnTo>
                  <a:pt x="68843" y="125627"/>
                </a:lnTo>
                <a:lnTo>
                  <a:pt x="70036" y="130200"/>
                </a:lnTo>
                <a:lnTo>
                  <a:pt x="70036" y="134645"/>
                </a:lnTo>
                <a:lnTo>
                  <a:pt x="71219" y="139218"/>
                </a:lnTo>
                <a:lnTo>
                  <a:pt x="71219" y="142267"/>
                </a:lnTo>
                <a:lnTo>
                  <a:pt x="72411" y="146840"/>
                </a:lnTo>
                <a:lnTo>
                  <a:pt x="73594" y="151286"/>
                </a:lnTo>
                <a:lnTo>
                  <a:pt x="74777" y="154334"/>
                </a:lnTo>
                <a:lnTo>
                  <a:pt x="75970" y="160431"/>
                </a:lnTo>
                <a:lnTo>
                  <a:pt x="75970" y="167926"/>
                </a:lnTo>
                <a:lnTo>
                  <a:pt x="77153" y="174023"/>
                </a:lnTo>
                <a:lnTo>
                  <a:pt x="78345" y="180120"/>
                </a:lnTo>
                <a:lnTo>
                  <a:pt x="79528" y="183169"/>
                </a:lnTo>
                <a:lnTo>
                  <a:pt x="79528" y="187615"/>
                </a:lnTo>
                <a:lnTo>
                  <a:pt x="80711" y="190663"/>
                </a:lnTo>
                <a:lnTo>
                  <a:pt x="80711" y="183169"/>
                </a:lnTo>
                <a:lnTo>
                  <a:pt x="81904" y="177072"/>
                </a:lnTo>
                <a:lnTo>
                  <a:pt x="81904" y="172499"/>
                </a:lnTo>
                <a:lnTo>
                  <a:pt x="83087" y="169450"/>
                </a:lnTo>
                <a:lnTo>
                  <a:pt x="83087" y="165004"/>
                </a:lnTo>
                <a:lnTo>
                  <a:pt x="84280" y="160431"/>
                </a:lnTo>
                <a:lnTo>
                  <a:pt x="84280" y="152810"/>
                </a:lnTo>
                <a:lnTo>
                  <a:pt x="85462" y="148364"/>
                </a:lnTo>
                <a:lnTo>
                  <a:pt x="85462" y="115084"/>
                </a:lnTo>
                <a:lnTo>
                  <a:pt x="84280" y="110511"/>
                </a:lnTo>
                <a:lnTo>
                  <a:pt x="84280" y="98443"/>
                </a:lnTo>
                <a:lnTo>
                  <a:pt x="83087" y="92346"/>
                </a:lnTo>
                <a:lnTo>
                  <a:pt x="81904" y="86249"/>
                </a:lnTo>
                <a:lnTo>
                  <a:pt x="80711" y="80279"/>
                </a:lnTo>
                <a:lnTo>
                  <a:pt x="79528" y="75706"/>
                </a:lnTo>
                <a:lnTo>
                  <a:pt x="77153" y="68085"/>
                </a:lnTo>
                <a:lnTo>
                  <a:pt x="75970" y="636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039084" y="3381918"/>
            <a:ext cx="29670" cy="267767"/>
          </a:xfrm>
          <a:custGeom>
            <a:avLst/>
            <a:gdLst/>
            <a:ahLst/>
            <a:cxnLst/>
            <a:rect l="l" t="t" r="r" b="b"/>
            <a:pathLst>
              <a:path w="29670" h="267767">
                <a:moveTo>
                  <a:pt x="21360" y="28707"/>
                </a:moveTo>
                <a:lnTo>
                  <a:pt x="20177" y="21213"/>
                </a:lnTo>
                <a:lnTo>
                  <a:pt x="17802" y="16640"/>
                </a:lnTo>
                <a:lnTo>
                  <a:pt x="16609" y="10543"/>
                </a:lnTo>
                <a:lnTo>
                  <a:pt x="15426" y="7621"/>
                </a:lnTo>
                <a:lnTo>
                  <a:pt x="15426" y="3048"/>
                </a:lnTo>
                <a:lnTo>
                  <a:pt x="14243" y="0"/>
                </a:lnTo>
                <a:lnTo>
                  <a:pt x="14243" y="125627"/>
                </a:lnTo>
                <a:lnTo>
                  <a:pt x="13050" y="131597"/>
                </a:lnTo>
                <a:lnTo>
                  <a:pt x="13050" y="143791"/>
                </a:lnTo>
                <a:lnTo>
                  <a:pt x="11868" y="149761"/>
                </a:lnTo>
                <a:lnTo>
                  <a:pt x="11868" y="169450"/>
                </a:lnTo>
                <a:lnTo>
                  <a:pt x="10675" y="177072"/>
                </a:lnTo>
                <a:lnTo>
                  <a:pt x="9492" y="183042"/>
                </a:lnTo>
                <a:lnTo>
                  <a:pt x="9492" y="195236"/>
                </a:lnTo>
                <a:lnTo>
                  <a:pt x="8309" y="199682"/>
                </a:lnTo>
                <a:lnTo>
                  <a:pt x="8309" y="205779"/>
                </a:lnTo>
                <a:lnTo>
                  <a:pt x="7116" y="211876"/>
                </a:lnTo>
                <a:lnTo>
                  <a:pt x="7116" y="217846"/>
                </a:lnTo>
                <a:lnTo>
                  <a:pt x="5934" y="222419"/>
                </a:lnTo>
                <a:lnTo>
                  <a:pt x="4741" y="228517"/>
                </a:lnTo>
                <a:lnTo>
                  <a:pt x="4741" y="237535"/>
                </a:lnTo>
                <a:lnTo>
                  <a:pt x="3558" y="240584"/>
                </a:lnTo>
                <a:lnTo>
                  <a:pt x="3558" y="245157"/>
                </a:lnTo>
                <a:lnTo>
                  <a:pt x="2365" y="248078"/>
                </a:lnTo>
                <a:lnTo>
                  <a:pt x="2365" y="252651"/>
                </a:lnTo>
                <a:lnTo>
                  <a:pt x="1182" y="257224"/>
                </a:lnTo>
                <a:lnTo>
                  <a:pt x="0" y="261797"/>
                </a:lnTo>
                <a:lnTo>
                  <a:pt x="0" y="266243"/>
                </a:lnTo>
                <a:lnTo>
                  <a:pt x="22553" y="267767"/>
                </a:lnTo>
                <a:lnTo>
                  <a:pt x="22553" y="258748"/>
                </a:lnTo>
                <a:lnTo>
                  <a:pt x="23736" y="252651"/>
                </a:lnTo>
                <a:lnTo>
                  <a:pt x="23736" y="240584"/>
                </a:lnTo>
                <a:lnTo>
                  <a:pt x="24919" y="236011"/>
                </a:lnTo>
                <a:lnTo>
                  <a:pt x="24919" y="226992"/>
                </a:lnTo>
                <a:lnTo>
                  <a:pt x="26111" y="220895"/>
                </a:lnTo>
                <a:lnTo>
                  <a:pt x="26111" y="198158"/>
                </a:lnTo>
                <a:lnTo>
                  <a:pt x="27294" y="192188"/>
                </a:lnTo>
                <a:lnTo>
                  <a:pt x="27294" y="172499"/>
                </a:lnTo>
                <a:lnTo>
                  <a:pt x="28487" y="166402"/>
                </a:lnTo>
                <a:lnTo>
                  <a:pt x="28487" y="145315"/>
                </a:lnTo>
                <a:lnTo>
                  <a:pt x="29670" y="139218"/>
                </a:lnTo>
                <a:lnTo>
                  <a:pt x="29670" y="105938"/>
                </a:lnTo>
                <a:lnTo>
                  <a:pt x="28487" y="98316"/>
                </a:lnTo>
                <a:lnTo>
                  <a:pt x="28487" y="86249"/>
                </a:lnTo>
                <a:lnTo>
                  <a:pt x="27294" y="80152"/>
                </a:lnTo>
                <a:lnTo>
                  <a:pt x="27294" y="74182"/>
                </a:lnTo>
                <a:lnTo>
                  <a:pt x="26111" y="69609"/>
                </a:lnTo>
                <a:lnTo>
                  <a:pt x="26111" y="59066"/>
                </a:lnTo>
                <a:lnTo>
                  <a:pt x="24919" y="54493"/>
                </a:lnTo>
                <a:lnTo>
                  <a:pt x="23736" y="48396"/>
                </a:lnTo>
                <a:lnTo>
                  <a:pt x="23736" y="45347"/>
                </a:lnTo>
                <a:lnTo>
                  <a:pt x="22553" y="40901"/>
                </a:lnTo>
                <a:lnTo>
                  <a:pt x="22553" y="36328"/>
                </a:lnTo>
                <a:lnTo>
                  <a:pt x="21360" y="33280"/>
                </a:lnTo>
                <a:lnTo>
                  <a:pt x="21360" y="287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989226" y="3625551"/>
            <a:ext cx="84280" cy="77103"/>
          </a:xfrm>
          <a:custGeom>
            <a:avLst/>
            <a:gdLst/>
            <a:ahLst/>
            <a:cxnLst/>
            <a:rect l="l" t="t" r="r" b="b"/>
            <a:pathLst>
              <a:path w="84280" h="77103">
                <a:moveTo>
                  <a:pt x="1182" y="69609"/>
                </a:moveTo>
                <a:lnTo>
                  <a:pt x="1182" y="72530"/>
                </a:lnTo>
                <a:lnTo>
                  <a:pt x="26111" y="74055"/>
                </a:lnTo>
                <a:lnTo>
                  <a:pt x="26111" y="54493"/>
                </a:lnTo>
                <a:lnTo>
                  <a:pt x="27304" y="49920"/>
                </a:lnTo>
                <a:lnTo>
                  <a:pt x="28487" y="45347"/>
                </a:lnTo>
                <a:lnTo>
                  <a:pt x="29670" y="40774"/>
                </a:lnTo>
                <a:lnTo>
                  <a:pt x="32046" y="36328"/>
                </a:lnTo>
                <a:lnTo>
                  <a:pt x="34421" y="33280"/>
                </a:lnTo>
                <a:lnTo>
                  <a:pt x="36797" y="28707"/>
                </a:lnTo>
                <a:lnTo>
                  <a:pt x="40355" y="27183"/>
                </a:lnTo>
                <a:lnTo>
                  <a:pt x="43914" y="25658"/>
                </a:lnTo>
                <a:lnTo>
                  <a:pt x="48665" y="25658"/>
                </a:lnTo>
                <a:lnTo>
                  <a:pt x="53416" y="24134"/>
                </a:lnTo>
                <a:lnTo>
                  <a:pt x="58168" y="27183"/>
                </a:lnTo>
                <a:lnTo>
                  <a:pt x="61726" y="28707"/>
                </a:lnTo>
                <a:lnTo>
                  <a:pt x="65284" y="33280"/>
                </a:lnTo>
                <a:lnTo>
                  <a:pt x="67660" y="36328"/>
                </a:lnTo>
                <a:lnTo>
                  <a:pt x="70036" y="40774"/>
                </a:lnTo>
                <a:lnTo>
                  <a:pt x="72411" y="45347"/>
                </a:lnTo>
                <a:lnTo>
                  <a:pt x="75970" y="51444"/>
                </a:lnTo>
                <a:lnTo>
                  <a:pt x="75970" y="55890"/>
                </a:lnTo>
                <a:lnTo>
                  <a:pt x="78345" y="60463"/>
                </a:lnTo>
                <a:lnTo>
                  <a:pt x="79528" y="65036"/>
                </a:lnTo>
                <a:lnTo>
                  <a:pt x="80721" y="69609"/>
                </a:lnTo>
                <a:lnTo>
                  <a:pt x="81904" y="77103"/>
                </a:lnTo>
                <a:lnTo>
                  <a:pt x="81904" y="71133"/>
                </a:lnTo>
                <a:lnTo>
                  <a:pt x="83087" y="65036"/>
                </a:lnTo>
                <a:lnTo>
                  <a:pt x="83087" y="54493"/>
                </a:lnTo>
                <a:lnTo>
                  <a:pt x="84280" y="51444"/>
                </a:lnTo>
                <a:lnTo>
                  <a:pt x="83087" y="46872"/>
                </a:lnTo>
                <a:lnTo>
                  <a:pt x="83087" y="36328"/>
                </a:lnTo>
                <a:lnTo>
                  <a:pt x="81904" y="31756"/>
                </a:lnTo>
                <a:lnTo>
                  <a:pt x="81904" y="27183"/>
                </a:lnTo>
                <a:lnTo>
                  <a:pt x="80721" y="24134"/>
                </a:lnTo>
                <a:lnTo>
                  <a:pt x="79528" y="21086"/>
                </a:lnTo>
                <a:lnTo>
                  <a:pt x="75970" y="13591"/>
                </a:lnTo>
                <a:lnTo>
                  <a:pt x="72411" y="9018"/>
                </a:lnTo>
                <a:lnTo>
                  <a:pt x="70036" y="5970"/>
                </a:lnTo>
                <a:lnTo>
                  <a:pt x="67660" y="4445"/>
                </a:lnTo>
                <a:lnTo>
                  <a:pt x="64102" y="3048"/>
                </a:lnTo>
                <a:lnTo>
                  <a:pt x="60533" y="1524"/>
                </a:lnTo>
                <a:lnTo>
                  <a:pt x="56975" y="0"/>
                </a:lnTo>
                <a:lnTo>
                  <a:pt x="48665" y="0"/>
                </a:lnTo>
                <a:lnTo>
                  <a:pt x="43914" y="1524"/>
                </a:lnTo>
                <a:lnTo>
                  <a:pt x="39172" y="1524"/>
                </a:lnTo>
                <a:lnTo>
                  <a:pt x="34421" y="3048"/>
                </a:lnTo>
                <a:lnTo>
                  <a:pt x="29670" y="5970"/>
                </a:lnTo>
                <a:lnTo>
                  <a:pt x="26111" y="7494"/>
                </a:lnTo>
                <a:lnTo>
                  <a:pt x="22553" y="9018"/>
                </a:lnTo>
                <a:lnTo>
                  <a:pt x="18995" y="10543"/>
                </a:lnTo>
                <a:lnTo>
                  <a:pt x="16619" y="13591"/>
                </a:lnTo>
                <a:lnTo>
                  <a:pt x="14243" y="16640"/>
                </a:lnTo>
                <a:lnTo>
                  <a:pt x="9492" y="21086"/>
                </a:lnTo>
                <a:lnTo>
                  <a:pt x="5934" y="27183"/>
                </a:lnTo>
                <a:lnTo>
                  <a:pt x="3558" y="34804"/>
                </a:lnTo>
                <a:lnTo>
                  <a:pt x="2375" y="40774"/>
                </a:lnTo>
                <a:lnTo>
                  <a:pt x="1182" y="46872"/>
                </a:lnTo>
                <a:lnTo>
                  <a:pt x="0" y="52969"/>
                </a:lnTo>
                <a:lnTo>
                  <a:pt x="0" y="66560"/>
                </a:lnTo>
                <a:lnTo>
                  <a:pt x="1182" y="696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933433" y="3675471"/>
            <a:ext cx="180428" cy="429647"/>
          </a:xfrm>
          <a:custGeom>
            <a:avLst/>
            <a:gdLst/>
            <a:ahLst/>
            <a:cxnLst/>
            <a:rect l="l" t="t" r="r" b="b"/>
            <a:pathLst>
              <a:path w="180428" h="429647">
                <a:moveTo>
                  <a:pt x="3558" y="338875"/>
                </a:moveTo>
                <a:lnTo>
                  <a:pt x="4751" y="344922"/>
                </a:lnTo>
                <a:lnTo>
                  <a:pt x="5934" y="350968"/>
                </a:lnTo>
                <a:lnTo>
                  <a:pt x="7126" y="357027"/>
                </a:lnTo>
                <a:lnTo>
                  <a:pt x="8309" y="363074"/>
                </a:lnTo>
                <a:lnTo>
                  <a:pt x="9492" y="369133"/>
                </a:lnTo>
                <a:lnTo>
                  <a:pt x="11868" y="375179"/>
                </a:lnTo>
                <a:lnTo>
                  <a:pt x="13061" y="381238"/>
                </a:lnTo>
                <a:lnTo>
                  <a:pt x="15436" y="385773"/>
                </a:lnTo>
                <a:lnTo>
                  <a:pt x="17802" y="391819"/>
                </a:lnTo>
                <a:lnTo>
                  <a:pt x="18995" y="396367"/>
                </a:lnTo>
                <a:lnTo>
                  <a:pt x="22553" y="399390"/>
                </a:lnTo>
                <a:lnTo>
                  <a:pt x="24929" y="403925"/>
                </a:lnTo>
                <a:lnTo>
                  <a:pt x="29680" y="408459"/>
                </a:lnTo>
                <a:lnTo>
                  <a:pt x="33238" y="411495"/>
                </a:lnTo>
                <a:lnTo>
                  <a:pt x="37990" y="414518"/>
                </a:lnTo>
                <a:lnTo>
                  <a:pt x="42731" y="417542"/>
                </a:lnTo>
                <a:lnTo>
                  <a:pt x="48665" y="420565"/>
                </a:lnTo>
                <a:lnTo>
                  <a:pt x="53416" y="422076"/>
                </a:lnTo>
                <a:lnTo>
                  <a:pt x="59350" y="423601"/>
                </a:lnTo>
                <a:lnTo>
                  <a:pt x="61726" y="423601"/>
                </a:lnTo>
                <a:lnTo>
                  <a:pt x="64102" y="425112"/>
                </a:lnTo>
                <a:lnTo>
                  <a:pt x="67660" y="425112"/>
                </a:lnTo>
                <a:lnTo>
                  <a:pt x="71219" y="426624"/>
                </a:lnTo>
                <a:lnTo>
                  <a:pt x="77153" y="426624"/>
                </a:lnTo>
                <a:lnTo>
                  <a:pt x="79528" y="428135"/>
                </a:lnTo>
                <a:lnTo>
                  <a:pt x="92589" y="428135"/>
                </a:lnTo>
                <a:lnTo>
                  <a:pt x="94965" y="429647"/>
                </a:lnTo>
                <a:lnTo>
                  <a:pt x="98523" y="428135"/>
                </a:lnTo>
                <a:lnTo>
                  <a:pt x="106833" y="428135"/>
                </a:lnTo>
                <a:lnTo>
                  <a:pt x="110392" y="426624"/>
                </a:lnTo>
                <a:lnTo>
                  <a:pt x="118701" y="426624"/>
                </a:lnTo>
                <a:lnTo>
                  <a:pt x="124635" y="425112"/>
                </a:lnTo>
                <a:lnTo>
                  <a:pt x="130569" y="423601"/>
                </a:lnTo>
                <a:lnTo>
                  <a:pt x="135321" y="420565"/>
                </a:lnTo>
                <a:lnTo>
                  <a:pt x="141255" y="419053"/>
                </a:lnTo>
                <a:lnTo>
                  <a:pt x="146006" y="417542"/>
                </a:lnTo>
                <a:lnTo>
                  <a:pt x="150757" y="414518"/>
                </a:lnTo>
                <a:lnTo>
                  <a:pt x="154316" y="411495"/>
                </a:lnTo>
                <a:lnTo>
                  <a:pt x="157874" y="408459"/>
                </a:lnTo>
                <a:lnTo>
                  <a:pt x="161433" y="403925"/>
                </a:lnTo>
                <a:lnTo>
                  <a:pt x="165001" y="400901"/>
                </a:lnTo>
                <a:lnTo>
                  <a:pt x="167367" y="396367"/>
                </a:lnTo>
                <a:lnTo>
                  <a:pt x="169742" y="393331"/>
                </a:lnTo>
                <a:lnTo>
                  <a:pt x="170935" y="388796"/>
                </a:lnTo>
                <a:lnTo>
                  <a:pt x="172118" y="384261"/>
                </a:lnTo>
                <a:lnTo>
                  <a:pt x="173311" y="378202"/>
                </a:lnTo>
                <a:lnTo>
                  <a:pt x="174494" y="373667"/>
                </a:lnTo>
                <a:lnTo>
                  <a:pt x="175676" y="369133"/>
                </a:lnTo>
                <a:lnTo>
                  <a:pt x="176869" y="363074"/>
                </a:lnTo>
                <a:lnTo>
                  <a:pt x="176869" y="357027"/>
                </a:lnTo>
                <a:lnTo>
                  <a:pt x="178052" y="352492"/>
                </a:lnTo>
                <a:lnTo>
                  <a:pt x="178052" y="346433"/>
                </a:lnTo>
                <a:lnTo>
                  <a:pt x="179245" y="341899"/>
                </a:lnTo>
                <a:lnTo>
                  <a:pt x="179245" y="314665"/>
                </a:lnTo>
                <a:lnTo>
                  <a:pt x="180428" y="311641"/>
                </a:lnTo>
                <a:lnTo>
                  <a:pt x="179245" y="305582"/>
                </a:lnTo>
                <a:lnTo>
                  <a:pt x="179245" y="301048"/>
                </a:lnTo>
                <a:lnTo>
                  <a:pt x="178052" y="296513"/>
                </a:lnTo>
                <a:lnTo>
                  <a:pt x="178052" y="284407"/>
                </a:lnTo>
                <a:lnTo>
                  <a:pt x="176869" y="279860"/>
                </a:lnTo>
                <a:lnTo>
                  <a:pt x="176869" y="276837"/>
                </a:lnTo>
                <a:lnTo>
                  <a:pt x="175676" y="270790"/>
                </a:lnTo>
                <a:lnTo>
                  <a:pt x="175676" y="264731"/>
                </a:lnTo>
                <a:lnTo>
                  <a:pt x="174494" y="264731"/>
                </a:lnTo>
                <a:lnTo>
                  <a:pt x="174494" y="272302"/>
                </a:lnTo>
                <a:lnTo>
                  <a:pt x="173311" y="279860"/>
                </a:lnTo>
                <a:lnTo>
                  <a:pt x="172118" y="282896"/>
                </a:lnTo>
                <a:lnTo>
                  <a:pt x="172118" y="287430"/>
                </a:lnTo>
                <a:lnTo>
                  <a:pt x="170935" y="290454"/>
                </a:lnTo>
                <a:lnTo>
                  <a:pt x="170935" y="296513"/>
                </a:lnTo>
                <a:lnTo>
                  <a:pt x="169742" y="301048"/>
                </a:lnTo>
                <a:lnTo>
                  <a:pt x="169742" y="305582"/>
                </a:lnTo>
                <a:lnTo>
                  <a:pt x="168560" y="311641"/>
                </a:lnTo>
                <a:lnTo>
                  <a:pt x="168560" y="316176"/>
                </a:lnTo>
                <a:lnTo>
                  <a:pt x="167367" y="320711"/>
                </a:lnTo>
                <a:lnTo>
                  <a:pt x="166184" y="326770"/>
                </a:lnTo>
                <a:lnTo>
                  <a:pt x="165001" y="331305"/>
                </a:lnTo>
                <a:lnTo>
                  <a:pt x="165001" y="335840"/>
                </a:lnTo>
                <a:lnTo>
                  <a:pt x="163808" y="340387"/>
                </a:lnTo>
                <a:lnTo>
                  <a:pt x="162626" y="346433"/>
                </a:lnTo>
                <a:lnTo>
                  <a:pt x="161433" y="350968"/>
                </a:lnTo>
                <a:lnTo>
                  <a:pt x="160250" y="355516"/>
                </a:lnTo>
                <a:lnTo>
                  <a:pt x="159067" y="360050"/>
                </a:lnTo>
                <a:lnTo>
                  <a:pt x="157874" y="363074"/>
                </a:lnTo>
                <a:lnTo>
                  <a:pt x="156691" y="367621"/>
                </a:lnTo>
                <a:lnTo>
                  <a:pt x="155499" y="370644"/>
                </a:lnTo>
                <a:lnTo>
                  <a:pt x="153123" y="376691"/>
                </a:lnTo>
                <a:lnTo>
                  <a:pt x="150757" y="381238"/>
                </a:lnTo>
                <a:lnTo>
                  <a:pt x="146006" y="384261"/>
                </a:lnTo>
                <a:lnTo>
                  <a:pt x="141255" y="385773"/>
                </a:lnTo>
                <a:lnTo>
                  <a:pt x="137696" y="387284"/>
                </a:lnTo>
                <a:lnTo>
                  <a:pt x="135321" y="388796"/>
                </a:lnTo>
                <a:lnTo>
                  <a:pt x="131762" y="388796"/>
                </a:lnTo>
                <a:lnTo>
                  <a:pt x="129387" y="390308"/>
                </a:lnTo>
                <a:lnTo>
                  <a:pt x="125828" y="390308"/>
                </a:lnTo>
                <a:lnTo>
                  <a:pt x="121077" y="391819"/>
                </a:lnTo>
                <a:lnTo>
                  <a:pt x="117518" y="391819"/>
                </a:lnTo>
                <a:lnTo>
                  <a:pt x="113960" y="393331"/>
                </a:lnTo>
                <a:lnTo>
                  <a:pt x="110392" y="393331"/>
                </a:lnTo>
                <a:lnTo>
                  <a:pt x="105650" y="394855"/>
                </a:lnTo>
                <a:lnTo>
                  <a:pt x="102082" y="394855"/>
                </a:lnTo>
                <a:lnTo>
                  <a:pt x="98523" y="396367"/>
                </a:lnTo>
                <a:lnTo>
                  <a:pt x="93772" y="394855"/>
                </a:lnTo>
                <a:lnTo>
                  <a:pt x="80721" y="394855"/>
                </a:lnTo>
                <a:lnTo>
                  <a:pt x="75970" y="393331"/>
                </a:lnTo>
                <a:lnTo>
                  <a:pt x="72411" y="393331"/>
                </a:lnTo>
                <a:lnTo>
                  <a:pt x="67660" y="391819"/>
                </a:lnTo>
                <a:lnTo>
                  <a:pt x="64102" y="391819"/>
                </a:lnTo>
                <a:lnTo>
                  <a:pt x="59350" y="390308"/>
                </a:lnTo>
                <a:lnTo>
                  <a:pt x="55792" y="388796"/>
                </a:lnTo>
                <a:lnTo>
                  <a:pt x="52233" y="385773"/>
                </a:lnTo>
                <a:lnTo>
                  <a:pt x="49858" y="384261"/>
                </a:lnTo>
                <a:lnTo>
                  <a:pt x="46299" y="382750"/>
                </a:lnTo>
                <a:lnTo>
                  <a:pt x="42731" y="379714"/>
                </a:lnTo>
                <a:lnTo>
                  <a:pt x="40355" y="376691"/>
                </a:lnTo>
                <a:lnTo>
                  <a:pt x="37990" y="373667"/>
                </a:lnTo>
                <a:lnTo>
                  <a:pt x="34421" y="369133"/>
                </a:lnTo>
                <a:lnTo>
                  <a:pt x="33238" y="363074"/>
                </a:lnTo>
                <a:lnTo>
                  <a:pt x="32046" y="360050"/>
                </a:lnTo>
                <a:lnTo>
                  <a:pt x="30863" y="357027"/>
                </a:lnTo>
                <a:lnTo>
                  <a:pt x="29680" y="354004"/>
                </a:lnTo>
                <a:lnTo>
                  <a:pt x="29680" y="349457"/>
                </a:lnTo>
                <a:lnTo>
                  <a:pt x="28487" y="344922"/>
                </a:lnTo>
                <a:lnTo>
                  <a:pt x="28487" y="340387"/>
                </a:lnTo>
                <a:lnTo>
                  <a:pt x="27304" y="335840"/>
                </a:lnTo>
                <a:lnTo>
                  <a:pt x="26111" y="331305"/>
                </a:lnTo>
                <a:lnTo>
                  <a:pt x="26111" y="326770"/>
                </a:lnTo>
                <a:lnTo>
                  <a:pt x="24929" y="320711"/>
                </a:lnTo>
                <a:lnTo>
                  <a:pt x="24929" y="310130"/>
                </a:lnTo>
                <a:lnTo>
                  <a:pt x="23746" y="304071"/>
                </a:lnTo>
                <a:lnTo>
                  <a:pt x="23746" y="298024"/>
                </a:lnTo>
                <a:lnTo>
                  <a:pt x="22553" y="291965"/>
                </a:lnTo>
                <a:lnTo>
                  <a:pt x="22553" y="169450"/>
                </a:lnTo>
                <a:lnTo>
                  <a:pt x="23746" y="161829"/>
                </a:lnTo>
                <a:lnTo>
                  <a:pt x="23746" y="136170"/>
                </a:lnTo>
                <a:lnTo>
                  <a:pt x="24929" y="130073"/>
                </a:lnTo>
                <a:lnTo>
                  <a:pt x="24929" y="118005"/>
                </a:lnTo>
                <a:lnTo>
                  <a:pt x="26111" y="111908"/>
                </a:lnTo>
                <a:lnTo>
                  <a:pt x="26111" y="105938"/>
                </a:lnTo>
                <a:lnTo>
                  <a:pt x="27304" y="101365"/>
                </a:lnTo>
                <a:lnTo>
                  <a:pt x="27304" y="90695"/>
                </a:lnTo>
                <a:lnTo>
                  <a:pt x="28487" y="84725"/>
                </a:lnTo>
                <a:lnTo>
                  <a:pt x="28487" y="72530"/>
                </a:lnTo>
                <a:lnTo>
                  <a:pt x="29680" y="69609"/>
                </a:lnTo>
                <a:lnTo>
                  <a:pt x="29680" y="65036"/>
                </a:lnTo>
                <a:lnTo>
                  <a:pt x="30863" y="58939"/>
                </a:lnTo>
                <a:lnTo>
                  <a:pt x="32046" y="54493"/>
                </a:lnTo>
                <a:lnTo>
                  <a:pt x="32046" y="49920"/>
                </a:lnTo>
                <a:lnTo>
                  <a:pt x="33238" y="48396"/>
                </a:lnTo>
                <a:lnTo>
                  <a:pt x="34421" y="43823"/>
                </a:lnTo>
                <a:lnTo>
                  <a:pt x="37990" y="42299"/>
                </a:lnTo>
                <a:lnTo>
                  <a:pt x="40355" y="39250"/>
                </a:lnTo>
                <a:lnTo>
                  <a:pt x="45107" y="37853"/>
                </a:lnTo>
                <a:lnTo>
                  <a:pt x="51041" y="36328"/>
                </a:lnTo>
                <a:lnTo>
                  <a:pt x="55792" y="34804"/>
                </a:lnTo>
                <a:lnTo>
                  <a:pt x="70036" y="34804"/>
                </a:lnTo>
                <a:lnTo>
                  <a:pt x="73594" y="33280"/>
                </a:lnTo>
                <a:lnTo>
                  <a:pt x="87838" y="33280"/>
                </a:lnTo>
                <a:lnTo>
                  <a:pt x="92589" y="34804"/>
                </a:lnTo>
                <a:lnTo>
                  <a:pt x="96148" y="34804"/>
                </a:lnTo>
                <a:lnTo>
                  <a:pt x="99706" y="36328"/>
                </a:lnTo>
                <a:lnTo>
                  <a:pt x="104457" y="36328"/>
                </a:lnTo>
                <a:lnTo>
                  <a:pt x="108016" y="37853"/>
                </a:lnTo>
                <a:lnTo>
                  <a:pt x="111584" y="37853"/>
                </a:lnTo>
                <a:lnTo>
                  <a:pt x="115143" y="39250"/>
                </a:lnTo>
                <a:lnTo>
                  <a:pt x="118701" y="39250"/>
                </a:lnTo>
                <a:lnTo>
                  <a:pt x="122260" y="40774"/>
                </a:lnTo>
                <a:lnTo>
                  <a:pt x="125828" y="40774"/>
                </a:lnTo>
                <a:lnTo>
                  <a:pt x="130569" y="43823"/>
                </a:lnTo>
                <a:lnTo>
                  <a:pt x="132945" y="43823"/>
                </a:lnTo>
                <a:lnTo>
                  <a:pt x="136514" y="46872"/>
                </a:lnTo>
                <a:lnTo>
                  <a:pt x="138879" y="49920"/>
                </a:lnTo>
                <a:lnTo>
                  <a:pt x="142448" y="54493"/>
                </a:lnTo>
                <a:lnTo>
                  <a:pt x="143630" y="58939"/>
                </a:lnTo>
                <a:lnTo>
                  <a:pt x="147189" y="65036"/>
                </a:lnTo>
                <a:lnTo>
                  <a:pt x="149565" y="69609"/>
                </a:lnTo>
                <a:lnTo>
                  <a:pt x="151940" y="77103"/>
                </a:lnTo>
                <a:lnTo>
                  <a:pt x="153123" y="83201"/>
                </a:lnTo>
                <a:lnTo>
                  <a:pt x="155499" y="90695"/>
                </a:lnTo>
                <a:lnTo>
                  <a:pt x="156691" y="95268"/>
                </a:lnTo>
                <a:lnTo>
                  <a:pt x="157874" y="99841"/>
                </a:lnTo>
                <a:lnTo>
                  <a:pt x="157874" y="104414"/>
                </a:lnTo>
                <a:lnTo>
                  <a:pt x="159067" y="107335"/>
                </a:lnTo>
                <a:lnTo>
                  <a:pt x="160250" y="111908"/>
                </a:lnTo>
                <a:lnTo>
                  <a:pt x="160250" y="116481"/>
                </a:lnTo>
                <a:lnTo>
                  <a:pt x="161433" y="119530"/>
                </a:lnTo>
                <a:lnTo>
                  <a:pt x="162626" y="125500"/>
                </a:lnTo>
                <a:lnTo>
                  <a:pt x="162626" y="128548"/>
                </a:lnTo>
                <a:lnTo>
                  <a:pt x="163808" y="133121"/>
                </a:lnTo>
                <a:lnTo>
                  <a:pt x="163808" y="137694"/>
                </a:lnTo>
                <a:lnTo>
                  <a:pt x="165001" y="142140"/>
                </a:lnTo>
                <a:lnTo>
                  <a:pt x="165001" y="146713"/>
                </a:lnTo>
                <a:lnTo>
                  <a:pt x="166184" y="151286"/>
                </a:lnTo>
                <a:lnTo>
                  <a:pt x="166184" y="154334"/>
                </a:lnTo>
                <a:lnTo>
                  <a:pt x="167367" y="158780"/>
                </a:lnTo>
                <a:lnTo>
                  <a:pt x="167367" y="163353"/>
                </a:lnTo>
                <a:lnTo>
                  <a:pt x="168560" y="167926"/>
                </a:lnTo>
                <a:lnTo>
                  <a:pt x="168560" y="179993"/>
                </a:lnTo>
                <a:lnTo>
                  <a:pt x="169742" y="183042"/>
                </a:lnTo>
                <a:lnTo>
                  <a:pt x="169742" y="190663"/>
                </a:lnTo>
                <a:lnTo>
                  <a:pt x="170935" y="198158"/>
                </a:lnTo>
                <a:lnTo>
                  <a:pt x="172118" y="205779"/>
                </a:lnTo>
                <a:lnTo>
                  <a:pt x="172118" y="216322"/>
                </a:lnTo>
                <a:lnTo>
                  <a:pt x="173311" y="220895"/>
                </a:lnTo>
                <a:lnTo>
                  <a:pt x="173311" y="231451"/>
                </a:lnTo>
                <a:lnTo>
                  <a:pt x="174494" y="234474"/>
                </a:lnTo>
                <a:lnTo>
                  <a:pt x="174494" y="195109"/>
                </a:lnTo>
                <a:lnTo>
                  <a:pt x="175676" y="189139"/>
                </a:lnTo>
                <a:lnTo>
                  <a:pt x="175676" y="167926"/>
                </a:lnTo>
                <a:lnTo>
                  <a:pt x="176869" y="160304"/>
                </a:lnTo>
                <a:lnTo>
                  <a:pt x="175676" y="155859"/>
                </a:lnTo>
                <a:lnTo>
                  <a:pt x="175676" y="99841"/>
                </a:lnTo>
                <a:lnTo>
                  <a:pt x="174494" y="95268"/>
                </a:lnTo>
                <a:lnTo>
                  <a:pt x="174494" y="84725"/>
                </a:lnTo>
                <a:lnTo>
                  <a:pt x="173311" y="77103"/>
                </a:lnTo>
                <a:lnTo>
                  <a:pt x="173311" y="71133"/>
                </a:lnTo>
                <a:lnTo>
                  <a:pt x="172118" y="65036"/>
                </a:lnTo>
                <a:lnTo>
                  <a:pt x="170935" y="58939"/>
                </a:lnTo>
                <a:lnTo>
                  <a:pt x="169742" y="54493"/>
                </a:lnTo>
                <a:lnTo>
                  <a:pt x="169742" y="49920"/>
                </a:lnTo>
                <a:lnTo>
                  <a:pt x="167367" y="43823"/>
                </a:lnTo>
                <a:lnTo>
                  <a:pt x="165001" y="40774"/>
                </a:lnTo>
                <a:lnTo>
                  <a:pt x="162626" y="36328"/>
                </a:lnTo>
                <a:lnTo>
                  <a:pt x="159067" y="31756"/>
                </a:lnTo>
                <a:lnTo>
                  <a:pt x="155499" y="27183"/>
                </a:lnTo>
                <a:lnTo>
                  <a:pt x="151940" y="24134"/>
                </a:lnTo>
                <a:lnTo>
                  <a:pt x="148382" y="21213"/>
                </a:lnTo>
                <a:lnTo>
                  <a:pt x="143630" y="19688"/>
                </a:lnTo>
                <a:lnTo>
                  <a:pt x="137696" y="15115"/>
                </a:lnTo>
                <a:lnTo>
                  <a:pt x="132945" y="12067"/>
                </a:lnTo>
                <a:lnTo>
                  <a:pt x="127011" y="10543"/>
                </a:lnTo>
                <a:lnTo>
                  <a:pt x="122260" y="9018"/>
                </a:lnTo>
                <a:lnTo>
                  <a:pt x="118701" y="7494"/>
                </a:lnTo>
                <a:lnTo>
                  <a:pt x="116326" y="5970"/>
                </a:lnTo>
                <a:lnTo>
                  <a:pt x="110392" y="5970"/>
                </a:lnTo>
                <a:lnTo>
                  <a:pt x="106833" y="4572"/>
                </a:lnTo>
                <a:lnTo>
                  <a:pt x="104457" y="4572"/>
                </a:lnTo>
                <a:lnTo>
                  <a:pt x="100899" y="3048"/>
                </a:lnTo>
                <a:lnTo>
                  <a:pt x="94965" y="3048"/>
                </a:lnTo>
                <a:lnTo>
                  <a:pt x="92589" y="1524"/>
                </a:lnTo>
                <a:lnTo>
                  <a:pt x="85462" y="1524"/>
                </a:lnTo>
                <a:lnTo>
                  <a:pt x="81904" y="0"/>
                </a:lnTo>
                <a:lnTo>
                  <a:pt x="61726" y="0"/>
                </a:lnTo>
                <a:lnTo>
                  <a:pt x="56975" y="1524"/>
                </a:lnTo>
                <a:lnTo>
                  <a:pt x="52233" y="3048"/>
                </a:lnTo>
                <a:lnTo>
                  <a:pt x="46299" y="3048"/>
                </a:lnTo>
                <a:lnTo>
                  <a:pt x="41548" y="4572"/>
                </a:lnTo>
                <a:lnTo>
                  <a:pt x="36797" y="5970"/>
                </a:lnTo>
                <a:lnTo>
                  <a:pt x="34421" y="9018"/>
                </a:lnTo>
                <a:lnTo>
                  <a:pt x="29680" y="10543"/>
                </a:lnTo>
                <a:lnTo>
                  <a:pt x="27304" y="13591"/>
                </a:lnTo>
                <a:lnTo>
                  <a:pt x="23746" y="16640"/>
                </a:lnTo>
                <a:lnTo>
                  <a:pt x="22553" y="19688"/>
                </a:lnTo>
                <a:lnTo>
                  <a:pt x="20177" y="22610"/>
                </a:lnTo>
                <a:lnTo>
                  <a:pt x="17802" y="27183"/>
                </a:lnTo>
                <a:lnTo>
                  <a:pt x="16619" y="31756"/>
                </a:lnTo>
                <a:lnTo>
                  <a:pt x="14243" y="36328"/>
                </a:lnTo>
                <a:lnTo>
                  <a:pt x="13061" y="40774"/>
                </a:lnTo>
                <a:lnTo>
                  <a:pt x="11868" y="48396"/>
                </a:lnTo>
                <a:lnTo>
                  <a:pt x="10685" y="54493"/>
                </a:lnTo>
                <a:lnTo>
                  <a:pt x="9492" y="60463"/>
                </a:lnTo>
                <a:lnTo>
                  <a:pt x="8309" y="66560"/>
                </a:lnTo>
                <a:lnTo>
                  <a:pt x="8309" y="74055"/>
                </a:lnTo>
                <a:lnTo>
                  <a:pt x="7126" y="80152"/>
                </a:lnTo>
                <a:lnTo>
                  <a:pt x="5934" y="87773"/>
                </a:lnTo>
                <a:lnTo>
                  <a:pt x="4751" y="95268"/>
                </a:lnTo>
                <a:lnTo>
                  <a:pt x="4751" y="102889"/>
                </a:lnTo>
                <a:lnTo>
                  <a:pt x="3558" y="105938"/>
                </a:lnTo>
                <a:lnTo>
                  <a:pt x="3558" y="125500"/>
                </a:lnTo>
                <a:lnTo>
                  <a:pt x="2375" y="133121"/>
                </a:lnTo>
                <a:lnTo>
                  <a:pt x="2375" y="211749"/>
                </a:lnTo>
                <a:lnTo>
                  <a:pt x="1192" y="214798"/>
                </a:lnTo>
                <a:lnTo>
                  <a:pt x="1192" y="225341"/>
                </a:lnTo>
                <a:lnTo>
                  <a:pt x="0" y="229914"/>
                </a:lnTo>
                <a:lnTo>
                  <a:pt x="0" y="285919"/>
                </a:lnTo>
                <a:lnTo>
                  <a:pt x="1192" y="291965"/>
                </a:lnTo>
                <a:lnTo>
                  <a:pt x="1192" y="311641"/>
                </a:lnTo>
                <a:lnTo>
                  <a:pt x="2375" y="319199"/>
                </a:lnTo>
                <a:lnTo>
                  <a:pt x="2375" y="331305"/>
                </a:lnTo>
                <a:lnTo>
                  <a:pt x="3558" y="3388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023648" y="4076373"/>
            <a:ext cx="66477" cy="74131"/>
          </a:xfrm>
          <a:custGeom>
            <a:avLst/>
            <a:gdLst/>
            <a:ahLst/>
            <a:cxnLst/>
            <a:rect l="l" t="t" r="r" b="b"/>
            <a:pathLst>
              <a:path w="66477" h="74131">
                <a:moveTo>
                  <a:pt x="1192" y="69596"/>
                </a:moveTo>
                <a:lnTo>
                  <a:pt x="3558" y="71108"/>
                </a:lnTo>
                <a:lnTo>
                  <a:pt x="5934" y="71108"/>
                </a:lnTo>
                <a:lnTo>
                  <a:pt x="9492" y="72619"/>
                </a:lnTo>
                <a:lnTo>
                  <a:pt x="13061" y="72619"/>
                </a:lnTo>
                <a:lnTo>
                  <a:pt x="16619" y="74131"/>
                </a:lnTo>
                <a:lnTo>
                  <a:pt x="20177" y="72619"/>
                </a:lnTo>
                <a:lnTo>
                  <a:pt x="28487" y="72619"/>
                </a:lnTo>
                <a:lnTo>
                  <a:pt x="33238" y="71108"/>
                </a:lnTo>
                <a:lnTo>
                  <a:pt x="37990" y="68085"/>
                </a:lnTo>
                <a:lnTo>
                  <a:pt x="41548" y="66573"/>
                </a:lnTo>
                <a:lnTo>
                  <a:pt x="46299" y="63537"/>
                </a:lnTo>
                <a:lnTo>
                  <a:pt x="51041" y="60514"/>
                </a:lnTo>
                <a:lnTo>
                  <a:pt x="54599" y="54468"/>
                </a:lnTo>
                <a:lnTo>
                  <a:pt x="58168" y="49920"/>
                </a:lnTo>
                <a:lnTo>
                  <a:pt x="60543" y="45385"/>
                </a:lnTo>
                <a:lnTo>
                  <a:pt x="62909" y="40851"/>
                </a:lnTo>
                <a:lnTo>
                  <a:pt x="62909" y="34792"/>
                </a:lnTo>
                <a:lnTo>
                  <a:pt x="65284" y="30257"/>
                </a:lnTo>
                <a:lnTo>
                  <a:pt x="65284" y="25722"/>
                </a:lnTo>
                <a:lnTo>
                  <a:pt x="66477" y="21174"/>
                </a:lnTo>
                <a:lnTo>
                  <a:pt x="66477" y="4534"/>
                </a:lnTo>
                <a:lnTo>
                  <a:pt x="65284" y="1511"/>
                </a:lnTo>
                <a:lnTo>
                  <a:pt x="65284" y="0"/>
                </a:lnTo>
                <a:lnTo>
                  <a:pt x="39172" y="10593"/>
                </a:lnTo>
                <a:lnTo>
                  <a:pt x="40355" y="12105"/>
                </a:lnTo>
                <a:lnTo>
                  <a:pt x="40355" y="16640"/>
                </a:lnTo>
                <a:lnTo>
                  <a:pt x="41548" y="21174"/>
                </a:lnTo>
                <a:lnTo>
                  <a:pt x="41548" y="25722"/>
                </a:lnTo>
                <a:lnTo>
                  <a:pt x="40355" y="31768"/>
                </a:lnTo>
                <a:lnTo>
                  <a:pt x="37990" y="39339"/>
                </a:lnTo>
                <a:lnTo>
                  <a:pt x="35614" y="46897"/>
                </a:lnTo>
                <a:lnTo>
                  <a:pt x="29680" y="51444"/>
                </a:lnTo>
                <a:lnTo>
                  <a:pt x="24929" y="57491"/>
                </a:lnTo>
                <a:lnTo>
                  <a:pt x="18995" y="60514"/>
                </a:lnTo>
                <a:lnTo>
                  <a:pt x="13061" y="65061"/>
                </a:lnTo>
                <a:lnTo>
                  <a:pt x="7126" y="66573"/>
                </a:lnTo>
                <a:lnTo>
                  <a:pt x="3558" y="68085"/>
                </a:lnTo>
                <a:lnTo>
                  <a:pt x="0" y="68085"/>
                </a:lnTo>
                <a:lnTo>
                  <a:pt x="1192" y="695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999911" y="4245824"/>
            <a:ext cx="87838" cy="869943"/>
          </a:xfrm>
          <a:custGeom>
            <a:avLst/>
            <a:gdLst/>
            <a:ahLst/>
            <a:cxnLst/>
            <a:rect l="l" t="t" r="r" b="b"/>
            <a:pathLst>
              <a:path w="87838" h="869943">
                <a:moveTo>
                  <a:pt x="35604" y="857839"/>
                </a:moveTo>
                <a:lnTo>
                  <a:pt x="35604" y="854813"/>
                </a:lnTo>
                <a:lnTo>
                  <a:pt x="34421" y="848762"/>
                </a:lnTo>
                <a:lnTo>
                  <a:pt x="34421" y="844222"/>
                </a:lnTo>
                <a:lnTo>
                  <a:pt x="33228" y="836658"/>
                </a:lnTo>
                <a:lnTo>
                  <a:pt x="32046" y="830606"/>
                </a:lnTo>
                <a:lnTo>
                  <a:pt x="32046" y="826068"/>
                </a:lnTo>
                <a:lnTo>
                  <a:pt x="30863" y="823041"/>
                </a:lnTo>
                <a:lnTo>
                  <a:pt x="30863" y="815476"/>
                </a:lnTo>
                <a:lnTo>
                  <a:pt x="29670" y="810938"/>
                </a:lnTo>
                <a:lnTo>
                  <a:pt x="28487" y="806399"/>
                </a:lnTo>
                <a:lnTo>
                  <a:pt x="28487" y="798831"/>
                </a:lnTo>
                <a:lnTo>
                  <a:pt x="27294" y="792785"/>
                </a:lnTo>
                <a:lnTo>
                  <a:pt x="27294" y="780679"/>
                </a:lnTo>
                <a:lnTo>
                  <a:pt x="26111" y="774633"/>
                </a:lnTo>
                <a:lnTo>
                  <a:pt x="24929" y="770085"/>
                </a:lnTo>
                <a:lnTo>
                  <a:pt x="24929" y="761016"/>
                </a:lnTo>
                <a:lnTo>
                  <a:pt x="23736" y="754957"/>
                </a:lnTo>
                <a:lnTo>
                  <a:pt x="23736" y="750422"/>
                </a:lnTo>
                <a:lnTo>
                  <a:pt x="22553" y="745887"/>
                </a:lnTo>
                <a:lnTo>
                  <a:pt x="22553" y="735293"/>
                </a:lnTo>
                <a:lnTo>
                  <a:pt x="21360" y="730746"/>
                </a:lnTo>
                <a:lnTo>
                  <a:pt x="21360" y="649056"/>
                </a:lnTo>
                <a:lnTo>
                  <a:pt x="22553" y="646021"/>
                </a:lnTo>
                <a:lnTo>
                  <a:pt x="22553" y="636951"/>
                </a:lnTo>
                <a:lnTo>
                  <a:pt x="23736" y="632416"/>
                </a:lnTo>
                <a:lnTo>
                  <a:pt x="23736" y="627869"/>
                </a:lnTo>
                <a:lnTo>
                  <a:pt x="24929" y="624846"/>
                </a:lnTo>
                <a:lnTo>
                  <a:pt x="24929" y="620311"/>
                </a:lnTo>
                <a:lnTo>
                  <a:pt x="26111" y="615763"/>
                </a:lnTo>
                <a:lnTo>
                  <a:pt x="26111" y="612740"/>
                </a:lnTo>
                <a:lnTo>
                  <a:pt x="27294" y="608205"/>
                </a:lnTo>
                <a:lnTo>
                  <a:pt x="27294" y="603658"/>
                </a:lnTo>
                <a:lnTo>
                  <a:pt x="28487" y="599123"/>
                </a:lnTo>
                <a:lnTo>
                  <a:pt x="29670" y="596100"/>
                </a:lnTo>
                <a:lnTo>
                  <a:pt x="32046" y="591565"/>
                </a:lnTo>
                <a:lnTo>
                  <a:pt x="32046" y="587018"/>
                </a:lnTo>
                <a:lnTo>
                  <a:pt x="33228" y="582483"/>
                </a:lnTo>
                <a:lnTo>
                  <a:pt x="34421" y="577948"/>
                </a:lnTo>
                <a:lnTo>
                  <a:pt x="35604" y="574912"/>
                </a:lnTo>
                <a:lnTo>
                  <a:pt x="36797" y="568866"/>
                </a:lnTo>
                <a:lnTo>
                  <a:pt x="37980" y="565843"/>
                </a:lnTo>
                <a:lnTo>
                  <a:pt x="39172" y="561295"/>
                </a:lnTo>
                <a:lnTo>
                  <a:pt x="41538" y="556760"/>
                </a:lnTo>
                <a:lnTo>
                  <a:pt x="42731" y="552226"/>
                </a:lnTo>
                <a:lnTo>
                  <a:pt x="43914" y="547691"/>
                </a:lnTo>
                <a:lnTo>
                  <a:pt x="45107" y="541632"/>
                </a:lnTo>
                <a:lnTo>
                  <a:pt x="46289" y="538609"/>
                </a:lnTo>
                <a:lnTo>
                  <a:pt x="48665" y="534074"/>
                </a:lnTo>
                <a:lnTo>
                  <a:pt x="49848" y="528015"/>
                </a:lnTo>
                <a:lnTo>
                  <a:pt x="51041" y="523480"/>
                </a:lnTo>
                <a:lnTo>
                  <a:pt x="53416" y="518945"/>
                </a:lnTo>
                <a:lnTo>
                  <a:pt x="54599" y="514398"/>
                </a:lnTo>
                <a:lnTo>
                  <a:pt x="55782" y="509863"/>
                </a:lnTo>
                <a:lnTo>
                  <a:pt x="56975" y="505328"/>
                </a:lnTo>
                <a:lnTo>
                  <a:pt x="59350" y="499269"/>
                </a:lnTo>
                <a:lnTo>
                  <a:pt x="60533" y="494734"/>
                </a:lnTo>
                <a:lnTo>
                  <a:pt x="61726" y="490187"/>
                </a:lnTo>
                <a:lnTo>
                  <a:pt x="64092" y="484141"/>
                </a:lnTo>
                <a:lnTo>
                  <a:pt x="65284" y="481117"/>
                </a:lnTo>
                <a:lnTo>
                  <a:pt x="66467" y="475058"/>
                </a:lnTo>
                <a:lnTo>
                  <a:pt x="67660" y="470524"/>
                </a:lnTo>
                <a:lnTo>
                  <a:pt x="68843" y="464477"/>
                </a:lnTo>
                <a:lnTo>
                  <a:pt x="70036" y="459930"/>
                </a:lnTo>
                <a:lnTo>
                  <a:pt x="71219" y="453883"/>
                </a:lnTo>
                <a:lnTo>
                  <a:pt x="72401" y="447824"/>
                </a:lnTo>
                <a:lnTo>
                  <a:pt x="73594" y="443290"/>
                </a:lnTo>
                <a:lnTo>
                  <a:pt x="75970" y="438755"/>
                </a:lnTo>
                <a:lnTo>
                  <a:pt x="75970" y="432696"/>
                </a:lnTo>
                <a:lnTo>
                  <a:pt x="77153" y="426649"/>
                </a:lnTo>
                <a:lnTo>
                  <a:pt x="78335" y="420603"/>
                </a:lnTo>
                <a:lnTo>
                  <a:pt x="79528" y="416055"/>
                </a:lnTo>
                <a:lnTo>
                  <a:pt x="80711" y="410009"/>
                </a:lnTo>
                <a:lnTo>
                  <a:pt x="81904" y="405474"/>
                </a:lnTo>
                <a:lnTo>
                  <a:pt x="83087" y="399415"/>
                </a:lnTo>
                <a:lnTo>
                  <a:pt x="84280" y="394880"/>
                </a:lnTo>
                <a:lnTo>
                  <a:pt x="84280" y="388821"/>
                </a:lnTo>
                <a:lnTo>
                  <a:pt x="85462" y="382775"/>
                </a:lnTo>
                <a:lnTo>
                  <a:pt x="85462" y="376716"/>
                </a:lnTo>
                <a:lnTo>
                  <a:pt x="86645" y="370670"/>
                </a:lnTo>
                <a:lnTo>
                  <a:pt x="86645" y="358564"/>
                </a:lnTo>
                <a:lnTo>
                  <a:pt x="87838" y="352518"/>
                </a:lnTo>
                <a:lnTo>
                  <a:pt x="87838" y="310155"/>
                </a:lnTo>
                <a:lnTo>
                  <a:pt x="86645" y="304096"/>
                </a:lnTo>
                <a:lnTo>
                  <a:pt x="86645" y="290479"/>
                </a:lnTo>
                <a:lnTo>
                  <a:pt x="85462" y="284433"/>
                </a:lnTo>
                <a:lnTo>
                  <a:pt x="84280" y="276862"/>
                </a:lnTo>
                <a:lnTo>
                  <a:pt x="83087" y="272327"/>
                </a:lnTo>
                <a:lnTo>
                  <a:pt x="81904" y="266281"/>
                </a:lnTo>
                <a:lnTo>
                  <a:pt x="81904" y="260222"/>
                </a:lnTo>
                <a:lnTo>
                  <a:pt x="80711" y="254175"/>
                </a:lnTo>
                <a:lnTo>
                  <a:pt x="80711" y="249641"/>
                </a:lnTo>
                <a:lnTo>
                  <a:pt x="78335" y="243582"/>
                </a:lnTo>
                <a:lnTo>
                  <a:pt x="78335" y="239047"/>
                </a:lnTo>
                <a:lnTo>
                  <a:pt x="75970" y="232988"/>
                </a:lnTo>
                <a:lnTo>
                  <a:pt x="75970" y="228453"/>
                </a:lnTo>
                <a:lnTo>
                  <a:pt x="74777" y="223918"/>
                </a:lnTo>
                <a:lnTo>
                  <a:pt x="73594" y="219371"/>
                </a:lnTo>
                <a:lnTo>
                  <a:pt x="72401" y="214836"/>
                </a:lnTo>
                <a:lnTo>
                  <a:pt x="72401" y="211813"/>
                </a:lnTo>
                <a:lnTo>
                  <a:pt x="71219" y="205754"/>
                </a:lnTo>
                <a:lnTo>
                  <a:pt x="70036" y="202731"/>
                </a:lnTo>
                <a:lnTo>
                  <a:pt x="68843" y="198196"/>
                </a:lnTo>
                <a:lnTo>
                  <a:pt x="67660" y="193661"/>
                </a:lnTo>
                <a:lnTo>
                  <a:pt x="66467" y="190625"/>
                </a:lnTo>
                <a:lnTo>
                  <a:pt x="65284" y="186090"/>
                </a:lnTo>
                <a:lnTo>
                  <a:pt x="64092" y="183067"/>
                </a:lnTo>
                <a:lnTo>
                  <a:pt x="62909" y="180044"/>
                </a:lnTo>
                <a:lnTo>
                  <a:pt x="60533" y="172473"/>
                </a:lnTo>
                <a:lnTo>
                  <a:pt x="59350" y="166427"/>
                </a:lnTo>
                <a:lnTo>
                  <a:pt x="55782" y="160368"/>
                </a:lnTo>
                <a:lnTo>
                  <a:pt x="54599" y="154322"/>
                </a:lnTo>
                <a:lnTo>
                  <a:pt x="52223" y="148262"/>
                </a:lnTo>
                <a:lnTo>
                  <a:pt x="49848" y="142216"/>
                </a:lnTo>
                <a:lnTo>
                  <a:pt x="47482" y="137681"/>
                </a:lnTo>
                <a:lnTo>
                  <a:pt x="45107" y="133134"/>
                </a:lnTo>
                <a:lnTo>
                  <a:pt x="43914" y="127087"/>
                </a:lnTo>
                <a:lnTo>
                  <a:pt x="41538" y="124064"/>
                </a:lnTo>
                <a:lnTo>
                  <a:pt x="40355" y="119517"/>
                </a:lnTo>
                <a:lnTo>
                  <a:pt x="37980" y="114982"/>
                </a:lnTo>
                <a:lnTo>
                  <a:pt x="36797" y="111959"/>
                </a:lnTo>
                <a:lnTo>
                  <a:pt x="34421" y="107411"/>
                </a:lnTo>
                <a:lnTo>
                  <a:pt x="33228" y="102877"/>
                </a:lnTo>
                <a:lnTo>
                  <a:pt x="32046" y="99853"/>
                </a:lnTo>
                <a:lnTo>
                  <a:pt x="30863" y="95319"/>
                </a:lnTo>
                <a:lnTo>
                  <a:pt x="30863" y="92283"/>
                </a:lnTo>
                <a:lnTo>
                  <a:pt x="29670" y="87748"/>
                </a:lnTo>
                <a:lnTo>
                  <a:pt x="29670" y="84725"/>
                </a:lnTo>
                <a:lnTo>
                  <a:pt x="28487" y="80190"/>
                </a:lnTo>
                <a:lnTo>
                  <a:pt x="28487" y="77154"/>
                </a:lnTo>
                <a:lnTo>
                  <a:pt x="27294" y="72619"/>
                </a:lnTo>
                <a:lnTo>
                  <a:pt x="27294" y="40851"/>
                </a:lnTo>
                <a:lnTo>
                  <a:pt x="28487" y="34792"/>
                </a:lnTo>
                <a:lnTo>
                  <a:pt x="28487" y="24210"/>
                </a:lnTo>
                <a:lnTo>
                  <a:pt x="29670" y="19663"/>
                </a:lnTo>
                <a:lnTo>
                  <a:pt x="29670" y="15128"/>
                </a:lnTo>
                <a:lnTo>
                  <a:pt x="30863" y="13617"/>
                </a:lnTo>
                <a:lnTo>
                  <a:pt x="30863" y="9082"/>
                </a:lnTo>
                <a:lnTo>
                  <a:pt x="32046" y="7557"/>
                </a:lnTo>
                <a:lnTo>
                  <a:pt x="15426" y="0"/>
                </a:lnTo>
                <a:lnTo>
                  <a:pt x="15426" y="1511"/>
                </a:lnTo>
                <a:lnTo>
                  <a:pt x="14243" y="7557"/>
                </a:lnTo>
                <a:lnTo>
                  <a:pt x="13050" y="12105"/>
                </a:lnTo>
                <a:lnTo>
                  <a:pt x="11868" y="18151"/>
                </a:lnTo>
                <a:lnTo>
                  <a:pt x="11868" y="22699"/>
                </a:lnTo>
                <a:lnTo>
                  <a:pt x="10675" y="30257"/>
                </a:lnTo>
                <a:lnTo>
                  <a:pt x="10675" y="33280"/>
                </a:lnTo>
                <a:lnTo>
                  <a:pt x="9492" y="36303"/>
                </a:lnTo>
                <a:lnTo>
                  <a:pt x="9492" y="66573"/>
                </a:lnTo>
                <a:lnTo>
                  <a:pt x="10675" y="71108"/>
                </a:lnTo>
                <a:lnTo>
                  <a:pt x="10675" y="75643"/>
                </a:lnTo>
                <a:lnTo>
                  <a:pt x="11868" y="80190"/>
                </a:lnTo>
                <a:lnTo>
                  <a:pt x="11868" y="84725"/>
                </a:lnTo>
                <a:lnTo>
                  <a:pt x="13050" y="90771"/>
                </a:lnTo>
                <a:lnTo>
                  <a:pt x="14243" y="95319"/>
                </a:lnTo>
                <a:lnTo>
                  <a:pt x="15426" y="99853"/>
                </a:lnTo>
                <a:lnTo>
                  <a:pt x="15426" y="104388"/>
                </a:lnTo>
                <a:lnTo>
                  <a:pt x="17802" y="110447"/>
                </a:lnTo>
                <a:lnTo>
                  <a:pt x="18985" y="114982"/>
                </a:lnTo>
                <a:lnTo>
                  <a:pt x="21360" y="119517"/>
                </a:lnTo>
                <a:lnTo>
                  <a:pt x="22553" y="125576"/>
                </a:lnTo>
                <a:lnTo>
                  <a:pt x="23736" y="130111"/>
                </a:lnTo>
                <a:lnTo>
                  <a:pt x="26111" y="136170"/>
                </a:lnTo>
                <a:lnTo>
                  <a:pt x="28487" y="142216"/>
                </a:lnTo>
                <a:lnTo>
                  <a:pt x="30863" y="148262"/>
                </a:lnTo>
                <a:lnTo>
                  <a:pt x="33228" y="154322"/>
                </a:lnTo>
                <a:lnTo>
                  <a:pt x="35604" y="160368"/>
                </a:lnTo>
                <a:lnTo>
                  <a:pt x="37980" y="167939"/>
                </a:lnTo>
                <a:lnTo>
                  <a:pt x="40355" y="173985"/>
                </a:lnTo>
                <a:lnTo>
                  <a:pt x="42731" y="181556"/>
                </a:lnTo>
                <a:lnTo>
                  <a:pt x="43914" y="184579"/>
                </a:lnTo>
                <a:lnTo>
                  <a:pt x="45107" y="189114"/>
                </a:lnTo>
                <a:lnTo>
                  <a:pt x="46289" y="192137"/>
                </a:lnTo>
                <a:lnTo>
                  <a:pt x="47482" y="196684"/>
                </a:lnTo>
                <a:lnTo>
                  <a:pt x="48665" y="199707"/>
                </a:lnTo>
                <a:lnTo>
                  <a:pt x="49848" y="204242"/>
                </a:lnTo>
                <a:lnTo>
                  <a:pt x="49848" y="207278"/>
                </a:lnTo>
                <a:lnTo>
                  <a:pt x="52223" y="211813"/>
                </a:lnTo>
                <a:lnTo>
                  <a:pt x="52223" y="216348"/>
                </a:lnTo>
                <a:lnTo>
                  <a:pt x="54599" y="219371"/>
                </a:lnTo>
                <a:lnTo>
                  <a:pt x="54599" y="223918"/>
                </a:lnTo>
                <a:lnTo>
                  <a:pt x="55782" y="228453"/>
                </a:lnTo>
                <a:lnTo>
                  <a:pt x="56975" y="232988"/>
                </a:lnTo>
                <a:lnTo>
                  <a:pt x="58158" y="237535"/>
                </a:lnTo>
                <a:lnTo>
                  <a:pt x="58158" y="242070"/>
                </a:lnTo>
                <a:lnTo>
                  <a:pt x="59350" y="246605"/>
                </a:lnTo>
                <a:lnTo>
                  <a:pt x="59350" y="251152"/>
                </a:lnTo>
                <a:lnTo>
                  <a:pt x="60533" y="255687"/>
                </a:lnTo>
                <a:lnTo>
                  <a:pt x="61726" y="260222"/>
                </a:lnTo>
                <a:lnTo>
                  <a:pt x="62909" y="266281"/>
                </a:lnTo>
                <a:lnTo>
                  <a:pt x="64092" y="269304"/>
                </a:lnTo>
                <a:lnTo>
                  <a:pt x="64092" y="275350"/>
                </a:lnTo>
                <a:lnTo>
                  <a:pt x="65284" y="279898"/>
                </a:lnTo>
                <a:lnTo>
                  <a:pt x="65284" y="290479"/>
                </a:lnTo>
                <a:lnTo>
                  <a:pt x="66467" y="296538"/>
                </a:lnTo>
                <a:lnTo>
                  <a:pt x="66467" y="302585"/>
                </a:lnTo>
                <a:lnTo>
                  <a:pt x="67660" y="308644"/>
                </a:lnTo>
                <a:lnTo>
                  <a:pt x="67660" y="357053"/>
                </a:lnTo>
                <a:lnTo>
                  <a:pt x="66467" y="363112"/>
                </a:lnTo>
                <a:lnTo>
                  <a:pt x="66467" y="369158"/>
                </a:lnTo>
                <a:lnTo>
                  <a:pt x="65284" y="375204"/>
                </a:lnTo>
                <a:lnTo>
                  <a:pt x="65284" y="387310"/>
                </a:lnTo>
                <a:lnTo>
                  <a:pt x="64092" y="393369"/>
                </a:lnTo>
                <a:lnTo>
                  <a:pt x="62909" y="399415"/>
                </a:lnTo>
                <a:lnTo>
                  <a:pt x="62909" y="405474"/>
                </a:lnTo>
                <a:lnTo>
                  <a:pt x="61726" y="410009"/>
                </a:lnTo>
                <a:lnTo>
                  <a:pt x="60533" y="416055"/>
                </a:lnTo>
                <a:lnTo>
                  <a:pt x="59350" y="420603"/>
                </a:lnTo>
                <a:lnTo>
                  <a:pt x="58158" y="426649"/>
                </a:lnTo>
                <a:lnTo>
                  <a:pt x="56975" y="431184"/>
                </a:lnTo>
                <a:lnTo>
                  <a:pt x="55782" y="437243"/>
                </a:lnTo>
                <a:lnTo>
                  <a:pt x="54599" y="441778"/>
                </a:lnTo>
                <a:lnTo>
                  <a:pt x="54599" y="447824"/>
                </a:lnTo>
                <a:lnTo>
                  <a:pt x="52223" y="452372"/>
                </a:lnTo>
                <a:lnTo>
                  <a:pt x="51041" y="456907"/>
                </a:lnTo>
                <a:lnTo>
                  <a:pt x="48665" y="462966"/>
                </a:lnTo>
                <a:lnTo>
                  <a:pt x="48665" y="467500"/>
                </a:lnTo>
                <a:lnTo>
                  <a:pt x="46289" y="472035"/>
                </a:lnTo>
                <a:lnTo>
                  <a:pt x="45107" y="476583"/>
                </a:lnTo>
                <a:lnTo>
                  <a:pt x="43914" y="481117"/>
                </a:lnTo>
                <a:lnTo>
                  <a:pt x="42731" y="487164"/>
                </a:lnTo>
                <a:lnTo>
                  <a:pt x="40355" y="491711"/>
                </a:lnTo>
                <a:lnTo>
                  <a:pt x="39172" y="496246"/>
                </a:lnTo>
                <a:lnTo>
                  <a:pt x="37980" y="500781"/>
                </a:lnTo>
                <a:lnTo>
                  <a:pt x="36797" y="505328"/>
                </a:lnTo>
                <a:lnTo>
                  <a:pt x="34421" y="509863"/>
                </a:lnTo>
                <a:lnTo>
                  <a:pt x="33228" y="514398"/>
                </a:lnTo>
                <a:lnTo>
                  <a:pt x="32046" y="518945"/>
                </a:lnTo>
                <a:lnTo>
                  <a:pt x="30863" y="523480"/>
                </a:lnTo>
                <a:lnTo>
                  <a:pt x="28487" y="528015"/>
                </a:lnTo>
                <a:lnTo>
                  <a:pt x="27294" y="532550"/>
                </a:lnTo>
                <a:lnTo>
                  <a:pt x="26111" y="535585"/>
                </a:lnTo>
                <a:lnTo>
                  <a:pt x="23736" y="541632"/>
                </a:lnTo>
                <a:lnTo>
                  <a:pt x="22553" y="544655"/>
                </a:lnTo>
                <a:lnTo>
                  <a:pt x="21360" y="549203"/>
                </a:lnTo>
                <a:lnTo>
                  <a:pt x="20177" y="555249"/>
                </a:lnTo>
                <a:lnTo>
                  <a:pt x="18985" y="559784"/>
                </a:lnTo>
                <a:lnTo>
                  <a:pt x="16619" y="562820"/>
                </a:lnTo>
                <a:lnTo>
                  <a:pt x="15426" y="567354"/>
                </a:lnTo>
                <a:lnTo>
                  <a:pt x="14243" y="571889"/>
                </a:lnTo>
                <a:lnTo>
                  <a:pt x="13050" y="576437"/>
                </a:lnTo>
                <a:lnTo>
                  <a:pt x="11868" y="580971"/>
                </a:lnTo>
                <a:lnTo>
                  <a:pt x="10675" y="585506"/>
                </a:lnTo>
                <a:lnTo>
                  <a:pt x="9492" y="590054"/>
                </a:lnTo>
                <a:lnTo>
                  <a:pt x="8309" y="596100"/>
                </a:lnTo>
                <a:lnTo>
                  <a:pt x="7116" y="599123"/>
                </a:lnTo>
                <a:lnTo>
                  <a:pt x="5934" y="605182"/>
                </a:lnTo>
                <a:lnTo>
                  <a:pt x="4741" y="609717"/>
                </a:lnTo>
                <a:lnTo>
                  <a:pt x="4741" y="614252"/>
                </a:lnTo>
                <a:lnTo>
                  <a:pt x="3558" y="618799"/>
                </a:lnTo>
                <a:lnTo>
                  <a:pt x="2375" y="623334"/>
                </a:lnTo>
                <a:lnTo>
                  <a:pt x="1182" y="627869"/>
                </a:lnTo>
                <a:lnTo>
                  <a:pt x="1182" y="633928"/>
                </a:lnTo>
                <a:lnTo>
                  <a:pt x="0" y="636951"/>
                </a:lnTo>
                <a:lnTo>
                  <a:pt x="0" y="705036"/>
                </a:lnTo>
                <a:lnTo>
                  <a:pt x="1182" y="709571"/>
                </a:lnTo>
                <a:lnTo>
                  <a:pt x="1182" y="718653"/>
                </a:lnTo>
                <a:lnTo>
                  <a:pt x="2375" y="724700"/>
                </a:lnTo>
                <a:lnTo>
                  <a:pt x="2375" y="727723"/>
                </a:lnTo>
                <a:lnTo>
                  <a:pt x="3558" y="733782"/>
                </a:lnTo>
                <a:lnTo>
                  <a:pt x="3558" y="738317"/>
                </a:lnTo>
                <a:lnTo>
                  <a:pt x="4741" y="742851"/>
                </a:lnTo>
                <a:lnTo>
                  <a:pt x="5934" y="747399"/>
                </a:lnTo>
                <a:lnTo>
                  <a:pt x="5934" y="756468"/>
                </a:lnTo>
                <a:lnTo>
                  <a:pt x="7116" y="761016"/>
                </a:lnTo>
                <a:lnTo>
                  <a:pt x="7116" y="764039"/>
                </a:lnTo>
                <a:lnTo>
                  <a:pt x="8309" y="768574"/>
                </a:lnTo>
                <a:lnTo>
                  <a:pt x="9492" y="773109"/>
                </a:lnTo>
                <a:lnTo>
                  <a:pt x="10675" y="776144"/>
                </a:lnTo>
                <a:lnTo>
                  <a:pt x="10675" y="780679"/>
                </a:lnTo>
                <a:lnTo>
                  <a:pt x="11868" y="785214"/>
                </a:lnTo>
                <a:lnTo>
                  <a:pt x="11868" y="788250"/>
                </a:lnTo>
                <a:lnTo>
                  <a:pt x="13050" y="792785"/>
                </a:lnTo>
                <a:lnTo>
                  <a:pt x="14243" y="795808"/>
                </a:lnTo>
                <a:lnTo>
                  <a:pt x="15426" y="800343"/>
                </a:lnTo>
                <a:lnTo>
                  <a:pt x="16619" y="806399"/>
                </a:lnTo>
                <a:lnTo>
                  <a:pt x="18985" y="813963"/>
                </a:lnTo>
                <a:lnTo>
                  <a:pt x="21360" y="820015"/>
                </a:lnTo>
                <a:lnTo>
                  <a:pt x="22553" y="826068"/>
                </a:lnTo>
                <a:lnTo>
                  <a:pt x="23736" y="832119"/>
                </a:lnTo>
                <a:lnTo>
                  <a:pt x="26111" y="838171"/>
                </a:lnTo>
                <a:lnTo>
                  <a:pt x="27294" y="842709"/>
                </a:lnTo>
                <a:lnTo>
                  <a:pt x="28487" y="847249"/>
                </a:lnTo>
                <a:lnTo>
                  <a:pt x="30863" y="851788"/>
                </a:lnTo>
                <a:lnTo>
                  <a:pt x="32046" y="854813"/>
                </a:lnTo>
                <a:lnTo>
                  <a:pt x="34421" y="862378"/>
                </a:lnTo>
                <a:lnTo>
                  <a:pt x="36797" y="866916"/>
                </a:lnTo>
                <a:lnTo>
                  <a:pt x="37980" y="869943"/>
                </a:lnTo>
                <a:lnTo>
                  <a:pt x="37980" y="868430"/>
                </a:lnTo>
                <a:lnTo>
                  <a:pt x="36797" y="862378"/>
                </a:lnTo>
                <a:lnTo>
                  <a:pt x="35604" y="8578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971424" y="4250359"/>
            <a:ext cx="87838" cy="880537"/>
          </a:xfrm>
          <a:custGeom>
            <a:avLst/>
            <a:gdLst/>
            <a:ahLst/>
            <a:cxnLst/>
            <a:rect l="l" t="t" r="r" b="b"/>
            <a:pathLst>
              <a:path w="87838" h="880537">
                <a:moveTo>
                  <a:pt x="24919" y="879024"/>
                </a:moveTo>
                <a:lnTo>
                  <a:pt x="51041" y="880537"/>
                </a:lnTo>
                <a:lnTo>
                  <a:pt x="49848" y="879024"/>
                </a:lnTo>
                <a:lnTo>
                  <a:pt x="48665" y="874486"/>
                </a:lnTo>
                <a:lnTo>
                  <a:pt x="47472" y="871460"/>
                </a:lnTo>
                <a:lnTo>
                  <a:pt x="46289" y="866921"/>
                </a:lnTo>
                <a:lnTo>
                  <a:pt x="45107" y="863895"/>
                </a:lnTo>
                <a:lnTo>
                  <a:pt x="43914" y="859356"/>
                </a:lnTo>
                <a:lnTo>
                  <a:pt x="42731" y="853304"/>
                </a:lnTo>
                <a:lnTo>
                  <a:pt x="41538" y="847253"/>
                </a:lnTo>
                <a:lnTo>
                  <a:pt x="40355" y="841200"/>
                </a:lnTo>
                <a:lnTo>
                  <a:pt x="37980" y="835149"/>
                </a:lnTo>
                <a:lnTo>
                  <a:pt x="36797" y="827584"/>
                </a:lnTo>
                <a:lnTo>
                  <a:pt x="34421" y="820020"/>
                </a:lnTo>
                <a:lnTo>
                  <a:pt x="34421" y="815480"/>
                </a:lnTo>
                <a:lnTo>
                  <a:pt x="33228" y="812454"/>
                </a:lnTo>
                <a:lnTo>
                  <a:pt x="32046" y="807916"/>
                </a:lnTo>
                <a:lnTo>
                  <a:pt x="32046" y="804890"/>
                </a:lnTo>
                <a:lnTo>
                  <a:pt x="30863" y="800352"/>
                </a:lnTo>
                <a:lnTo>
                  <a:pt x="29670" y="794296"/>
                </a:lnTo>
                <a:lnTo>
                  <a:pt x="28487" y="789761"/>
                </a:lnTo>
                <a:lnTo>
                  <a:pt x="28487" y="786738"/>
                </a:lnTo>
                <a:lnTo>
                  <a:pt x="27294" y="780679"/>
                </a:lnTo>
                <a:lnTo>
                  <a:pt x="27294" y="777656"/>
                </a:lnTo>
                <a:lnTo>
                  <a:pt x="26111" y="771610"/>
                </a:lnTo>
                <a:lnTo>
                  <a:pt x="24919" y="768574"/>
                </a:lnTo>
                <a:lnTo>
                  <a:pt x="23736" y="762527"/>
                </a:lnTo>
                <a:lnTo>
                  <a:pt x="23736" y="753445"/>
                </a:lnTo>
                <a:lnTo>
                  <a:pt x="22553" y="748910"/>
                </a:lnTo>
                <a:lnTo>
                  <a:pt x="22553" y="742864"/>
                </a:lnTo>
                <a:lnTo>
                  <a:pt x="21360" y="738317"/>
                </a:lnTo>
                <a:lnTo>
                  <a:pt x="21360" y="729247"/>
                </a:lnTo>
                <a:lnTo>
                  <a:pt x="20177" y="723188"/>
                </a:lnTo>
                <a:lnTo>
                  <a:pt x="20177" y="717142"/>
                </a:lnTo>
                <a:lnTo>
                  <a:pt x="18985" y="712594"/>
                </a:lnTo>
                <a:lnTo>
                  <a:pt x="18985" y="659650"/>
                </a:lnTo>
                <a:lnTo>
                  <a:pt x="20177" y="655103"/>
                </a:lnTo>
                <a:lnTo>
                  <a:pt x="20177" y="650568"/>
                </a:lnTo>
                <a:lnTo>
                  <a:pt x="21360" y="644522"/>
                </a:lnTo>
                <a:lnTo>
                  <a:pt x="21360" y="638463"/>
                </a:lnTo>
                <a:lnTo>
                  <a:pt x="22553" y="633928"/>
                </a:lnTo>
                <a:lnTo>
                  <a:pt x="22553" y="629393"/>
                </a:lnTo>
                <a:lnTo>
                  <a:pt x="23736" y="623334"/>
                </a:lnTo>
                <a:lnTo>
                  <a:pt x="23736" y="618799"/>
                </a:lnTo>
                <a:lnTo>
                  <a:pt x="24919" y="614264"/>
                </a:lnTo>
                <a:lnTo>
                  <a:pt x="26111" y="608205"/>
                </a:lnTo>
                <a:lnTo>
                  <a:pt x="27294" y="603671"/>
                </a:lnTo>
                <a:lnTo>
                  <a:pt x="28487" y="599123"/>
                </a:lnTo>
                <a:lnTo>
                  <a:pt x="28487" y="593077"/>
                </a:lnTo>
                <a:lnTo>
                  <a:pt x="29670" y="588542"/>
                </a:lnTo>
                <a:lnTo>
                  <a:pt x="32046" y="583995"/>
                </a:lnTo>
                <a:lnTo>
                  <a:pt x="33228" y="579460"/>
                </a:lnTo>
                <a:lnTo>
                  <a:pt x="34421" y="573413"/>
                </a:lnTo>
                <a:lnTo>
                  <a:pt x="35604" y="568866"/>
                </a:lnTo>
                <a:lnTo>
                  <a:pt x="37980" y="564331"/>
                </a:lnTo>
                <a:lnTo>
                  <a:pt x="39162" y="559796"/>
                </a:lnTo>
                <a:lnTo>
                  <a:pt x="40355" y="555249"/>
                </a:lnTo>
                <a:lnTo>
                  <a:pt x="41538" y="550714"/>
                </a:lnTo>
                <a:lnTo>
                  <a:pt x="42731" y="546179"/>
                </a:lnTo>
                <a:lnTo>
                  <a:pt x="43914" y="541632"/>
                </a:lnTo>
                <a:lnTo>
                  <a:pt x="45107" y="537097"/>
                </a:lnTo>
                <a:lnTo>
                  <a:pt x="47472" y="531051"/>
                </a:lnTo>
                <a:lnTo>
                  <a:pt x="48665" y="528015"/>
                </a:lnTo>
                <a:lnTo>
                  <a:pt x="49848" y="521968"/>
                </a:lnTo>
                <a:lnTo>
                  <a:pt x="52223" y="517434"/>
                </a:lnTo>
                <a:lnTo>
                  <a:pt x="53416" y="512886"/>
                </a:lnTo>
                <a:lnTo>
                  <a:pt x="55782" y="508351"/>
                </a:lnTo>
                <a:lnTo>
                  <a:pt x="56975" y="503817"/>
                </a:lnTo>
                <a:lnTo>
                  <a:pt x="58158" y="499269"/>
                </a:lnTo>
                <a:lnTo>
                  <a:pt x="60533" y="494734"/>
                </a:lnTo>
                <a:lnTo>
                  <a:pt x="61716" y="490200"/>
                </a:lnTo>
                <a:lnTo>
                  <a:pt x="62909" y="485652"/>
                </a:lnTo>
                <a:lnTo>
                  <a:pt x="64092" y="481117"/>
                </a:lnTo>
                <a:lnTo>
                  <a:pt x="65284" y="475071"/>
                </a:lnTo>
                <a:lnTo>
                  <a:pt x="66467" y="472048"/>
                </a:lnTo>
                <a:lnTo>
                  <a:pt x="67660" y="465989"/>
                </a:lnTo>
                <a:lnTo>
                  <a:pt x="70026" y="461454"/>
                </a:lnTo>
                <a:lnTo>
                  <a:pt x="71219" y="456907"/>
                </a:lnTo>
                <a:lnTo>
                  <a:pt x="72401" y="452372"/>
                </a:lnTo>
                <a:lnTo>
                  <a:pt x="73594" y="447837"/>
                </a:lnTo>
                <a:lnTo>
                  <a:pt x="74777" y="443290"/>
                </a:lnTo>
                <a:lnTo>
                  <a:pt x="75970" y="437243"/>
                </a:lnTo>
                <a:lnTo>
                  <a:pt x="77153" y="434220"/>
                </a:lnTo>
                <a:lnTo>
                  <a:pt x="77153" y="428161"/>
                </a:lnTo>
                <a:lnTo>
                  <a:pt x="79528" y="423626"/>
                </a:lnTo>
                <a:lnTo>
                  <a:pt x="79528" y="419091"/>
                </a:lnTo>
                <a:lnTo>
                  <a:pt x="81904" y="414544"/>
                </a:lnTo>
                <a:lnTo>
                  <a:pt x="81904" y="408498"/>
                </a:lnTo>
                <a:lnTo>
                  <a:pt x="83087" y="403963"/>
                </a:lnTo>
                <a:lnTo>
                  <a:pt x="83087" y="399415"/>
                </a:lnTo>
                <a:lnTo>
                  <a:pt x="84270" y="394880"/>
                </a:lnTo>
                <a:lnTo>
                  <a:pt x="84270" y="388834"/>
                </a:lnTo>
                <a:lnTo>
                  <a:pt x="85462" y="384287"/>
                </a:lnTo>
                <a:lnTo>
                  <a:pt x="85462" y="379752"/>
                </a:lnTo>
                <a:lnTo>
                  <a:pt x="86645" y="375217"/>
                </a:lnTo>
                <a:lnTo>
                  <a:pt x="86645" y="358577"/>
                </a:lnTo>
                <a:lnTo>
                  <a:pt x="87838" y="354029"/>
                </a:lnTo>
                <a:lnTo>
                  <a:pt x="87838" y="332854"/>
                </a:lnTo>
                <a:lnTo>
                  <a:pt x="86645" y="326795"/>
                </a:lnTo>
                <a:lnTo>
                  <a:pt x="86645" y="322261"/>
                </a:lnTo>
                <a:lnTo>
                  <a:pt x="85462" y="316214"/>
                </a:lnTo>
                <a:lnTo>
                  <a:pt x="85462" y="311667"/>
                </a:lnTo>
                <a:lnTo>
                  <a:pt x="84270" y="305620"/>
                </a:lnTo>
                <a:lnTo>
                  <a:pt x="83087" y="301073"/>
                </a:lnTo>
                <a:lnTo>
                  <a:pt x="83087" y="292003"/>
                </a:lnTo>
                <a:lnTo>
                  <a:pt x="81904" y="287469"/>
                </a:lnTo>
                <a:lnTo>
                  <a:pt x="80711" y="282921"/>
                </a:lnTo>
                <a:lnTo>
                  <a:pt x="79528" y="278386"/>
                </a:lnTo>
                <a:lnTo>
                  <a:pt x="79528" y="273852"/>
                </a:lnTo>
                <a:lnTo>
                  <a:pt x="78335" y="269304"/>
                </a:lnTo>
                <a:lnTo>
                  <a:pt x="77153" y="264769"/>
                </a:lnTo>
                <a:lnTo>
                  <a:pt x="77153" y="261746"/>
                </a:lnTo>
                <a:lnTo>
                  <a:pt x="75970" y="257199"/>
                </a:lnTo>
                <a:lnTo>
                  <a:pt x="74777" y="252664"/>
                </a:lnTo>
                <a:lnTo>
                  <a:pt x="73594" y="249641"/>
                </a:lnTo>
                <a:lnTo>
                  <a:pt x="72401" y="245106"/>
                </a:lnTo>
                <a:lnTo>
                  <a:pt x="72401" y="240558"/>
                </a:lnTo>
                <a:lnTo>
                  <a:pt x="70026" y="233000"/>
                </a:lnTo>
                <a:lnTo>
                  <a:pt x="68843" y="226941"/>
                </a:lnTo>
                <a:lnTo>
                  <a:pt x="66467" y="219383"/>
                </a:lnTo>
                <a:lnTo>
                  <a:pt x="64092" y="213324"/>
                </a:lnTo>
                <a:lnTo>
                  <a:pt x="61716" y="207278"/>
                </a:lnTo>
                <a:lnTo>
                  <a:pt x="60533" y="201219"/>
                </a:lnTo>
                <a:lnTo>
                  <a:pt x="58158" y="193661"/>
                </a:lnTo>
                <a:lnTo>
                  <a:pt x="55782" y="187602"/>
                </a:lnTo>
                <a:lnTo>
                  <a:pt x="53416" y="181556"/>
                </a:lnTo>
                <a:lnTo>
                  <a:pt x="51041" y="177021"/>
                </a:lnTo>
                <a:lnTo>
                  <a:pt x="49848" y="170962"/>
                </a:lnTo>
                <a:lnTo>
                  <a:pt x="47472" y="164915"/>
                </a:lnTo>
                <a:lnTo>
                  <a:pt x="45107" y="158856"/>
                </a:lnTo>
                <a:lnTo>
                  <a:pt x="43914" y="154322"/>
                </a:lnTo>
                <a:lnTo>
                  <a:pt x="41538" y="149787"/>
                </a:lnTo>
                <a:lnTo>
                  <a:pt x="40355" y="143728"/>
                </a:lnTo>
                <a:lnTo>
                  <a:pt x="39162" y="139193"/>
                </a:lnTo>
                <a:lnTo>
                  <a:pt x="37980" y="134658"/>
                </a:lnTo>
                <a:lnTo>
                  <a:pt x="35604" y="128599"/>
                </a:lnTo>
                <a:lnTo>
                  <a:pt x="34421" y="124064"/>
                </a:lnTo>
                <a:lnTo>
                  <a:pt x="34421" y="114982"/>
                </a:lnTo>
                <a:lnTo>
                  <a:pt x="32046" y="108936"/>
                </a:lnTo>
                <a:lnTo>
                  <a:pt x="32046" y="104401"/>
                </a:lnTo>
                <a:lnTo>
                  <a:pt x="30863" y="98342"/>
                </a:lnTo>
                <a:lnTo>
                  <a:pt x="30863" y="93807"/>
                </a:lnTo>
                <a:lnTo>
                  <a:pt x="29670" y="87748"/>
                </a:lnTo>
                <a:lnTo>
                  <a:pt x="29670" y="72619"/>
                </a:lnTo>
                <a:lnTo>
                  <a:pt x="28487" y="66573"/>
                </a:lnTo>
                <a:lnTo>
                  <a:pt x="28487" y="46910"/>
                </a:lnTo>
                <a:lnTo>
                  <a:pt x="29670" y="42362"/>
                </a:lnTo>
                <a:lnTo>
                  <a:pt x="29670" y="21187"/>
                </a:lnTo>
                <a:lnTo>
                  <a:pt x="30863" y="16640"/>
                </a:lnTo>
                <a:lnTo>
                  <a:pt x="30863" y="10593"/>
                </a:lnTo>
                <a:lnTo>
                  <a:pt x="9492" y="0"/>
                </a:lnTo>
                <a:lnTo>
                  <a:pt x="8309" y="4547"/>
                </a:lnTo>
                <a:lnTo>
                  <a:pt x="7116" y="10593"/>
                </a:lnTo>
                <a:lnTo>
                  <a:pt x="7116" y="40851"/>
                </a:lnTo>
                <a:lnTo>
                  <a:pt x="8309" y="45385"/>
                </a:lnTo>
                <a:lnTo>
                  <a:pt x="8309" y="65061"/>
                </a:lnTo>
                <a:lnTo>
                  <a:pt x="9492" y="69596"/>
                </a:lnTo>
                <a:lnTo>
                  <a:pt x="9492" y="74131"/>
                </a:lnTo>
                <a:lnTo>
                  <a:pt x="10675" y="80190"/>
                </a:lnTo>
                <a:lnTo>
                  <a:pt x="10675" y="83213"/>
                </a:lnTo>
                <a:lnTo>
                  <a:pt x="11868" y="89272"/>
                </a:lnTo>
                <a:lnTo>
                  <a:pt x="11868" y="93807"/>
                </a:lnTo>
                <a:lnTo>
                  <a:pt x="13050" y="99853"/>
                </a:lnTo>
                <a:lnTo>
                  <a:pt x="13050" y="104401"/>
                </a:lnTo>
                <a:lnTo>
                  <a:pt x="14243" y="108936"/>
                </a:lnTo>
                <a:lnTo>
                  <a:pt x="15426" y="114982"/>
                </a:lnTo>
                <a:lnTo>
                  <a:pt x="16609" y="121041"/>
                </a:lnTo>
                <a:lnTo>
                  <a:pt x="17802" y="125576"/>
                </a:lnTo>
                <a:lnTo>
                  <a:pt x="18985" y="131635"/>
                </a:lnTo>
                <a:lnTo>
                  <a:pt x="20177" y="137681"/>
                </a:lnTo>
                <a:lnTo>
                  <a:pt x="22553" y="145239"/>
                </a:lnTo>
                <a:lnTo>
                  <a:pt x="23736" y="151298"/>
                </a:lnTo>
                <a:lnTo>
                  <a:pt x="26111" y="158856"/>
                </a:lnTo>
                <a:lnTo>
                  <a:pt x="27294" y="161892"/>
                </a:lnTo>
                <a:lnTo>
                  <a:pt x="28487" y="164915"/>
                </a:lnTo>
                <a:lnTo>
                  <a:pt x="28487" y="169450"/>
                </a:lnTo>
                <a:lnTo>
                  <a:pt x="30863" y="172473"/>
                </a:lnTo>
                <a:lnTo>
                  <a:pt x="32046" y="177021"/>
                </a:lnTo>
                <a:lnTo>
                  <a:pt x="33228" y="180044"/>
                </a:lnTo>
                <a:lnTo>
                  <a:pt x="34421" y="184579"/>
                </a:lnTo>
                <a:lnTo>
                  <a:pt x="35604" y="187602"/>
                </a:lnTo>
                <a:lnTo>
                  <a:pt x="36797" y="192149"/>
                </a:lnTo>
                <a:lnTo>
                  <a:pt x="37980" y="196684"/>
                </a:lnTo>
                <a:lnTo>
                  <a:pt x="39162" y="201219"/>
                </a:lnTo>
                <a:lnTo>
                  <a:pt x="40355" y="204255"/>
                </a:lnTo>
                <a:lnTo>
                  <a:pt x="41538" y="208790"/>
                </a:lnTo>
                <a:lnTo>
                  <a:pt x="42731" y="213324"/>
                </a:lnTo>
                <a:lnTo>
                  <a:pt x="43914" y="216348"/>
                </a:lnTo>
                <a:lnTo>
                  <a:pt x="45107" y="220895"/>
                </a:lnTo>
                <a:lnTo>
                  <a:pt x="46289" y="225430"/>
                </a:lnTo>
                <a:lnTo>
                  <a:pt x="48665" y="229965"/>
                </a:lnTo>
                <a:lnTo>
                  <a:pt x="49848" y="234512"/>
                </a:lnTo>
                <a:lnTo>
                  <a:pt x="51041" y="239047"/>
                </a:lnTo>
                <a:lnTo>
                  <a:pt x="51041" y="243582"/>
                </a:lnTo>
                <a:lnTo>
                  <a:pt x="52223" y="248129"/>
                </a:lnTo>
                <a:lnTo>
                  <a:pt x="53416" y="251152"/>
                </a:lnTo>
                <a:lnTo>
                  <a:pt x="54599" y="257199"/>
                </a:lnTo>
                <a:lnTo>
                  <a:pt x="55782" y="260235"/>
                </a:lnTo>
                <a:lnTo>
                  <a:pt x="56975" y="264769"/>
                </a:lnTo>
                <a:lnTo>
                  <a:pt x="56975" y="270816"/>
                </a:lnTo>
                <a:lnTo>
                  <a:pt x="59350" y="275363"/>
                </a:lnTo>
                <a:lnTo>
                  <a:pt x="59350" y="279898"/>
                </a:lnTo>
                <a:lnTo>
                  <a:pt x="60533" y="284433"/>
                </a:lnTo>
                <a:lnTo>
                  <a:pt x="60533" y="288980"/>
                </a:lnTo>
                <a:lnTo>
                  <a:pt x="61716" y="293515"/>
                </a:lnTo>
                <a:lnTo>
                  <a:pt x="61716" y="299561"/>
                </a:lnTo>
                <a:lnTo>
                  <a:pt x="62909" y="304109"/>
                </a:lnTo>
                <a:lnTo>
                  <a:pt x="64092" y="308644"/>
                </a:lnTo>
                <a:lnTo>
                  <a:pt x="65284" y="314690"/>
                </a:lnTo>
                <a:lnTo>
                  <a:pt x="65284" y="328307"/>
                </a:lnTo>
                <a:lnTo>
                  <a:pt x="66467" y="334366"/>
                </a:lnTo>
                <a:lnTo>
                  <a:pt x="66467" y="366135"/>
                </a:lnTo>
                <a:lnTo>
                  <a:pt x="65284" y="370670"/>
                </a:lnTo>
                <a:lnTo>
                  <a:pt x="65284" y="381263"/>
                </a:lnTo>
                <a:lnTo>
                  <a:pt x="64092" y="387323"/>
                </a:lnTo>
                <a:lnTo>
                  <a:pt x="64092" y="391857"/>
                </a:lnTo>
                <a:lnTo>
                  <a:pt x="62909" y="397904"/>
                </a:lnTo>
                <a:lnTo>
                  <a:pt x="61716" y="402451"/>
                </a:lnTo>
                <a:lnTo>
                  <a:pt x="60533" y="406986"/>
                </a:lnTo>
                <a:lnTo>
                  <a:pt x="59350" y="411521"/>
                </a:lnTo>
                <a:lnTo>
                  <a:pt x="59350" y="417580"/>
                </a:lnTo>
                <a:lnTo>
                  <a:pt x="56975" y="422115"/>
                </a:lnTo>
                <a:lnTo>
                  <a:pt x="56975" y="426649"/>
                </a:lnTo>
                <a:lnTo>
                  <a:pt x="55782" y="431197"/>
                </a:lnTo>
                <a:lnTo>
                  <a:pt x="54599" y="435732"/>
                </a:lnTo>
                <a:lnTo>
                  <a:pt x="53416" y="440266"/>
                </a:lnTo>
                <a:lnTo>
                  <a:pt x="52223" y="443290"/>
                </a:lnTo>
                <a:lnTo>
                  <a:pt x="51041" y="447837"/>
                </a:lnTo>
                <a:lnTo>
                  <a:pt x="49848" y="452372"/>
                </a:lnTo>
                <a:lnTo>
                  <a:pt x="48665" y="456907"/>
                </a:lnTo>
                <a:lnTo>
                  <a:pt x="47472" y="461454"/>
                </a:lnTo>
                <a:lnTo>
                  <a:pt x="46289" y="465989"/>
                </a:lnTo>
                <a:lnTo>
                  <a:pt x="45107" y="470524"/>
                </a:lnTo>
                <a:lnTo>
                  <a:pt x="43914" y="473559"/>
                </a:lnTo>
                <a:lnTo>
                  <a:pt x="42731" y="478094"/>
                </a:lnTo>
                <a:lnTo>
                  <a:pt x="41538" y="481117"/>
                </a:lnTo>
                <a:lnTo>
                  <a:pt x="40355" y="485652"/>
                </a:lnTo>
                <a:lnTo>
                  <a:pt x="39162" y="488688"/>
                </a:lnTo>
                <a:lnTo>
                  <a:pt x="37980" y="493223"/>
                </a:lnTo>
                <a:lnTo>
                  <a:pt x="36797" y="496246"/>
                </a:lnTo>
                <a:lnTo>
                  <a:pt x="35604" y="500793"/>
                </a:lnTo>
                <a:lnTo>
                  <a:pt x="34421" y="503817"/>
                </a:lnTo>
                <a:lnTo>
                  <a:pt x="33228" y="506840"/>
                </a:lnTo>
                <a:lnTo>
                  <a:pt x="32046" y="511375"/>
                </a:lnTo>
                <a:lnTo>
                  <a:pt x="30863" y="514411"/>
                </a:lnTo>
                <a:lnTo>
                  <a:pt x="29670" y="518945"/>
                </a:lnTo>
                <a:lnTo>
                  <a:pt x="28487" y="521968"/>
                </a:lnTo>
                <a:lnTo>
                  <a:pt x="27294" y="526503"/>
                </a:lnTo>
                <a:lnTo>
                  <a:pt x="26111" y="529539"/>
                </a:lnTo>
                <a:lnTo>
                  <a:pt x="23736" y="537097"/>
                </a:lnTo>
                <a:lnTo>
                  <a:pt x="21360" y="544668"/>
                </a:lnTo>
                <a:lnTo>
                  <a:pt x="20177" y="547691"/>
                </a:lnTo>
                <a:lnTo>
                  <a:pt x="18985" y="550714"/>
                </a:lnTo>
                <a:lnTo>
                  <a:pt x="17802" y="555249"/>
                </a:lnTo>
                <a:lnTo>
                  <a:pt x="17802" y="559796"/>
                </a:lnTo>
                <a:lnTo>
                  <a:pt x="15426" y="562820"/>
                </a:lnTo>
                <a:lnTo>
                  <a:pt x="14243" y="567354"/>
                </a:lnTo>
                <a:lnTo>
                  <a:pt x="13050" y="571902"/>
                </a:lnTo>
                <a:lnTo>
                  <a:pt x="13050" y="574925"/>
                </a:lnTo>
                <a:lnTo>
                  <a:pt x="11868" y="579460"/>
                </a:lnTo>
                <a:lnTo>
                  <a:pt x="11868" y="583995"/>
                </a:lnTo>
                <a:lnTo>
                  <a:pt x="10675" y="587030"/>
                </a:lnTo>
                <a:lnTo>
                  <a:pt x="9492" y="593077"/>
                </a:lnTo>
                <a:lnTo>
                  <a:pt x="8309" y="596100"/>
                </a:lnTo>
                <a:lnTo>
                  <a:pt x="8309" y="600647"/>
                </a:lnTo>
                <a:lnTo>
                  <a:pt x="7116" y="605182"/>
                </a:lnTo>
                <a:lnTo>
                  <a:pt x="7116" y="609717"/>
                </a:lnTo>
                <a:lnTo>
                  <a:pt x="5934" y="614264"/>
                </a:lnTo>
                <a:lnTo>
                  <a:pt x="4741" y="618799"/>
                </a:lnTo>
                <a:lnTo>
                  <a:pt x="3558" y="623334"/>
                </a:lnTo>
                <a:lnTo>
                  <a:pt x="3558" y="633928"/>
                </a:lnTo>
                <a:lnTo>
                  <a:pt x="2365" y="639974"/>
                </a:lnTo>
                <a:lnTo>
                  <a:pt x="2365" y="650568"/>
                </a:lnTo>
                <a:lnTo>
                  <a:pt x="1182" y="655103"/>
                </a:lnTo>
                <a:lnTo>
                  <a:pt x="1182" y="679314"/>
                </a:lnTo>
                <a:lnTo>
                  <a:pt x="0" y="685373"/>
                </a:lnTo>
                <a:lnTo>
                  <a:pt x="0" y="733782"/>
                </a:lnTo>
                <a:lnTo>
                  <a:pt x="1182" y="738317"/>
                </a:lnTo>
                <a:lnTo>
                  <a:pt x="1182" y="753445"/>
                </a:lnTo>
                <a:lnTo>
                  <a:pt x="2365" y="757993"/>
                </a:lnTo>
                <a:lnTo>
                  <a:pt x="2365" y="767062"/>
                </a:lnTo>
                <a:lnTo>
                  <a:pt x="3558" y="771610"/>
                </a:lnTo>
                <a:lnTo>
                  <a:pt x="3558" y="780679"/>
                </a:lnTo>
                <a:lnTo>
                  <a:pt x="4741" y="785227"/>
                </a:lnTo>
                <a:lnTo>
                  <a:pt x="4741" y="788250"/>
                </a:lnTo>
                <a:lnTo>
                  <a:pt x="5934" y="794296"/>
                </a:lnTo>
                <a:lnTo>
                  <a:pt x="5934" y="797319"/>
                </a:lnTo>
                <a:lnTo>
                  <a:pt x="7116" y="800352"/>
                </a:lnTo>
                <a:lnTo>
                  <a:pt x="7116" y="804890"/>
                </a:lnTo>
                <a:lnTo>
                  <a:pt x="8309" y="809429"/>
                </a:lnTo>
                <a:lnTo>
                  <a:pt x="9492" y="815480"/>
                </a:lnTo>
                <a:lnTo>
                  <a:pt x="10675" y="823046"/>
                </a:lnTo>
                <a:lnTo>
                  <a:pt x="11868" y="829097"/>
                </a:lnTo>
                <a:lnTo>
                  <a:pt x="13050" y="836661"/>
                </a:lnTo>
                <a:lnTo>
                  <a:pt x="14243" y="841200"/>
                </a:lnTo>
                <a:lnTo>
                  <a:pt x="15426" y="847253"/>
                </a:lnTo>
                <a:lnTo>
                  <a:pt x="16609" y="851791"/>
                </a:lnTo>
                <a:lnTo>
                  <a:pt x="17802" y="856330"/>
                </a:lnTo>
                <a:lnTo>
                  <a:pt x="17802" y="860869"/>
                </a:lnTo>
                <a:lnTo>
                  <a:pt x="20177" y="865408"/>
                </a:lnTo>
                <a:lnTo>
                  <a:pt x="21360" y="869947"/>
                </a:lnTo>
                <a:lnTo>
                  <a:pt x="23736" y="874486"/>
                </a:lnTo>
                <a:lnTo>
                  <a:pt x="23736" y="877511"/>
                </a:lnTo>
                <a:lnTo>
                  <a:pt x="24919" y="8790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071130" y="4103607"/>
            <a:ext cx="26111" cy="140705"/>
          </a:xfrm>
          <a:custGeom>
            <a:avLst/>
            <a:gdLst/>
            <a:ahLst/>
            <a:cxnLst/>
            <a:rect l="l" t="t" r="r" b="b"/>
            <a:pathLst>
              <a:path w="26111" h="140705">
                <a:moveTo>
                  <a:pt x="1182" y="6046"/>
                </a:moveTo>
                <a:lnTo>
                  <a:pt x="2375" y="10593"/>
                </a:lnTo>
                <a:lnTo>
                  <a:pt x="3558" y="13617"/>
                </a:lnTo>
                <a:lnTo>
                  <a:pt x="3558" y="19663"/>
                </a:lnTo>
                <a:lnTo>
                  <a:pt x="4751" y="24210"/>
                </a:lnTo>
                <a:lnTo>
                  <a:pt x="4751" y="28745"/>
                </a:lnTo>
                <a:lnTo>
                  <a:pt x="5934" y="34792"/>
                </a:lnTo>
                <a:lnTo>
                  <a:pt x="5934" y="40851"/>
                </a:lnTo>
                <a:lnTo>
                  <a:pt x="7116" y="46897"/>
                </a:lnTo>
                <a:lnTo>
                  <a:pt x="8309" y="51444"/>
                </a:lnTo>
                <a:lnTo>
                  <a:pt x="8309" y="62026"/>
                </a:lnTo>
                <a:lnTo>
                  <a:pt x="9492" y="66573"/>
                </a:lnTo>
                <a:lnTo>
                  <a:pt x="8309" y="71108"/>
                </a:lnTo>
                <a:lnTo>
                  <a:pt x="8309" y="84725"/>
                </a:lnTo>
                <a:lnTo>
                  <a:pt x="7116" y="90771"/>
                </a:lnTo>
                <a:lnTo>
                  <a:pt x="7116" y="95319"/>
                </a:lnTo>
                <a:lnTo>
                  <a:pt x="5934" y="99853"/>
                </a:lnTo>
                <a:lnTo>
                  <a:pt x="5934" y="104388"/>
                </a:lnTo>
                <a:lnTo>
                  <a:pt x="4751" y="107411"/>
                </a:lnTo>
                <a:lnTo>
                  <a:pt x="4751" y="111959"/>
                </a:lnTo>
                <a:lnTo>
                  <a:pt x="3558" y="114982"/>
                </a:lnTo>
                <a:lnTo>
                  <a:pt x="3558" y="118005"/>
                </a:lnTo>
                <a:lnTo>
                  <a:pt x="2375" y="121028"/>
                </a:lnTo>
                <a:lnTo>
                  <a:pt x="2375" y="124064"/>
                </a:lnTo>
                <a:lnTo>
                  <a:pt x="20177" y="140705"/>
                </a:lnTo>
                <a:lnTo>
                  <a:pt x="20177" y="134645"/>
                </a:lnTo>
                <a:lnTo>
                  <a:pt x="21370" y="131622"/>
                </a:lnTo>
                <a:lnTo>
                  <a:pt x="21370" y="127087"/>
                </a:lnTo>
                <a:lnTo>
                  <a:pt x="22553" y="122553"/>
                </a:lnTo>
                <a:lnTo>
                  <a:pt x="23736" y="116494"/>
                </a:lnTo>
                <a:lnTo>
                  <a:pt x="24929" y="111959"/>
                </a:lnTo>
                <a:lnTo>
                  <a:pt x="24929" y="104388"/>
                </a:lnTo>
                <a:lnTo>
                  <a:pt x="26111" y="98342"/>
                </a:lnTo>
                <a:lnTo>
                  <a:pt x="26111" y="57491"/>
                </a:lnTo>
                <a:lnTo>
                  <a:pt x="24929" y="51444"/>
                </a:lnTo>
                <a:lnTo>
                  <a:pt x="22553" y="45385"/>
                </a:lnTo>
                <a:lnTo>
                  <a:pt x="21370" y="39339"/>
                </a:lnTo>
                <a:lnTo>
                  <a:pt x="20177" y="34792"/>
                </a:lnTo>
                <a:lnTo>
                  <a:pt x="16619" y="28745"/>
                </a:lnTo>
                <a:lnTo>
                  <a:pt x="15426" y="24210"/>
                </a:lnTo>
                <a:lnTo>
                  <a:pt x="13061" y="19663"/>
                </a:lnTo>
                <a:lnTo>
                  <a:pt x="10685" y="16640"/>
                </a:lnTo>
                <a:lnTo>
                  <a:pt x="8309" y="12105"/>
                </a:lnTo>
                <a:lnTo>
                  <a:pt x="5934" y="9082"/>
                </a:lnTo>
                <a:lnTo>
                  <a:pt x="4751" y="6046"/>
                </a:lnTo>
                <a:lnTo>
                  <a:pt x="3558" y="4534"/>
                </a:lnTo>
                <a:lnTo>
                  <a:pt x="1182" y="0"/>
                </a:lnTo>
                <a:lnTo>
                  <a:pt x="0" y="0"/>
                </a:lnTo>
                <a:lnTo>
                  <a:pt x="0" y="1511"/>
                </a:lnTo>
                <a:lnTo>
                  <a:pt x="1182" y="60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350082" y="4391064"/>
            <a:ext cx="143630" cy="189114"/>
          </a:xfrm>
          <a:custGeom>
            <a:avLst/>
            <a:gdLst/>
            <a:ahLst/>
            <a:cxnLst/>
            <a:rect l="l" t="t" r="r" b="b"/>
            <a:pathLst>
              <a:path w="143630" h="189114">
                <a:moveTo>
                  <a:pt x="29670" y="0"/>
                </a:moveTo>
                <a:lnTo>
                  <a:pt x="0" y="30257"/>
                </a:lnTo>
                <a:lnTo>
                  <a:pt x="0" y="34804"/>
                </a:lnTo>
                <a:lnTo>
                  <a:pt x="1182" y="39339"/>
                </a:lnTo>
                <a:lnTo>
                  <a:pt x="2375" y="43874"/>
                </a:lnTo>
                <a:lnTo>
                  <a:pt x="4751" y="49933"/>
                </a:lnTo>
                <a:lnTo>
                  <a:pt x="5934" y="52956"/>
                </a:lnTo>
                <a:lnTo>
                  <a:pt x="5934" y="55979"/>
                </a:lnTo>
                <a:lnTo>
                  <a:pt x="8309" y="60514"/>
                </a:lnTo>
                <a:lnTo>
                  <a:pt x="9492" y="65061"/>
                </a:lnTo>
                <a:lnTo>
                  <a:pt x="10685" y="68085"/>
                </a:lnTo>
                <a:lnTo>
                  <a:pt x="11868" y="72619"/>
                </a:lnTo>
                <a:lnTo>
                  <a:pt x="13061" y="75643"/>
                </a:lnTo>
                <a:lnTo>
                  <a:pt x="15426" y="81702"/>
                </a:lnTo>
                <a:lnTo>
                  <a:pt x="17802" y="84725"/>
                </a:lnTo>
                <a:lnTo>
                  <a:pt x="18995" y="89260"/>
                </a:lnTo>
                <a:lnTo>
                  <a:pt x="21370" y="95319"/>
                </a:lnTo>
                <a:lnTo>
                  <a:pt x="22553" y="99853"/>
                </a:lnTo>
                <a:lnTo>
                  <a:pt x="24929" y="102877"/>
                </a:lnTo>
                <a:lnTo>
                  <a:pt x="27304" y="108936"/>
                </a:lnTo>
                <a:lnTo>
                  <a:pt x="29670" y="113470"/>
                </a:lnTo>
                <a:lnTo>
                  <a:pt x="33238" y="118005"/>
                </a:lnTo>
                <a:lnTo>
                  <a:pt x="34421" y="124064"/>
                </a:lnTo>
                <a:lnTo>
                  <a:pt x="37980" y="128599"/>
                </a:lnTo>
                <a:lnTo>
                  <a:pt x="41548" y="133147"/>
                </a:lnTo>
                <a:lnTo>
                  <a:pt x="43924" y="139193"/>
                </a:lnTo>
                <a:lnTo>
                  <a:pt x="47482" y="142216"/>
                </a:lnTo>
                <a:lnTo>
                  <a:pt x="49858" y="145239"/>
                </a:lnTo>
                <a:lnTo>
                  <a:pt x="53416" y="149787"/>
                </a:lnTo>
                <a:lnTo>
                  <a:pt x="56975" y="154322"/>
                </a:lnTo>
                <a:lnTo>
                  <a:pt x="60533" y="157345"/>
                </a:lnTo>
                <a:lnTo>
                  <a:pt x="65284" y="160368"/>
                </a:lnTo>
                <a:lnTo>
                  <a:pt x="68843" y="163404"/>
                </a:lnTo>
                <a:lnTo>
                  <a:pt x="72411" y="166427"/>
                </a:lnTo>
                <a:lnTo>
                  <a:pt x="75970" y="167939"/>
                </a:lnTo>
                <a:lnTo>
                  <a:pt x="80721" y="170962"/>
                </a:lnTo>
                <a:lnTo>
                  <a:pt x="84280" y="172473"/>
                </a:lnTo>
                <a:lnTo>
                  <a:pt x="89031" y="175509"/>
                </a:lnTo>
                <a:lnTo>
                  <a:pt x="92589" y="177021"/>
                </a:lnTo>
                <a:lnTo>
                  <a:pt x="97331" y="178532"/>
                </a:lnTo>
                <a:lnTo>
                  <a:pt x="100899" y="180044"/>
                </a:lnTo>
                <a:lnTo>
                  <a:pt x="105640" y="183067"/>
                </a:lnTo>
                <a:lnTo>
                  <a:pt x="112767" y="183067"/>
                </a:lnTo>
                <a:lnTo>
                  <a:pt x="116326" y="184579"/>
                </a:lnTo>
                <a:lnTo>
                  <a:pt x="119884" y="186090"/>
                </a:lnTo>
                <a:lnTo>
                  <a:pt x="122260" y="186090"/>
                </a:lnTo>
                <a:lnTo>
                  <a:pt x="125828" y="187602"/>
                </a:lnTo>
                <a:lnTo>
                  <a:pt x="136504" y="187602"/>
                </a:lnTo>
                <a:lnTo>
                  <a:pt x="140072" y="189114"/>
                </a:lnTo>
                <a:lnTo>
                  <a:pt x="143630" y="189114"/>
                </a:lnTo>
                <a:lnTo>
                  <a:pt x="141255" y="187602"/>
                </a:lnTo>
                <a:lnTo>
                  <a:pt x="137696" y="184579"/>
                </a:lnTo>
                <a:lnTo>
                  <a:pt x="134138" y="183067"/>
                </a:lnTo>
                <a:lnTo>
                  <a:pt x="129387" y="178532"/>
                </a:lnTo>
                <a:lnTo>
                  <a:pt x="124635" y="175509"/>
                </a:lnTo>
                <a:lnTo>
                  <a:pt x="118701" y="170962"/>
                </a:lnTo>
                <a:lnTo>
                  <a:pt x="113950" y="166427"/>
                </a:lnTo>
                <a:lnTo>
                  <a:pt x="109209" y="163404"/>
                </a:lnTo>
                <a:lnTo>
                  <a:pt x="106833" y="160368"/>
                </a:lnTo>
                <a:lnTo>
                  <a:pt x="103275" y="157345"/>
                </a:lnTo>
                <a:lnTo>
                  <a:pt x="99706" y="154322"/>
                </a:lnTo>
                <a:lnTo>
                  <a:pt x="97331" y="151298"/>
                </a:lnTo>
                <a:lnTo>
                  <a:pt x="93772" y="148275"/>
                </a:lnTo>
                <a:lnTo>
                  <a:pt x="90214" y="145239"/>
                </a:lnTo>
                <a:lnTo>
                  <a:pt x="87838" y="142216"/>
                </a:lnTo>
                <a:lnTo>
                  <a:pt x="84280" y="139193"/>
                </a:lnTo>
                <a:lnTo>
                  <a:pt x="81904" y="136170"/>
                </a:lnTo>
                <a:lnTo>
                  <a:pt x="78345" y="131622"/>
                </a:lnTo>
                <a:lnTo>
                  <a:pt x="75970" y="128599"/>
                </a:lnTo>
                <a:lnTo>
                  <a:pt x="70036" y="122553"/>
                </a:lnTo>
                <a:lnTo>
                  <a:pt x="65284" y="114982"/>
                </a:lnTo>
                <a:lnTo>
                  <a:pt x="62909" y="110447"/>
                </a:lnTo>
                <a:lnTo>
                  <a:pt x="60533" y="107424"/>
                </a:lnTo>
                <a:lnTo>
                  <a:pt x="58168" y="102877"/>
                </a:lnTo>
                <a:lnTo>
                  <a:pt x="55792" y="98342"/>
                </a:lnTo>
                <a:lnTo>
                  <a:pt x="54599" y="93807"/>
                </a:lnTo>
                <a:lnTo>
                  <a:pt x="52223" y="89260"/>
                </a:lnTo>
                <a:lnTo>
                  <a:pt x="49858" y="84725"/>
                </a:lnTo>
                <a:lnTo>
                  <a:pt x="48665" y="81702"/>
                </a:lnTo>
                <a:lnTo>
                  <a:pt x="47482" y="75643"/>
                </a:lnTo>
                <a:lnTo>
                  <a:pt x="45107" y="71108"/>
                </a:lnTo>
                <a:lnTo>
                  <a:pt x="43924" y="66573"/>
                </a:lnTo>
                <a:lnTo>
                  <a:pt x="42731" y="60514"/>
                </a:lnTo>
                <a:lnTo>
                  <a:pt x="40355" y="55979"/>
                </a:lnTo>
                <a:lnTo>
                  <a:pt x="39172" y="51444"/>
                </a:lnTo>
                <a:lnTo>
                  <a:pt x="37980" y="46897"/>
                </a:lnTo>
                <a:lnTo>
                  <a:pt x="37980" y="43874"/>
                </a:lnTo>
                <a:lnTo>
                  <a:pt x="36797" y="39339"/>
                </a:lnTo>
                <a:lnTo>
                  <a:pt x="35614" y="33280"/>
                </a:lnTo>
                <a:lnTo>
                  <a:pt x="34421" y="30257"/>
                </a:lnTo>
                <a:lnTo>
                  <a:pt x="33238" y="25722"/>
                </a:lnTo>
                <a:lnTo>
                  <a:pt x="32046" y="18151"/>
                </a:lnTo>
                <a:lnTo>
                  <a:pt x="32046" y="12105"/>
                </a:lnTo>
                <a:lnTo>
                  <a:pt x="30863" y="7570"/>
                </a:lnTo>
                <a:lnTo>
                  <a:pt x="29670" y="3023"/>
                </a:lnTo>
                <a:lnTo>
                  <a:pt x="296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296666" y="4468231"/>
            <a:ext cx="132945" cy="184579"/>
          </a:xfrm>
          <a:custGeom>
            <a:avLst/>
            <a:gdLst/>
            <a:ahLst/>
            <a:cxnLst/>
            <a:rect l="l" t="t" r="r" b="b"/>
            <a:pathLst>
              <a:path w="132945" h="184579">
                <a:moveTo>
                  <a:pt x="98523" y="133134"/>
                </a:moveTo>
                <a:lnTo>
                  <a:pt x="96148" y="130111"/>
                </a:lnTo>
                <a:lnTo>
                  <a:pt x="92589" y="127087"/>
                </a:lnTo>
                <a:lnTo>
                  <a:pt x="90214" y="125563"/>
                </a:lnTo>
                <a:lnTo>
                  <a:pt x="86655" y="122540"/>
                </a:lnTo>
                <a:lnTo>
                  <a:pt x="84280" y="119517"/>
                </a:lnTo>
                <a:lnTo>
                  <a:pt x="81904" y="116494"/>
                </a:lnTo>
                <a:lnTo>
                  <a:pt x="78345" y="111946"/>
                </a:lnTo>
                <a:lnTo>
                  <a:pt x="75970" y="108923"/>
                </a:lnTo>
                <a:lnTo>
                  <a:pt x="72411" y="105900"/>
                </a:lnTo>
                <a:lnTo>
                  <a:pt x="66477" y="98342"/>
                </a:lnTo>
                <a:lnTo>
                  <a:pt x="61726" y="92283"/>
                </a:lnTo>
                <a:lnTo>
                  <a:pt x="59350" y="87748"/>
                </a:lnTo>
                <a:lnTo>
                  <a:pt x="55792" y="83201"/>
                </a:lnTo>
                <a:lnTo>
                  <a:pt x="53416" y="80177"/>
                </a:lnTo>
                <a:lnTo>
                  <a:pt x="51041" y="75643"/>
                </a:lnTo>
                <a:lnTo>
                  <a:pt x="48665" y="71108"/>
                </a:lnTo>
                <a:lnTo>
                  <a:pt x="46289" y="68072"/>
                </a:lnTo>
                <a:lnTo>
                  <a:pt x="43924" y="63537"/>
                </a:lnTo>
                <a:lnTo>
                  <a:pt x="42731" y="60514"/>
                </a:lnTo>
                <a:lnTo>
                  <a:pt x="39172" y="55979"/>
                </a:lnTo>
                <a:lnTo>
                  <a:pt x="37980" y="51432"/>
                </a:lnTo>
                <a:lnTo>
                  <a:pt x="35614" y="46897"/>
                </a:lnTo>
                <a:lnTo>
                  <a:pt x="33238" y="43874"/>
                </a:lnTo>
                <a:lnTo>
                  <a:pt x="30863" y="36303"/>
                </a:lnTo>
                <a:lnTo>
                  <a:pt x="27304" y="30257"/>
                </a:lnTo>
                <a:lnTo>
                  <a:pt x="23736" y="24198"/>
                </a:lnTo>
                <a:lnTo>
                  <a:pt x="21370" y="18151"/>
                </a:lnTo>
                <a:lnTo>
                  <a:pt x="18995" y="12092"/>
                </a:lnTo>
                <a:lnTo>
                  <a:pt x="16619" y="9069"/>
                </a:lnTo>
                <a:lnTo>
                  <a:pt x="15426" y="4534"/>
                </a:lnTo>
                <a:lnTo>
                  <a:pt x="14243" y="3023"/>
                </a:lnTo>
                <a:lnTo>
                  <a:pt x="14243" y="0"/>
                </a:lnTo>
                <a:lnTo>
                  <a:pt x="0" y="13617"/>
                </a:lnTo>
                <a:lnTo>
                  <a:pt x="0" y="18151"/>
                </a:lnTo>
                <a:lnTo>
                  <a:pt x="1182" y="21174"/>
                </a:lnTo>
                <a:lnTo>
                  <a:pt x="1182" y="25709"/>
                </a:lnTo>
                <a:lnTo>
                  <a:pt x="2375" y="30257"/>
                </a:lnTo>
                <a:lnTo>
                  <a:pt x="3558" y="36303"/>
                </a:lnTo>
                <a:lnTo>
                  <a:pt x="5934" y="43874"/>
                </a:lnTo>
                <a:lnTo>
                  <a:pt x="5934" y="46897"/>
                </a:lnTo>
                <a:lnTo>
                  <a:pt x="7126" y="51432"/>
                </a:lnTo>
                <a:lnTo>
                  <a:pt x="9492" y="54455"/>
                </a:lnTo>
                <a:lnTo>
                  <a:pt x="10685" y="59002"/>
                </a:lnTo>
                <a:lnTo>
                  <a:pt x="11868" y="63537"/>
                </a:lnTo>
                <a:lnTo>
                  <a:pt x="13061" y="68072"/>
                </a:lnTo>
                <a:lnTo>
                  <a:pt x="15426" y="72619"/>
                </a:lnTo>
                <a:lnTo>
                  <a:pt x="17802" y="77154"/>
                </a:lnTo>
                <a:lnTo>
                  <a:pt x="18995" y="81689"/>
                </a:lnTo>
                <a:lnTo>
                  <a:pt x="21370" y="86236"/>
                </a:lnTo>
                <a:lnTo>
                  <a:pt x="23736" y="90771"/>
                </a:lnTo>
                <a:lnTo>
                  <a:pt x="27304" y="96818"/>
                </a:lnTo>
                <a:lnTo>
                  <a:pt x="29680" y="101365"/>
                </a:lnTo>
                <a:lnTo>
                  <a:pt x="32046" y="107411"/>
                </a:lnTo>
                <a:lnTo>
                  <a:pt x="35614" y="111946"/>
                </a:lnTo>
                <a:lnTo>
                  <a:pt x="39172" y="118005"/>
                </a:lnTo>
                <a:lnTo>
                  <a:pt x="41548" y="122540"/>
                </a:lnTo>
                <a:lnTo>
                  <a:pt x="45107" y="127087"/>
                </a:lnTo>
                <a:lnTo>
                  <a:pt x="48665" y="131622"/>
                </a:lnTo>
                <a:lnTo>
                  <a:pt x="51041" y="136157"/>
                </a:lnTo>
                <a:lnTo>
                  <a:pt x="54599" y="140705"/>
                </a:lnTo>
                <a:lnTo>
                  <a:pt x="56975" y="145239"/>
                </a:lnTo>
                <a:lnTo>
                  <a:pt x="59350" y="148262"/>
                </a:lnTo>
                <a:lnTo>
                  <a:pt x="62909" y="152797"/>
                </a:lnTo>
                <a:lnTo>
                  <a:pt x="67660" y="157345"/>
                </a:lnTo>
                <a:lnTo>
                  <a:pt x="72411" y="163391"/>
                </a:lnTo>
                <a:lnTo>
                  <a:pt x="77153" y="167926"/>
                </a:lnTo>
                <a:lnTo>
                  <a:pt x="81904" y="172473"/>
                </a:lnTo>
                <a:lnTo>
                  <a:pt x="84280" y="175497"/>
                </a:lnTo>
                <a:lnTo>
                  <a:pt x="87838" y="178520"/>
                </a:lnTo>
                <a:lnTo>
                  <a:pt x="91396" y="180031"/>
                </a:lnTo>
                <a:lnTo>
                  <a:pt x="93772" y="183067"/>
                </a:lnTo>
                <a:lnTo>
                  <a:pt x="96148" y="184579"/>
                </a:lnTo>
                <a:lnTo>
                  <a:pt x="97341" y="184579"/>
                </a:lnTo>
                <a:lnTo>
                  <a:pt x="132945" y="157345"/>
                </a:lnTo>
                <a:lnTo>
                  <a:pt x="130569" y="155833"/>
                </a:lnTo>
                <a:lnTo>
                  <a:pt x="128194" y="154309"/>
                </a:lnTo>
                <a:lnTo>
                  <a:pt x="125828" y="152797"/>
                </a:lnTo>
                <a:lnTo>
                  <a:pt x="122260" y="149774"/>
                </a:lnTo>
                <a:lnTo>
                  <a:pt x="117518" y="148262"/>
                </a:lnTo>
                <a:lnTo>
                  <a:pt x="112767" y="143728"/>
                </a:lnTo>
                <a:lnTo>
                  <a:pt x="108016" y="140705"/>
                </a:lnTo>
                <a:lnTo>
                  <a:pt x="104457" y="137669"/>
                </a:lnTo>
                <a:lnTo>
                  <a:pt x="102082" y="134645"/>
                </a:lnTo>
                <a:lnTo>
                  <a:pt x="98523" y="133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402306" y="4047628"/>
            <a:ext cx="58168" cy="154322"/>
          </a:xfrm>
          <a:custGeom>
            <a:avLst/>
            <a:gdLst/>
            <a:ahLst/>
            <a:cxnLst/>
            <a:rect l="l" t="t" r="r" b="b"/>
            <a:pathLst>
              <a:path w="58168" h="154322">
                <a:moveTo>
                  <a:pt x="30863" y="86236"/>
                </a:moveTo>
                <a:lnTo>
                  <a:pt x="32056" y="81702"/>
                </a:lnTo>
                <a:lnTo>
                  <a:pt x="33238" y="77154"/>
                </a:lnTo>
                <a:lnTo>
                  <a:pt x="34431" y="74131"/>
                </a:lnTo>
                <a:lnTo>
                  <a:pt x="35614" y="66573"/>
                </a:lnTo>
                <a:lnTo>
                  <a:pt x="37990" y="60514"/>
                </a:lnTo>
                <a:lnTo>
                  <a:pt x="39172" y="54468"/>
                </a:lnTo>
                <a:lnTo>
                  <a:pt x="40365" y="46897"/>
                </a:lnTo>
                <a:lnTo>
                  <a:pt x="42741" y="40851"/>
                </a:lnTo>
                <a:lnTo>
                  <a:pt x="43924" y="36303"/>
                </a:lnTo>
                <a:lnTo>
                  <a:pt x="46299" y="30257"/>
                </a:lnTo>
                <a:lnTo>
                  <a:pt x="47482" y="25722"/>
                </a:lnTo>
                <a:lnTo>
                  <a:pt x="48675" y="21174"/>
                </a:lnTo>
                <a:lnTo>
                  <a:pt x="51051" y="16640"/>
                </a:lnTo>
                <a:lnTo>
                  <a:pt x="52233" y="12105"/>
                </a:lnTo>
                <a:lnTo>
                  <a:pt x="53416" y="9082"/>
                </a:lnTo>
                <a:lnTo>
                  <a:pt x="54609" y="6046"/>
                </a:lnTo>
                <a:lnTo>
                  <a:pt x="55792" y="4534"/>
                </a:lnTo>
                <a:lnTo>
                  <a:pt x="56985" y="1511"/>
                </a:lnTo>
                <a:lnTo>
                  <a:pt x="58168" y="0"/>
                </a:lnTo>
                <a:lnTo>
                  <a:pt x="56985" y="0"/>
                </a:lnTo>
                <a:lnTo>
                  <a:pt x="52233" y="3023"/>
                </a:lnTo>
                <a:lnTo>
                  <a:pt x="49858" y="4534"/>
                </a:lnTo>
                <a:lnTo>
                  <a:pt x="46299" y="6046"/>
                </a:lnTo>
                <a:lnTo>
                  <a:pt x="43924" y="7557"/>
                </a:lnTo>
                <a:lnTo>
                  <a:pt x="40365" y="12105"/>
                </a:lnTo>
                <a:lnTo>
                  <a:pt x="35614" y="13617"/>
                </a:lnTo>
                <a:lnTo>
                  <a:pt x="32056" y="18151"/>
                </a:lnTo>
                <a:lnTo>
                  <a:pt x="28497" y="21174"/>
                </a:lnTo>
                <a:lnTo>
                  <a:pt x="24929" y="27234"/>
                </a:lnTo>
                <a:lnTo>
                  <a:pt x="21370" y="31768"/>
                </a:lnTo>
                <a:lnTo>
                  <a:pt x="17812" y="37827"/>
                </a:lnTo>
                <a:lnTo>
                  <a:pt x="14253" y="43874"/>
                </a:lnTo>
                <a:lnTo>
                  <a:pt x="13061" y="51444"/>
                </a:lnTo>
                <a:lnTo>
                  <a:pt x="10685" y="59002"/>
                </a:lnTo>
                <a:lnTo>
                  <a:pt x="8309" y="66573"/>
                </a:lnTo>
                <a:lnTo>
                  <a:pt x="7126" y="69596"/>
                </a:lnTo>
                <a:lnTo>
                  <a:pt x="7126" y="74131"/>
                </a:lnTo>
                <a:lnTo>
                  <a:pt x="5944" y="77154"/>
                </a:lnTo>
                <a:lnTo>
                  <a:pt x="5944" y="81702"/>
                </a:lnTo>
                <a:lnTo>
                  <a:pt x="4751" y="84725"/>
                </a:lnTo>
                <a:lnTo>
                  <a:pt x="3568" y="89260"/>
                </a:lnTo>
                <a:lnTo>
                  <a:pt x="2375" y="92283"/>
                </a:lnTo>
                <a:lnTo>
                  <a:pt x="2375" y="110447"/>
                </a:lnTo>
                <a:lnTo>
                  <a:pt x="1192" y="116494"/>
                </a:lnTo>
                <a:lnTo>
                  <a:pt x="0" y="122553"/>
                </a:lnTo>
                <a:lnTo>
                  <a:pt x="0" y="142216"/>
                </a:lnTo>
                <a:lnTo>
                  <a:pt x="24929" y="154322"/>
                </a:lnTo>
                <a:lnTo>
                  <a:pt x="24929" y="146751"/>
                </a:lnTo>
                <a:lnTo>
                  <a:pt x="26122" y="143728"/>
                </a:lnTo>
                <a:lnTo>
                  <a:pt x="26122" y="133134"/>
                </a:lnTo>
                <a:lnTo>
                  <a:pt x="27304" y="125576"/>
                </a:lnTo>
                <a:lnTo>
                  <a:pt x="28497" y="119517"/>
                </a:lnTo>
                <a:lnTo>
                  <a:pt x="28497" y="108936"/>
                </a:lnTo>
                <a:lnTo>
                  <a:pt x="29680" y="104388"/>
                </a:lnTo>
                <a:lnTo>
                  <a:pt x="29680" y="93807"/>
                </a:lnTo>
                <a:lnTo>
                  <a:pt x="30863" y="89260"/>
                </a:lnTo>
                <a:lnTo>
                  <a:pt x="30863" y="862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948870" y="3840349"/>
            <a:ext cx="122260" cy="80190"/>
          </a:xfrm>
          <a:custGeom>
            <a:avLst/>
            <a:gdLst/>
            <a:ahLst/>
            <a:cxnLst/>
            <a:rect l="l" t="t" r="r" b="b"/>
            <a:pathLst>
              <a:path w="122260" h="80190">
                <a:moveTo>
                  <a:pt x="2365" y="56017"/>
                </a:moveTo>
                <a:lnTo>
                  <a:pt x="4741" y="59066"/>
                </a:lnTo>
                <a:lnTo>
                  <a:pt x="8309" y="60463"/>
                </a:lnTo>
                <a:lnTo>
                  <a:pt x="13050" y="65036"/>
                </a:lnTo>
                <a:lnTo>
                  <a:pt x="17802" y="68085"/>
                </a:lnTo>
                <a:lnTo>
                  <a:pt x="23736" y="71108"/>
                </a:lnTo>
                <a:lnTo>
                  <a:pt x="26111" y="72619"/>
                </a:lnTo>
                <a:lnTo>
                  <a:pt x="28487" y="74144"/>
                </a:lnTo>
                <a:lnTo>
                  <a:pt x="32046" y="75655"/>
                </a:lnTo>
                <a:lnTo>
                  <a:pt x="35604" y="77167"/>
                </a:lnTo>
                <a:lnTo>
                  <a:pt x="39162" y="77167"/>
                </a:lnTo>
                <a:lnTo>
                  <a:pt x="41538" y="78678"/>
                </a:lnTo>
                <a:lnTo>
                  <a:pt x="46289" y="78678"/>
                </a:lnTo>
                <a:lnTo>
                  <a:pt x="49848" y="80190"/>
                </a:lnTo>
                <a:lnTo>
                  <a:pt x="53416" y="78678"/>
                </a:lnTo>
                <a:lnTo>
                  <a:pt x="65284" y="78678"/>
                </a:lnTo>
                <a:lnTo>
                  <a:pt x="68843" y="77167"/>
                </a:lnTo>
                <a:lnTo>
                  <a:pt x="73594" y="77167"/>
                </a:lnTo>
                <a:lnTo>
                  <a:pt x="78335" y="75655"/>
                </a:lnTo>
                <a:lnTo>
                  <a:pt x="83087" y="74144"/>
                </a:lnTo>
                <a:lnTo>
                  <a:pt x="86645" y="71108"/>
                </a:lnTo>
                <a:lnTo>
                  <a:pt x="90214" y="68085"/>
                </a:lnTo>
                <a:lnTo>
                  <a:pt x="93772" y="65036"/>
                </a:lnTo>
                <a:lnTo>
                  <a:pt x="97331" y="63512"/>
                </a:lnTo>
                <a:lnTo>
                  <a:pt x="99706" y="60463"/>
                </a:lnTo>
                <a:lnTo>
                  <a:pt x="103265" y="59066"/>
                </a:lnTo>
                <a:lnTo>
                  <a:pt x="105640" y="56017"/>
                </a:lnTo>
                <a:lnTo>
                  <a:pt x="108016" y="54493"/>
                </a:lnTo>
                <a:lnTo>
                  <a:pt x="111574" y="48396"/>
                </a:lnTo>
                <a:lnTo>
                  <a:pt x="115133" y="43823"/>
                </a:lnTo>
                <a:lnTo>
                  <a:pt x="117508" y="37853"/>
                </a:lnTo>
                <a:lnTo>
                  <a:pt x="119884" y="33280"/>
                </a:lnTo>
                <a:lnTo>
                  <a:pt x="121077" y="27183"/>
                </a:lnTo>
                <a:lnTo>
                  <a:pt x="122260" y="22737"/>
                </a:lnTo>
                <a:lnTo>
                  <a:pt x="122260" y="15115"/>
                </a:lnTo>
                <a:lnTo>
                  <a:pt x="121077" y="9018"/>
                </a:lnTo>
                <a:lnTo>
                  <a:pt x="118701" y="6097"/>
                </a:lnTo>
                <a:lnTo>
                  <a:pt x="116326" y="3048"/>
                </a:lnTo>
                <a:lnTo>
                  <a:pt x="112767" y="1524"/>
                </a:lnTo>
                <a:lnTo>
                  <a:pt x="110392" y="0"/>
                </a:lnTo>
                <a:lnTo>
                  <a:pt x="99706" y="0"/>
                </a:lnTo>
                <a:lnTo>
                  <a:pt x="99706" y="4572"/>
                </a:lnTo>
                <a:lnTo>
                  <a:pt x="98523" y="7621"/>
                </a:lnTo>
                <a:lnTo>
                  <a:pt x="97331" y="15115"/>
                </a:lnTo>
                <a:lnTo>
                  <a:pt x="94955" y="18164"/>
                </a:lnTo>
                <a:lnTo>
                  <a:pt x="93772" y="21213"/>
                </a:lnTo>
                <a:lnTo>
                  <a:pt x="91396" y="25785"/>
                </a:lnTo>
                <a:lnTo>
                  <a:pt x="89021" y="28707"/>
                </a:lnTo>
                <a:lnTo>
                  <a:pt x="85462" y="33280"/>
                </a:lnTo>
                <a:lnTo>
                  <a:pt x="81904" y="36328"/>
                </a:lnTo>
                <a:lnTo>
                  <a:pt x="77153" y="39377"/>
                </a:lnTo>
                <a:lnTo>
                  <a:pt x="72401" y="43823"/>
                </a:lnTo>
                <a:lnTo>
                  <a:pt x="68843" y="43823"/>
                </a:lnTo>
                <a:lnTo>
                  <a:pt x="66467" y="45347"/>
                </a:lnTo>
                <a:lnTo>
                  <a:pt x="62909" y="46872"/>
                </a:lnTo>
                <a:lnTo>
                  <a:pt x="60533" y="48396"/>
                </a:lnTo>
                <a:lnTo>
                  <a:pt x="56975" y="48396"/>
                </a:lnTo>
                <a:lnTo>
                  <a:pt x="53416" y="49920"/>
                </a:lnTo>
                <a:lnTo>
                  <a:pt x="51041" y="49920"/>
                </a:lnTo>
                <a:lnTo>
                  <a:pt x="47472" y="51444"/>
                </a:lnTo>
                <a:lnTo>
                  <a:pt x="45107" y="51444"/>
                </a:lnTo>
                <a:lnTo>
                  <a:pt x="41538" y="52969"/>
                </a:lnTo>
                <a:lnTo>
                  <a:pt x="37980" y="52969"/>
                </a:lnTo>
                <a:lnTo>
                  <a:pt x="35604" y="54493"/>
                </a:lnTo>
                <a:lnTo>
                  <a:pt x="13050" y="54493"/>
                </a:lnTo>
                <a:lnTo>
                  <a:pt x="8309" y="52969"/>
                </a:lnTo>
                <a:lnTo>
                  <a:pt x="0" y="52969"/>
                </a:lnTo>
                <a:lnTo>
                  <a:pt x="0" y="54493"/>
                </a:lnTo>
                <a:lnTo>
                  <a:pt x="2365" y="56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486586" y="3834252"/>
            <a:ext cx="166164" cy="242121"/>
          </a:xfrm>
          <a:custGeom>
            <a:avLst/>
            <a:gdLst/>
            <a:ahLst/>
            <a:cxnLst/>
            <a:rect l="l" t="t" r="r" b="b"/>
            <a:pathLst>
              <a:path w="166164" h="242121">
                <a:moveTo>
                  <a:pt x="30863" y="43950"/>
                </a:moveTo>
                <a:lnTo>
                  <a:pt x="32056" y="37853"/>
                </a:lnTo>
                <a:lnTo>
                  <a:pt x="33238" y="31883"/>
                </a:lnTo>
                <a:lnTo>
                  <a:pt x="35614" y="27310"/>
                </a:lnTo>
                <a:lnTo>
                  <a:pt x="36797" y="22737"/>
                </a:lnTo>
                <a:lnTo>
                  <a:pt x="37990" y="18164"/>
                </a:lnTo>
                <a:lnTo>
                  <a:pt x="39172" y="13718"/>
                </a:lnTo>
                <a:lnTo>
                  <a:pt x="40365" y="10670"/>
                </a:lnTo>
                <a:lnTo>
                  <a:pt x="41548" y="7621"/>
                </a:lnTo>
                <a:lnTo>
                  <a:pt x="41548" y="4572"/>
                </a:lnTo>
                <a:lnTo>
                  <a:pt x="42741" y="1524"/>
                </a:lnTo>
                <a:lnTo>
                  <a:pt x="43924" y="0"/>
                </a:lnTo>
                <a:lnTo>
                  <a:pt x="22553" y="1524"/>
                </a:lnTo>
                <a:lnTo>
                  <a:pt x="21370" y="3048"/>
                </a:lnTo>
                <a:lnTo>
                  <a:pt x="21370" y="6097"/>
                </a:lnTo>
                <a:lnTo>
                  <a:pt x="18995" y="9145"/>
                </a:lnTo>
                <a:lnTo>
                  <a:pt x="17812" y="13718"/>
                </a:lnTo>
                <a:lnTo>
                  <a:pt x="16619" y="16640"/>
                </a:lnTo>
                <a:lnTo>
                  <a:pt x="15436" y="22737"/>
                </a:lnTo>
                <a:lnTo>
                  <a:pt x="14243" y="27310"/>
                </a:lnTo>
                <a:lnTo>
                  <a:pt x="11878" y="33280"/>
                </a:lnTo>
                <a:lnTo>
                  <a:pt x="10685" y="39377"/>
                </a:lnTo>
                <a:lnTo>
                  <a:pt x="9502" y="45474"/>
                </a:lnTo>
                <a:lnTo>
                  <a:pt x="7126" y="52969"/>
                </a:lnTo>
                <a:lnTo>
                  <a:pt x="5934" y="60590"/>
                </a:lnTo>
                <a:lnTo>
                  <a:pt x="4751" y="63639"/>
                </a:lnTo>
                <a:lnTo>
                  <a:pt x="4751" y="75693"/>
                </a:lnTo>
                <a:lnTo>
                  <a:pt x="3568" y="80241"/>
                </a:lnTo>
                <a:lnTo>
                  <a:pt x="2375" y="83264"/>
                </a:lnTo>
                <a:lnTo>
                  <a:pt x="2375" y="92334"/>
                </a:lnTo>
                <a:lnTo>
                  <a:pt x="1192" y="95369"/>
                </a:lnTo>
                <a:lnTo>
                  <a:pt x="1192" y="110498"/>
                </a:lnTo>
                <a:lnTo>
                  <a:pt x="0" y="113521"/>
                </a:lnTo>
                <a:lnTo>
                  <a:pt x="0" y="122604"/>
                </a:lnTo>
                <a:lnTo>
                  <a:pt x="1192" y="127138"/>
                </a:lnTo>
                <a:lnTo>
                  <a:pt x="1192" y="140755"/>
                </a:lnTo>
                <a:lnTo>
                  <a:pt x="2375" y="145290"/>
                </a:lnTo>
                <a:lnTo>
                  <a:pt x="2375" y="149825"/>
                </a:lnTo>
                <a:lnTo>
                  <a:pt x="3568" y="154372"/>
                </a:lnTo>
                <a:lnTo>
                  <a:pt x="3568" y="158907"/>
                </a:lnTo>
                <a:lnTo>
                  <a:pt x="4751" y="163442"/>
                </a:lnTo>
                <a:lnTo>
                  <a:pt x="4751" y="167989"/>
                </a:lnTo>
                <a:lnTo>
                  <a:pt x="5934" y="171013"/>
                </a:lnTo>
                <a:lnTo>
                  <a:pt x="8309" y="175547"/>
                </a:lnTo>
                <a:lnTo>
                  <a:pt x="9502" y="181606"/>
                </a:lnTo>
                <a:lnTo>
                  <a:pt x="10685" y="184630"/>
                </a:lnTo>
                <a:lnTo>
                  <a:pt x="11878" y="189164"/>
                </a:lnTo>
                <a:lnTo>
                  <a:pt x="14243" y="193712"/>
                </a:lnTo>
                <a:lnTo>
                  <a:pt x="15436" y="198247"/>
                </a:lnTo>
                <a:lnTo>
                  <a:pt x="17812" y="202781"/>
                </a:lnTo>
                <a:lnTo>
                  <a:pt x="20187" y="205805"/>
                </a:lnTo>
                <a:lnTo>
                  <a:pt x="21370" y="210352"/>
                </a:lnTo>
                <a:lnTo>
                  <a:pt x="24929" y="214887"/>
                </a:lnTo>
                <a:lnTo>
                  <a:pt x="29680" y="222457"/>
                </a:lnTo>
                <a:lnTo>
                  <a:pt x="34431" y="228504"/>
                </a:lnTo>
                <a:lnTo>
                  <a:pt x="40365" y="233039"/>
                </a:lnTo>
                <a:lnTo>
                  <a:pt x="45107" y="237586"/>
                </a:lnTo>
                <a:lnTo>
                  <a:pt x="51041" y="239098"/>
                </a:lnTo>
                <a:lnTo>
                  <a:pt x="56985" y="240609"/>
                </a:lnTo>
                <a:lnTo>
                  <a:pt x="59350" y="240609"/>
                </a:lnTo>
                <a:lnTo>
                  <a:pt x="61726" y="242121"/>
                </a:lnTo>
                <a:lnTo>
                  <a:pt x="68853" y="242121"/>
                </a:lnTo>
                <a:lnTo>
                  <a:pt x="73594" y="240609"/>
                </a:lnTo>
                <a:lnTo>
                  <a:pt x="79538" y="239098"/>
                </a:lnTo>
                <a:lnTo>
                  <a:pt x="81904" y="239098"/>
                </a:lnTo>
                <a:lnTo>
                  <a:pt x="85472" y="237586"/>
                </a:lnTo>
                <a:lnTo>
                  <a:pt x="87848" y="236074"/>
                </a:lnTo>
                <a:lnTo>
                  <a:pt x="91406" y="234550"/>
                </a:lnTo>
                <a:lnTo>
                  <a:pt x="96148" y="231527"/>
                </a:lnTo>
                <a:lnTo>
                  <a:pt x="102092" y="228504"/>
                </a:lnTo>
                <a:lnTo>
                  <a:pt x="105650" y="225481"/>
                </a:lnTo>
                <a:lnTo>
                  <a:pt x="108026" y="223969"/>
                </a:lnTo>
                <a:lnTo>
                  <a:pt x="111584" y="222457"/>
                </a:lnTo>
                <a:lnTo>
                  <a:pt x="113960" y="219422"/>
                </a:lnTo>
                <a:lnTo>
                  <a:pt x="118701" y="214887"/>
                </a:lnTo>
                <a:lnTo>
                  <a:pt x="124645" y="210352"/>
                </a:lnTo>
                <a:lnTo>
                  <a:pt x="129387" y="204293"/>
                </a:lnTo>
                <a:lnTo>
                  <a:pt x="134138" y="199758"/>
                </a:lnTo>
                <a:lnTo>
                  <a:pt x="138899" y="195223"/>
                </a:lnTo>
                <a:lnTo>
                  <a:pt x="142408" y="189164"/>
                </a:lnTo>
                <a:lnTo>
                  <a:pt x="146016" y="184630"/>
                </a:lnTo>
                <a:lnTo>
                  <a:pt x="150727" y="181606"/>
                </a:lnTo>
                <a:lnTo>
                  <a:pt x="153133" y="175547"/>
                </a:lnTo>
                <a:lnTo>
                  <a:pt x="156641" y="172524"/>
                </a:lnTo>
                <a:lnTo>
                  <a:pt x="159047" y="167989"/>
                </a:lnTo>
                <a:lnTo>
                  <a:pt x="161453" y="166478"/>
                </a:lnTo>
                <a:lnTo>
                  <a:pt x="163858" y="161930"/>
                </a:lnTo>
                <a:lnTo>
                  <a:pt x="166164" y="160419"/>
                </a:lnTo>
                <a:lnTo>
                  <a:pt x="163858" y="160419"/>
                </a:lnTo>
                <a:lnTo>
                  <a:pt x="161453" y="163442"/>
                </a:lnTo>
                <a:lnTo>
                  <a:pt x="159047" y="164966"/>
                </a:lnTo>
                <a:lnTo>
                  <a:pt x="156641" y="166478"/>
                </a:lnTo>
                <a:lnTo>
                  <a:pt x="153133" y="169501"/>
                </a:lnTo>
                <a:lnTo>
                  <a:pt x="150727" y="172524"/>
                </a:lnTo>
                <a:lnTo>
                  <a:pt x="146016" y="174036"/>
                </a:lnTo>
                <a:lnTo>
                  <a:pt x="142408" y="177059"/>
                </a:lnTo>
                <a:lnTo>
                  <a:pt x="137696" y="180095"/>
                </a:lnTo>
                <a:lnTo>
                  <a:pt x="134138" y="183118"/>
                </a:lnTo>
                <a:lnTo>
                  <a:pt x="128204" y="186141"/>
                </a:lnTo>
                <a:lnTo>
                  <a:pt x="123453" y="189164"/>
                </a:lnTo>
                <a:lnTo>
                  <a:pt x="118701" y="190676"/>
                </a:lnTo>
                <a:lnTo>
                  <a:pt x="113960" y="195223"/>
                </a:lnTo>
                <a:lnTo>
                  <a:pt x="108026" y="196735"/>
                </a:lnTo>
                <a:lnTo>
                  <a:pt x="103275" y="198247"/>
                </a:lnTo>
                <a:lnTo>
                  <a:pt x="97341" y="199758"/>
                </a:lnTo>
                <a:lnTo>
                  <a:pt x="92589" y="202781"/>
                </a:lnTo>
                <a:lnTo>
                  <a:pt x="75970" y="202781"/>
                </a:lnTo>
                <a:lnTo>
                  <a:pt x="71229" y="204293"/>
                </a:lnTo>
                <a:lnTo>
                  <a:pt x="66477" y="202781"/>
                </a:lnTo>
                <a:lnTo>
                  <a:pt x="61726" y="201270"/>
                </a:lnTo>
                <a:lnTo>
                  <a:pt x="56985" y="198247"/>
                </a:lnTo>
                <a:lnTo>
                  <a:pt x="52233" y="196735"/>
                </a:lnTo>
                <a:lnTo>
                  <a:pt x="47482" y="192188"/>
                </a:lnTo>
                <a:lnTo>
                  <a:pt x="43924" y="189164"/>
                </a:lnTo>
                <a:lnTo>
                  <a:pt x="40365" y="184630"/>
                </a:lnTo>
                <a:lnTo>
                  <a:pt x="37990" y="178571"/>
                </a:lnTo>
                <a:lnTo>
                  <a:pt x="33238" y="172524"/>
                </a:lnTo>
                <a:lnTo>
                  <a:pt x="30863" y="164966"/>
                </a:lnTo>
                <a:lnTo>
                  <a:pt x="28487" y="157396"/>
                </a:lnTo>
                <a:lnTo>
                  <a:pt x="26122" y="151349"/>
                </a:lnTo>
                <a:lnTo>
                  <a:pt x="26122" y="146802"/>
                </a:lnTo>
                <a:lnTo>
                  <a:pt x="24929" y="143779"/>
                </a:lnTo>
                <a:lnTo>
                  <a:pt x="23746" y="139244"/>
                </a:lnTo>
                <a:lnTo>
                  <a:pt x="23746" y="136208"/>
                </a:lnTo>
                <a:lnTo>
                  <a:pt x="22553" y="128650"/>
                </a:lnTo>
                <a:lnTo>
                  <a:pt x="22553" y="95369"/>
                </a:lnTo>
                <a:lnTo>
                  <a:pt x="23746" y="90822"/>
                </a:lnTo>
                <a:lnTo>
                  <a:pt x="23746" y="83264"/>
                </a:lnTo>
                <a:lnTo>
                  <a:pt x="24929" y="77205"/>
                </a:lnTo>
                <a:lnTo>
                  <a:pt x="26122" y="69609"/>
                </a:lnTo>
                <a:lnTo>
                  <a:pt x="27304" y="63639"/>
                </a:lnTo>
                <a:lnTo>
                  <a:pt x="28487" y="56017"/>
                </a:lnTo>
                <a:lnTo>
                  <a:pt x="29680" y="49920"/>
                </a:lnTo>
                <a:lnTo>
                  <a:pt x="30863" y="439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985667" y="4757199"/>
            <a:ext cx="40355" cy="196684"/>
          </a:xfrm>
          <a:custGeom>
            <a:avLst/>
            <a:gdLst/>
            <a:ahLst/>
            <a:cxnLst/>
            <a:rect l="l" t="t" r="r" b="b"/>
            <a:pathLst>
              <a:path w="40355" h="196684">
                <a:moveTo>
                  <a:pt x="23736" y="75643"/>
                </a:moveTo>
                <a:lnTo>
                  <a:pt x="24919" y="71108"/>
                </a:lnTo>
                <a:lnTo>
                  <a:pt x="26111" y="66573"/>
                </a:lnTo>
                <a:lnTo>
                  <a:pt x="26111" y="63537"/>
                </a:lnTo>
                <a:lnTo>
                  <a:pt x="27294" y="59002"/>
                </a:lnTo>
                <a:lnTo>
                  <a:pt x="28487" y="55979"/>
                </a:lnTo>
                <a:lnTo>
                  <a:pt x="28487" y="52956"/>
                </a:lnTo>
                <a:lnTo>
                  <a:pt x="29670" y="51444"/>
                </a:lnTo>
                <a:lnTo>
                  <a:pt x="29670" y="45385"/>
                </a:lnTo>
                <a:lnTo>
                  <a:pt x="30863" y="40851"/>
                </a:lnTo>
                <a:lnTo>
                  <a:pt x="32046" y="34792"/>
                </a:lnTo>
                <a:lnTo>
                  <a:pt x="33228" y="30257"/>
                </a:lnTo>
                <a:lnTo>
                  <a:pt x="34421" y="25722"/>
                </a:lnTo>
                <a:lnTo>
                  <a:pt x="35604" y="22699"/>
                </a:lnTo>
                <a:lnTo>
                  <a:pt x="35604" y="18151"/>
                </a:lnTo>
                <a:lnTo>
                  <a:pt x="36797" y="15128"/>
                </a:lnTo>
                <a:lnTo>
                  <a:pt x="37980" y="7570"/>
                </a:lnTo>
                <a:lnTo>
                  <a:pt x="39172" y="3023"/>
                </a:lnTo>
                <a:lnTo>
                  <a:pt x="40355" y="0"/>
                </a:lnTo>
                <a:lnTo>
                  <a:pt x="35604" y="3023"/>
                </a:lnTo>
                <a:lnTo>
                  <a:pt x="32046" y="9082"/>
                </a:lnTo>
                <a:lnTo>
                  <a:pt x="28487" y="13617"/>
                </a:lnTo>
                <a:lnTo>
                  <a:pt x="24919" y="19663"/>
                </a:lnTo>
                <a:lnTo>
                  <a:pt x="21360" y="24210"/>
                </a:lnTo>
                <a:lnTo>
                  <a:pt x="18985" y="30257"/>
                </a:lnTo>
                <a:lnTo>
                  <a:pt x="15426" y="36316"/>
                </a:lnTo>
                <a:lnTo>
                  <a:pt x="14243" y="43874"/>
                </a:lnTo>
                <a:lnTo>
                  <a:pt x="11868" y="48409"/>
                </a:lnTo>
                <a:lnTo>
                  <a:pt x="9492" y="54468"/>
                </a:lnTo>
                <a:lnTo>
                  <a:pt x="8309" y="60514"/>
                </a:lnTo>
                <a:lnTo>
                  <a:pt x="7116" y="66573"/>
                </a:lnTo>
                <a:lnTo>
                  <a:pt x="4741" y="72619"/>
                </a:lnTo>
                <a:lnTo>
                  <a:pt x="3558" y="78678"/>
                </a:lnTo>
                <a:lnTo>
                  <a:pt x="3558" y="92283"/>
                </a:lnTo>
                <a:lnTo>
                  <a:pt x="2365" y="96830"/>
                </a:lnTo>
                <a:lnTo>
                  <a:pt x="1182" y="102877"/>
                </a:lnTo>
                <a:lnTo>
                  <a:pt x="1182" y="114982"/>
                </a:lnTo>
                <a:lnTo>
                  <a:pt x="0" y="119517"/>
                </a:lnTo>
                <a:lnTo>
                  <a:pt x="0" y="128599"/>
                </a:lnTo>
                <a:lnTo>
                  <a:pt x="1182" y="134645"/>
                </a:lnTo>
                <a:lnTo>
                  <a:pt x="1182" y="151298"/>
                </a:lnTo>
                <a:lnTo>
                  <a:pt x="2365" y="157345"/>
                </a:lnTo>
                <a:lnTo>
                  <a:pt x="3558" y="163391"/>
                </a:lnTo>
                <a:lnTo>
                  <a:pt x="3558" y="170962"/>
                </a:lnTo>
                <a:lnTo>
                  <a:pt x="4741" y="173985"/>
                </a:lnTo>
                <a:lnTo>
                  <a:pt x="4741" y="181556"/>
                </a:lnTo>
                <a:lnTo>
                  <a:pt x="5934" y="186090"/>
                </a:lnTo>
                <a:lnTo>
                  <a:pt x="5934" y="195173"/>
                </a:lnTo>
                <a:lnTo>
                  <a:pt x="7116" y="196684"/>
                </a:lnTo>
                <a:lnTo>
                  <a:pt x="8309" y="193661"/>
                </a:lnTo>
                <a:lnTo>
                  <a:pt x="9492" y="189114"/>
                </a:lnTo>
                <a:lnTo>
                  <a:pt x="9492" y="184579"/>
                </a:lnTo>
                <a:lnTo>
                  <a:pt x="10675" y="178532"/>
                </a:lnTo>
                <a:lnTo>
                  <a:pt x="10675" y="173985"/>
                </a:lnTo>
                <a:lnTo>
                  <a:pt x="11868" y="170962"/>
                </a:lnTo>
                <a:lnTo>
                  <a:pt x="11868" y="166427"/>
                </a:lnTo>
                <a:lnTo>
                  <a:pt x="13050" y="161879"/>
                </a:lnTo>
                <a:lnTo>
                  <a:pt x="13050" y="157345"/>
                </a:lnTo>
                <a:lnTo>
                  <a:pt x="14243" y="152810"/>
                </a:lnTo>
                <a:lnTo>
                  <a:pt x="14243" y="148262"/>
                </a:lnTo>
                <a:lnTo>
                  <a:pt x="15426" y="143728"/>
                </a:lnTo>
                <a:lnTo>
                  <a:pt x="15426" y="137681"/>
                </a:lnTo>
                <a:lnTo>
                  <a:pt x="16619" y="131622"/>
                </a:lnTo>
                <a:lnTo>
                  <a:pt x="17802" y="127087"/>
                </a:lnTo>
                <a:lnTo>
                  <a:pt x="18985" y="122553"/>
                </a:lnTo>
                <a:lnTo>
                  <a:pt x="18985" y="116494"/>
                </a:lnTo>
                <a:lnTo>
                  <a:pt x="20177" y="110447"/>
                </a:lnTo>
                <a:lnTo>
                  <a:pt x="20177" y="99853"/>
                </a:lnTo>
                <a:lnTo>
                  <a:pt x="21360" y="93807"/>
                </a:lnTo>
                <a:lnTo>
                  <a:pt x="22553" y="89260"/>
                </a:lnTo>
                <a:lnTo>
                  <a:pt x="22553" y="84725"/>
                </a:lnTo>
                <a:lnTo>
                  <a:pt x="23736" y="80190"/>
                </a:lnTo>
                <a:lnTo>
                  <a:pt x="23736" y="75643"/>
                </a:lnTo>
                <a:close/>
              </a:path>
            </a:pathLst>
          </a:custGeom>
          <a:solidFill>
            <a:srgbClr val="EC0D2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978541" y="4322978"/>
            <a:ext cx="64102" cy="195173"/>
          </a:xfrm>
          <a:custGeom>
            <a:avLst/>
            <a:gdLst/>
            <a:ahLst/>
            <a:cxnLst/>
            <a:rect l="l" t="t" r="r" b="b"/>
            <a:pathLst>
              <a:path w="64102" h="195173">
                <a:moveTo>
                  <a:pt x="15436" y="107424"/>
                </a:moveTo>
                <a:lnTo>
                  <a:pt x="16619" y="113470"/>
                </a:lnTo>
                <a:lnTo>
                  <a:pt x="18995" y="118018"/>
                </a:lnTo>
                <a:lnTo>
                  <a:pt x="20177" y="124064"/>
                </a:lnTo>
                <a:lnTo>
                  <a:pt x="21370" y="128599"/>
                </a:lnTo>
                <a:lnTo>
                  <a:pt x="23746" y="134658"/>
                </a:lnTo>
                <a:lnTo>
                  <a:pt x="24929" y="139193"/>
                </a:lnTo>
                <a:lnTo>
                  <a:pt x="27304" y="143728"/>
                </a:lnTo>
                <a:lnTo>
                  <a:pt x="28487" y="148275"/>
                </a:lnTo>
                <a:lnTo>
                  <a:pt x="29680" y="152810"/>
                </a:lnTo>
                <a:lnTo>
                  <a:pt x="30863" y="157345"/>
                </a:lnTo>
                <a:lnTo>
                  <a:pt x="33238" y="160381"/>
                </a:lnTo>
                <a:lnTo>
                  <a:pt x="33238" y="163404"/>
                </a:lnTo>
                <a:lnTo>
                  <a:pt x="35614" y="166427"/>
                </a:lnTo>
                <a:lnTo>
                  <a:pt x="36797" y="170962"/>
                </a:lnTo>
                <a:lnTo>
                  <a:pt x="39172" y="173998"/>
                </a:lnTo>
                <a:lnTo>
                  <a:pt x="42731" y="177021"/>
                </a:lnTo>
                <a:lnTo>
                  <a:pt x="46299" y="183067"/>
                </a:lnTo>
                <a:lnTo>
                  <a:pt x="51041" y="189126"/>
                </a:lnTo>
                <a:lnTo>
                  <a:pt x="55792" y="193661"/>
                </a:lnTo>
                <a:lnTo>
                  <a:pt x="59350" y="195173"/>
                </a:lnTo>
                <a:lnTo>
                  <a:pt x="62909" y="193661"/>
                </a:lnTo>
                <a:lnTo>
                  <a:pt x="64102" y="189126"/>
                </a:lnTo>
                <a:lnTo>
                  <a:pt x="64102" y="170962"/>
                </a:lnTo>
                <a:lnTo>
                  <a:pt x="62909" y="164915"/>
                </a:lnTo>
                <a:lnTo>
                  <a:pt x="62909" y="160381"/>
                </a:lnTo>
                <a:lnTo>
                  <a:pt x="61726" y="155833"/>
                </a:lnTo>
                <a:lnTo>
                  <a:pt x="60543" y="151298"/>
                </a:lnTo>
                <a:lnTo>
                  <a:pt x="59350" y="146764"/>
                </a:lnTo>
                <a:lnTo>
                  <a:pt x="59350" y="142216"/>
                </a:lnTo>
                <a:lnTo>
                  <a:pt x="58168" y="139193"/>
                </a:lnTo>
                <a:lnTo>
                  <a:pt x="58168" y="136170"/>
                </a:lnTo>
                <a:lnTo>
                  <a:pt x="55792" y="128599"/>
                </a:lnTo>
                <a:lnTo>
                  <a:pt x="53416" y="121041"/>
                </a:lnTo>
                <a:lnTo>
                  <a:pt x="51041" y="114982"/>
                </a:lnTo>
                <a:lnTo>
                  <a:pt x="48665" y="110447"/>
                </a:lnTo>
                <a:lnTo>
                  <a:pt x="46299" y="104401"/>
                </a:lnTo>
                <a:lnTo>
                  <a:pt x="43924" y="98342"/>
                </a:lnTo>
                <a:lnTo>
                  <a:pt x="41548" y="92295"/>
                </a:lnTo>
                <a:lnTo>
                  <a:pt x="40355" y="87761"/>
                </a:lnTo>
                <a:lnTo>
                  <a:pt x="37990" y="83213"/>
                </a:lnTo>
                <a:lnTo>
                  <a:pt x="36797" y="78678"/>
                </a:lnTo>
                <a:lnTo>
                  <a:pt x="34421" y="72619"/>
                </a:lnTo>
                <a:lnTo>
                  <a:pt x="33238" y="68085"/>
                </a:lnTo>
                <a:lnTo>
                  <a:pt x="32046" y="62038"/>
                </a:lnTo>
                <a:lnTo>
                  <a:pt x="29680" y="57491"/>
                </a:lnTo>
                <a:lnTo>
                  <a:pt x="27304" y="51444"/>
                </a:lnTo>
                <a:lnTo>
                  <a:pt x="26111" y="45398"/>
                </a:lnTo>
                <a:lnTo>
                  <a:pt x="23746" y="39339"/>
                </a:lnTo>
                <a:lnTo>
                  <a:pt x="21370" y="34804"/>
                </a:lnTo>
                <a:lnTo>
                  <a:pt x="20177" y="28745"/>
                </a:lnTo>
                <a:lnTo>
                  <a:pt x="17802" y="24210"/>
                </a:lnTo>
                <a:lnTo>
                  <a:pt x="16619" y="18164"/>
                </a:lnTo>
                <a:lnTo>
                  <a:pt x="14243" y="15128"/>
                </a:lnTo>
                <a:lnTo>
                  <a:pt x="11868" y="9082"/>
                </a:lnTo>
                <a:lnTo>
                  <a:pt x="10685" y="7570"/>
                </a:lnTo>
                <a:lnTo>
                  <a:pt x="9492" y="1511"/>
                </a:lnTo>
                <a:lnTo>
                  <a:pt x="8309" y="0"/>
                </a:lnTo>
                <a:lnTo>
                  <a:pt x="7126" y="0"/>
                </a:lnTo>
                <a:lnTo>
                  <a:pt x="7126" y="4547"/>
                </a:lnTo>
                <a:lnTo>
                  <a:pt x="5934" y="7570"/>
                </a:lnTo>
                <a:lnTo>
                  <a:pt x="3558" y="15128"/>
                </a:lnTo>
                <a:lnTo>
                  <a:pt x="2375" y="18164"/>
                </a:lnTo>
                <a:lnTo>
                  <a:pt x="2375" y="21187"/>
                </a:lnTo>
                <a:lnTo>
                  <a:pt x="1192" y="25722"/>
                </a:lnTo>
                <a:lnTo>
                  <a:pt x="1192" y="30257"/>
                </a:lnTo>
                <a:lnTo>
                  <a:pt x="0" y="33293"/>
                </a:lnTo>
                <a:lnTo>
                  <a:pt x="0" y="48421"/>
                </a:lnTo>
                <a:lnTo>
                  <a:pt x="1192" y="54468"/>
                </a:lnTo>
                <a:lnTo>
                  <a:pt x="1192" y="57491"/>
                </a:lnTo>
                <a:lnTo>
                  <a:pt x="2375" y="62038"/>
                </a:lnTo>
                <a:lnTo>
                  <a:pt x="3558" y="66573"/>
                </a:lnTo>
                <a:lnTo>
                  <a:pt x="5934" y="71108"/>
                </a:lnTo>
                <a:lnTo>
                  <a:pt x="5934" y="75655"/>
                </a:lnTo>
                <a:lnTo>
                  <a:pt x="7126" y="80190"/>
                </a:lnTo>
                <a:lnTo>
                  <a:pt x="9492" y="86236"/>
                </a:lnTo>
                <a:lnTo>
                  <a:pt x="10685" y="90784"/>
                </a:lnTo>
                <a:lnTo>
                  <a:pt x="11868" y="96830"/>
                </a:lnTo>
                <a:lnTo>
                  <a:pt x="14243" y="101365"/>
                </a:lnTo>
                <a:lnTo>
                  <a:pt x="15436" y="107424"/>
                </a:lnTo>
                <a:close/>
              </a:path>
            </a:pathLst>
          </a:custGeom>
          <a:solidFill>
            <a:srgbClr val="EC0D2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230188" y="4454614"/>
            <a:ext cx="395298" cy="275350"/>
          </a:xfrm>
          <a:custGeom>
            <a:avLst/>
            <a:gdLst/>
            <a:ahLst/>
            <a:cxnLst/>
            <a:rect l="l" t="t" r="r" b="b"/>
            <a:pathLst>
              <a:path w="395298" h="275350">
                <a:moveTo>
                  <a:pt x="113960" y="199707"/>
                </a:moveTo>
                <a:lnTo>
                  <a:pt x="110402" y="202731"/>
                </a:lnTo>
                <a:lnTo>
                  <a:pt x="105650" y="205754"/>
                </a:lnTo>
                <a:lnTo>
                  <a:pt x="100899" y="207265"/>
                </a:lnTo>
                <a:lnTo>
                  <a:pt x="96158" y="211813"/>
                </a:lnTo>
                <a:lnTo>
                  <a:pt x="91406" y="213324"/>
                </a:lnTo>
                <a:lnTo>
                  <a:pt x="87848" y="216348"/>
                </a:lnTo>
                <a:lnTo>
                  <a:pt x="83097" y="219371"/>
                </a:lnTo>
                <a:lnTo>
                  <a:pt x="79538" y="222394"/>
                </a:lnTo>
                <a:lnTo>
                  <a:pt x="74787" y="225430"/>
                </a:lnTo>
                <a:lnTo>
                  <a:pt x="71229" y="228453"/>
                </a:lnTo>
                <a:lnTo>
                  <a:pt x="67660" y="229965"/>
                </a:lnTo>
                <a:lnTo>
                  <a:pt x="62919" y="232988"/>
                </a:lnTo>
                <a:lnTo>
                  <a:pt x="59350" y="234499"/>
                </a:lnTo>
                <a:lnTo>
                  <a:pt x="55792" y="237523"/>
                </a:lnTo>
                <a:lnTo>
                  <a:pt x="51051" y="239034"/>
                </a:lnTo>
                <a:lnTo>
                  <a:pt x="48675" y="242070"/>
                </a:lnTo>
                <a:lnTo>
                  <a:pt x="45107" y="245093"/>
                </a:lnTo>
                <a:lnTo>
                  <a:pt x="41548" y="246605"/>
                </a:lnTo>
                <a:lnTo>
                  <a:pt x="37990" y="248116"/>
                </a:lnTo>
                <a:lnTo>
                  <a:pt x="34431" y="251140"/>
                </a:lnTo>
                <a:lnTo>
                  <a:pt x="32056" y="252651"/>
                </a:lnTo>
                <a:lnTo>
                  <a:pt x="28487" y="254175"/>
                </a:lnTo>
                <a:lnTo>
                  <a:pt x="23746" y="258710"/>
                </a:lnTo>
                <a:lnTo>
                  <a:pt x="18995" y="261733"/>
                </a:lnTo>
                <a:lnTo>
                  <a:pt x="14243" y="264757"/>
                </a:lnTo>
                <a:lnTo>
                  <a:pt x="9502" y="267792"/>
                </a:lnTo>
                <a:lnTo>
                  <a:pt x="7126" y="269304"/>
                </a:lnTo>
                <a:lnTo>
                  <a:pt x="3568" y="272327"/>
                </a:lnTo>
                <a:lnTo>
                  <a:pt x="0" y="275350"/>
                </a:lnTo>
                <a:lnTo>
                  <a:pt x="3568" y="273839"/>
                </a:lnTo>
                <a:lnTo>
                  <a:pt x="5934" y="272327"/>
                </a:lnTo>
                <a:lnTo>
                  <a:pt x="9502" y="272327"/>
                </a:lnTo>
                <a:lnTo>
                  <a:pt x="13061" y="270816"/>
                </a:lnTo>
                <a:lnTo>
                  <a:pt x="17812" y="269304"/>
                </a:lnTo>
                <a:lnTo>
                  <a:pt x="23746" y="267792"/>
                </a:lnTo>
                <a:lnTo>
                  <a:pt x="28487" y="264757"/>
                </a:lnTo>
                <a:lnTo>
                  <a:pt x="30863" y="263245"/>
                </a:lnTo>
                <a:lnTo>
                  <a:pt x="34431" y="263245"/>
                </a:lnTo>
                <a:lnTo>
                  <a:pt x="37990" y="261733"/>
                </a:lnTo>
                <a:lnTo>
                  <a:pt x="40365" y="261733"/>
                </a:lnTo>
                <a:lnTo>
                  <a:pt x="43924" y="258710"/>
                </a:lnTo>
                <a:lnTo>
                  <a:pt x="47482" y="257199"/>
                </a:lnTo>
                <a:lnTo>
                  <a:pt x="51051" y="255687"/>
                </a:lnTo>
                <a:lnTo>
                  <a:pt x="54609" y="254175"/>
                </a:lnTo>
                <a:lnTo>
                  <a:pt x="58168" y="254175"/>
                </a:lnTo>
                <a:lnTo>
                  <a:pt x="61726" y="252651"/>
                </a:lnTo>
                <a:lnTo>
                  <a:pt x="66477" y="251140"/>
                </a:lnTo>
                <a:lnTo>
                  <a:pt x="71229" y="249628"/>
                </a:lnTo>
                <a:lnTo>
                  <a:pt x="74787" y="246605"/>
                </a:lnTo>
                <a:lnTo>
                  <a:pt x="78345" y="245093"/>
                </a:lnTo>
                <a:lnTo>
                  <a:pt x="83097" y="243582"/>
                </a:lnTo>
                <a:lnTo>
                  <a:pt x="87848" y="240558"/>
                </a:lnTo>
                <a:lnTo>
                  <a:pt x="91406" y="239034"/>
                </a:lnTo>
                <a:lnTo>
                  <a:pt x="96158" y="237523"/>
                </a:lnTo>
                <a:lnTo>
                  <a:pt x="100899" y="234499"/>
                </a:lnTo>
                <a:lnTo>
                  <a:pt x="105650" y="232988"/>
                </a:lnTo>
                <a:lnTo>
                  <a:pt x="110402" y="229965"/>
                </a:lnTo>
                <a:lnTo>
                  <a:pt x="115143" y="228453"/>
                </a:lnTo>
                <a:lnTo>
                  <a:pt x="119894" y="225430"/>
                </a:lnTo>
                <a:lnTo>
                  <a:pt x="124645" y="223906"/>
                </a:lnTo>
                <a:lnTo>
                  <a:pt x="129387" y="220882"/>
                </a:lnTo>
                <a:lnTo>
                  <a:pt x="135321" y="217859"/>
                </a:lnTo>
                <a:lnTo>
                  <a:pt x="140072" y="214836"/>
                </a:lnTo>
                <a:lnTo>
                  <a:pt x="146006" y="213324"/>
                </a:lnTo>
                <a:lnTo>
                  <a:pt x="150757" y="210289"/>
                </a:lnTo>
                <a:lnTo>
                  <a:pt x="155509" y="207265"/>
                </a:lnTo>
                <a:lnTo>
                  <a:pt x="161443" y="204242"/>
                </a:lnTo>
                <a:lnTo>
                  <a:pt x="166184" y="201219"/>
                </a:lnTo>
                <a:lnTo>
                  <a:pt x="172118" y="196684"/>
                </a:lnTo>
                <a:lnTo>
                  <a:pt x="176869" y="195160"/>
                </a:lnTo>
                <a:lnTo>
                  <a:pt x="182803" y="190625"/>
                </a:lnTo>
                <a:lnTo>
                  <a:pt x="188738" y="189114"/>
                </a:lnTo>
                <a:lnTo>
                  <a:pt x="193489" y="184579"/>
                </a:lnTo>
                <a:lnTo>
                  <a:pt x="199423" y="181543"/>
                </a:lnTo>
                <a:lnTo>
                  <a:pt x="205357" y="177008"/>
                </a:lnTo>
                <a:lnTo>
                  <a:pt x="211291" y="173985"/>
                </a:lnTo>
                <a:lnTo>
                  <a:pt x="216042" y="169450"/>
                </a:lnTo>
                <a:lnTo>
                  <a:pt x="221976" y="166414"/>
                </a:lnTo>
                <a:lnTo>
                  <a:pt x="227910" y="163391"/>
                </a:lnTo>
                <a:lnTo>
                  <a:pt x="233845" y="160368"/>
                </a:lnTo>
                <a:lnTo>
                  <a:pt x="239779" y="155833"/>
                </a:lnTo>
                <a:lnTo>
                  <a:pt x="244530" y="151286"/>
                </a:lnTo>
                <a:lnTo>
                  <a:pt x="250464" y="146751"/>
                </a:lnTo>
                <a:lnTo>
                  <a:pt x="255215" y="143728"/>
                </a:lnTo>
                <a:lnTo>
                  <a:pt x="259967" y="140705"/>
                </a:lnTo>
                <a:lnTo>
                  <a:pt x="264708" y="136157"/>
                </a:lnTo>
                <a:lnTo>
                  <a:pt x="269459" y="133134"/>
                </a:lnTo>
                <a:lnTo>
                  <a:pt x="275393" y="130111"/>
                </a:lnTo>
                <a:lnTo>
                  <a:pt x="278952" y="125563"/>
                </a:lnTo>
                <a:lnTo>
                  <a:pt x="283703" y="122540"/>
                </a:lnTo>
                <a:lnTo>
                  <a:pt x="288454" y="119517"/>
                </a:lnTo>
                <a:lnTo>
                  <a:pt x="293195" y="116494"/>
                </a:lnTo>
                <a:lnTo>
                  <a:pt x="296764" y="111959"/>
                </a:lnTo>
                <a:lnTo>
                  <a:pt x="301505" y="110435"/>
                </a:lnTo>
                <a:lnTo>
                  <a:pt x="305074" y="105900"/>
                </a:lnTo>
                <a:lnTo>
                  <a:pt x="309815" y="104388"/>
                </a:lnTo>
                <a:lnTo>
                  <a:pt x="313383" y="101365"/>
                </a:lnTo>
                <a:lnTo>
                  <a:pt x="316942" y="98342"/>
                </a:lnTo>
                <a:lnTo>
                  <a:pt x="320500" y="95306"/>
                </a:lnTo>
                <a:lnTo>
                  <a:pt x="324059" y="92283"/>
                </a:lnTo>
                <a:lnTo>
                  <a:pt x="327627" y="89260"/>
                </a:lnTo>
                <a:lnTo>
                  <a:pt x="331186" y="87748"/>
                </a:lnTo>
                <a:lnTo>
                  <a:pt x="333561" y="84725"/>
                </a:lnTo>
                <a:lnTo>
                  <a:pt x="337120" y="81689"/>
                </a:lnTo>
                <a:lnTo>
                  <a:pt x="343054" y="77154"/>
                </a:lnTo>
                <a:lnTo>
                  <a:pt x="348988" y="72619"/>
                </a:lnTo>
                <a:lnTo>
                  <a:pt x="353739" y="68072"/>
                </a:lnTo>
                <a:lnTo>
                  <a:pt x="359673" y="65049"/>
                </a:lnTo>
                <a:lnTo>
                  <a:pt x="363232" y="60514"/>
                </a:lnTo>
                <a:lnTo>
                  <a:pt x="367983" y="57491"/>
                </a:lnTo>
                <a:lnTo>
                  <a:pt x="371541" y="52943"/>
                </a:lnTo>
                <a:lnTo>
                  <a:pt x="375100" y="51432"/>
                </a:lnTo>
                <a:lnTo>
                  <a:pt x="378668" y="46897"/>
                </a:lnTo>
                <a:lnTo>
                  <a:pt x="381044" y="45385"/>
                </a:lnTo>
                <a:lnTo>
                  <a:pt x="383410" y="42362"/>
                </a:lnTo>
                <a:lnTo>
                  <a:pt x="385785" y="40851"/>
                </a:lnTo>
                <a:lnTo>
                  <a:pt x="389354" y="36303"/>
                </a:lnTo>
                <a:lnTo>
                  <a:pt x="392892" y="34792"/>
                </a:lnTo>
                <a:lnTo>
                  <a:pt x="395298" y="33280"/>
                </a:lnTo>
                <a:lnTo>
                  <a:pt x="386978" y="0"/>
                </a:lnTo>
                <a:lnTo>
                  <a:pt x="384602" y="1511"/>
                </a:lnTo>
                <a:lnTo>
                  <a:pt x="381044" y="4534"/>
                </a:lnTo>
                <a:lnTo>
                  <a:pt x="376293" y="9069"/>
                </a:lnTo>
                <a:lnTo>
                  <a:pt x="372734" y="10581"/>
                </a:lnTo>
                <a:lnTo>
                  <a:pt x="369166" y="15128"/>
                </a:lnTo>
                <a:lnTo>
                  <a:pt x="365607" y="18151"/>
                </a:lnTo>
                <a:lnTo>
                  <a:pt x="362049" y="21174"/>
                </a:lnTo>
                <a:lnTo>
                  <a:pt x="358490" y="25709"/>
                </a:lnTo>
                <a:lnTo>
                  <a:pt x="353739" y="28745"/>
                </a:lnTo>
                <a:lnTo>
                  <a:pt x="348988" y="33280"/>
                </a:lnTo>
                <a:lnTo>
                  <a:pt x="344247" y="37815"/>
                </a:lnTo>
                <a:lnTo>
                  <a:pt x="338303" y="42362"/>
                </a:lnTo>
                <a:lnTo>
                  <a:pt x="332368" y="46897"/>
                </a:lnTo>
                <a:lnTo>
                  <a:pt x="329993" y="48409"/>
                </a:lnTo>
                <a:lnTo>
                  <a:pt x="326434" y="51432"/>
                </a:lnTo>
                <a:lnTo>
                  <a:pt x="322876" y="52943"/>
                </a:lnTo>
                <a:lnTo>
                  <a:pt x="320500" y="55979"/>
                </a:lnTo>
                <a:lnTo>
                  <a:pt x="316942" y="59002"/>
                </a:lnTo>
                <a:lnTo>
                  <a:pt x="313383" y="60514"/>
                </a:lnTo>
                <a:lnTo>
                  <a:pt x="309815" y="63537"/>
                </a:lnTo>
                <a:lnTo>
                  <a:pt x="306256" y="66560"/>
                </a:lnTo>
                <a:lnTo>
                  <a:pt x="302698" y="69596"/>
                </a:lnTo>
                <a:lnTo>
                  <a:pt x="299140" y="72619"/>
                </a:lnTo>
                <a:lnTo>
                  <a:pt x="295571" y="75643"/>
                </a:lnTo>
                <a:lnTo>
                  <a:pt x="292013" y="78666"/>
                </a:lnTo>
                <a:lnTo>
                  <a:pt x="288454" y="81689"/>
                </a:lnTo>
                <a:lnTo>
                  <a:pt x="283703" y="84725"/>
                </a:lnTo>
                <a:lnTo>
                  <a:pt x="280144" y="86236"/>
                </a:lnTo>
                <a:lnTo>
                  <a:pt x="276586" y="89260"/>
                </a:lnTo>
                <a:lnTo>
                  <a:pt x="271835" y="92283"/>
                </a:lnTo>
                <a:lnTo>
                  <a:pt x="267083" y="96818"/>
                </a:lnTo>
                <a:lnTo>
                  <a:pt x="263525" y="98342"/>
                </a:lnTo>
                <a:lnTo>
                  <a:pt x="259967" y="102877"/>
                </a:lnTo>
                <a:lnTo>
                  <a:pt x="255215" y="105900"/>
                </a:lnTo>
                <a:lnTo>
                  <a:pt x="250464" y="108923"/>
                </a:lnTo>
                <a:lnTo>
                  <a:pt x="245723" y="111959"/>
                </a:lnTo>
                <a:lnTo>
                  <a:pt x="240971" y="114982"/>
                </a:lnTo>
                <a:lnTo>
                  <a:pt x="236220" y="118005"/>
                </a:lnTo>
                <a:lnTo>
                  <a:pt x="231479" y="122540"/>
                </a:lnTo>
                <a:lnTo>
                  <a:pt x="226728" y="124052"/>
                </a:lnTo>
                <a:lnTo>
                  <a:pt x="223169" y="128599"/>
                </a:lnTo>
                <a:lnTo>
                  <a:pt x="217225" y="131622"/>
                </a:lnTo>
                <a:lnTo>
                  <a:pt x="212484" y="134645"/>
                </a:lnTo>
                <a:lnTo>
                  <a:pt x="207733" y="137669"/>
                </a:lnTo>
                <a:lnTo>
                  <a:pt x="201799" y="140705"/>
                </a:lnTo>
                <a:lnTo>
                  <a:pt x="197047" y="143728"/>
                </a:lnTo>
                <a:lnTo>
                  <a:pt x="192306" y="148262"/>
                </a:lnTo>
                <a:lnTo>
                  <a:pt x="187555" y="151286"/>
                </a:lnTo>
                <a:lnTo>
                  <a:pt x="182803" y="154322"/>
                </a:lnTo>
                <a:lnTo>
                  <a:pt x="176869" y="157345"/>
                </a:lnTo>
                <a:lnTo>
                  <a:pt x="172118" y="161879"/>
                </a:lnTo>
                <a:lnTo>
                  <a:pt x="167377" y="163391"/>
                </a:lnTo>
                <a:lnTo>
                  <a:pt x="162626" y="167926"/>
                </a:lnTo>
                <a:lnTo>
                  <a:pt x="157874" y="169450"/>
                </a:lnTo>
                <a:lnTo>
                  <a:pt x="153133" y="173985"/>
                </a:lnTo>
                <a:lnTo>
                  <a:pt x="148382" y="177008"/>
                </a:lnTo>
                <a:lnTo>
                  <a:pt x="143630" y="181543"/>
                </a:lnTo>
                <a:lnTo>
                  <a:pt x="137696" y="183067"/>
                </a:lnTo>
                <a:lnTo>
                  <a:pt x="132955" y="187602"/>
                </a:lnTo>
                <a:lnTo>
                  <a:pt x="128204" y="190625"/>
                </a:lnTo>
                <a:lnTo>
                  <a:pt x="123453" y="193648"/>
                </a:lnTo>
                <a:lnTo>
                  <a:pt x="118711" y="196684"/>
                </a:lnTo>
                <a:lnTo>
                  <a:pt x="113960" y="1997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8034333" y="4283652"/>
            <a:ext cx="205357" cy="449336"/>
          </a:xfrm>
          <a:custGeom>
            <a:avLst/>
            <a:gdLst/>
            <a:ahLst/>
            <a:cxnLst/>
            <a:rect l="l" t="t" r="r" b="b"/>
            <a:pathLst>
              <a:path w="205357" h="449336">
                <a:moveTo>
                  <a:pt x="4751" y="24198"/>
                </a:moveTo>
                <a:lnTo>
                  <a:pt x="5934" y="30257"/>
                </a:lnTo>
                <a:lnTo>
                  <a:pt x="7116" y="37815"/>
                </a:lnTo>
                <a:lnTo>
                  <a:pt x="8309" y="40838"/>
                </a:lnTo>
                <a:lnTo>
                  <a:pt x="9492" y="45385"/>
                </a:lnTo>
                <a:lnTo>
                  <a:pt x="9492" y="48409"/>
                </a:lnTo>
                <a:lnTo>
                  <a:pt x="11868" y="52943"/>
                </a:lnTo>
                <a:lnTo>
                  <a:pt x="11868" y="57491"/>
                </a:lnTo>
                <a:lnTo>
                  <a:pt x="13061" y="60514"/>
                </a:lnTo>
                <a:lnTo>
                  <a:pt x="14243" y="66560"/>
                </a:lnTo>
                <a:lnTo>
                  <a:pt x="15426" y="71108"/>
                </a:lnTo>
                <a:lnTo>
                  <a:pt x="17802" y="75643"/>
                </a:lnTo>
                <a:lnTo>
                  <a:pt x="18995" y="81689"/>
                </a:lnTo>
                <a:lnTo>
                  <a:pt x="20177" y="86236"/>
                </a:lnTo>
                <a:lnTo>
                  <a:pt x="22553" y="92283"/>
                </a:lnTo>
                <a:lnTo>
                  <a:pt x="23736" y="96818"/>
                </a:lnTo>
                <a:lnTo>
                  <a:pt x="24929" y="102877"/>
                </a:lnTo>
                <a:lnTo>
                  <a:pt x="26111" y="108923"/>
                </a:lnTo>
                <a:lnTo>
                  <a:pt x="28487" y="114982"/>
                </a:lnTo>
                <a:lnTo>
                  <a:pt x="29670" y="119517"/>
                </a:lnTo>
                <a:lnTo>
                  <a:pt x="32046" y="125563"/>
                </a:lnTo>
                <a:lnTo>
                  <a:pt x="34421" y="131622"/>
                </a:lnTo>
                <a:lnTo>
                  <a:pt x="36797" y="139180"/>
                </a:lnTo>
                <a:lnTo>
                  <a:pt x="37980" y="145239"/>
                </a:lnTo>
                <a:lnTo>
                  <a:pt x="40355" y="151286"/>
                </a:lnTo>
                <a:lnTo>
                  <a:pt x="41548" y="157345"/>
                </a:lnTo>
                <a:lnTo>
                  <a:pt x="45107" y="164903"/>
                </a:lnTo>
                <a:lnTo>
                  <a:pt x="47482" y="170962"/>
                </a:lnTo>
                <a:lnTo>
                  <a:pt x="49858" y="177008"/>
                </a:lnTo>
                <a:lnTo>
                  <a:pt x="52223" y="184579"/>
                </a:lnTo>
                <a:lnTo>
                  <a:pt x="54599" y="192137"/>
                </a:lnTo>
                <a:lnTo>
                  <a:pt x="56975" y="198196"/>
                </a:lnTo>
                <a:lnTo>
                  <a:pt x="59350" y="205754"/>
                </a:lnTo>
                <a:lnTo>
                  <a:pt x="62909" y="211813"/>
                </a:lnTo>
                <a:lnTo>
                  <a:pt x="65284" y="219371"/>
                </a:lnTo>
                <a:lnTo>
                  <a:pt x="67660" y="226941"/>
                </a:lnTo>
                <a:lnTo>
                  <a:pt x="71219" y="234499"/>
                </a:lnTo>
                <a:lnTo>
                  <a:pt x="74777" y="240558"/>
                </a:lnTo>
                <a:lnTo>
                  <a:pt x="78345" y="249628"/>
                </a:lnTo>
                <a:lnTo>
                  <a:pt x="80721" y="257199"/>
                </a:lnTo>
                <a:lnTo>
                  <a:pt x="84280" y="264757"/>
                </a:lnTo>
                <a:lnTo>
                  <a:pt x="87838" y="272327"/>
                </a:lnTo>
                <a:lnTo>
                  <a:pt x="91396" y="279885"/>
                </a:lnTo>
                <a:lnTo>
                  <a:pt x="94965" y="287456"/>
                </a:lnTo>
                <a:lnTo>
                  <a:pt x="99706" y="295014"/>
                </a:lnTo>
                <a:lnTo>
                  <a:pt x="103275" y="304096"/>
                </a:lnTo>
                <a:lnTo>
                  <a:pt x="106833" y="311667"/>
                </a:lnTo>
                <a:lnTo>
                  <a:pt x="110392" y="317713"/>
                </a:lnTo>
                <a:lnTo>
                  <a:pt x="113950" y="325284"/>
                </a:lnTo>
                <a:lnTo>
                  <a:pt x="117518" y="332842"/>
                </a:lnTo>
                <a:lnTo>
                  <a:pt x="122260" y="338888"/>
                </a:lnTo>
                <a:lnTo>
                  <a:pt x="124635" y="346459"/>
                </a:lnTo>
                <a:lnTo>
                  <a:pt x="128194" y="352505"/>
                </a:lnTo>
                <a:lnTo>
                  <a:pt x="131762" y="358564"/>
                </a:lnTo>
                <a:lnTo>
                  <a:pt x="135321" y="364611"/>
                </a:lnTo>
                <a:lnTo>
                  <a:pt x="137696" y="369158"/>
                </a:lnTo>
                <a:lnTo>
                  <a:pt x="141255" y="375204"/>
                </a:lnTo>
                <a:lnTo>
                  <a:pt x="143630" y="379739"/>
                </a:lnTo>
                <a:lnTo>
                  <a:pt x="147189" y="384287"/>
                </a:lnTo>
                <a:lnTo>
                  <a:pt x="149565" y="388821"/>
                </a:lnTo>
                <a:lnTo>
                  <a:pt x="151940" y="393356"/>
                </a:lnTo>
                <a:lnTo>
                  <a:pt x="154316" y="397904"/>
                </a:lnTo>
                <a:lnTo>
                  <a:pt x="157874" y="402438"/>
                </a:lnTo>
                <a:lnTo>
                  <a:pt x="161433" y="409996"/>
                </a:lnTo>
                <a:lnTo>
                  <a:pt x="166184" y="416055"/>
                </a:lnTo>
                <a:lnTo>
                  <a:pt x="170935" y="422102"/>
                </a:lnTo>
                <a:lnTo>
                  <a:pt x="174494" y="426649"/>
                </a:lnTo>
                <a:lnTo>
                  <a:pt x="178052" y="431184"/>
                </a:lnTo>
                <a:lnTo>
                  <a:pt x="181611" y="435719"/>
                </a:lnTo>
                <a:lnTo>
                  <a:pt x="185179" y="438755"/>
                </a:lnTo>
                <a:lnTo>
                  <a:pt x="187545" y="441778"/>
                </a:lnTo>
                <a:lnTo>
                  <a:pt x="192296" y="446313"/>
                </a:lnTo>
                <a:lnTo>
                  <a:pt x="197047" y="447824"/>
                </a:lnTo>
                <a:lnTo>
                  <a:pt x="199423" y="449336"/>
                </a:lnTo>
                <a:lnTo>
                  <a:pt x="205357" y="449336"/>
                </a:lnTo>
                <a:lnTo>
                  <a:pt x="205357" y="446313"/>
                </a:lnTo>
                <a:lnTo>
                  <a:pt x="202981" y="440266"/>
                </a:lnTo>
                <a:lnTo>
                  <a:pt x="200606" y="435719"/>
                </a:lnTo>
                <a:lnTo>
                  <a:pt x="198230" y="432696"/>
                </a:lnTo>
                <a:lnTo>
                  <a:pt x="195854" y="426649"/>
                </a:lnTo>
                <a:lnTo>
                  <a:pt x="193489" y="422102"/>
                </a:lnTo>
                <a:lnTo>
                  <a:pt x="189920" y="414544"/>
                </a:lnTo>
                <a:lnTo>
                  <a:pt x="186362" y="408485"/>
                </a:lnTo>
                <a:lnTo>
                  <a:pt x="183986" y="403950"/>
                </a:lnTo>
                <a:lnTo>
                  <a:pt x="182803" y="399415"/>
                </a:lnTo>
                <a:lnTo>
                  <a:pt x="180428" y="396392"/>
                </a:lnTo>
                <a:lnTo>
                  <a:pt x="179235" y="391845"/>
                </a:lnTo>
                <a:lnTo>
                  <a:pt x="176869" y="387310"/>
                </a:lnTo>
                <a:lnTo>
                  <a:pt x="174494" y="382775"/>
                </a:lnTo>
                <a:lnTo>
                  <a:pt x="172118" y="378228"/>
                </a:lnTo>
                <a:lnTo>
                  <a:pt x="170935" y="375204"/>
                </a:lnTo>
                <a:lnTo>
                  <a:pt x="167367" y="369158"/>
                </a:lnTo>
                <a:lnTo>
                  <a:pt x="166184" y="364611"/>
                </a:lnTo>
                <a:lnTo>
                  <a:pt x="163808" y="360076"/>
                </a:lnTo>
                <a:lnTo>
                  <a:pt x="161433" y="355541"/>
                </a:lnTo>
                <a:lnTo>
                  <a:pt x="159057" y="350994"/>
                </a:lnTo>
                <a:lnTo>
                  <a:pt x="156681" y="346459"/>
                </a:lnTo>
                <a:lnTo>
                  <a:pt x="154316" y="340412"/>
                </a:lnTo>
                <a:lnTo>
                  <a:pt x="151940" y="335865"/>
                </a:lnTo>
                <a:lnTo>
                  <a:pt x="149565" y="329819"/>
                </a:lnTo>
                <a:lnTo>
                  <a:pt x="146006" y="325284"/>
                </a:lnTo>
                <a:lnTo>
                  <a:pt x="143630" y="319225"/>
                </a:lnTo>
                <a:lnTo>
                  <a:pt x="141255" y="314690"/>
                </a:lnTo>
                <a:lnTo>
                  <a:pt x="137696" y="308631"/>
                </a:lnTo>
                <a:lnTo>
                  <a:pt x="136504" y="304096"/>
                </a:lnTo>
                <a:lnTo>
                  <a:pt x="132945" y="298050"/>
                </a:lnTo>
                <a:lnTo>
                  <a:pt x="130569" y="291991"/>
                </a:lnTo>
                <a:lnTo>
                  <a:pt x="128194" y="287456"/>
                </a:lnTo>
                <a:lnTo>
                  <a:pt x="125828" y="281397"/>
                </a:lnTo>
                <a:lnTo>
                  <a:pt x="122260" y="275350"/>
                </a:lnTo>
                <a:lnTo>
                  <a:pt x="121077" y="270816"/>
                </a:lnTo>
                <a:lnTo>
                  <a:pt x="117518" y="264757"/>
                </a:lnTo>
                <a:lnTo>
                  <a:pt x="115143" y="260222"/>
                </a:lnTo>
                <a:lnTo>
                  <a:pt x="111574" y="254175"/>
                </a:lnTo>
                <a:lnTo>
                  <a:pt x="110392" y="248116"/>
                </a:lnTo>
                <a:lnTo>
                  <a:pt x="106833" y="243582"/>
                </a:lnTo>
                <a:lnTo>
                  <a:pt x="104457" y="237523"/>
                </a:lnTo>
                <a:lnTo>
                  <a:pt x="102082" y="231476"/>
                </a:lnTo>
                <a:lnTo>
                  <a:pt x="99706" y="226941"/>
                </a:lnTo>
                <a:lnTo>
                  <a:pt x="97331" y="220882"/>
                </a:lnTo>
                <a:lnTo>
                  <a:pt x="94965" y="216348"/>
                </a:lnTo>
                <a:lnTo>
                  <a:pt x="92589" y="210289"/>
                </a:lnTo>
                <a:lnTo>
                  <a:pt x="90214" y="205754"/>
                </a:lnTo>
                <a:lnTo>
                  <a:pt x="87838" y="201219"/>
                </a:lnTo>
                <a:lnTo>
                  <a:pt x="85462" y="196671"/>
                </a:lnTo>
                <a:lnTo>
                  <a:pt x="83087" y="190625"/>
                </a:lnTo>
                <a:lnTo>
                  <a:pt x="80721" y="186090"/>
                </a:lnTo>
                <a:lnTo>
                  <a:pt x="78345" y="181543"/>
                </a:lnTo>
                <a:lnTo>
                  <a:pt x="75970" y="175497"/>
                </a:lnTo>
                <a:lnTo>
                  <a:pt x="73594" y="170962"/>
                </a:lnTo>
                <a:lnTo>
                  <a:pt x="71219" y="166414"/>
                </a:lnTo>
                <a:lnTo>
                  <a:pt x="68843" y="160368"/>
                </a:lnTo>
                <a:lnTo>
                  <a:pt x="67660" y="155833"/>
                </a:lnTo>
                <a:lnTo>
                  <a:pt x="65284" y="151286"/>
                </a:lnTo>
                <a:lnTo>
                  <a:pt x="62909" y="146751"/>
                </a:lnTo>
                <a:lnTo>
                  <a:pt x="60533" y="142216"/>
                </a:lnTo>
                <a:lnTo>
                  <a:pt x="58168" y="137669"/>
                </a:lnTo>
                <a:lnTo>
                  <a:pt x="56975" y="133134"/>
                </a:lnTo>
                <a:lnTo>
                  <a:pt x="54599" y="128599"/>
                </a:lnTo>
                <a:lnTo>
                  <a:pt x="52223" y="125563"/>
                </a:lnTo>
                <a:lnTo>
                  <a:pt x="51041" y="121028"/>
                </a:lnTo>
                <a:lnTo>
                  <a:pt x="48665" y="116494"/>
                </a:lnTo>
                <a:lnTo>
                  <a:pt x="47482" y="111946"/>
                </a:lnTo>
                <a:lnTo>
                  <a:pt x="45107" y="107411"/>
                </a:lnTo>
                <a:lnTo>
                  <a:pt x="43914" y="104388"/>
                </a:lnTo>
                <a:lnTo>
                  <a:pt x="41548" y="99853"/>
                </a:lnTo>
                <a:lnTo>
                  <a:pt x="40355" y="95306"/>
                </a:lnTo>
                <a:lnTo>
                  <a:pt x="37980" y="90771"/>
                </a:lnTo>
                <a:lnTo>
                  <a:pt x="36797" y="87748"/>
                </a:lnTo>
                <a:lnTo>
                  <a:pt x="35614" y="83201"/>
                </a:lnTo>
                <a:lnTo>
                  <a:pt x="33238" y="80177"/>
                </a:lnTo>
                <a:lnTo>
                  <a:pt x="30863" y="72619"/>
                </a:lnTo>
                <a:lnTo>
                  <a:pt x="27304" y="66560"/>
                </a:lnTo>
                <a:lnTo>
                  <a:pt x="24929" y="59002"/>
                </a:lnTo>
                <a:lnTo>
                  <a:pt x="22553" y="52943"/>
                </a:lnTo>
                <a:lnTo>
                  <a:pt x="18995" y="46897"/>
                </a:lnTo>
                <a:lnTo>
                  <a:pt x="16619" y="39326"/>
                </a:lnTo>
                <a:lnTo>
                  <a:pt x="14243" y="34792"/>
                </a:lnTo>
                <a:lnTo>
                  <a:pt x="13061" y="30257"/>
                </a:lnTo>
                <a:lnTo>
                  <a:pt x="10685" y="24198"/>
                </a:lnTo>
                <a:lnTo>
                  <a:pt x="8309" y="19663"/>
                </a:lnTo>
                <a:lnTo>
                  <a:pt x="7116" y="16640"/>
                </a:lnTo>
                <a:lnTo>
                  <a:pt x="5934" y="13617"/>
                </a:lnTo>
                <a:lnTo>
                  <a:pt x="3558" y="6046"/>
                </a:lnTo>
                <a:lnTo>
                  <a:pt x="1182" y="3023"/>
                </a:lnTo>
                <a:lnTo>
                  <a:pt x="0" y="0"/>
                </a:lnTo>
                <a:lnTo>
                  <a:pt x="1182" y="4534"/>
                </a:lnTo>
                <a:lnTo>
                  <a:pt x="1182" y="9069"/>
                </a:lnTo>
                <a:lnTo>
                  <a:pt x="2375" y="12092"/>
                </a:lnTo>
                <a:lnTo>
                  <a:pt x="3558" y="18151"/>
                </a:lnTo>
                <a:lnTo>
                  <a:pt x="4751" y="241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054511" y="4238253"/>
            <a:ext cx="205357" cy="344960"/>
          </a:xfrm>
          <a:custGeom>
            <a:avLst/>
            <a:gdLst/>
            <a:ahLst/>
            <a:cxnLst/>
            <a:rect l="l" t="t" r="r" b="b"/>
            <a:pathLst>
              <a:path w="205357" h="344960">
                <a:moveTo>
                  <a:pt x="3558" y="4547"/>
                </a:moveTo>
                <a:lnTo>
                  <a:pt x="4751" y="6059"/>
                </a:lnTo>
                <a:lnTo>
                  <a:pt x="7126" y="9082"/>
                </a:lnTo>
                <a:lnTo>
                  <a:pt x="9492" y="12105"/>
                </a:lnTo>
                <a:lnTo>
                  <a:pt x="13061" y="15128"/>
                </a:lnTo>
                <a:lnTo>
                  <a:pt x="15436" y="19676"/>
                </a:lnTo>
                <a:lnTo>
                  <a:pt x="18995" y="22699"/>
                </a:lnTo>
                <a:lnTo>
                  <a:pt x="22553" y="28745"/>
                </a:lnTo>
                <a:lnTo>
                  <a:pt x="27304" y="33293"/>
                </a:lnTo>
                <a:lnTo>
                  <a:pt x="30863" y="39339"/>
                </a:lnTo>
                <a:lnTo>
                  <a:pt x="35614" y="43874"/>
                </a:lnTo>
                <a:lnTo>
                  <a:pt x="40355" y="49933"/>
                </a:lnTo>
                <a:lnTo>
                  <a:pt x="45107" y="57491"/>
                </a:lnTo>
                <a:lnTo>
                  <a:pt x="49858" y="63550"/>
                </a:lnTo>
                <a:lnTo>
                  <a:pt x="54599" y="71108"/>
                </a:lnTo>
                <a:lnTo>
                  <a:pt x="60543" y="77167"/>
                </a:lnTo>
                <a:lnTo>
                  <a:pt x="65284" y="84725"/>
                </a:lnTo>
                <a:lnTo>
                  <a:pt x="68843" y="87761"/>
                </a:lnTo>
                <a:lnTo>
                  <a:pt x="71219" y="92295"/>
                </a:lnTo>
                <a:lnTo>
                  <a:pt x="73594" y="95319"/>
                </a:lnTo>
                <a:lnTo>
                  <a:pt x="77153" y="99853"/>
                </a:lnTo>
                <a:lnTo>
                  <a:pt x="79528" y="104401"/>
                </a:lnTo>
                <a:lnTo>
                  <a:pt x="81904" y="107424"/>
                </a:lnTo>
                <a:lnTo>
                  <a:pt x="85462" y="111959"/>
                </a:lnTo>
                <a:lnTo>
                  <a:pt x="87838" y="116506"/>
                </a:lnTo>
                <a:lnTo>
                  <a:pt x="91396" y="121041"/>
                </a:lnTo>
                <a:lnTo>
                  <a:pt x="93772" y="124064"/>
                </a:lnTo>
                <a:lnTo>
                  <a:pt x="96148" y="128599"/>
                </a:lnTo>
                <a:lnTo>
                  <a:pt x="98523" y="133147"/>
                </a:lnTo>
                <a:lnTo>
                  <a:pt x="102082" y="136170"/>
                </a:lnTo>
                <a:lnTo>
                  <a:pt x="104457" y="140705"/>
                </a:lnTo>
                <a:lnTo>
                  <a:pt x="106833" y="145252"/>
                </a:lnTo>
                <a:lnTo>
                  <a:pt x="110392" y="149787"/>
                </a:lnTo>
                <a:lnTo>
                  <a:pt x="112767" y="154322"/>
                </a:lnTo>
                <a:lnTo>
                  <a:pt x="115143" y="157345"/>
                </a:lnTo>
                <a:lnTo>
                  <a:pt x="117518" y="161892"/>
                </a:lnTo>
                <a:lnTo>
                  <a:pt x="121077" y="166427"/>
                </a:lnTo>
                <a:lnTo>
                  <a:pt x="123453" y="170962"/>
                </a:lnTo>
                <a:lnTo>
                  <a:pt x="125828" y="175509"/>
                </a:lnTo>
                <a:lnTo>
                  <a:pt x="128204" y="180044"/>
                </a:lnTo>
                <a:lnTo>
                  <a:pt x="131762" y="184579"/>
                </a:lnTo>
                <a:lnTo>
                  <a:pt x="134138" y="189126"/>
                </a:lnTo>
                <a:lnTo>
                  <a:pt x="135321" y="193661"/>
                </a:lnTo>
                <a:lnTo>
                  <a:pt x="137696" y="198196"/>
                </a:lnTo>
                <a:lnTo>
                  <a:pt x="140072" y="201232"/>
                </a:lnTo>
                <a:lnTo>
                  <a:pt x="142448" y="205766"/>
                </a:lnTo>
                <a:lnTo>
                  <a:pt x="144813" y="210301"/>
                </a:lnTo>
                <a:lnTo>
                  <a:pt x="146006" y="213324"/>
                </a:lnTo>
                <a:lnTo>
                  <a:pt x="149565" y="219383"/>
                </a:lnTo>
                <a:lnTo>
                  <a:pt x="150757" y="222407"/>
                </a:lnTo>
                <a:lnTo>
                  <a:pt x="153123" y="226941"/>
                </a:lnTo>
                <a:lnTo>
                  <a:pt x="155499" y="229977"/>
                </a:lnTo>
                <a:lnTo>
                  <a:pt x="156691" y="234512"/>
                </a:lnTo>
                <a:lnTo>
                  <a:pt x="159057" y="237535"/>
                </a:lnTo>
                <a:lnTo>
                  <a:pt x="161433" y="242070"/>
                </a:lnTo>
                <a:lnTo>
                  <a:pt x="162626" y="246618"/>
                </a:lnTo>
                <a:lnTo>
                  <a:pt x="165001" y="249641"/>
                </a:lnTo>
                <a:lnTo>
                  <a:pt x="167367" y="257211"/>
                </a:lnTo>
                <a:lnTo>
                  <a:pt x="170935" y="263258"/>
                </a:lnTo>
                <a:lnTo>
                  <a:pt x="173311" y="269304"/>
                </a:lnTo>
                <a:lnTo>
                  <a:pt x="176869" y="276875"/>
                </a:lnTo>
                <a:lnTo>
                  <a:pt x="179245" y="282921"/>
                </a:lnTo>
                <a:lnTo>
                  <a:pt x="181611" y="288980"/>
                </a:lnTo>
                <a:lnTo>
                  <a:pt x="183986" y="295027"/>
                </a:lnTo>
                <a:lnTo>
                  <a:pt x="187555" y="301086"/>
                </a:lnTo>
                <a:lnTo>
                  <a:pt x="188738" y="305620"/>
                </a:lnTo>
                <a:lnTo>
                  <a:pt x="191113" y="310155"/>
                </a:lnTo>
                <a:lnTo>
                  <a:pt x="192296" y="314703"/>
                </a:lnTo>
                <a:lnTo>
                  <a:pt x="194672" y="319237"/>
                </a:lnTo>
                <a:lnTo>
                  <a:pt x="195864" y="322261"/>
                </a:lnTo>
                <a:lnTo>
                  <a:pt x="197047" y="326795"/>
                </a:lnTo>
                <a:lnTo>
                  <a:pt x="198230" y="329831"/>
                </a:lnTo>
                <a:lnTo>
                  <a:pt x="199423" y="332854"/>
                </a:lnTo>
                <a:lnTo>
                  <a:pt x="200606" y="337389"/>
                </a:lnTo>
                <a:lnTo>
                  <a:pt x="202981" y="341924"/>
                </a:lnTo>
                <a:lnTo>
                  <a:pt x="204164" y="344960"/>
                </a:lnTo>
                <a:lnTo>
                  <a:pt x="204164" y="337389"/>
                </a:lnTo>
                <a:lnTo>
                  <a:pt x="205357" y="331343"/>
                </a:lnTo>
                <a:lnTo>
                  <a:pt x="205357" y="305620"/>
                </a:lnTo>
                <a:lnTo>
                  <a:pt x="204164" y="299574"/>
                </a:lnTo>
                <a:lnTo>
                  <a:pt x="204164" y="295027"/>
                </a:lnTo>
                <a:lnTo>
                  <a:pt x="202981" y="287469"/>
                </a:lnTo>
                <a:lnTo>
                  <a:pt x="201799" y="281410"/>
                </a:lnTo>
                <a:lnTo>
                  <a:pt x="200606" y="273852"/>
                </a:lnTo>
                <a:lnTo>
                  <a:pt x="199423" y="267792"/>
                </a:lnTo>
                <a:lnTo>
                  <a:pt x="198230" y="263258"/>
                </a:lnTo>
                <a:lnTo>
                  <a:pt x="197047" y="260235"/>
                </a:lnTo>
                <a:lnTo>
                  <a:pt x="195864" y="255687"/>
                </a:lnTo>
                <a:lnTo>
                  <a:pt x="194672" y="252664"/>
                </a:lnTo>
                <a:lnTo>
                  <a:pt x="193489" y="248129"/>
                </a:lnTo>
                <a:lnTo>
                  <a:pt x="192296" y="243594"/>
                </a:lnTo>
                <a:lnTo>
                  <a:pt x="189920" y="240558"/>
                </a:lnTo>
                <a:lnTo>
                  <a:pt x="188738" y="236024"/>
                </a:lnTo>
                <a:lnTo>
                  <a:pt x="187555" y="231489"/>
                </a:lnTo>
                <a:lnTo>
                  <a:pt x="185179" y="226941"/>
                </a:lnTo>
                <a:lnTo>
                  <a:pt x="183986" y="222407"/>
                </a:lnTo>
                <a:lnTo>
                  <a:pt x="181611" y="219383"/>
                </a:lnTo>
                <a:lnTo>
                  <a:pt x="179245" y="213324"/>
                </a:lnTo>
                <a:lnTo>
                  <a:pt x="178052" y="208790"/>
                </a:lnTo>
                <a:lnTo>
                  <a:pt x="175676" y="204255"/>
                </a:lnTo>
                <a:lnTo>
                  <a:pt x="173311" y="199707"/>
                </a:lnTo>
                <a:lnTo>
                  <a:pt x="170935" y="195173"/>
                </a:lnTo>
                <a:lnTo>
                  <a:pt x="167367" y="190638"/>
                </a:lnTo>
                <a:lnTo>
                  <a:pt x="165001" y="184579"/>
                </a:lnTo>
                <a:lnTo>
                  <a:pt x="161433" y="180044"/>
                </a:lnTo>
                <a:lnTo>
                  <a:pt x="159057" y="175509"/>
                </a:lnTo>
                <a:lnTo>
                  <a:pt x="155499" y="170962"/>
                </a:lnTo>
                <a:lnTo>
                  <a:pt x="151940" y="164915"/>
                </a:lnTo>
                <a:lnTo>
                  <a:pt x="149565" y="160381"/>
                </a:lnTo>
                <a:lnTo>
                  <a:pt x="146006" y="154322"/>
                </a:lnTo>
                <a:lnTo>
                  <a:pt x="142448" y="149787"/>
                </a:lnTo>
                <a:lnTo>
                  <a:pt x="138879" y="143740"/>
                </a:lnTo>
                <a:lnTo>
                  <a:pt x="135321" y="139193"/>
                </a:lnTo>
                <a:lnTo>
                  <a:pt x="131762" y="134658"/>
                </a:lnTo>
                <a:lnTo>
                  <a:pt x="128204" y="130123"/>
                </a:lnTo>
                <a:lnTo>
                  <a:pt x="124635" y="125576"/>
                </a:lnTo>
                <a:lnTo>
                  <a:pt x="121077" y="121041"/>
                </a:lnTo>
                <a:lnTo>
                  <a:pt x="117518" y="116506"/>
                </a:lnTo>
                <a:lnTo>
                  <a:pt x="113950" y="111959"/>
                </a:lnTo>
                <a:lnTo>
                  <a:pt x="110392" y="107424"/>
                </a:lnTo>
                <a:lnTo>
                  <a:pt x="106833" y="104401"/>
                </a:lnTo>
                <a:lnTo>
                  <a:pt x="104457" y="99853"/>
                </a:lnTo>
                <a:lnTo>
                  <a:pt x="100899" y="95319"/>
                </a:lnTo>
                <a:lnTo>
                  <a:pt x="97341" y="92295"/>
                </a:lnTo>
                <a:lnTo>
                  <a:pt x="94965" y="87761"/>
                </a:lnTo>
                <a:lnTo>
                  <a:pt x="91396" y="84725"/>
                </a:lnTo>
                <a:lnTo>
                  <a:pt x="87838" y="80190"/>
                </a:lnTo>
                <a:lnTo>
                  <a:pt x="84280" y="77167"/>
                </a:lnTo>
                <a:lnTo>
                  <a:pt x="80721" y="72619"/>
                </a:lnTo>
                <a:lnTo>
                  <a:pt x="78345" y="69596"/>
                </a:lnTo>
                <a:lnTo>
                  <a:pt x="74787" y="66573"/>
                </a:lnTo>
                <a:lnTo>
                  <a:pt x="71219" y="63550"/>
                </a:lnTo>
                <a:lnTo>
                  <a:pt x="68843" y="60527"/>
                </a:lnTo>
                <a:lnTo>
                  <a:pt x="65284" y="57491"/>
                </a:lnTo>
                <a:lnTo>
                  <a:pt x="62909" y="54468"/>
                </a:lnTo>
                <a:lnTo>
                  <a:pt x="59350" y="51444"/>
                </a:lnTo>
                <a:lnTo>
                  <a:pt x="56975" y="48421"/>
                </a:lnTo>
                <a:lnTo>
                  <a:pt x="51041" y="42362"/>
                </a:lnTo>
                <a:lnTo>
                  <a:pt x="46289" y="39339"/>
                </a:lnTo>
                <a:lnTo>
                  <a:pt x="41548" y="33293"/>
                </a:lnTo>
                <a:lnTo>
                  <a:pt x="36797" y="28745"/>
                </a:lnTo>
                <a:lnTo>
                  <a:pt x="32046" y="25722"/>
                </a:lnTo>
                <a:lnTo>
                  <a:pt x="27304" y="21187"/>
                </a:lnTo>
                <a:lnTo>
                  <a:pt x="22553" y="18164"/>
                </a:lnTo>
                <a:lnTo>
                  <a:pt x="18995" y="15128"/>
                </a:lnTo>
                <a:lnTo>
                  <a:pt x="15436" y="12105"/>
                </a:lnTo>
                <a:lnTo>
                  <a:pt x="13061" y="9082"/>
                </a:lnTo>
                <a:lnTo>
                  <a:pt x="9492" y="7570"/>
                </a:lnTo>
                <a:lnTo>
                  <a:pt x="7126" y="4547"/>
                </a:lnTo>
                <a:lnTo>
                  <a:pt x="4751" y="3035"/>
                </a:lnTo>
                <a:lnTo>
                  <a:pt x="3558" y="3035"/>
                </a:lnTo>
                <a:lnTo>
                  <a:pt x="0" y="0"/>
                </a:lnTo>
                <a:lnTo>
                  <a:pt x="0" y="1511"/>
                </a:lnTo>
                <a:lnTo>
                  <a:pt x="3558" y="45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252741" y="4288186"/>
            <a:ext cx="308632" cy="266281"/>
          </a:xfrm>
          <a:custGeom>
            <a:avLst/>
            <a:gdLst/>
            <a:ahLst/>
            <a:cxnLst/>
            <a:rect l="l" t="t" r="r" b="b"/>
            <a:pathLst>
              <a:path w="308632" h="266281">
                <a:moveTo>
                  <a:pt x="4751" y="266281"/>
                </a:moveTo>
                <a:lnTo>
                  <a:pt x="5934" y="263245"/>
                </a:lnTo>
                <a:lnTo>
                  <a:pt x="9502" y="261733"/>
                </a:lnTo>
                <a:lnTo>
                  <a:pt x="13061" y="257199"/>
                </a:lnTo>
                <a:lnTo>
                  <a:pt x="17812" y="252664"/>
                </a:lnTo>
                <a:lnTo>
                  <a:pt x="22553" y="248116"/>
                </a:lnTo>
                <a:lnTo>
                  <a:pt x="26122" y="243582"/>
                </a:lnTo>
                <a:lnTo>
                  <a:pt x="28497" y="240558"/>
                </a:lnTo>
                <a:lnTo>
                  <a:pt x="32056" y="237535"/>
                </a:lnTo>
                <a:lnTo>
                  <a:pt x="36797" y="234499"/>
                </a:lnTo>
                <a:lnTo>
                  <a:pt x="39172" y="229965"/>
                </a:lnTo>
                <a:lnTo>
                  <a:pt x="43924" y="225430"/>
                </a:lnTo>
                <a:lnTo>
                  <a:pt x="47482" y="220882"/>
                </a:lnTo>
                <a:lnTo>
                  <a:pt x="52233" y="217859"/>
                </a:lnTo>
                <a:lnTo>
                  <a:pt x="56985" y="213324"/>
                </a:lnTo>
                <a:lnTo>
                  <a:pt x="61726" y="208790"/>
                </a:lnTo>
                <a:lnTo>
                  <a:pt x="66477" y="204242"/>
                </a:lnTo>
                <a:lnTo>
                  <a:pt x="72411" y="198196"/>
                </a:lnTo>
                <a:lnTo>
                  <a:pt x="77163" y="193661"/>
                </a:lnTo>
                <a:lnTo>
                  <a:pt x="83097" y="189114"/>
                </a:lnTo>
                <a:lnTo>
                  <a:pt x="87848" y="183067"/>
                </a:lnTo>
                <a:lnTo>
                  <a:pt x="93782" y="178520"/>
                </a:lnTo>
                <a:lnTo>
                  <a:pt x="97341" y="175497"/>
                </a:lnTo>
                <a:lnTo>
                  <a:pt x="99716" y="172473"/>
                </a:lnTo>
                <a:lnTo>
                  <a:pt x="103275" y="169450"/>
                </a:lnTo>
                <a:lnTo>
                  <a:pt x="106833" y="166427"/>
                </a:lnTo>
                <a:lnTo>
                  <a:pt x="109209" y="163391"/>
                </a:lnTo>
                <a:lnTo>
                  <a:pt x="112767" y="161879"/>
                </a:lnTo>
                <a:lnTo>
                  <a:pt x="116336" y="157345"/>
                </a:lnTo>
                <a:lnTo>
                  <a:pt x="119894" y="155833"/>
                </a:lnTo>
                <a:lnTo>
                  <a:pt x="122270" y="152810"/>
                </a:lnTo>
                <a:lnTo>
                  <a:pt x="125828" y="148262"/>
                </a:lnTo>
                <a:lnTo>
                  <a:pt x="128204" y="145239"/>
                </a:lnTo>
                <a:lnTo>
                  <a:pt x="131762" y="142216"/>
                </a:lnTo>
                <a:lnTo>
                  <a:pt x="135321" y="139193"/>
                </a:lnTo>
                <a:lnTo>
                  <a:pt x="138889" y="136157"/>
                </a:lnTo>
                <a:lnTo>
                  <a:pt x="142448" y="133134"/>
                </a:lnTo>
                <a:lnTo>
                  <a:pt x="146006" y="130111"/>
                </a:lnTo>
                <a:lnTo>
                  <a:pt x="149565" y="127087"/>
                </a:lnTo>
                <a:lnTo>
                  <a:pt x="153133" y="124064"/>
                </a:lnTo>
                <a:lnTo>
                  <a:pt x="156691" y="121028"/>
                </a:lnTo>
                <a:lnTo>
                  <a:pt x="161443" y="118005"/>
                </a:lnTo>
                <a:lnTo>
                  <a:pt x="165001" y="113470"/>
                </a:lnTo>
                <a:lnTo>
                  <a:pt x="168560" y="110447"/>
                </a:lnTo>
                <a:lnTo>
                  <a:pt x="173311" y="107411"/>
                </a:lnTo>
                <a:lnTo>
                  <a:pt x="176869" y="104388"/>
                </a:lnTo>
                <a:lnTo>
                  <a:pt x="180428" y="99853"/>
                </a:lnTo>
                <a:lnTo>
                  <a:pt x="185179" y="98342"/>
                </a:lnTo>
                <a:lnTo>
                  <a:pt x="188738" y="93807"/>
                </a:lnTo>
                <a:lnTo>
                  <a:pt x="192306" y="90771"/>
                </a:lnTo>
                <a:lnTo>
                  <a:pt x="195864" y="87748"/>
                </a:lnTo>
                <a:lnTo>
                  <a:pt x="200616" y="84725"/>
                </a:lnTo>
                <a:lnTo>
                  <a:pt x="204174" y="80190"/>
                </a:lnTo>
                <a:lnTo>
                  <a:pt x="208925" y="77154"/>
                </a:lnTo>
                <a:lnTo>
                  <a:pt x="212484" y="74131"/>
                </a:lnTo>
                <a:lnTo>
                  <a:pt x="216042" y="71108"/>
                </a:lnTo>
                <a:lnTo>
                  <a:pt x="219601" y="68085"/>
                </a:lnTo>
                <a:lnTo>
                  <a:pt x="224352" y="65049"/>
                </a:lnTo>
                <a:lnTo>
                  <a:pt x="227910" y="62026"/>
                </a:lnTo>
                <a:lnTo>
                  <a:pt x="231479" y="59002"/>
                </a:lnTo>
                <a:lnTo>
                  <a:pt x="235037" y="55979"/>
                </a:lnTo>
                <a:lnTo>
                  <a:pt x="239779" y="54468"/>
                </a:lnTo>
                <a:lnTo>
                  <a:pt x="243347" y="49920"/>
                </a:lnTo>
                <a:lnTo>
                  <a:pt x="246906" y="48409"/>
                </a:lnTo>
                <a:lnTo>
                  <a:pt x="249281" y="43874"/>
                </a:lnTo>
                <a:lnTo>
                  <a:pt x="254032" y="42362"/>
                </a:lnTo>
                <a:lnTo>
                  <a:pt x="256398" y="39339"/>
                </a:lnTo>
                <a:lnTo>
                  <a:pt x="259967" y="36303"/>
                </a:lnTo>
                <a:lnTo>
                  <a:pt x="263525" y="34792"/>
                </a:lnTo>
                <a:lnTo>
                  <a:pt x="267083" y="31768"/>
                </a:lnTo>
                <a:lnTo>
                  <a:pt x="269459" y="28745"/>
                </a:lnTo>
                <a:lnTo>
                  <a:pt x="273018" y="27234"/>
                </a:lnTo>
                <a:lnTo>
                  <a:pt x="275393" y="24210"/>
                </a:lnTo>
                <a:lnTo>
                  <a:pt x="278952" y="22686"/>
                </a:lnTo>
                <a:lnTo>
                  <a:pt x="283703" y="18151"/>
                </a:lnTo>
                <a:lnTo>
                  <a:pt x="289637" y="15128"/>
                </a:lnTo>
                <a:lnTo>
                  <a:pt x="293195" y="10593"/>
                </a:lnTo>
                <a:lnTo>
                  <a:pt x="297947" y="7557"/>
                </a:lnTo>
                <a:lnTo>
                  <a:pt x="300322" y="6046"/>
                </a:lnTo>
                <a:lnTo>
                  <a:pt x="303881" y="3023"/>
                </a:lnTo>
                <a:lnTo>
                  <a:pt x="308632" y="0"/>
                </a:lnTo>
                <a:lnTo>
                  <a:pt x="306256" y="0"/>
                </a:lnTo>
                <a:lnTo>
                  <a:pt x="302698" y="1511"/>
                </a:lnTo>
                <a:lnTo>
                  <a:pt x="301505" y="3023"/>
                </a:lnTo>
                <a:lnTo>
                  <a:pt x="297947" y="3023"/>
                </a:lnTo>
                <a:lnTo>
                  <a:pt x="294388" y="6046"/>
                </a:lnTo>
                <a:lnTo>
                  <a:pt x="290830" y="6046"/>
                </a:lnTo>
                <a:lnTo>
                  <a:pt x="287261" y="7557"/>
                </a:lnTo>
                <a:lnTo>
                  <a:pt x="281327" y="10593"/>
                </a:lnTo>
                <a:lnTo>
                  <a:pt x="277769" y="12105"/>
                </a:lnTo>
                <a:lnTo>
                  <a:pt x="271835" y="13617"/>
                </a:lnTo>
                <a:lnTo>
                  <a:pt x="267083" y="16640"/>
                </a:lnTo>
                <a:lnTo>
                  <a:pt x="261149" y="19663"/>
                </a:lnTo>
                <a:lnTo>
                  <a:pt x="256398" y="22686"/>
                </a:lnTo>
                <a:lnTo>
                  <a:pt x="252840" y="22686"/>
                </a:lnTo>
                <a:lnTo>
                  <a:pt x="249281" y="24210"/>
                </a:lnTo>
                <a:lnTo>
                  <a:pt x="246906" y="25722"/>
                </a:lnTo>
                <a:lnTo>
                  <a:pt x="243347" y="28745"/>
                </a:lnTo>
                <a:lnTo>
                  <a:pt x="239779" y="28745"/>
                </a:lnTo>
                <a:lnTo>
                  <a:pt x="237413" y="30257"/>
                </a:lnTo>
                <a:lnTo>
                  <a:pt x="233845" y="33280"/>
                </a:lnTo>
                <a:lnTo>
                  <a:pt x="230286" y="34792"/>
                </a:lnTo>
                <a:lnTo>
                  <a:pt x="226728" y="36303"/>
                </a:lnTo>
                <a:lnTo>
                  <a:pt x="223169" y="37827"/>
                </a:lnTo>
                <a:lnTo>
                  <a:pt x="219601" y="39339"/>
                </a:lnTo>
                <a:lnTo>
                  <a:pt x="217225" y="42362"/>
                </a:lnTo>
                <a:lnTo>
                  <a:pt x="212484" y="43874"/>
                </a:lnTo>
                <a:lnTo>
                  <a:pt x="210108" y="45385"/>
                </a:lnTo>
                <a:lnTo>
                  <a:pt x="206550" y="48409"/>
                </a:lnTo>
                <a:lnTo>
                  <a:pt x="202981" y="49920"/>
                </a:lnTo>
                <a:lnTo>
                  <a:pt x="199423" y="51444"/>
                </a:lnTo>
                <a:lnTo>
                  <a:pt x="195864" y="54468"/>
                </a:lnTo>
                <a:lnTo>
                  <a:pt x="191113" y="55979"/>
                </a:lnTo>
                <a:lnTo>
                  <a:pt x="188738" y="57491"/>
                </a:lnTo>
                <a:lnTo>
                  <a:pt x="185179" y="60514"/>
                </a:lnTo>
                <a:lnTo>
                  <a:pt x="180428" y="62026"/>
                </a:lnTo>
                <a:lnTo>
                  <a:pt x="176869" y="63537"/>
                </a:lnTo>
                <a:lnTo>
                  <a:pt x="173311" y="66573"/>
                </a:lnTo>
                <a:lnTo>
                  <a:pt x="169752" y="69596"/>
                </a:lnTo>
                <a:lnTo>
                  <a:pt x="166184" y="71108"/>
                </a:lnTo>
                <a:lnTo>
                  <a:pt x="162626" y="74131"/>
                </a:lnTo>
                <a:lnTo>
                  <a:pt x="159067" y="77154"/>
                </a:lnTo>
                <a:lnTo>
                  <a:pt x="155509" y="78666"/>
                </a:lnTo>
                <a:lnTo>
                  <a:pt x="151940" y="81702"/>
                </a:lnTo>
                <a:lnTo>
                  <a:pt x="148382" y="84725"/>
                </a:lnTo>
                <a:lnTo>
                  <a:pt x="146006" y="87748"/>
                </a:lnTo>
                <a:lnTo>
                  <a:pt x="141265" y="89260"/>
                </a:lnTo>
                <a:lnTo>
                  <a:pt x="137696" y="92283"/>
                </a:lnTo>
                <a:lnTo>
                  <a:pt x="134138" y="95319"/>
                </a:lnTo>
                <a:lnTo>
                  <a:pt x="130579" y="98342"/>
                </a:lnTo>
                <a:lnTo>
                  <a:pt x="127011" y="99853"/>
                </a:lnTo>
                <a:lnTo>
                  <a:pt x="123453" y="102877"/>
                </a:lnTo>
                <a:lnTo>
                  <a:pt x="119894" y="105900"/>
                </a:lnTo>
                <a:lnTo>
                  <a:pt x="117518" y="108936"/>
                </a:lnTo>
                <a:lnTo>
                  <a:pt x="113960" y="111959"/>
                </a:lnTo>
                <a:lnTo>
                  <a:pt x="109209" y="114982"/>
                </a:lnTo>
                <a:lnTo>
                  <a:pt x="106833" y="118005"/>
                </a:lnTo>
                <a:lnTo>
                  <a:pt x="103275" y="121028"/>
                </a:lnTo>
                <a:lnTo>
                  <a:pt x="99716" y="124064"/>
                </a:lnTo>
                <a:lnTo>
                  <a:pt x="97341" y="127087"/>
                </a:lnTo>
                <a:lnTo>
                  <a:pt x="93782" y="130111"/>
                </a:lnTo>
                <a:lnTo>
                  <a:pt x="90214" y="133134"/>
                </a:lnTo>
                <a:lnTo>
                  <a:pt x="87848" y="134645"/>
                </a:lnTo>
                <a:lnTo>
                  <a:pt x="84280" y="139193"/>
                </a:lnTo>
                <a:lnTo>
                  <a:pt x="80721" y="142216"/>
                </a:lnTo>
                <a:lnTo>
                  <a:pt x="77163" y="145239"/>
                </a:lnTo>
                <a:lnTo>
                  <a:pt x="74787" y="146751"/>
                </a:lnTo>
                <a:lnTo>
                  <a:pt x="71229" y="149774"/>
                </a:lnTo>
                <a:lnTo>
                  <a:pt x="67660" y="152810"/>
                </a:lnTo>
                <a:lnTo>
                  <a:pt x="65294" y="155833"/>
                </a:lnTo>
                <a:lnTo>
                  <a:pt x="59350" y="161879"/>
                </a:lnTo>
                <a:lnTo>
                  <a:pt x="54609" y="167939"/>
                </a:lnTo>
                <a:lnTo>
                  <a:pt x="48675" y="172473"/>
                </a:lnTo>
                <a:lnTo>
                  <a:pt x="43924" y="178520"/>
                </a:lnTo>
                <a:lnTo>
                  <a:pt x="39172" y="184579"/>
                </a:lnTo>
                <a:lnTo>
                  <a:pt x="33238" y="189114"/>
                </a:lnTo>
                <a:lnTo>
                  <a:pt x="29680" y="193661"/>
                </a:lnTo>
                <a:lnTo>
                  <a:pt x="24929" y="198196"/>
                </a:lnTo>
                <a:lnTo>
                  <a:pt x="21370" y="201219"/>
                </a:lnTo>
                <a:lnTo>
                  <a:pt x="17812" y="205754"/>
                </a:lnTo>
                <a:lnTo>
                  <a:pt x="14243" y="210301"/>
                </a:lnTo>
                <a:lnTo>
                  <a:pt x="11878" y="213324"/>
                </a:lnTo>
                <a:lnTo>
                  <a:pt x="5934" y="219371"/>
                </a:lnTo>
                <a:lnTo>
                  <a:pt x="2375" y="223918"/>
                </a:lnTo>
                <a:lnTo>
                  <a:pt x="1192" y="226941"/>
                </a:lnTo>
                <a:lnTo>
                  <a:pt x="0" y="228453"/>
                </a:lnTo>
                <a:lnTo>
                  <a:pt x="4751" y="2662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639720" y="4864624"/>
            <a:ext cx="2405" cy="6046"/>
          </a:xfrm>
          <a:custGeom>
            <a:avLst/>
            <a:gdLst/>
            <a:ahLst/>
            <a:cxnLst/>
            <a:rect l="l" t="t" r="r" b="b"/>
            <a:pathLst>
              <a:path w="2405" h="6046">
                <a:moveTo>
                  <a:pt x="0" y="3023"/>
                </a:moveTo>
                <a:lnTo>
                  <a:pt x="0" y="6046"/>
                </a:lnTo>
                <a:lnTo>
                  <a:pt x="1202" y="3023"/>
                </a:lnTo>
                <a:lnTo>
                  <a:pt x="2405" y="0"/>
                </a:lnTo>
                <a:lnTo>
                  <a:pt x="0" y="30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642126" y="4185309"/>
            <a:ext cx="162585" cy="679314"/>
          </a:xfrm>
          <a:custGeom>
            <a:avLst/>
            <a:gdLst/>
            <a:ahLst/>
            <a:cxnLst/>
            <a:rect l="l" t="t" r="r" b="b"/>
            <a:pathLst>
              <a:path w="162585" h="679314">
                <a:moveTo>
                  <a:pt x="158977" y="36303"/>
                </a:moveTo>
                <a:lnTo>
                  <a:pt x="157874" y="31768"/>
                </a:lnTo>
                <a:lnTo>
                  <a:pt x="156671" y="27234"/>
                </a:lnTo>
                <a:lnTo>
                  <a:pt x="156671" y="24198"/>
                </a:lnTo>
                <a:lnTo>
                  <a:pt x="154266" y="19663"/>
                </a:lnTo>
                <a:lnTo>
                  <a:pt x="153063" y="16640"/>
                </a:lnTo>
                <a:lnTo>
                  <a:pt x="151860" y="13617"/>
                </a:lnTo>
                <a:lnTo>
                  <a:pt x="151860" y="12092"/>
                </a:lnTo>
                <a:lnTo>
                  <a:pt x="149554" y="7557"/>
                </a:lnTo>
                <a:lnTo>
                  <a:pt x="147149" y="6046"/>
                </a:lnTo>
                <a:lnTo>
                  <a:pt x="143640" y="1511"/>
                </a:lnTo>
                <a:lnTo>
                  <a:pt x="140032" y="1511"/>
                </a:lnTo>
                <a:lnTo>
                  <a:pt x="136423" y="0"/>
                </a:lnTo>
                <a:lnTo>
                  <a:pt x="134118" y="1511"/>
                </a:lnTo>
                <a:lnTo>
                  <a:pt x="129306" y="6046"/>
                </a:lnTo>
                <a:lnTo>
                  <a:pt x="128204" y="9069"/>
                </a:lnTo>
                <a:lnTo>
                  <a:pt x="129306" y="12092"/>
                </a:lnTo>
                <a:lnTo>
                  <a:pt x="129306" y="22686"/>
                </a:lnTo>
                <a:lnTo>
                  <a:pt x="130509" y="27234"/>
                </a:lnTo>
                <a:lnTo>
                  <a:pt x="130509" y="31768"/>
                </a:lnTo>
                <a:lnTo>
                  <a:pt x="131712" y="37815"/>
                </a:lnTo>
                <a:lnTo>
                  <a:pt x="131712" y="43874"/>
                </a:lnTo>
                <a:lnTo>
                  <a:pt x="132915" y="51432"/>
                </a:lnTo>
                <a:lnTo>
                  <a:pt x="132915" y="62026"/>
                </a:lnTo>
                <a:lnTo>
                  <a:pt x="134118" y="65049"/>
                </a:lnTo>
                <a:lnTo>
                  <a:pt x="134118" y="78666"/>
                </a:lnTo>
                <a:lnTo>
                  <a:pt x="135321" y="84725"/>
                </a:lnTo>
                <a:lnTo>
                  <a:pt x="134118" y="87748"/>
                </a:lnTo>
                <a:lnTo>
                  <a:pt x="134118" y="125563"/>
                </a:lnTo>
                <a:lnTo>
                  <a:pt x="132915" y="131622"/>
                </a:lnTo>
                <a:lnTo>
                  <a:pt x="132915" y="136157"/>
                </a:lnTo>
                <a:lnTo>
                  <a:pt x="131712" y="142216"/>
                </a:lnTo>
                <a:lnTo>
                  <a:pt x="131712" y="149774"/>
                </a:lnTo>
                <a:lnTo>
                  <a:pt x="130509" y="155833"/>
                </a:lnTo>
                <a:lnTo>
                  <a:pt x="130509" y="161879"/>
                </a:lnTo>
                <a:lnTo>
                  <a:pt x="129306" y="167926"/>
                </a:lnTo>
                <a:lnTo>
                  <a:pt x="129306" y="181543"/>
                </a:lnTo>
                <a:lnTo>
                  <a:pt x="128204" y="187602"/>
                </a:lnTo>
                <a:lnTo>
                  <a:pt x="127001" y="195160"/>
                </a:lnTo>
                <a:lnTo>
                  <a:pt x="125798" y="202731"/>
                </a:lnTo>
                <a:lnTo>
                  <a:pt x="124595" y="210289"/>
                </a:lnTo>
                <a:lnTo>
                  <a:pt x="124595" y="217859"/>
                </a:lnTo>
                <a:lnTo>
                  <a:pt x="122190" y="225430"/>
                </a:lnTo>
                <a:lnTo>
                  <a:pt x="122190" y="232988"/>
                </a:lnTo>
                <a:lnTo>
                  <a:pt x="119884" y="240558"/>
                </a:lnTo>
                <a:lnTo>
                  <a:pt x="118681" y="248116"/>
                </a:lnTo>
                <a:lnTo>
                  <a:pt x="117478" y="257199"/>
                </a:lnTo>
                <a:lnTo>
                  <a:pt x="116276" y="266268"/>
                </a:lnTo>
                <a:lnTo>
                  <a:pt x="113870" y="273839"/>
                </a:lnTo>
                <a:lnTo>
                  <a:pt x="112767" y="281397"/>
                </a:lnTo>
                <a:lnTo>
                  <a:pt x="110361" y="290479"/>
                </a:lnTo>
                <a:lnTo>
                  <a:pt x="109159" y="299561"/>
                </a:lnTo>
                <a:lnTo>
                  <a:pt x="106753" y="308631"/>
                </a:lnTo>
                <a:lnTo>
                  <a:pt x="104447" y="316202"/>
                </a:lnTo>
                <a:lnTo>
                  <a:pt x="102042" y="325284"/>
                </a:lnTo>
                <a:lnTo>
                  <a:pt x="99636" y="334353"/>
                </a:lnTo>
                <a:lnTo>
                  <a:pt x="97331" y="341924"/>
                </a:lnTo>
                <a:lnTo>
                  <a:pt x="94925" y="350994"/>
                </a:lnTo>
                <a:lnTo>
                  <a:pt x="92519" y="360076"/>
                </a:lnTo>
                <a:lnTo>
                  <a:pt x="91316" y="369158"/>
                </a:lnTo>
                <a:lnTo>
                  <a:pt x="87808" y="376716"/>
                </a:lnTo>
                <a:lnTo>
                  <a:pt x="86605" y="385798"/>
                </a:lnTo>
                <a:lnTo>
                  <a:pt x="83097" y="393356"/>
                </a:lnTo>
                <a:lnTo>
                  <a:pt x="81894" y="402438"/>
                </a:lnTo>
                <a:lnTo>
                  <a:pt x="78285" y="411521"/>
                </a:lnTo>
                <a:lnTo>
                  <a:pt x="75980" y="420590"/>
                </a:lnTo>
                <a:lnTo>
                  <a:pt x="74777" y="429672"/>
                </a:lnTo>
                <a:lnTo>
                  <a:pt x="72371" y="437230"/>
                </a:lnTo>
                <a:lnTo>
                  <a:pt x="69966" y="446313"/>
                </a:lnTo>
                <a:lnTo>
                  <a:pt x="67660" y="453883"/>
                </a:lnTo>
                <a:lnTo>
                  <a:pt x="65254" y="462953"/>
                </a:lnTo>
                <a:lnTo>
                  <a:pt x="62849" y="470524"/>
                </a:lnTo>
                <a:lnTo>
                  <a:pt x="59340" y="479593"/>
                </a:lnTo>
                <a:lnTo>
                  <a:pt x="58138" y="487164"/>
                </a:lnTo>
                <a:lnTo>
                  <a:pt x="54529" y="494734"/>
                </a:lnTo>
                <a:lnTo>
                  <a:pt x="53426" y="503804"/>
                </a:lnTo>
                <a:lnTo>
                  <a:pt x="51021" y="511375"/>
                </a:lnTo>
                <a:lnTo>
                  <a:pt x="48615" y="518933"/>
                </a:lnTo>
                <a:lnTo>
                  <a:pt x="46209" y="526503"/>
                </a:lnTo>
                <a:lnTo>
                  <a:pt x="43904" y="534061"/>
                </a:lnTo>
                <a:lnTo>
                  <a:pt x="41498" y="540120"/>
                </a:lnTo>
                <a:lnTo>
                  <a:pt x="39092" y="547678"/>
                </a:lnTo>
                <a:lnTo>
                  <a:pt x="37990" y="555249"/>
                </a:lnTo>
                <a:lnTo>
                  <a:pt x="35584" y="562807"/>
                </a:lnTo>
                <a:lnTo>
                  <a:pt x="33178" y="568866"/>
                </a:lnTo>
                <a:lnTo>
                  <a:pt x="30873" y="576424"/>
                </a:lnTo>
                <a:lnTo>
                  <a:pt x="28467" y="582483"/>
                </a:lnTo>
                <a:lnTo>
                  <a:pt x="27264" y="588529"/>
                </a:lnTo>
                <a:lnTo>
                  <a:pt x="24859" y="594588"/>
                </a:lnTo>
                <a:lnTo>
                  <a:pt x="22553" y="600635"/>
                </a:lnTo>
                <a:lnTo>
                  <a:pt x="21350" y="606681"/>
                </a:lnTo>
                <a:lnTo>
                  <a:pt x="20147" y="612740"/>
                </a:lnTo>
                <a:lnTo>
                  <a:pt x="17742" y="618787"/>
                </a:lnTo>
                <a:lnTo>
                  <a:pt x="16539" y="623334"/>
                </a:lnTo>
                <a:lnTo>
                  <a:pt x="14233" y="629380"/>
                </a:lnTo>
                <a:lnTo>
                  <a:pt x="13030" y="633915"/>
                </a:lnTo>
                <a:lnTo>
                  <a:pt x="11828" y="638463"/>
                </a:lnTo>
                <a:lnTo>
                  <a:pt x="9422" y="644509"/>
                </a:lnTo>
                <a:lnTo>
                  <a:pt x="8319" y="649044"/>
                </a:lnTo>
                <a:lnTo>
                  <a:pt x="7116" y="653591"/>
                </a:lnTo>
                <a:lnTo>
                  <a:pt x="5914" y="656614"/>
                </a:lnTo>
                <a:lnTo>
                  <a:pt x="4711" y="661149"/>
                </a:lnTo>
                <a:lnTo>
                  <a:pt x="3508" y="664172"/>
                </a:lnTo>
                <a:lnTo>
                  <a:pt x="2305" y="667208"/>
                </a:lnTo>
                <a:lnTo>
                  <a:pt x="0" y="673255"/>
                </a:lnTo>
                <a:lnTo>
                  <a:pt x="0" y="679314"/>
                </a:lnTo>
                <a:lnTo>
                  <a:pt x="2305" y="673255"/>
                </a:lnTo>
                <a:lnTo>
                  <a:pt x="5914" y="668720"/>
                </a:lnTo>
                <a:lnTo>
                  <a:pt x="8319" y="661149"/>
                </a:lnTo>
                <a:lnTo>
                  <a:pt x="13030" y="655103"/>
                </a:lnTo>
                <a:lnTo>
                  <a:pt x="14233" y="650568"/>
                </a:lnTo>
                <a:lnTo>
                  <a:pt x="16539" y="646021"/>
                </a:lnTo>
                <a:lnTo>
                  <a:pt x="17742" y="641486"/>
                </a:lnTo>
                <a:lnTo>
                  <a:pt x="21350" y="636951"/>
                </a:lnTo>
                <a:lnTo>
                  <a:pt x="22553" y="630892"/>
                </a:lnTo>
                <a:lnTo>
                  <a:pt x="24859" y="626357"/>
                </a:lnTo>
                <a:lnTo>
                  <a:pt x="27264" y="621810"/>
                </a:lnTo>
                <a:lnTo>
                  <a:pt x="30873" y="615763"/>
                </a:lnTo>
                <a:lnTo>
                  <a:pt x="31975" y="609717"/>
                </a:lnTo>
                <a:lnTo>
                  <a:pt x="35584" y="603658"/>
                </a:lnTo>
                <a:lnTo>
                  <a:pt x="37990" y="597612"/>
                </a:lnTo>
                <a:lnTo>
                  <a:pt x="40295" y="593064"/>
                </a:lnTo>
                <a:lnTo>
                  <a:pt x="42701" y="585506"/>
                </a:lnTo>
                <a:lnTo>
                  <a:pt x="46209" y="579460"/>
                </a:lnTo>
                <a:lnTo>
                  <a:pt x="48615" y="573401"/>
                </a:lnTo>
                <a:lnTo>
                  <a:pt x="52223" y="565843"/>
                </a:lnTo>
                <a:lnTo>
                  <a:pt x="54529" y="558272"/>
                </a:lnTo>
                <a:lnTo>
                  <a:pt x="58138" y="552226"/>
                </a:lnTo>
                <a:lnTo>
                  <a:pt x="60543" y="544655"/>
                </a:lnTo>
                <a:lnTo>
                  <a:pt x="64052" y="537097"/>
                </a:lnTo>
                <a:lnTo>
                  <a:pt x="66457" y="529526"/>
                </a:lnTo>
                <a:lnTo>
                  <a:pt x="68763" y="521956"/>
                </a:lnTo>
                <a:lnTo>
                  <a:pt x="72371" y="514398"/>
                </a:lnTo>
                <a:lnTo>
                  <a:pt x="75980" y="506827"/>
                </a:lnTo>
                <a:lnTo>
                  <a:pt x="78285" y="497758"/>
                </a:lnTo>
                <a:lnTo>
                  <a:pt x="81894" y="488675"/>
                </a:lnTo>
                <a:lnTo>
                  <a:pt x="84199" y="481117"/>
                </a:lnTo>
                <a:lnTo>
                  <a:pt x="86605" y="473547"/>
                </a:lnTo>
                <a:lnTo>
                  <a:pt x="90214" y="464464"/>
                </a:lnTo>
                <a:lnTo>
                  <a:pt x="92519" y="455395"/>
                </a:lnTo>
                <a:lnTo>
                  <a:pt x="96128" y="446313"/>
                </a:lnTo>
                <a:lnTo>
                  <a:pt x="99636" y="437230"/>
                </a:lnTo>
                <a:lnTo>
                  <a:pt x="102042" y="428161"/>
                </a:lnTo>
                <a:lnTo>
                  <a:pt x="104447" y="419079"/>
                </a:lnTo>
                <a:lnTo>
                  <a:pt x="107956" y="410009"/>
                </a:lnTo>
                <a:lnTo>
                  <a:pt x="110361" y="400927"/>
                </a:lnTo>
                <a:lnTo>
                  <a:pt x="112767" y="391845"/>
                </a:lnTo>
                <a:lnTo>
                  <a:pt x="116276" y="382775"/>
                </a:lnTo>
                <a:lnTo>
                  <a:pt x="118681" y="372181"/>
                </a:lnTo>
                <a:lnTo>
                  <a:pt x="122190" y="364611"/>
                </a:lnTo>
                <a:lnTo>
                  <a:pt x="124595" y="354029"/>
                </a:lnTo>
                <a:lnTo>
                  <a:pt x="127001" y="344947"/>
                </a:lnTo>
                <a:lnTo>
                  <a:pt x="129306" y="334353"/>
                </a:lnTo>
                <a:lnTo>
                  <a:pt x="131712" y="325284"/>
                </a:lnTo>
                <a:lnTo>
                  <a:pt x="134118" y="314690"/>
                </a:lnTo>
                <a:lnTo>
                  <a:pt x="135321" y="305608"/>
                </a:lnTo>
                <a:lnTo>
                  <a:pt x="137626" y="295014"/>
                </a:lnTo>
                <a:lnTo>
                  <a:pt x="140032" y="285944"/>
                </a:lnTo>
                <a:lnTo>
                  <a:pt x="142438" y="275350"/>
                </a:lnTo>
                <a:lnTo>
                  <a:pt x="143640" y="266268"/>
                </a:lnTo>
                <a:lnTo>
                  <a:pt x="145946" y="255687"/>
                </a:lnTo>
                <a:lnTo>
                  <a:pt x="147149" y="246605"/>
                </a:lnTo>
                <a:lnTo>
                  <a:pt x="148352" y="237523"/>
                </a:lnTo>
                <a:lnTo>
                  <a:pt x="149554" y="229965"/>
                </a:lnTo>
                <a:lnTo>
                  <a:pt x="151860" y="220882"/>
                </a:lnTo>
                <a:lnTo>
                  <a:pt x="153063" y="213324"/>
                </a:lnTo>
                <a:lnTo>
                  <a:pt x="153063" y="204242"/>
                </a:lnTo>
                <a:lnTo>
                  <a:pt x="155469" y="196684"/>
                </a:lnTo>
                <a:lnTo>
                  <a:pt x="155469" y="187602"/>
                </a:lnTo>
                <a:lnTo>
                  <a:pt x="156671" y="181543"/>
                </a:lnTo>
                <a:lnTo>
                  <a:pt x="157874" y="173985"/>
                </a:lnTo>
                <a:lnTo>
                  <a:pt x="158977" y="166414"/>
                </a:lnTo>
                <a:lnTo>
                  <a:pt x="158977" y="158856"/>
                </a:lnTo>
                <a:lnTo>
                  <a:pt x="160180" y="152797"/>
                </a:lnTo>
                <a:lnTo>
                  <a:pt x="160180" y="146751"/>
                </a:lnTo>
                <a:lnTo>
                  <a:pt x="161383" y="139180"/>
                </a:lnTo>
                <a:lnTo>
                  <a:pt x="161383" y="133134"/>
                </a:lnTo>
                <a:lnTo>
                  <a:pt x="162585" y="128599"/>
                </a:lnTo>
                <a:lnTo>
                  <a:pt x="162585" y="62026"/>
                </a:lnTo>
                <a:lnTo>
                  <a:pt x="161383" y="57491"/>
                </a:lnTo>
                <a:lnTo>
                  <a:pt x="161383" y="54455"/>
                </a:lnTo>
                <a:lnTo>
                  <a:pt x="160180" y="48409"/>
                </a:lnTo>
                <a:lnTo>
                  <a:pt x="160180" y="42362"/>
                </a:lnTo>
                <a:lnTo>
                  <a:pt x="158977" y="363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375012" y="4165633"/>
            <a:ext cx="262302" cy="249641"/>
          </a:xfrm>
          <a:custGeom>
            <a:avLst/>
            <a:gdLst/>
            <a:ahLst/>
            <a:cxnLst/>
            <a:rect l="l" t="t" r="r" b="b"/>
            <a:pathLst>
              <a:path w="262302" h="249641">
                <a:moveTo>
                  <a:pt x="43914" y="151298"/>
                </a:moveTo>
                <a:lnTo>
                  <a:pt x="40355" y="157345"/>
                </a:lnTo>
                <a:lnTo>
                  <a:pt x="36797" y="164915"/>
                </a:lnTo>
                <a:lnTo>
                  <a:pt x="33238" y="172473"/>
                </a:lnTo>
                <a:lnTo>
                  <a:pt x="29670" y="178532"/>
                </a:lnTo>
                <a:lnTo>
                  <a:pt x="27294" y="186090"/>
                </a:lnTo>
                <a:lnTo>
                  <a:pt x="23736" y="192149"/>
                </a:lnTo>
                <a:lnTo>
                  <a:pt x="20177" y="198196"/>
                </a:lnTo>
                <a:lnTo>
                  <a:pt x="17802" y="204255"/>
                </a:lnTo>
                <a:lnTo>
                  <a:pt x="15426" y="210301"/>
                </a:lnTo>
                <a:lnTo>
                  <a:pt x="13050" y="214836"/>
                </a:lnTo>
                <a:lnTo>
                  <a:pt x="10685" y="220895"/>
                </a:lnTo>
                <a:lnTo>
                  <a:pt x="8309" y="225430"/>
                </a:lnTo>
                <a:lnTo>
                  <a:pt x="7116" y="229965"/>
                </a:lnTo>
                <a:lnTo>
                  <a:pt x="4741" y="234512"/>
                </a:lnTo>
                <a:lnTo>
                  <a:pt x="3558" y="237535"/>
                </a:lnTo>
                <a:lnTo>
                  <a:pt x="2375" y="240558"/>
                </a:lnTo>
                <a:lnTo>
                  <a:pt x="2375" y="243582"/>
                </a:lnTo>
                <a:lnTo>
                  <a:pt x="0" y="248129"/>
                </a:lnTo>
                <a:lnTo>
                  <a:pt x="0" y="249641"/>
                </a:lnTo>
                <a:lnTo>
                  <a:pt x="40355" y="223918"/>
                </a:lnTo>
                <a:lnTo>
                  <a:pt x="41548" y="220895"/>
                </a:lnTo>
                <a:lnTo>
                  <a:pt x="42731" y="217872"/>
                </a:lnTo>
                <a:lnTo>
                  <a:pt x="46289" y="213324"/>
                </a:lnTo>
                <a:lnTo>
                  <a:pt x="48665" y="207278"/>
                </a:lnTo>
                <a:lnTo>
                  <a:pt x="52223" y="201219"/>
                </a:lnTo>
                <a:lnTo>
                  <a:pt x="55792" y="193661"/>
                </a:lnTo>
                <a:lnTo>
                  <a:pt x="60533" y="186090"/>
                </a:lnTo>
                <a:lnTo>
                  <a:pt x="61726" y="183067"/>
                </a:lnTo>
                <a:lnTo>
                  <a:pt x="64102" y="178532"/>
                </a:lnTo>
                <a:lnTo>
                  <a:pt x="66467" y="173998"/>
                </a:lnTo>
                <a:lnTo>
                  <a:pt x="68843" y="170962"/>
                </a:lnTo>
                <a:lnTo>
                  <a:pt x="71219" y="166427"/>
                </a:lnTo>
                <a:lnTo>
                  <a:pt x="73594" y="161892"/>
                </a:lnTo>
                <a:lnTo>
                  <a:pt x="75970" y="157345"/>
                </a:lnTo>
                <a:lnTo>
                  <a:pt x="78345" y="154322"/>
                </a:lnTo>
                <a:lnTo>
                  <a:pt x="80711" y="149787"/>
                </a:lnTo>
                <a:lnTo>
                  <a:pt x="83087" y="145239"/>
                </a:lnTo>
                <a:lnTo>
                  <a:pt x="84280" y="142216"/>
                </a:lnTo>
                <a:lnTo>
                  <a:pt x="87838" y="137681"/>
                </a:lnTo>
                <a:lnTo>
                  <a:pt x="89021" y="134658"/>
                </a:lnTo>
                <a:lnTo>
                  <a:pt x="92589" y="130111"/>
                </a:lnTo>
                <a:lnTo>
                  <a:pt x="94955" y="127087"/>
                </a:lnTo>
                <a:lnTo>
                  <a:pt x="97331" y="124064"/>
                </a:lnTo>
                <a:lnTo>
                  <a:pt x="99706" y="121041"/>
                </a:lnTo>
                <a:lnTo>
                  <a:pt x="102082" y="116494"/>
                </a:lnTo>
                <a:lnTo>
                  <a:pt x="105640" y="113470"/>
                </a:lnTo>
                <a:lnTo>
                  <a:pt x="110392" y="108936"/>
                </a:lnTo>
                <a:lnTo>
                  <a:pt x="115143" y="104401"/>
                </a:lnTo>
                <a:lnTo>
                  <a:pt x="119884" y="99853"/>
                </a:lnTo>
                <a:lnTo>
                  <a:pt x="122260" y="96830"/>
                </a:lnTo>
                <a:lnTo>
                  <a:pt x="125818" y="95319"/>
                </a:lnTo>
                <a:lnTo>
                  <a:pt x="129387" y="92295"/>
                </a:lnTo>
                <a:lnTo>
                  <a:pt x="132945" y="90784"/>
                </a:lnTo>
                <a:lnTo>
                  <a:pt x="135321" y="87748"/>
                </a:lnTo>
                <a:lnTo>
                  <a:pt x="137696" y="84725"/>
                </a:lnTo>
                <a:lnTo>
                  <a:pt x="141255" y="81702"/>
                </a:lnTo>
                <a:lnTo>
                  <a:pt x="144813" y="80190"/>
                </a:lnTo>
                <a:lnTo>
                  <a:pt x="148372" y="77167"/>
                </a:lnTo>
                <a:lnTo>
                  <a:pt x="151940" y="74131"/>
                </a:lnTo>
                <a:lnTo>
                  <a:pt x="155499" y="71108"/>
                </a:lnTo>
                <a:lnTo>
                  <a:pt x="159057" y="69596"/>
                </a:lnTo>
                <a:lnTo>
                  <a:pt x="162615" y="66573"/>
                </a:lnTo>
                <a:lnTo>
                  <a:pt x="164991" y="63550"/>
                </a:lnTo>
                <a:lnTo>
                  <a:pt x="169742" y="62038"/>
                </a:lnTo>
                <a:lnTo>
                  <a:pt x="173301" y="59002"/>
                </a:lnTo>
                <a:lnTo>
                  <a:pt x="175676" y="57491"/>
                </a:lnTo>
                <a:lnTo>
                  <a:pt x="180428" y="54468"/>
                </a:lnTo>
                <a:lnTo>
                  <a:pt x="183986" y="51444"/>
                </a:lnTo>
                <a:lnTo>
                  <a:pt x="187545" y="49933"/>
                </a:lnTo>
                <a:lnTo>
                  <a:pt x="191113" y="46910"/>
                </a:lnTo>
                <a:lnTo>
                  <a:pt x="194672" y="43874"/>
                </a:lnTo>
                <a:lnTo>
                  <a:pt x="198230" y="42362"/>
                </a:lnTo>
                <a:lnTo>
                  <a:pt x="201788" y="39339"/>
                </a:lnTo>
                <a:lnTo>
                  <a:pt x="205357" y="36316"/>
                </a:lnTo>
                <a:lnTo>
                  <a:pt x="207723" y="34804"/>
                </a:lnTo>
                <a:lnTo>
                  <a:pt x="211291" y="31768"/>
                </a:lnTo>
                <a:lnTo>
                  <a:pt x="214849" y="30257"/>
                </a:lnTo>
                <a:lnTo>
                  <a:pt x="218408" y="28745"/>
                </a:lnTo>
                <a:lnTo>
                  <a:pt x="221976" y="25722"/>
                </a:lnTo>
                <a:lnTo>
                  <a:pt x="224342" y="24210"/>
                </a:lnTo>
                <a:lnTo>
                  <a:pt x="227910" y="21187"/>
                </a:lnTo>
                <a:lnTo>
                  <a:pt x="233845" y="18164"/>
                </a:lnTo>
                <a:lnTo>
                  <a:pt x="239779" y="15128"/>
                </a:lnTo>
                <a:lnTo>
                  <a:pt x="243337" y="10593"/>
                </a:lnTo>
                <a:lnTo>
                  <a:pt x="248068" y="7570"/>
                </a:lnTo>
                <a:lnTo>
                  <a:pt x="251677" y="6059"/>
                </a:lnTo>
                <a:lnTo>
                  <a:pt x="255185" y="4547"/>
                </a:lnTo>
                <a:lnTo>
                  <a:pt x="259997" y="1511"/>
                </a:lnTo>
                <a:lnTo>
                  <a:pt x="262302" y="0"/>
                </a:lnTo>
                <a:lnTo>
                  <a:pt x="259997" y="0"/>
                </a:lnTo>
                <a:lnTo>
                  <a:pt x="256388" y="1511"/>
                </a:lnTo>
                <a:lnTo>
                  <a:pt x="253982" y="1511"/>
                </a:lnTo>
                <a:lnTo>
                  <a:pt x="250474" y="3023"/>
                </a:lnTo>
                <a:lnTo>
                  <a:pt x="246896" y="3023"/>
                </a:lnTo>
                <a:lnTo>
                  <a:pt x="244530" y="6059"/>
                </a:lnTo>
                <a:lnTo>
                  <a:pt x="239779" y="6059"/>
                </a:lnTo>
                <a:lnTo>
                  <a:pt x="235027" y="7570"/>
                </a:lnTo>
                <a:lnTo>
                  <a:pt x="229093" y="9082"/>
                </a:lnTo>
                <a:lnTo>
                  <a:pt x="224342" y="12105"/>
                </a:lnTo>
                <a:lnTo>
                  <a:pt x="218408" y="13617"/>
                </a:lnTo>
                <a:lnTo>
                  <a:pt x="213667" y="15128"/>
                </a:lnTo>
                <a:lnTo>
                  <a:pt x="210098" y="15128"/>
                </a:lnTo>
                <a:lnTo>
                  <a:pt x="206540" y="18164"/>
                </a:lnTo>
                <a:lnTo>
                  <a:pt x="202981" y="18164"/>
                </a:lnTo>
                <a:lnTo>
                  <a:pt x="200606" y="21187"/>
                </a:lnTo>
                <a:lnTo>
                  <a:pt x="197047" y="21187"/>
                </a:lnTo>
                <a:lnTo>
                  <a:pt x="193479" y="22699"/>
                </a:lnTo>
                <a:lnTo>
                  <a:pt x="191113" y="24210"/>
                </a:lnTo>
                <a:lnTo>
                  <a:pt x="187545" y="25722"/>
                </a:lnTo>
                <a:lnTo>
                  <a:pt x="183986" y="27234"/>
                </a:lnTo>
                <a:lnTo>
                  <a:pt x="180428" y="28745"/>
                </a:lnTo>
                <a:lnTo>
                  <a:pt x="176869" y="28745"/>
                </a:lnTo>
                <a:lnTo>
                  <a:pt x="174494" y="31768"/>
                </a:lnTo>
                <a:lnTo>
                  <a:pt x="169742" y="33293"/>
                </a:lnTo>
                <a:lnTo>
                  <a:pt x="167367" y="34804"/>
                </a:lnTo>
                <a:lnTo>
                  <a:pt x="163808" y="36316"/>
                </a:lnTo>
                <a:lnTo>
                  <a:pt x="160250" y="37827"/>
                </a:lnTo>
                <a:lnTo>
                  <a:pt x="156681" y="39339"/>
                </a:lnTo>
                <a:lnTo>
                  <a:pt x="153123" y="42362"/>
                </a:lnTo>
                <a:lnTo>
                  <a:pt x="149565" y="43874"/>
                </a:lnTo>
                <a:lnTo>
                  <a:pt x="147189" y="45385"/>
                </a:lnTo>
                <a:lnTo>
                  <a:pt x="143630" y="46910"/>
                </a:lnTo>
                <a:lnTo>
                  <a:pt x="140062" y="49933"/>
                </a:lnTo>
                <a:lnTo>
                  <a:pt x="136504" y="51444"/>
                </a:lnTo>
                <a:lnTo>
                  <a:pt x="132945" y="52956"/>
                </a:lnTo>
                <a:lnTo>
                  <a:pt x="129387" y="55979"/>
                </a:lnTo>
                <a:lnTo>
                  <a:pt x="127011" y="57491"/>
                </a:lnTo>
                <a:lnTo>
                  <a:pt x="123453" y="59002"/>
                </a:lnTo>
                <a:lnTo>
                  <a:pt x="119884" y="62038"/>
                </a:lnTo>
                <a:lnTo>
                  <a:pt x="116326" y="63550"/>
                </a:lnTo>
                <a:lnTo>
                  <a:pt x="113950" y="66573"/>
                </a:lnTo>
                <a:lnTo>
                  <a:pt x="110392" y="69596"/>
                </a:lnTo>
                <a:lnTo>
                  <a:pt x="108016" y="71108"/>
                </a:lnTo>
                <a:lnTo>
                  <a:pt x="102082" y="77167"/>
                </a:lnTo>
                <a:lnTo>
                  <a:pt x="97331" y="81702"/>
                </a:lnTo>
                <a:lnTo>
                  <a:pt x="91396" y="86236"/>
                </a:lnTo>
                <a:lnTo>
                  <a:pt x="85462" y="92295"/>
                </a:lnTo>
                <a:lnTo>
                  <a:pt x="80711" y="98342"/>
                </a:lnTo>
                <a:lnTo>
                  <a:pt x="75970" y="104401"/>
                </a:lnTo>
                <a:lnTo>
                  <a:pt x="71219" y="110447"/>
                </a:lnTo>
                <a:lnTo>
                  <a:pt x="66467" y="116494"/>
                </a:lnTo>
                <a:lnTo>
                  <a:pt x="61726" y="122553"/>
                </a:lnTo>
                <a:lnTo>
                  <a:pt x="56975" y="130111"/>
                </a:lnTo>
                <a:lnTo>
                  <a:pt x="52223" y="136170"/>
                </a:lnTo>
                <a:lnTo>
                  <a:pt x="48665" y="143728"/>
                </a:lnTo>
                <a:lnTo>
                  <a:pt x="43914" y="1512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351265" y="4631623"/>
            <a:ext cx="56985" cy="263258"/>
          </a:xfrm>
          <a:custGeom>
            <a:avLst/>
            <a:gdLst/>
            <a:ahLst/>
            <a:cxnLst/>
            <a:rect l="l" t="t" r="r" b="b"/>
            <a:pathLst>
              <a:path w="56985" h="263258">
                <a:moveTo>
                  <a:pt x="26122" y="34804"/>
                </a:moveTo>
                <a:lnTo>
                  <a:pt x="0" y="263258"/>
                </a:lnTo>
                <a:lnTo>
                  <a:pt x="1192" y="263258"/>
                </a:lnTo>
                <a:lnTo>
                  <a:pt x="3568" y="258710"/>
                </a:lnTo>
                <a:lnTo>
                  <a:pt x="4751" y="255687"/>
                </a:lnTo>
                <a:lnTo>
                  <a:pt x="5934" y="252664"/>
                </a:lnTo>
                <a:lnTo>
                  <a:pt x="8309" y="248129"/>
                </a:lnTo>
                <a:lnTo>
                  <a:pt x="10685" y="243582"/>
                </a:lnTo>
                <a:lnTo>
                  <a:pt x="11878" y="240558"/>
                </a:lnTo>
                <a:lnTo>
                  <a:pt x="13061" y="237535"/>
                </a:lnTo>
                <a:lnTo>
                  <a:pt x="14243" y="233000"/>
                </a:lnTo>
                <a:lnTo>
                  <a:pt x="15436" y="229965"/>
                </a:lnTo>
                <a:lnTo>
                  <a:pt x="16619" y="225430"/>
                </a:lnTo>
                <a:lnTo>
                  <a:pt x="18995" y="220895"/>
                </a:lnTo>
                <a:lnTo>
                  <a:pt x="20187" y="216348"/>
                </a:lnTo>
                <a:lnTo>
                  <a:pt x="21370" y="211813"/>
                </a:lnTo>
                <a:lnTo>
                  <a:pt x="23746" y="207278"/>
                </a:lnTo>
                <a:lnTo>
                  <a:pt x="24929" y="201219"/>
                </a:lnTo>
                <a:lnTo>
                  <a:pt x="27304" y="195173"/>
                </a:lnTo>
                <a:lnTo>
                  <a:pt x="28487" y="190638"/>
                </a:lnTo>
                <a:lnTo>
                  <a:pt x="29680" y="183067"/>
                </a:lnTo>
                <a:lnTo>
                  <a:pt x="32056" y="177021"/>
                </a:lnTo>
                <a:lnTo>
                  <a:pt x="33238" y="169450"/>
                </a:lnTo>
                <a:lnTo>
                  <a:pt x="35614" y="163404"/>
                </a:lnTo>
                <a:lnTo>
                  <a:pt x="36797" y="158856"/>
                </a:lnTo>
                <a:lnTo>
                  <a:pt x="36797" y="155833"/>
                </a:lnTo>
                <a:lnTo>
                  <a:pt x="37990" y="151298"/>
                </a:lnTo>
                <a:lnTo>
                  <a:pt x="39172" y="148275"/>
                </a:lnTo>
                <a:lnTo>
                  <a:pt x="39172" y="143728"/>
                </a:lnTo>
                <a:lnTo>
                  <a:pt x="40365" y="140705"/>
                </a:lnTo>
                <a:lnTo>
                  <a:pt x="41548" y="136170"/>
                </a:lnTo>
                <a:lnTo>
                  <a:pt x="42741" y="133147"/>
                </a:lnTo>
                <a:lnTo>
                  <a:pt x="42741" y="124064"/>
                </a:lnTo>
                <a:lnTo>
                  <a:pt x="43924" y="121041"/>
                </a:lnTo>
                <a:lnTo>
                  <a:pt x="45107" y="118005"/>
                </a:lnTo>
                <a:lnTo>
                  <a:pt x="46299" y="110447"/>
                </a:lnTo>
                <a:lnTo>
                  <a:pt x="47482" y="102877"/>
                </a:lnTo>
                <a:lnTo>
                  <a:pt x="47482" y="95319"/>
                </a:lnTo>
                <a:lnTo>
                  <a:pt x="48675" y="89260"/>
                </a:lnTo>
                <a:lnTo>
                  <a:pt x="49858" y="81702"/>
                </a:lnTo>
                <a:lnTo>
                  <a:pt x="51041" y="75643"/>
                </a:lnTo>
                <a:lnTo>
                  <a:pt x="51041" y="69596"/>
                </a:lnTo>
                <a:lnTo>
                  <a:pt x="52233" y="62026"/>
                </a:lnTo>
                <a:lnTo>
                  <a:pt x="53416" y="55979"/>
                </a:lnTo>
                <a:lnTo>
                  <a:pt x="53416" y="45385"/>
                </a:lnTo>
                <a:lnTo>
                  <a:pt x="54609" y="39339"/>
                </a:lnTo>
                <a:lnTo>
                  <a:pt x="54609" y="25722"/>
                </a:lnTo>
                <a:lnTo>
                  <a:pt x="55792" y="21187"/>
                </a:lnTo>
                <a:lnTo>
                  <a:pt x="55792" y="7570"/>
                </a:lnTo>
                <a:lnTo>
                  <a:pt x="56985" y="4534"/>
                </a:lnTo>
                <a:lnTo>
                  <a:pt x="56985" y="0"/>
                </a:lnTo>
                <a:lnTo>
                  <a:pt x="26122" y="348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13862" y="3661880"/>
            <a:ext cx="161433" cy="400876"/>
          </a:xfrm>
          <a:custGeom>
            <a:avLst/>
            <a:gdLst/>
            <a:ahLst/>
            <a:cxnLst/>
            <a:rect l="l" t="t" r="r" b="b"/>
            <a:pathLst>
              <a:path w="161433" h="400876">
                <a:moveTo>
                  <a:pt x="61726" y="179993"/>
                </a:moveTo>
                <a:lnTo>
                  <a:pt x="60543" y="175420"/>
                </a:lnTo>
                <a:lnTo>
                  <a:pt x="59350" y="170847"/>
                </a:lnTo>
                <a:lnTo>
                  <a:pt x="58168" y="167926"/>
                </a:lnTo>
                <a:lnTo>
                  <a:pt x="56975" y="163353"/>
                </a:lnTo>
                <a:lnTo>
                  <a:pt x="56975" y="158780"/>
                </a:lnTo>
                <a:lnTo>
                  <a:pt x="54599" y="154207"/>
                </a:lnTo>
                <a:lnTo>
                  <a:pt x="54599" y="149761"/>
                </a:lnTo>
                <a:lnTo>
                  <a:pt x="53416" y="146713"/>
                </a:lnTo>
                <a:lnTo>
                  <a:pt x="52233" y="142140"/>
                </a:lnTo>
                <a:lnTo>
                  <a:pt x="51041" y="137567"/>
                </a:lnTo>
                <a:lnTo>
                  <a:pt x="51041" y="133121"/>
                </a:lnTo>
                <a:lnTo>
                  <a:pt x="49858" y="130073"/>
                </a:lnTo>
                <a:lnTo>
                  <a:pt x="48665" y="125500"/>
                </a:lnTo>
                <a:lnTo>
                  <a:pt x="47482" y="120927"/>
                </a:lnTo>
                <a:lnTo>
                  <a:pt x="47482" y="116481"/>
                </a:lnTo>
                <a:lnTo>
                  <a:pt x="45107" y="111908"/>
                </a:lnTo>
                <a:lnTo>
                  <a:pt x="45107" y="108859"/>
                </a:lnTo>
                <a:lnTo>
                  <a:pt x="43924" y="104287"/>
                </a:lnTo>
                <a:lnTo>
                  <a:pt x="42731" y="99841"/>
                </a:lnTo>
                <a:lnTo>
                  <a:pt x="41548" y="96792"/>
                </a:lnTo>
                <a:lnTo>
                  <a:pt x="41548" y="92219"/>
                </a:lnTo>
                <a:lnTo>
                  <a:pt x="40355" y="89171"/>
                </a:lnTo>
                <a:lnTo>
                  <a:pt x="39172" y="84725"/>
                </a:lnTo>
                <a:lnTo>
                  <a:pt x="37990" y="80152"/>
                </a:lnTo>
                <a:lnTo>
                  <a:pt x="37990" y="77103"/>
                </a:lnTo>
                <a:lnTo>
                  <a:pt x="36797" y="69482"/>
                </a:lnTo>
                <a:lnTo>
                  <a:pt x="34421" y="63512"/>
                </a:lnTo>
                <a:lnTo>
                  <a:pt x="33238" y="55890"/>
                </a:lnTo>
                <a:lnTo>
                  <a:pt x="32046" y="49920"/>
                </a:lnTo>
                <a:lnTo>
                  <a:pt x="29680" y="43823"/>
                </a:lnTo>
                <a:lnTo>
                  <a:pt x="28487" y="37726"/>
                </a:lnTo>
                <a:lnTo>
                  <a:pt x="27304" y="31756"/>
                </a:lnTo>
                <a:lnTo>
                  <a:pt x="26111" y="25658"/>
                </a:lnTo>
                <a:lnTo>
                  <a:pt x="24929" y="21086"/>
                </a:lnTo>
                <a:lnTo>
                  <a:pt x="24929" y="18164"/>
                </a:lnTo>
                <a:lnTo>
                  <a:pt x="22553" y="13591"/>
                </a:lnTo>
                <a:lnTo>
                  <a:pt x="22553" y="10543"/>
                </a:lnTo>
                <a:lnTo>
                  <a:pt x="21370" y="5970"/>
                </a:lnTo>
                <a:lnTo>
                  <a:pt x="21370" y="0"/>
                </a:lnTo>
                <a:lnTo>
                  <a:pt x="0" y="5970"/>
                </a:lnTo>
                <a:lnTo>
                  <a:pt x="0" y="21086"/>
                </a:lnTo>
                <a:lnTo>
                  <a:pt x="1192" y="25658"/>
                </a:lnTo>
                <a:lnTo>
                  <a:pt x="2375" y="33280"/>
                </a:lnTo>
                <a:lnTo>
                  <a:pt x="2375" y="36201"/>
                </a:lnTo>
                <a:lnTo>
                  <a:pt x="3558" y="39250"/>
                </a:lnTo>
                <a:lnTo>
                  <a:pt x="3558" y="42299"/>
                </a:lnTo>
                <a:lnTo>
                  <a:pt x="4751" y="46872"/>
                </a:lnTo>
                <a:lnTo>
                  <a:pt x="4751" y="54366"/>
                </a:lnTo>
                <a:lnTo>
                  <a:pt x="5934" y="58939"/>
                </a:lnTo>
                <a:lnTo>
                  <a:pt x="7126" y="61987"/>
                </a:lnTo>
                <a:lnTo>
                  <a:pt x="7126" y="66560"/>
                </a:lnTo>
                <a:lnTo>
                  <a:pt x="8309" y="71006"/>
                </a:lnTo>
                <a:lnTo>
                  <a:pt x="8309" y="75579"/>
                </a:lnTo>
                <a:lnTo>
                  <a:pt x="9492" y="80152"/>
                </a:lnTo>
                <a:lnTo>
                  <a:pt x="10685" y="84725"/>
                </a:lnTo>
                <a:lnTo>
                  <a:pt x="11868" y="90695"/>
                </a:lnTo>
                <a:lnTo>
                  <a:pt x="11868" y="95268"/>
                </a:lnTo>
                <a:lnTo>
                  <a:pt x="14243" y="101365"/>
                </a:lnTo>
                <a:lnTo>
                  <a:pt x="14243" y="105811"/>
                </a:lnTo>
                <a:lnTo>
                  <a:pt x="15436" y="111908"/>
                </a:lnTo>
                <a:lnTo>
                  <a:pt x="16619" y="116481"/>
                </a:lnTo>
                <a:lnTo>
                  <a:pt x="17802" y="120927"/>
                </a:lnTo>
                <a:lnTo>
                  <a:pt x="18995" y="125500"/>
                </a:lnTo>
                <a:lnTo>
                  <a:pt x="20177" y="133121"/>
                </a:lnTo>
                <a:lnTo>
                  <a:pt x="21370" y="137567"/>
                </a:lnTo>
                <a:lnTo>
                  <a:pt x="22553" y="143664"/>
                </a:lnTo>
                <a:lnTo>
                  <a:pt x="23746" y="148237"/>
                </a:lnTo>
                <a:lnTo>
                  <a:pt x="26111" y="154207"/>
                </a:lnTo>
                <a:lnTo>
                  <a:pt x="27304" y="160304"/>
                </a:lnTo>
                <a:lnTo>
                  <a:pt x="28487" y="166402"/>
                </a:lnTo>
                <a:lnTo>
                  <a:pt x="30863" y="170847"/>
                </a:lnTo>
                <a:lnTo>
                  <a:pt x="32046" y="176945"/>
                </a:lnTo>
                <a:lnTo>
                  <a:pt x="33238" y="183042"/>
                </a:lnTo>
                <a:lnTo>
                  <a:pt x="35614" y="189012"/>
                </a:lnTo>
                <a:lnTo>
                  <a:pt x="37990" y="195109"/>
                </a:lnTo>
                <a:lnTo>
                  <a:pt x="39172" y="199682"/>
                </a:lnTo>
                <a:lnTo>
                  <a:pt x="40355" y="205652"/>
                </a:lnTo>
                <a:lnTo>
                  <a:pt x="42731" y="211749"/>
                </a:lnTo>
                <a:lnTo>
                  <a:pt x="43924" y="217846"/>
                </a:lnTo>
                <a:lnTo>
                  <a:pt x="46299" y="222292"/>
                </a:lnTo>
                <a:lnTo>
                  <a:pt x="48665" y="228390"/>
                </a:lnTo>
                <a:lnTo>
                  <a:pt x="51041" y="234487"/>
                </a:lnTo>
                <a:lnTo>
                  <a:pt x="52233" y="238933"/>
                </a:lnTo>
                <a:lnTo>
                  <a:pt x="54599" y="245042"/>
                </a:lnTo>
                <a:lnTo>
                  <a:pt x="56975" y="249577"/>
                </a:lnTo>
                <a:lnTo>
                  <a:pt x="59350" y="255636"/>
                </a:lnTo>
                <a:lnTo>
                  <a:pt x="61726" y="260171"/>
                </a:lnTo>
                <a:lnTo>
                  <a:pt x="64102" y="266217"/>
                </a:lnTo>
                <a:lnTo>
                  <a:pt x="66477" y="272276"/>
                </a:lnTo>
                <a:lnTo>
                  <a:pt x="70036" y="276811"/>
                </a:lnTo>
                <a:lnTo>
                  <a:pt x="72411" y="281359"/>
                </a:lnTo>
                <a:lnTo>
                  <a:pt x="74787" y="285893"/>
                </a:lnTo>
                <a:lnTo>
                  <a:pt x="77153" y="290428"/>
                </a:lnTo>
                <a:lnTo>
                  <a:pt x="79528" y="296487"/>
                </a:lnTo>
                <a:lnTo>
                  <a:pt x="81904" y="299511"/>
                </a:lnTo>
                <a:lnTo>
                  <a:pt x="84280" y="304045"/>
                </a:lnTo>
                <a:lnTo>
                  <a:pt x="86655" y="308580"/>
                </a:lnTo>
                <a:lnTo>
                  <a:pt x="89031" y="313128"/>
                </a:lnTo>
                <a:lnTo>
                  <a:pt x="91406" y="316151"/>
                </a:lnTo>
                <a:lnTo>
                  <a:pt x="93772" y="320685"/>
                </a:lnTo>
                <a:lnTo>
                  <a:pt x="96148" y="323721"/>
                </a:lnTo>
                <a:lnTo>
                  <a:pt x="98523" y="328256"/>
                </a:lnTo>
                <a:lnTo>
                  <a:pt x="102082" y="334303"/>
                </a:lnTo>
                <a:lnTo>
                  <a:pt x="106833" y="341873"/>
                </a:lnTo>
                <a:lnTo>
                  <a:pt x="110392" y="347920"/>
                </a:lnTo>
                <a:lnTo>
                  <a:pt x="113960" y="353979"/>
                </a:lnTo>
                <a:lnTo>
                  <a:pt x="118701" y="358513"/>
                </a:lnTo>
                <a:lnTo>
                  <a:pt x="122260" y="364560"/>
                </a:lnTo>
                <a:lnTo>
                  <a:pt x="125828" y="369107"/>
                </a:lnTo>
                <a:lnTo>
                  <a:pt x="129387" y="372130"/>
                </a:lnTo>
                <a:lnTo>
                  <a:pt x="132945" y="376665"/>
                </a:lnTo>
                <a:lnTo>
                  <a:pt x="136514" y="381213"/>
                </a:lnTo>
                <a:lnTo>
                  <a:pt x="141255" y="385747"/>
                </a:lnTo>
                <a:lnTo>
                  <a:pt x="147189" y="390282"/>
                </a:lnTo>
                <a:lnTo>
                  <a:pt x="150757" y="394830"/>
                </a:lnTo>
                <a:lnTo>
                  <a:pt x="155499" y="397853"/>
                </a:lnTo>
                <a:lnTo>
                  <a:pt x="157874" y="399364"/>
                </a:lnTo>
                <a:lnTo>
                  <a:pt x="160250" y="400876"/>
                </a:lnTo>
                <a:lnTo>
                  <a:pt x="161433" y="400876"/>
                </a:lnTo>
                <a:lnTo>
                  <a:pt x="157874" y="396341"/>
                </a:lnTo>
                <a:lnTo>
                  <a:pt x="156691" y="393305"/>
                </a:lnTo>
                <a:lnTo>
                  <a:pt x="154316" y="390282"/>
                </a:lnTo>
                <a:lnTo>
                  <a:pt x="151940" y="385747"/>
                </a:lnTo>
                <a:lnTo>
                  <a:pt x="149565" y="381213"/>
                </a:lnTo>
                <a:lnTo>
                  <a:pt x="146006" y="375154"/>
                </a:lnTo>
                <a:lnTo>
                  <a:pt x="143630" y="370619"/>
                </a:lnTo>
                <a:lnTo>
                  <a:pt x="140072" y="364560"/>
                </a:lnTo>
                <a:lnTo>
                  <a:pt x="136514" y="358513"/>
                </a:lnTo>
                <a:lnTo>
                  <a:pt x="132945" y="350943"/>
                </a:lnTo>
                <a:lnTo>
                  <a:pt x="129387" y="343385"/>
                </a:lnTo>
                <a:lnTo>
                  <a:pt x="124635" y="335814"/>
                </a:lnTo>
                <a:lnTo>
                  <a:pt x="121077" y="329768"/>
                </a:lnTo>
                <a:lnTo>
                  <a:pt x="118701" y="325233"/>
                </a:lnTo>
                <a:lnTo>
                  <a:pt x="117518" y="320685"/>
                </a:lnTo>
                <a:lnTo>
                  <a:pt x="113960" y="316151"/>
                </a:lnTo>
                <a:lnTo>
                  <a:pt x="112767" y="311616"/>
                </a:lnTo>
                <a:lnTo>
                  <a:pt x="110392" y="308580"/>
                </a:lnTo>
                <a:lnTo>
                  <a:pt x="108016" y="304045"/>
                </a:lnTo>
                <a:lnTo>
                  <a:pt x="106833" y="299511"/>
                </a:lnTo>
                <a:lnTo>
                  <a:pt x="104457" y="296487"/>
                </a:lnTo>
                <a:lnTo>
                  <a:pt x="102082" y="290428"/>
                </a:lnTo>
                <a:lnTo>
                  <a:pt x="100899" y="287405"/>
                </a:lnTo>
                <a:lnTo>
                  <a:pt x="98523" y="282870"/>
                </a:lnTo>
                <a:lnTo>
                  <a:pt x="97341" y="278323"/>
                </a:lnTo>
                <a:lnTo>
                  <a:pt x="94965" y="273788"/>
                </a:lnTo>
                <a:lnTo>
                  <a:pt x="92589" y="269253"/>
                </a:lnTo>
                <a:lnTo>
                  <a:pt x="91406" y="264706"/>
                </a:lnTo>
                <a:lnTo>
                  <a:pt x="89031" y="260171"/>
                </a:lnTo>
                <a:lnTo>
                  <a:pt x="86655" y="255636"/>
                </a:lnTo>
                <a:lnTo>
                  <a:pt x="85462" y="251089"/>
                </a:lnTo>
                <a:lnTo>
                  <a:pt x="83097" y="246554"/>
                </a:lnTo>
                <a:lnTo>
                  <a:pt x="80721" y="241981"/>
                </a:lnTo>
                <a:lnTo>
                  <a:pt x="79528" y="237535"/>
                </a:lnTo>
                <a:lnTo>
                  <a:pt x="78345" y="232962"/>
                </a:lnTo>
                <a:lnTo>
                  <a:pt x="75970" y="229914"/>
                </a:lnTo>
                <a:lnTo>
                  <a:pt x="74787" y="225341"/>
                </a:lnTo>
                <a:lnTo>
                  <a:pt x="73594" y="220895"/>
                </a:lnTo>
                <a:lnTo>
                  <a:pt x="72411" y="216322"/>
                </a:lnTo>
                <a:lnTo>
                  <a:pt x="70036" y="211749"/>
                </a:lnTo>
                <a:lnTo>
                  <a:pt x="70036" y="208701"/>
                </a:lnTo>
                <a:lnTo>
                  <a:pt x="67660" y="204255"/>
                </a:lnTo>
                <a:lnTo>
                  <a:pt x="66477" y="199682"/>
                </a:lnTo>
                <a:lnTo>
                  <a:pt x="65284" y="196633"/>
                </a:lnTo>
                <a:lnTo>
                  <a:pt x="65284" y="192061"/>
                </a:lnTo>
                <a:lnTo>
                  <a:pt x="64102" y="187488"/>
                </a:lnTo>
                <a:lnTo>
                  <a:pt x="62909" y="183042"/>
                </a:lnTo>
                <a:lnTo>
                  <a:pt x="61726" y="1799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50659" y="3676996"/>
            <a:ext cx="207733" cy="378189"/>
          </a:xfrm>
          <a:custGeom>
            <a:avLst/>
            <a:gdLst/>
            <a:ahLst/>
            <a:cxnLst/>
            <a:rect l="l" t="t" r="r" b="b"/>
            <a:pathLst>
              <a:path w="207733" h="378189">
                <a:moveTo>
                  <a:pt x="0" y="0"/>
                </a:moveTo>
                <a:lnTo>
                  <a:pt x="1192" y="1524"/>
                </a:lnTo>
                <a:lnTo>
                  <a:pt x="3558" y="4445"/>
                </a:lnTo>
                <a:lnTo>
                  <a:pt x="5934" y="7494"/>
                </a:lnTo>
                <a:lnTo>
                  <a:pt x="8309" y="10543"/>
                </a:lnTo>
                <a:lnTo>
                  <a:pt x="10685" y="15115"/>
                </a:lnTo>
                <a:lnTo>
                  <a:pt x="15436" y="19688"/>
                </a:lnTo>
                <a:lnTo>
                  <a:pt x="17802" y="24134"/>
                </a:lnTo>
                <a:lnTo>
                  <a:pt x="22553" y="30231"/>
                </a:lnTo>
                <a:lnTo>
                  <a:pt x="27304" y="36328"/>
                </a:lnTo>
                <a:lnTo>
                  <a:pt x="32056" y="42299"/>
                </a:lnTo>
                <a:lnTo>
                  <a:pt x="35614" y="48396"/>
                </a:lnTo>
                <a:lnTo>
                  <a:pt x="40355" y="55890"/>
                </a:lnTo>
                <a:lnTo>
                  <a:pt x="43924" y="58939"/>
                </a:lnTo>
                <a:lnTo>
                  <a:pt x="46299" y="61987"/>
                </a:lnTo>
                <a:lnTo>
                  <a:pt x="48665" y="66560"/>
                </a:lnTo>
                <a:lnTo>
                  <a:pt x="52233" y="71006"/>
                </a:lnTo>
                <a:lnTo>
                  <a:pt x="54609" y="74055"/>
                </a:lnTo>
                <a:lnTo>
                  <a:pt x="56975" y="77103"/>
                </a:lnTo>
                <a:lnTo>
                  <a:pt x="59350" y="81676"/>
                </a:lnTo>
                <a:lnTo>
                  <a:pt x="62909" y="86249"/>
                </a:lnTo>
                <a:lnTo>
                  <a:pt x="65284" y="89171"/>
                </a:lnTo>
                <a:lnTo>
                  <a:pt x="67660" y="93744"/>
                </a:lnTo>
                <a:lnTo>
                  <a:pt x="71219" y="96792"/>
                </a:lnTo>
                <a:lnTo>
                  <a:pt x="73594" y="101365"/>
                </a:lnTo>
                <a:lnTo>
                  <a:pt x="75970" y="105811"/>
                </a:lnTo>
                <a:lnTo>
                  <a:pt x="79528" y="110384"/>
                </a:lnTo>
                <a:lnTo>
                  <a:pt x="81904" y="113432"/>
                </a:lnTo>
                <a:lnTo>
                  <a:pt x="84280" y="118005"/>
                </a:lnTo>
                <a:lnTo>
                  <a:pt x="87838" y="122451"/>
                </a:lnTo>
                <a:lnTo>
                  <a:pt x="90214" y="125500"/>
                </a:lnTo>
                <a:lnTo>
                  <a:pt x="92589" y="130073"/>
                </a:lnTo>
                <a:lnTo>
                  <a:pt x="96148" y="134645"/>
                </a:lnTo>
                <a:lnTo>
                  <a:pt x="97341" y="139091"/>
                </a:lnTo>
                <a:lnTo>
                  <a:pt x="100899" y="142140"/>
                </a:lnTo>
                <a:lnTo>
                  <a:pt x="103275" y="146713"/>
                </a:lnTo>
                <a:lnTo>
                  <a:pt x="105650" y="151286"/>
                </a:lnTo>
                <a:lnTo>
                  <a:pt x="108016" y="154334"/>
                </a:lnTo>
                <a:lnTo>
                  <a:pt x="110392" y="158780"/>
                </a:lnTo>
                <a:lnTo>
                  <a:pt x="112767" y="163353"/>
                </a:lnTo>
                <a:lnTo>
                  <a:pt x="115143" y="167926"/>
                </a:lnTo>
                <a:lnTo>
                  <a:pt x="117518" y="170974"/>
                </a:lnTo>
                <a:lnTo>
                  <a:pt x="119894" y="173896"/>
                </a:lnTo>
                <a:lnTo>
                  <a:pt x="122270" y="178469"/>
                </a:lnTo>
                <a:lnTo>
                  <a:pt x="124635" y="183042"/>
                </a:lnTo>
                <a:lnTo>
                  <a:pt x="125828" y="186090"/>
                </a:lnTo>
                <a:lnTo>
                  <a:pt x="128204" y="190536"/>
                </a:lnTo>
                <a:lnTo>
                  <a:pt x="130579" y="193585"/>
                </a:lnTo>
                <a:lnTo>
                  <a:pt x="132945" y="198158"/>
                </a:lnTo>
                <a:lnTo>
                  <a:pt x="135321" y="204255"/>
                </a:lnTo>
                <a:lnTo>
                  <a:pt x="138879" y="211749"/>
                </a:lnTo>
                <a:lnTo>
                  <a:pt x="142448" y="217846"/>
                </a:lnTo>
                <a:lnTo>
                  <a:pt x="146006" y="225341"/>
                </a:lnTo>
                <a:lnTo>
                  <a:pt x="147189" y="229927"/>
                </a:lnTo>
                <a:lnTo>
                  <a:pt x="149565" y="232950"/>
                </a:lnTo>
                <a:lnTo>
                  <a:pt x="150757" y="237497"/>
                </a:lnTo>
                <a:lnTo>
                  <a:pt x="153133" y="240520"/>
                </a:lnTo>
                <a:lnTo>
                  <a:pt x="154316" y="245055"/>
                </a:lnTo>
                <a:lnTo>
                  <a:pt x="156691" y="248078"/>
                </a:lnTo>
                <a:lnTo>
                  <a:pt x="157874" y="252626"/>
                </a:lnTo>
                <a:lnTo>
                  <a:pt x="160250" y="257161"/>
                </a:lnTo>
                <a:lnTo>
                  <a:pt x="161433" y="260184"/>
                </a:lnTo>
                <a:lnTo>
                  <a:pt x="162626" y="264719"/>
                </a:lnTo>
                <a:lnTo>
                  <a:pt x="163808" y="267754"/>
                </a:lnTo>
                <a:lnTo>
                  <a:pt x="166184" y="272289"/>
                </a:lnTo>
                <a:lnTo>
                  <a:pt x="167377" y="275312"/>
                </a:lnTo>
                <a:lnTo>
                  <a:pt x="168560" y="279860"/>
                </a:lnTo>
                <a:lnTo>
                  <a:pt x="170935" y="282883"/>
                </a:lnTo>
                <a:lnTo>
                  <a:pt x="172118" y="287418"/>
                </a:lnTo>
                <a:lnTo>
                  <a:pt x="174494" y="293464"/>
                </a:lnTo>
                <a:lnTo>
                  <a:pt x="178052" y="301035"/>
                </a:lnTo>
                <a:lnTo>
                  <a:pt x="179245" y="304058"/>
                </a:lnTo>
                <a:lnTo>
                  <a:pt x="180428" y="308605"/>
                </a:lnTo>
                <a:lnTo>
                  <a:pt x="182803" y="311629"/>
                </a:lnTo>
                <a:lnTo>
                  <a:pt x="183986" y="316163"/>
                </a:lnTo>
                <a:lnTo>
                  <a:pt x="186362" y="322222"/>
                </a:lnTo>
                <a:lnTo>
                  <a:pt x="188738" y="328269"/>
                </a:lnTo>
                <a:lnTo>
                  <a:pt x="189930" y="334315"/>
                </a:lnTo>
                <a:lnTo>
                  <a:pt x="193489" y="340374"/>
                </a:lnTo>
                <a:lnTo>
                  <a:pt x="194672" y="346421"/>
                </a:lnTo>
                <a:lnTo>
                  <a:pt x="197047" y="350968"/>
                </a:lnTo>
                <a:lnTo>
                  <a:pt x="199423" y="355503"/>
                </a:lnTo>
                <a:lnTo>
                  <a:pt x="200606" y="361549"/>
                </a:lnTo>
                <a:lnTo>
                  <a:pt x="201799" y="364572"/>
                </a:lnTo>
                <a:lnTo>
                  <a:pt x="204174" y="369120"/>
                </a:lnTo>
                <a:lnTo>
                  <a:pt x="205357" y="372143"/>
                </a:lnTo>
                <a:lnTo>
                  <a:pt x="205357" y="375166"/>
                </a:lnTo>
                <a:lnTo>
                  <a:pt x="206540" y="378189"/>
                </a:lnTo>
                <a:lnTo>
                  <a:pt x="207733" y="378189"/>
                </a:lnTo>
                <a:lnTo>
                  <a:pt x="207733" y="375166"/>
                </a:lnTo>
                <a:lnTo>
                  <a:pt x="206540" y="372143"/>
                </a:lnTo>
                <a:lnTo>
                  <a:pt x="206540" y="363061"/>
                </a:lnTo>
                <a:lnTo>
                  <a:pt x="205357" y="358526"/>
                </a:lnTo>
                <a:lnTo>
                  <a:pt x="205357" y="343397"/>
                </a:lnTo>
                <a:lnTo>
                  <a:pt x="204174" y="337351"/>
                </a:lnTo>
                <a:lnTo>
                  <a:pt x="202981" y="331292"/>
                </a:lnTo>
                <a:lnTo>
                  <a:pt x="201799" y="323734"/>
                </a:lnTo>
                <a:lnTo>
                  <a:pt x="200606" y="317675"/>
                </a:lnTo>
                <a:lnTo>
                  <a:pt x="200606" y="313140"/>
                </a:lnTo>
                <a:lnTo>
                  <a:pt x="199423" y="310117"/>
                </a:lnTo>
                <a:lnTo>
                  <a:pt x="198240" y="305570"/>
                </a:lnTo>
                <a:lnTo>
                  <a:pt x="197047" y="302546"/>
                </a:lnTo>
                <a:lnTo>
                  <a:pt x="195864" y="298012"/>
                </a:lnTo>
                <a:lnTo>
                  <a:pt x="195864" y="294988"/>
                </a:lnTo>
                <a:lnTo>
                  <a:pt x="194672" y="290441"/>
                </a:lnTo>
                <a:lnTo>
                  <a:pt x="194672" y="287418"/>
                </a:lnTo>
                <a:lnTo>
                  <a:pt x="192296" y="282883"/>
                </a:lnTo>
                <a:lnTo>
                  <a:pt x="191113" y="278336"/>
                </a:lnTo>
                <a:lnTo>
                  <a:pt x="189930" y="275312"/>
                </a:lnTo>
                <a:lnTo>
                  <a:pt x="189930" y="270778"/>
                </a:lnTo>
                <a:lnTo>
                  <a:pt x="187555" y="266243"/>
                </a:lnTo>
                <a:lnTo>
                  <a:pt x="186362" y="261695"/>
                </a:lnTo>
                <a:lnTo>
                  <a:pt x="185179" y="257161"/>
                </a:lnTo>
                <a:lnTo>
                  <a:pt x="183986" y="252626"/>
                </a:lnTo>
                <a:lnTo>
                  <a:pt x="182803" y="248078"/>
                </a:lnTo>
                <a:lnTo>
                  <a:pt x="181621" y="243544"/>
                </a:lnTo>
                <a:lnTo>
                  <a:pt x="179245" y="239009"/>
                </a:lnTo>
                <a:lnTo>
                  <a:pt x="178052" y="234461"/>
                </a:lnTo>
                <a:lnTo>
                  <a:pt x="175687" y="229927"/>
                </a:lnTo>
                <a:lnTo>
                  <a:pt x="174494" y="223817"/>
                </a:lnTo>
                <a:lnTo>
                  <a:pt x="173311" y="219371"/>
                </a:lnTo>
                <a:lnTo>
                  <a:pt x="170935" y="216322"/>
                </a:lnTo>
                <a:lnTo>
                  <a:pt x="168560" y="210225"/>
                </a:lnTo>
                <a:lnTo>
                  <a:pt x="167377" y="205779"/>
                </a:lnTo>
                <a:lnTo>
                  <a:pt x="163808" y="201206"/>
                </a:lnTo>
                <a:lnTo>
                  <a:pt x="162626" y="196633"/>
                </a:lnTo>
                <a:lnTo>
                  <a:pt x="160250" y="190536"/>
                </a:lnTo>
                <a:lnTo>
                  <a:pt x="157874" y="187615"/>
                </a:lnTo>
                <a:lnTo>
                  <a:pt x="155499" y="181517"/>
                </a:lnTo>
                <a:lnTo>
                  <a:pt x="153133" y="176945"/>
                </a:lnTo>
                <a:lnTo>
                  <a:pt x="150757" y="172372"/>
                </a:lnTo>
                <a:lnTo>
                  <a:pt x="147189" y="167926"/>
                </a:lnTo>
                <a:lnTo>
                  <a:pt x="144823" y="161829"/>
                </a:lnTo>
                <a:lnTo>
                  <a:pt x="142448" y="157256"/>
                </a:lnTo>
                <a:lnTo>
                  <a:pt x="138879" y="152810"/>
                </a:lnTo>
                <a:lnTo>
                  <a:pt x="136514" y="146713"/>
                </a:lnTo>
                <a:lnTo>
                  <a:pt x="132945" y="142140"/>
                </a:lnTo>
                <a:lnTo>
                  <a:pt x="130579" y="139091"/>
                </a:lnTo>
                <a:lnTo>
                  <a:pt x="127011" y="133121"/>
                </a:lnTo>
                <a:lnTo>
                  <a:pt x="124635" y="128548"/>
                </a:lnTo>
                <a:lnTo>
                  <a:pt x="121077" y="123975"/>
                </a:lnTo>
                <a:lnTo>
                  <a:pt x="118701" y="119530"/>
                </a:lnTo>
                <a:lnTo>
                  <a:pt x="115143" y="116481"/>
                </a:lnTo>
                <a:lnTo>
                  <a:pt x="112767" y="111908"/>
                </a:lnTo>
                <a:lnTo>
                  <a:pt x="109209" y="107335"/>
                </a:lnTo>
                <a:lnTo>
                  <a:pt x="106833" y="102889"/>
                </a:lnTo>
                <a:lnTo>
                  <a:pt x="103275" y="99841"/>
                </a:lnTo>
                <a:lnTo>
                  <a:pt x="99716" y="95268"/>
                </a:lnTo>
                <a:lnTo>
                  <a:pt x="96148" y="90695"/>
                </a:lnTo>
                <a:lnTo>
                  <a:pt x="92589" y="87646"/>
                </a:lnTo>
                <a:lnTo>
                  <a:pt x="90214" y="83201"/>
                </a:lnTo>
                <a:lnTo>
                  <a:pt x="86655" y="80152"/>
                </a:lnTo>
                <a:lnTo>
                  <a:pt x="83097" y="75579"/>
                </a:lnTo>
                <a:lnTo>
                  <a:pt x="80721" y="74055"/>
                </a:lnTo>
                <a:lnTo>
                  <a:pt x="77163" y="69609"/>
                </a:lnTo>
                <a:lnTo>
                  <a:pt x="73594" y="66560"/>
                </a:lnTo>
                <a:lnTo>
                  <a:pt x="71219" y="61987"/>
                </a:lnTo>
                <a:lnTo>
                  <a:pt x="67660" y="60463"/>
                </a:lnTo>
                <a:lnTo>
                  <a:pt x="65284" y="55890"/>
                </a:lnTo>
                <a:lnTo>
                  <a:pt x="61726" y="54366"/>
                </a:lnTo>
                <a:lnTo>
                  <a:pt x="59350" y="49920"/>
                </a:lnTo>
                <a:lnTo>
                  <a:pt x="55792" y="48396"/>
                </a:lnTo>
                <a:lnTo>
                  <a:pt x="53416" y="45347"/>
                </a:lnTo>
                <a:lnTo>
                  <a:pt x="49858" y="42299"/>
                </a:lnTo>
                <a:lnTo>
                  <a:pt x="47482" y="39250"/>
                </a:lnTo>
                <a:lnTo>
                  <a:pt x="43924" y="36328"/>
                </a:lnTo>
                <a:lnTo>
                  <a:pt x="37990" y="31756"/>
                </a:lnTo>
                <a:lnTo>
                  <a:pt x="33238" y="27183"/>
                </a:lnTo>
                <a:lnTo>
                  <a:pt x="28487" y="22610"/>
                </a:lnTo>
                <a:lnTo>
                  <a:pt x="23746" y="18164"/>
                </a:lnTo>
                <a:lnTo>
                  <a:pt x="18995" y="15115"/>
                </a:lnTo>
                <a:lnTo>
                  <a:pt x="16619" y="12067"/>
                </a:lnTo>
                <a:lnTo>
                  <a:pt x="11868" y="9018"/>
                </a:lnTo>
                <a:lnTo>
                  <a:pt x="9502" y="5970"/>
                </a:lnTo>
                <a:lnTo>
                  <a:pt x="5934" y="4445"/>
                </a:lnTo>
                <a:lnTo>
                  <a:pt x="3558" y="3048"/>
                </a:lnTo>
                <a:lnTo>
                  <a:pt x="119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291914" y="4088479"/>
            <a:ext cx="207733" cy="178520"/>
          </a:xfrm>
          <a:custGeom>
            <a:avLst/>
            <a:gdLst/>
            <a:ahLst/>
            <a:cxnLst/>
            <a:rect l="l" t="t" r="r" b="b"/>
            <a:pathLst>
              <a:path w="207733" h="178520">
                <a:moveTo>
                  <a:pt x="0" y="0"/>
                </a:moveTo>
                <a:lnTo>
                  <a:pt x="1192" y="1511"/>
                </a:lnTo>
                <a:lnTo>
                  <a:pt x="3568" y="6046"/>
                </a:lnTo>
                <a:lnTo>
                  <a:pt x="4751" y="7557"/>
                </a:lnTo>
                <a:lnTo>
                  <a:pt x="5934" y="10593"/>
                </a:lnTo>
                <a:lnTo>
                  <a:pt x="8309" y="13617"/>
                </a:lnTo>
                <a:lnTo>
                  <a:pt x="11878" y="18151"/>
                </a:lnTo>
                <a:lnTo>
                  <a:pt x="14243" y="22686"/>
                </a:lnTo>
                <a:lnTo>
                  <a:pt x="17812" y="27234"/>
                </a:lnTo>
                <a:lnTo>
                  <a:pt x="21370" y="31768"/>
                </a:lnTo>
                <a:lnTo>
                  <a:pt x="26122" y="37815"/>
                </a:lnTo>
                <a:lnTo>
                  <a:pt x="29680" y="43874"/>
                </a:lnTo>
                <a:lnTo>
                  <a:pt x="34431" y="49920"/>
                </a:lnTo>
                <a:lnTo>
                  <a:pt x="39172" y="55979"/>
                </a:lnTo>
                <a:lnTo>
                  <a:pt x="45107" y="63537"/>
                </a:lnTo>
                <a:lnTo>
                  <a:pt x="49858" y="69596"/>
                </a:lnTo>
                <a:lnTo>
                  <a:pt x="55792" y="77154"/>
                </a:lnTo>
                <a:lnTo>
                  <a:pt x="59350" y="80177"/>
                </a:lnTo>
                <a:lnTo>
                  <a:pt x="62919" y="84725"/>
                </a:lnTo>
                <a:lnTo>
                  <a:pt x="65284" y="87748"/>
                </a:lnTo>
                <a:lnTo>
                  <a:pt x="68853" y="90771"/>
                </a:lnTo>
                <a:lnTo>
                  <a:pt x="72411" y="95319"/>
                </a:lnTo>
                <a:lnTo>
                  <a:pt x="75970" y="98342"/>
                </a:lnTo>
                <a:lnTo>
                  <a:pt x="79538" y="102877"/>
                </a:lnTo>
                <a:lnTo>
                  <a:pt x="83097" y="105900"/>
                </a:lnTo>
                <a:lnTo>
                  <a:pt x="86655" y="110447"/>
                </a:lnTo>
                <a:lnTo>
                  <a:pt x="90214" y="113470"/>
                </a:lnTo>
                <a:lnTo>
                  <a:pt x="93782" y="118005"/>
                </a:lnTo>
                <a:lnTo>
                  <a:pt x="97341" y="121028"/>
                </a:lnTo>
                <a:lnTo>
                  <a:pt x="100899" y="125576"/>
                </a:lnTo>
                <a:lnTo>
                  <a:pt x="105650" y="128599"/>
                </a:lnTo>
                <a:lnTo>
                  <a:pt x="109209" y="131622"/>
                </a:lnTo>
                <a:lnTo>
                  <a:pt x="112767" y="136157"/>
                </a:lnTo>
                <a:lnTo>
                  <a:pt x="117518" y="139193"/>
                </a:lnTo>
                <a:lnTo>
                  <a:pt x="121077" y="142216"/>
                </a:lnTo>
                <a:lnTo>
                  <a:pt x="124645" y="146751"/>
                </a:lnTo>
                <a:lnTo>
                  <a:pt x="129387" y="149774"/>
                </a:lnTo>
                <a:lnTo>
                  <a:pt x="134138" y="152810"/>
                </a:lnTo>
                <a:lnTo>
                  <a:pt x="138889" y="157345"/>
                </a:lnTo>
                <a:lnTo>
                  <a:pt x="142448" y="160368"/>
                </a:lnTo>
                <a:lnTo>
                  <a:pt x="147199" y="163391"/>
                </a:lnTo>
                <a:lnTo>
                  <a:pt x="151940" y="166427"/>
                </a:lnTo>
                <a:lnTo>
                  <a:pt x="156691" y="170962"/>
                </a:lnTo>
                <a:lnTo>
                  <a:pt x="161443" y="173985"/>
                </a:lnTo>
                <a:lnTo>
                  <a:pt x="166184" y="178520"/>
                </a:lnTo>
                <a:lnTo>
                  <a:pt x="207733" y="157345"/>
                </a:lnTo>
                <a:lnTo>
                  <a:pt x="206550" y="155833"/>
                </a:lnTo>
                <a:lnTo>
                  <a:pt x="204174" y="154322"/>
                </a:lnTo>
                <a:lnTo>
                  <a:pt x="200606" y="151286"/>
                </a:lnTo>
                <a:lnTo>
                  <a:pt x="197047" y="149774"/>
                </a:lnTo>
                <a:lnTo>
                  <a:pt x="193489" y="148262"/>
                </a:lnTo>
                <a:lnTo>
                  <a:pt x="191113" y="145239"/>
                </a:lnTo>
                <a:lnTo>
                  <a:pt x="187555" y="143728"/>
                </a:lnTo>
                <a:lnTo>
                  <a:pt x="183996" y="142216"/>
                </a:lnTo>
                <a:lnTo>
                  <a:pt x="180428" y="139193"/>
                </a:lnTo>
                <a:lnTo>
                  <a:pt x="178052" y="137681"/>
                </a:lnTo>
                <a:lnTo>
                  <a:pt x="173311" y="134645"/>
                </a:lnTo>
                <a:lnTo>
                  <a:pt x="170935" y="133134"/>
                </a:lnTo>
                <a:lnTo>
                  <a:pt x="166184" y="128599"/>
                </a:lnTo>
                <a:lnTo>
                  <a:pt x="162626" y="127087"/>
                </a:lnTo>
                <a:lnTo>
                  <a:pt x="157874" y="122540"/>
                </a:lnTo>
                <a:lnTo>
                  <a:pt x="153133" y="119517"/>
                </a:lnTo>
                <a:lnTo>
                  <a:pt x="149565" y="116494"/>
                </a:lnTo>
                <a:lnTo>
                  <a:pt x="144823" y="113470"/>
                </a:lnTo>
                <a:lnTo>
                  <a:pt x="140072" y="110447"/>
                </a:lnTo>
                <a:lnTo>
                  <a:pt x="136514" y="107411"/>
                </a:lnTo>
                <a:lnTo>
                  <a:pt x="131762" y="104388"/>
                </a:lnTo>
                <a:lnTo>
                  <a:pt x="127011" y="101365"/>
                </a:lnTo>
                <a:lnTo>
                  <a:pt x="123453" y="98342"/>
                </a:lnTo>
                <a:lnTo>
                  <a:pt x="118701" y="95319"/>
                </a:lnTo>
                <a:lnTo>
                  <a:pt x="113960" y="90771"/>
                </a:lnTo>
                <a:lnTo>
                  <a:pt x="110392" y="87748"/>
                </a:lnTo>
                <a:lnTo>
                  <a:pt x="105650" y="84725"/>
                </a:lnTo>
                <a:lnTo>
                  <a:pt x="102092" y="81702"/>
                </a:lnTo>
                <a:lnTo>
                  <a:pt x="98523" y="77154"/>
                </a:lnTo>
                <a:lnTo>
                  <a:pt x="93782" y="74131"/>
                </a:lnTo>
                <a:lnTo>
                  <a:pt x="90214" y="71108"/>
                </a:lnTo>
                <a:lnTo>
                  <a:pt x="85472" y="68085"/>
                </a:lnTo>
                <a:lnTo>
                  <a:pt x="80721" y="63537"/>
                </a:lnTo>
                <a:lnTo>
                  <a:pt x="77163" y="60514"/>
                </a:lnTo>
                <a:lnTo>
                  <a:pt x="72411" y="55979"/>
                </a:lnTo>
                <a:lnTo>
                  <a:pt x="68853" y="52956"/>
                </a:lnTo>
                <a:lnTo>
                  <a:pt x="64102" y="48409"/>
                </a:lnTo>
                <a:lnTo>
                  <a:pt x="59350" y="45385"/>
                </a:lnTo>
                <a:lnTo>
                  <a:pt x="54609" y="42362"/>
                </a:lnTo>
                <a:lnTo>
                  <a:pt x="51041" y="39339"/>
                </a:lnTo>
                <a:lnTo>
                  <a:pt x="46299" y="34792"/>
                </a:lnTo>
                <a:lnTo>
                  <a:pt x="42731" y="33280"/>
                </a:lnTo>
                <a:lnTo>
                  <a:pt x="37990" y="28745"/>
                </a:lnTo>
                <a:lnTo>
                  <a:pt x="35614" y="27234"/>
                </a:lnTo>
                <a:lnTo>
                  <a:pt x="30863" y="24210"/>
                </a:lnTo>
                <a:lnTo>
                  <a:pt x="27304" y="21174"/>
                </a:lnTo>
                <a:lnTo>
                  <a:pt x="23746" y="18151"/>
                </a:lnTo>
                <a:lnTo>
                  <a:pt x="21370" y="15128"/>
                </a:lnTo>
                <a:lnTo>
                  <a:pt x="17812" y="13617"/>
                </a:lnTo>
                <a:lnTo>
                  <a:pt x="14243" y="10593"/>
                </a:lnTo>
                <a:lnTo>
                  <a:pt x="11878" y="9069"/>
                </a:lnTo>
                <a:lnTo>
                  <a:pt x="10685" y="7557"/>
                </a:lnTo>
                <a:lnTo>
                  <a:pt x="5934" y="4534"/>
                </a:lnTo>
                <a:lnTo>
                  <a:pt x="2375" y="151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548313" y="4077885"/>
            <a:ext cx="34421" cy="133134"/>
          </a:xfrm>
          <a:custGeom>
            <a:avLst/>
            <a:gdLst/>
            <a:ahLst/>
            <a:cxnLst/>
            <a:rect l="l" t="t" r="r" b="b"/>
            <a:pathLst>
              <a:path w="34421" h="133134">
                <a:moveTo>
                  <a:pt x="13061" y="13617"/>
                </a:moveTo>
                <a:lnTo>
                  <a:pt x="13061" y="68085"/>
                </a:lnTo>
                <a:lnTo>
                  <a:pt x="11868" y="74131"/>
                </a:lnTo>
                <a:lnTo>
                  <a:pt x="11868" y="78678"/>
                </a:lnTo>
                <a:lnTo>
                  <a:pt x="10685" y="84725"/>
                </a:lnTo>
                <a:lnTo>
                  <a:pt x="9502" y="90771"/>
                </a:lnTo>
                <a:lnTo>
                  <a:pt x="8309" y="95319"/>
                </a:lnTo>
                <a:lnTo>
                  <a:pt x="7126" y="101365"/>
                </a:lnTo>
                <a:lnTo>
                  <a:pt x="7126" y="105913"/>
                </a:lnTo>
                <a:lnTo>
                  <a:pt x="5934" y="111959"/>
                </a:lnTo>
                <a:lnTo>
                  <a:pt x="3568" y="116494"/>
                </a:lnTo>
                <a:lnTo>
                  <a:pt x="2375" y="119517"/>
                </a:lnTo>
                <a:lnTo>
                  <a:pt x="2375" y="124064"/>
                </a:lnTo>
                <a:lnTo>
                  <a:pt x="1192" y="127087"/>
                </a:lnTo>
                <a:lnTo>
                  <a:pt x="0" y="131622"/>
                </a:lnTo>
                <a:lnTo>
                  <a:pt x="0" y="133134"/>
                </a:lnTo>
                <a:lnTo>
                  <a:pt x="29680" y="124064"/>
                </a:lnTo>
                <a:lnTo>
                  <a:pt x="30863" y="119517"/>
                </a:lnTo>
                <a:lnTo>
                  <a:pt x="30863" y="116494"/>
                </a:lnTo>
                <a:lnTo>
                  <a:pt x="32056" y="114982"/>
                </a:lnTo>
                <a:lnTo>
                  <a:pt x="32056" y="110447"/>
                </a:lnTo>
                <a:lnTo>
                  <a:pt x="33238" y="107424"/>
                </a:lnTo>
                <a:lnTo>
                  <a:pt x="33238" y="101365"/>
                </a:lnTo>
                <a:lnTo>
                  <a:pt x="34421" y="96830"/>
                </a:lnTo>
                <a:lnTo>
                  <a:pt x="34421" y="45385"/>
                </a:lnTo>
                <a:lnTo>
                  <a:pt x="33238" y="40851"/>
                </a:lnTo>
                <a:lnTo>
                  <a:pt x="33238" y="36316"/>
                </a:lnTo>
                <a:lnTo>
                  <a:pt x="30863" y="30257"/>
                </a:lnTo>
                <a:lnTo>
                  <a:pt x="29680" y="24210"/>
                </a:lnTo>
                <a:lnTo>
                  <a:pt x="27304" y="18151"/>
                </a:lnTo>
                <a:lnTo>
                  <a:pt x="26122" y="13617"/>
                </a:lnTo>
                <a:lnTo>
                  <a:pt x="23746" y="9082"/>
                </a:lnTo>
                <a:lnTo>
                  <a:pt x="22553" y="7570"/>
                </a:lnTo>
                <a:lnTo>
                  <a:pt x="17812" y="3023"/>
                </a:lnTo>
                <a:lnTo>
                  <a:pt x="14243" y="1511"/>
                </a:lnTo>
                <a:lnTo>
                  <a:pt x="11868" y="0"/>
                </a:lnTo>
                <a:lnTo>
                  <a:pt x="11868" y="9082"/>
                </a:lnTo>
                <a:lnTo>
                  <a:pt x="13061" y="136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484221" y="3832728"/>
            <a:ext cx="223159" cy="340476"/>
          </a:xfrm>
          <a:custGeom>
            <a:avLst/>
            <a:gdLst/>
            <a:ahLst/>
            <a:cxnLst/>
            <a:rect l="l" t="t" r="r" b="b"/>
            <a:pathLst>
              <a:path w="223159" h="340476">
                <a:moveTo>
                  <a:pt x="174444" y="319288"/>
                </a:moveTo>
                <a:lnTo>
                  <a:pt x="170935" y="325347"/>
                </a:lnTo>
                <a:lnTo>
                  <a:pt x="168530" y="331394"/>
                </a:lnTo>
                <a:lnTo>
                  <a:pt x="165021" y="334417"/>
                </a:lnTo>
                <a:lnTo>
                  <a:pt x="163818" y="338964"/>
                </a:lnTo>
                <a:lnTo>
                  <a:pt x="161413" y="340476"/>
                </a:lnTo>
                <a:lnTo>
                  <a:pt x="162615" y="340476"/>
                </a:lnTo>
                <a:lnTo>
                  <a:pt x="165021" y="338964"/>
                </a:lnTo>
                <a:lnTo>
                  <a:pt x="166224" y="335928"/>
                </a:lnTo>
                <a:lnTo>
                  <a:pt x="169732" y="334417"/>
                </a:lnTo>
                <a:lnTo>
                  <a:pt x="172138" y="332905"/>
                </a:lnTo>
                <a:lnTo>
                  <a:pt x="174444" y="329882"/>
                </a:lnTo>
                <a:lnTo>
                  <a:pt x="178052" y="326859"/>
                </a:lnTo>
                <a:lnTo>
                  <a:pt x="180458" y="323836"/>
                </a:lnTo>
                <a:lnTo>
                  <a:pt x="183966" y="319288"/>
                </a:lnTo>
                <a:lnTo>
                  <a:pt x="187575" y="316265"/>
                </a:lnTo>
                <a:lnTo>
                  <a:pt x="191083" y="311730"/>
                </a:lnTo>
                <a:lnTo>
                  <a:pt x="194692" y="308707"/>
                </a:lnTo>
                <a:lnTo>
                  <a:pt x="198200" y="304160"/>
                </a:lnTo>
                <a:lnTo>
                  <a:pt x="201809" y="301136"/>
                </a:lnTo>
                <a:lnTo>
                  <a:pt x="205317" y="295090"/>
                </a:lnTo>
                <a:lnTo>
                  <a:pt x="207723" y="290543"/>
                </a:lnTo>
                <a:lnTo>
                  <a:pt x="211331" y="286008"/>
                </a:lnTo>
                <a:lnTo>
                  <a:pt x="213637" y="281473"/>
                </a:lnTo>
                <a:lnTo>
                  <a:pt x="216042" y="275414"/>
                </a:lnTo>
                <a:lnTo>
                  <a:pt x="218448" y="269368"/>
                </a:lnTo>
                <a:lnTo>
                  <a:pt x="219551" y="263309"/>
                </a:lnTo>
                <a:lnTo>
                  <a:pt x="221956" y="258774"/>
                </a:lnTo>
                <a:lnTo>
                  <a:pt x="223159" y="252727"/>
                </a:lnTo>
                <a:lnTo>
                  <a:pt x="223159" y="236074"/>
                </a:lnTo>
                <a:lnTo>
                  <a:pt x="221956" y="230028"/>
                </a:lnTo>
                <a:lnTo>
                  <a:pt x="220753" y="223982"/>
                </a:lnTo>
                <a:lnTo>
                  <a:pt x="218448" y="217923"/>
                </a:lnTo>
                <a:lnTo>
                  <a:pt x="216042" y="211876"/>
                </a:lnTo>
                <a:lnTo>
                  <a:pt x="211331" y="205817"/>
                </a:lnTo>
                <a:lnTo>
                  <a:pt x="207723" y="201282"/>
                </a:lnTo>
                <a:lnTo>
                  <a:pt x="204114" y="196748"/>
                </a:lnTo>
                <a:lnTo>
                  <a:pt x="200606" y="192200"/>
                </a:lnTo>
                <a:lnTo>
                  <a:pt x="195894" y="189177"/>
                </a:lnTo>
                <a:lnTo>
                  <a:pt x="192286" y="186154"/>
                </a:lnTo>
                <a:lnTo>
                  <a:pt x="188778" y="183131"/>
                </a:lnTo>
                <a:lnTo>
                  <a:pt x="185169" y="181619"/>
                </a:lnTo>
                <a:lnTo>
                  <a:pt x="180458" y="180095"/>
                </a:lnTo>
                <a:lnTo>
                  <a:pt x="176849" y="177072"/>
                </a:lnTo>
                <a:lnTo>
                  <a:pt x="173341" y="177072"/>
                </a:lnTo>
                <a:lnTo>
                  <a:pt x="169732" y="175560"/>
                </a:lnTo>
                <a:lnTo>
                  <a:pt x="165021" y="175560"/>
                </a:lnTo>
                <a:lnTo>
                  <a:pt x="161413" y="174048"/>
                </a:lnTo>
                <a:lnTo>
                  <a:pt x="147179" y="174048"/>
                </a:lnTo>
                <a:lnTo>
                  <a:pt x="143671" y="172537"/>
                </a:lnTo>
                <a:lnTo>
                  <a:pt x="135321" y="172537"/>
                </a:lnTo>
                <a:lnTo>
                  <a:pt x="130569" y="171025"/>
                </a:lnTo>
                <a:lnTo>
                  <a:pt x="125818" y="169514"/>
                </a:lnTo>
                <a:lnTo>
                  <a:pt x="122260" y="164966"/>
                </a:lnTo>
                <a:lnTo>
                  <a:pt x="119884" y="160431"/>
                </a:lnTo>
                <a:lnTo>
                  <a:pt x="119884" y="154385"/>
                </a:lnTo>
                <a:lnTo>
                  <a:pt x="118701" y="149838"/>
                </a:lnTo>
                <a:lnTo>
                  <a:pt x="118701" y="142280"/>
                </a:lnTo>
                <a:lnTo>
                  <a:pt x="119884" y="139256"/>
                </a:lnTo>
                <a:lnTo>
                  <a:pt x="121067" y="131686"/>
                </a:lnTo>
                <a:lnTo>
                  <a:pt x="123443" y="124128"/>
                </a:lnTo>
                <a:lnTo>
                  <a:pt x="125818" y="116557"/>
                </a:lnTo>
                <a:lnTo>
                  <a:pt x="129377" y="110511"/>
                </a:lnTo>
                <a:lnTo>
                  <a:pt x="131752" y="102940"/>
                </a:lnTo>
                <a:lnTo>
                  <a:pt x="135321" y="96894"/>
                </a:lnTo>
                <a:lnTo>
                  <a:pt x="136504" y="92346"/>
                </a:lnTo>
                <a:lnTo>
                  <a:pt x="137686" y="87812"/>
                </a:lnTo>
                <a:lnTo>
                  <a:pt x="138859" y="84788"/>
                </a:lnTo>
                <a:lnTo>
                  <a:pt x="140062" y="80241"/>
                </a:lnTo>
                <a:lnTo>
                  <a:pt x="140062" y="75706"/>
                </a:lnTo>
                <a:lnTo>
                  <a:pt x="141265" y="72657"/>
                </a:lnTo>
                <a:lnTo>
                  <a:pt x="141265" y="63639"/>
                </a:lnTo>
                <a:lnTo>
                  <a:pt x="140062" y="59066"/>
                </a:lnTo>
                <a:lnTo>
                  <a:pt x="138859" y="54493"/>
                </a:lnTo>
                <a:lnTo>
                  <a:pt x="137686" y="50047"/>
                </a:lnTo>
                <a:lnTo>
                  <a:pt x="136504" y="46999"/>
                </a:lnTo>
                <a:lnTo>
                  <a:pt x="135321" y="40901"/>
                </a:lnTo>
                <a:lnTo>
                  <a:pt x="132945" y="36328"/>
                </a:lnTo>
                <a:lnTo>
                  <a:pt x="130569" y="31883"/>
                </a:lnTo>
                <a:lnTo>
                  <a:pt x="127011" y="25785"/>
                </a:lnTo>
                <a:lnTo>
                  <a:pt x="123443" y="19688"/>
                </a:lnTo>
                <a:lnTo>
                  <a:pt x="119884" y="16640"/>
                </a:lnTo>
                <a:lnTo>
                  <a:pt x="115133" y="12194"/>
                </a:lnTo>
                <a:lnTo>
                  <a:pt x="110392" y="9145"/>
                </a:lnTo>
                <a:lnTo>
                  <a:pt x="105640" y="6097"/>
                </a:lnTo>
                <a:lnTo>
                  <a:pt x="100889" y="4572"/>
                </a:lnTo>
                <a:lnTo>
                  <a:pt x="96148" y="3048"/>
                </a:lnTo>
                <a:lnTo>
                  <a:pt x="91396" y="1524"/>
                </a:lnTo>
                <a:lnTo>
                  <a:pt x="85462" y="0"/>
                </a:lnTo>
                <a:lnTo>
                  <a:pt x="64092" y="0"/>
                </a:lnTo>
                <a:lnTo>
                  <a:pt x="59350" y="1524"/>
                </a:lnTo>
                <a:lnTo>
                  <a:pt x="54599" y="3048"/>
                </a:lnTo>
                <a:lnTo>
                  <a:pt x="49848" y="4572"/>
                </a:lnTo>
                <a:lnTo>
                  <a:pt x="43914" y="6097"/>
                </a:lnTo>
                <a:lnTo>
                  <a:pt x="39162" y="7621"/>
                </a:lnTo>
                <a:lnTo>
                  <a:pt x="34421" y="9145"/>
                </a:lnTo>
                <a:lnTo>
                  <a:pt x="29670" y="12194"/>
                </a:lnTo>
                <a:lnTo>
                  <a:pt x="24919" y="12194"/>
                </a:lnTo>
                <a:lnTo>
                  <a:pt x="21360" y="15242"/>
                </a:lnTo>
                <a:lnTo>
                  <a:pt x="17802" y="16640"/>
                </a:lnTo>
                <a:lnTo>
                  <a:pt x="14243" y="18164"/>
                </a:lnTo>
                <a:lnTo>
                  <a:pt x="10675" y="19688"/>
                </a:lnTo>
                <a:lnTo>
                  <a:pt x="8299" y="21213"/>
                </a:lnTo>
                <a:lnTo>
                  <a:pt x="5934" y="22737"/>
                </a:lnTo>
                <a:lnTo>
                  <a:pt x="3558" y="25785"/>
                </a:lnTo>
                <a:lnTo>
                  <a:pt x="1182" y="25785"/>
                </a:lnTo>
                <a:lnTo>
                  <a:pt x="0" y="27310"/>
                </a:lnTo>
                <a:lnTo>
                  <a:pt x="1182" y="52969"/>
                </a:lnTo>
                <a:lnTo>
                  <a:pt x="1182" y="51444"/>
                </a:lnTo>
                <a:lnTo>
                  <a:pt x="4741" y="50047"/>
                </a:lnTo>
                <a:lnTo>
                  <a:pt x="5934" y="48523"/>
                </a:lnTo>
                <a:lnTo>
                  <a:pt x="8299" y="46999"/>
                </a:lnTo>
                <a:lnTo>
                  <a:pt x="11868" y="46999"/>
                </a:lnTo>
                <a:lnTo>
                  <a:pt x="14243" y="45474"/>
                </a:lnTo>
                <a:lnTo>
                  <a:pt x="17802" y="43950"/>
                </a:lnTo>
                <a:lnTo>
                  <a:pt x="20177" y="42426"/>
                </a:lnTo>
                <a:lnTo>
                  <a:pt x="23736" y="40901"/>
                </a:lnTo>
                <a:lnTo>
                  <a:pt x="28487" y="39377"/>
                </a:lnTo>
                <a:lnTo>
                  <a:pt x="32046" y="37853"/>
                </a:lnTo>
                <a:lnTo>
                  <a:pt x="36797" y="36328"/>
                </a:lnTo>
                <a:lnTo>
                  <a:pt x="40355" y="34804"/>
                </a:lnTo>
                <a:lnTo>
                  <a:pt x="45107" y="34804"/>
                </a:lnTo>
                <a:lnTo>
                  <a:pt x="49848" y="33407"/>
                </a:lnTo>
                <a:lnTo>
                  <a:pt x="54599" y="33407"/>
                </a:lnTo>
                <a:lnTo>
                  <a:pt x="58158" y="31883"/>
                </a:lnTo>
                <a:lnTo>
                  <a:pt x="77153" y="31883"/>
                </a:lnTo>
                <a:lnTo>
                  <a:pt x="80711" y="33407"/>
                </a:lnTo>
                <a:lnTo>
                  <a:pt x="84270" y="33407"/>
                </a:lnTo>
                <a:lnTo>
                  <a:pt x="87838" y="34804"/>
                </a:lnTo>
                <a:lnTo>
                  <a:pt x="92579" y="36328"/>
                </a:lnTo>
                <a:lnTo>
                  <a:pt x="96148" y="39377"/>
                </a:lnTo>
                <a:lnTo>
                  <a:pt x="98513" y="40901"/>
                </a:lnTo>
                <a:lnTo>
                  <a:pt x="102082" y="43950"/>
                </a:lnTo>
                <a:lnTo>
                  <a:pt x="104457" y="46999"/>
                </a:lnTo>
                <a:lnTo>
                  <a:pt x="106823" y="52969"/>
                </a:lnTo>
                <a:lnTo>
                  <a:pt x="109199" y="56017"/>
                </a:lnTo>
                <a:lnTo>
                  <a:pt x="110392" y="60590"/>
                </a:lnTo>
                <a:lnTo>
                  <a:pt x="110392" y="65163"/>
                </a:lnTo>
                <a:lnTo>
                  <a:pt x="111574" y="68085"/>
                </a:lnTo>
                <a:lnTo>
                  <a:pt x="111574" y="72657"/>
                </a:lnTo>
                <a:lnTo>
                  <a:pt x="112767" y="75706"/>
                </a:lnTo>
                <a:lnTo>
                  <a:pt x="111574" y="80241"/>
                </a:lnTo>
                <a:lnTo>
                  <a:pt x="111574" y="84788"/>
                </a:lnTo>
                <a:lnTo>
                  <a:pt x="110392" y="90835"/>
                </a:lnTo>
                <a:lnTo>
                  <a:pt x="108016" y="98405"/>
                </a:lnTo>
                <a:lnTo>
                  <a:pt x="104457" y="105963"/>
                </a:lnTo>
                <a:lnTo>
                  <a:pt x="102082" y="112022"/>
                </a:lnTo>
                <a:lnTo>
                  <a:pt x="98513" y="119580"/>
                </a:lnTo>
                <a:lnTo>
                  <a:pt x="96148" y="127151"/>
                </a:lnTo>
                <a:lnTo>
                  <a:pt x="92579" y="133197"/>
                </a:lnTo>
                <a:lnTo>
                  <a:pt x="91396" y="140768"/>
                </a:lnTo>
                <a:lnTo>
                  <a:pt x="90214" y="143791"/>
                </a:lnTo>
                <a:lnTo>
                  <a:pt x="89021" y="148326"/>
                </a:lnTo>
                <a:lnTo>
                  <a:pt x="89021" y="151349"/>
                </a:lnTo>
                <a:lnTo>
                  <a:pt x="90214" y="155897"/>
                </a:lnTo>
                <a:lnTo>
                  <a:pt x="90214" y="160431"/>
                </a:lnTo>
                <a:lnTo>
                  <a:pt x="91396" y="163455"/>
                </a:lnTo>
                <a:lnTo>
                  <a:pt x="92579" y="169514"/>
                </a:lnTo>
                <a:lnTo>
                  <a:pt x="93772" y="174048"/>
                </a:lnTo>
                <a:lnTo>
                  <a:pt x="96148" y="177072"/>
                </a:lnTo>
                <a:lnTo>
                  <a:pt x="98513" y="181619"/>
                </a:lnTo>
                <a:lnTo>
                  <a:pt x="99706" y="183131"/>
                </a:lnTo>
                <a:lnTo>
                  <a:pt x="103265" y="187665"/>
                </a:lnTo>
                <a:lnTo>
                  <a:pt x="105640" y="189177"/>
                </a:lnTo>
                <a:lnTo>
                  <a:pt x="109199" y="190689"/>
                </a:lnTo>
                <a:lnTo>
                  <a:pt x="112767" y="193712"/>
                </a:lnTo>
                <a:lnTo>
                  <a:pt x="116326" y="195236"/>
                </a:lnTo>
                <a:lnTo>
                  <a:pt x="119884" y="196748"/>
                </a:lnTo>
                <a:lnTo>
                  <a:pt x="123443" y="196748"/>
                </a:lnTo>
                <a:lnTo>
                  <a:pt x="127011" y="198259"/>
                </a:lnTo>
                <a:lnTo>
                  <a:pt x="135321" y="198259"/>
                </a:lnTo>
                <a:lnTo>
                  <a:pt x="138859" y="199771"/>
                </a:lnTo>
                <a:lnTo>
                  <a:pt x="142468" y="199771"/>
                </a:lnTo>
                <a:lnTo>
                  <a:pt x="147179" y="201282"/>
                </a:lnTo>
                <a:lnTo>
                  <a:pt x="157904" y="201282"/>
                </a:lnTo>
                <a:lnTo>
                  <a:pt x="162615" y="202794"/>
                </a:lnTo>
                <a:lnTo>
                  <a:pt x="165021" y="202794"/>
                </a:lnTo>
                <a:lnTo>
                  <a:pt x="169732" y="204306"/>
                </a:lnTo>
                <a:lnTo>
                  <a:pt x="172138" y="204306"/>
                </a:lnTo>
                <a:lnTo>
                  <a:pt x="175646" y="205817"/>
                </a:lnTo>
                <a:lnTo>
                  <a:pt x="179255" y="207329"/>
                </a:lnTo>
                <a:lnTo>
                  <a:pt x="181560" y="210365"/>
                </a:lnTo>
                <a:lnTo>
                  <a:pt x="183966" y="211876"/>
                </a:lnTo>
                <a:lnTo>
                  <a:pt x="186372" y="214900"/>
                </a:lnTo>
                <a:lnTo>
                  <a:pt x="188778" y="217923"/>
                </a:lnTo>
                <a:lnTo>
                  <a:pt x="191083" y="220946"/>
                </a:lnTo>
                <a:lnTo>
                  <a:pt x="192286" y="225493"/>
                </a:lnTo>
                <a:lnTo>
                  <a:pt x="194692" y="230028"/>
                </a:lnTo>
                <a:lnTo>
                  <a:pt x="194692" y="234563"/>
                </a:lnTo>
                <a:lnTo>
                  <a:pt x="195894" y="239110"/>
                </a:lnTo>
                <a:lnTo>
                  <a:pt x="195894" y="248180"/>
                </a:lnTo>
                <a:lnTo>
                  <a:pt x="194692" y="252727"/>
                </a:lnTo>
                <a:lnTo>
                  <a:pt x="194692" y="261797"/>
                </a:lnTo>
                <a:lnTo>
                  <a:pt x="193489" y="267856"/>
                </a:lnTo>
                <a:lnTo>
                  <a:pt x="192286" y="272391"/>
                </a:lnTo>
                <a:lnTo>
                  <a:pt x="191083" y="276926"/>
                </a:lnTo>
                <a:lnTo>
                  <a:pt x="189880" y="281473"/>
                </a:lnTo>
                <a:lnTo>
                  <a:pt x="188778" y="286008"/>
                </a:lnTo>
                <a:lnTo>
                  <a:pt x="186372" y="290543"/>
                </a:lnTo>
                <a:lnTo>
                  <a:pt x="185169" y="295090"/>
                </a:lnTo>
                <a:lnTo>
                  <a:pt x="183966" y="299625"/>
                </a:lnTo>
                <a:lnTo>
                  <a:pt x="181560" y="304160"/>
                </a:lnTo>
                <a:lnTo>
                  <a:pt x="180458" y="307183"/>
                </a:lnTo>
                <a:lnTo>
                  <a:pt x="178052" y="311730"/>
                </a:lnTo>
                <a:lnTo>
                  <a:pt x="175646" y="314753"/>
                </a:lnTo>
                <a:lnTo>
                  <a:pt x="174444" y="3192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445048" y="3743556"/>
            <a:ext cx="92579" cy="139218"/>
          </a:xfrm>
          <a:custGeom>
            <a:avLst/>
            <a:gdLst/>
            <a:ahLst/>
            <a:cxnLst/>
            <a:rect l="l" t="t" r="r" b="b"/>
            <a:pathLst>
              <a:path w="92579" h="139218">
                <a:moveTo>
                  <a:pt x="2365" y="99841"/>
                </a:moveTo>
                <a:lnTo>
                  <a:pt x="4741" y="105811"/>
                </a:lnTo>
                <a:lnTo>
                  <a:pt x="8309" y="111908"/>
                </a:lnTo>
                <a:lnTo>
                  <a:pt x="10675" y="116481"/>
                </a:lnTo>
                <a:lnTo>
                  <a:pt x="13050" y="121054"/>
                </a:lnTo>
                <a:lnTo>
                  <a:pt x="16619" y="123975"/>
                </a:lnTo>
                <a:lnTo>
                  <a:pt x="20177" y="128548"/>
                </a:lnTo>
                <a:lnTo>
                  <a:pt x="23736" y="130073"/>
                </a:lnTo>
                <a:lnTo>
                  <a:pt x="26111" y="133121"/>
                </a:lnTo>
                <a:lnTo>
                  <a:pt x="29670" y="136170"/>
                </a:lnTo>
                <a:lnTo>
                  <a:pt x="34421" y="137694"/>
                </a:lnTo>
                <a:lnTo>
                  <a:pt x="43914" y="137694"/>
                </a:lnTo>
                <a:lnTo>
                  <a:pt x="47472" y="139218"/>
                </a:lnTo>
                <a:lnTo>
                  <a:pt x="51041" y="137694"/>
                </a:lnTo>
                <a:lnTo>
                  <a:pt x="54599" y="137694"/>
                </a:lnTo>
                <a:lnTo>
                  <a:pt x="58158" y="136170"/>
                </a:lnTo>
                <a:lnTo>
                  <a:pt x="61726" y="136170"/>
                </a:lnTo>
                <a:lnTo>
                  <a:pt x="64092" y="134645"/>
                </a:lnTo>
                <a:lnTo>
                  <a:pt x="67660" y="133121"/>
                </a:lnTo>
                <a:lnTo>
                  <a:pt x="70026" y="131597"/>
                </a:lnTo>
                <a:lnTo>
                  <a:pt x="73594" y="130073"/>
                </a:lnTo>
                <a:lnTo>
                  <a:pt x="79528" y="127024"/>
                </a:lnTo>
                <a:lnTo>
                  <a:pt x="83087" y="123975"/>
                </a:lnTo>
                <a:lnTo>
                  <a:pt x="86645" y="121054"/>
                </a:lnTo>
                <a:lnTo>
                  <a:pt x="90214" y="118005"/>
                </a:lnTo>
                <a:lnTo>
                  <a:pt x="92579" y="116481"/>
                </a:lnTo>
                <a:lnTo>
                  <a:pt x="68843" y="104414"/>
                </a:lnTo>
                <a:lnTo>
                  <a:pt x="67660" y="104414"/>
                </a:lnTo>
                <a:lnTo>
                  <a:pt x="62909" y="105811"/>
                </a:lnTo>
                <a:lnTo>
                  <a:pt x="60533" y="107335"/>
                </a:lnTo>
                <a:lnTo>
                  <a:pt x="54599" y="107335"/>
                </a:lnTo>
                <a:lnTo>
                  <a:pt x="52223" y="108859"/>
                </a:lnTo>
                <a:lnTo>
                  <a:pt x="45107" y="108859"/>
                </a:lnTo>
                <a:lnTo>
                  <a:pt x="41538" y="107335"/>
                </a:lnTo>
                <a:lnTo>
                  <a:pt x="37980" y="105811"/>
                </a:lnTo>
                <a:lnTo>
                  <a:pt x="35604" y="102889"/>
                </a:lnTo>
                <a:lnTo>
                  <a:pt x="32046" y="101365"/>
                </a:lnTo>
                <a:lnTo>
                  <a:pt x="28487" y="95268"/>
                </a:lnTo>
                <a:lnTo>
                  <a:pt x="27294" y="90695"/>
                </a:lnTo>
                <a:lnTo>
                  <a:pt x="24919" y="84725"/>
                </a:lnTo>
                <a:lnTo>
                  <a:pt x="24919" y="69609"/>
                </a:lnTo>
                <a:lnTo>
                  <a:pt x="27294" y="63512"/>
                </a:lnTo>
                <a:lnTo>
                  <a:pt x="28487" y="58939"/>
                </a:lnTo>
                <a:lnTo>
                  <a:pt x="29670" y="55890"/>
                </a:lnTo>
                <a:lnTo>
                  <a:pt x="30863" y="51444"/>
                </a:lnTo>
                <a:lnTo>
                  <a:pt x="33228" y="48396"/>
                </a:lnTo>
                <a:lnTo>
                  <a:pt x="36797" y="40774"/>
                </a:lnTo>
                <a:lnTo>
                  <a:pt x="40355" y="33280"/>
                </a:lnTo>
                <a:lnTo>
                  <a:pt x="43914" y="25658"/>
                </a:lnTo>
                <a:lnTo>
                  <a:pt x="48665" y="19688"/>
                </a:lnTo>
                <a:lnTo>
                  <a:pt x="52223" y="13591"/>
                </a:lnTo>
                <a:lnTo>
                  <a:pt x="55782" y="9018"/>
                </a:lnTo>
                <a:lnTo>
                  <a:pt x="58158" y="4445"/>
                </a:lnTo>
                <a:lnTo>
                  <a:pt x="61726" y="1524"/>
                </a:lnTo>
                <a:lnTo>
                  <a:pt x="62909" y="0"/>
                </a:lnTo>
                <a:lnTo>
                  <a:pt x="61726" y="0"/>
                </a:lnTo>
                <a:lnTo>
                  <a:pt x="59350" y="1524"/>
                </a:lnTo>
                <a:lnTo>
                  <a:pt x="54599" y="4445"/>
                </a:lnTo>
                <a:lnTo>
                  <a:pt x="49848" y="9018"/>
                </a:lnTo>
                <a:lnTo>
                  <a:pt x="46289" y="10543"/>
                </a:lnTo>
                <a:lnTo>
                  <a:pt x="43914" y="12067"/>
                </a:lnTo>
                <a:lnTo>
                  <a:pt x="40355" y="15115"/>
                </a:lnTo>
                <a:lnTo>
                  <a:pt x="36797" y="18164"/>
                </a:lnTo>
                <a:lnTo>
                  <a:pt x="33228" y="21086"/>
                </a:lnTo>
                <a:lnTo>
                  <a:pt x="29670" y="24134"/>
                </a:lnTo>
                <a:lnTo>
                  <a:pt x="27294" y="28707"/>
                </a:lnTo>
                <a:lnTo>
                  <a:pt x="23736" y="33280"/>
                </a:lnTo>
                <a:lnTo>
                  <a:pt x="20177" y="36328"/>
                </a:lnTo>
                <a:lnTo>
                  <a:pt x="16619" y="40774"/>
                </a:lnTo>
                <a:lnTo>
                  <a:pt x="13050" y="43823"/>
                </a:lnTo>
                <a:lnTo>
                  <a:pt x="10675" y="49920"/>
                </a:lnTo>
                <a:lnTo>
                  <a:pt x="8309" y="52969"/>
                </a:lnTo>
                <a:lnTo>
                  <a:pt x="5934" y="58939"/>
                </a:lnTo>
                <a:lnTo>
                  <a:pt x="3558" y="63512"/>
                </a:lnTo>
                <a:lnTo>
                  <a:pt x="3558" y="68085"/>
                </a:lnTo>
                <a:lnTo>
                  <a:pt x="1182" y="72530"/>
                </a:lnTo>
                <a:lnTo>
                  <a:pt x="1182" y="78628"/>
                </a:lnTo>
                <a:lnTo>
                  <a:pt x="0" y="83201"/>
                </a:lnTo>
                <a:lnTo>
                  <a:pt x="1182" y="89171"/>
                </a:lnTo>
                <a:lnTo>
                  <a:pt x="1182" y="93744"/>
                </a:lnTo>
                <a:lnTo>
                  <a:pt x="2365" y="998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543572" y="3708752"/>
            <a:ext cx="269459" cy="425112"/>
          </a:xfrm>
          <a:custGeom>
            <a:avLst/>
            <a:gdLst/>
            <a:ahLst/>
            <a:cxnLst/>
            <a:rect l="l" t="t" r="r" b="b"/>
            <a:pathLst>
              <a:path w="269459" h="425112">
                <a:moveTo>
                  <a:pt x="178042" y="107335"/>
                </a:moveTo>
                <a:lnTo>
                  <a:pt x="176839" y="102889"/>
                </a:lnTo>
                <a:lnTo>
                  <a:pt x="175636" y="96792"/>
                </a:lnTo>
                <a:lnTo>
                  <a:pt x="174534" y="90695"/>
                </a:lnTo>
                <a:lnTo>
                  <a:pt x="173331" y="84725"/>
                </a:lnTo>
                <a:lnTo>
                  <a:pt x="169722" y="78628"/>
                </a:lnTo>
                <a:lnTo>
                  <a:pt x="168520" y="71133"/>
                </a:lnTo>
                <a:lnTo>
                  <a:pt x="166214" y="68085"/>
                </a:lnTo>
                <a:lnTo>
                  <a:pt x="165011" y="65036"/>
                </a:lnTo>
                <a:lnTo>
                  <a:pt x="163808" y="60463"/>
                </a:lnTo>
                <a:lnTo>
                  <a:pt x="161403" y="57415"/>
                </a:lnTo>
                <a:lnTo>
                  <a:pt x="157894" y="49920"/>
                </a:lnTo>
                <a:lnTo>
                  <a:pt x="154286" y="42299"/>
                </a:lnTo>
                <a:lnTo>
                  <a:pt x="151980" y="37853"/>
                </a:lnTo>
                <a:lnTo>
                  <a:pt x="148372" y="34804"/>
                </a:lnTo>
                <a:lnTo>
                  <a:pt x="145966" y="30231"/>
                </a:lnTo>
                <a:lnTo>
                  <a:pt x="143661" y="27183"/>
                </a:lnTo>
                <a:lnTo>
                  <a:pt x="138849" y="21213"/>
                </a:lnTo>
                <a:lnTo>
                  <a:pt x="132935" y="16640"/>
                </a:lnTo>
                <a:lnTo>
                  <a:pt x="130529" y="13591"/>
                </a:lnTo>
                <a:lnTo>
                  <a:pt x="127021" y="12067"/>
                </a:lnTo>
                <a:lnTo>
                  <a:pt x="123412" y="9018"/>
                </a:lnTo>
                <a:lnTo>
                  <a:pt x="121107" y="7494"/>
                </a:lnTo>
                <a:lnTo>
                  <a:pt x="117498" y="5970"/>
                </a:lnTo>
                <a:lnTo>
                  <a:pt x="115093" y="5970"/>
                </a:lnTo>
                <a:lnTo>
                  <a:pt x="111584" y="4572"/>
                </a:lnTo>
                <a:lnTo>
                  <a:pt x="109179" y="3048"/>
                </a:lnTo>
                <a:lnTo>
                  <a:pt x="105670" y="1524"/>
                </a:lnTo>
                <a:lnTo>
                  <a:pt x="102062" y="1524"/>
                </a:lnTo>
                <a:lnTo>
                  <a:pt x="98553" y="0"/>
                </a:lnTo>
                <a:lnTo>
                  <a:pt x="66467" y="0"/>
                </a:lnTo>
                <a:lnTo>
                  <a:pt x="64092" y="1524"/>
                </a:lnTo>
                <a:lnTo>
                  <a:pt x="60533" y="1524"/>
                </a:lnTo>
                <a:lnTo>
                  <a:pt x="58158" y="3048"/>
                </a:lnTo>
                <a:lnTo>
                  <a:pt x="54599" y="3048"/>
                </a:lnTo>
                <a:lnTo>
                  <a:pt x="51041" y="4572"/>
                </a:lnTo>
                <a:lnTo>
                  <a:pt x="48665" y="4572"/>
                </a:lnTo>
                <a:lnTo>
                  <a:pt x="45107" y="5970"/>
                </a:lnTo>
                <a:lnTo>
                  <a:pt x="39162" y="7494"/>
                </a:lnTo>
                <a:lnTo>
                  <a:pt x="34421" y="10543"/>
                </a:lnTo>
                <a:lnTo>
                  <a:pt x="28487" y="12067"/>
                </a:lnTo>
                <a:lnTo>
                  <a:pt x="23736" y="15115"/>
                </a:lnTo>
                <a:lnTo>
                  <a:pt x="20177" y="16640"/>
                </a:lnTo>
                <a:lnTo>
                  <a:pt x="16609" y="19688"/>
                </a:lnTo>
                <a:lnTo>
                  <a:pt x="11868" y="21213"/>
                </a:lnTo>
                <a:lnTo>
                  <a:pt x="8309" y="22610"/>
                </a:lnTo>
                <a:lnTo>
                  <a:pt x="5934" y="24134"/>
                </a:lnTo>
                <a:lnTo>
                  <a:pt x="3558" y="25658"/>
                </a:lnTo>
                <a:lnTo>
                  <a:pt x="0" y="28707"/>
                </a:lnTo>
                <a:lnTo>
                  <a:pt x="2365" y="28707"/>
                </a:lnTo>
                <a:lnTo>
                  <a:pt x="3558" y="27183"/>
                </a:lnTo>
                <a:lnTo>
                  <a:pt x="7116" y="25658"/>
                </a:lnTo>
                <a:lnTo>
                  <a:pt x="9492" y="25658"/>
                </a:lnTo>
                <a:lnTo>
                  <a:pt x="11868" y="24134"/>
                </a:lnTo>
                <a:lnTo>
                  <a:pt x="15426" y="22610"/>
                </a:lnTo>
                <a:lnTo>
                  <a:pt x="23736" y="22610"/>
                </a:lnTo>
                <a:lnTo>
                  <a:pt x="28487" y="21213"/>
                </a:lnTo>
                <a:lnTo>
                  <a:pt x="47472" y="21213"/>
                </a:lnTo>
                <a:lnTo>
                  <a:pt x="52223" y="19688"/>
                </a:lnTo>
                <a:lnTo>
                  <a:pt x="61716" y="19688"/>
                </a:lnTo>
                <a:lnTo>
                  <a:pt x="67660" y="21213"/>
                </a:lnTo>
                <a:lnTo>
                  <a:pt x="73594" y="21213"/>
                </a:lnTo>
                <a:lnTo>
                  <a:pt x="79508" y="22610"/>
                </a:lnTo>
                <a:lnTo>
                  <a:pt x="84320" y="24134"/>
                </a:lnTo>
                <a:lnTo>
                  <a:pt x="90234" y="27183"/>
                </a:lnTo>
                <a:lnTo>
                  <a:pt x="94945" y="28707"/>
                </a:lnTo>
                <a:lnTo>
                  <a:pt x="100859" y="30231"/>
                </a:lnTo>
                <a:lnTo>
                  <a:pt x="105670" y="33280"/>
                </a:lnTo>
                <a:lnTo>
                  <a:pt x="111584" y="36328"/>
                </a:lnTo>
                <a:lnTo>
                  <a:pt x="116296" y="40774"/>
                </a:lnTo>
                <a:lnTo>
                  <a:pt x="121107" y="45347"/>
                </a:lnTo>
                <a:lnTo>
                  <a:pt x="125818" y="49920"/>
                </a:lnTo>
                <a:lnTo>
                  <a:pt x="131732" y="55890"/>
                </a:lnTo>
                <a:lnTo>
                  <a:pt x="135341" y="60463"/>
                </a:lnTo>
                <a:lnTo>
                  <a:pt x="138849" y="65036"/>
                </a:lnTo>
                <a:lnTo>
                  <a:pt x="141255" y="71133"/>
                </a:lnTo>
                <a:lnTo>
                  <a:pt x="144763" y="75579"/>
                </a:lnTo>
                <a:lnTo>
                  <a:pt x="147169" y="80152"/>
                </a:lnTo>
                <a:lnTo>
                  <a:pt x="149575" y="86249"/>
                </a:lnTo>
                <a:lnTo>
                  <a:pt x="150777" y="89298"/>
                </a:lnTo>
                <a:lnTo>
                  <a:pt x="153083" y="95268"/>
                </a:lnTo>
                <a:lnTo>
                  <a:pt x="153083" y="107335"/>
                </a:lnTo>
                <a:lnTo>
                  <a:pt x="154286" y="113432"/>
                </a:lnTo>
                <a:lnTo>
                  <a:pt x="153083" y="116481"/>
                </a:lnTo>
                <a:lnTo>
                  <a:pt x="153083" y="130073"/>
                </a:lnTo>
                <a:lnTo>
                  <a:pt x="151980" y="134645"/>
                </a:lnTo>
                <a:lnTo>
                  <a:pt x="151980" y="139218"/>
                </a:lnTo>
                <a:lnTo>
                  <a:pt x="150777" y="142140"/>
                </a:lnTo>
                <a:lnTo>
                  <a:pt x="149575" y="148237"/>
                </a:lnTo>
                <a:lnTo>
                  <a:pt x="148372" y="151286"/>
                </a:lnTo>
                <a:lnTo>
                  <a:pt x="148372" y="157383"/>
                </a:lnTo>
                <a:lnTo>
                  <a:pt x="147169" y="161829"/>
                </a:lnTo>
                <a:lnTo>
                  <a:pt x="147169" y="166402"/>
                </a:lnTo>
                <a:lnTo>
                  <a:pt x="145966" y="170974"/>
                </a:lnTo>
                <a:lnTo>
                  <a:pt x="145966" y="199682"/>
                </a:lnTo>
                <a:lnTo>
                  <a:pt x="147169" y="205741"/>
                </a:lnTo>
                <a:lnTo>
                  <a:pt x="148372" y="210276"/>
                </a:lnTo>
                <a:lnTo>
                  <a:pt x="149575" y="214811"/>
                </a:lnTo>
                <a:lnTo>
                  <a:pt x="151980" y="219345"/>
                </a:lnTo>
                <a:lnTo>
                  <a:pt x="153083" y="223893"/>
                </a:lnTo>
                <a:lnTo>
                  <a:pt x="157894" y="229939"/>
                </a:lnTo>
                <a:lnTo>
                  <a:pt x="163808" y="235998"/>
                </a:lnTo>
                <a:lnTo>
                  <a:pt x="166214" y="237510"/>
                </a:lnTo>
                <a:lnTo>
                  <a:pt x="169722" y="239021"/>
                </a:lnTo>
                <a:lnTo>
                  <a:pt x="173331" y="242045"/>
                </a:lnTo>
                <a:lnTo>
                  <a:pt x="176839" y="243556"/>
                </a:lnTo>
                <a:lnTo>
                  <a:pt x="180448" y="245068"/>
                </a:lnTo>
                <a:lnTo>
                  <a:pt x="183956" y="246579"/>
                </a:lnTo>
                <a:lnTo>
                  <a:pt x="187565" y="248104"/>
                </a:lnTo>
                <a:lnTo>
                  <a:pt x="191073" y="249615"/>
                </a:lnTo>
                <a:lnTo>
                  <a:pt x="194682" y="251127"/>
                </a:lnTo>
                <a:lnTo>
                  <a:pt x="198190" y="251127"/>
                </a:lnTo>
                <a:lnTo>
                  <a:pt x="200596" y="252638"/>
                </a:lnTo>
                <a:lnTo>
                  <a:pt x="205307" y="255662"/>
                </a:lnTo>
                <a:lnTo>
                  <a:pt x="207713" y="257173"/>
                </a:lnTo>
                <a:lnTo>
                  <a:pt x="211321" y="258685"/>
                </a:lnTo>
                <a:lnTo>
                  <a:pt x="216032" y="261708"/>
                </a:lnTo>
                <a:lnTo>
                  <a:pt x="219641" y="264744"/>
                </a:lnTo>
                <a:lnTo>
                  <a:pt x="221946" y="266256"/>
                </a:lnTo>
                <a:lnTo>
                  <a:pt x="225555" y="269279"/>
                </a:lnTo>
                <a:lnTo>
                  <a:pt x="227860" y="272302"/>
                </a:lnTo>
                <a:lnTo>
                  <a:pt x="231469" y="276849"/>
                </a:lnTo>
                <a:lnTo>
                  <a:pt x="233875" y="281384"/>
                </a:lnTo>
                <a:lnTo>
                  <a:pt x="236180" y="285919"/>
                </a:lnTo>
                <a:lnTo>
                  <a:pt x="238586" y="290466"/>
                </a:lnTo>
                <a:lnTo>
                  <a:pt x="240992" y="296513"/>
                </a:lnTo>
                <a:lnTo>
                  <a:pt x="242194" y="302559"/>
                </a:lnTo>
                <a:lnTo>
                  <a:pt x="243297" y="307107"/>
                </a:lnTo>
                <a:lnTo>
                  <a:pt x="243297" y="319212"/>
                </a:lnTo>
                <a:lnTo>
                  <a:pt x="242194" y="325258"/>
                </a:lnTo>
                <a:lnTo>
                  <a:pt x="242194" y="331305"/>
                </a:lnTo>
                <a:lnTo>
                  <a:pt x="239789" y="335852"/>
                </a:lnTo>
                <a:lnTo>
                  <a:pt x="238586" y="343410"/>
                </a:lnTo>
                <a:lnTo>
                  <a:pt x="236180" y="347958"/>
                </a:lnTo>
                <a:lnTo>
                  <a:pt x="233875" y="352492"/>
                </a:lnTo>
                <a:lnTo>
                  <a:pt x="231469" y="358539"/>
                </a:lnTo>
                <a:lnTo>
                  <a:pt x="229063" y="364598"/>
                </a:lnTo>
                <a:lnTo>
                  <a:pt x="225555" y="369133"/>
                </a:lnTo>
                <a:lnTo>
                  <a:pt x="223149" y="373667"/>
                </a:lnTo>
                <a:lnTo>
                  <a:pt x="219641" y="378215"/>
                </a:lnTo>
                <a:lnTo>
                  <a:pt x="216032" y="384261"/>
                </a:lnTo>
                <a:lnTo>
                  <a:pt x="212424" y="387284"/>
                </a:lnTo>
                <a:lnTo>
                  <a:pt x="208915" y="391832"/>
                </a:lnTo>
                <a:lnTo>
                  <a:pt x="205307" y="396367"/>
                </a:lnTo>
                <a:lnTo>
                  <a:pt x="201799" y="399390"/>
                </a:lnTo>
                <a:lnTo>
                  <a:pt x="198190" y="403937"/>
                </a:lnTo>
                <a:lnTo>
                  <a:pt x="195884" y="406961"/>
                </a:lnTo>
                <a:lnTo>
                  <a:pt x="192276" y="409984"/>
                </a:lnTo>
                <a:lnTo>
                  <a:pt x="189870" y="414518"/>
                </a:lnTo>
                <a:lnTo>
                  <a:pt x="183956" y="417542"/>
                </a:lnTo>
                <a:lnTo>
                  <a:pt x="180448" y="422089"/>
                </a:lnTo>
                <a:lnTo>
                  <a:pt x="178042" y="423601"/>
                </a:lnTo>
                <a:lnTo>
                  <a:pt x="178042" y="425112"/>
                </a:lnTo>
                <a:lnTo>
                  <a:pt x="181651" y="423601"/>
                </a:lnTo>
                <a:lnTo>
                  <a:pt x="182753" y="422089"/>
                </a:lnTo>
                <a:lnTo>
                  <a:pt x="186362" y="420578"/>
                </a:lnTo>
                <a:lnTo>
                  <a:pt x="189870" y="419066"/>
                </a:lnTo>
                <a:lnTo>
                  <a:pt x="193479" y="417542"/>
                </a:lnTo>
                <a:lnTo>
                  <a:pt x="195884" y="414518"/>
                </a:lnTo>
                <a:lnTo>
                  <a:pt x="200596" y="413007"/>
                </a:lnTo>
                <a:lnTo>
                  <a:pt x="205307" y="409984"/>
                </a:lnTo>
                <a:lnTo>
                  <a:pt x="210118" y="406961"/>
                </a:lnTo>
                <a:lnTo>
                  <a:pt x="214829" y="403937"/>
                </a:lnTo>
                <a:lnTo>
                  <a:pt x="219641" y="399390"/>
                </a:lnTo>
                <a:lnTo>
                  <a:pt x="224352" y="396367"/>
                </a:lnTo>
                <a:lnTo>
                  <a:pt x="229063" y="393343"/>
                </a:lnTo>
                <a:lnTo>
                  <a:pt x="233875" y="387284"/>
                </a:lnTo>
                <a:lnTo>
                  <a:pt x="237383" y="384261"/>
                </a:lnTo>
                <a:lnTo>
                  <a:pt x="242194" y="378215"/>
                </a:lnTo>
                <a:lnTo>
                  <a:pt x="245703" y="373667"/>
                </a:lnTo>
                <a:lnTo>
                  <a:pt x="250414" y="369133"/>
                </a:lnTo>
                <a:lnTo>
                  <a:pt x="254022" y="363086"/>
                </a:lnTo>
                <a:lnTo>
                  <a:pt x="257531" y="357027"/>
                </a:lnTo>
                <a:lnTo>
                  <a:pt x="261139" y="352492"/>
                </a:lnTo>
                <a:lnTo>
                  <a:pt x="262342" y="344922"/>
                </a:lnTo>
                <a:lnTo>
                  <a:pt x="265851" y="338875"/>
                </a:lnTo>
                <a:lnTo>
                  <a:pt x="267053" y="332816"/>
                </a:lnTo>
                <a:lnTo>
                  <a:pt x="268256" y="326770"/>
                </a:lnTo>
                <a:lnTo>
                  <a:pt x="268256" y="319212"/>
                </a:lnTo>
                <a:lnTo>
                  <a:pt x="269459" y="311641"/>
                </a:lnTo>
                <a:lnTo>
                  <a:pt x="268256" y="304071"/>
                </a:lnTo>
                <a:lnTo>
                  <a:pt x="267053" y="298024"/>
                </a:lnTo>
                <a:lnTo>
                  <a:pt x="265851" y="293490"/>
                </a:lnTo>
                <a:lnTo>
                  <a:pt x="264748" y="288942"/>
                </a:lnTo>
                <a:lnTo>
                  <a:pt x="263545" y="285919"/>
                </a:lnTo>
                <a:lnTo>
                  <a:pt x="262342" y="282896"/>
                </a:lnTo>
                <a:lnTo>
                  <a:pt x="261139" y="275325"/>
                </a:lnTo>
                <a:lnTo>
                  <a:pt x="258734" y="270790"/>
                </a:lnTo>
                <a:lnTo>
                  <a:pt x="255225" y="264744"/>
                </a:lnTo>
                <a:lnTo>
                  <a:pt x="252820" y="260196"/>
                </a:lnTo>
                <a:lnTo>
                  <a:pt x="249311" y="255662"/>
                </a:lnTo>
                <a:lnTo>
                  <a:pt x="246906" y="251127"/>
                </a:lnTo>
                <a:lnTo>
                  <a:pt x="243297" y="248104"/>
                </a:lnTo>
                <a:lnTo>
                  <a:pt x="239789" y="243556"/>
                </a:lnTo>
                <a:lnTo>
                  <a:pt x="236180" y="240533"/>
                </a:lnTo>
                <a:lnTo>
                  <a:pt x="232672" y="239021"/>
                </a:lnTo>
                <a:lnTo>
                  <a:pt x="229063" y="235998"/>
                </a:lnTo>
                <a:lnTo>
                  <a:pt x="225555" y="232962"/>
                </a:lnTo>
                <a:lnTo>
                  <a:pt x="221946" y="231451"/>
                </a:lnTo>
                <a:lnTo>
                  <a:pt x="218438" y="229939"/>
                </a:lnTo>
                <a:lnTo>
                  <a:pt x="214829" y="228428"/>
                </a:lnTo>
                <a:lnTo>
                  <a:pt x="211321" y="225404"/>
                </a:lnTo>
                <a:lnTo>
                  <a:pt x="206510" y="223893"/>
                </a:lnTo>
                <a:lnTo>
                  <a:pt x="204204" y="222381"/>
                </a:lnTo>
                <a:lnTo>
                  <a:pt x="200596" y="220870"/>
                </a:lnTo>
                <a:lnTo>
                  <a:pt x="197087" y="219345"/>
                </a:lnTo>
                <a:lnTo>
                  <a:pt x="194682" y="216322"/>
                </a:lnTo>
                <a:lnTo>
                  <a:pt x="191073" y="214811"/>
                </a:lnTo>
                <a:lnTo>
                  <a:pt x="188768" y="213299"/>
                </a:lnTo>
                <a:lnTo>
                  <a:pt x="185159" y="211787"/>
                </a:lnTo>
                <a:lnTo>
                  <a:pt x="182753" y="208764"/>
                </a:lnTo>
                <a:lnTo>
                  <a:pt x="180448" y="207253"/>
                </a:lnTo>
                <a:lnTo>
                  <a:pt x="176839" y="201194"/>
                </a:lnTo>
                <a:lnTo>
                  <a:pt x="174534" y="195109"/>
                </a:lnTo>
                <a:lnTo>
                  <a:pt x="172128" y="187615"/>
                </a:lnTo>
                <a:lnTo>
                  <a:pt x="170925" y="181517"/>
                </a:lnTo>
                <a:lnTo>
                  <a:pt x="170925" y="174023"/>
                </a:lnTo>
                <a:lnTo>
                  <a:pt x="172128" y="167926"/>
                </a:lnTo>
                <a:lnTo>
                  <a:pt x="173331" y="160304"/>
                </a:lnTo>
                <a:lnTo>
                  <a:pt x="174534" y="152810"/>
                </a:lnTo>
                <a:lnTo>
                  <a:pt x="174534" y="149761"/>
                </a:lnTo>
                <a:lnTo>
                  <a:pt x="175636" y="145188"/>
                </a:lnTo>
                <a:lnTo>
                  <a:pt x="176839" y="140616"/>
                </a:lnTo>
                <a:lnTo>
                  <a:pt x="178042" y="137694"/>
                </a:lnTo>
                <a:lnTo>
                  <a:pt x="178042" y="107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379753" y="4843436"/>
            <a:ext cx="258764" cy="107424"/>
          </a:xfrm>
          <a:custGeom>
            <a:avLst/>
            <a:gdLst/>
            <a:ahLst/>
            <a:cxnLst/>
            <a:rect l="l" t="t" r="r" b="b"/>
            <a:pathLst>
              <a:path w="258764" h="107424">
                <a:moveTo>
                  <a:pt x="2375" y="63550"/>
                </a:moveTo>
                <a:lnTo>
                  <a:pt x="3568" y="65061"/>
                </a:lnTo>
                <a:lnTo>
                  <a:pt x="7126" y="71108"/>
                </a:lnTo>
                <a:lnTo>
                  <a:pt x="8309" y="72619"/>
                </a:lnTo>
                <a:lnTo>
                  <a:pt x="10685" y="74131"/>
                </a:lnTo>
                <a:lnTo>
                  <a:pt x="14253" y="77154"/>
                </a:lnTo>
                <a:lnTo>
                  <a:pt x="16619" y="80190"/>
                </a:lnTo>
                <a:lnTo>
                  <a:pt x="18995" y="83213"/>
                </a:lnTo>
                <a:lnTo>
                  <a:pt x="23746" y="86236"/>
                </a:lnTo>
                <a:lnTo>
                  <a:pt x="26122" y="87748"/>
                </a:lnTo>
                <a:lnTo>
                  <a:pt x="30863" y="92295"/>
                </a:lnTo>
                <a:lnTo>
                  <a:pt x="35614" y="93807"/>
                </a:lnTo>
                <a:lnTo>
                  <a:pt x="40365" y="95319"/>
                </a:lnTo>
                <a:lnTo>
                  <a:pt x="43924" y="98342"/>
                </a:lnTo>
                <a:lnTo>
                  <a:pt x="49858" y="101365"/>
                </a:lnTo>
                <a:lnTo>
                  <a:pt x="55792" y="101365"/>
                </a:lnTo>
                <a:lnTo>
                  <a:pt x="58168" y="102877"/>
                </a:lnTo>
                <a:lnTo>
                  <a:pt x="61726" y="104388"/>
                </a:lnTo>
                <a:lnTo>
                  <a:pt x="64102" y="104388"/>
                </a:lnTo>
                <a:lnTo>
                  <a:pt x="67660" y="105913"/>
                </a:lnTo>
                <a:lnTo>
                  <a:pt x="71229" y="105913"/>
                </a:lnTo>
                <a:lnTo>
                  <a:pt x="74787" y="107424"/>
                </a:lnTo>
                <a:lnTo>
                  <a:pt x="113960" y="107424"/>
                </a:lnTo>
                <a:lnTo>
                  <a:pt x="118711" y="105913"/>
                </a:lnTo>
                <a:lnTo>
                  <a:pt x="123453" y="105913"/>
                </a:lnTo>
                <a:lnTo>
                  <a:pt x="128204" y="104388"/>
                </a:lnTo>
                <a:lnTo>
                  <a:pt x="132955" y="104388"/>
                </a:lnTo>
                <a:lnTo>
                  <a:pt x="137696" y="102877"/>
                </a:lnTo>
                <a:lnTo>
                  <a:pt x="143630" y="102877"/>
                </a:lnTo>
                <a:lnTo>
                  <a:pt x="147199" y="101365"/>
                </a:lnTo>
                <a:lnTo>
                  <a:pt x="151940" y="99853"/>
                </a:lnTo>
                <a:lnTo>
                  <a:pt x="156691" y="98342"/>
                </a:lnTo>
                <a:lnTo>
                  <a:pt x="161443" y="96830"/>
                </a:lnTo>
                <a:lnTo>
                  <a:pt x="165001" y="93807"/>
                </a:lnTo>
                <a:lnTo>
                  <a:pt x="169752" y="93807"/>
                </a:lnTo>
                <a:lnTo>
                  <a:pt x="173311" y="90771"/>
                </a:lnTo>
                <a:lnTo>
                  <a:pt x="178062" y="89260"/>
                </a:lnTo>
                <a:lnTo>
                  <a:pt x="181621" y="87748"/>
                </a:lnTo>
                <a:lnTo>
                  <a:pt x="185179" y="86236"/>
                </a:lnTo>
                <a:lnTo>
                  <a:pt x="188738" y="83213"/>
                </a:lnTo>
                <a:lnTo>
                  <a:pt x="192306" y="81702"/>
                </a:lnTo>
                <a:lnTo>
                  <a:pt x="195864" y="80190"/>
                </a:lnTo>
                <a:lnTo>
                  <a:pt x="198240" y="78678"/>
                </a:lnTo>
                <a:lnTo>
                  <a:pt x="201799" y="75643"/>
                </a:lnTo>
                <a:lnTo>
                  <a:pt x="205357" y="74131"/>
                </a:lnTo>
                <a:lnTo>
                  <a:pt x="211291" y="69596"/>
                </a:lnTo>
                <a:lnTo>
                  <a:pt x="216042" y="65061"/>
                </a:lnTo>
                <a:lnTo>
                  <a:pt x="220794" y="62026"/>
                </a:lnTo>
                <a:lnTo>
                  <a:pt x="225535" y="57491"/>
                </a:lnTo>
                <a:lnTo>
                  <a:pt x="229103" y="52956"/>
                </a:lnTo>
                <a:lnTo>
                  <a:pt x="233845" y="49933"/>
                </a:lnTo>
                <a:lnTo>
                  <a:pt x="236220" y="45385"/>
                </a:lnTo>
                <a:lnTo>
                  <a:pt x="240971" y="40851"/>
                </a:lnTo>
                <a:lnTo>
                  <a:pt x="242154" y="36316"/>
                </a:lnTo>
                <a:lnTo>
                  <a:pt x="245733" y="33280"/>
                </a:lnTo>
                <a:lnTo>
                  <a:pt x="246936" y="28745"/>
                </a:lnTo>
                <a:lnTo>
                  <a:pt x="249241" y="25722"/>
                </a:lnTo>
                <a:lnTo>
                  <a:pt x="252850" y="18151"/>
                </a:lnTo>
                <a:lnTo>
                  <a:pt x="255255" y="12105"/>
                </a:lnTo>
                <a:lnTo>
                  <a:pt x="256358" y="7570"/>
                </a:lnTo>
                <a:lnTo>
                  <a:pt x="257561" y="3023"/>
                </a:lnTo>
                <a:lnTo>
                  <a:pt x="258764" y="0"/>
                </a:lnTo>
                <a:lnTo>
                  <a:pt x="257561" y="0"/>
                </a:lnTo>
                <a:lnTo>
                  <a:pt x="256358" y="3023"/>
                </a:lnTo>
                <a:lnTo>
                  <a:pt x="252850" y="6046"/>
                </a:lnTo>
                <a:lnTo>
                  <a:pt x="249241" y="10593"/>
                </a:lnTo>
                <a:lnTo>
                  <a:pt x="246936" y="12105"/>
                </a:lnTo>
                <a:lnTo>
                  <a:pt x="244530" y="15128"/>
                </a:lnTo>
                <a:lnTo>
                  <a:pt x="240971" y="16640"/>
                </a:lnTo>
                <a:lnTo>
                  <a:pt x="238596" y="19663"/>
                </a:lnTo>
                <a:lnTo>
                  <a:pt x="235037" y="22699"/>
                </a:lnTo>
                <a:lnTo>
                  <a:pt x="231479" y="25722"/>
                </a:lnTo>
                <a:lnTo>
                  <a:pt x="227910" y="28745"/>
                </a:lnTo>
                <a:lnTo>
                  <a:pt x="224352" y="31768"/>
                </a:lnTo>
                <a:lnTo>
                  <a:pt x="219601" y="34804"/>
                </a:lnTo>
                <a:lnTo>
                  <a:pt x="216042" y="37827"/>
                </a:lnTo>
                <a:lnTo>
                  <a:pt x="211291" y="40851"/>
                </a:lnTo>
                <a:lnTo>
                  <a:pt x="206550" y="43874"/>
                </a:lnTo>
                <a:lnTo>
                  <a:pt x="201799" y="46897"/>
                </a:lnTo>
                <a:lnTo>
                  <a:pt x="197047" y="51444"/>
                </a:lnTo>
                <a:lnTo>
                  <a:pt x="191113" y="52956"/>
                </a:lnTo>
                <a:lnTo>
                  <a:pt x="186372" y="57491"/>
                </a:lnTo>
                <a:lnTo>
                  <a:pt x="182803" y="57491"/>
                </a:lnTo>
                <a:lnTo>
                  <a:pt x="180428" y="59002"/>
                </a:lnTo>
                <a:lnTo>
                  <a:pt x="176869" y="59002"/>
                </a:lnTo>
                <a:lnTo>
                  <a:pt x="174494" y="60514"/>
                </a:lnTo>
                <a:lnTo>
                  <a:pt x="168560" y="63550"/>
                </a:lnTo>
                <a:lnTo>
                  <a:pt x="163818" y="65061"/>
                </a:lnTo>
                <a:lnTo>
                  <a:pt x="160250" y="66573"/>
                </a:lnTo>
                <a:lnTo>
                  <a:pt x="156691" y="68085"/>
                </a:lnTo>
                <a:lnTo>
                  <a:pt x="154316" y="68085"/>
                </a:lnTo>
                <a:lnTo>
                  <a:pt x="150757" y="69596"/>
                </a:lnTo>
                <a:lnTo>
                  <a:pt x="148382" y="71108"/>
                </a:lnTo>
                <a:lnTo>
                  <a:pt x="144823" y="71108"/>
                </a:lnTo>
                <a:lnTo>
                  <a:pt x="141265" y="72619"/>
                </a:lnTo>
                <a:lnTo>
                  <a:pt x="135321" y="72619"/>
                </a:lnTo>
                <a:lnTo>
                  <a:pt x="131762" y="74131"/>
                </a:lnTo>
                <a:lnTo>
                  <a:pt x="116336" y="74131"/>
                </a:lnTo>
                <a:lnTo>
                  <a:pt x="112767" y="75643"/>
                </a:lnTo>
                <a:lnTo>
                  <a:pt x="87848" y="75643"/>
                </a:lnTo>
                <a:lnTo>
                  <a:pt x="84280" y="74131"/>
                </a:lnTo>
                <a:lnTo>
                  <a:pt x="75970" y="74131"/>
                </a:lnTo>
                <a:lnTo>
                  <a:pt x="70036" y="72619"/>
                </a:lnTo>
                <a:lnTo>
                  <a:pt x="53416" y="72619"/>
                </a:lnTo>
                <a:lnTo>
                  <a:pt x="48675" y="71108"/>
                </a:lnTo>
                <a:lnTo>
                  <a:pt x="43924" y="71108"/>
                </a:lnTo>
                <a:lnTo>
                  <a:pt x="37990" y="69596"/>
                </a:lnTo>
                <a:lnTo>
                  <a:pt x="33238" y="68085"/>
                </a:lnTo>
                <a:lnTo>
                  <a:pt x="29680" y="66573"/>
                </a:lnTo>
                <a:lnTo>
                  <a:pt x="24929" y="66573"/>
                </a:lnTo>
                <a:lnTo>
                  <a:pt x="21370" y="65061"/>
                </a:lnTo>
                <a:lnTo>
                  <a:pt x="17812" y="65061"/>
                </a:lnTo>
                <a:lnTo>
                  <a:pt x="14253" y="63550"/>
                </a:lnTo>
                <a:lnTo>
                  <a:pt x="11878" y="63550"/>
                </a:lnTo>
                <a:lnTo>
                  <a:pt x="7126" y="62026"/>
                </a:lnTo>
                <a:lnTo>
                  <a:pt x="3568" y="60514"/>
                </a:lnTo>
                <a:lnTo>
                  <a:pt x="0" y="60514"/>
                </a:lnTo>
                <a:lnTo>
                  <a:pt x="2375" y="635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249183" y="4916056"/>
            <a:ext cx="98523" cy="225431"/>
          </a:xfrm>
          <a:custGeom>
            <a:avLst/>
            <a:gdLst/>
            <a:ahLst/>
            <a:cxnLst/>
            <a:rect l="l" t="t" r="r" b="b"/>
            <a:pathLst>
              <a:path w="98523" h="225431">
                <a:moveTo>
                  <a:pt x="29680" y="121041"/>
                </a:moveTo>
                <a:lnTo>
                  <a:pt x="27304" y="128599"/>
                </a:lnTo>
                <a:lnTo>
                  <a:pt x="24929" y="134654"/>
                </a:lnTo>
                <a:lnTo>
                  <a:pt x="22553" y="140706"/>
                </a:lnTo>
                <a:lnTo>
                  <a:pt x="20177" y="146757"/>
                </a:lnTo>
                <a:lnTo>
                  <a:pt x="17802" y="152809"/>
                </a:lnTo>
                <a:lnTo>
                  <a:pt x="15436" y="158861"/>
                </a:lnTo>
                <a:lnTo>
                  <a:pt x="14243" y="164913"/>
                </a:lnTo>
                <a:lnTo>
                  <a:pt x="13061" y="170964"/>
                </a:lnTo>
                <a:lnTo>
                  <a:pt x="11868" y="177017"/>
                </a:lnTo>
                <a:lnTo>
                  <a:pt x="9492" y="181556"/>
                </a:lnTo>
                <a:lnTo>
                  <a:pt x="8309" y="186094"/>
                </a:lnTo>
                <a:lnTo>
                  <a:pt x="7126" y="190633"/>
                </a:lnTo>
                <a:lnTo>
                  <a:pt x="5934" y="195171"/>
                </a:lnTo>
                <a:lnTo>
                  <a:pt x="4751" y="199711"/>
                </a:lnTo>
                <a:lnTo>
                  <a:pt x="4751" y="202737"/>
                </a:lnTo>
                <a:lnTo>
                  <a:pt x="3558" y="205763"/>
                </a:lnTo>
                <a:lnTo>
                  <a:pt x="2375" y="210301"/>
                </a:lnTo>
                <a:lnTo>
                  <a:pt x="1192" y="216353"/>
                </a:lnTo>
                <a:lnTo>
                  <a:pt x="0" y="220891"/>
                </a:lnTo>
                <a:lnTo>
                  <a:pt x="0" y="225431"/>
                </a:lnTo>
                <a:lnTo>
                  <a:pt x="29680" y="222405"/>
                </a:lnTo>
                <a:lnTo>
                  <a:pt x="29680" y="219380"/>
                </a:lnTo>
                <a:lnTo>
                  <a:pt x="30863" y="213327"/>
                </a:lnTo>
                <a:lnTo>
                  <a:pt x="32056" y="208788"/>
                </a:lnTo>
                <a:lnTo>
                  <a:pt x="33238" y="202737"/>
                </a:lnTo>
                <a:lnTo>
                  <a:pt x="35614" y="195171"/>
                </a:lnTo>
                <a:lnTo>
                  <a:pt x="35614" y="190633"/>
                </a:lnTo>
                <a:lnTo>
                  <a:pt x="36797" y="186094"/>
                </a:lnTo>
                <a:lnTo>
                  <a:pt x="37990" y="183068"/>
                </a:lnTo>
                <a:lnTo>
                  <a:pt x="39172" y="178530"/>
                </a:lnTo>
                <a:lnTo>
                  <a:pt x="40355" y="172477"/>
                </a:lnTo>
                <a:lnTo>
                  <a:pt x="41548" y="167939"/>
                </a:lnTo>
                <a:lnTo>
                  <a:pt x="42731" y="163400"/>
                </a:lnTo>
                <a:lnTo>
                  <a:pt x="43924" y="158861"/>
                </a:lnTo>
                <a:lnTo>
                  <a:pt x="45107" y="152809"/>
                </a:lnTo>
                <a:lnTo>
                  <a:pt x="47482" y="148270"/>
                </a:lnTo>
                <a:lnTo>
                  <a:pt x="48665" y="142219"/>
                </a:lnTo>
                <a:lnTo>
                  <a:pt x="49858" y="137680"/>
                </a:lnTo>
                <a:lnTo>
                  <a:pt x="51041" y="133147"/>
                </a:lnTo>
                <a:lnTo>
                  <a:pt x="53416" y="128599"/>
                </a:lnTo>
                <a:lnTo>
                  <a:pt x="54609" y="122553"/>
                </a:lnTo>
                <a:lnTo>
                  <a:pt x="55792" y="118018"/>
                </a:lnTo>
                <a:lnTo>
                  <a:pt x="58168" y="111959"/>
                </a:lnTo>
                <a:lnTo>
                  <a:pt x="59350" y="107424"/>
                </a:lnTo>
                <a:lnTo>
                  <a:pt x="60543" y="102877"/>
                </a:lnTo>
                <a:lnTo>
                  <a:pt x="62909" y="98342"/>
                </a:lnTo>
                <a:lnTo>
                  <a:pt x="64102" y="92295"/>
                </a:lnTo>
                <a:lnTo>
                  <a:pt x="65284" y="87748"/>
                </a:lnTo>
                <a:lnTo>
                  <a:pt x="66477" y="83213"/>
                </a:lnTo>
                <a:lnTo>
                  <a:pt x="68853" y="78678"/>
                </a:lnTo>
                <a:lnTo>
                  <a:pt x="70036" y="72619"/>
                </a:lnTo>
                <a:lnTo>
                  <a:pt x="72411" y="69596"/>
                </a:lnTo>
                <a:lnTo>
                  <a:pt x="73594" y="63550"/>
                </a:lnTo>
                <a:lnTo>
                  <a:pt x="75970" y="59002"/>
                </a:lnTo>
                <a:lnTo>
                  <a:pt x="77163" y="54468"/>
                </a:lnTo>
                <a:lnTo>
                  <a:pt x="79528" y="49933"/>
                </a:lnTo>
                <a:lnTo>
                  <a:pt x="80721" y="45385"/>
                </a:lnTo>
                <a:lnTo>
                  <a:pt x="83097" y="40851"/>
                </a:lnTo>
                <a:lnTo>
                  <a:pt x="84280" y="36316"/>
                </a:lnTo>
                <a:lnTo>
                  <a:pt x="86655" y="33293"/>
                </a:lnTo>
                <a:lnTo>
                  <a:pt x="87838" y="28745"/>
                </a:lnTo>
                <a:lnTo>
                  <a:pt x="90214" y="25722"/>
                </a:lnTo>
                <a:lnTo>
                  <a:pt x="91406" y="21187"/>
                </a:lnTo>
                <a:lnTo>
                  <a:pt x="92589" y="16640"/>
                </a:lnTo>
                <a:lnTo>
                  <a:pt x="94965" y="13617"/>
                </a:lnTo>
                <a:lnTo>
                  <a:pt x="96148" y="10593"/>
                </a:lnTo>
                <a:lnTo>
                  <a:pt x="98523" y="4534"/>
                </a:lnTo>
                <a:lnTo>
                  <a:pt x="97341" y="0"/>
                </a:lnTo>
                <a:lnTo>
                  <a:pt x="94965" y="3023"/>
                </a:lnTo>
                <a:lnTo>
                  <a:pt x="91406" y="9082"/>
                </a:lnTo>
                <a:lnTo>
                  <a:pt x="86655" y="13617"/>
                </a:lnTo>
                <a:lnTo>
                  <a:pt x="83097" y="19676"/>
                </a:lnTo>
                <a:lnTo>
                  <a:pt x="80721" y="22699"/>
                </a:lnTo>
                <a:lnTo>
                  <a:pt x="78345" y="27234"/>
                </a:lnTo>
                <a:lnTo>
                  <a:pt x="75970" y="30257"/>
                </a:lnTo>
                <a:lnTo>
                  <a:pt x="73594" y="34804"/>
                </a:lnTo>
                <a:lnTo>
                  <a:pt x="70036" y="39339"/>
                </a:lnTo>
                <a:lnTo>
                  <a:pt x="67660" y="43874"/>
                </a:lnTo>
                <a:lnTo>
                  <a:pt x="65284" y="48421"/>
                </a:lnTo>
                <a:lnTo>
                  <a:pt x="62909" y="54468"/>
                </a:lnTo>
                <a:lnTo>
                  <a:pt x="59350" y="59002"/>
                </a:lnTo>
                <a:lnTo>
                  <a:pt x="55792" y="65061"/>
                </a:lnTo>
                <a:lnTo>
                  <a:pt x="53416" y="71108"/>
                </a:lnTo>
                <a:lnTo>
                  <a:pt x="49858" y="78678"/>
                </a:lnTo>
                <a:lnTo>
                  <a:pt x="46299" y="84725"/>
                </a:lnTo>
                <a:lnTo>
                  <a:pt x="42731" y="90784"/>
                </a:lnTo>
                <a:lnTo>
                  <a:pt x="40355" y="96830"/>
                </a:lnTo>
                <a:lnTo>
                  <a:pt x="36797" y="102877"/>
                </a:lnTo>
                <a:lnTo>
                  <a:pt x="34421" y="108936"/>
                </a:lnTo>
                <a:lnTo>
                  <a:pt x="32056" y="114982"/>
                </a:lnTo>
                <a:lnTo>
                  <a:pt x="29680" y="1210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630197" y="4851007"/>
            <a:ext cx="39193" cy="298045"/>
          </a:xfrm>
          <a:custGeom>
            <a:avLst/>
            <a:gdLst/>
            <a:ahLst/>
            <a:cxnLst/>
            <a:rect l="l" t="t" r="r" b="b"/>
            <a:pathLst>
              <a:path w="39193" h="298045">
                <a:moveTo>
                  <a:pt x="39193" y="133134"/>
                </a:moveTo>
                <a:lnTo>
                  <a:pt x="37990" y="125563"/>
                </a:lnTo>
                <a:lnTo>
                  <a:pt x="37990" y="114982"/>
                </a:lnTo>
                <a:lnTo>
                  <a:pt x="36787" y="110435"/>
                </a:lnTo>
                <a:lnTo>
                  <a:pt x="36787" y="104388"/>
                </a:lnTo>
                <a:lnTo>
                  <a:pt x="35584" y="96818"/>
                </a:lnTo>
                <a:lnTo>
                  <a:pt x="35584" y="90771"/>
                </a:lnTo>
                <a:lnTo>
                  <a:pt x="34481" y="83201"/>
                </a:lnTo>
                <a:lnTo>
                  <a:pt x="33278" y="77154"/>
                </a:lnTo>
                <a:lnTo>
                  <a:pt x="32076" y="71108"/>
                </a:lnTo>
                <a:lnTo>
                  <a:pt x="30873" y="65049"/>
                </a:lnTo>
                <a:lnTo>
                  <a:pt x="29670" y="59002"/>
                </a:lnTo>
                <a:lnTo>
                  <a:pt x="28467" y="52943"/>
                </a:lnTo>
                <a:lnTo>
                  <a:pt x="28467" y="48409"/>
                </a:lnTo>
                <a:lnTo>
                  <a:pt x="27364" y="43874"/>
                </a:lnTo>
                <a:lnTo>
                  <a:pt x="26162" y="37815"/>
                </a:lnTo>
                <a:lnTo>
                  <a:pt x="24959" y="33280"/>
                </a:lnTo>
                <a:lnTo>
                  <a:pt x="23756" y="28745"/>
                </a:lnTo>
                <a:lnTo>
                  <a:pt x="22553" y="24198"/>
                </a:lnTo>
                <a:lnTo>
                  <a:pt x="21350" y="21174"/>
                </a:lnTo>
                <a:lnTo>
                  <a:pt x="20248" y="16640"/>
                </a:lnTo>
                <a:lnTo>
                  <a:pt x="19045" y="13617"/>
                </a:lnTo>
                <a:lnTo>
                  <a:pt x="19045" y="10581"/>
                </a:lnTo>
                <a:lnTo>
                  <a:pt x="17842" y="6046"/>
                </a:lnTo>
                <a:lnTo>
                  <a:pt x="16639" y="1511"/>
                </a:lnTo>
                <a:lnTo>
                  <a:pt x="15436" y="0"/>
                </a:lnTo>
                <a:lnTo>
                  <a:pt x="0" y="28745"/>
                </a:lnTo>
                <a:lnTo>
                  <a:pt x="0" y="34792"/>
                </a:lnTo>
                <a:lnTo>
                  <a:pt x="1202" y="40838"/>
                </a:lnTo>
                <a:lnTo>
                  <a:pt x="2405" y="45385"/>
                </a:lnTo>
                <a:lnTo>
                  <a:pt x="4811" y="52943"/>
                </a:lnTo>
                <a:lnTo>
                  <a:pt x="4811" y="55979"/>
                </a:lnTo>
                <a:lnTo>
                  <a:pt x="5914" y="60514"/>
                </a:lnTo>
                <a:lnTo>
                  <a:pt x="7116" y="65049"/>
                </a:lnTo>
                <a:lnTo>
                  <a:pt x="7116" y="69584"/>
                </a:lnTo>
                <a:lnTo>
                  <a:pt x="8319" y="72619"/>
                </a:lnTo>
                <a:lnTo>
                  <a:pt x="8319" y="77154"/>
                </a:lnTo>
                <a:lnTo>
                  <a:pt x="9522" y="81689"/>
                </a:lnTo>
                <a:lnTo>
                  <a:pt x="10725" y="86236"/>
                </a:lnTo>
                <a:lnTo>
                  <a:pt x="10725" y="92283"/>
                </a:lnTo>
                <a:lnTo>
                  <a:pt x="11928" y="96818"/>
                </a:lnTo>
                <a:lnTo>
                  <a:pt x="11928" y="101365"/>
                </a:lnTo>
                <a:lnTo>
                  <a:pt x="13030" y="107411"/>
                </a:lnTo>
                <a:lnTo>
                  <a:pt x="14233" y="111946"/>
                </a:lnTo>
                <a:lnTo>
                  <a:pt x="14233" y="116494"/>
                </a:lnTo>
                <a:lnTo>
                  <a:pt x="15436" y="121028"/>
                </a:lnTo>
                <a:lnTo>
                  <a:pt x="16639" y="127087"/>
                </a:lnTo>
                <a:lnTo>
                  <a:pt x="16639" y="136157"/>
                </a:lnTo>
                <a:lnTo>
                  <a:pt x="17842" y="140705"/>
                </a:lnTo>
                <a:lnTo>
                  <a:pt x="17842" y="169450"/>
                </a:lnTo>
                <a:lnTo>
                  <a:pt x="19045" y="175497"/>
                </a:lnTo>
                <a:lnTo>
                  <a:pt x="19045" y="207268"/>
                </a:lnTo>
                <a:lnTo>
                  <a:pt x="20248" y="213319"/>
                </a:lnTo>
                <a:lnTo>
                  <a:pt x="20248" y="232988"/>
                </a:lnTo>
                <a:lnTo>
                  <a:pt x="21350" y="239039"/>
                </a:lnTo>
                <a:lnTo>
                  <a:pt x="21350" y="276863"/>
                </a:lnTo>
                <a:lnTo>
                  <a:pt x="22553" y="281402"/>
                </a:lnTo>
                <a:lnTo>
                  <a:pt x="22553" y="298045"/>
                </a:lnTo>
                <a:lnTo>
                  <a:pt x="23756" y="298045"/>
                </a:lnTo>
                <a:lnTo>
                  <a:pt x="23756" y="291993"/>
                </a:lnTo>
                <a:lnTo>
                  <a:pt x="24959" y="285940"/>
                </a:lnTo>
                <a:lnTo>
                  <a:pt x="24959" y="282915"/>
                </a:lnTo>
                <a:lnTo>
                  <a:pt x="26162" y="279889"/>
                </a:lnTo>
                <a:lnTo>
                  <a:pt x="27364" y="275350"/>
                </a:lnTo>
                <a:lnTo>
                  <a:pt x="28467" y="272325"/>
                </a:lnTo>
                <a:lnTo>
                  <a:pt x="28467" y="267786"/>
                </a:lnTo>
                <a:lnTo>
                  <a:pt x="29670" y="264760"/>
                </a:lnTo>
                <a:lnTo>
                  <a:pt x="29670" y="258708"/>
                </a:lnTo>
                <a:lnTo>
                  <a:pt x="30873" y="254169"/>
                </a:lnTo>
                <a:lnTo>
                  <a:pt x="30873" y="249631"/>
                </a:lnTo>
                <a:lnTo>
                  <a:pt x="32076" y="243579"/>
                </a:lnTo>
                <a:lnTo>
                  <a:pt x="33278" y="237526"/>
                </a:lnTo>
                <a:lnTo>
                  <a:pt x="34481" y="231475"/>
                </a:lnTo>
                <a:lnTo>
                  <a:pt x="34481" y="219372"/>
                </a:lnTo>
                <a:lnTo>
                  <a:pt x="35584" y="213319"/>
                </a:lnTo>
                <a:lnTo>
                  <a:pt x="36787" y="207268"/>
                </a:lnTo>
                <a:lnTo>
                  <a:pt x="36787" y="192137"/>
                </a:lnTo>
                <a:lnTo>
                  <a:pt x="37990" y="186090"/>
                </a:lnTo>
                <a:lnTo>
                  <a:pt x="37990" y="166414"/>
                </a:lnTo>
                <a:lnTo>
                  <a:pt x="39193" y="163391"/>
                </a:lnTo>
                <a:lnTo>
                  <a:pt x="39193" y="1331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928682" y="4088479"/>
            <a:ext cx="103275" cy="204242"/>
          </a:xfrm>
          <a:custGeom>
            <a:avLst/>
            <a:gdLst/>
            <a:ahLst/>
            <a:cxnLst/>
            <a:rect l="l" t="t" r="r" b="b"/>
            <a:pathLst>
              <a:path w="103275" h="204242">
                <a:moveTo>
                  <a:pt x="1192" y="107411"/>
                </a:moveTo>
                <a:lnTo>
                  <a:pt x="1192" y="124064"/>
                </a:lnTo>
                <a:lnTo>
                  <a:pt x="3568" y="130111"/>
                </a:lnTo>
                <a:lnTo>
                  <a:pt x="3568" y="134645"/>
                </a:lnTo>
                <a:lnTo>
                  <a:pt x="5944" y="139193"/>
                </a:lnTo>
                <a:lnTo>
                  <a:pt x="7126" y="143728"/>
                </a:lnTo>
                <a:lnTo>
                  <a:pt x="8309" y="148262"/>
                </a:lnTo>
                <a:lnTo>
                  <a:pt x="11878" y="154322"/>
                </a:lnTo>
                <a:lnTo>
                  <a:pt x="16619" y="160368"/>
                </a:lnTo>
                <a:lnTo>
                  <a:pt x="20187" y="163391"/>
                </a:lnTo>
                <a:lnTo>
                  <a:pt x="22553" y="166427"/>
                </a:lnTo>
                <a:lnTo>
                  <a:pt x="27304" y="169450"/>
                </a:lnTo>
                <a:lnTo>
                  <a:pt x="30863" y="172473"/>
                </a:lnTo>
                <a:lnTo>
                  <a:pt x="33238" y="173985"/>
                </a:lnTo>
                <a:lnTo>
                  <a:pt x="37990" y="177008"/>
                </a:lnTo>
                <a:lnTo>
                  <a:pt x="41548" y="178520"/>
                </a:lnTo>
                <a:lnTo>
                  <a:pt x="45107" y="181556"/>
                </a:lnTo>
                <a:lnTo>
                  <a:pt x="49858" y="184579"/>
                </a:lnTo>
                <a:lnTo>
                  <a:pt x="53416" y="186090"/>
                </a:lnTo>
                <a:lnTo>
                  <a:pt x="58168" y="187602"/>
                </a:lnTo>
                <a:lnTo>
                  <a:pt x="61726" y="190625"/>
                </a:lnTo>
                <a:lnTo>
                  <a:pt x="66477" y="192137"/>
                </a:lnTo>
                <a:lnTo>
                  <a:pt x="70036" y="192137"/>
                </a:lnTo>
                <a:lnTo>
                  <a:pt x="73604" y="193648"/>
                </a:lnTo>
                <a:lnTo>
                  <a:pt x="77163" y="196684"/>
                </a:lnTo>
                <a:lnTo>
                  <a:pt x="80721" y="196684"/>
                </a:lnTo>
                <a:lnTo>
                  <a:pt x="84280" y="198196"/>
                </a:lnTo>
                <a:lnTo>
                  <a:pt x="86655" y="199707"/>
                </a:lnTo>
                <a:lnTo>
                  <a:pt x="90214" y="199707"/>
                </a:lnTo>
                <a:lnTo>
                  <a:pt x="94965" y="201219"/>
                </a:lnTo>
                <a:lnTo>
                  <a:pt x="98523" y="202731"/>
                </a:lnTo>
                <a:lnTo>
                  <a:pt x="102092" y="204242"/>
                </a:lnTo>
                <a:lnTo>
                  <a:pt x="103275" y="204242"/>
                </a:lnTo>
                <a:lnTo>
                  <a:pt x="100899" y="167939"/>
                </a:lnTo>
                <a:lnTo>
                  <a:pt x="98523" y="166427"/>
                </a:lnTo>
                <a:lnTo>
                  <a:pt x="94965" y="164903"/>
                </a:lnTo>
                <a:lnTo>
                  <a:pt x="91406" y="164903"/>
                </a:lnTo>
                <a:lnTo>
                  <a:pt x="86655" y="163391"/>
                </a:lnTo>
                <a:lnTo>
                  <a:pt x="83097" y="161879"/>
                </a:lnTo>
                <a:lnTo>
                  <a:pt x="77163" y="160368"/>
                </a:lnTo>
                <a:lnTo>
                  <a:pt x="71229" y="158856"/>
                </a:lnTo>
                <a:lnTo>
                  <a:pt x="68853" y="157345"/>
                </a:lnTo>
                <a:lnTo>
                  <a:pt x="66477" y="155833"/>
                </a:lnTo>
                <a:lnTo>
                  <a:pt x="62919" y="154322"/>
                </a:lnTo>
                <a:lnTo>
                  <a:pt x="60543" y="152810"/>
                </a:lnTo>
                <a:lnTo>
                  <a:pt x="56985" y="151286"/>
                </a:lnTo>
                <a:lnTo>
                  <a:pt x="53416" y="149774"/>
                </a:lnTo>
                <a:lnTo>
                  <a:pt x="51051" y="148262"/>
                </a:lnTo>
                <a:lnTo>
                  <a:pt x="48675" y="146751"/>
                </a:lnTo>
                <a:lnTo>
                  <a:pt x="42741" y="142216"/>
                </a:lnTo>
                <a:lnTo>
                  <a:pt x="37990" y="139193"/>
                </a:lnTo>
                <a:lnTo>
                  <a:pt x="33238" y="134645"/>
                </a:lnTo>
                <a:lnTo>
                  <a:pt x="29680" y="130111"/>
                </a:lnTo>
                <a:lnTo>
                  <a:pt x="28497" y="127087"/>
                </a:lnTo>
                <a:lnTo>
                  <a:pt x="27304" y="122540"/>
                </a:lnTo>
                <a:lnTo>
                  <a:pt x="24929" y="119517"/>
                </a:lnTo>
                <a:lnTo>
                  <a:pt x="23746" y="114982"/>
                </a:lnTo>
                <a:lnTo>
                  <a:pt x="22553" y="110447"/>
                </a:lnTo>
                <a:lnTo>
                  <a:pt x="21370" y="105900"/>
                </a:lnTo>
                <a:lnTo>
                  <a:pt x="20187" y="101365"/>
                </a:lnTo>
                <a:lnTo>
                  <a:pt x="18995" y="96830"/>
                </a:lnTo>
                <a:lnTo>
                  <a:pt x="16619" y="90771"/>
                </a:lnTo>
                <a:lnTo>
                  <a:pt x="16619" y="86236"/>
                </a:lnTo>
                <a:lnTo>
                  <a:pt x="15436" y="80177"/>
                </a:lnTo>
                <a:lnTo>
                  <a:pt x="14243" y="75643"/>
                </a:lnTo>
                <a:lnTo>
                  <a:pt x="13061" y="69596"/>
                </a:lnTo>
                <a:lnTo>
                  <a:pt x="13061" y="63537"/>
                </a:lnTo>
                <a:lnTo>
                  <a:pt x="11878" y="59002"/>
                </a:lnTo>
                <a:lnTo>
                  <a:pt x="11878" y="54468"/>
                </a:lnTo>
                <a:lnTo>
                  <a:pt x="10685" y="48409"/>
                </a:lnTo>
                <a:lnTo>
                  <a:pt x="9502" y="42362"/>
                </a:lnTo>
                <a:lnTo>
                  <a:pt x="8309" y="37815"/>
                </a:lnTo>
                <a:lnTo>
                  <a:pt x="8309" y="33280"/>
                </a:lnTo>
                <a:lnTo>
                  <a:pt x="7126" y="27234"/>
                </a:lnTo>
                <a:lnTo>
                  <a:pt x="7126" y="16640"/>
                </a:lnTo>
                <a:lnTo>
                  <a:pt x="5944" y="9069"/>
                </a:lnTo>
                <a:lnTo>
                  <a:pt x="5944" y="0"/>
                </a:lnTo>
                <a:lnTo>
                  <a:pt x="4751" y="1511"/>
                </a:lnTo>
                <a:lnTo>
                  <a:pt x="4751" y="4534"/>
                </a:lnTo>
                <a:lnTo>
                  <a:pt x="3568" y="6046"/>
                </a:lnTo>
                <a:lnTo>
                  <a:pt x="3568" y="18151"/>
                </a:lnTo>
                <a:lnTo>
                  <a:pt x="2375" y="21174"/>
                </a:lnTo>
                <a:lnTo>
                  <a:pt x="2375" y="25722"/>
                </a:lnTo>
                <a:lnTo>
                  <a:pt x="1192" y="30257"/>
                </a:lnTo>
                <a:lnTo>
                  <a:pt x="1192" y="59002"/>
                </a:lnTo>
                <a:lnTo>
                  <a:pt x="0" y="65049"/>
                </a:lnTo>
                <a:lnTo>
                  <a:pt x="0" y="101365"/>
                </a:lnTo>
                <a:lnTo>
                  <a:pt x="1192" y="1074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978541" y="4105119"/>
            <a:ext cx="65284" cy="92283"/>
          </a:xfrm>
          <a:custGeom>
            <a:avLst/>
            <a:gdLst/>
            <a:ahLst/>
            <a:cxnLst/>
            <a:rect l="l" t="t" r="r" b="b"/>
            <a:pathLst>
              <a:path w="65284" h="92283">
                <a:moveTo>
                  <a:pt x="40355" y="62026"/>
                </a:moveTo>
                <a:lnTo>
                  <a:pt x="35614" y="54468"/>
                </a:lnTo>
                <a:lnTo>
                  <a:pt x="33238" y="51444"/>
                </a:lnTo>
                <a:lnTo>
                  <a:pt x="30863" y="46897"/>
                </a:lnTo>
                <a:lnTo>
                  <a:pt x="29680" y="42362"/>
                </a:lnTo>
                <a:lnTo>
                  <a:pt x="27304" y="37827"/>
                </a:lnTo>
                <a:lnTo>
                  <a:pt x="26111" y="33280"/>
                </a:lnTo>
                <a:lnTo>
                  <a:pt x="24929" y="28745"/>
                </a:lnTo>
                <a:lnTo>
                  <a:pt x="23746" y="24210"/>
                </a:lnTo>
                <a:lnTo>
                  <a:pt x="23746" y="19663"/>
                </a:lnTo>
                <a:lnTo>
                  <a:pt x="22553" y="15128"/>
                </a:lnTo>
                <a:lnTo>
                  <a:pt x="21370" y="10593"/>
                </a:lnTo>
                <a:lnTo>
                  <a:pt x="21370" y="0"/>
                </a:lnTo>
                <a:lnTo>
                  <a:pt x="15436" y="0"/>
                </a:lnTo>
                <a:lnTo>
                  <a:pt x="11868" y="1511"/>
                </a:lnTo>
                <a:lnTo>
                  <a:pt x="8309" y="3023"/>
                </a:lnTo>
                <a:lnTo>
                  <a:pt x="4751" y="6046"/>
                </a:lnTo>
                <a:lnTo>
                  <a:pt x="2375" y="10593"/>
                </a:lnTo>
                <a:lnTo>
                  <a:pt x="1192" y="16640"/>
                </a:lnTo>
                <a:lnTo>
                  <a:pt x="0" y="21174"/>
                </a:lnTo>
                <a:lnTo>
                  <a:pt x="1192" y="27234"/>
                </a:lnTo>
                <a:lnTo>
                  <a:pt x="1192" y="30257"/>
                </a:lnTo>
                <a:lnTo>
                  <a:pt x="2375" y="33280"/>
                </a:lnTo>
                <a:lnTo>
                  <a:pt x="2375" y="37827"/>
                </a:lnTo>
                <a:lnTo>
                  <a:pt x="4751" y="42362"/>
                </a:lnTo>
                <a:lnTo>
                  <a:pt x="4751" y="45385"/>
                </a:lnTo>
                <a:lnTo>
                  <a:pt x="5934" y="48409"/>
                </a:lnTo>
                <a:lnTo>
                  <a:pt x="8309" y="52956"/>
                </a:lnTo>
                <a:lnTo>
                  <a:pt x="9492" y="57491"/>
                </a:lnTo>
                <a:lnTo>
                  <a:pt x="10685" y="60514"/>
                </a:lnTo>
                <a:lnTo>
                  <a:pt x="14243" y="65061"/>
                </a:lnTo>
                <a:lnTo>
                  <a:pt x="16619" y="68085"/>
                </a:lnTo>
                <a:lnTo>
                  <a:pt x="18995" y="72619"/>
                </a:lnTo>
                <a:lnTo>
                  <a:pt x="21370" y="75643"/>
                </a:lnTo>
                <a:lnTo>
                  <a:pt x="24929" y="78678"/>
                </a:lnTo>
                <a:lnTo>
                  <a:pt x="28487" y="81702"/>
                </a:lnTo>
                <a:lnTo>
                  <a:pt x="33238" y="84725"/>
                </a:lnTo>
                <a:lnTo>
                  <a:pt x="36797" y="86236"/>
                </a:lnTo>
                <a:lnTo>
                  <a:pt x="40355" y="87748"/>
                </a:lnTo>
                <a:lnTo>
                  <a:pt x="43924" y="89260"/>
                </a:lnTo>
                <a:lnTo>
                  <a:pt x="48665" y="90771"/>
                </a:lnTo>
                <a:lnTo>
                  <a:pt x="58168" y="90771"/>
                </a:lnTo>
                <a:lnTo>
                  <a:pt x="61726" y="92283"/>
                </a:lnTo>
                <a:lnTo>
                  <a:pt x="65284" y="92283"/>
                </a:lnTo>
                <a:lnTo>
                  <a:pt x="65284" y="90771"/>
                </a:lnTo>
                <a:lnTo>
                  <a:pt x="62909" y="89260"/>
                </a:lnTo>
                <a:lnTo>
                  <a:pt x="59350" y="84725"/>
                </a:lnTo>
                <a:lnTo>
                  <a:pt x="54599" y="81702"/>
                </a:lnTo>
                <a:lnTo>
                  <a:pt x="49858" y="74131"/>
                </a:lnTo>
                <a:lnTo>
                  <a:pt x="45107" y="68085"/>
                </a:lnTo>
                <a:lnTo>
                  <a:pt x="40355" y="620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8048577" y="3478710"/>
            <a:ext cx="86655" cy="186090"/>
          </a:xfrm>
          <a:custGeom>
            <a:avLst/>
            <a:gdLst/>
            <a:ahLst/>
            <a:cxnLst/>
            <a:rect l="l" t="t" r="r" b="b"/>
            <a:pathLst>
              <a:path w="86655" h="186090">
                <a:moveTo>
                  <a:pt x="3558" y="0"/>
                </a:moveTo>
                <a:lnTo>
                  <a:pt x="0" y="0"/>
                </a:lnTo>
                <a:lnTo>
                  <a:pt x="2375" y="36328"/>
                </a:lnTo>
                <a:lnTo>
                  <a:pt x="3558" y="36328"/>
                </a:lnTo>
                <a:lnTo>
                  <a:pt x="8309" y="39377"/>
                </a:lnTo>
                <a:lnTo>
                  <a:pt x="11868" y="40901"/>
                </a:lnTo>
                <a:lnTo>
                  <a:pt x="16619" y="42426"/>
                </a:lnTo>
                <a:lnTo>
                  <a:pt x="20177" y="45474"/>
                </a:lnTo>
                <a:lnTo>
                  <a:pt x="24929" y="48523"/>
                </a:lnTo>
                <a:lnTo>
                  <a:pt x="29670" y="51444"/>
                </a:lnTo>
                <a:lnTo>
                  <a:pt x="34421" y="56017"/>
                </a:lnTo>
                <a:lnTo>
                  <a:pt x="39172" y="59066"/>
                </a:lnTo>
                <a:lnTo>
                  <a:pt x="43924" y="65163"/>
                </a:lnTo>
                <a:lnTo>
                  <a:pt x="48665" y="71133"/>
                </a:lnTo>
                <a:lnTo>
                  <a:pt x="53416" y="77230"/>
                </a:lnTo>
                <a:lnTo>
                  <a:pt x="55792" y="83201"/>
                </a:lnTo>
                <a:lnTo>
                  <a:pt x="59350" y="90822"/>
                </a:lnTo>
                <a:lnTo>
                  <a:pt x="60533" y="93871"/>
                </a:lnTo>
                <a:lnTo>
                  <a:pt x="61726" y="96919"/>
                </a:lnTo>
                <a:lnTo>
                  <a:pt x="62909" y="101365"/>
                </a:lnTo>
                <a:lnTo>
                  <a:pt x="64102" y="104414"/>
                </a:lnTo>
                <a:lnTo>
                  <a:pt x="65284" y="108986"/>
                </a:lnTo>
                <a:lnTo>
                  <a:pt x="66477" y="113559"/>
                </a:lnTo>
                <a:lnTo>
                  <a:pt x="67660" y="116608"/>
                </a:lnTo>
                <a:lnTo>
                  <a:pt x="68843" y="121054"/>
                </a:lnTo>
                <a:lnTo>
                  <a:pt x="68843" y="125627"/>
                </a:lnTo>
                <a:lnTo>
                  <a:pt x="70036" y="130200"/>
                </a:lnTo>
                <a:lnTo>
                  <a:pt x="70036" y="133248"/>
                </a:lnTo>
                <a:lnTo>
                  <a:pt x="71219" y="137694"/>
                </a:lnTo>
                <a:lnTo>
                  <a:pt x="72411" y="142267"/>
                </a:lnTo>
                <a:lnTo>
                  <a:pt x="73594" y="145315"/>
                </a:lnTo>
                <a:lnTo>
                  <a:pt x="74777" y="149888"/>
                </a:lnTo>
                <a:lnTo>
                  <a:pt x="75970" y="154334"/>
                </a:lnTo>
                <a:lnTo>
                  <a:pt x="75970" y="160431"/>
                </a:lnTo>
                <a:lnTo>
                  <a:pt x="77153" y="166529"/>
                </a:lnTo>
                <a:lnTo>
                  <a:pt x="78345" y="174023"/>
                </a:lnTo>
                <a:lnTo>
                  <a:pt x="79528" y="178596"/>
                </a:lnTo>
                <a:lnTo>
                  <a:pt x="79528" y="183169"/>
                </a:lnTo>
                <a:lnTo>
                  <a:pt x="80721" y="186090"/>
                </a:lnTo>
                <a:lnTo>
                  <a:pt x="81904" y="181644"/>
                </a:lnTo>
                <a:lnTo>
                  <a:pt x="83087" y="175547"/>
                </a:lnTo>
                <a:lnTo>
                  <a:pt x="83087" y="167926"/>
                </a:lnTo>
                <a:lnTo>
                  <a:pt x="84280" y="165004"/>
                </a:lnTo>
                <a:lnTo>
                  <a:pt x="84280" y="155859"/>
                </a:lnTo>
                <a:lnTo>
                  <a:pt x="85462" y="151286"/>
                </a:lnTo>
                <a:lnTo>
                  <a:pt x="85462" y="146840"/>
                </a:lnTo>
                <a:lnTo>
                  <a:pt x="86655" y="142267"/>
                </a:lnTo>
                <a:lnTo>
                  <a:pt x="86655" y="121054"/>
                </a:lnTo>
                <a:lnTo>
                  <a:pt x="85462" y="115084"/>
                </a:lnTo>
                <a:lnTo>
                  <a:pt x="85462" y="108986"/>
                </a:lnTo>
                <a:lnTo>
                  <a:pt x="84280" y="102889"/>
                </a:lnTo>
                <a:lnTo>
                  <a:pt x="84280" y="96919"/>
                </a:lnTo>
                <a:lnTo>
                  <a:pt x="83087" y="90822"/>
                </a:lnTo>
                <a:lnTo>
                  <a:pt x="81904" y="86249"/>
                </a:lnTo>
                <a:lnTo>
                  <a:pt x="80721" y="80279"/>
                </a:lnTo>
                <a:lnTo>
                  <a:pt x="80721" y="74182"/>
                </a:lnTo>
                <a:lnTo>
                  <a:pt x="78345" y="68085"/>
                </a:lnTo>
                <a:lnTo>
                  <a:pt x="77153" y="63639"/>
                </a:lnTo>
                <a:lnTo>
                  <a:pt x="75970" y="57542"/>
                </a:lnTo>
                <a:lnTo>
                  <a:pt x="73594" y="52969"/>
                </a:lnTo>
                <a:lnTo>
                  <a:pt x="71219" y="46999"/>
                </a:lnTo>
                <a:lnTo>
                  <a:pt x="68843" y="42426"/>
                </a:lnTo>
                <a:lnTo>
                  <a:pt x="65284" y="37853"/>
                </a:lnTo>
                <a:lnTo>
                  <a:pt x="62909" y="33280"/>
                </a:lnTo>
                <a:lnTo>
                  <a:pt x="59350" y="30358"/>
                </a:lnTo>
                <a:lnTo>
                  <a:pt x="56975" y="25785"/>
                </a:lnTo>
                <a:lnTo>
                  <a:pt x="53416" y="22737"/>
                </a:lnTo>
                <a:lnTo>
                  <a:pt x="51041" y="19688"/>
                </a:lnTo>
                <a:lnTo>
                  <a:pt x="48665" y="16640"/>
                </a:lnTo>
                <a:lnTo>
                  <a:pt x="45107" y="15115"/>
                </a:lnTo>
                <a:lnTo>
                  <a:pt x="41548" y="12194"/>
                </a:lnTo>
                <a:lnTo>
                  <a:pt x="39172" y="10670"/>
                </a:lnTo>
                <a:lnTo>
                  <a:pt x="35614" y="9145"/>
                </a:lnTo>
                <a:lnTo>
                  <a:pt x="33238" y="7621"/>
                </a:lnTo>
                <a:lnTo>
                  <a:pt x="29670" y="6097"/>
                </a:lnTo>
                <a:lnTo>
                  <a:pt x="27304" y="4572"/>
                </a:lnTo>
                <a:lnTo>
                  <a:pt x="23736" y="3048"/>
                </a:lnTo>
                <a:lnTo>
                  <a:pt x="21370" y="1524"/>
                </a:lnTo>
                <a:lnTo>
                  <a:pt x="16619" y="1524"/>
                </a:lnTo>
                <a:lnTo>
                  <a:pt x="10685" y="0"/>
                </a:lnTo>
                <a:lnTo>
                  <a:pt x="35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023648" y="3398558"/>
            <a:ext cx="29680" cy="266243"/>
          </a:xfrm>
          <a:custGeom>
            <a:avLst/>
            <a:gdLst/>
            <a:ahLst/>
            <a:cxnLst/>
            <a:rect l="l" t="t" r="r" b="b"/>
            <a:pathLst>
              <a:path w="29680" h="266243">
                <a:moveTo>
                  <a:pt x="29680" y="110511"/>
                </a:moveTo>
                <a:lnTo>
                  <a:pt x="28487" y="104414"/>
                </a:lnTo>
                <a:lnTo>
                  <a:pt x="28487" y="96792"/>
                </a:lnTo>
                <a:lnTo>
                  <a:pt x="27304" y="90822"/>
                </a:lnTo>
                <a:lnTo>
                  <a:pt x="27304" y="78628"/>
                </a:lnTo>
                <a:lnTo>
                  <a:pt x="26111" y="74182"/>
                </a:lnTo>
                <a:lnTo>
                  <a:pt x="26111" y="63512"/>
                </a:lnTo>
                <a:lnTo>
                  <a:pt x="24929" y="57542"/>
                </a:lnTo>
                <a:lnTo>
                  <a:pt x="24929" y="52969"/>
                </a:lnTo>
                <a:lnTo>
                  <a:pt x="23746" y="48396"/>
                </a:lnTo>
                <a:lnTo>
                  <a:pt x="23746" y="43950"/>
                </a:lnTo>
                <a:lnTo>
                  <a:pt x="22553" y="39377"/>
                </a:lnTo>
                <a:lnTo>
                  <a:pt x="22553" y="34804"/>
                </a:lnTo>
                <a:lnTo>
                  <a:pt x="21370" y="31756"/>
                </a:lnTo>
                <a:lnTo>
                  <a:pt x="21370" y="28707"/>
                </a:lnTo>
                <a:lnTo>
                  <a:pt x="20177" y="21213"/>
                </a:lnTo>
                <a:lnTo>
                  <a:pt x="18995" y="15115"/>
                </a:lnTo>
                <a:lnTo>
                  <a:pt x="17802" y="10543"/>
                </a:lnTo>
                <a:lnTo>
                  <a:pt x="16619" y="6097"/>
                </a:lnTo>
                <a:lnTo>
                  <a:pt x="14243" y="0"/>
                </a:lnTo>
                <a:lnTo>
                  <a:pt x="14243" y="118005"/>
                </a:lnTo>
                <a:lnTo>
                  <a:pt x="13061" y="124102"/>
                </a:lnTo>
                <a:lnTo>
                  <a:pt x="13061" y="131597"/>
                </a:lnTo>
                <a:lnTo>
                  <a:pt x="11868" y="137694"/>
                </a:lnTo>
                <a:lnTo>
                  <a:pt x="11868" y="149761"/>
                </a:lnTo>
                <a:lnTo>
                  <a:pt x="10685" y="155859"/>
                </a:lnTo>
                <a:lnTo>
                  <a:pt x="10685" y="169450"/>
                </a:lnTo>
                <a:lnTo>
                  <a:pt x="9492" y="175547"/>
                </a:lnTo>
                <a:lnTo>
                  <a:pt x="9492" y="181517"/>
                </a:lnTo>
                <a:lnTo>
                  <a:pt x="8309" y="187615"/>
                </a:lnTo>
                <a:lnTo>
                  <a:pt x="8309" y="193712"/>
                </a:lnTo>
                <a:lnTo>
                  <a:pt x="7126" y="199682"/>
                </a:lnTo>
                <a:lnTo>
                  <a:pt x="7126" y="204255"/>
                </a:lnTo>
                <a:lnTo>
                  <a:pt x="5934" y="210352"/>
                </a:lnTo>
                <a:lnTo>
                  <a:pt x="5934" y="216322"/>
                </a:lnTo>
                <a:lnTo>
                  <a:pt x="4751" y="220895"/>
                </a:lnTo>
                <a:lnTo>
                  <a:pt x="4751" y="225468"/>
                </a:lnTo>
                <a:lnTo>
                  <a:pt x="3558" y="231438"/>
                </a:lnTo>
                <a:lnTo>
                  <a:pt x="3558" y="236011"/>
                </a:lnTo>
                <a:lnTo>
                  <a:pt x="2375" y="239060"/>
                </a:lnTo>
                <a:lnTo>
                  <a:pt x="2375" y="243632"/>
                </a:lnTo>
                <a:lnTo>
                  <a:pt x="1192" y="246681"/>
                </a:lnTo>
                <a:lnTo>
                  <a:pt x="1192" y="251127"/>
                </a:lnTo>
                <a:lnTo>
                  <a:pt x="0" y="257224"/>
                </a:lnTo>
                <a:lnTo>
                  <a:pt x="0" y="264719"/>
                </a:lnTo>
                <a:lnTo>
                  <a:pt x="21370" y="266243"/>
                </a:lnTo>
                <a:lnTo>
                  <a:pt x="21370" y="257224"/>
                </a:lnTo>
                <a:lnTo>
                  <a:pt x="22553" y="251127"/>
                </a:lnTo>
                <a:lnTo>
                  <a:pt x="22553" y="243632"/>
                </a:lnTo>
                <a:lnTo>
                  <a:pt x="23746" y="239060"/>
                </a:lnTo>
                <a:lnTo>
                  <a:pt x="23746" y="230041"/>
                </a:lnTo>
                <a:lnTo>
                  <a:pt x="24929" y="225468"/>
                </a:lnTo>
                <a:lnTo>
                  <a:pt x="24929" y="208828"/>
                </a:lnTo>
                <a:lnTo>
                  <a:pt x="26111" y="202731"/>
                </a:lnTo>
                <a:lnTo>
                  <a:pt x="26111" y="184566"/>
                </a:lnTo>
                <a:lnTo>
                  <a:pt x="27304" y="178596"/>
                </a:lnTo>
                <a:lnTo>
                  <a:pt x="27304" y="170974"/>
                </a:lnTo>
                <a:lnTo>
                  <a:pt x="28487" y="164877"/>
                </a:lnTo>
                <a:lnTo>
                  <a:pt x="28487" y="118005"/>
                </a:lnTo>
                <a:lnTo>
                  <a:pt x="29680" y="1105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7997536" y="3410625"/>
            <a:ext cx="27304" cy="261797"/>
          </a:xfrm>
          <a:custGeom>
            <a:avLst/>
            <a:gdLst/>
            <a:ahLst/>
            <a:cxnLst/>
            <a:rect l="l" t="t" r="r" b="b"/>
            <a:pathLst>
              <a:path w="27304" h="261797">
                <a:moveTo>
                  <a:pt x="15426" y="236011"/>
                </a:moveTo>
                <a:lnTo>
                  <a:pt x="16619" y="231565"/>
                </a:lnTo>
                <a:lnTo>
                  <a:pt x="17802" y="226992"/>
                </a:lnTo>
                <a:lnTo>
                  <a:pt x="17802" y="216449"/>
                </a:lnTo>
                <a:lnTo>
                  <a:pt x="18995" y="210352"/>
                </a:lnTo>
                <a:lnTo>
                  <a:pt x="18995" y="204255"/>
                </a:lnTo>
                <a:lnTo>
                  <a:pt x="20177" y="199809"/>
                </a:lnTo>
                <a:lnTo>
                  <a:pt x="21360" y="192188"/>
                </a:lnTo>
                <a:lnTo>
                  <a:pt x="21360" y="186090"/>
                </a:lnTo>
                <a:lnTo>
                  <a:pt x="22553" y="180120"/>
                </a:lnTo>
                <a:lnTo>
                  <a:pt x="23736" y="175547"/>
                </a:lnTo>
                <a:lnTo>
                  <a:pt x="23736" y="155859"/>
                </a:lnTo>
                <a:lnTo>
                  <a:pt x="24929" y="149888"/>
                </a:lnTo>
                <a:lnTo>
                  <a:pt x="24929" y="143791"/>
                </a:lnTo>
                <a:lnTo>
                  <a:pt x="26111" y="137694"/>
                </a:lnTo>
                <a:lnTo>
                  <a:pt x="26111" y="131724"/>
                </a:lnTo>
                <a:lnTo>
                  <a:pt x="27304" y="127151"/>
                </a:lnTo>
                <a:lnTo>
                  <a:pt x="26111" y="119530"/>
                </a:lnTo>
                <a:lnTo>
                  <a:pt x="26111" y="80279"/>
                </a:lnTo>
                <a:lnTo>
                  <a:pt x="24929" y="74182"/>
                </a:lnTo>
                <a:lnTo>
                  <a:pt x="24929" y="68085"/>
                </a:lnTo>
                <a:lnTo>
                  <a:pt x="23736" y="63639"/>
                </a:lnTo>
                <a:lnTo>
                  <a:pt x="23736" y="39377"/>
                </a:lnTo>
                <a:lnTo>
                  <a:pt x="22553" y="34804"/>
                </a:lnTo>
                <a:lnTo>
                  <a:pt x="21360" y="30358"/>
                </a:lnTo>
                <a:lnTo>
                  <a:pt x="21360" y="22737"/>
                </a:lnTo>
                <a:lnTo>
                  <a:pt x="20177" y="15242"/>
                </a:lnTo>
                <a:lnTo>
                  <a:pt x="18995" y="10670"/>
                </a:lnTo>
                <a:lnTo>
                  <a:pt x="18995" y="6097"/>
                </a:lnTo>
                <a:lnTo>
                  <a:pt x="17802" y="1524"/>
                </a:lnTo>
                <a:lnTo>
                  <a:pt x="17802" y="0"/>
                </a:lnTo>
                <a:lnTo>
                  <a:pt x="0" y="0"/>
                </a:lnTo>
                <a:lnTo>
                  <a:pt x="0" y="4572"/>
                </a:lnTo>
                <a:lnTo>
                  <a:pt x="1182" y="9145"/>
                </a:lnTo>
                <a:lnTo>
                  <a:pt x="1182" y="13718"/>
                </a:lnTo>
                <a:lnTo>
                  <a:pt x="2375" y="19688"/>
                </a:lnTo>
                <a:lnTo>
                  <a:pt x="2375" y="30358"/>
                </a:lnTo>
                <a:lnTo>
                  <a:pt x="3558" y="34804"/>
                </a:lnTo>
                <a:lnTo>
                  <a:pt x="3558" y="39377"/>
                </a:lnTo>
                <a:lnTo>
                  <a:pt x="4751" y="42426"/>
                </a:lnTo>
                <a:lnTo>
                  <a:pt x="4751" y="46999"/>
                </a:lnTo>
                <a:lnTo>
                  <a:pt x="5934" y="52969"/>
                </a:lnTo>
                <a:lnTo>
                  <a:pt x="5934" y="56017"/>
                </a:lnTo>
                <a:lnTo>
                  <a:pt x="7116" y="62114"/>
                </a:lnTo>
                <a:lnTo>
                  <a:pt x="7116" y="66560"/>
                </a:lnTo>
                <a:lnTo>
                  <a:pt x="8309" y="72657"/>
                </a:lnTo>
                <a:lnTo>
                  <a:pt x="8309" y="90822"/>
                </a:lnTo>
                <a:lnTo>
                  <a:pt x="9492" y="96919"/>
                </a:lnTo>
                <a:lnTo>
                  <a:pt x="9492" y="102889"/>
                </a:lnTo>
                <a:lnTo>
                  <a:pt x="10685" y="108986"/>
                </a:lnTo>
                <a:lnTo>
                  <a:pt x="10685" y="115084"/>
                </a:lnTo>
                <a:lnTo>
                  <a:pt x="11868" y="122578"/>
                </a:lnTo>
                <a:lnTo>
                  <a:pt x="11868" y="167926"/>
                </a:lnTo>
                <a:lnTo>
                  <a:pt x="13050" y="174023"/>
                </a:lnTo>
                <a:lnTo>
                  <a:pt x="13050" y="222419"/>
                </a:lnTo>
                <a:lnTo>
                  <a:pt x="11868" y="226992"/>
                </a:lnTo>
                <a:lnTo>
                  <a:pt x="11868" y="261797"/>
                </a:lnTo>
                <a:lnTo>
                  <a:pt x="13050" y="255700"/>
                </a:lnTo>
                <a:lnTo>
                  <a:pt x="13050" y="252651"/>
                </a:lnTo>
                <a:lnTo>
                  <a:pt x="14243" y="249730"/>
                </a:lnTo>
                <a:lnTo>
                  <a:pt x="14243" y="245157"/>
                </a:lnTo>
                <a:lnTo>
                  <a:pt x="15426" y="242108"/>
                </a:lnTo>
                <a:lnTo>
                  <a:pt x="15426" y="2360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7972606" y="3640667"/>
            <a:ext cx="84280" cy="77103"/>
          </a:xfrm>
          <a:custGeom>
            <a:avLst/>
            <a:gdLst/>
            <a:ahLst/>
            <a:cxnLst/>
            <a:rect l="l" t="t" r="r" b="b"/>
            <a:pathLst>
              <a:path w="84280" h="77103">
                <a:moveTo>
                  <a:pt x="3558" y="40774"/>
                </a:moveTo>
                <a:lnTo>
                  <a:pt x="1182" y="46872"/>
                </a:lnTo>
                <a:lnTo>
                  <a:pt x="1182" y="52969"/>
                </a:lnTo>
                <a:lnTo>
                  <a:pt x="0" y="57415"/>
                </a:lnTo>
                <a:lnTo>
                  <a:pt x="1182" y="61987"/>
                </a:lnTo>
                <a:lnTo>
                  <a:pt x="1182" y="69609"/>
                </a:lnTo>
                <a:lnTo>
                  <a:pt x="2375" y="72657"/>
                </a:lnTo>
                <a:lnTo>
                  <a:pt x="26111" y="74055"/>
                </a:lnTo>
                <a:lnTo>
                  <a:pt x="26111" y="54493"/>
                </a:lnTo>
                <a:lnTo>
                  <a:pt x="27304" y="49920"/>
                </a:lnTo>
                <a:lnTo>
                  <a:pt x="28487" y="45347"/>
                </a:lnTo>
                <a:lnTo>
                  <a:pt x="29680" y="40774"/>
                </a:lnTo>
                <a:lnTo>
                  <a:pt x="32046" y="36328"/>
                </a:lnTo>
                <a:lnTo>
                  <a:pt x="34421" y="33280"/>
                </a:lnTo>
                <a:lnTo>
                  <a:pt x="36797" y="28707"/>
                </a:lnTo>
                <a:lnTo>
                  <a:pt x="40355" y="27183"/>
                </a:lnTo>
                <a:lnTo>
                  <a:pt x="43924" y="25658"/>
                </a:lnTo>
                <a:lnTo>
                  <a:pt x="49858" y="25658"/>
                </a:lnTo>
                <a:lnTo>
                  <a:pt x="54599" y="24134"/>
                </a:lnTo>
                <a:lnTo>
                  <a:pt x="58168" y="25658"/>
                </a:lnTo>
                <a:lnTo>
                  <a:pt x="61726" y="28707"/>
                </a:lnTo>
                <a:lnTo>
                  <a:pt x="65284" y="33280"/>
                </a:lnTo>
                <a:lnTo>
                  <a:pt x="68843" y="36328"/>
                </a:lnTo>
                <a:lnTo>
                  <a:pt x="71219" y="40774"/>
                </a:lnTo>
                <a:lnTo>
                  <a:pt x="73594" y="46872"/>
                </a:lnTo>
                <a:lnTo>
                  <a:pt x="75970" y="51444"/>
                </a:lnTo>
                <a:lnTo>
                  <a:pt x="77153" y="56017"/>
                </a:lnTo>
                <a:lnTo>
                  <a:pt x="78345" y="61987"/>
                </a:lnTo>
                <a:lnTo>
                  <a:pt x="79528" y="66560"/>
                </a:lnTo>
                <a:lnTo>
                  <a:pt x="80721" y="71133"/>
                </a:lnTo>
                <a:lnTo>
                  <a:pt x="81904" y="77103"/>
                </a:lnTo>
                <a:lnTo>
                  <a:pt x="81904" y="71133"/>
                </a:lnTo>
                <a:lnTo>
                  <a:pt x="83087" y="65036"/>
                </a:lnTo>
                <a:lnTo>
                  <a:pt x="83087" y="58939"/>
                </a:lnTo>
                <a:lnTo>
                  <a:pt x="84280" y="51444"/>
                </a:lnTo>
                <a:lnTo>
                  <a:pt x="83087" y="46872"/>
                </a:lnTo>
                <a:lnTo>
                  <a:pt x="83087" y="36328"/>
                </a:lnTo>
                <a:lnTo>
                  <a:pt x="81904" y="33280"/>
                </a:lnTo>
                <a:lnTo>
                  <a:pt x="81904" y="28707"/>
                </a:lnTo>
                <a:lnTo>
                  <a:pt x="80721" y="25658"/>
                </a:lnTo>
                <a:lnTo>
                  <a:pt x="79528" y="21213"/>
                </a:lnTo>
                <a:lnTo>
                  <a:pt x="75970" y="15115"/>
                </a:lnTo>
                <a:lnTo>
                  <a:pt x="72411" y="9018"/>
                </a:lnTo>
                <a:lnTo>
                  <a:pt x="70036" y="5970"/>
                </a:lnTo>
                <a:lnTo>
                  <a:pt x="67660" y="4572"/>
                </a:lnTo>
                <a:lnTo>
                  <a:pt x="64102" y="3048"/>
                </a:lnTo>
                <a:lnTo>
                  <a:pt x="60533" y="1524"/>
                </a:lnTo>
                <a:lnTo>
                  <a:pt x="56975" y="0"/>
                </a:lnTo>
                <a:lnTo>
                  <a:pt x="48665" y="0"/>
                </a:lnTo>
                <a:lnTo>
                  <a:pt x="43924" y="1524"/>
                </a:lnTo>
                <a:lnTo>
                  <a:pt x="39172" y="1524"/>
                </a:lnTo>
                <a:lnTo>
                  <a:pt x="34421" y="3048"/>
                </a:lnTo>
                <a:lnTo>
                  <a:pt x="29680" y="4572"/>
                </a:lnTo>
                <a:lnTo>
                  <a:pt x="27304" y="7494"/>
                </a:lnTo>
                <a:lnTo>
                  <a:pt x="22553" y="9018"/>
                </a:lnTo>
                <a:lnTo>
                  <a:pt x="20177" y="10543"/>
                </a:lnTo>
                <a:lnTo>
                  <a:pt x="16619" y="13591"/>
                </a:lnTo>
                <a:lnTo>
                  <a:pt x="15426" y="16640"/>
                </a:lnTo>
                <a:lnTo>
                  <a:pt x="10685" y="21213"/>
                </a:lnTo>
                <a:lnTo>
                  <a:pt x="7126" y="27183"/>
                </a:lnTo>
                <a:lnTo>
                  <a:pt x="4751" y="33280"/>
                </a:lnTo>
                <a:lnTo>
                  <a:pt x="3558" y="407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7916814" y="3690587"/>
            <a:ext cx="180428" cy="429660"/>
          </a:xfrm>
          <a:custGeom>
            <a:avLst/>
            <a:gdLst/>
            <a:ahLst/>
            <a:cxnLst/>
            <a:rect l="l" t="t" r="r" b="b"/>
            <a:pathLst>
              <a:path w="180428" h="429660">
                <a:moveTo>
                  <a:pt x="176869" y="130073"/>
                </a:moveTo>
                <a:lnTo>
                  <a:pt x="175687" y="125500"/>
                </a:lnTo>
                <a:lnTo>
                  <a:pt x="175687" y="92219"/>
                </a:lnTo>
                <a:lnTo>
                  <a:pt x="174494" y="84725"/>
                </a:lnTo>
                <a:lnTo>
                  <a:pt x="174494" y="72657"/>
                </a:lnTo>
                <a:lnTo>
                  <a:pt x="173311" y="66560"/>
                </a:lnTo>
                <a:lnTo>
                  <a:pt x="172118" y="60463"/>
                </a:lnTo>
                <a:lnTo>
                  <a:pt x="170935" y="54493"/>
                </a:lnTo>
                <a:lnTo>
                  <a:pt x="169742" y="49920"/>
                </a:lnTo>
                <a:lnTo>
                  <a:pt x="168560" y="45347"/>
                </a:lnTo>
                <a:lnTo>
                  <a:pt x="166184" y="40774"/>
                </a:lnTo>
                <a:lnTo>
                  <a:pt x="162626" y="36328"/>
                </a:lnTo>
                <a:lnTo>
                  <a:pt x="160250" y="33280"/>
                </a:lnTo>
                <a:lnTo>
                  <a:pt x="156691" y="28707"/>
                </a:lnTo>
                <a:lnTo>
                  <a:pt x="153133" y="25658"/>
                </a:lnTo>
                <a:lnTo>
                  <a:pt x="148382" y="22737"/>
                </a:lnTo>
                <a:lnTo>
                  <a:pt x="143630" y="19688"/>
                </a:lnTo>
                <a:lnTo>
                  <a:pt x="138879" y="16640"/>
                </a:lnTo>
                <a:lnTo>
                  <a:pt x="132945" y="13591"/>
                </a:lnTo>
                <a:lnTo>
                  <a:pt x="128204" y="12067"/>
                </a:lnTo>
                <a:lnTo>
                  <a:pt x="122270" y="9018"/>
                </a:lnTo>
                <a:lnTo>
                  <a:pt x="119894" y="7494"/>
                </a:lnTo>
                <a:lnTo>
                  <a:pt x="116326" y="7494"/>
                </a:lnTo>
                <a:lnTo>
                  <a:pt x="113960" y="6097"/>
                </a:lnTo>
                <a:lnTo>
                  <a:pt x="110392" y="4572"/>
                </a:lnTo>
                <a:lnTo>
                  <a:pt x="104457" y="4572"/>
                </a:lnTo>
                <a:lnTo>
                  <a:pt x="102082" y="3048"/>
                </a:lnTo>
                <a:lnTo>
                  <a:pt x="96148" y="3048"/>
                </a:lnTo>
                <a:lnTo>
                  <a:pt x="92589" y="1524"/>
                </a:lnTo>
                <a:lnTo>
                  <a:pt x="86655" y="1524"/>
                </a:lnTo>
                <a:lnTo>
                  <a:pt x="83097" y="0"/>
                </a:lnTo>
                <a:lnTo>
                  <a:pt x="62919" y="0"/>
                </a:lnTo>
                <a:lnTo>
                  <a:pt x="56975" y="1524"/>
                </a:lnTo>
                <a:lnTo>
                  <a:pt x="52233" y="3048"/>
                </a:lnTo>
                <a:lnTo>
                  <a:pt x="46299" y="3048"/>
                </a:lnTo>
                <a:lnTo>
                  <a:pt x="41548" y="4572"/>
                </a:lnTo>
                <a:lnTo>
                  <a:pt x="37990" y="6097"/>
                </a:lnTo>
                <a:lnTo>
                  <a:pt x="34421" y="9018"/>
                </a:lnTo>
                <a:lnTo>
                  <a:pt x="29680" y="10543"/>
                </a:lnTo>
                <a:lnTo>
                  <a:pt x="27304" y="13591"/>
                </a:lnTo>
                <a:lnTo>
                  <a:pt x="24929" y="16640"/>
                </a:lnTo>
                <a:lnTo>
                  <a:pt x="22553" y="19688"/>
                </a:lnTo>
                <a:lnTo>
                  <a:pt x="20177" y="22737"/>
                </a:lnTo>
                <a:lnTo>
                  <a:pt x="18995" y="27183"/>
                </a:lnTo>
                <a:lnTo>
                  <a:pt x="16619" y="31756"/>
                </a:lnTo>
                <a:lnTo>
                  <a:pt x="15436" y="37853"/>
                </a:lnTo>
                <a:lnTo>
                  <a:pt x="13061" y="42299"/>
                </a:lnTo>
                <a:lnTo>
                  <a:pt x="11868" y="48396"/>
                </a:lnTo>
                <a:lnTo>
                  <a:pt x="10685" y="54493"/>
                </a:lnTo>
                <a:lnTo>
                  <a:pt x="10685" y="61987"/>
                </a:lnTo>
                <a:lnTo>
                  <a:pt x="8309" y="68085"/>
                </a:lnTo>
                <a:lnTo>
                  <a:pt x="8309" y="74055"/>
                </a:lnTo>
                <a:lnTo>
                  <a:pt x="7126" y="81676"/>
                </a:lnTo>
                <a:lnTo>
                  <a:pt x="7126" y="89298"/>
                </a:lnTo>
                <a:lnTo>
                  <a:pt x="5934" y="92219"/>
                </a:lnTo>
                <a:lnTo>
                  <a:pt x="5934" y="96792"/>
                </a:lnTo>
                <a:lnTo>
                  <a:pt x="4751" y="99841"/>
                </a:lnTo>
                <a:lnTo>
                  <a:pt x="4751" y="119530"/>
                </a:lnTo>
                <a:lnTo>
                  <a:pt x="3558" y="125500"/>
                </a:lnTo>
                <a:lnTo>
                  <a:pt x="3558" y="133121"/>
                </a:lnTo>
                <a:lnTo>
                  <a:pt x="2375" y="140743"/>
                </a:lnTo>
                <a:lnTo>
                  <a:pt x="2375" y="217846"/>
                </a:lnTo>
                <a:lnTo>
                  <a:pt x="1192" y="220870"/>
                </a:lnTo>
                <a:lnTo>
                  <a:pt x="1192" y="245081"/>
                </a:lnTo>
                <a:lnTo>
                  <a:pt x="0" y="249615"/>
                </a:lnTo>
                <a:lnTo>
                  <a:pt x="0" y="279873"/>
                </a:lnTo>
                <a:lnTo>
                  <a:pt x="1192" y="285932"/>
                </a:lnTo>
                <a:lnTo>
                  <a:pt x="1192" y="305595"/>
                </a:lnTo>
                <a:lnTo>
                  <a:pt x="2375" y="311654"/>
                </a:lnTo>
                <a:lnTo>
                  <a:pt x="2375" y="325271"/>
                </a:lnTo>
                <a:lnTo>
                  <a:pt x="3558" y="331317"/>
                </a:lnTo>
                <a:lnTo>
                  <a:pt x="3558" y="338888"/>
                </a:lnTo>
                <a:lnTo>
                  <a:pt x="5934" y="344934"/>
                </a:lnTo>
                <a:lnTo>
                  <a:pt x="5934" y="350981"/>
                </a:lnTo>
                <a:lnTo>
                  <a:pt x="7126" y="357040"/>
                </a:lnTo>
                <a:lnTo>
                  <a:pt x="8309" y="363086"/>
                </a:lnTo>
                <a:lnTo>
                  <a:pt x="10685" y="369145"/>
                </a:lnTo>
                <a:lnTo>
                  <a:pt x="11868" y="375192"/>
                </a:lnTo>
                <a:lnTo>
                  <a:pt x="13061" y="381251"/>
                </a:lnTo>
                <a:lnTo>
                  <a:pt x="15436" y="387297"/>
                </a:lnTo>
                <a:lnTo>
                  <a:pt x="18995" y="391832"/>
                </a:lnTo>
                <a:lnTo>
                  <a:pt x="20177" y="396379"/>
                </a:lnTo>
                <a:lnTo>
                  <a:pt x="23746" y="400914"/>
                </a:lnTo>
                <a:lnTo>
                  <a:pt x="26111" y="403937"/>
                </a:lnTo>
                <a:lnTo>
                  <a:pt x="29680" y="408485"/>
                </a:lnTo>
                <a:lnTo>
                  <a:pt x="34421" y="411508"/>
                </a:lnTo>
                <a:lnTo>
                  <a:pt x="39172" y="414531"/>
                </a:lnTo>
                <a:lnTo>
                  <a:pt x="43924" y="417554"/>
                </a:lnTo>
                <a:lnTo>
                  <a:pt x="48665" y="420578"/>
                </a:lnTo>
                <a:lnTo>
                  <a:pt x="53416" y="422102"/>
                </a:lnTo>
                <a:lnTo>
                  <a:pt x="59350" y="423613"/>
                </a:lnTo>
                <a:lnTo>
                  <a:pt x="61726" y="425125"/>
                </a:lnTo>
                <a:lnTo>
                  <a:pt x="67660" y="425125"/>
                </a:lnTo>
                <a:lnTo>
                  <a:pt x="71219" y="426637"/>
                </a:lnTo>
                <a:lnTo>
                  <a:pt x="73594" y="426637"/>
                </a:lnTo>
                <a:lnTo>
                  <a:pt x="77163" y="428148"/>
                </a:lnTo>
                <a:lnTo>
                  <a:pt x="86655" y="428148"/>
                </a:lnTo>
                <a:lnTo>
                  <a:pt x="89031" y="429660"/>
                </a:lnTo>
                <a:lnTo>
                  <a:pt x="102082" y="429660"/>
                </a:lnTo>
                <a:lnTo>
                  <a:pt x="104457" y="428148"/>
                </a:lnTo>
                <a:lnTo>
                  <a:pt x="110392" y="428148"/>
                </a:lnTo>
                <a:lnTo>
                  <a:pt x="113960" y="426637"/>
                </a:lnTo>
                <a:lnTo>
                  <a:pt x="119894" y="426637"/>
                </a:lnTo>
                <a:lnTo>
                  <a:pt x="124635" y="425125"/>
                </a:lnTo>
                <a:lnTo>
                  <a:pt x="130579" y="423613"/>
                </a:lnTo>
                <a:lnTo>
                  <a:pt x="136514" y="420578"/>
                </a:lnTo>
                <a:lnTo>
                  <a:pt x="142448" y="419066"/>
                </a:lnTo>
                <a:lnTo>
                  <a:pt x="146006" y="417554"/>
                </a:lnTo>
                <a:lnTo>
                  <a:pt x="150757" y="414531"/>
                </a:lnTo>
                <a:lnTo>
                  <a:pt x="154316" y="411508"/>
                </a:lnTo>
                <a:lnTo>
                  <a:pt x="159067" y="408485"/>
                </a:lnTo>
                <a:lnTo>
                  <a:pt x="162626" y="403937"/>
                </a:lnTo>
                <a:lnTo>
                  <a:pt x="165001" y="400914"/>
                </a:lnTo>
                <a:lnTo>
                  <a:pt x="167377" y="396379"/>
                </a:lnTo>
                <a:lnTo>
                  <a:pt x="169742" y="393343"/>
                </a:lnTo>
                <a:lnTo>
                  <a:pt x="170935" y="388809"/>
                </a:lnTo>
                <a:lnTo>
                  <a:pt x="173311" y="384274"/>
                </a:lnTo>
                <a:lnTo>
                  <a:pt x="174494" y="379739"/>
                </a:lnTo>
                <a:lnTo>
                  <a:pt x="175687" y="375192"/>
                </a:lnTo>
                <a:lnTo>
                  <a:pt x="175687" y="369145"/>
                </a:lnTo>
                <a:lnTo>
                  <a:pt x="176869" y="363086"/>
                </a:lnTo>
                <a:lnTo>
                  <a:pt x="178052" y="358551"/>
                </a:lnTo>
                <a:lnTo>
                  <a:pt x="179245" y="354017"/>
                </a:lnTo>
                <a:lnTo>
                  <a:pt x="179245" y="335852"/>
                </a:lnTo>
                <a:lnTo>
                  <a:pt x="180428" y="331317"/>
                </a:lnTo>
                <a:lnTo>
                  <a:pt x="180428" y="305595"/>
                </a:lnTo>
                <a:lnTo>
                  <a:pt x="179245" y="301060"/>
                </a:lnTo>
                <a:lnTo>
                  <a:pt x="179245" y="291978"/>
                </a:lnTo>
                <a:lnTo>
                  <a:pt x="178052" y="288955"/>
                </a:lnTo>
                <a:lnTo>
                  <a:pt x="178052" y="276849"/>
                </a:lnTo>
                <a:lnTo>
                  <a:pt x="176869" y="270803"/>
                </a:lnTo>
                <a:lnTo>
                  <a:pt x="175687" y="267780"/>
                </a:lnTo>
                <a:lnTo>
                  <a:pt x="175687" y="264744"/>
                </a:lnTo>
                <a:lnTo>
                  <a:pt x="174494" y="269291"/>
                </a:lnTo>
                <a:lnTo>
                  <a:pt x="174494" y="279873"/>
                </a:lnTo>
                <a:lnTo>
                  <a:pt x="173311" y="282908"/>
                </a:lnTo>
                <a:lnTo>
                  <a:pt x="173311" y="287443"/>
                </a:lnTo>
                <a:lnTo>
                  <a:pt x="172118" y="291978"/>
                </a:lnTo>
                <a:lnTo>
                  <a:pt x="172118" y="296525"/>
                </a:lnTo>
                <a:lnTo>
                  <a:pt x="170935" y="301060"/>
                </a:lnTo>
                <a:lnTo>
                  <a:pt x="169742" y="307107"/>
                </a:lnTo>
                <a:lnTo>
                  <a:pt x="169742" y="317700"/>
                </a:lnTo>
                <a:lnTo>
                  <a:pt x="168560" y="322235"/>
                </a:lnTo>
                <a:lnTo>
                  <a:pt x="167377" y="326783"/>
                </a:lnTo>
                <a:lnTo>
                  <a:pt x="166184" y="331317"/>
                </a:lnTo>
                <a:lnTo>
                  <a:pt x="165001" y="337377"/>
                </a:lnTo>
                <a:lnTo>
                  <a:pt x="163808" y="341911"/>
                </a:lnTo>
                <a:lnTo>
                  <a:pt x="163808" y="346446"/>
                </a:lnTo>
                <a:lnTo>
                  <a:pt x="161433" y="350981"/>
                </a:lnTo>
                <a:lnTo>
                  <a:pt x="161433" y="357040"/>
                </a:lnTo>
                <a:lnTo>
                  <a:pt x="159067" y="360063"/>
                </a:lnTo>
                <a:lnTo>
                  <a:pt x="159067" y="364598"/>
                </a:lnTo>
                <a:lnTo>
                  <a:pt x="157874" y="367634"/>
                </a:lnTo>
                <a:lnTo>
                  <a:pt x="156691" y="372169"/>
                </a:lnTo>
                <a:lnTo>
                  <a:pt x="154316" y="378215"/>
                </a:lnTo>
                <a:lnTo>
                  <a:pt x="150757" y="382762"/>
                </a:lnTo>
                <a:lnTo>
                  <a:pt x="147189" y="384274"/>
                </a:lnTo>
                <a:lnTo>
                  <a:pt x="142448" y="387297"/>
                </a:lnTo>
                <a:lnTo>
                  <a:pt x="138879" y="387297"/>
                </a:lnTo>
                <a:lnTo>
                  <a:pt x="136514" y="388809"/>
                </a:lnTo>
                <a:lnTo>
                  <a:pt x="132945" y="390320"/>
                </a:lnTo>
                <a:lnTo>
                  <a:pt x="130579" y="390320"/>
                </a:lnTo>
                <a:lnTo>
                  <a:pt x="125828" y="391832"/>
                </a:lnTo>
                <a:lnTo>
                  <a:pt x="122270" y="391832"/>
                </a:lnTo>
                <a:lnTo>
                  <a:pt x="118701" y="393343"/>
                </a:lnTo>
                <a:lnTo>
                  <a:pt x="115143" y="394868"/>
                </a:lnTo>
                <a:lnTo>
                  <a:pt x="106833" y="394868"/>
                </a:lnTo>
                <a:lnTo>
                  <a:pt x="102082" y="396379"/>
                </a:lnTo>
                <a:lnTo>
                  <a:pt x="80721" y="396379"/>
                </a:lnTo>
                <a:lnTo>
                  <a:pt x="75970" y="394868"/>
                </a:lnTo>
                <a:lnTo>
                  <a:pt x="72411" y="393343"/>
                </a:lnTo>
                <a:lnTo>
                  <a:pt x="67660" y="393343"/>
                </a:lnTo>
                <a:lnTo>
                  <a:pt x="64102" y="391832"/>
                </a:lnTo>
                <a:lnTo>
                  <a:pt x="60543" y="390320"/>
                </a:lnTo>
                <a:lnTo>
                  <a:pt x="55792" y="388809"/>
                </a:lnTo>
                <a:lnTo>
                  <a:pt x="53416" y="387297"/>
                </a:lnTo>
                <a:lnTo>
                  <a:pt x="49858" y="385786"/>
                </a:lnTo>
                <a:lnTo>
                  <a:pt x="46299" y="382762"/>
                </a:lnTo>
                <a:lnTo>
                  <a:pt x="43924" y="381251"/>
                </a:lnTo>
                <a:lnTo>
                  <a:pt x="40365" y="378215"/>
                </a:lnTo>
                <a:lnTo>
                  <a:pt x="39172" y="375192"/>
                </a:lnTo>
                <a:lnTo>
                  <a:pt x="35614" y="370657"/>
                </a:lnTo>
                <a:lnTo>
                  <a:pt x="33238" y="364598"/>
                </a:lnTo>
                <a:lnTo>
                  <a:pt x="32056" y="361575"/>
                </a:lnTo>
                <a:lnTo>
                  <a:pt x="32056" y="358551"/>
                </a:lnTo>
                <a:lnTo>
                  <a:pt x="30863" y="354017"/>
                </a:lnTo>
                <a:lnTo>
                  <a:pt x="29680" y="350981"/>
                </a:lnTo>
                <a:lnTo>
                  <a:pt x="28487" y="346446"/>
                </a:lnTo>
                <a:lnTo>
                  <a:pt x="28487" y="341911"/>
                </a:lnTo>
                <a:lnTo>
                  <a:pt x="27304" y="337377"/>
                </a:lnTo>
                <a:lnTo>
                  <a:pt x="27304" y="332829"/>
                </a:lnTo>
                <a:lnTo>
                  <a:pt x="26111" y="326783"/>
                </a:lnTo>
                <a:lnTo>
                  <a:pt x="26111" y="320724"/>
                </a:lnTo>
                <a:lnTo>
                  <a:pt x="24929" y="316189"/>
                </a:lnTo>
                <a:lnTo>
                  <a:pt x="24929" y="298037"/>
                </a:lnTo>
                <a:lnTo>
                  <a:pt x="23746" y="291978"/>
                </a:lnTo>
                <a:lnTo>
                  <a:pt x="23746" y="169450"/>
                </a:lnTo>
                <a:lnTo>
                  <a:pt x="24929" y="161829"/>
                </a:lnTo>
                <a:lnTo>
                  <a:pt x="24929" y="136170"/>
                </a:lnTo>
                <a:lnTo>
                  <a:pt x="26111" y="130073"/>
                </a:lnTo>
                <a:lnTo>
                  <a:pt x="26111" y="118005"/>
                </a:lnTo>
                <a:lnTo>
                  <a:pt x="27304" y="111908"/>
                </a:lnTo>
                <a:lnTo>
                  <a:pt x="27304" y="107462"/>
                </a:lnTo>
                <a:lnTo>
                  <a:pt x="28487" y="102889"/>
                </a:lnTo>
                <a:lnTo>
                  <a:pt x="28487" y="77103"/>
                </a:lnTo>
                <a:lnTo>
                  <a:pt x="29680" y="74055"/>
                </a:lnTo>
                <a:lnTo>
                  <a:pt x="29680" y="69609"/>
                </a:lnTo>
                <a:lnTo>
                  <a:pt x="30863" y="66560"/>
                </a:lnTo>
                <a:lnTo>
                  <a:pt x="30863" y="58939"/>
                </a:lnTo>
                <a:lnTo>
                  <a:pt x="32056" y="54493"/>
                </a:lnTo>
                <a:lnTo>
                  <a:pt x="33238" y="49920"/>
                </a:lnTo>
                <a:lnTo>
                  <a:pt x="34421" y="48396"/>
                </a:lnTo>
                <a:lnTo>
                  <a:pt x="34421" y="45347"/>
                </a:lnTo>
                <a:lnTo>
                  <a:pt x="37990" y="42299"/>
                </a:lnTo>
                <a:lnTo>
                  <a:pt x="41548" y="40774"/>
                </a:lnTo>
                <a:lnTo>
                  <a:pt x="46299" y="37853"/>
                </a:lnTo>
                <a:lnTo>
                  <a:pt x="51041" y="36328"/>
                </a:lnTo>
                <a:lnTo>
                  <a:pt x="56975" y="34804"/>
                </a:lnTo>
                <a:lnTo>
                  <a:pt x="71219" y="34804"/>
                </a:lnTo>
                <a:lnTo>
                  <a:pt x="73594" y="33280"/>
                </a:lnTo>
                <a:lnTo>
                  <a:pt x="89031" y="33280"/>
                </a:lnTo>
                <a:lnTo>
                  <a:pt x="92589" y="34804"/>
                </a:lnTo>
                <a:lnTo>
                  <a:pt x="96148" y="34804"/>
                </a:lnTo>
                <a:lnTo>
                  <a:pt x="100899" y="36328"/>
                </a:lnTo>
                <a:lnTo>
                  <a:pt x="104457" y="36328"/>
                </a:lnTo>
                <a:lnTo>
                  <a:pt x="108026" y="37853"/>
                </a:lnTo>
                <a:lnTo>
                  <a:pt x="111584" y="37853"/>
                </a:lnTo>
                <a:lnTo>
                  <a:pt x="116326" y="39377"/>
                </a:lnTo>
                <a:lnTo>
                  <a:pt x="119894" y="39377"/>
                </a:lnTo>
                <a:lnTo>
                  <a:pt x="123453" y="40774"/>
                </a:lnTo>
                <a:lnTo>
                  <a:pt x="127011" y="40774"/>
                </a:lnTo>
                <a:lnTo>
                  <a:pt x="130579" y="43823"/>
                </a:lnTo>
                <a:lnTo>
                  <a:pt x="132945" y="43823"/>
                </a:lnTo>
                <a:lnTo>
                  <a:pt x="136514" y="46872"/>
                </a:lnTo>
                <a:lnTo>
                  <a:pt x="138879" y="49920"/>
                </a:lnTo>
                <a:lnTo>
                  <a:pt x="142448" y="54493"/>
                </a:lnTo>
                <a:lnTo>
                  <a:pt x="144823" y="58939"/>
                </a:lnTo>
                <a:lnTo>
                  <a:pt x="147189" y="65036"/>
                </a:lnTo>
                <a:lnTo>
                  <a:pt x="149565" y="69609"/>
                </a:lnTo>
                <a:lnTo>
                  <a:pt x="153133" y="77103"/>
                </a:lnTo>
                <a:lnTo>
                  <a:pt x="153133" y="80152"/>
                </a:lnTo>
                <a:lnTo>
                  <a:pt x="154316" y="83201"/>
                </a:lnTo>
                <a:lnTo>
                  <a:pt x="155499" y="87773"/>
                </a:lnTo>
                <a:lnTo>
                  <a:pt x="156691" y="92219"/>
                </a:lnTo>
                <a:lnTo>
                  <a:pt x="156691" y="96792"/>
                </a:lnTo>
                <a:lnTo>
                  <a:pt x="157874" y="99841"/>
                </a:lnTo>
                <a:lnTo>
                  <a:pt x="159067" y="104414"/>
                </a:lnTo>
                <a:lnTo>
                  <a:pt x="160250" y="108859"/>
                </a:lnTo>
                <a:lnTo>
                  <a:pt x="160250" y="111908"/>
                </a:lnTo>
                <a:lnTo>
                  <a:pt x="161433" y="116481"/>
                </a:lnTo>
                <a:lnTo>
                  <a:pt x="161433" y="121054"/>
                </a:lnTo>
                <a:lnTo>
                  <a:pt x="162626" y="125500"/>
                </a:lnTo>
                <a:lnTo>
                  <a:pt x="163808" y="130073"/>
                </a:lnTo>
                <a:lnTo>
                  <a:pt x="165001" y="133121"/>
                </a:lnTo>
                <a:lnTo>
                  <a:pt x="165001" y="139218"/>
                </a:lnTo>
                <a:lnTo>
                  <a:pt x="166184" y="143664"/>
                </a:lnTo>
                <a:lnTo>
                  <a:pt x="166184" y="151286"/>
                </a:lnTo>
                <a:lnTo>
                  <a:pt x="167377" y="155859"/>
                </a:lnTo>
                <a:lnTo>
                  <a:pt x="167377" y="163353"/>
                </a:lnTo>
                <a:lnTo>
                  <a:pt x="168560" y="167926"/>
                </a:lnTo>
                <a:lnTo>
                  <a:pt x="168560" y="172499"/>
                </a:lnTo>
                <a:lnTo>
                  <a:pt x="169742" y="176945"/>
                </a:lnTo>
                <a:lnTo>
                  <a:pt x="169742" y="192188"/>
                </a:lnTo>
                <a:lnTo>
                  <a:pt x="170935" y="198158"/>
                </a:lnTo>
                <a:lnTo>
                  <a:pt x="172118" y="205779"/>
                </a:lnTo>
                <a:lnTo>
                  <a:pt x="172118" y="217846"/>
                </a:lnTo>
                <a:lnTo>
                  <a:pt x="173311" y="222381"/>
                </a:lnTo>
                <a:lnTo>
                  <a:pt x="173311" y="231463"/>
                </a:lnTo>
                <a:lnTo>
                  <a:pt x="174494" y="234487"/>
                </a:lnTo>
                <a:lnTo>
                  <a:pt x="174494" y="201206"/>
                </a:lnTo>
                <a:lnTo>
                  <a:pt x="175687" y="195109"/>
                </a:lnTo>
                <a:lnTo>
                  <a:pt x="175687" y="175547"/>
                </a:lnTo>
                <a:lnTo>
                  <a:pt x="176869" y="167926"/>
                </a:lnTo>
                <a:lnTo>
                  <a:pt x="176869" y="1300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007028" y="4093013"/>
            <a:ext cx="66477" cy="72619"/>
          </a:xfrm>
          <a:custGeom>
            <a:avLst/>
            <a:gdLst/>
            <a:ahLst/>
            <a:cxnLst/>
            <a:rect l="l" t="t" r="r" b="b"/>
            <a:pathLst>
              <a:path w="66477" h="72619">
                <a:moveTo>
                  <a:pt x="4751" y="69596"/>
                </a:moveTo>
                <a:lnTo>
                  <a:pt x="5934" y="71108"/>
                </a:lnTo>
                <a:lnTo>
                  <a:pt x="9502" y="71108"/>
                </a:lnTo>
                <a:lnTo>
                  <a:pt x="13061" y="72619"/>
                </a:lnTo>
                <a:lnTo>
                  <a:pt x="24929" y="72619"/>
                </a:lnTo>
                <a:lnTo>
                  <a:pt x="28487" y="71108"/>
                </a:lnTo>
                <a:lnTo>
                  <a:pt x="33238" y="71108"/>
                </a:lnTo>
                <a:lnTo>
                  <a:pt x="37990" y="68085"/>
                </a:lnTo>
                <a:lnTo>
                  <a:pt x="42731" y="65061"/>
                </a:lnTo>
                <a:lnTo>
                  <a:pt x="47482" y="63550"/>
                </a:lnTo>
                <a:lnTo>
                  <a:pt x="52233" y="59002"/>
                </a:lnTo>
                <a:lnTo>
                  <a:pt x="54609" y="54468"/>
                </a:lnTo>
                <a:lnTo>
                  <a:pt x="58168" y="49933"/>
                </a:lnTo>
                <a:lnTo>
                  <a:pt x="60543" y="43874"/>
                </a:lnTo>
                <a:lnTo>
                  <a:pt x="62919" y="39339"/>
                </a:lnTo>
                <a:lnTo>
                  <a:pt x="64102" y="34804"/>
                </a:lnTo>
                <a:lnTo>
                  <a:pt x="65284" y="30257"/>
                </a:lnTo>
                <a:lnTo>
                  <a:pt x="65284" y="24210"/>
                </a:lnTo>
                <a:lnTo>
                  <a:pt x="66477" y="21187"/>
                </a:lnTo>
                <a:lnTo>
                  <a:pt x="66477" y="6059"/>
                </a:lnTo>
                <a:lnTo>
                  <a:pt x="65284" y="1511"/>
                </a:lnTo>
                <a:lnTo>
                  <a:pt x="65284" y="0"/>
                </a:lnTo>
                <a:lnTo>
                  <a:pt x="39172" y="10593"/>
                </a:lnTo>
                <a:lnTo>
                  <a:pt x="40365" y="13617"/>
                </a:lnTo>
                <a:lnTo>
                  <a:pt x="41548" y="16640"/>
                </a:lnTo>
                <a:lnTo>
                  <a:pt x="41548" y="33280"/>
                </a:lnTo>
                <a:lnTo>
                  <a:pt x="39172" y="39339"/>
                </a:lnTo>
                <a:lnTo>
                  <a:pt x="36797" y="46897"/>
                </a:lnTo>
                <a:lnTo>
                  <a:pt x="33238" y="49933"/>
                </a:lnTo>
                <a:lnTo>
                  <a:pt x="30863" y="51444"/>
                </a:lnTo>
                <a:lnTo>
                  <a:pt x="28487" y="54468"/>
                </a:lnTo>
                <a:lnTo>
                  <a:pt x="24929" y="57491"/>
                </a:lnTo>
                <a:lnTo>
                  <a:pt x="22553" y="59002"/>
                </a:lnTo>
                <a:lnTo>
                  <a:pt x="18995" y="60514"/>
                </a:lnTo>
                <a:lnTo>
                  <a:pt x="15436" y="62038"/>
                </a:lnTo>
                <a:lnTo>
                  <a:pt x="13061" y="63550"/>
                </a:lnTo>
                <a:lnTo>
                  <a:pt x="7126" y="65061"/>
                </a:lnTo>
                <a:lnTo>
                  <a:pt x="3558" y="66573"/>
                </a:lnTo>
                <a:lnTo>
                  <a:pt x="0" y="68085"/>
                </a:lnTo>
                <a:lnTo>
                  <a:pt x="1192" y="68085"/>
                </a:lnTo>
                <a:lnTo>
                  <a:pt x="4751" y="695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983292" y="4262464"/>
            <a:ext cx="89021" cy="869944"/>
          </a:xfrm>
          <a:custGeom>
            <a:avLst/>
            <a:gdLst/>
            <a:ahLst/>
            <a:cxnLst/>
            <a:rect l="l" t="t" r="r" b="b"/>
            <a:pathLst>
              <a:path w="89021" h="869944">
                <a:moveTo>
                  <a:pt x="13050" y="16640"/>
                </a:moveTo>
                <a:lnTo>
                  <a:pt x="11868" y="22699"/>
                </a:lnTo>
                <a:lnTo>
                  <a:pt x="11868" y="28745"/>
                </a:lnTo>
                <a:lnTo>
                  <a:pt x="10685" y="31768"/>
                </a:lnTo>
                <a:lnTo>
                  <a:pt x="10685" y="34804"/>
                </a:lnTo>
                <a:lnTo>
                  <a:pt x="9492" y="39339"/>
                </a:lnTo>
                <a:lnTo>
                  <a:pt x="9492" y="55979"/>
                </a:lnTo>
                <a:lnTo>
                  <a:pt x="10685" y="60514"/>
                </a:lnTo>
                <a:lnTo>
                  <a:pt x="10685" y="74131"/>
                </a:lnTo>
                <a:lnTo>
                  <a:pt x="11868" y="78678"/>
                </a:lnTo>
                <a:lnTo>
                  <a:pt x="11868" y="83213"/>
                </a:lnTo>
                <a:lnTo>
                  <a:pt x="13050" y="89260"/>
                </a:lnTo>
                <a:lnTo>
                  <a:pt x="14243" y="93807"/>
                </a:lnTo>
                <a:lnTo>
                  <a:pt x="15426" y="98342"/>
                </a:lnTo>
                <a:lnTo>
                  <a:pt x="16619" y="102877"/>
                </a:lnTo>
                <a:lnTo>
                  <a:pt x="17802" y="108936"/>
                </a:lnTo>
                <a:lnTo>
                  <a:pt x="18995" y="113470"/>
                </a:lnTo>
                <a:lnTo>
                  <a:pt x="21360" y="119530"/>
                </a:lnTo>
                <a:lnTo>
                  <a:pt x="22553" y="124064"/>
                </a:lnTo>
                <a:lnTo>
                  <a:pt x="23736" y="130111"/>
                </a:lnTo>
                <a:lnTo>
                  <a:pt x="26111" y="136170"/>
                </a:lnTo>
                <a:lnTo>
                  <a:pt x="28487" y="142216"/>
                </a:lnTo>
                <a:lnTo>
                  <a:pt x="30863" y="146751"/>
                </a:lnTo>
                <a:lnTo>
                  <a:pt x="33238" y="152810"/>
                </a:lnTo>
                <a:lnTo>
                  <a:pt x="35604" y="160368"/>
                </a:lnTo>
                <a:lnTo>
                  <a:pt x="37980" y="166427"/>
                </a:lnTo>
                <a:lnTo>
                  <a:pt x="40355" y="173985"/>
                </a:lnTo>
                <a:lnTo>
                  <a:pt x="42731" y="181556"/>
                </a:lnTo>
                <a:lnTo>
                  <a:pt x="43914" y="184579"/>
                </a:lnTo>
                <a:lnTo>
                  <a:pt x="45107" y="187602"/>
                </a:lnTo>
                <a:lnTo>
                  <a:pt x="46289" y="192149"/>
                </a:lnTo>
                <a:lnTo>
                  <a:pt x="48665" y="196684"/>
                </a:lnTo>
                <a:lnTo>
                  <a:pt x="48665" y="199707"/>
                </a:lnTo>
                <a:lnTo>
                  <a:pt x="49848" y="202731"/>
                </a:lnTo>
                <a:lnTo>
                  <a:pt x="51041" y="207278"/>
                </a:lnTo>
                <a:lnTo>
                  <a:pt x="52223" y="210301"/>
                </a:lnTo>
                <a:lnTo>
                  <a:pt x="53416" y="214836"/>
                </a:lnTo>
                <a:lnTo>
                  <a:pt x="54599" y="219383"/>
                </a:lnTo>
                <a:lnTo>
                  <a:pt x="54599" y="223918"/>
                </a:lnTo>
                <a:lnTo>
                  <a:pt x="56975" y="228453"/>
                </a:lnTo>
                <a:lnTo>
                  <a:pt x="56975" y="231476"/>
                </a:lnTo>
                <a:lnTo>
                  <a:pt x="58158" y="236024"/>
                </a:lnTo>
                <a:lnTo>
                  <a:pt x="59350" y="240558"/>
                </a:lnTo>
                <a:lnTo>
                  <a:pt x="60533" y="245093"/>
                </a:lnTo>
                <a:lnTo>
                  <a:pt x="60533" y="249641"/>
                </a:lnTo>
                <a:lnTo>
                  <a:pt x="61726" y="254175"/>
                </a:lnTo>
                <a:lnTo>
                  <a:pt x="62909" y="260222"/>
                </a:lnTo>
                <a:lnTo>
                  <a:pt x="64102" y="264769"/>
                </a:lnTo>
                <a:lnTo>
                  <a:pt x="64102" y="269304"/>
                </a:lnTo>
                <a:lnTo>
                  <a:pt x="65284" y="273839"/>
                </a:lnTo>
                <a:lnTo>
                  <a:pt x="65284" y="284433"/>
                </a:lnTo>
                <a:lnTo>
                  <a:pt x="66467" y="290492"/>
                </a:lnTo>
                <a:lnTo>
                  <a:pt x="66467" y="295027"/>
                </a:lnTo>
                <a:lnTo>
                  <a:pt x="67660" y="301073"/>
                </a:lnTo>
                <a:lnTo>
                  <a:pt x="67660" y="325284"/>
                </a:lnTo>
                <a:lnTo>
                  <a:pt x="68843" y="331330"/>
                </a:lnTo>
                <a:lnTo>
                  <a:pt x="68843" y="355541"/>
                </a:lnTo>
                <a:lnTo>
                  <a:pt x="67660" y="361600"/>
                </a:lnTo>
                <a:lnTo>
                  <a:pt x="67660" y="367646"/>
                </a:lnTo>
                <a:lnTo>
                  <a:pt x="66467" y="375217"/>
                </a:lnTo>
                <a:lnTo>
                  <a:pt x="66467" y="381263"/>
                </a:lnTo>
                <a:lnTo>
                  <a:pt x="65284" y="385798"/>
                </a:lnTo>
                <a:lnTo>
                  <a:pt x="65284" y="391857"/>
                </a:lnTo>
                <a:lnTo>
                  <a:pt x="64102" y="397904"/>
                </a:lnTo>
                <a:lnTo>
                  <a:pt x="62909" y="403963"/>
                </a:lnTo>
                <a:lnTo>
                  <a:pt x="61726" y="408498"/>
                </a:lnTo>
                <a:lnTo>
                  <a:pt x="60533" y="414544"/>
                </a:lnTo>
                <a:lnTo>
                  <a:pt x="60533" y="419091"/>
                </a:lnTo>
                <a:lnTo>
                  <a:pt x="59350" y="425138"/>
                </a:lnTo>
                <a:lnTo>
                  <a:pt x="58158" y="431184"/>
                </a:lnTo>
                <a:lnTo>
                  <a:pt x="56975" y="435732"/>
                </a:lnTo>
                <a:lnTo>
                  <a:pt x="55792" y="441778"/>
                </a:lnTo>
                <a:lnTo>
                  <a:pt x="54599" y="446325"/>
                </a:lnTo>
                <a:lnTo>
                  <a:pt x="53416" y="452372"/>
                </a:lnTo>
                <a:lnTo>
                  <a:pt x="51041" y="456907"/>
                </a:lnTo>
                <a:lnTo>
                  <a:pt x="49848" y="461454"/>
                </a:lnTo>
                <a:lnTo>
                  <a:pt x="48665" y="467500"/>
                </a:lnTo>
                <a:lnTo>
                  <a:pt x="47482" y="470524"/>
                </a:lnTo>
                <a:lnTo>
                  <a:pt x="46289" y="476583"/>
                </a:lnTo>
                <a:lnTo>
                  <a:pt x="43914" y="481117"/>
                </a:lnTo>
                <a:lnTo>
                  <a:pt x="43914" y="485652"/>
                </a:lnTo>
                <a:lnTo>
                  <a:pt x="41548" y="490200"/>
                </a:lnTo>
                <a:lnTo>
                  <a:pt x="40355" y="494734"/>
                </a:lnTo>
                <a:lnTo>
                  <a:pt x="37980" y="499269"/>
                </a:lnTo>
                <a:lnTo>
                  <a:pt x="37980" y="503817"/>
                </a:lnTo>
                <a:lnTo>
                  <a:pt x="35604" y="509863"/>
                </a:lnTo>
                <a:lnTo>
                  <a:pt x="34421" y="514398"/>
                </a:lnTo>
                <a:lnTo>
                  <a:pt x="32046" y="518945"/>
                </a:lnTo>
                <a:lnTo>
                  <a:pt x="32046" y="523480"/>
                </a:lnTo>
                <a:lnTo>
                  <a:pt x="29670" y="528015"/>
                </a:lnTo>
                <a:lnTo>
                  <a:pt x="28487" y="531051"/>
                </a:lnTo>
                <a:lnTo>
                  <a:pt x="27294" y="535585"/>
                </a:lnTo>
                <a:lnTo>
                  <a:pt x="24929" y="540120"/>
                </a:lnTo>
                <a:lnTo>
                  <a:pt x="23736" y="544655"/>
                </a:lnTo>
                <a:lnTo>
                  <a:pt x="22553" y="549203"/>
                </a:lnTo>
                <a:lnTo>
                  <a:pt x="20177" y="553737"/>
                </a:lnTo>
                <a:lnTo>
                  <a:pt x="18995" y="559796"/>
                </a:lnTo>
                <a:lnTo>
                  <a:pt x="17802" y="562820"/>
                </a:lnTo>
                <a:lnTo>
                  <a:pt x="16619" y="567354"/>
                </a:lnTo>
                <a:lnTo>
                  <a:pt x="15426" y="571889"/>
                </a:lnTo>
                <a:lnTo>
                  <a:pt x="14243" y="576437"/>
                </a:lnTo>
                <a:lnTo>
                  <a:pt x="11868" y="580971"/>
                </a:lnTo>
                <a:lnTo>
                  <a:pt x="11868" y="585506"/>
                </a:lnTo>
                <a:lnTo>
                  <a:pt x="10685" y="590054"/>
                </a:lnTo>
                <a:lnTo>
                  <a:pt x="9492" y="596100"/>
                </a:lnTo>
                <a:lnTo>
                  <a:pt x="8309" y="599123"/>
                </a:lnTo>
                <a:lnTo>
                  <a:pt x="7116" y="603671"/>
                </a:lnTo>
                <a:lnTo>
                  <a:pt x="5934" y="609717"/>
                </a:lnTo>
                <a:lnTo>
                  <a:pt x="5934" y="614252"/>
                </a:lnTo>
                <a:lnTo>
                  <a:pt x="4741" y="617288"/>
                </a:lnTo>
                <a:lnTo>
                  <a:pt x="3558" y="623334"/>
                </a:lnTo>
                <a:lnTo>
                  <a:pt x="2375" y="627869"/>
                </a:lnTo>
                <a:lnTo>
                  <a:pt x="2375" y="632416"/>
                </a:lnTo>
                <a:lnTo>
                  <a:pt x="1182" y="636951"/>
                </a:lnTo>
                <a:lnTo>
                  <a:pt x="1182" y="652080"/>
                </a:lnTo>
                <a:lnTo>
                  <a:pt x="0" y="656614"/>
                </a:lnTo>
                <a:lnTo>
                  <a:pt x="0" y="667208"/>
                </a:lnTo>
                <a:lnTo>
                  <a:pt x="1182" y="673267"/>
                </a:lnTo>
                <a:lnTo>
                  <a:pt x="1182" y="708059"/>
                </a:lnTo>
                <a:lnTo>
                  <a:pt x="2375" y="714106"/>
                </a:lnTo>
                <a:lnTo>
                  <a:pt x="2375" y="723188"/>
                </a:lnTo>
                <a:lnTo>
                  <a:pt x="3558" y="727723"/>
                </a:lnTo>
                <a:lnTo>
                  <a:pt x="3558" y="732270"/>
                </a:lnTo>
                <a:lnTo>
                  <a:pt x="4741" y="736805"/>
                </a:lnTo>
                <a:lnTo>
                  <a:pt x="5934" y="741340"/>
                </a:lnTo>
                <a:lnTo>
                  <a:pt x="5934" y="745887"/>
                </a:lnTo>
                <a:lnTo>
                  <a:pt x="7116" y="751934"/>
                </a:lnTo>
                <a:lnTo>
                  <a:pt x="7116" y="754957"/>
                </a:lnTo>
                <a:lnTo>
                  <a:pt x="8309" y="759504"/>
                </a:lnTo>
                <a:lnTo>
                  <a:pt x="8309" y="764039"/>
                </a:lnTo>
                <a:lnTo>
                  <a:pt x="9492" y="767062"/>
                </a:lnTo>
                <a:lnTo>
                  <a:pt x="9492" y="771610"/>
                </a:lnTo>
                <a:lnTo>
                  <a:pt x="10685" y="776144"/>
                </a:lnTo>
                <a:lnTo>
                  <a:pt x="11868" y="780679"/>
                </a:lnTo>
                <a:lnTo>
                  <a:pt x="11868" y="783702"/>
                </a:lnTo>
                <a:lnTo>
                  <a:pt x="13050" y="788246"/>
                </a:lnTo>
                <a:lnTo>
                  <a:pt x="14243" y="791272"/>
                </a:lnTo>
                <a:lnTo>
                  <a:pt x="14243" y="795810"/>
                </a:lnTo>
                <a:lnTo>
                  <a:pt x="16619" y="798836"/>
                </a:lnTo>
                <a:lnTo>
                  <a:pt x="17802" y="806400"/>
                </a:lnTo>
                <a:lnTo>
                  <a:pt x="20177" y="813966"/>
                </a:lnTo>
                <a:lnTo>
                  <a:pt x="21360" y="818505"/>
                </a:lnTo>
                <a:lnTo>
                  <a:pt x="22553" y="824556"/>
                </a:lnTo>
                <a:lnTo>
                  <a:pt x="24929" y="830609"/>
                </a:lnTo>
                <a:lnTo>
                  <a:pt x="27294" y="836660"/>
                </a:lnTo>
                <a:lnTo>
                  <a:pt x="28487" y="841199"/>
                </a:lnTo>
                <a:lnTo>
                  <a:pt x="29670" y="845737"/>
                </a:lnTo>
                <a:lnTo>
                  <a:pt x="30863" y="850276"/>
                </a:lnTo>
                <a:lnTo>
                  <a:pt x="32046" y="854816"/>
                </a:lnTo>
                <a:lnTo>
                  <a:pt x="34421" y="860867"/>
                </a:lnTo>
                <a:lnTo>
                  <a:pt x="36797" y="865406"/>
                </a:lnTo>
                <a:lnTo>
                  <a:pt x="37980" y="868432"/>
                </a:lnTo>
                <a:lnTo>
                  <a:pt x="39172" y="869944"/>
                </a:lnTo>
                <a:lnTo>
                  <a:pt x="37980" y="866919"/>
                </a:lnTo>
                <a:lnTo>
                  <a:pt x="37980" y="862380"/>
                </a:lnTo>
                <a:lnTo>
                  <a:pt x="36797" y="857842"/>
                </a:lnTo>
                <a:lnTo>
                  <a:pt x="35604" y="853303"/>
                </a:lnTo>
                <a:lnTo>
                  <a:pt x="35604" y="848763"/>
                </a:lnTo>
                <a:lnTo>
                  <a:pt x="34421" y="842712"/>
                </a:lnTo>
                <a:lnTo>
                  <a:pt x="33238" y="836660"/>
                </a:lnTo>
                <a:lnTo>
                  <a:pt x="32046" y="829095"/>
                </a:lnTo>
                <a:lnTo>
                  <a:pt x="32046" y="821530"/>
                </a:lnTo>
                <a:lnTo>
                  <a:pt x="30863" y="816992"/>
                </a:lnTo>
                <a:lnTo>
                  <a:pt x="30863" y="809427"/>
                </a:lnTo>
                <a:lnTo>
                  <a:pt x="29670" y="804888"/>
                </a:lnTo>
                <a:lnTo>
                  <a:pt x="29670" y="797323"/>
                </a:lnTo>
                <a:lnTo>
                  <a:pt x="28487" y="792785"/>
                </a:lnTo>
                <a:lnTo>
                  <a:pt x="28487" y="779168"/>
                </a:lnTo>
                <a:lnTo>
                  <a:pt x="27294" y="774633"/>
                </a:lnTo>
                <a:lnTo>
                  <a:pt x="26111" y="768574"/>
                </a:lnTo>
                <a:lnTo>
                  <a:pt x="26111" y="759504"/>
                </a:lnTo>
                <a:lnTo>
                  <a:pt x="24929" y="753445"/>
                </a:lnTo>
                <a:lnTo>
                  <a:pt x="24929" y="748910"/>
                </a:lnTo>
                <a:lnTo>
                  <a:pt x="23736" y="744376"/>
                </a:lnTo>
                <a:lnTo>
                  <a:pt x="23736" y="733782"/>
                </a:lnTo>
                <a:lnTo>
                  <a:pt x="22553" y="729247"/>
                </a:lnTo>
                <a:lnTo>
                  <a:pt x="22553" y="644522"/>
                </a:lnTo>
                <a:lnTo>
                  <a:pt x="23736" y="639974"/>
                </a:lnTo>
                <a:lnTo>
                  <a:pt x="23736" y="632416"/>
                </a:lnTo>
                <a:lnTo>
                  <a:pt x="24929" y="627869"/>
                </a:lnTo>
                <a:lnTo>
                  <a:pt x="26111" y="623334"/>
                </a:lnTo>
                <a:lnTo>
                  <a:pt x="26111" y="615776"/>
                </a:lnTo>
                <a:lnTo>
                  <a:pt x="27294" y="611229"/>
                </a:lnTo>
                <a:lnTo>
                  <a:pt x="28487" y="606694"/>
                </a:lnTo>
                <a:lnTo>
                  <a:pt x="28487" y="602159"/>
                </a:lnTo>
                <a:lnTo>
                  <a:pt x="29670" y="599123"/>
                </a:lnTo>
                <a:lnTo>
                  <a:pt x="30863" y="594588"/>
                </a:lnTo>
                <a:lnTo>
                  <a:pt x="32046" y="590054"/>
                </a:lnTo>
                <a:lnTo>
                  <a:pt x="32046" y="585506"/>
                </a:lnTo>
                <a:lnTo>
                  <a:pt x="33238" y="580971"/>
                </a:lnTo>
                <a:lnTo>
                  <a:pt x="34421" y="577948"/>
                </a:lnTo>
                <a:lnTo>
                  <a:pt x="36797" y="573413"/>
                </a:lnTo>
                <a:lnTo>
                  <a:pt x="37980" y="568866"/>
                </a:lnTo>
                <a:lnTo>
                  <a:pt x="37980" y="564331"/>
                </a:lnTo>
                <a:lnTo>
                  <a:pt x="40355" y="559796"/>
                </a:lnTo>
                <a:lnTo>
                  <a:pt x="41548" y="555249"/>
                </a:lnTo>
                <a:lnTo>
                  <a:pt x="42731" y="550714"/>
                </a:lnTo>
                <a:lnTo>
                  <a:pt x="43914" y="546179"/>
                </a:lnTo>
                <a:lnTo>
                  <a:pt x="45107" y="541632"/>
                </a:lnTo>
                <a:lnTo>
                  <a:pt x="47482" y="537097"/>
                </a:lnTo>
                <a:lnTo>
                  <a:pt x="48665" y="532562"/>
                </a:lnTo>
                <a:lnTo>
                  <a:pt x="49848" y="528015"/>
                </a:lnTo>
                <a:lnTo>
                  <a:pt x="52223" y="523480"/>
                </a:lnTo>
                <a:lnTo>
                  <a:pt x="53416" y="518945"/>
                </a:lnTo>
                <a:lnTo>
                  <a:pt x="54599" y="512886"/>
                </a:lnTo>
                <a:lnTo>
                  <a:pt x="55792" y="508351"/>
                </a:lnTo>
                <a:lnTo>
                  <a:pt x="58158" y="503817"/>
                </a:lnTo>
                <a:lnTo>
                  <a:pt x="59350" y="499269"/>
                </a:lnTo>
                <a:lnTo>
                  <a:pt x="60533" y="493223"/>
                </a:lnTo>
                <a:lnTo>
                  <a:pt x="62909" y="488688"/>
                </a:lnTo>
                <a:lnTo>
                  <a:pt x="64102" y="484141"/>
                </a:lnTo>
                <a:lnTo>
                  <a:pt x="65284" y="479606"/>
                </a:lnTo>
                <a:lnTo>
                  <a:pt x="66467" y="475071"/>
                </a:lnTo>
                <a:lnTo>
                  <a:pt x="67660" y="469012"/>
                </a:lnTo>
                <a:lnTo>
                  <a:pt x="68843" y="462966"/>
                </a:lnTo>
                <a:lnTo>
                  <a:pt x="71219" y="458418"/>
                </a:lnTo>
                <a:lnTo>
                  <a:pt x="71219" y="453883"/>
                </a:lnTo>
                <a:lnTo>
                  <a:pt x="73594" y="447837"/>
                </a:lnTo>
                <a:lnTo>
                  <a:pt x="74777" y="441778"/>
                </a:lnTo>
                <a:lnTo>
                  <a:pt x="75970" y="437243"/>
                </a:lnTo>
                <a:lnTo>
                  <a:pt x="77153" y="431184"/>
                </a:lnTo>
                <a:lnTo>
                  <a:pt x="78345" y="426649"/>
                </a:lnTo>
                <a:lnTo>
                  <a:pt x="79528" y="420603"/>
                </a:lnTo>
                <a:lnTo>
                  <a:pt x="80711" y="416055"/>
                </a:lnTo>
                <a:lnTo>
                  <a:pt x="81904" y="410009"/>
                </a:lnTo>
                <a:lnTo>
                  <a:pt x="81904" y="403963"/>
                </a:lnTo>
                <a:lnTo>
                  <a:pt x="83087" y="397904"/>
                </a:lnTo>
                <a:lnTo>
                  <a:pt x="84280" y="393369"/>
                </a:lnTo>
                <a:lnTo>
                  <a:pt x="85462" y="387310"/>
                </a:lnTo>
                <a:lnTo>
                  <a:pt x="85462" y="381263"/>
                </a:lnTo>
                <a:lnTo>
                  <a:pt x="86655" y="375217"/>
                </a:lnTo>
                <a:lnTo>
                  <a:pt x="87838" y="369158"/>
                </a:lnTo>
                <a:lnTo>
                  <a:pt x="87838" y="351006"/>
                </a:lnTo>
                <a:lnTo>
                  <a:pt x="89021" y="346471"/>
                </a:lnTo>
                <a:lnTo>
                  <a:pt x="89021" y="320749"/>
                </a:lnTo>
                <a:lnTo>
                  <a:pt x="87838" y="314690"/>
                </a:lnTo>
                <a:lnTo>
                  <a:pt x="87838" y="296538"/>
                </a:lnTo>
                <a:lnTo>
                  <a:pt x="86655" y="288967"/>
                </a:lnTo>
                <a:lnTo>
                  <a:pt x="85462" y="282921"/>
                </a:lnTo>
                <a:lnTo>
                  <a:pt x="84280" y="276875"/>
                </a:lnTo>
                <a:lnTo>
                  <a:pt x="84280" y="272327"/>
                </a:lnTo>
                <a:lnTo>
                  <a:pt x="83087" y="266281"/>
                </a:lnTo>
                <a:lnTo>
                  <a:pt x="81904" y="260222"/>
                </a:lnTo>
                <a:lnTo>
                  <a:pt x="81904" y="254175"/>
                </a:lnTo>
                <a:lnTo>
                  <a:pt x="80711" y="249641"/>
                </a:lnTo>
                <a:lnTo>
                  <a:pt x="79528" y="243582"/>
                </a:lnTo>
                <a:lnTo>
                  <a:pt x="78345" y="239047"/>
                </a:lnTo>
                <a:lnTo>
                  <a:pt x="77153" y="233000"/>
                </a:lnTo>
                <a:lnTo>
                  <a:pt x="75970" y="228453"/>
                </a:lnTo>
                <a:lnTo>
                  <a:pt x="75970" y="223918"/>
                </a:lnTo>
                <a:lnTo>
                  <a:pt x="74777" y="219383"/>
                </a:lnTo>
                <a:lnTo>
                  <a:pt x="73594" y="214836"/>
                </a:lnTo>
                <a:lnTo>
                  <a:pt x="72401" y="210301"/>
                </a:lnTo>
                <a:lnTo>
                  <a:pt x="71219" y="205766"/>
                </a:lnTo>
                <a:lnTo>
                  <a:pt x="70036" y="202731"/>
                </a:lnTo>
                <a:lnTo>
                  <a:pt x="68843" y="198196"/>
                </a:lnTo>
                <a:lnTo>
                  <a:pt x="67660" y="193661"/>
                </a:lnTo>
                <a:lnTo>
                  <a:pt x="66467" y="189114"/>
                </a:lnTo>
                <a:lnTo>
                  <a:pt x="65284" y="186090"/>
                </a:lnTo>
                <a:lnTo>
                  <a:pt x="64102" y="181556"/>
                </a:lnTo>
                <a:lnTo>
                  <a:pt x="64102" y="180044"/>
                </a:lnTo>
                <a:lnTo>
                  <a:pt x="60533" y="172473"/>
                </a:lnTo>
                <a:lnTo>
                  <a:pt x="59350" y="166427"/>
                </a:lnTo>
                <a:lnTo>
                  <a:pt x="56975" y="160368"/>
                </a:lnTo>
                <a:lnTo>
                  <a:pt x="54599" y="154322"/>
                </a:lnTo>
                <a:lnTo>
                  <a:pt x="52223" y="148275"/>
                </a:lnTo>
                <a:lnTo>
                  <a:pt x="49848" y="142216"/>
                </a:lnTo>
                <a:lnTo>
                  <a:pt x="48665" y="137681"/>
                </a:lnTo>
                <a:lnTo>
                  <a:pt x="46289" y="131622"/>
                </a:lnTo>
                <a:lnTo>
                  <a:pt x="43914" y="127087"/>
                </a:lnTo>
                <a:lnTo>
                  <a:pt x="42731" y="122553"/>
                </a:lnTo>
                <a:lnTo>
                  <a:pt x="40355" y="118005"/>
                </a:lnTo>
                <a:lnTo>
                  <a:pt x="39172" y="114982"/>
                </a:lnTo>
                <a:lnTo>
                  <a:pt x="37980" y="110447"/>
                </a:lnTo>
                <a:lnTo>
                  <a:pt x="35604" y="105913"/>
                </a:lnTo>
                <a:lnTo>
                  <a:pt x="34421" y="102877"/>
                </a:lnTo>
                <a:lnTo>
                  <a:pt x="33238" y="98342"/>
                </a:lnTo>
                <a:lnTo>
                  <a:pt x="32046" y="95319"/>
                </a:lnTo>
                <a:lnTo>
                  <a:pt x="32046" y="90771"/>
                </a:lnTo>
                <a:lnTo>
                  <a:pt x="30863" y="87748"/>
                </a:lnTo>
                <a:lnTo>
                  <a:pt x="30863" y="83213"/>
                </a:lnTo>
                <a:lnTo>
                  <a:pt x="29670" y="80190"/>
                </a:lnTo>
                <a:lnTo>
                  <a:pt x="29670" y="75643"/>
                </a:lnTo>
                <a:lnTo>
                  <a:pt x="28487" y="71108"/>
                </a:lnTo>
                <a:lnTo>
                  <a:pt x="28487" y="33280"/>
                </a:lnTo>
                <a:lnTo>
                  <a:pt x="29670" y="28745"/>
                </a:lnTo>
                <a:lnTo>
                  <a:pt x="29670" y="18151"/>
                </a:lnTo>
                <a:lnTo>
                  <a:pt x="30863" y="13617"/>
                </a:lnTo>
                <a:lnTo>
                  <a:pt x="30863" y="10593"/>
                </a:lnTo>
                <a:lnTo>
                  <a:pt x="32046" y="7570"/>
                </a:lnTo>
                <a:lnTo>
                  <a:pt x="32046" y="6059"/>
                </a:lnTo>
                <a:lnTo>
                  <a:pt x="16619" y="0"/>
                </a:lnTo>
                <a:lnTo>
                  <a:pt x="15426" y="1511"/>
                </a:lnTo>
                <a:lnTo>
                  <a:pt x="14243" y="7570"/>
                </a:lnTo>
                <a:lnTo>
                  <a:pt x="13050" y="10593"/>
                </a:lnTo>
                <a:lnTo>
                  <a:pt x="13050" y="166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957180" y="4247335"/>
            <a:ext cx="86645" cy="885073"/>
          </a:xfrm>
          <a:custGeom>
            <a:avLst/>
            <a:gdLst/>
            <a:ahLst/>
            <a:cxnLst/>
            <a:rect l="l" t="t" r="r" b="b"/>
            <a:pathLst>
              <a:path w="86645" h="885073">
                <a:moveTo>
                  <a:pt x="28487" y="102877"/>
                </a:moveTo>
                <a:lnTo>
                  <a:pt x="28487" y="92295"/>
                </a:lnTo>
                <a:lnTo>
                  <a:pt x="27294" y="86236"/>
                </a:lnTo>
                <a:lnTo>
                  <a:pt x="27294" y="49933"/>
                </a:lnTo>
                <a:lnTo>
                  <a:pt x="28487" y="45385"/>
                </a:lnTo>
                <a:lnTo>
                  <a:pt x="28487" y="24210"/>
                </a:lnTo>
                <a:lnTo>
                  <a:pt x="29670" y="21187"/>
                </a:lnTo>
                <a:lnTo>
                  <a:pt x="29670" y="13617"/>
                </a:lnTo>
                <a:lnTo>
                  <a:pt x="9492" y="0"/>
                </a:lnTo>
                <a:lnTo>
                  <a:pt x="8299" y="4534"/>
                </a:lnTo>
                <a:lnTo>
                  <a:pt x="8299" y="9082"/>
                </a:lnTo>
                <a:lnTo>
                  <a:pt x="7116" y="15128"/>
                </a:lnTo>
                <a:lnTo>
                  <a:pt x="7116" y="21187"/>
                </a:lnTo>
                <a:lnTo>
                  <a:pt x="5934" y="27234"/>
                </a:lnTo>
                <a:lnTo>
                  <a:pt x="5934" y="45385"/>
                </a:lnTo>
                <a:lnTo>
                  <a:pt x="7116" y="48409"/>
                </a:lnTo>
                <a:lnTo>
                  <a:pt x="7116" y="69596"/>
                </a:lnTo>
                <a:lnTo>
                  <a:pt x="8299" y="74131"/>
                </a:lnTo>
                <a:lnTo>
                  <a:pt x="8299" y="78678"/>
                </a:lnTo>
                <a:lnTo>
                  <a:pt x="9492" y="83213"/>
                </a:lnTo>
                <a:lnTo>
                  <a:pt x="9492" y="87748"/>
                </a:lnTo>
                <a:lnTo>
                  <a:pt x="10675" y="92295"/>
                </a:lnTo>
                <a:lnTo>
                  <a:pt x="10675" y="96830"/>
                </a:lnTo>
                <a:lnTo>
                  <a:pt x="11868" y="104388"/>
                </a:lnTo>
                <a:lnTo>
                  <a:pt x="11868" y="108936"/>
                </a:lnTo>
                <a:lnTo>
                  <a:pt x="13050" y="113470"/>
                </a:lnTo>
                <a:lnTo>
                  <a:pt x="14243" y="119517"/>
                </a:lnTo>
                <a:lnTo>
                  <a:pt x="15426" y="125576"/>
                </a:lnTo>
                <a:lnTo>
                  <a:pt x="15426" y="130111"/>
                </a:lnTo>
                <a:lnTo>
                  <a:pt x="17802" y="136170"/>
                </a:lnTo>
                <a:lnTo>
                  <a:pt x="18985" y="142216"/>
                </a:lnTo>
                <a:lnTo>
                  <a:pt x="21360" y="149787"/>
                </a:lnTo>
                <a:lnTo>
                  <a:pt x="22553" y="155833"/>
                </a:lnTo>
                <a:lnTo>
                  <a:pt x="24919" y="161879"/>
                </a:lnTo>
                <a:lnTo>
                  <a:pt x="26111" y="166427"/>
                </a:lnTo>
                <a:lnTo>
                  <a:pt x="27294" y="169450"/>
                </a:lnTo>
                <a:lnTo>
                  <a:pt x="28487" y="173985"/>
                </a:lnTo>
                <a:lnTo>
                  <a:pt x="29670" y="177008"/>
                </a:lnTo>
                <a:lnTo>
                  <a:pt x="30853" y="181556"/>
                </a:lnTo>
                <a:lnTo>
                  <a:pt x="32046" y="184579"/>
                </a:lnTo>
                <a:lnTo>
                  <a:pt x="33228" y="189114"/>
                </a:lnTo>
                <a:lnTo>
                  <a:pt x="34421" y="192149"/>
                </a:lnTo>
                <a:lnTo>
                  <a:pt x="35604" y="196684"/>
                </a:lnTo>
                <a:lnTo>
                  <a:pt x="36797" y="201219"/>
                </a:lnTo>
                <a:lnTo>
                  <a:pt x="37980" y="204242"/>
                </a:lnTo>
                <a:lnTo>
                  <a:pt x="39162" y="208790"/>
                </a:lnTo>
                <a:lnTo>
                  <a:pt x="40355" y="213324"/>
                </a:lnTo>
                <a:lnTo>
                  <a:pt x="41538" y="217859"/>
                </a:lnTo>
                <a:lnTo>
                  <a:pt x="42731" y="220895"/>
                </a:lnTo>
                <a:lnTo>
                  <a:pt x="43914" y="225430"/>
                </a:lnTo>
                <a:lnTo>
                  <a:pt x="45107" y="229965"/>
                </a:lnTo>
                <a:lnTo>
                  <a:pt x="47472" y="234512"/>
                </a:lnTo>
                <a:lnTo>
                  <a:pt x="48665" y="239047"/>
                </a:lnTo>
                <a:lnTo>
                  <a:pt x="49848" y="243582"/>
                </a:lnTo>
                <a:lnTo>
                  <a:pt x="49848" y="248129"/>
                </a:lnTo>
                <a:lnTo>
                  <a:pt x="52223" y="252664"/>
                </a:lnTo>
                <a:lnTo>
                  <a:pt x="52223" y="255687"/>
                </a:lnTo>
                <a:lnTo>
                  <a:pt x="54599" y="260222"/>
                </a:lnTo>
                <a:lnTo>
                  <a:pt x="54599" y="264769"/>
                </a:lnTo>
                <a:lnTo>
                  <a:pt x="55782" y="269304"/>
                </a:lnTo>
                <a:lnTo>
                  <a:pt x="56975" y="275350"/>
                </a:lnTo>
                <a:lnTo>
                  <a:pt x="58158" y="279898"/>
                </a:lnTo>
                <a:lnTo>
                  <a:pt x="58158" y="284433"/>
                </a:lnTo>
                <a:lnTo>
                  <a:pt x="59350" y="288967"/>
                </a:lnTo>
                <a:lnTo>
                  <a:pt x="59350" y="293515"/>
                </a:lnTo>
                <a:lnTo>
                  <a:pt x="60533" y="298050"/>
                </a:lnTo>
                <a:lnTo>
                  <a:pt x="61716" y="304096"/>
                </a:lnTo>
                <a:lnTo>
                  <a:pt x="62909" y="308644"/>
                </a:lnTo>
                <a:lnTo>
                  <a:pt x="62909" y="313178"/>
                </a:lnTo>
                <a:lnTo>
                  <a:pt x="64092" y="319237"/>
                </a:lnTo>
                <a:lnTo>
                  <a:pt x="64092" y="332842"/>
                </a:lnTo>
                <a:lnTo>
                  <a:pt x="65284" y="338901"/>
                </a:lnTo>
                <a:lnTo>
                  <a:pt x="65284" y="364623"/>
                </a:lnTo>
                <a:lnTo>
                  <a:pt x="64092" y="369158"/>
                </a:lnTo>
                <a:lnTo>
                  <a:pt x="64092" y="385798"/>
                </a:lnTo>
                <a:lnTo>
                  <a:pt x="62909" y="390346"/>
                </a:lnTo>
                <a:lnTo>
                  <a:pt x="62909" y="396392"/>
                </a:lnTo>
                <a:lnTo>
                  <a:pt x="61716" y="402438"/>
                </a:lnTo>
                <a:lnTo>
                  <a:pt x="60533" y="406986"/>
                </a:lnTo>
                <a:lnTo>
                  <a:pt x="59350" y="411521"/>
                </a:lnTo>
                <a:lnTo>
                  <a:pt x="58158" y="416055"/>
                </a:lnTo>
                <a:lnTo>
                  <a:pt x="58158" y="420603"/>
                </a:lnTo>
                <a:lnTo>
                  <a:pt x="55782" y="425138"/>
                </a:lnTo>
                <a:lnTo>
                  <a:pt x="55782" y="429672"/>
                </a:lnTo>
                <a:lnTo>
                  <a:pt x="54599" y="434220"/>
                </a:lnTo>
                <a:lnTo>
                  <a:pt x="53406" y="440266"/>
                </a:lnTo>
                <a:lnTo>
                  <a:pt x="52223" y="443290"/>
                </a:lnTo>
                <a:lnTo>
                  <a:pt x="51041" y="447837"/>
                </a:lnTo>
                <a:lnTo>
                  <a:pt x="49848" y="452372"/>
                </a:lnTo>
                <a:lnTo>
                  <a:pt x="48665" y="456907"/>
                </a:lnTo>
                <a:lnTo>
                  <a:pt x="47472" y="461454"/>
                </a:lnTo>
                <a:lnTo>
                  <a:pt x="46289" y="464477"/>
                </a:lnTo>
                <a:lnTo>
                  <a:pt x="45107" y="469012"/>
                </a:lnTo>
                <a:lnTo>
                  <a:pt x="43914" y="473547"/>
                </a:lnTo>
                <a:lnTo>
                  <a:pt x="42731" y="476583"/>
                </a:lnTo>
                <a:lnTo>
                  <a:pt x="41538" y="481117"/>
                </a:lnTo>
                <a:lnTo>
                  <a:pt x="40355" y="484141"/>
                </a:lnTo>
                <a:lnTo>
                  <a:pt x="39162" y="488675"/>
                </a:lnTo>
                <a:lnTo>
                  <a:pt x="37980" y="491711"/>
                </a:lnTo>
                <a:lnTo>
                  <a:pt x="36797" y="496246"/>
                </a:lnTo>
                <a:lnTo>
                  <a:pt x="35604" y="499269"/>
                </a:lnTo>
                <a:lnTo>
                  <a:pt x="34421" y="503817"/>
                </a:lnTo>
                <a:lnTo>
                  <a:pt x="33228" y="506840"/>
                </a:lnTo>
                <a:lnTo>
                  <a:pt x="32046" y="511375"/>
                </a:lnTo>
                <a:lnTo>
                  <a:pt x="30853" y="514398"/>
                </a:lnTo>
                <a:lnTo>
                  <a:pt x="29670" y="518945"/>
                </a:lnTo>
                <a:lnTo>
                  <a:pt x="28487" y="521968"/>
                </a:lnTo>
                <a:lnTo>
                  <a:pt x="27294" y="524992"/>
                </a:lnTo>
                <a:lnTo>
                  <a:pt x="26111" y="529526"/>
                </a:lnTo>
                <a:lnTo>
                  <a:pt x="24919" y="534074"/>
                </a:lnTo>
                <a:lnTo>
                  <a:pt x="22553" y="540120"/>
                </a:lnTo>
                <a:lnTo>
                  <a:pt x="20177" y="547691"/>
                </a:lnTo>
                <a:lnTo>
                  <a:pt x="18985" y="552226"/>
                </a:lnTo>
                <a:lnTo>
                  <a:pt x="17802" y="555249"/>
                </a:lnTo>
                <a:lnTo>
                  <a:pt x="16609" y="559784"/>
                </a:lnTo>
                <a:lnTo>
                  <a:pt x="15426" y="564331"/>
                </a:lnTo>
                <a:lnTo>
                  <a:pt x="14243" y="567354"/>
                </a:lnTo>
                <a:lnTo>
                  <a:pt x="13050" y="571889"/>
                </a:lnTo>
                <a:lnTo>
                  <a:pt x="11868" y="574925"/>
                </a:lnTo>
                <a:lnTo>
                  <a:pt x="11868" y="579460"/>
                </a:lnTo>
                <a:lnTo>
                  <a:pt x="10675" y="583995"/>
                </a:lnTo>
                <a:lnTo>
                  <a:pt x="10675" y="588542"/>
                </a:lnTo>
                <a:lnTo>
                  <a:pt x="9492" y="591565"/>
                </a:lnTo>
                <a:lnTo>
                  <a:pt x="8299" y="596100"/>
                </a:lnTo>
                <a:lnTo>
                  <a:pt x="7116" y="600635"/>
                </a:lnTo>
                <a:lnTo>
                  <a:pt x="7116" y="605182"/>
                </a:lnTo>
                <a:lnTo>
                  <a:pt x="5934" y="609717"/>
                </a:lnTo>
                <a:lnTo>
                  <a:pt x="4741" y="614252"/>
                </a:lnTo>
                <a:lnTo>
                  <a:pt x="4741" y="618799"/>
                </a:lnTo>
                <a:lnTo>
                  <a:pt x="3558" y="623334"/>
                </a:lnTo>
                <a:lnTo>
                  <a:pt x="2365" y="627869"/>
                </a:lnTo>
                <a:lnTo>
                  <a:pt x="2365" y="638463"/>
                </a:lnTo>
                <a:lnTo>
                  <a:pt x="1182" y="644509"/>
                </a:lnTo>
                <a:lnTo>
                  <a:pt x="1182" y="655103"/>
                </a:lnTo>
                <a:lnTo>
                  <a:pt x="0" y="659650"/>
                </a:lnTo>
                <a:lnTo>
                  <a:pt x="0" y="753445"/>
                </a:lnTo>
                <a:lnTo>
                  <a:pt x="1182" y="757980"/>
                </a:lnTo>
                <a:lnTo>
                  <a:pt x="1182" y="771597"/>
                </a:lnTo>
                <a:lnTo>
                  <a:pt x="2365" y="776144"/>
                </a:lnTo>
                <a:lnTo>
                  <a:pt x="2365" y="785214"/>
                </a:lnTo>
                <a:lnTo>
                  <a:pt x="3558" y="789761"/>
                </a:lnTo>
                <a:lnTo>
                  <a:pt x="3558" y="792785"/>
                </a:lnTo>
                <a:lnTo>
                  <a:pt x="4741" y="797319"/>
                </a:lnTo>
                <a:lnTo>
                  <a:pt x="4741" y="801867"/>
                </a:lnTo>
                <a:lnTo>
                  <a:pt x="5934" y="804888"/>
                </a:lnTo>
                <a:lnTo>
                  <a:pt x="5934" y="809426"/>
                </a:lnTo>
                <a:lnTo>
                  <a:pt x="7116" y="813965"/>
                </a:lnTo>
                <a:lnTo>
                  <a:pt x="8299" y="820016"/>
                </a:lnTo>
                <a:lnTo>
                  <a:pt x="9492" y="827582"/>
                </a:lnTo>
                <a:lnTo>
                  <a:pt x="10675" y="833633"/>
                </a:lnTo>
                <a:lnTo>
                  <a:pt x="11868" y="839685"/>
                </a:lnTo>
                <a:lnTo>
                  <a:pt x="13050" y="845737"/>
                </a:lnTo>
                <a:lnTo>
                  <a:pt x="14243" y="851789"/>
                </a:lnTo>
                <a:lnTo>
                  <a:pt x="15426" y="856327"/>
                </a:lnTo>
                <a:lnTo>
                  <a:pt x="15426" y="860866"/>
                </a:lnTo>
                <a:lnTo>
                  <a:pt x="16609" y="865405"/>
                </a:lnTo>
                <a:lnTo>
                  <a:pt x="18985" y="868432"/>
                </a:lnTo>
                <a:lnTo>
                  <a:pt x="20177" y="874483"/>
                </a:lnTo>
                <a:lnTo>
                  <a:pt x="21360" y="879022"/>
                </a:lnTo>
                <a:lnTo>
                  <a:pt x="22553" y="882047"/>
                </a:lnTo>
                <a:lnTo>
                  <a:pt x="23736" y="883560"/>
                </a:lnTo>
                <a:lnTo>
                  <a:pt x="49848" y="885073"/>
                </a:lnTo>
                <a:lnTo>
                  <a:pt x="48665" y="882047"/>
                </a:lnTo>
                <a:lnTo>
                  <a:pt x="47472" y="879022"/>
                </a:lnTo>
                <a:lnTo>
                  <a:pt x="46289" y="874483"/>
                </a:lnTo>
                <a:lnTo>
                  <a:pt x="45107" y="871457"/>
                </a:lnTo>
                <a:lnTo>
                  <a:pt x="43914" y="868432"/>
                </a:lnTo>
                <a:lnTo>
                  <a:pt x="42731" y="863892"/>
                </a:lnTo>
                <a:lnTo>
                  <a:pt x="41538" y="857840"/>
                </a:lnTo>
                <a:lnTo>
                  <a:pt x="40355" y="851789"/>
                </a:lnTo>
                <a:lnTo>
                  <a:pt x="37980" y="845737"/>
                </a:lnTo>
                <a:lnTo>
                  <a:pt x="36797" y="839685"/>
                </a:lnTo>
                <a:lnTo>
                  <a:pt x="35604" y="832120"/>
                </a:lnTo>
                <a:lnTo>
                  <a:pt x="33228" y="824556"/>
                </a:lnTo>
                <a:lnTo>
                  <a:pt x="32046" y="820016"/>
                </a:lnTo>
                <a:lnTo>
                  <a:pt x="32046" y="812452"/>
                </a:lnTo>
                <a:lnTo>
                  <a:pt x="30853" y="809426"/>
                </a:lnTo>
                <a:lnTo>
                  <a:pt x="29670" y="803375"/>
                </a:lnTo>
                <a:lnTo>
                  <a:pt x="29670" y="798831"/>
                </a:lnTo>
                <a:lnTo>
                  <a:pt x="28487" y="794296"/>
                </a:lnTo>
                <a:lnTo>
                  <a:pt x="27294" y="789761"/>
                </a:lnTo>
                <a:lnTo>
                  <a:pt x="27294" y="785214"/>
                </a:lnTo>
                <a:lnTo>
                  <a:pt x="26111" y="782191"/>
                </a:lnTo>
                <a:lnTo>
                  <a:pt x="24919" y="776144"/>
                </a:lnTo>
                <a:lnTo>
                  <a:pt x="24919" y="773121"/>
                </a:lnTo>
                <a:lnTo>
                  <a:pt x="23736" y="767062"/>
                </a:lnTo>
                <a:lnTo>
                  <a:pt x="22553" y="762527"/>
                </a:lnTo>
                <a:lnTo>
                  <a:pt x="22553" y="757980"/>
                </a:lnTo>
                <a:lnTo>
                  <a:pt x="21360" y="753445"/>
                </a:lnTo>
                <a:lnTo>
                  <a:pt x="21360" y="742851"/>
                </a:lnTo>
                <a:lnTo>
                  <a:pt x="20177" y="738317"/>
                </a:lnTo>
                <a:lnTo>
                  <a:pt x="20177" y="727723"/>
                </a:lnTo>
                <a:lnTo>
                  <a:pt x="18985" y="721676"/>
                </a:lnTo>
                <a:lnTo>
                  <a:pt x="18985" y="711083"/>
                </a:lnTo>
                <a:lnTo>
                  <a:pt x="17802" y="706548"/>
                </a:lnTo>
                <a:lnTo>
                  <a:pt x="17802" y="674779"/>
                </a:lnTo>
                <a:lnTo>
                  <a:pt x="18985" y="670231"/>
                </a:lnTo>
                <a:lnTo>
                  <a:pt x="18985" y="659650"/>
                </a:lnTo>
                <a:lnTo>
                  <a:pt x="20177" y="655103"/>
                </a:lnTo>
                <a:lnTo>
                  <a:pt x="21360" y="649056"/>
                </a:lnTo>
                <a:lnTo>
                  <a:pt x="21360" y="632416"/>
                </a:lnTo>
                <a:lnTo>
                  <a:pt x="22553" y="627869"/>
                </a:lnTo>
                <a:lnTo>
                  <a:pt x="23736" y="623334"/>
                </a:lnTo>
                <a:lnTo>
                  <a:pt x="24919" y="617288"/>
                </a:lnTo>
                <a:lnTo>
                  <a:pt x="24919" y="612740"/>
                </a:lnTo>
                <a:lnTo>
                  <a:pt x="27294" y="608205"/>
                </a:lnTo>
                <a:lnTo>
                  <a:pt x="27294" y="603671"/>
                </a:lnTo>
                <a:lnTo>
                  <a:pt x="28487" y="597612"/>
                </a:lnTo>
                <a:lnTo>
                  <a:pt x="29670" y="593077"/>
                </a:lnTo>
                <a:lnTo>
                  <a:pt x="30853" y="588542"/>
                </a:lnTo>
                <a:lnTo>
                  <a:pt x="32046" y="582483"/>
                </a:lnTo>
                <a:lnTo>
                  <a:pt x="33228" y="577948"/>
                </a:lnTo>
                <a:lnTo>
                  <a:pt x="34421" y="573401"/>
                </a:lnTo>
                <a:lnTo>
                  <a:pt x="36797" y="568866"/>
                </a:lnTo>
                <a:lnTo>
                  <a:pt x="37980" y="564331"/>
                </a:lnTo>
                <a:lnTo>
                  <a:pt x="39162" y="559784"/>
                </a:lnTo>
                <a:lnTo>
                  <a:pt x="40355" y="553737"/>
                </a:lnTo>
                <a:lnTo>
                  <a:pt x="41538" y="549203"/>
                </a:lnTo>
                <a:lnTo>
                  <a:pt x="42731" y="544655"/>
                </a:lnTo>
                <a:lnTo>
                  <a:pt x="45107" y="540120"/>
                </a:lnTo>
                <a:lnTo>
                  <a:pt x="46289" y="535585"/>
                </a:lnTo>
                <a:lnTo>
                  <a:pt x="48665" y="531038"/>
                </a:lnTo>
                <a:lnTo>
                  <a:pt x="48665" y="526503"/>
                </a:lnTo>
                <a:lnTo>
                  <a:pt x="51041" y="521968"/>
                </a:lnTo>
                <a:lnTo>
                  <a:pt x="52223" y="517434"/>
                </a:lnTo>
                <a:lnTo>
                  <a:pt x="54599" y="512886"/>
                </a:lnTo>
                <a:lnTo>
                  <a:pt x="55782" y="508351"/>
                </a:lnTo>
                <a:lnTo>
                  <a:pt x="56975" y="503817"/>
                </a:lnTo>
                <a:lnTo>
                  <a:pt x="58158" y="497758"/>
                </a:lnTo>
                <a:lnTo>
                  <a:pt x="60533" y="494734"/>
                </a:lnTo>
                <a:lnTo>
                  <a:pt x="61716" y="488675"/>
                </a:lnTo>
                <a:lnTo>
                  <a:pt x="62909" y="484141"/>
                </a:lnTo>
                <a:lnTo>
                  <a:pt x="64092" y="479606"/>
                </a:lnTo>
                <a:lnTo>
                  <a:pt x="65284" y="475071"/>
                </a:lnTo>
                <a:lnTo>
                  <a:pt x="66467" y="470524"/>
                </a:lnTo>
                <a:lnTo>
                  <a:pt x="68843" y="465989"/>
                </a:lnTo>
                <a:lnTo>
                  <a:pt x="70026" y="461454"/>
                </a:lnTo>
                <a:lnTo>
                  <a:pt x="71219" y="456907"/>
                </a:lnTo>
                <a:lnTo>
                  <a:pt x="72401" y="450860"/>
                </a:lnTo>
                <a:lnTo>
                  <a:pt x="73594" y="446313"/>
                </a:lnTo>
                <a:lnTo>
                  <a:pt x="74777" y="441778"/>
                </a:lnTo>
                <a:lnTo>
                  <a:pt x="75960" y="437243"/>
                </a:lnTo>
                <a:lnTo>
                  <a:pt x="77153" y="432708"/>
                </a:lnTo>
                <a:lnTo>
                  <a:pt x="78335" y="428161"/>
                </a:lnTo>
                <a:lnTo>
                  <a:pt x="79528" y="423626"/>
                </a:lnTo>
                <a:lnTo>
                  <a:pt x="80711" y="419091"/>
                </a:lnTo>
                <a:lnTo>
                  <a:pt x="80711" y="413032"/>
                </a:lnTo>
                <a:lnTo>
                  <a:pt x="81904" y="408498"/>
                </a:lnTo>
                <a:lnTo>
                  <a:pt x="81904" y="403963"/>
                </a:lnTo>
                <a:lnTo>
                  <a:pt x="83087" y="399415"/>
                </a:lnTo>
                <a:lnTo>
                  <a:pt x="84270" y="393369"/>
                </a:lnTo>
                <a:lnTo>
                  <a:pt x="84270" y="388821"/>
                </a:lnTo>
                <a:lnTo>
                  <a:pt x="85462" y="382775"/>
                </a:lnTo>
                <a:lnTo>
                  <a:pt x="86645" y="379752"/>
                </a:lnTo>
                <a:lnTo>
                  <a:pt x="86645" y="337389"/>
                </a:lnTo>
                <a:lnTo>
                  <a:pt x="85462" y="331330"/>
                </a:lnTo>
                <a:lnTo>
                  <a:pt x="85462" y="326795"/>
                </a:lnTo>
                <a:lnTo>
                  <a:pt x="84270" y="320749"/>
                </a:lnTo>
                <a:lnTo>
                  <a:pt x="84270" y="316202"/>
                </a:lnTo>
                <a:lnTo>
                  <a:pt x="83087" y="310155"/>
                </a:lnTo>
                <a:lnTo>
                  <a:pt x="83087" y="305620"/>
                </a:lnTo>
                <a:lnTo>
                  <a:pt x="81904" y="301073"/>
                </a:lnTo>
                <a:lnTo>
                  <a:pt x="81904" y="296538"/>
                </a:lnTo>
                <a:lnTo>
                  <a:pt x="80711" y="292003"/>
                </a:lnTo>
                <a:lnTo>
                  <a:pt x="80711" y="287456"/>
                </a:lnTo>
                <a:lnTo>
                  <a:pt x="79528" y="282921"/>
                </a:lnTo>
                <a:lnTo>
                  <a:pt x="78335" y="278386"/>
                </a:lnTo>
                <a:lnTo>
                  <a:pt x="77153" y="273839"/>
                </a:lnTo>
                <a:lnTo>
                  <a:pt x="77153" y="269304"/>
                </a:lnTo>
                <a:lnTo>
                  <a:pt x="75960" y="266281"/>
                </a:lnTo>
                <a:lnTo>
                  <a:pt x="74777" y="261733"/>
                </a:lnTo>
                <a:lnTo>
                  <a:pt x="73594" y="257199"/>
                </a:lnTo>
                <a:lnTo>
                  <a:pt x="73594" y="254175"/>
                </a:lnTo>
                <a:lnTo>
                  <a:pt x="71219" y="249641"/>
                </a:lnTo>
                <a:lnTo>
                  <a:pt x="71219" y="245093"/>
                </a:lnTo>
                <a:lnTo>
                  <a:pt x="68843" y="237535"/>
                </a:lnTo>
                <a:lnTo>
                  <a:pt x="67660" y="231476"/>
                </a:lnTo>
                <a:lnTo>
                  <a:pt x="64092" y="223918"/>
                </a:lnTo>
                <a:lnTo>
                  <a:pt x="62909" y="217859"/>
                </a:lnTo>
                <a:lnTo>
                  <a:pt x="60533" y="211813"/>
                </a:lnTo>
                <a:lnTo>
                  <a:pt x="58158" y="204242"/>
                </a:lnTo>
                <a:lnTo>
                  <a:pt x="55782" y="198196"/>
                </a:lnTo>
                <a:lnTo>
                  <a:pt x="54599" y="192149"/>
                </a:lnTo>
                <a:lnTo>
                  <a:pt x="52223" y="186090"/>
                </a:lnTo>
                <a:lnTo>
                  <a:pt x="49848" y="181556"/>
                </a:lnTo>
                <a:lnTo>
                  <a:pt x="47472" y="175497"/>
                </a:lnTo>
                <a:lnTo>
                  <a:pt x="45107" y="169450"/>
                </a:lnTo>
                <a:lnTo>
                  <a:pt x="43914" y="163404"/>
                </a:lnTo>
                <a:lnTo>
                  <a:pt x="42731" y="158856"/>
                </a:lnTo>
                <a:lnTo>
                  <a:pt x="40355" y="154322"/>
                </a:lnTo>
                <a:lnTo>
                  <a:pt x="37980" y="148262"/>
                </a:lnTo>
                <a:lnTo>
                  <a:pt x="36797" y="143728"/>
                </a:lnTo>
                <a:lnTo>
                  <a:pt x="35604" y="139193"/>
                </a:lnTo>
                <a:lnTo>
                  <a:pt x="34421" y="133134"/>
                </a:lnTo>
                <a:lnTo>
                  <a:pt x="33228" y="128599"/>
                </a:lnTo>
                <a:lnTo>
                  <a:pt x="32046" y="124064"/>
                </a:lnTo>
                <a:lnTo>
                  <a:pt x="32046" y="119517"/>
                </a:lnTo>
                <a:lnTo>
                  <a:pt x="30853" y="113470"/>
                </a:lnTo>
                <a:lnTo>
                  <a:pt x="29670" y="108936"/>
                </a:lnTo>
                <a:lnTo>
                  <a:pt x="28487" y="1028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055694" y="4120247"/>
            <a:ext cx="26122" cy="139193"/>
          </a:xfrm>
          <a:custGeom>
            <a:avLst/>
            <a:gdLst/>
            <a:ahLst/>
            <a:cxnLst/>
            <a:rect l="l" t="t" r="r" b="b"/>
            <a:pathLst>
              <a:path w="26122" h="139193">
                <a:moveTo>
                  <a:pt x="8309" y="66573"/>
                </a:moveTo>
                <a:lnTo>
                  <a:pt x="7126" y="69596"/>
                </a:lnTo>
                <a:lnTo>
                  <a:pt x="7126" y="84725"/>
                </a:lnTo>
                <a:lnTo>
                  <a:pt x="5944" y="87748"/>
                </a:lnTo>
                <a:lnTo>
                  <a:pt x="5944" y="93807"/>
                </a:lnTo>
                <a:lnTo>
                  <a:pt x="4751" y="98342"/>
                </a:lnTo>
                <a:lnTo>
                  <a:pt x="4751" y="102877"/>
                </a:lnTo>
                <a:lnTo>
                  <a:pt x="3568" y="105913"/>
                </a:lnTo>
                <a:lnTo>
                  <a:pt x="3568" y="110447"/>
                </a:lnTo>
                <a:lnTo>
                  <a:pt x="2375" y="113470"/>
                </a:lnTo>
                <a:lnTo>
                  <a:pt x="2375" y="122553"/>
                </a:lnTo>
                <a:lnTo>
                  <a:pt x="18995" y="139193"/>
                </a:lnTo>
                <a:lnTo>
                  <a:pt x="18995" y="136170"/>
                </a:lnTo>
                <a:lnTo>
                  <a:pt x="20187" y="133134"/>
                </a:lnTo>
                <a:lnTo>
                  <a:pt x="20187" y="130111"/>
                </a:lnTo>
                <a:lnTo>
                  <a:pt x="21370" y="125576"/>
                </a:lnTo>
                <a:lnTo>
                  <a:pt x="22553" y="121041"/>
                </a:lnTo>
                <a:lnTo>
                  <a:pt x="22553" y="114982"/>
                </a:lnTo>
                <a:lnTo>
                  <a:pt x="24929" y="108936"/>
                </a:lnTo>
                <a:lnTo>
                  <a:pt x="24929" y="102877"/>
                </a:lnTo>
                <a:lnTo>
                  <a:pt x="26122" y="95319"/>
                </a:lnTo>
                <a:lnTo>
                  <a:pt x="26122" y="62026"/>
                </a:lnTo>
                <a:lnTo>
                  <a:pt x="24929" y="55979"/>
                </a:lnTo>
                <a:lnTo>
                  <a:pt x="23746" y="49933"/>
                </a:lnTo>
                <a:lnTo>
                  <a:pt x="21370" y="43874"/>
                </a:lnTo>
                <a:lnTo>
                  <a:pt x="20187" y="37827"/>
                </a:lnTo>
                <a:lnTo>
                  <a:pt x="18995" y="33280"/>
                </a:lnTo>
                <a:lnTo>
                  <a:pt x="16619" y="27234"/>
                </a:lnTo>
                <a:lnTo>
                  <a:pt x="14253" y="22699"/>
                </a:lnTo>
                <a:lnTo>
                  <a:pt x="11878" y="18151"/>
                </a:lnTo>
                <a:lnTo>
                  <a:pt x="10685" y="15128"/>
                </a:lnTo>
                <a:lnTo>
                  <a:pt x="8309" y="10593"/>
                </a:lnTo>
                <a:lnTo>
                  <a:pt x="5944" y="7570"/>
                </a:lnTo>
                <a:lnTo>
                  <a:pt x="3568" y="4534"/>
                </a:lnTo>
                <a:lnTo>
                  <a:pt x="2375" y="3023"/>
                </a:lnTo>
                <a:lnTo>
                  <a:pt x="0" y="0"/>
                </a:lnTo>
                <a:lnTo>
                  <a:pt x="1192" y="6046"/>
                </a:lnTo>
                <a:lnTo>
                  <a:pt x="1192" y="9082"/>
                </a:lnTo>
                <a:lnTo>
                  <a:pt x="2375" y="13617"/>
                </a:lnTo>
                <a:lnTo>
                  <a:pt x="2375" y="18151"/>
                </a:lnTo>
                <a:lnTo>
                  <a:pt x="3568" y="24210"/>
                </a:lnTo>
                <a:lnTo>
                  <a:pt x="3568" y="28745"/>
                </a:lnTo>
                <a:lnTo>
                  <a:pt x="4751" y="33280"/>
                </a:lnTo>
                <a:lnTo>
                  <a:pt x="4751" y="39339"/>
                </a:lnTo>
                <a:lnTo>
                  <a:pt x="5944" y="45385"/>
                </a:lnTo>
                <a:lnTo>
                  <a:pt x="7126" y="49933"/>
                </a:lnTo>
                <a:lnTo>
                  <a:pt x="7126" y="60514"/>
                </a:lnTo>
                <a:lnTo>
                  <a:pt x="8309" y="665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333463" y="4406192"/>
            <a:ext cx="141255" cy="189126"/>
          </a:xfrm>
          <a:custGeom>
            <a:avLst/>
            <a:gdLst/>
            <a:ahLst/>
            <a:cxnLst/>
            <a:rect l="l" t="t" r="r" b="b"/>
            <a:pathLst>
              <a:path w="141255" h="189126">
                <a:moveTo>
                  <a:pt x="30863" y="0"/>
                </a:moveTo>
                <a:lnTo>
                  <a:pt x="0" y="30257"/>
                </a:lnTo>
                <a:lnTo>
                  <a:pt x="0" y="31768"/>
                </a:lnTo>
                <a:lnTo>
                  <a:pt x="1182" y="34804"/>
                </a:lnTo>
                <a:lnTo>
                  <a:pt x="2375" y="39339"/>
                </a:lnTo>
                <a:lnTo>
                  <a:pt x="3558" y="45385"/>
                </a:lnTo>
                <a:lnTo>
                  <a:pt x="5934" y="51444"/>
                </a:lnTo>
                <a:lnTo>
                  <a:pt x="5934" y="52956"/>
                </a:lnTo>
                <a:lnTo>
                  <a:pt x="7126" y="57491"/>
                </a:lnTo>
                <a:lnTo>
                  <a:pt x="8309" y="62038"/>
                </a:lnTo>
                <a:lnTo>
                  <a:pt x="10685" y="66573"/>
                </a:lnTo>
                <a:lnTo>
                  <a:pt x="11868" y="69596"/>
                </a:lnTo>
                <a:lnTo>
                  <a:pt x="11868" y="74131"/>
                </a:lnTo>
                <a:lnTo>
                  <a:pt x="14243" y="77167"/>
                </a:lnTo>
                <a:lnTo>
                  <a:pt x="16619" y="81702"/>
                </a:lnTo>
                <a:lnTo>
                  <a:pt x="17802" y="86236"/>
                </a:lnTo>
                <a:lnTo>
                  <a:pt x="18995" y="90784"/>
                </a:lnTo>
                <a:lnTo>
                  <a:pt x="21370" y="95319"/>
                </a:lnTo>
                <a:lnTo>
                  <a:pt x="23736" y="99853"/>
                </a:lnTo>
                <a:lnTo>
                  <a:pt x="24929" y="104401"/>
                </a:lnTo>
                <a:lnTo>
                  <a:pt x="28487" y="108936"/>
                </a:lnTo>
                <a:lnTo>
                  <a:pt x="29680" y="113470"/>
                </a:lnTo>
                <a:lnTo>
                  <a:pt x="33238" y="119530"/>
                </a:lnTo>
                <a:lnTo>
                  <a:pt x="35614" y="124064"/>
                </a:lnTo>
                <a:lnTo>
                  <a:pt x="37990" y="128599"/>
                </a:lnTo>
                <a:lnTo>
                  <a:pt x="41548" y="133147"/>
                </a:lnTo>
                <a:lnTo>
                  <a:pt x="45107" y="137681"/>
                </a:lnTo>
                <a:lnTo>
                  <a:pt x="47482" y="142216"/>
                </a:lnTo>
                <a:lnTo>
                  <a:pt x="49858" y="146764"/>
                </a:lnTo>
                <a:lnTo>
                  <a:pt x="53416" y="151298"/>
                </a:lnTo>
                <a:lnTo>
                  <a:pt x="56975" y="154322"/>
                </a:lnTo>
                <a:lnTo>
                  <a:pt x="60543" y="157345"/>
                </a:lnTo>
                <a:lnTo>
                  <a:pt x="65284" y="160381"/>
                </a:lnTo>
                <a:lnTo>
                  <a:pt x="68843" y="164915"/>
                </a:lnTo>
                <a:lnTo>
                  <a:pt x="72411" y="167939"/>
                </a:lnTo>
                <a:lnTo>
                  <a:pt x="77153" y="169450"/>
                </a:lnTo>
                <a:lnTo>
                  <a:pt x="80721" y="172473"/>
                </a:lnTo>
                <a:lnTo>
                  <a:pt x="85462" y="173985"/>
                </a:lnTo>
                <a:lnTo>
                  <a:pt x="89031" y="175509"/>
                </a:lnTo>
                <a:lnTo>
                  <a:pt x="92589" y="177021"/>
                </a:lnTo>
                <a:lnTo>
                  <a:pt x="97341" y="180044"/>
                </a:lnTo>
                <a:lnTo>
                  <a:pt x="102082" y="181556"/>
                </a:lnTo>
                <a:lnTo>
                  <a:pt x="105650" y="183067"/>
                </a:lnTo>
                <a:lnTo>
                  <a:pt x="109209" y="183067"/>
                </a:lnTo>
                <a:lnTo>
                  <a:pt x="112767" y="184579"/>
                </a:lnTo>
                <a:lnTo>
                  <a:pt x="116326" y="184579"/>
                </a:lnTo>
                <a:lnTo>
                  <a:pt x="121077" y="186090"/>
                </a:lnTo>
                <a:lnTo>
                  <a:pt x="123453" y="187602"/>
                </a:lnTo>
                <a:lnTo>
                  <a:pt x="125828" y="187602"/>
                </a:lnTo>
                <a:lnTo>
                  <a:pt x="129387" y="189126"/>
                </a:lnTo>
                <a:lnTo>
                  <a:pt x="141255" y="189126"/>
                </a:lnTo>
                <a:lnTo>
                  <a:pt x="137696" y="186090"/>
                </a:lnTo>
                <a:lnTo>
                  <a:pt x="135321" y="183067"/>
                </a:lnTo>
                <a:lnTo>
                  <a:pt x="129387" y="180044"/>
                </a:lnTo>
                <a:lnTo>
                  <a:pt x="124635" y="175509"/>
                </a:lnTo>
                <a:lnTo>
                  <a:pt x="118701" y="170962"/>
                </a:lnTo>
                <a:lnTo>
                  <a:pt x="113950" y="167939"/>
                </a:lnTo>
                <a:lnTo>
                  <a:pt x="110392" y="163404"/>
                </a:lnTo>
                <a:lnTo>
                  <a:pt x="106833" y="160381"/>
                </a:lnTo>
                <a:lnTo>
                  <a:pt x="104457" y="158856"/>
                </a:lnTo>
                <a:lnTo>
                  <a:pt x="100899" y="155833"/>
                </a:lnTo>
                <a:lnTo>
                  <a:pt x="97341" y="151298"/>
                </a:lnTo>
                <a:lnTo>
                  <a:pt x="93772" y="149787"/>
                </a:lnTo>
                <a:lnTo>
                  <a:pt x="91396" y="145239"/>
                </a:lnTo>
                <a:lnTo>
                  <a:pt x="87838" y="143728"/>
                </a:lnTo>
                <a:lnTo>
                  <a:pt x="84280" y="139193"/>
                </a:lnTo>
                <a:lnTo>
                  <a:pt x="81904" y="136170"/>
                </a:lnTo>
                <a:lnTo>
                  <a:pt x="78345" y="133147"/>
                </a:lnTo>
                <a:lnTo>
                  <a:pt x="75970" y="130111"/>
                </a:lnTo>
                <a:lnTo>
                  <a:pt x="70036" y="122553"/>
                </a:lnTo>
                <a:lnTo>
                  <a:pt x="65284" y="116494"/>
                </a:lnTo>
                <a:lnTo>
                  <a:pt x="62909" y="111959"/>
                </a:lnTo>
                <a:lnTo>
                  <a:pt x="60543" y="107424"/>
                </a:lnTo>
                <a:lnTo>
                  <a:pt x="58168" y="102877"/>
                </a:lnTo>
                <a:lnTo>
                  <a:pt x="56975" y="99853"/>
                </a:lnTo>
                <a:lnTo>
                  <a:pt x="54599" y="95319"/>
                </a:lnTo>
                <a:lnTo>
                  <a:pt x="52233" y="90784"/>
                </a:lnTo>
                <a:lnTo>
                  <a:pt x="51041" y="86236"/>
                </a:lnTo>
                <a:lnTo>
                  <a:pt x="49858" y="81702"/>
                </a:lnTo>
                <a:lnTo>
                  <a:pt x="47482" y="75655"/>
                </a:lnTo>
                <a:lnTo>
                  <a:pt x="46289" y="71108"/>
                </a:lnTo>
                <a:lnTo>
                  <a:pt x="45107" y="66573"/>
                </a:lnTo>
                <a:lnTo>
                  <a:pt x="42731" y="62038"/>
                </a:lnTo>
                <a:lnTo>
                  <a:pt x="41548" y="57491"/>
                </a:lnTo>
                <a:lnTo>
                  <a:pt x="40355" y="52956"/>
                </a:lnTo>
                <a:lnTo>
                  <a:pt x="39172" y="46910"/>
                </a:lnTo>
                <a:lnTo>
                  <a:pt x="39172" y="43874"/>
                </a:lnTo>
                <a:lnTo>
                  <a:pt x="36797" y="37827"/>
                </a:lnTo>
                <a:lnTo>
                  <a:pt x="35614" y="33293"/>
                </a:lnTo>
                <a:lnTo>
                  <a:pt x="34421" y="30257"/>
                </a:lnTo>
                <a:lnTo>
                  <a:pt x="34421" y="25722"/>
                </a:lnTo>
                <a:lnTo>
                  <a:pt x="33238" y="18151"/>
                </a:lnTo>
                <a:lnTo>
                  <a:pt x="32046" y="12105"/>
                </a:lnTo>
                <a:lnTo>
                  <a:pt x="30863" y="7570"/>
                </a:lnTo>
                <a:lnTo>
                  <a:pt x="308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280046" y="4483360"/>
            <a:ext cx="132945" cy="184579"/>
          </a:xfrm>
          <a:custGeom>
            <a:avLst/>
            <a:gdLst/>
            <a:ahLst/>
            <a:cxnLst/>
            <a:rect l="l" t="t" r="r" b="b"/>
            <a:pathLst>
              <a:path w="132945" h="184579">
                <a:moveTo>
                  <a:pt x="7126" y="51432"/>
                </a:moveTo>
                <a:lnTo>
                  <a:pt x="9492" y="54468"/>
                </a:lnTo>
                <a:lnTo>
                  <a:pt x="10685" y="59002"/>
                </a:lnTo>
                <a:lnTo>
                  <a:pt x="11868" y="63537"/>
                </a:lnTo>
                <a:lnTo>
                  <a:pt x="13061" y="68072"/>
                </a:lnTo>
                <a:lnTo>
                  <a:pt x="15436" y="72619"/>
                </a:lnTo>
                <a:lnTo>
                  <a:pt x="17802" y="77154"/>
                </a:lnTo>
                <a:lnTo>
                  <a:pt x="18995" y="81689"/>
                </a:lnTo>
                <a:lnTo>
                  <a:pt x="22553" y="86236"/>
                </a:lnTo>
                <a:lnTo>
                  <a:pt x="23746" y="90771"/>
                </a:lnTo>
                <a:lnTo>
                  <a:pt x="27304" y="96818"/>
                </a:lnTo>
                <a:lnTo>
                  <a:pt x="29680" y="101365"/>
                </a:lnTo>
                <a:lnTo>
                  <a:pt x="33238" y="107411"/>
                </a:lnTo>
                <a:lnTo>
                  <a:pt x="35614" y="111959"/>
                </a:lnTo>
                <a:lnTo>
                  <a:pt x="39172" y="118005"/>
                </a:lnTo>
                <a:lnTo>
                  <a:pt x="42731" y="122540"/>
                </a:lnTo>
                <a:lnTo>
                  <a:pt x="45107" y="127087"/>
                </a:lnTo>
                <a:lnTo>
                  <a:pt x="48665" y="131622"/>
                </a:lnTo>
                <a:lnTo>
                  <a:pt x="52233" y="136157"/>
                </a:lnTo>
                <a:lnTo>
                  <a:pt x="54599" y="140705"/>
                </a:lnTo>
                <a:lnTo>
                  <a:pt x="56975" y="145239"/>
                </a:lnTo>
                <a:lnTo>
                  <a:pt x="60543" y="148262"/>
                </a:lnTo>
                <a:lnTo>
                  <a:pt x="62909" y="152797"/>
                </a:lnTo>
                <a:lnTo>
                  <a:pt x="67660" y="157345"/>
                </a:lnTo>
                <a:lnTo>
                  <a:pt x="73594" y="163391"/>
                </a:lnTo>
                <a:lnTo>
                  <a:pt x="77153" y="167939"/>
                </a:lnTo>
                <a:lnTo>
                  <a:pt x="81904" y="172473"/>
                </a:lnTo>
                <a:lnTo>
                  <a:pt x="85462" y="175497"/>
                </a:lnTo>
                <a:lnTo>
                  <a:pt x="87838" y="178520"/>
                </a:lnTo>
                <a:lnTo>
                  <a:pt x="91406" y="180031"/>
                </a:lnTo>
                <a:lnTo>
                  <a:pt x="93772" y="183067"/>
                </a:lnTo>
                <a:lnTo>
                  <a:pt x="96148" y="184579"/>
                </a:lnTo>
                <a:lnTo>
                  <a:pt x="98523" y="184579"/>
                </a:lnTo>
                <a:lnTo>
                  <a:pt x="132945" y="158856"/>
                </a:lnTo>
                <a:lnTo>
                  <a:pt x="130569" y="157345"/>
                </a:lnTo>
                <a:lnTo>
                  <a:pt x="128204" y="154322"/>
                </a:lnTo>
                <a:lnTo>
                  <a:pt x="125828" y="154322"/>
                </a:lnTo>
                <a:lnTo>
                  <a:pt x="122260" y="151286"/>
                </a:lnTo>
                <a:lnTo>
                  <a:pt x="117518" y="148262"/>
                </a:lnTo>
                <a:lnTo>
                  <a:pt x="112767" y="143728"/>
                </a:lnTo>
                <a:lnTo>
                  <a:pt x="108016" y="140705"/>
                </a:lnTo>
                <a:lnTo>
                  <a:pt x="102082" y="136157"/>
                </a:lnTo>
                <a:lnTo>
                  <a:pt x="97341" y="131622"/>
                </a:lnTo>
                <a:lnTo>
                  <a:pt x="93772" y="128599"/>
                </a:lnTo>
                <a:lnTo>
                  <a:pt x="91406" y="125576"/>
                </a:lnTo>
                <a:lnTo>
                  <a:pt x="87838" y="122540"/>
                </a:lnTo>
                <a:lnTo>
                  <a:pt x="85462" y="119517"/>
                </a:lnTo>
                <a:lnTo>
                  <a:pt x="81904" y="116494"/>
                </a:lnTo>
                <a:lnTo>
                  <a:pt x="78345" y="113470"/>
                </a:lnTo>
                <a:lnTo>
                  <a:pt x="75970" y="110435"/>
                </a:lnTo>
                <a:lnTo>
                  <a:pt x="73594" y="107411"/>
                </a:lnTo>
                <a:lnTo>
                  <a:pt x="67660" y="99853"/>
                </a:lnTo>
                <a:lnTo>
                  <a:pt x="62909" y="93794"/>
                </a:lnTo>
                <a:lnTo>
                  <a:pt x="59350" y="89260"/>
                </a:lnTo>
                <a:lnTo>
                  <a:pt x="56975" y="84725"/>
                </a:lnTo>
                <a:lnTo>
                  <a:pt x="54599" y="81689"/>
                </a:lnTo>
                <a:lnTo>
                  <a:pt x="52233" y="77154"/>
                </a:lnTo>
                <a:lnTo>
                  <a:pt x="48665" y="72619"/>
                </a:lnTo>
                <a:lnTo>
                  <a:pt x="47482" y="68072"/>
                </a:lnTo>
                <a:lnTo>
                  <a:pt x="43924" y="65049"/>
                </a:lnTo>
                <a:lnTo>
                  <a:pt x="42731" y="60514"/>
                </a:lnTo>
                <a:lnTo>
                  <a:pt x="39172" y="57491"/>
                </a:lnTo>
                <a:lnTo>
                  <a:pt x="37990" y="52943"/>
                </a:lnTo>
                <a:lnTo>
                  <a:pt x="35614" y="48409"/>
                </a:lnTo>
                <a:lnTo>
                  <a:pt x="33238" y="45385"/>
                </a:lnTo>
                <a:lnTo>
                  <a:pt x="30863" y="37815"/>
                </a:lnTo>
                <a:lnTo>
                  <a:pt x="27304" y="31768"/>
                </a:lnTo>
                <a:lnTo>
                  <a:pt x="23746" y="24198"/>
                </a:lnTo>
                <a:lnTo>
                  <a:pt x="21370" y="18151"/>
                </a:lnTo>
                <a:lnTo>
                  <a:pt x="18995" y="12105"/>
                </a:lnTo>
                <a:lnTo>
                  <a:pt x="17802" y="9069"/>
                </a:lnTo>
                <a:lnTo>
                  <a:pt x="15436" y="4534"/>
                </a:lnTo>
                <a:lnTo>
                  <a:pt x="14243" y="3023"/>
                </a:lnTo>
                <a:lnTo>
                  <a:pt x="14243" y="0"/>
                </a:lnTo>
                <a:lnTo>
                  <a:pt x="0" y="13617"/>
                </a:lnTo>
                <a:lnTo>
                  <a:pt x="0" y="18151"/>
                </a:lnTo>
                <a:lnTo>
                  <a:pt x="1192" y="21174"/>
                </a:lnTo>
                <a:lnTo>
                  <a:pt x="1192" y="24198"/>
                </a:lnTo>
                <a:lnTo>
                  <a:pt x="2375" y="30257"/>
                </a:lnTo>
                <a:lnTo>
                  <a:pt x="3558" y="36303"/>
                </a:lnTo>
                <a:lnTo>
                  <a:pt x="5934" y="43874"/>
                </a:lnTo>
                <a:lnTo>
                  <a:pt x="5934" y="46897"/>
                </a:lnTo>
                <a:lnTo>
                  <a:pt x="7126" y="514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8386880" y="4062756"/>
            <a:ext cx="58168" cy="154322"/>
          </a:xfrm>
          <a:custGeom>
            <a:avLst/>
            <a:gdLst/>
            <a:ahLst/>
            <a:cxnLst/>
            <a:rect l="l" t="t" r="r" b="b"/>
            <a:pathLst>
              <a:path w="58168" h="154322">
                <a:moveTo>
                  <a:pt x="30863" y="86236"/>
                </a:moveTo>
                <a:lnTo>
                  <a:pt x="32046" y="81702"/>
                </a:lnTo>
                <a:lnTo>
                  <a:pt x="32046" y="78678"/>
                </a:lnTo>
                <a:lnTo>
                  <a:pt x="33238" y="74131"/>
                </a:lnTo>
                <a:lnTo>
                  <a:pt x="34421" y="68085"/>
                </a:lnTo>
                <a:lnTo>
                  <a:pt x="36797" y="60514"/>
                </a:lnTo>
                <a:lnTo>
                  <a:pt x="37980" y="52956"/>
                </a:lnTo>
                <a:lnTo>
                  <a:pt x="39172" y="46897"/>
                </a:lnTo>
                <a:lnTo>
                  <a:pt x="41548" y="40851"/>
                </a:lnTo>
                <a:lnTo>
                  <a:pt x="43924" y="36316"/>
                </a:lnTo>
                <a:lnTo>
                  <a:pt x="45107" y="30257"/>
                </a:lnTo>
                <a:lnTo>
                  <a:pt x="46289" y="24210"/>
                </a:lnTo>
                <a:lnTo>
                  <a:pt x="48665" y="21174"/>
                </a:lnTo>
                <a:lnTo>
                  <a:pt x="51041" y="16640"/>
                </a:lnTo>
                <a:lnTo>
                  <a:pt x="51041" y="12105"/>
                </a:lnTo>
                <a:lnTo>
                  <a:pt x="53416" y="9082"/>
                </a:lnTo>
                <a:lnTo>
                  <a:pt x="54599" y="6046"/>
                </a:lnTo>
                <a:lnTo>
                  <a:pt x="55792" y="4534"/>
                </a:lnTo>
                <a:lnTo>
                  <a:pt x="56975" y="1511"/>
                </a:lnTo>
                <a:lnTo>
                  <a:pt x="58168" y="0"/>
                </a:lnTo>
                <a:lnTo>
                  <a:pt x="55792" y="0"/>
                </a:lnTo>
                <a:lnTo>
                  <a:pt x="52233" y="3023"/>
                </a:lnTo>
                <a:lnTo>
                  <a:pt x="48665" y="3023"/>
                </a:lnTo>
                <a:lnTo>
                  <a:pt x="46289" y="6046"/>
                </a:lnTo>
                <a:lnTo>
                  <a:pt x="42731" y="7570"/>
                </a:lnTo>
                <a:lnTo>
                  <a:pt x="39172" y="10593"/>
                </a:lnTo>
                <a:lnTo>
                  <a:pt x="35614" y="13617"/>
                </a:lnTo>
                <a:lnTo>
                  <a:pt x="32046" y="18151"/>
                </a:lnTo>
                <a:lnTo>
                  <a:pt x="27304" y="21174"/>
                </a:lnTo>
                <a:lnTo>
                  <a:pt x="23736" y="27234"/>
                </a:lnTo>
                <a:lnTo>
                  <a:pt x="20177" y="31768"/>
                </a:lnTo>
                <a:lnTo>
                  <a:pt x="17802" y="37827"/>
                </a:lnTo>
                <a:lnTo>
                  <a:pt x="15426" y="40851"/>
                </a:lnTo>
                <a:lnTo>
                  <a:pt x="14243" y="43874"/>
                </a:lnTo>
                <a:lnTo>
                  <a:pt x="13061" y="48409"/>
                </a:lnTo>
                <a:lnTo>
                  <a:pt x="11868" y="52956"/>
                </a:lnTo>
                <a:lnTo>
                  <a:pt x="9492" y="59002"/>
                </a:lnTo>
                <a:lnTo>
                  <a:pt x="7126" y="66573"/>
                </a:lnTo>
                <a:lnTo>
                  <a:pt x="7126" y="69596"/>
                </a:lnTo>
                <a:lnTo>
                  <a:pt x="5934" y="74131"/>
                </a:lnTo>
                <a:lnTo>
                  <a:pt x="4751" y="78678"/>
                </a:lnTo>
                <a:lnTo>
                  <a:pt x="4751" y="81702"/>
                </a:lnTo>
                <a:lnTo>
                  <a:pt x="3558" y="86236"/>
                </a:lnTo>
                <a:lnTo>
                  <a:pt x="3558" y="89260"/>
                </a:lnTo>
                <a:lnTo>
                  <a:pt x="2375" y="93807"/>
                </a:lnTo>
                <a:lnTo>
                  <a:pt x="2375" y="96830"/>
                </a:lnTo>
                <a:lnTo>
                  <a:pt x="1182" y="104388"/>
                </a:lnTo>
                <a:lnTo>
                  <a:pt x="1182" y="116494"/>
                </a:lnTo>
                <a:lnTo>
                  <a:pt x="0" y="124064"/>
                </a:lnTo>
                <a:lnTo>
                  <a:pt x="0" y="142216"/>
                </a:lnTo>
                <a:lnTo>
                  <a:pt x="24929" y="154322"/>
                </a:lnTo>
                <a:lnTo>
                  <a:pt x="24929" y="139193"/>
                </a:lnTo>
                <a:lnTo>
                  <a:pt x="26111" y="133134"/>
                </a:lnTo>
                <a:lnTo>
                  <a:pt x="26111" y="127087"/>
                </a:lnTo>
                <a:lnTo>
                  <a:pt x="27304" y="121041"/>
                </a:lnTo>
                <a:lnTo>
                  <a:pt x="27304" y="116494"/>
                </a:lnTo>
                <a:lnTo>
                  <a:pt x="28487" y="113470"/>
                </a:lnTo>
                <a:lnTo>
                  <a:pt x="28487" y="101365"/>
                </a:lnTo>
                <a:lnTo>
                  <a:pt x="29680" y="98342"/>
                </a:lnTo>
                <a:lnTo>
                  <a:pt x="29680" y="93807"/>
                </a:lnTo>
                <a:lnTo>
                  <a:pt x="30863" y="90771"/>
                </a:lnTo>
                <a:lnTo>
                  <a:pt x="30863" y="862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955987" y="3852416"/>
            <a:ext cx="121077" cy="80228"/>
          </a:xfrm>
          <a:custGeom>
            <a:avLst/>
            <a:gdLst/>
            <a:ahLst/>
            <a:cxnLst/>
            <a:rect l="l" t="t" r="r" b="b"/>
            <a:pathLst>
              <a:path w="121077" h="80228">
                <a:moveTo>
                  <a:pt x="26111" y="72657"/>
                </a:moveTo>
                <a:lnTo>
                  <a:pt x="28487" y="74169"/>
                </a:lnTo>
                <a:lnTo>
                  <a:pt x="32046" y="75681"/>
                </a:lnTo>
                <a:lnTo>
                  <a:pt x="35614" y="77205"/>
                </a:lnTo>
                <a:lnTo>
                  <a:pt x="39172" y="77205"/>
                </a:lnTo>
                <a:lnTo>
                  <a:pt x="41548" y="78717"/>
                </a:lnTo>
                <a:lnTo>
                  <a:pt x="45107" y="80228"/>
                </a:lnTo>
                <a:lnTo>
                  <a:pt x="65284" y="80228"/>
                </a:lnTo>
                <a:lnTo>
                  <a:pt x="68853" y="78717"/>
                </a:lnTo>
                <a:lnTo>
                  <a:pt x="73594" y="77205"/>
                </a:lnTo>
                <a:lnTo>
                  <a:pt x="77153" y="77205"/>
                </a:lnTo>
                <a:lnTo>
                  <a:pt x="81904" y="75681"/>
                </a:lnTo>
                <a:lnTo>
                  <a:pt x="86655" y="72657"/>
                </a:lnTo>
                <a:lnTo>
                  <a:pt x="90214" y="69634"/>
                </a:lnTo>
                <a:lnTo>
                  <a:pt x="92589" y="66611"/>
                </a:lnTo>
                <a:lnTo>
                  <a:pt x="97341" y="65100"/>
                </a:lnTo>
                <a:lnTo>
                  <a:pt x="99706" y="62076"/>
                </a:lnTo>
                <a:lnTo>
                  <a:pt x="103275" y="60552"/>
                </a:lnTo>
                <a:lnTo>
                  <a:pt x="105650" y="57529"/>
                </a:lnTo>
                <a:lnTo>
                  <a:pt x="108016" y="56017"/>
                </a:lnTo>
                <a:lnTo>
                  <a:pt x="111584" y="49920"/>
                </a:lnTo>
                <a:lnTo>
                  <a:pt x="115143" y="43950"/>
                </a:lnTo>
                <a:lnTo>
                  <a:pt x="117518" y="39377"/>
                </a:lnTo>
                <a:lnTo>
                  <a:pt x="119894" y="34804"/>
                </a:lnTo>
                <a:lnTo>
                  <a:pt x="121077" y="28834"/>
                </a:lnTo>
                <a:lnTo>
                  <a:pt x="121077" y="16640"/>
                </a:lnTo>
                <a:lnTo>
                  <a:pt x="119894" y="10670"/>
                </a:lnTo>
                <a:lnTo>
                  <a:pt x="118701" y="6097"/>
                </a:lnTo>
                <a:lnTo>
                  <a:pt x="115143" y="4572"/>
                </a:lnTo>
                <a:lnTo>
                  <a:pt x="112767" y="3048"/>
                </a:lnTo>
                <a:lnTo>
                  <a:pt x="109209" y="1524"/>
                </a:lnTo>
                <a:lnTo>
                  <a:pt x="106833" y="1524"/>
                </a:lnTo>
                <a:lnTo>
                  <a:pt x="100899" y="0"/>
                </a:lnTo>
                <a:lnTo>
                  <a:pt x="99706" y="0"/>
                </a:lnTo>
                <a:lnTo>
                  <a:pt x="98523" y="1524"/>
                </a:lnTo>
                <a:lnTo>
                  <a:pt x="98523" y="9145"/>
                </a:lnTo>
                <a:lnTo>
                  <a:pt x="97341" y="16640"/>
                </a:lnTo>
                <a:lnTo>
                  <a:pt x="94965" y="19688"/>
                </a:lnTo>
                <a:lnTo>
                  <a:pt x="92589" y="22737"/>
                </a:lnTo>
                <a:lnTo>
                  <a:pt x="91406" y="25785"/>
                </a:lnTo>
                <a:lnTo>
                  <a:pt x="87838" y="30358"/>
                </a:lnTo>
                <a:lnTo>
                  <a:pt x="84280" y="33280"/>
                </a:lnTo>
                <a:lnTo>
                  <a:pt x="81904" y="36328"/>
                </a:lnTo>
                <a:lnTo>
                  <a:pt x="75970" y="40901"/>
                </a:lnTo>
                <a:lnTo>
                  <a:pt x="72411" y="43950"/>
                </a:lnTo>
                <a:lnTo>
                  <a:pt x="68853" y="45474"/>
                </a:lnTo>
                <a:lnTo>
                  <a:pt x="65284" y="46999"/>
                </a:lnTo>
                <a:lnTo>
                  <a:pt x="62909" y="48396"/>
                </a:lnTo>
                <a:lnTo>
                  <a:pt x="59350" y="48396"/>
                </a:lnTo>
                <a:lnTo>
                  <a:pt x="56975" y="49920"/>
                </a:lnTo>
                <a:lnTo>
                  <a:pt x="53416" y="49920"/>
                </a:lnTo>
                <a:lnTo>
                  <a:pt x="49858" y="51444"/>
                </a:lnTo>
                <a:lnTo>
                  <a:pt x="47482" y="52969"/>
                </a:lnTo>
                <a:lnTo>
                  <a:pt x="41548" y="52969"/>
                </a:lnTo>
                <a:lnTo>
                  <a:pt x="37990" y="54506"/>
                </a:lnTo>
                <a:lnTo>
                  <a:pt x="28487" y="54506"/>
                </a:lnTo>
                <a:lnTo>
                  <a:pt x="23746" y="56017"/>
                </a:lnTo>
                <a:lnTo>
                  <a:pt x="17802" y="54506"/>
                </a:lnTo>
                <a:lnTo>
                  <a:pt x="5934" y="54506"/>
                </a:lnTo>
                <a:lnTo>
                  <a:pt x="2375" y="52969"/>
                </a:lnTo>
                <a:lnTo>
                  <a:pt x="0" y="52969"/>
                </a:lnTo>
                <a:lnTo>
                  <a:pt x="1192" y="56017"/>
                </a:lnTo>
                <a:lnTo>
                  <a:pt x="4751" y="59040"/>
                </a:lnTo>
                <a:lnTo>
                  <a:pt x="8309" y="62076"/>
                </a:lnTo>
                <a:lnTo>
                  <a:pt x="11868" y="65100"/>
                </a:lnTo>
                <a:lnTo>
                  <a:pt x="16619" y="69634"/>
                </a:lnTo>
                <a:lnTo>
                  <a:pt x="22553" y="72657"/>
                </a:lnTo>
                <a:lnTo>
                  <a:pt x="26111" y="726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471160" y="3850892"/>
            <a:ext cx="164951" cy="242121"/>
          </a:xfrm>
          <a:custGeom>
            <a:avLst/>
            <a:gdLst/>
            <a:ahLst/>
            <a:cxnLst/>
            <a:rect l="l" t="t" r="r" b="b"/>
            <a:pathLst>
              <a:path w="164951" h="242121">
                <a:moveTo>
                  <a:pt x="24929" y="214887"/>
                </a:moveTo>
                <a:lnTo>
                  <a:pt x="29670" y="220946"/>
                </a:lnTo>
                <a:lnTo>
                  <a:pt x="34421" y="226992"/>
                </a:lnTo>
                <a:lnTo>
                  <a:pt x="39172" y="231527"/>
                </a:lnTo>
                <a:lnTo>
                  <a:pt x="45107" y="236074"/>
                </a:lnTo>
                <a:lnTo>
                  <a:pt x="49858" y="237586"/>
                </a:lnTo>
                <a:lnTo>
                  <a:pt x="55792" y="240609"/>
                </a:lnTo>
                <a:lnTo>
                  <a:pt x="64102" y="240609"/>
                </a:lnTo>
                <a:lnTo>
                  <a:pt x="67660" y="242121"/>
                </a:lnTo>
                <a:lnTo>
                  <a:pt x="73594" y="240609"/>
                </a:lnTo>
                <a:lnTo>
                  <a:pt x="79528" y="239098"/>
                </a:lnTo>
                <a:lnTo>
                  <a:pt x="81904" y="237586"/>
                </a:lnTo>
                <a:lnTo>
                  <a:pt x="84280" y="236074"/>
                </a:lnTo>
                <a:lnTo>
                  <a:pt x="87838" y="236074"/>
                </a:lnTo>
                <a:lnTo>
                  <a:pt x="90214" y="234563"/>
                </a:lnTo>
                <a:lnTo>
                  <a:pt x="96148" y="230015"/>
                </a:lnTo>
                <a:lnTo>
                  <a:pt x="102082" y="226992"/>
                </a:lnTo>
                <a:lnTo>
                  <a:pt x="104457" y="225481"/>
                </a:lnTo>
                <a:lnTo>
                  <a:pt x="108016" y="222457"/>
                </a:lnTo>
                <a:lnTo>
                  <a:pt x="110392" y="220946"/>
                </a:lnTo>
                <a:lnTo>
                  <a:pt x="113950" y="219434"/>
                </a:lnTo>
                <a:lnTo>
                  <a:pt x="118701" y="214887"/>
                </a:lnTo>
                <a:lnTo>
                  <a:pt x="123453" y="208840"/>
                </a:lnTo>
                <a:lnTo>
                  <a:pt x="128194" y="204293"/>
                </a:lnTo>
                <a:lnTo>
                  <a:pt x="132945" y="199758"/>
                </a:lnTo>
                <a:lnTo>
                  <a:pt x="137696" y="193712"/>
                </a:lnTo>
                <a:lnTo>
                  <a:pt x="141255" y="189164"/>
                </a:lnTo>
                <a:lnTo>
                  <a:pt x="144813" y="184630"/>
                </a:lnTo>
                <a:lnTo>
                  <a:pt x="149565" y="180095"/>
                </a:lnTo>
                <a:lnTo>
                  <a:pt x="151920" y="175547"/>
                </a:lnTo>
                <a:lnTo>
                  <a:pt x="155529" y="172524"/>
                </a:lnTo>
                <a:lnTo>
                  <a:pt x="157834" y="167989"/>
                </a:lnTo>
                <a:lnTo>
                  <a:pt x="160240" y="166478"/>
                </a:lnTo>
                <a:lnTo>
                  <a:pt x="162646" y="161930"/>
                </a:lnTo>
                <a:lnTo>
                  <a:pt x="164951" y="160419"/>
                </a:lnTo>
                <a:lnTo>
                  <a:pt x="162646" y="160419"/>
                </a:lnTo>
                <a:lnTo>
                  <a:pt x="160240" y="163455"/>
                </a:lnTo>
                <a:lnTo>
                  <a:pt x="157834" y="164966"/>
                </a:lnTo>
                <a:lnTo>
                  <a:pt x="155529" y="166478"/>
                </a:lnTo>
                <a:lnTo>
                  <a:pt x="151920" y="169501"/>
                </a:lnTo>
                <a:lnTo>
                  <a:pt x="149565" y="172524"/>
                </a:lnTo>
                <a:lnTo>
                  <a:pt x="144813" y="174036"/>
                </a:lnTo>
                <a:lnTo>
                  <a:pt x="141255" y="177072"/>
                </a:lnTo>
                <a:lnTo>
                  <a:pt x="136504" y="180095"/>
                </a:lnTo>
                <a:lnTo>
                  <a:pt x="132945" y="183118"/>
                </a:lnTo>
                <a:lnTo>
                  <a:pt x="127011" y="186141"/>
                </a:lnTo>
                <a:lnTo>
                  <a:pt x="123453" y="189164"/>
                </a:lnTo>
                <a:lnTo>
                  <a:pt x="117518" y="190676"/>
                </a:lnTo>
                <a:lnTo>
                  <a:pt x="112767" y="193712"/>
                </a:lnTo>
                <a:lnTo>
                  <a:pt x="106833" y="195223"/>
                </a:lnTo>
                <a:lnTo>
                  <a:pt x="102082" y="198247"/>
                </a:lnTo>
                <a:lnTo>
                  <a:pt x="96148" y="199758"/>
                </a:lnTo>
                <a:lnTo>
                  <a:pt x="91396" y="201270"/>
                </a:lnTo>
                <a:lnTo>
                  <a:pt x="85462" y="201270"/>
                </a:lnTo>
                <a:lnTo>
                  <a:pt x="80721" y="202781"/>
                </a:lnTo>
                <a:lnTo>
                  <a:pt x="70036" y="202781"/>
                </a:lnTo>
                <a:lnTo>
                  <a:pt x="65284" y="201270"/>
                </a:lnTo>
                <a:lnTo>
                  <a:pt x="60533" y="199758"/>
                </a:lnTo>
                <a:lnTo>
                  <a:pt x="55792" y="196735"/>
                </a:lnTo>
                <a:lnTo>
                  <a:pt x="51041" y="195223"/>
                </a:lnTo>
                <a:lnTo>
                  <a:pt x="46289" y="190676"/>
                </a:lnTo>
                <a:lnTo>
                  <a:pt x="42731" y="187653"/>
                </a:lnTo>
                <a:lnTo>
                  <a:pt x="39172" y="183118"/>
                </a:lnTo>
                <a:lnTo>
                  <a:pt x="36797" y="177072"/>
                </a:lnTo>
                <a:lnTo>
                  <a:pt x="32046" y="171013"/>
                </a:lnTo>
                <a:lnTo>
                  <a:pt x="29670" y="163455"/>
                </a:lnTo>
                <a:lnTo>
                  <a:pt x="27304" y="157396"/>
                </a:lnTo>
                <a:lnTo>
                  <a:pt x="26111" y="149838"/>
                </a:lnTo>
                <a:lnTo>
                  <a:pt x="24929" y="145290"/>
                </a:lnTo>
                <a:lnTo>
                  <a:pt x="24929" y="142267"/>
                </a:lnTo>
                <a:lnTo>
                  <a:pt x="23736" y="137732"/>
                </a:lnTo>
                <a:lnTo>
                  <a:pt x="23736" y="134709"/>
                </a:lnTo>
                <a:lnTo>
                  <a:pt x="22553" y="127138"/>
                </a:lnTo>
                <a:lnTo>
                  <a:pt x="22553" y="121092"/>
                </a:lnTo>
                <a:lnTo>
                  <a:pt x="21360" y="116544"/>
                </a:lnTo>
                <a:lnTo>
                  <a:pt x="21360" y="96881"/>
                </a:lnTo>
                <a:lnTo>
                  <a:pt x="22553" y="90822"/>
                </a:lnTo>
                <a:lnTo>
                  <a:pt x="22553" y="83264"/>
                </a:lnTo>
                <a:lnTo>
                  <a:pt x="23736" y="75693"/>
                </a:lnTo>
                <a:lnTo>
                  <a:pt x="24929" y="68135"/>
                </a:lnTo>
                <a:lnTo>
                  <a:pt x="26111" y="62076"/>
                </a:lnTo>
                <a:lnTo>
                  <a:pt x="27304" y="56030"/>
                </a:lnTo>
                <a:lnTo>
                  <a:pt x="28487" y="48523"/>
                </a:lnTo>
                <a:lnTo>
                  <a:pt x="30863" y="42426"/>
                </a:lnTo>
                <a:lnTo>
                  <a:pt x="32046" y="36328"/>
                </a:lnTo>
                <a:lnTo>
                  <a:pt x="33238" y="30358"/>
                </a:lnTo>
                <a:lnTo>
                  <a:pt x="34421" y="25785"/>
                </a:lnTo>
                <a:lnTo>
                  <a:pt x="35614" y="21213"/>
                </a:lnTo>
                <a:lnTo>
                  <a:pt x="36797" y="16640"/>
                </a:lnTo>
                <a:lnTo>
                  <a:pt x="37980" y="13718"/>
                </a:lnTo>
                <a:lnTo>
                  <a:pt x="39172" y="9145"/>
                </a:lnTo>
                <a:lnTo>
                  <a:pt x="40355" y="6097"/>
                </a:lnTo>
                <a:lnTo>
                  <a:pt x="41548" y="4572"/>
                </a:lnTo>
                <a:lnTo>
                  <a:pt x="42731" y="0"/>
                </a:lnTo>
                <a:lnTo>
                  <a:pt x="22553" y="0"/>
                </a:lnTo>
                <a:lnTo>
                  <a:pt x="21360" y="1524"/>
                </a:lnTo>
                <a:lnTo>
                  <a:pt x="20177" y="6097"/>
                </a:lnTo>
                <a:lnTo>
                  <a:pt x="18995" y="7621"/>
                </a:lnTo>
                <a:lnTo>
                  <a:pt x="17802" y="12194"/>
                </a:lnTo>
                <a:lnTo>
                  <a:pt x="15426" y="15242"/>
                </a:lnTo>
                <a:lnTo>
                  <a:pt x="14243" y="21213"/>
                </a:lnTo>
                <a:lnTo>
                  <a:pt x="13061" y="25785"/>
                </a:lnTo>
                <a:lnTo>
                  <a:pt x="11868" y="31883"/>
                </a:lnTo>
                <a:lnTo>
                  <a:pt x="9492" y="37853"/>
                </a:lnTo>
                <a:lnTo>
                  <a:pt x="8309" y="45474"/>
                </a:lnTo>
                <a:lnTo>
                  <a:pt x="7116" y="51444"/>
                </a:lnTo>
                <a:lnTo>
                  <a:pt x="5934" y="59053"/>
                </a:lnTo>
                <a:lnTo>
                  <a:pt x="4751" y="63601"/>
                </a:lnTo>
                <a:lnTo>
                  <a:pt x="3558" y="66624"/>
                </a:lnTo>
                <a:lnTo>
                  <a:pt x="3558" y="75693"/>
                </a:lnTo>
                <a:lnTo>
                  <a:pt x="2375" y="78729"/>
                </a:lnTo>
                <a:lnTo>
                  <a:pt x="2375" y="83264"/>
                </a:lnTo>
                <a:lnTo>
                  <a:pt x="1182" y="87799"/>
                </a:lnTo>
                <a:lnTo>
                  <a:pt x="1182" y="95369"/>
                </a:lnTo>
                <a:lnTo>
                  <a:pt x="0" y="99904"/>
                </a:lnTo>
                <a:lnTo>
                  <a:pt x="0" y="134709"/>
                </a:lnTo>
                <a:lnTo>
                  <a:pt x="1182" y="139244"/>
                </a:lnTo>
                <a:lnTo>
                  <a:pt x="2375" y="143779"/>
                </a:lnTo>
                <a:lnTo>
                  <a:pt x="2375" y="152861"/>
                </a:lnTo>
                <a:lnTo>
                  <a:pt x="3558" y="157396"/>
                </a:lnTo>
                <a:lnTo>
                  <a:pt x="3558" y="161930"/>
                </a:lnTo>
                <a:lnTo>
                  <a:pt x="4751" y="166478"/>
                </a:lnTo>
                <a:lnTo>
                  <a:pt x="5934" y="171013"/>
                </a:lnTo>
                <a:lnTo>
                  <a:pt x="7116" y="175547"/>
                </a:lnTo>
                <a:lnTo>
                  <a:pt x="9492" y="180095"/>
                </a:lnTo>
                <a:lnTo>
                  <a:pt x="9492" y="184630"/>
                </a:lnTo>
                <a:lnTo>
                  <a:pt x="11868" y="189164"/>
                </a:lnTo>
                <a:lnTo>
                  <a:pt x="13061" y="193712"/>
                </a:lnTo>
                <a:lnTo>
                  <a:pt x="15426" y="198247"/>
                </a:lnTo>
                <a:lnTo>
                  <a:pt x="16619" y="201270"/>
                </a:lnTo>
                <a:lnTo>
                  <a:pt x="18995" y="205817"/>
                </a:lnTo>
                <a:lnTo>
                  <a:pt x="21360" y="210352"/>
                </a:lnTo>
                <a:lnTo>
                  <a:pt x="24929" y="214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50240" y="1085476"/>
            <a:ext cx="7687418" cy="55829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57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3000">
              <a:latin typeface="Arial"/>
              <a:cs typeface="Arial"/>
            </a:endParaRPr>
          </a:p>
          <a:p>
            <a:pPr marL="12700" marR="65716">
              <a:lnSpc>
                <a:spcPct val="95825"/>
              </a:lnSpc>
              <a:spcBef>
                <a:spcPts val="712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“A”:</a:t>
            </a:r>
            <a:endParaRPr sz="3000">
              <a:latin typeface="Arial"/>
              <a:cs typeface="Arial"/>
            </a:endParaRPr>
          </a:p>
          <a:p>
            <a:pPr marL="127000" marR="65716">
              <a:lnSpc>
                <a:spcPct val="95825"/>
              </a:lnSpc>
              <a:spcBef>
                <a:spcPts val="873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ansmit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fec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-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oral.</a:t>
            </a:r>
            <a:endParaRPr sz="3000">
              <a:latin typeface="Arial"/>
              <a:cs typeface="Arial"/>
            </a:endParaRPr>
          </a:p>
          <a:p>
            <a:pPr marL="127000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incubação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12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40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dias.</a:t>
            </a:r>
            <a:endParaRPr sz="3000">
              <a:latin typeface="Arial"/>
              <a:cs typeface="Arial"/>
            </a:endParaRPr>
          </a:p>
          <a:p>
            <a:pPr marL="12700" marR="65716">
              <a:lnSpc>
                <a:spcPct val="95825"/>
              </a:lnSpc>
              <a:spcBef>
                <a:spcPts val="872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Hepati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“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B”:</a:t>
            </a:r>
            <a:endParaRPr sz="3000">
              <a:latin typeface="Arial"/>
              <a:cs typeface="Arial"/>
            </a:endParaRPr>
          </a:p>
          <a:p>
            <a:pPr marL="127000" marR="657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nhecida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também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hepati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  <a:p>
            <a:pPr marL="413816" marR="65716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sér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oduzida</a:t>
            </a:r>
            <a:r>
              <a:rPr dirty="0" smtClean="0" sz="30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vírus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DN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3000">
              <a:latin typeface="Arial"/>
              <a:cs typeface="Arial"/>
            </a:endParaRPr>
          </a:p>
          <a:p>
            <a:pPr marL="413816" marR="284352" indent="-286816">
              <a:lnSpc>
                <a:spcPct val="9994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ansmit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sang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ínea,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contacto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sexual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transplacentar.</a:t>
            </a:r>
            <a:endParaRPr sz="3000">
              <a:latin typeface="Arial"/>
              <a:cs typeface="Arial"/>
            </a:endParaRPr>
          </a:p>
          <a:p>
            <a:pPr marL="127000" marR="65716">
              <a:lnSpc>
                <a:spcPct val="95825"/>
              </a:lnSpc>
              <a:spcBef>
                <a:spcPts val="728"/>
              </a:spcBef>
            </a:pPr>
            <a:r>
              <a:rPr dirty="0" smtClean="0" sz="3000" spc="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Tempo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ncubação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3000">
              <a:latin typeface="Arial"/>
              <a:cs typeface="Arial"/>
            </a:endParaRPr>
          </a:p>
          <a:p>
            <a:pPr marL="1946402" marR="65716">
              <a:lnSpc>
                <a:spcPct val="101277"/>
              </a:lnSpc>
              <a:spcBef>
                <a:spcPts val="1829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4648200" y="2362200"/>
            <a:ext cx="3898900" cy="308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802640" y="1082085"/>
            <a:ext cx="3088683" cy="34535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intomas</a:t>
            </a:r>
            <a:endParaRPr sz="2800">
              <a:latin typeface="Arial"/>
              <a:cs typeface="Arial"/>
            </a:endParaRPr>
          </a:p>
          <a:p>
            <a:pPr marL="12700" marR="1453034">
              <a:lnSpc>
                <a:spcPts val="3219"/>
              </a:lnSpc>
              <a:spcBef>
                <a:spcPts val="815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Febre,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  <a:p>
            <a:pPr marL="12700" marR="1453034">
              <a:lnSpc>
                <a:spcPts val="3219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Arr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pios,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  <a:p>
            <a:pPr marL="12700" marR="1453034">
              <a:lnSpc>
                <a:spcPts val="3219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Náusea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  <a:p>
            <a:pPr marL="12700" marR="1453034">
              <a:lnSpc>
                <a:spcPts val="3219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mitos,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83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l,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07209" y="1594149"/>
            <a:ext cx="224792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rómicos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2106726"/>
            <a:ext cx="241481" cy="39658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5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77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0">
              <a:lnSpc>
                <a:spcPct val="92488"/>
              </a:lnSpc>
              <a:spcBef>
                <a:spcPts val="92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92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92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92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 marR="185">
              <a:lnSpc>
                <a:spcPct val="92488"/>
              </a:lnSpc>
              <a:spcBef>
                <a:spcPts val="92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92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2640" y="4667549"/>
            <a:ext cx="3577030" cy="1404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gias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algi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81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Hepatome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alia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6424676" y="2057400"/>
            <a:ext cx="2490724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50240" y="1161676"/>
            <a:ext cx="543445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Assistência</a:t>
            </a:r>
            <a:r>
              <a:rPr dirty="0" smtClean="0" sz="3000" spc="-2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enfermagem</a:t>
            </a:r>
            <a:r>
              <a:rPr dirty="0" smtClean="0" sz="3000" spc="-2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240" y="1618876"/>
            <a:ext cx="5478652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Bioseguran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prevenção</a:t>
            </a:r>
            <a:r>
              <a:rPr dirty="0" smtClean="0" sz="3000" spc="-1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340" y="2076457"/>
            <a:ext cx="6115742" cy="33331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30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Tratamento</a:t>
            </a:r>
            <a:endParaRPr sz="3000">
              <a:latin typeface="Arial"/>
              <a:cs typeface="Arial"/>
            </a:endParaRPr>
          </a:p>
          <a:p>
            <a:pPr marL="355600" marR="485775" indent="-342900">
              <a:lnSpc>
                <a:spcPct val="100041"/>
              </a:lnSpc>
              <a:spcBef>
                <a:spcPts val="712"/>
              </a:spcBef>
              <a:tabLst>
                <a:tab pos="355600" algn="l"/>
              </a:tabLst>
            </a:pPr>
            <a:r>
              <a:rPr dirty="0" smtClean="0" sz="30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hepatite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A,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previne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med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sanea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ento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adequa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as.</a:t>
            </a:r>
            <a:endParaRPr sz="30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722"/>
              </a:spcBef>
              <a:tabLst>
                <a:tab pos="355600" algn="l"/>
              </a:tabLst>
            </a:pPr>
            <a:r>
              <a:rPr dirty="0" smtClean="0" sz="30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hepatite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compl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ode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prevenida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através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vacinação.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80538" y="1343405"/>
            <a:ext cx="1028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3328035" y="1343405"/>
            <a:ext cx="10667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700141" y="1343405"/>
            <a:ext cx="1028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183254" y="1800605"/>
            <a:ext cx="10363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731513" y="1800605"/>
            <a:ext cx="10591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743193" y="1800605"/>
            <a:ext cx="1040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802640" y="1158285"/>
            <a:ext cx="753097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egurança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2640" y="1585005"/>
            <a:ext cx="470551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nção</a:t>
            </a:r>
            <a:r>
              <a:rPr dirty="0" smtClean="0" sz="2800" spc="-10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40" y="2097450"/>
            <a:ext cx="7008185" cy="8221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hepat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aguda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al,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apêut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r>
              <a:rPr dirty="0" smtClean="0" sz="2800" spc="-1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endParaRPr sz="28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55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pou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abs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lu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3028473"/>
            <a:ext cx="2846950" cy="3303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Dieta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balancea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63746" y="3028473"/>
            <a:ext cx="208554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gorduras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6940" y="3467385"/>
            <a:ext cx="7208794" cy="2452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2573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Medicação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sintomát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56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olo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olo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ais</a:t>
            </a:r>
            <a:endParaRPr sz="2400">
              <a:latin typeface="Arial"/>
              <a:cs typeface="Arial"/>
            </a:endParaRPr>
          </a:p>
          <a:p>
            <a:pPr marL="12700" marR="5257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lanço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hídr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presença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vômitos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hepati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B,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deve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uir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amente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2400">
              <a:latin typeface="Arial"/>
              <a:cs typeface="Arial"/>
            </a:endParaRPr>
          </a:p>
          <a:p>
            <a:pPr marL="299516" marR="52573">
              <a:lnSpc>
                <a:spcPct val="95825"/>
              </a:lnSpc>
              <a:spcBef>
                <a:spcPts val="120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idas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ura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1782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308440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520309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820006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229732" y="17457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106393" y="1745741"/>
            <a:ext cx="10368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407511" y="17457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bject 13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2" name="object 13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478376" y="4815657"/>
            <a:ext cx="1656417" cy="1784487"/>
          </a:xfrm>
          <a:custGeom>
            <a:avLst/>
            <a:gdLst/>
            <a:ahLst/>
            <a:cxnLst/>
            <a:rect l="l" t="t" r="r" b="b"/>
            <a:pathLst>
              <a:path w="1656417" h="1784487">
                <a:moveTo>
                  <a:pt x="3352" y="982779"/>
                </a:moveTo>
                <a:lnTo>
                  <a:pt x="10059" y="1029744"/>
                </a:lnTo>
                <a:lnTo>
                  <a:pt x="16765" y="1073355"/>
                </a:lnTo>
                <a:lnTo>
                  <a:pt x="26825" y="1116954"/>
                </a:lnTo>
                <a:lnTo>
                  <a:pt x="36885" y="1157213"/>
                </a:lnTo>
                <a:lnTo>
                  <a:pt x="50298" y="1200811"/>
                </a:lnTo>
                <a:lnTo>
                  <a:pt x="67063" y="1241070"/>
                </a:lnTo>
                <a:lnTo>
                  <a:pt x="100595" y="1318222"/>
                </a:lnTo>
                <a:lnTo>
                  <a:pt x="140833" y="1392021"/>
                </a:lnTo>
                <a:lnTo>
                  <a:pt x="187778" y="1459102"/>
                </a:lnTo>
                <a:lnTo>
                  <a:pt x="241430" y="1522843"/>
                </a:lnTo>
                <a:lnTo>
                  <a:pt x="301788" y="1579866"/>
                </a:lnTo>
                <a:lnTo>
                  <a:pt x="365500" y="1633536"/>
                </a:lnTo>
                <a:lnTo>
                  <a:pt x="399032" y="1653665"/>
                </a:lnTo>
                <a:lnTo>
                  <a:pt x="432565" y="1677147"/>
                </a:lnTo>
                <a:lnTo>
                  <a:pt x="469450" y="1697277"/>
                </a:lnTo>
                <a:lnTo>
                  <a:pt x="506336" y="1714040"/>
                </a:lnTo>
                <a:lnTo>
                  <a:pt x="543222" y="1730817"/>
                </a:lnTo>
                <a:lnTo>
                  <a:pt x="583461" y="1744228"/>
                </a:lnTo>
                <a:lnTo>
                  <a:pt x="620333" y="1757652"/>
                </a:lnTo>
                <a:lnTo>
                  <a:pt x="660572" y="1764357"/>
                </a:lnTo>
                <a:lnTo>
                  <a:pt x="700811" y="1774429"/>
                </a:lnTo>
                <a:lnTo>
                  <a:pt x="744403" y="1781134"/>
                </a:lnTo>
                <a:lnTo>
                  <a:pt x="784642" y="1784487"/>
                </a:lnTo>
                <a:lnTo>
                  <a:pt x="871826" y="1784487"/>
                </a:lnTo>
                <a:lnTo>
                  <a:pt x="912065" y="1781134"/>
                </a:lnTo>
                <a:lnTo>
                  <a:pt x="955657" y="1774429"/>
                </a:lnTo>
                <a:lnTo>
                  <a:pt x="995896" y="1764357"/>
                </a:lnTo>
                <a:lnTo>
                  <a:pt x="1036135" y="1757652"/>
                </a:lnTo>
                <a:lnTo>
                  <a:pt x="1073020" y="1744228"/>
                </a:lnTo>
                <a:lnTo>
                  <a:pt x="1113259" y="1730817"/>
                </a:lnTo>
                <a:lnTo>
                  <a:pt x="1150145" y="1714040"/>
                </a:lnTo>
                <a:lnTo>
                  <a:pt x="1187031" y="1697277"/>
                </a:lnTo>
                <a:lnTo>
                  <a:pt x="1223916" y="1677147"/>
                </a:lnTo>
                <a:lnTo>
                  <a:pt x="1257449" y="1653665"/>
                </a:lnTo>
                <a:lnTo>
                  <a:pt x="1290981" y="1633536"/>
                </a:lnTo>
                <a:lnTo>
                  <a:pt x="1354625" y="1579866"/>
                </a:lnTo>
                <a:lnTo>
                  <a:pt x="1415091" y="1522843"/>
                </a:lnTo>
                <a:lnTo>
                  <a:pt x="1468689" y="1459102"/>
                </a:lnTo>
                <a:lnTo>
                  <a:pt x="1515689" y="1392021"/>
                </a:lnTo>
                <a:lnTo>
                  <a:pt x="1555820" y="1318222"/>
                </a:lnTo>
                <a:lnTo>
                  <a:pt x="1589352" y="1241070"/>
                </a:lnTo>
                <a:lnTo>
                  <a:pt x="1606186" y="1200811"/>
                </a:lnTo>
                <a:lnTo>
                  <a:pt x="1619653" y="1157213"/>
                </a:lnTo>
                <a:lnTo>
                  <a:pt x="1629618" y="1116954"/>
                </a:lnTo>
                <a:lnTo>
                  <a:pt x="1639718" y="1073355"/>
                </a:lnTo>
                <a:lnTo>
                  <a:pt x="1646452" y="1029744"/>
                </a:lnTo>
                <a:lnTo>
                  <a:pt x="1653185" y="982779"/>
                </a:lnTo>
                <a:lnTo>
                  <a:pt x="1656417" y="939167"/>
                </a:lnTo>
                <a:lnTo>
                  <a:pt x="1656417" y="892216"/>
                </a:lnTo>
                <a:lnTo>
                  <a:pt x="1653185" y="808345"/>
                </a:lnTo>
                <a:lnTo>
                  <a:pt x="1643085" y="724488"/>
                </a:lnTo>
                <a:lnTo>
                  <a:pt x="1622885" y="643983"/>
                </a:lnTo>
                <a:lnTo>
                  <a:pt x="1599452" y="566858"/>
                </a:lnTo>
                <a:lnTo>
                  <a:pt x="1569287" y="493072"/>
                </a:lnTo>
                <a:lnTo>
                  <a:pt x="1532388" y="425884"/>
                </a:lnTo>
                <a:lnTo>
                  <a:pt x="1492122" y="358831"/>
                </a:lnTo>
                <a:lnTo>
                  <a:pt x="1445257" y="298509"/>
                </a:lnTo>
                <a:lnTo>
                  <a:pt x="1415091" y="264982"/>
                </a:lnTo>
                <a:lnTo>
                  <a:pt x="1384926" y="231456"/>
                </a:lnTo>
                <a:lnTo>
                  <a:pt x="1351393" y="201160"/>
                </a:lnTo>
                <a:lnTo>
                  <a:pt x="1317807" y="174366"/>
                </a:lnTo>
                <a:lnTo>
                  <a:pt x="1284275" y="147571"/>
                </a:lnTo>
                <a:lnTo>
                  <a:pt x="1247389" y="124008"/>
                </a:lnTo>
                <a:lnTo>
                  <a:pt x="1210503" y="100580"/>
                </a:lnTo>
                <a:lnTo>
                  <a:pt x="1170264" y="80383"/>
                </a:lnTo>
                <a:lnTo>
                  <a:pt x="1130025" y="63687"/>
                </a:lnTo>
                <a:lnTo>
                  <a:pt x="1089787" y="46856"/>
                </a:lnTo>
                <a:lnTo>
                  <a:pt x="1049548" y="33526"/>
                </a:lnTo>
                <a:lnTo>
                  <a:pt x="1005956" y="23428"/>
                </a:lnTo>
                <a:lnTo>
                  <a:pt x="962363" y="13329"/>
                </a:lnTo>
                <a:lnTo>
                  <a:pt x="918771" y="6597"/>
                </a:lnTo>
                <a:lnTo>
                  <a:pt x="875179" y="3231"/>
                </a:lnTo>
                <a:lnTo>
                  <a:pt x="828234" y="0"/>
                </a:lnTo>
                <a:lnTo>
                  <a:pt x="774582" y="3231"/>
                </a:lnTo>
                <a:lnTo>
                  <a:pt x="724283" y="6597"/>
                </a:lnTo>
                <a:lnTo>
                  <a:pt x="670631" y="16696"/>
                </a:lnTo>
                <a:lnTo>
                  <a:pt x="620333" y="30160"/>
                </a:lnTo>
                <a:lnTo>
                  <a:pt x="573401" y="43490"/>
                </a:lnTo>
                <a:lnTo>
                  <a:pt x="523102" y="63687"/>
                </a:lnTo>
                <a:lnTo>
                  <a:pt x="479510" y="83749"/>
                </a:lnTo>
                <a:lnTo>
                  <a:pt x="432565" y="107312"/>
                </a:lnTo>
                <a:lnTo>
                  <a:pt x="385619" y="137473"/>
                </a:lnTo>
                <a:lnTo>
                  <a:pt x="342027" y="171000"/>
                </a:lnTo>
                <a:lnTo>
                  <a:pt x="298435" y="207893"/>
                </a:lnTo>
                <a:lnTo>
                  <a:pt x="258196" y="248152"/>
                </a:lnTo>
                <a:lnTo>
                  <a:pt x="217957" y="288411"/>
                </a:lnTo>
                <a:lnTo>
                  <a:pt x="184425" y="335402"/>
                </a:lnTo>
                <a:lnTo>
                  <a:pt x="150892" y="382394"/>
                </a:lnTo>
                <a:lnTo>
                  <a:pt x="120714" y="429250"/>
                </a:lnTo>
                <a:lnTo>
                  <a:pt x="93889" y="482974"/>
                </a:lnTo>
                <a:lnTo>
                  <a:pt x="70416" y="536698"/>
                </a:lnTo>
                <a:lnTo>
                  <a:pt x="50298" y="590314"/>
                </a:lnTo>
                <a:lnTo>
                  <a:pt x="30178" y="647336"/>
                </a:lnTo>
                <a:lnTo>
                  <a:pt x="16765" y="707725"/>
                </a:lnTo>
                <a:lnTo>
                  <a:pt x="10059" y="768100"/>
                </a:lnTo>
                <a:lnTo>
                  <a:pt x="3352" y="828475"/>
                </a:lnTo>
                <a:lnTo>
                  <a:pt x="0" y="892216"/>
                </a:lnTo>
                <a:lnTo>
                  <a:pt x="0" y="939167"/>
                </a:lnTo>
                <a:lnTo>
                  <a:pt x="3352" y="982779"/>
                </a:lnTo>
                <a:close/>
              </a:path>
            </a:pathLst>
          </a:custGeom>
          <a:solidFill>
            <a:srgbClr val="BBDEE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575618" y="5563627"/>
            <a:ext cx="1421813" cy="1147211"/>
          </a:xfrm>
          <a:custGeom>
            <a:avLst/>
            <a:gdLst/>
            <a:ahLst/>
            <a:cxnLst/>
            <a:rect l="l" t="t" r="r" b="b"/>
            <a:pathLst>
              <a:path w="1421813" h="1147211">
                <a:moveTo>
                  <a:pt x="613628" y="1113667"/>
                </a:moveTo>
                <a:lnTo>
                  <a:pt x="680693" y="1103603"/>
                </a:lnTo>
                <a:lnTo>
                  <a:pt x="734345" y="1096894"/>
                </a:lnTo>
                <a:lnTo>
                  <a:pt x="774584" y="1096894"/>
                </a:lnTo>
                <a:lnTo>
                  <a:pt x="808116" y="1100249"/>
                </a:lnTo>
                <a:lnTo>
                  <a:pt x="834942" y="1103603"/>
                </a:lnTo>
                <a:lnTo>
                  <a:pt x="861768" y="1113667"/>
                </a:lnTo>
                <a:lnTo>
                  <a:pt x="932186" y="1137148"/>
                </a:lnTo>
                <a:lnTo>
                  <a:pt x="969072" y="1143856"/>
                </a:lnTo>
                <a:lnTo>
                  <a:pt x="1005957" y="1147211"/>
                </a:lnTo>
                <a:lnTo>
                  <a:pt x="1042843" y="1143856"/>
                </a:lnTo>
                <a:lnTo>
                  <a:pt x="1076375" y="1140502"/>
                </a:lnTo>
                <a:lnTo>
                  <a:pt x="1126674" y="1123730"/>
                </a:lnTo>
                <a:lnTo>
                  <a:pt x="1163560" y="1106958"/>
                </a:lnTo>
                <a:lnTo>
                  <a:pt x="1190386" y="1090186"/>
                </a:lnTo>
                <a:lnTo>
                  <a:pt x="1200445" y="1080123"/>
                </a:lnTo>
                <a:lnTo>
                  <a:pt x="1200445" y="1046578"/>
                </a:lnTo>
                <a:lnTo>
                  <a:pt x="1197092" y="986199"/>
                </a:lnTo>
                <a:lnTo>
                  <a:pt x="1190386" y="902342"/>
                </a:lnTo>
                <a:lnTo>
                  <a:pt x="1217212" y="898989"/>
                </a:lnTo>
                <a:lnTo>
                  <a:pt x="1250784" y="895636"/>
                </a:lnTo>
                <a:lnTo>
                  <a:pt x="1287683" y="892270"/>
                </a:lnTo>
                <a:lnTo>
                  <a:pt x="1324448" y="882212"/>
                </a:lnTo>
                <a:lnTo>
                  <a:pt x="1361347" y="868788"/>
                </a:lnTo>
                <a:lnTo>
                  <a:pt x="1374814" y="862083"/>
                </a:lnTo>
                <a:lnTo>
                  <a:pt x="1388281" y="852025"/>
                </a:lnTo>
                <a:lnTo>
                  <a:pt x="1401613" y="841953"/>
                </a:lnTo>
                <a:lnTo>
                  <a:pt x="1408346" y="828542"/>
                </a:lnTo>
                <a:lnTo>
                  <a:pt x="1418446" y="801707"/>
                </a:lnTo>
                <a:lnTo>
                  <a:pt x="1421813" y="771520"/>
                </a:lnTo>
                <a:lnTo>
                  <a:pt x="1421813" y="707779"/>
                </a:lnTo>
                <a:lnTo>
                  <a:pt x="1411713" y="650756"/>
                </a:lnTo>
                <a:lnTo>
                  <a:pt x="1401613" y="610510"/>
                </a:lnTo>
                <a:lnTo>
                  <a:pt x="1364714" y="519934"/>
                </a:lnTo>
                <a:lnTo>
                  <a:pt x="1331181" y="442782"/>
                </a:lnTo>
                <a:lnTo>
                  <a:pt x="1301016" y="358925"/>
                </a:lnTo>
                <a:lnTo>
                  <a:pt x="1254151" y="234808"/>
                </a:lnTo>
                <a:lnTo>
                  <a:pt x="1230624" y="184491"/>
                </a:lnTo>
                <a:lnTo>
                  <a:pt x="1213858" y="150951"/>
                </a:lnTo>
                <a:lnTo>
                  <a:pt x="1200445" y="134174"/>
                </a:lnTo>
                <a:lnTo>
                  <a:pt x="1187032" y="117411"/>
                </a:lnTo>
                <a:lnTo>
                  <a:pt x="1166913" y="100634"/>
                </a:lnTo>
                <a:lnTo>
                  <a:pt x="1133380" y="80504"/>
                </a:lnTo>
                <a:lnTo>
                  <a:pt x="1109908" y="67093"/>
                </a:lnTo>
                <a:lnTo>
                  <a:pt x="1099848" y="60375"/>
                </a:lnTo>
                <a:lnTo>
                  <a:pt x="1089788" y="53669"/>
                </a:lnTo>
                <a:lnTo>
                  <a:pt x="1076375" y="43611"/>
                </a:lnTo>
                <a:lnTo>
                  <a:pt x="1059609" y="33540"/>
                </a:lnTo>
                <a:lnTo>
                  <a:pt x="1022723" y="16776"/>
                </a:lnTo>
                <a:lnTo>
                  <a:pt x="999251" y="6705"/>
                </a:lnTo>
                <a:lnTo>
                  <a:pt x="985838" y="6705"/>
                </a:lnTo>
                <a:lnTo>
                  <a:pt x="918773" y="0"/>
                </a:lnTo>
                <a:lnTo>
                  <a:pt x="737698" y="46964"/>
                </a:lnTo>
                <a:lnTo>
                  <a:pt x="603568" y="60375"/>
                </a:lnTo>
                <a:lnTo>
                  <a:pt x="556623" y="67093"/>
                </a:lnTo>
                <a:lnTo>
                  <a:pt x="513031" y="80504"/>
                </a:lnTo>
                <a:lnTo>
                  <a:pt x="466099" y="93928"/>
                </a:lnTo>
                <a:lnTo>
                  <a:pt x="452686" y="100634"/>
                </a:lnTo>
                <a:lnTo>
                  <a:pt x="432566" y="114044"/>
                </a:lnTo>
                <a:lnTo>
                  <a:pt x="409094" y="134174"/>
                </a:lnTo>
                <a:lnTo>
                  <a:pt x="385621" y="154304"/>
                </a:lnTo>
                <a:lnTo>
                  <a:pt x="325263" y="218031"/>
                </a:lnTo>
                <a:lnTo>
                  <a:pt x="251491" y="285125"/>
                </a:lnTo>
                <a:lnTo>
                  <a:pt x="191133" y="338795"/>
                </a:lnTo>
                <a:lnTo>
                  <a:pt x="144188" y="375702"/>
                </a:lnTo>
                <a:lnTo>
                  <a:pt x="124068" y="389112"/>
                </a:lnTo>
                <a:lnTo>
                  <a:pt x="103949" y="399170"/>
                </a:lnTo>
                <a:lnTo>
                  <a:pt x="60357" y="419300"/>
                </a:lnTo>
                <a:lnTo>
                  <a:pt x="40237" y="432724"/>
                </a:lnTo>
                <a:lnTo>
                  <a:pt x="23472" y="446135"/>
                </a:lnTo>
                <a:lnTo>
                  <a:pt x="10059" y="466264"/>
                </a:lnTo>
                <a:lnTo>
                  <a:pt x="3353" y="486394"/>
                </a:lnTo>
                <a:lnTo>
                  <a:pt x="0" y="509876"/>
                </a:lnTo>
                <a:lnTo>
                  <a:pt x="0" y="533358"/>
                </a:lnTo>
                <a:lnTo>
                  <a:pt x="3353" y="550122"/>
                </a:lnTo>
                <a:lnTo>
                  <a:pt x="10059" y="570251"/>
                </a:lnTo>
                <a:lnTo>
                  <a:pt x="33531" y="613863"/>
                </a:lnTo>
                <a:lnTo>
                  <a:pt x="70416" y="670886"/>
                </a:lnTo>
                <a:lnTo>
                  <a:pt x="93889" y="704426"/>
                </a:lnTo>
                <a:lnTo>
                  <a:pt x="120715" y="734613"/>
                </a:lnTo>
                <a:lnTo>
                  <a:pt x="150894" y="768167"/>
                </a:lnTo>
                <a:lnTo>
                  <a:pt x="184426" y="798355"/>
                </a:lnTo>
                <a:lnTo>
                  <a:pt x="251491" y="852025"/>
                </a:lnTo>
                <a:lnTo>
                  <a:pt x="315203" y="895636"/>
                </a:lnTo>
                <a:lnTo>
                  <a:pt x="338676" y="919105"/>
                </a:lnTo>
                <a:lnTo>
                  <a:pt x="355442" y="942587"/>
                </a:lnTo>
                <a:lnTo>
                  <a:pt x="368855" y="966070"/>
                </a:lnTo>
                <a:lnTo>
                  <a:pt x="372208" y="992904"/>
                </a:lnTo>
                <a:lnTo>
                  <a:pt x="375561" y="1016387"/>
                </a:lnTo>
                <a:lnTo>
                  <a:pt x="372208" y="1043224"/>
                </a:lnTo>
                <a:lnTo>
                  <a:pt x="365502" y="1090186"/>
                </a:lnTo>
                <a:lnTo>
                  <a:pt x="362148" y="1100249"/>
                </a:lnTo>
                <a:lnTo>
                  <a:pt x="365502" y="1106958"/>
                </a:lnTo>
                <a:lnTo>
                  <a:pt x="368855" y="1117021"/>
                </a:lnTo>
                <a:lnTo>
                  <a:pt x="375561" y="1120375"/>
                </a:lnTo>
                <a:lnTo>
                  <a:pt x="388974" y="1127084"/>
                </a:lnTo>
                <a:lnTo>
                  <a:pt x="412447" y="1133794"/>
                </a:lnTo>
                <a:lnTo>
                  <a:pt x="439273" y="1133794"/>
                </a:lnTo>
                <a:lnTo>
                  <a:pt x="476159" y="1130438"/>
                </a:lnTo>
                <a:lnTo>
                  <a:pt x="536503" y="1123730"/>
                </a:lnTo>
                <a:lnTo>
                  <a:pt x="613628" y="1113667"/>
                </a:lnTo>
                <a:close/>
              </a:path>
            </a:pathLst>
          </a:custGeom>
          <a:solidFill>
            <a:srgbClr val="A9CAA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625916" y="5899070"/>
            <a:ext cx="1073023" cy="828540"/>
          </a:xfrm>
          <a:custGeom>
            <a:avLst/>
            <a:gdLst/>
            <a:ahLst/>
            <a:cxnLst/>
            <a:rect l="l" t="t" r="r" b="b"/>
            <a:pathLst>
              <a:path w="1073023" h="828540">
                <a:moveTo>
                  <a:pt x="3353" y="358925"/>
                </a:moveTo>
                <a:lnTo>
                  <a:pt x="6706" y="382407"/>
                </a:lnTo>
                <a:lnTo>
                  <a:pt x="10059" y="402523"/>
                </a:lnTo>
                <a:lnTo>
                  <a:pt x="20119" y="426005"/>
                </a:lnTo>
                <a:lnTo>
                  <a:pt x="23472" y="436077"/>
                </a:lnTo>
                <a:lnTo>
                  <a:pt x="23472" y="456206"/>
                </a:lnTo>
                <a:lnTo>
                  <a:pt x="20119" y="516582"/>
                </a:lnTo>
                <a:lnTo>
                  <a:pt x="20119" y="546769"/>
                </a:lnTo>
                <a:lnTo>
                  <a:pt x="23472" y="573604"/>
                </a:lnTo>
                <a:lnTo>
                  <a:pt x="26825" y="583662"/>
                </a:lnTo>
                <a:lnTo>
                  <a:pt x="33532" y="593734"/>
                </a:lnTo>
                <a:lnTo>
                  <a:pt x="40238" y="600439"/>
                </a:lnTo>
                <a:lnTo>
                  <a:pt x="46945" y="607144"/>
                </a:lnTo>
                <a:lnTo>
                  <a:pt x="150895" y="637332"/>
                </a:lnTo>
                <a:lnTo>
                  <a:pt x="187781" y="644051"/>
                </a:lnTo>
                <a:lnTo>
                  <a:pt x="238080" y="654109"/>
                </a:lnTo>
                <a:lnTo>
                  <a:pt x="301791" y="660814"/>
                </a:lnTo>
                <a:lnTo>
                  <a:pt x="405742" y="697720"/>
                </a:lnTo>
                <a:lnTo>
                  <a:pt x="462733" y="731262"/>
                </a:lnTo>
                <a:lnTo>
                  <a:pt x="509679" y="761451"/>
                </a:lnTo>
                <a:lnTo>
                  <a:pt x="529798" y="778224"/>
                </a:lnTo>
                <a:lnTo>
                  <a:pt x="546564" y="791641"/>
                </a:lnTo>
                <a:lnTo>
                  <a:pt x="566684" y="811768"/>
                </a:lnTo>
                <a:lnTo>
                  <a:pt x="586803" y="821832"/>
                </a:lnTo>
                <a:lnTo>
                  <a:pt x="603570" y="828540"/>
                </a:lnTo>
                <a:lnTo>
                  <a:pt x="600216" y="808413"/>
                </a:lnTo>
                <a:lnTo>
                  <a:pt x="593510" y="764806"/>
                </a:lnTo>
                <a:lnTo>
                  <a:pt x="590157" y="737970"/>
                </a:lnTo>
                <a:lnTo>
                  <a:pt x="590157" y="717845"/>
                </a:lnTo>
                <a:lnTo>
                  <a:pt x="593510" y="701073"/>
                </a:lnTo>
                <a:lnTo>
                  <a:pt x="596863" y="694368"/>
                </a:lnTo>
                <a:lnTo>
                  <a:pt x="600216" y="691015"/>
                </a:lnTo>
                <a:lnTo>
                  <a:pt x="610276" y="687649"/>
                </a:lnTo>
                <a:lnTo>
                  <a:pt x="623689" y="687649"/>
                </a:lnTo>
                <a:lnTo>
                  <a:pt x="647162" y="691015"/>
                </a:lnTo>
                <a:lnTo>
                  <a:pt x="670634" y="701073"/>
                </a:lnTo>
                <a:lnTo>
                  <a:pt x="694107" y="717845"/>
                </a:lnTo>
                <a:lnTo>
                  <a:pt x="707520" y="724553"/>
                </a:lnTo>
                <a:lnTo>
                  <a:pt x="730993" y="727908"/>
                </a:lnTo>
                <a:lnTo>
                  <a:pt x="757819" y="724553"/>
                </a:lnTo>
                <a:lnTo>
                  <a:pt x="791351" y="724553"/>
                </a:lnTo>
                <a:lnTo>
                  <a:pt x="828237" y="717845"/>
                </a:lnTo>
                <a:lnTo>
                  <a:pt x="865122" y="707781"/>
                </a:lnTo>
                <a:lnTo>
                  <a:pt x="898655" y="694368"/>
                </a:lnTo>
                <a:lnTo>
                  <a:pt x="928834" y="680944"/>
                </a:lnTo>
                <a:lnTo>
                  <a:pt x="979133" y="647403"/>
                </a:lnTo>
                <a:lnTo>
                  <a:pt x="1016018" y="620568"/>
                </a:lnTo>
                <a:lnTo>
                  <a:pt x="1046198" y="590381"/>
                </a:lnTo>
                <a:lnTo>
                  <a:pt x="1069670" y="553474"/>
                </a:lnTo>
                <a:lnTo>
                  <a:pt x="1073023" y="546769"/>
                </a:lnTo>
                <a:lnTo>
                  <a:pt x="1069670" y="536711"/>
                </a:lnTo>
                <a:lnTo>
                  <a:pt x="1059610" y="533345"/>
                </a:lnTo>
                <a:lnTo>
                  <a:pt x="1049551" y="526640"/>
                </a:lnTo>
                <a:lnTo>
                  <a:pt x="1019372" y="516582"/>
                </a:lnTo>
                <a:lnTo>
                  <a:pt x="985839" y="503157"/>
                </a:lnTo>
                <a:lnTo>
                  <a:pt x="952307" y="483041"/>
                </a:lnTo>
                <a:lnTo>
                  <a:pt x="925481" y="459559"/>
                </a:lnTo>
                <a:lnTo>
                  <a:pt x="898655" y="436077"/>
                </a:lnTo>
                <a:lnTo>
                  <a:pt x="801411" y="315313"/>
                </a:lnTo>
                <a:lnTo>
                  <a:pt x="787998" y="288478"/>
                </a:lnTo>
                <a:lnTo>
                  <a:pt x="781291" y="271701"/>
                </a:lnTo>
                <a:lnTo>
                  <a:pt x="777938" y="251585"/>
                </a:lnTo>
                <a:lnTo>
                  <a:pt x="774585" y="238161"/>
                </a:lnTo>
                <a:lnTo>
                  <a:pt x="767878" y="224750"/>
                </a:lnTo>
                <a:lnTo>
                  <a:pt x="747759" y="187844"/>
                </a:lnTo>
                <a:lnTo>
                  <a:pt x="727640" y="154304"/>
                </a:lnTo>
                <a:lnTo>
                  <a:pt x="720933" y="137527"/>
                </a:lnTo>
                <a:lnTo>
                  <a:pt x="717580" y="127469"/>
                </a:lnTo>
                <a:lnTo>
                  <a:pt x="714227" y="117397"/>
                </a:lnTo>
                <a:lnTo>
                  <a:pt x="707520" y="107339"/>
                </a:lnTo>
                <a:lnTo>
                  <a:pt x="690754" y="87210"/>
                </a:lnTo>
                <a:lnTo>
                  <a:pt x="670634" y="73799"/>
                </a:lnTo>
                <a:lnTo>
                  <a:pt x="657221" y="67093"/>
                </a:lnTo>
                <a:lnTo>
                  <a:pt x="549918" y="33540"/>
                </a:lnTo>
                <a:lnTo>
                  <a:pt x="422508" y="16776"/>
                </a:lnTo>
                <a:lnTo>
                  <a:pt x="305145" y="0"/>
                </a:lnTo>
                <a:lnTo>
                  <a:pt x="60358" y="46964"/>
                </a:lnTo>
                <a:lnTo>
                  <a:pt x="26825" y="77152"/>
                </a:lnTo>
                <a:lnTo>
                  <a:pt x="6706" y="100634"/>
                </a:lnTo>
                <a:lnTo>
                  <a:pt x="3353" y="110692"/>
                </a:lnTo>
                <a:lnTo>
                  <a:pt x="3353" y="114044"/>
                </a:lnTo>
                <a:lnTo>
                  <a:pt x="10059" y="174433"/>
                </a:lnTo>
                <a:lnTo>
                  <a:pt x="3353" y="231456"/>
                </a:lnTo>
                <a:lnTo>
                  <a:pt x="3353" y="301902"/>
                </a:lnTo>
                <a:lnTo>
                  <a:pt x="0" y="335443"/>
                </a:lnTo>
                <a:lnTo>
                  <a:pt x="3353" y="358925"/>
                </a:lnTo>
                <a:close/>
              </a:path>
            </a:pathLst>
          </a:custGeom>
          <a:solidFill>
            <a:srgbClr val="FFFF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102063" y="4956496"/>
            <a:ext cx="549931" cy="570238"/>
          </a:xfrm>
          <a:custGeom>
            <a:avLst/>
            <a:gdLst/>
            <a:ahLst/>
            <a:cxnLst/>
            <a:rect l="l" t="t" r="r" b="b"/>
            <a:pathLst>
              <a:path w="549931" h="570238">
                <a:moveTo>
                  <a:pt x="3353" y="130741"/>
                </a:moveTo>
                <a:lnTo>
                  <a:pt x="23472" y="161036"/>
                </a:lnTo>
                <a:lnTo>
                  <a:pt x="50298" y="201295"/>
                </a:lnTo>
                <a:lnTo>
                  <a:pt x="83831" y="241554"/>
                </a:lnTo>
                <a:lnTo>
                  <a:pt x="150895" y="315340"/>
                </a:lnTo>
                <a:lnTo>
                  <a:pt x="174368" y="342134"/>
                </a:lnTo>
                <a:lnTo>
                  <a:pt x="187781" y="358965"/>
                </a:lnTo>
                <a:lnTo>
                  <a:pt x="197841" y="375661"/>
                </a:lnTo>
                <a:lnTo>
                  <a:pt x="221313" y="402456"/>
                </a:lnTo>
                <a:lnTo>
                  <a:pt x="291732" y="472956"/>
                </a:lnTo>
                <a:lnTo>
                  <a:pt x="385622" y="570238"/>
                </a:lnTo>
                <a:lnTo>
                  <a:pt x="462747" y="556814"/>
                </a:lnTo>
                <a:lnTo>
                  <a:pt x="479513" y="550108"/>
                </a:lnTo>
                <a:lnTo>
                  <a:pt x="496279" y="540037"/>
                </a:lnTo>
                <a:lnTo>
                  <a:pt x="523105" y="516568"/>
                </a:lnTo>
                <a:lnTo>
                  <a:pt x="539871" y="489733"/>
                </a:lnTo>
                <a:lnTo>
                  <a:pt x="546578" y="472956"/>
                </a:lnTo>
                <a:lnTo>
                  <a:pt x="549931" y="459532"/>
                </a:lnTo>
                <a:lnTo>
                  <a:pt x="549931" y="426019"/>
                </a:lnTo>
                <a:lnTo>
                  <a:pt x="546578" y="379027"/>
                </a:lnTo>
                <a:lnTo>
                  <a:pt x="539871" y="335402"/>
                </a:lnTo>
                <a:lnTo>
                  <a:pt x="529812" y="298509"/>
                </a:lnTo>
                <a:lnTo>
                  <a:pt x="519752" y="268349"/>
                </a:lnTo>
                <a:lnTo>
                  <a:pt x="506339" y="241554"/>
                </a:lnTo>
                <a:lnTo>
                  <a:pt x="472807" y="177732"/>
                </a:lnTo>
                <a:lnTo>
                  <a:pt x="422508" y="100580"/>
                </a:lnTo>
                <a:lnTo>
                  <a:pt x="395682" y="63687"/>
                </a:lnTo>
                <a:lnTo>
                  <a:pt x="382269" y="50357"/>
                </a:lnTo>
                <a:lnTo>
                  <a:pt x="368856" y="36892"/>
                </a:lnTo>
                <a:lnTo>
                  <a:pt x="335324" y="20062"/>
                </a:lnTo>
                <a:lnTo>
                  <a:pt x="295085" y="10098"/>
                </a:lnTo>
                <a:lnTo>
                  <a:pt x="248139" y="0"/>
                </a:lnTo>
                <a:lnTo>
                  <a:pt x="184428" y="0"/>
                </a:lnTo>
                <a:lnTo>
                  <a:pt x="164308" y="3366"/>
                </a:lnTo>
                <a:lnTo>
                  <a:pt x="137482" y="10098"/>
                </a:lnTo>
                <a:lnTo>
                  <a:pt x="107303" y="23428"/>
                </a:lnTo>
                <a:lnTo>
                  <a:pt x="77124" y="36892"/>
                </a:lnTo>
                <a:lnTo>
                  <a:pt x="50298" y="53589"/>
                </a:lnTo>
                <a:lnTo>
                  <a:pt x="26825" y="73785"/>
                </a:lnTo>
                <a:lnTo>
                  <a:pt x="6706" y="90616"/>
                </a:lnTo>
                <a:lnTo>
                  <a:pt x="3353" y="100580"/>
                </a:lnTo>
                <a:lnTo>
                  <a:pt x="0" y="107312"/>
                </a:lnTo>
                <a:lnTo>
                  <a:pt x="0" y="117411"/>
                </a:lnTo>
                <a:lnTo>
                  <a:pt x="3353" y="130741"/>
                </a:lnTo>
                <a:close/>
              </a:path>
            </a:pathLst>
          </a:custGeom>
          <a:solidFill>
            <a:srgbClr val="D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018245" y="5084006"/>
            <a:ext cx="499619" cy="462844"/>
          </a:xfrm>
          <a:custGeom>
            <a:avLst/>
            <a:gdLst/>
            <a:ahLst/>
            <a:cxnLst/>
            <a:rect l="l" t="t" r="r" b="b"/>
            <a:pathLst>
              <a:path w="499619" h="462844">
                <a:moveTo>
                  <a:pt x="20119" y="150937"/>
                </a:moveTo>
                <a:lnTo>
                  <a:pt x="33532" y="164267"/>
                </a:lnTo>
                <a:lnTo>
                  <a:pt x="50298" y="177732"/>
                </a:lnTo>
                <a:lnTo>
                  <a:pt x="70404" y="187830"/>
                </a:lnTo>
                <a:lnTo>
                  <a:pt x="113996" y="204526"/>
                </a:lnTo>
                <a:lnTo>
                  <a:pt x="164295" y="224723"/>
                </a:lnTo>
                <a:lnTo>
                  <a:pt x="194474" y="238053"/>
                </a:lnTo>
                <a:lnTo>
                  <a:pt x="231360" y="254884"/>
                </a:lnTo>
                <a:lnTo>
                  <a:pt x="264892" y="278312"/>
                </a:lnTo>
                <a:lnTo>
                  <a:pt x="298425" y="305241"/>
                </a:lnTo>
                <a:lnTo>
                  <a:pt x="328604" y="338741"/>
                </a:lnTo>
                <a:lnTo>
                  <a:pt x="358783" y="372282"/>
                </a:lnTo>
                <a:lnTo>
                  <a:pt x="405728" y="429304"/>
                </a:lnTo>
                <a:lnTo>
                  <a:pt x="422495" y="449434"/>
                </a:lnTo>
                <a:lnTo>
                  <a:pt x="435907" y="459492"/>
                </a:lnTo>
                <a:lnTo>
                  <a:pt x="449320" y="462844"/>
                </a:lnTo>
                <a:lnTo>
                  <a:pt x="459380" y="459492"/>
                </a:lnTo>
                <a:lnTo>
                  <a:pt x="469440" y="452786"/>
                </a:lnTo>
                <a:lnTo>
                  <a:pt x="479500" y="446081"/>
                </a:lnTo>
                <a:lnTo>
                  <a:pt x="492913" y="422599"/>
                </a:lnTo>
                <a:lnTo>
                  <a:pt x="499619" y="402469"/>
                </a:lnTo>
                <a:lnTo>
                  <a:pt x="499619" y="368929"/>
                </a:lnTo>
                <a:lnTo>
                  <a:pt x="496266" y="311906"/>
                </a:lnTo>
                <a:lnTo>
                  <a:pt x="489559" y="231456"/>
                </a:lnTo>
                <a:lnTo>
                  <a:pt x="456027" y="160901"/>
                </a:lnTo>
                <a:lnTo>
                  <a:pt x="425848" y="103946"/>
                </a:lnTo>
                <a:lnTo>
                  <a:pt x="412435" y="80383"/>
                </a:lnTo>
                <a:lnTo>
                  <a:pt x="395669" y="63687"/>
                </a:lnTo>
                <a:lnTo>
                  <a:pt x="378902" y="50222"/>
                </a:lnTo>
                <a:lnTo>
                  <a:pt x="352076" y="36892"/>
                </a:lnTo>
                <a:lnTo>
                  <a:pt x="318544" y="26794"/>
                </a:lnTo>
                <a:lnTo>
                  <a:pt x="288365" y="16696"/>
                </a:lnTo>
                <a:lnTo>
                  <a:pt x="228006" y="3231"/>
                </a:lnTo>
                <a:lnTo>
                  <a:pt x="204534" y="0"/>
                </a:lnTo>
                <a:lnTo>
                  <a:pt x="107290" y="6597"/>
                </a:lnTo>
                <a:lnTo>
                  <a:pt x="87170" y="20062"/>
                </a:lnTo>
                <a:lnTo>
                  <a:pt x="57005" y="36892"/>
                </a:lnTo>
                <a:lnTo>
                  <a:pt x="46945" y="40259"/>
                </a:lnTo>
                <a:lnTo>
                  <a:pt x="33532" y="53589"/>
                </a:lnTo>
                <a:lnTo>
                  <a:pt x="16766" y="67053"/>
                </a:lnTo>
                <a:lnTo>
                  <a:pt x="6706" y="90481"/>
                </a:lnTo>
                <a:lnTo>
                  <a:pt x="0" y="103946"/>
                </a:lnTo>
                <a:lnTo>
                  <a:pt x="0" y="117411"/>
                </a:lnTo>
                <a:lnTo>
                  <a:pt x="3353" y="127374"/>
                </a:lnTo>
                <a:lnTo>
                  <a:pt x="10059" y="137473"/>
                </a:lnTo>
                <a:lnTo>
                  <a:pt x="20119" y="15093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8065190" y="5184586"/>
            <a:ext cx="459380" cy="707779"/>
          </a:xfrm>
          <a:custGeom>
            <a:avLst/>
            <a:gdLst/>
            <a:ahLst/>
            <a:cxnLst/>
            <a:rect l="l" t="t" r="r" b="b"/>
            <a:pathLst>
              <a:path w="459380" h="707779">
                <a:moveTo>
                  <a:pt x="452674" y="479675"/>
                </a:moveTo>
                <a:lnTo>
                  <a:pt x="449320" y="462898"/>
                </a:lnTo>
                <a:lnTo>
                  <a:pt x="445967" y="446135"/>
                </a:lnTo>
                <a:lnTo>
                  <a:pt x="439261" y="409228"/>
                </a:lnTo>
                <a:lnTo>
                  <a:pt x="435907" y="392465"/>
                </a:lnTo>
                <a:lnTo>
                  <a:pt x="435907" y="375688"/>
                </a:lnTo>
                <a:lnTo>
                  <a:pt x="425848" y="268349"/>
                </a:lnTo>
                <a:lnTo>
                  <a:pt x="442614" y="241514"/>
                </a:lnTo>
                <a:lnTo>
                  <a:pt x="456027" y="214679"/>
                </a:lnTo>
                <a:lnTo>
                  <a:pt x="459380" y="204661"/>
                </a:lnTo>
                <a:lnTo>
                  <a:pt x="459380" y="191197"/>
                </a:lnTo>
                <a:lnTo>
                  <a:pt x="452674" y="171134"/>
                </a:lnTo>
                <a:lnTo>
                  <a:pt x="449320" y="164402"/>
                </a:lnTo>
                <a:lnTo>
                  <a:pt x="442614" y="157670"/>
                </a:lnTo>
                <a:lnTo>
                  <a:pt x="419141" y="157670"/>
                </a:lnTo>
                <a:lnTo>
                  <a:pt x="405728" y="154304"/>
                </a:lnTo>
                <a:lnTo>
                  <a:pt x="392315" y="150937"/>
                </a:lnTo>
                <a:lnTo>
                  <a:pt x="378902" y="140839"/>
                </a:lnTo>
                <a:lnTo>
                  <a:pt x="362136" y="127509"/>
                </a:lnTo>
                <a:lnTo>
                  <a:pt x="358783" y="114044"/>
                </a:lnTo>
                <a:lnTo>
                  <a:pt x="355430" y="97214"/>
                </a:lnTo>
                <a:lnTo>
                  <a:pt x="355430" y="80518"/>
                </a:lnTo>
                <a:lnTo>
                  <a:pt x="352076" y="70419"/>
                </a:lnTo>
                <a:lnTo>
                  <a:pt x="338663" y="56955"/>
                </a:lnTo>
                <a:lnTo>
                  <a:pt x="321897" y="43625"/>
                </a:lnTo>
                <a:lnTo>
                  <a:pt x="298425" y="36892"/>
                </a:lnTo>
                <a:lnTo>
                  <a:pt x="278305" y="30160"/>
                </a:lnTo>
                <a:lnTo>
                  <a:pt x="268245" y="26794"/>
                </a:lnTo>
                <a:lnTo>
                  <a:pt x="177708" y="26794"/>
                </a:lnTo>
                <a:lnTo>
                  <a:pt x="144175" y="20062"/>
                </a:lnTo>
                <a:lnTo>
                  <a:pt x="120703" y="10098"/>
                </a:lnTo>
                <a:lnTo>
                  <a:pt x="100583" y="0"/>
                </a:lnTo>
                <a:lnTo>
                  <a:pt x="3353" y="50357"/>
                </a:lnTo>
                <a:lnTo>
                  <a:pt x="0" y="87250"/>
                </a:lnTo>
                <a:lnTo>
                  <a:pt x="0" y="120777"/>
                </a:lnTo>
                <a:lnTo>
                  <a:pt x="3353" y="154304"/>
                </a:lnTo>
                <a:lnTo>
                  <a:pt x="10059" y="184464"/>
                </a:lnTo>
                <a:lnTo>
                  <a:pt x="13412" y="204661"/>
                </a:lnTo>
                <a:lnTo>
                  <a:pt x="20105" y="218031"/>
                </a:lnTo>
                <a:lnTo>
                  <a:pt x="20105" y="228089"/>
                </a:lnTo>
                <a:lnTo>
                  <a:pt x="16766" y="248219"/>
                </a:lnTo>
                <a:lnTo>
                  <a:pt x="13412" y="268349"/>
                </a:lnTo>
                <a:lnTo>
                  <a:pt x="10059" y="288478"/>
                </a:lnTo>
                <a:lnTo>
                  <a:pt x="10059" y="311947"/>
                </a:lnTo>
                <a:lnTo>
                  <a:pt x="16766" y="335429"/>
                </a:lnTo>
                <a:lnTo>
                  <a:pt x="26812" y="358911"/>
                </a:lnTo>
                <a:lnTo>
                  <a:pt x="36872" y="368983"/>
                </a:lnTo>
                <a:lnTo>
                  <a:pt x="46931" y="379041"/>
                </a:lnTo>
                <a:lnTo>
                  <a:pt x="73757" y="402523"/>
                </a:lnTo>
                <a:lnTo>
                  <a:pt x="93877" y="419300"/>
                </a:lnTo>
                <a:lnTo>
                  <a:pt x="113996" y="439416"/>
                </a:lnTo>
                <a:lnTo>
                  <a:pt x="134116" y="456193"/>
                </a:lnTo>
                <a:lnTo>
                  <a:pt x="154235" y="466251"/>
                </a:lnTo>
                <a:lnTo>
                  <a:pt x="174355" y="472970"/>
                </a:lnTo>
                <a:lnTo>
                  <a:pt x="194474" y="479675"/>
                </a:lnTo>
                <a:lnTo>
                  <a:pt x="201181" y="486380"/>
                </a:lnTo>
                <a:lnTo>
                  <a:pt x="204534" y="499805"/>
                </a:lnTo>
                <a:lnTo>
                  <a:pt x="207887" y="563533"/>
                </a:lnTo>
                <a:lnTo>
                  <a:pt x="214594" y="603792"/>
                </a:lnTo>
                <a:lnTo>
                  <a:pt x="221300" y="623908"/>
                </a:lnTo>
                <a:lnTo>
                  <a:pt x="231360" y="644037"/>
                </a:lnTo>
                <a:lnTo>
                  <a:pt x="268245" y="707779"/>
                </a:lnTo>
                <a:lnTo>
                  <a:pt x="308484" y="664167"/>
                </a:lnTo>
                <a:lnTo>
                  <a:pt x="362136" y="603792"/>
                </a:lnTo>
                <a:lnTo>
                  <a:pt x="442614" y="509863"/>
                </a:lnTo>
                <a:lnTo>
                  <a:pt x="449320" y="496452"/>
                </a:lnTo>
                <a:lnTo>
                  <a:pt x="452674" y="479675"/>
                </a:lnTo>
                <a:close/>
              </a:path>
            </a:pathLst>
          </a:custGeom>
          <a:solidFill>
            <a:srgbClr val="C4A9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041718" y="6013115"/>
            <a:ext cx="486206" cy="244880"/>
          </a:xfrm>
          <a:custGeom>
            <a:avLst/>
            <a:gdLst/>
            <a:ahLst/>
            <a:cxnLst/>
            <a:rect l="l" t="t" r="r" b="b"/>
            <a:pathLst>
              <a:path w="486206" h="244880">
                <a:moveTo>
                  <a:pt x="150882" y="241527"/>
                </a:moveTo>
                <a:lnTo>
                  <a:pt x="154235" y="244880"/>
                </a:lnTo>
                <a:lnTo>
                  <a:pt x="191121" y="244880"/>
                </a:lnTo>
                <a:lnTo>
                  <a:pt x="217947" y="234808"/>
                </a:lnTo>
                <a:lnTo>
                  <a:pt x="244773" y="221398"/>
                </a:lnTo>
                <a:lnTo>
                  <a:pt x="268245" y="207973"/>
                </a:lnTo>
                <a:lnTo>
                  <a:pt x="291718" y="201268"/>
                </a:lnTo>
                <a:lnTo>
                  <a:pt x="308484" y="197915"/>
                </a:lnTo>
                <a:lnTo>
                  <a:pt x="328604" y="197915"/>
                </a:lnTo>
                <a:lnTo>
                  <a:pt x="365489" y="204621"/>
                </a:lnTo>
                <a:lnTo>
                  <a:pt x="425848" y="221398"/>
                </a:lnTo>
                <a:lnTo>
                  <a:pt x="445967" y="221398"/>
                </a:lnTo>
                <a:lnTo>
                  <a:pt x="469440" y="211326"/>
                </a:lnTo>
                <a:lnTo>
                  <a:pt x="476146" y="207973"/>
                </a:lnTo>
                <a:lnTo>
                  <a:pt x="482853" y="201268"/>
                </a:lnTo>
                <a:lnTo>
                  <a:pt x="486206" y="194563"/>
                </a:lnTo>
                <a:lnTo>
                  <a:pt x="486206" y="184491"/>
                </a:lnTo>
                <a:lnTo>
                  <a:pt x="479500" y="161022"/>
                </a:lnTo>
                <a:lnTo>
                  <a:pt x="462733" y="130821"/>
                </a:lnTo>
                <a:lnTo>
                  <a:pt x="439261" y="93928"/>
                </a:lnTo>
                <a:lnTo>
                  <a:pt x="422495" y="77152"/>
                </a:lnTo>
                <a:lnTo>
                  <a:pt x="395669" y="57035"/>
                </a:lnTo>
                <a:lnTo>
                  <a:pt x="358783" y="26834"/>
                </a:lnTo>
                <a:lnTo>
                  <a:pt x="335310" y="13424"/>
                </a:lnTo>
                <a:lnTo>
                  <a:pt x="305131" y="0"/>
                </a:lnTo>
                <a:lnTo>
                  <a:pt x="285012" y="0"/>
                </a:lnTo>
                <a:lnTo>
                  <a:pt x="244773" y="6718"/>
                </a:lnTo>
                <a:lnTo>
                  <a:pt x="171001" y="13424"/>
                </a:lnTo>
                <a:lnTo>
                  <a:pt x="140822" y="23482"/>
                </a:lnTo>
                <a:lnTo>
                  <a:pt x="93877" y="40259"/>
                </a:lnTo>
                <a:lnTo>
                  <a:pt x="30179" y="60388"/>
                </a:lnTo>
                <a:lnTo>
                  <a:pt x="6706" y="80504"/>
                </a:lnTo>
                <a:lnTo>
                  <a:pt x="23472" y="100634"/>
                </a:lnTo>
                <a:lnTo>
                  <a:pt x="6706" y="114058"/>
                </a:lnTo>
                <a:lnTo>
                  <a:pt x="0" y="127469"/>
                </a:lnTo>
                <a:lnTo>
                  <a:pt x="0" y="134187"/>
                </a:lnTo>
                <a:lnTo>
                  <a:pt x="3353" y="140893"/>
                </a:lnTo>
                <a:lnTo>
                  <a:pt x="13412" y="147598"/>
                </a:lnTo>
                <a:lnTo>
                  <a:pt x="26825" y="147598"/>
                </a:lnTo>
                <a:lnTo>
                  <a:pt x="87170" y="124116"/>
                </a:lnTo>
                <a:lnTo>
                  <a:pt x="127409" y="107339"/>
                </a:lnTo>
                <a:lnTo>
                  <a:pt x="164295" y="100634"/>
                </a:lnTo>
                <a:lnTo>
                  <a:pt x="197827" y="97281"/>
                </a:lnTo>
                <a:lnTo>
                  <a:pt x="113996" y="140893"/>
                </a:lnTo>
                <a:lnTo>
                  <a:pt x="73757" y="157656"/>
                </a:lnTo>
                <a:lnTo>
                  <a:pt x="50285" y="171080"/>
                </a:lnTo>
                <a:lnTo>
                  <a:pt x="40238" y="177786"/>
                </a:lnTo>
                <a:lnTo>
                  <a:pt x="36885" y="181138"/>
                </a:lnTo>
                <a:lnTo>
                  <a:pt x="40238" y="191210"/>
                </a:lnTo>
                <a:lnTo>
                  <a:pt x="43578" y="197915"/>
                </a:lnTo>
                <a:lnTo>
                  <a:pt x="50285" y="204621"/>
                </a:lnTo>
                <a:lnTo>
                  <a:pt x="60344" y="204621"/>
                </a:lnTo>
                <a:lnTo>
                  <a:pt x="80464" y="197915"/>
                </a:lnTo>
                <a:lnTo>
                  <a:pt x="103937" y="187857"/>
                </a:lnTo>
                <a:lnTo>
                  <a:pt x="134116" y="174433"/>
                </a:lnTo>
                <a:lnTo>
                  <a:pt x="167648" y="167728"/>
                </a:lnTo>
                <a:lnTo>
                  <a:pt x="207887" y="161022"/>
                </a:lnTo>
                <a:lnTo>
                  <a:pt x="234713" y="157656"/>
                </a:lnTo>
                <a:lnTo>
                  <a:pt x="244773" y="161022"/>
                </a:lnTo>
                <a:lnTo>
                  <a:pt x="248126" y="164375"/>
                </a:lnTo>
                <a:lnTo>
                  <a:pt x="251479" y="171080"/>
                </a:lnTo>
                <a:lnTo>
                  <a:pt x="201181" y="201268"/>
                </a:lnTo>
                <a:lnTo>
                  <a:pt x="177708" y="214692"/>
                </a:lnTo>
                <a:lnTo>
                  <a:pt x="157588" y="228103"/>
                </a:lnTo>
                <a:lnTo>
                  <a:pt x="147529" y="238174"/>
                </a:lnTo>
                <a:lnTo>
                  <a:pt x="150882" y="241527"/>
                </a:lnTo>
                <a:close/>
              </a:path>
            </a:pathLst>
          </a:custGeom>
          <a:solidFill>
            <a:srgbClr val="C4A9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8206013" y="6345206"/>
            <a:ext cx="238080" cy="285127"/>
          </a:xfrm>
          <a:custGeom>
            <a:avLst/>
            <a:gdLst/>
            <a:ahLst/>
            <a:cxnLst/>
            <a:rect l="l" t="t" r="r" b="b"/>
            <a:pathLst>
              <a:path w="238080" h="285127">
                <a:moveTo>
                  <a:pt x="221313" y="114058"/>
                </a:moveTo>
                <a:lnTo>
                  <a:pt x="194488" y="110692"/>
                </a:lnTo>
                <a:lnTo>
                  <a:pt x="100597" y="110692"/>
                </a:lnTo>
                <a:lnTo>
                  <a:pt x="83831" y="107339"/>
                </a:lnTo>
                <a:lnTo>
                  <a:pt x="70418" y="100634"/>
                </a:lnTo>
                <a:lnTo>
                  <a:pt x="60358" y="93928"/>
                </a:lnTo>
                <a:lnTo>
                  <a:pt x="50298" y="83857"/>
                </a:lnTo>
                <a:lnTo>
                  <a:pt x="43592" y="73799"/>
                </a:lnTo>
                <a:lnTo>
                  <a:pt x="40238" y="67093"/>
                </a:lnTo>
                <a:lnTo>
                  <a:pt x="40238" y="50317"/>
                </a:lnTo>
                <a:lnTo>
                  <a:pt x="46945" y="46964"/>
                </a:lnTo>
                <a:lnTo>
                  <a:pt x="67064" y="43611"/>
                </a:lnTo>
                <a:lnTo>
                  <a:pt x="90537" y="43611"/>
                </a:lnTo>
                <a:lnTo>
                  <a:pt x="110656" y="40259"/>
                </a:lnTo>
                <a:lnTo>
                  <a:pt x="120716" y="36906"/>
                </a:lnTo>
                <a:lnTo>
                  <a:pt x="134129" y="23482"/>
                </a:lnTo>
                <a:lnTo>
                  <a:pt x="144189" y="13424"/>
                </a:lnTo>
                <a:lnTo>
                  <a:pt x="147542" y="3352"/>
                </a:lnTo>
                <a:lnTo>
                  <a:pt x="140836" y="3352"/>
                </a:lnTo>
                <a:lnTo>
                  <a:pt x="127423" y="0"/>
                </a:lnTo>
                <a:lnTo>
                  <a:pt x="26825" y="0"/>
                </a:lnTo>
                <a:lnTo>
                  <a:pt x="0" y="100634"/>
                </a:lnTo>
                <a:lnTo>
                  <a:pt x="0" y="124116"/>
                </a:lnTo>
                <a:lnTo>
                  <a:pt x="3353" y="174433"/>
                </a:lnTo>
                <a:lnTo>
                  <a:pt x="6706" y="221398"/>
                </a:lnTo>
                <a:lnTo>
                  <a:pt x="6706" y="248232"/>
                </a:lnTo>
                <a:lnTo>
                  <a:pt x="10059" y="251585"/>
                </a:lnTo>
                <a:lnTo>
                  <a:pt x="23472" y="258291"/>
                </a:lnTo>
                <a:lnTo>
                  <a:pt x="67064" y="271709"/>
                </a:lnTo>
                <a:lnTo>
                  <a:pt x="134129" y="285127"/>
                </a:lnTo>
                <a:lnTo>
                  <a:pt x="137482" y="261646"/>
                </a:lnTo>
                <a:lnTo>
                  <a:pt x="127423" y="234808"/>
                </a:lnTo>
                <a:lnTo>
                  <a:pt x="207901" y="231456"/>
                </a:lnTo>
                <a:lnTo>
                  <a:pt x="214607" y="201268"/>
                </a:lnTo>
                <a:lnTo>
                  <a:pt x="224667" y="177786"/>
                </a:lnTo>
                <a:lnTo>
                  <a:pt x="204547" y="147598"/>
                </a:lnTo>
                <a:lnTo>
                  <a:pt x="211254" y="147598"/>
                </a:lnTo>
                <a:lnTo>
                  <a:pt x="224667" y="140893"/>
                </a:lnTo>
                <a:lnTo>
                  <a:pt x="231373" y="137527"/>
                </a:lnTo>
                <a:lnTo>
                  <a:pt x="234726" y="134174"/>
                </a:lnTo>
                <a:lnTo>
                  <a:pt x="238080" y="127469"/>
                </a:lnTo>
                <a:lnTo>
                  <a:pt x="234726" y="120763"/>
                </a:lnTo>
                <a:lnTo>
                  <a:pt x="228020" y="117411"/>
                </a:lnTo>
                <a:lnTo>
                  <a:pt x="221313" y="114058"/>
                </a:lnTo>
                <a:close/>
              </a:path>
            </a:pathLst>
          </a:custGeom>
          <a:solidFill>
            <a:srgbClr val="C4A9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679567" y="5764896"/>
            <a:ext cx="439261" cy="315313"/>
          </a:xfrm>
          <a:custGeom>
            <a:avLst/>
            <a:gdLst/>
            <a:ahLst/>
            <a:cxnLst/>
            <a:rect l="l" t="t" r="r" b="b"/>
            <a:pathLst>
              <a:path w="439261" h="315313">
                <a:moveTo>
                  <a:pt x="318557" y="50317"/>
                </a:moveTo>
                <a:lnTo>
                  <a:pt x="311851" y="43598"/>
                </a:lnTo>
                <a:lnTo>
                  <a:pt x="305145" y="36892"/>
                </a:lnTo>
                <a:lnTo>
                  <a:pt x="278319" y="20129"/>
                </a:lnTo>
                <a:lnTo>
                  <a:pt x="244786" y="6705"/>
                </a:lnTo>
                <a:lnTo>
                  <a:pt x="221313" y="0"/>
                </a:lnTo>
                <a:lnTo>
                  <a:pt x="201194" y="0"/>
                </a:lnTo>
                <a:lnTo>
                  <a:pt x="177721" y="3352"/>
                </a:lnTo>
                <a:lnTo>
                  <a:pt x="134129" y="13410"/>
                </a:lnTo>
                <a:lnTo>
                  <a:pt x="90537" y="23482"/>
                </a:lnTo>
                <a:lnTo>
                  <a:pt x="73771" y="30187"/>
                </a:lnTo>
                <a:lnTo>
                  <a:pt x="63711" y="36892"/>
                </a:lnTo>
                <a:lnTo>
                  <a:pt x="36885" y="70446"/>
                </a:lnTo>
                <a:lnTo>
                  <a:pt x="10059" y="110692"/>
                </a:lnTo>
                <a:lnTo>
                  <a:pt x="6706" y="120750"/>
                </a:lnTo>
                <a:lnTo>
                  <a:pt x="0" y="137527"/>
                </a:lnTo>
                <a:lnTo>
                  <a:pt x="0" y="161009"/>
                </a:lnTo>
                <a:lnTo>
                  <a:pt x="3353" y="177786"/>
                </a:lnTo>
                <a:lnTo>
                  <a:pt x="6706" y="194549"/>
                </a:lnTo>
                <a:lnTo>
                  <a:pt x="20119" y="228103"/>
                </a:lnTo>
                <a:lnTo>
                  <a:pt x="33532" y="251572"/>
                </a:lnTo>
                <a:lnTo>
                  <a:pt x="53651" y="268349"/>
                </a:lnTo>
                <a:lnTo>
                  <a:pt x="80477" y="285125"/>
                </a:lnTo>
                <a:lnTo>
                  <a:pt x="110656" y="301889"/>
                </a:lnTo>
                <a:lnTo>
                  <a:pt x="137482" y="311960"/>
                </a:lnTo>
                <a:lnTo>
                  <a:pt x="160955" y="315313"/>
                </a:lnTo>
                <a:lnTo>
                  <a:pt x="181075" y="315313"/>
                </a:lnTo>
                <a:lnTo>
                  <a:pt x="238080" y="295183"/>
                </a:lnTo>
                <a:lnTo>
                  <a:pt x="264906" y="281773"/>
                </a:lnTo>
                <a:lnTo>
                  <a:pt x="285025" y="271701"/>
                </a:lnTo>
                <a:lnTo>
                  <a:pt x="301791" y="261643"/>
                </a:lnTo>
                <a:lnTo>
                  <a:pt x="325264" y="251572"/>
                </a:lnTo>
                <a:lnTo>
                  <a:pt x="378916" y="231456"/>
                </a:lnTo>
                <a:lnTo>
                  <a:pt x="392329" y="224737"/>
                </a:lnTo>
                <a:lnTo>
                  <a:pt x="405728" y="218031"/>
                </a:lnTo>
                <a:lnTo>
                  <a:pt x="425848" y="201268"/>
                </a:lnTo>
                <a:lnTo>
                  <a:pt x="432554" y="191197"/>
                </a:lnTo>
                <a:lnTo>
                  <a:pt x="435907" y="181138"/>
                </a:lnTo>
                <a:lnTo>
                  <a:pt x="439261" y="171067"/>
                </a:lnTo>
                <a:lnTo>
                  <a:pt x="439261" y="161009"/>
                </a:lnTo>
                <a:lnTo>
                  <a:pt x="435907" y="150951"/>
                </a:lnTo>
                <a:lnTo>
                  <a:pt x="429201" y="134174"/>
                </a:lnTo>
                <a:lnTo>
                  <a:pt x="409082" y="97281"/>
                </a:lnTo>
                <a:lnTo>
                  <a:pt x="382269" y="53669"/>
                </a:lnTo>
                <a:lnTo>
                  <a:pt x="318557" y="50317"/>
                </a:lnTo>
                <a:close/>
              </a:path>
            </a:pathLst>
          </a:custGeom>
          <a:solidFill>
            <a:srgbClr val="EFCEA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8283138" y="5436158"/>
            <a:ext cx="70418" cy="73799"/>
          </a:xfrm>
          <a:custGeom>
            <a:avLst/>
            <a:gdLst/>
            <a:ahLst/>
            <a:cxnLst/>
            <a:rect l="l" t="t" r="r" b="b"/>
            <a:pathLst>
              <a:path w="70418" h="73799">
                <a:moveTo>
                  <a:pt x="33532" y="73799"/>
                </a:moveTo>
                <a:lnTo>
                  <a:pt x="46945" y="70446"/>
                </a:lnTo>
                <a:lnTo>
                  <a:pt x="60358" y="60375"/>
                </a:lnTo>
                <a:lnTo>
                  <a:pt x="67064" y="50317"/>
                </a:lnTo>
                <a:lnTo>
                  <a:pt x="70418" y="36906"/>
                </a:lnTo>
                <a:lnTo>
                  <a:pt x="67064" y="20129"/>
                </a:lnTo>
                <a:lnTo>
                  <a:pt x="60358" y="10071"/>
                </a:lnTo>
                <a:lnTo>
                  <a:pt x="46945" y="0"/>
                </a:lnTo>
                <a:lnTo>
                  <a:pt x="20119" y="0"/>
                </a:lnTo>
                <a:lnTo>
                  <a:pt x="10059" y="10071"/>
                </a:lnTo>
                <a:lnTo>
                  <a:pt x="3353" y="20129"/>
                </a:lnTo>
                <a:lnTo>
                  <a:pt x="0" y="36906"/>
                </a:lnTo>
                <a:lnTo>
                  <a:pt x="3353" y="50317"/>
                </a:lnTo>
                <a:lnTo>
                  <a:pt x="10059" y="60375"/>
                </a:lnTo>
                <a:lnTo>
                  <a:pt x="20119" y="70446"/>
                </a:lnTo>
                <a:lnTo>
                  <a:pt x="33532" y="73799"/>
                </a:lnTo>
                <a:close/>
              </a:path>
            </a:pathLst>
          </a:custGeom>
          <a:solidFill>
            <a:srgbClr val="C4A9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8283138" y="5436158"/>
            <a:ext cx="70418" cy="70446"/>
          </a:xfrm>
          <a:custGeom>
            <a:avLst/>
            <a:gdLst/>
            <a:ahLst/>
            <a:cxnLst/>
            <a:rect l="l" t="t" r="r" b="b"/>
            <a:pathLst>
              <a:path w="70418" h="70446">
                <a:moveTo>
                  <a:pt x="33532" y="70446"/>
                </a:moveTo>
                <a:lnTo>
                  <a:pt x="46945" y="67093"/>
                </a:lnTo>
                <a:lnTo>
                  <a:pt x="60358" y="60375"/>
                </a:lnTo>
                <a:lnTo>
                  <a:pt x="67064" y="50317"/>
                </a:lnTo>
                <a:lnTo>
                  <a:pt x="70418" y="36906"/>
                </a:lnTo>
                <a:lnTo>
                  <a:pt x="67064" y="20129"/>
                </a:lnTo>
                <a:lnTo>
                  <a:pt x="60358" y="10071"/>
                </a:lnTo>
                <a:lnTo>
                  <a:pt x="46945" y="3352"/>
                </a:lnTo>
                <a:lnTo>
                  <a:pt x="33532" y="0"/>
                </a:lnTo>
                <a:lnTo>
                  <a:pt x="20119" y="3352"/>
                </a:lnTo>
                <a:lnTo>
                  <a:pt x="10059" y="10071"/>
                </a:lnTo>
                <a:lnTo>
                  <a:pt x="3353" y="20129"/>
                </a:lnTo>
                <a:lnTo>
                  <a:pt x="0" y="36906"/>
                </a:lnTo>
                <a:lnTo>
                  <a:pt x="3353" y="50317"/>
                </a:lnTo>
                <a:lnTo>
                  <a:pt x="10059" y="60375"/>
                </a:lnTo>
                <a:lnTo>
                  <a:pt x="20119" y="67093"/>
                </a:lnTo>
                <a:lnTo>
                  <a:pt x="33532" y="70446"/>
                </a:lnTo>
                <a:close/>
              </a:path>
            </a:pathLst>
          </a:custGeom>
          <a:solidFill>
            <a:srgbClr val="C5A88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8286491" y="5439511"/>
            <a:ext cx="63711" cy="67093"/>
          </a:xfrm>
          <a:custGeom>
            <a:avLst/>
            <a:gdLst/>
            <a:ahLst/>
            <a:cxnLst/>
            <a:rect l="l" t="t" r="r" b="b"/>
            <a:pathLst>
              <a:path w="63711" h="67093">
                <a:moveTo>
                  <a:pt x="30179" y="67093"/>
                </a:moveTo>
                <a:lnTo>
                  <a:pt x="43592" y="63741"/>
                </a:lnTo>
                <a:lnTo>
                  <a:pt x="53651" y="57022"/>
                </a:lnTo>
                <a:lnTo>
                  <a:pt x="60358" y="43611"/>
                </a:lnTo>
                <a:lnTo>
                  <a:pt x="63711" y="33553"/>
                </a:lnTo>
                <a:lnTo>
                  <a:pt x="60358" y="20129"/>
                </a:lnTo>
                <a:lnTo>
                  <a:pt x="53651" y="6718"/>
                </a:lnTo>
                <a:lnTo>
                  <a:pt x="43592" y="0"/>
                </a:lnTo>
                <a:lnTo>
                  <a:pt x="20119" y="0"/>
                </a:lnTo>
                <a:lnTo>
                  <a:pt x="6706" y="6718"/>
                </a:lnTo>
                <a:lnTo>
                  <a:pt x="0" y="20129"/>
                </a:lnTo>
                <a:lnTo>
                  <a:pt x="0" y="43611"/>
                </a:lnTo>
                <a:lnTo>
                  <a:pt x="6706" y="57022"/>
                </a:lnTo>
                <a:lnTo>
                  <a:pt x="20119" y="63741"/>
                </a:lnTo>
                <a:lnTo>
                  <a:pt x="30179" y="67093"/>
                </a:lnTo>
                <a:close/>
              </a:path>
            </a:pathLst>
          </a:custGeom>
          <a:solidFill>
            <a:srgbClr val="C5A68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286491" y="5439511"/>
            <a:ext cx="63711" cy="63741"/>
          </a:xfrm>
          <a:custGeom>
            <a:avLst/>
            <a:gdLst/>
            <a:ahLst/>
            <a:cxnLst/>
            <a:rect l="l" t="t" r="r" b="b"/>
            <a:pathLst>
              <a:path w="63711" h="63741">
                <a:moveTo>
                  <a:pt x="30179" y="63741"/>
                </a:moveTo>
                <a:lnTo>
                  <a:pt x="43592" y="60388"/>
                </a:lnTo>
                <a:lnTo>
                  <a:pt x="53651" y="53669"/>
                </a:lnTo>
                <a:lnTo>
                  <a:pt x="60358" y="43611"/>
                </a:lnTo>
                <a:lnTo>
                  <a:pt x="63711" y="33553"/>
                </a:lnTo>
                <a:lnTo>
                  <a:pt x="60358" y="20129"/>
                </a:lnTo>
                <a:lnTo>
                  <a:pt x="53651" y="10071"/>
                </a:lnTo>
                <a:lnTo>
                  <a:pt x="43592" y="3352"/>
                </a:lnTo>
                <a:lnTo>
                  <a:pt x="30179" y="0"/>
                </a:lnTo>
                <a:lnTo>
                  <a:pt x="20119" y="3352"/>
                </a:lnTo>
                <a:lnTo>
                  <a:pt x="10059" y="10071"/>
                </a:lnTo>
                <a:lnTo>
                  <a:pt x="3353" y="20129"/>
                </a:lnTo>
                <a:lnTo>
                  <a:pt x="0" y="33553"/>
                </a:lnTo>
                <a:lnTo>
                  <a:pt x="3353" y="43611"/>
                </a:lnTo>
                <a:lnTo>
                  <a:pt x="10059" y="53669"/>
                </a:lnTo>
                <a:lnTo>
                  <a:pt x="20119" y="60388"/>
                </a:lnTo>
                <a:lnTo>
                  <a:pt x="30179" y="63741"/>
                </a:lnTo>
                <a:close/>
              </a:path>
            </a:pathLst>
          </a:custGeom>
          <a:solidFill>
            <a:srgbClr val="C5A3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8289844" y="5442864"/>
            <a:ext cx="57005" cy="60388"/>
          </a:xfrm>
          <a:custGeom>
            <a:avLst/>
            <a:gdLst/>
            <a:ahLst/>
            <a:cxnLst/>
            <a:rect l="l" t="t" r="r" b="b"/>
            <a:pathLst>
              <a:path w="57005" h="60388">
                <a:moveTo>
                  <a:pt x="26825" y="60388"/>
                </a:moveTo>
                <a:lnTo>
                  <a:pt x="40238" y="57035"/>
                </a:lnTo>
                <a:lnTo>
                  <a:pt x="50298" y="50317"/>
                </a:lnTo>
                <a:lnTo>
                  <a:pt x="53651" y="40259"/>
                </a:lnTo>
                <a:lnTo>
                  <a:pt x="57005" y="30201"/>
                </a:lnTo>
                <a:lnTo>
                  <a:pt x="53651" y="16776"/>
                </a:lnTo>
                <a:lnTo>
                  <a:pt x="50298" y="6718"/>
                </a:lnTo>
                <a:lnTo>
                  <a:pt x="40238" y="0"/>
                </a:lnTo>
                <a:lnTo>
                  <a:pt x="16766" y="0"/>
                </a:lnTo>
                <a:lnTo>
                  <a:pt x="6706" y="6718"/>
                </a:lnTo>
                <a:lnTo>
                  <a:pt x="0" y="16776"/>
                </a:lnTo>
                <a:lnTo>
                  <a:pt x="0" y="40259"/>
                </a:lnTo>
                <a:lnTo>
                  <a:pt x="6706" y="50317"/>
                </a:lnTo>
                <a:lnTo>
                  <a:pt x="16766" y="57035"/>
                </a:lnTo>
                <a:lnTo>
                  <a:pt x="26825" y="60388"/>
                </a:lnTo>
                <a:close/>
              </a:path>
            </a:pathLst>
          </a:custGeom>
          <a:solidFill>
            <a:srgbClr val="C5A1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8289844" y="5442864"/>
            <a:ext cx="57005" cy="57035"/>
          </a:xfrm>
          <a:custGeom>
            <a:avLst/>
            <a:gdLst/>
            <a:ahLst/>
            <a:cxnLst/>
            <a:rect l="l" t="t" r="r" b="b"/>
            <a:pathLst>
              <a:path w="57005" h="57035">
                <a:moveTo>
                  <a:pt x="26825" y="57035"/>
                </a:moveTo>
                <a:lnTo>
                  <a:pt x="40238" y="53669"/>
                </a:lnTo>
                <a:lnTo>
                  <a:pt x="46945" y="50317"/>
                </a:lnTo>
                <a:lnTo>
                  <a:pt x="53651" y="40259"/>
                </a:lnTo>
                <a:lnTo>
                  <a:pt x="57005" y="30201"/>
                </a:lnTo>
                <a:lnTo>
                  <a:pt x="53651" y="16776"/>
                </a:lnTo>
                <a:lnTo>
                  <a:pt x="46945" y="10071"/>
                </a:lnTo>
                <a:lnTo>
                  <a:pt x="40238" y="3366"/>
                </a:lnTo>
                <a:lnTo>
                  <a:pt x="26825" y="0"/>
                </a:lnTo>
                <a:lnTo>
                  <a:pt x="16766" y="3366"/>
                </a:lnTo>
                <a:lnTo>
                  <a:pt x="10059" y="10071"/>
                </a:lnTo>
                <a:lnTo>
                  <a:pt x="3353" y="16776"/>
                </a:lnTo>
                <a:lnTo>
                  <a:pt x="0" y="30201"/>
                </a:lnTo>
                <a:lnTo>
                  <a:pt x="3353" y="40259"/>
                </a:lnTo>
                <a:lnTo>
                  <a:pt x="10059" y="50317"/>
                </a:lnTo>
                <a:lnTo>
                  <a:pt x="16766" y="53669"/>
                </a:lnTo>
                <a:lnTo>
                  <a:pt x="26825" y="57035"/>
                </a:lnTo>
                <a:close/>
              </a:path>
            </a:pathLst>
          </a:custGeom>
          <a:solidFill>
            <a:srgbClr val="C69F8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8293197" y="5446230"/>
            <a:ext cx="50298" cy="53669"/>
          </a:xfrm>
          <a:custGeom>
            <a:avLst/>
            <a:gdLst/>
            <a:ahLst/>
            <a:cxnLst/>
            <a:rect l="l" t="t" r="r" b="b"/>
            <a:pathLst>
              <a:path w="50298" h="53669">
                <a:moveTo>
                  <a:pt x="23472" y="53669"/>
                </a:moveTo>
                <a:lnTo>
                  <a:pt x="33532" y="50303"/>
                </a:lnTo>
                <a:lnTo>
                  <a:pt x="43592" y="43598"/>
                </a:lnTo>
                <a:lnTo>
                  <a:pt x="46945" y="36892"/>
                </a:lnTo>
                <a:lnTo>
                  <a:pt x="50298" y="26834"/>
                </a:lnTo>
                <a:lnTo>
                  <a:pt x="46945" y="13410"/>
                </a:lnTo>
                <a:lnTo>
                  <a:pt x="43592" y="6705"/>
                </a:lnTo>
                <a:lnTo>
                  <a:pt x="33532" y="0"/>
                </a:lnTo>
                <a:lnTo>
                  <a:pt x="13412" y="0"/>
                </a:lnTo>
                <a:lnTo>
                  <a:pt x="6706" y="6705"/>
                </a:lnTo>
                <a:lnTo>
                  <a:pt x="0" y="13410"/>
                </a:lnTo>
                <a:lnTo>
                  <a:pt x="0" y="36892"/>
                </a:lnTo>
                <a:lnTo>
                  <a:pt x="6706" y="43598"/>
                </a:lnTo>
                <a:lnTo>
                  <a:pt x="13412" y="50303"/>
                </a:lnTo>
                <a:lnTo>
                  <a:pt x="23472" y="53669"/>
                </a:lnTo>
                <a:close/>
              </a:path>
            </a:pathLst>
          </a:custGeom>
          <a:solidFill>
            <a:srgbClr val="C79F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8293197" y="5446230"/>
            <a:ext cx="50298" cy="50303"/>
          </a:xfrm>
          <a:custGeom>
            <a:avLst/>
            <a:gdLst/>
            <a:ahLst/>
            <a:cxnLst/>
            <a:rect l="l" t="t" r="r" b="b"/>
            <a:pathLst>
              <a:path w="50298" h="50303">
                <a:moveTo>
                  <a:pt x="0" y="26834"/>
                </a:moveTo>
                <a:lnTo>
                  <a:pt x="3353" y="33540"/>
                </a:lnTo>
                <a:lnTo>
                  <a:pt x="6706" y="43598"/>
                </a:lnTo>
                <a:lnTo>
                  <a:pt x="16766" y="46950"/>
                </a:lnTo>
                <a:lnTo>
                  <a:pt x="23472" y="50303"/>
                </a:lnTo>
                <a:lnTo>
                  <a:pt x="33532" y="46950"/>
                </a:lnTo>
                <a:lnTo>
                  <a:pt x="40238" y="43598"/>
                </a:lnTo>
                <a:lnTo>
                  <a:pt x="46945" y="33540"/>
                </a:lnTo>
                <a:lnTo>
                  <a:pt x="50298" y="26834"/>
                </a:lnTo>
                <a:lnTo>
                  <a:pt x="46945" y="16763"/>
                </a:lnTo>
                <a:lnTo>
                  <a:pt x="40238" y="6705"/>
                </a:lnTo>
                <a:lnTo>
                  <a:pt x="33532" y="3352"/>
                </a:lnTo>
                <a:lnTo>
                  <a:pt x="23472" y="0"/>
                </a:lnTo>
                <a:lnTo>
                  <a:pt x="16766" y="3352"/>
                </a:lnTo>
                <a:lnTo>
                  <a:pt x="6706" y="6705"/>
                </a:lnTo>
                <a:lnTo>
                  <a:pt x="3353" y="16763"/>
                </a:lnTo>
                <a:lnTo>
                  <a:pt x="0" y="26834"/>
                </a:lnTo>
                <a:close/>
              </a:path>
            </a:pathLst>
          </a:custGeom>
          <a:solidFill>
            <a:srgbClr val="C89D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296551" y="5449582"/>
            <a:ext cx="43592" cy="46950"/>
          </a:xfrm>
          <a:custGeom>
            <a:avLst/>
            <a:gdLst/>
            <a:ahLst/>
            <a:cxnLst/>
            <a:rect l="l" t="t" r="r" b="b"/>
            <a:pathLst>
              <a:path w="43592" h="46950">
                <a:moveTo>
                  <a:pt x="43592" y="23482"/>
                </a:moveTo>
                <a:lnTo>
                  <a:pt x="43592" y="13410"/>
                </a:lnTo>
                <a:lnTo>
                  <a:pt x="36885" y="6705"/>
                </a:lnTo>
                <a:lnTo>
                  <a:pt x="30179" y="0"/>
                </a:lnTo>
                <a:lnTo>
                  <a:pt x="13412" y="0"/>
                </a:lnTo>
                <a:lnTo>
                  <a:pt x="6706" y="6705"/>
                </a:lnTo>
                <a:lnTo>
                  <a:pt x="0" y="13410"/>
                </a:lnTo>
                <a:lnTo>
                  <a:pt x="0" y="30187"/>
                </a:lnTo>
                <a:lnTo>
                  <a:pt x="6706" y="40245"/>
                </a:lnTo>
                <a:lnTo>
                  <a:pt x="13412" y="43598"/>
                </a:lnTo>
                <a:lnTo>
                  <a:pt x="20119" y="46950"/>
                </a:lnTo>
                <a:lnTo>
                  <a:pt x="30179" y="43598"/>
                </a:lnTo>
                <a:lnTo>
                  <a:pt x="36885" y="40245"/>
                </a:lnTo>
                <a:lnTo>
                  <a:pt x="43592" y="30187"/>
                </a:lnTo>
                <a:lnTo>
                  <a:pt x="43592" y="23482"/>
                </a:lnTo>
                <a:close/>
              </a:path>
            </a:pathLst>
          </a:custGeom>
          <a:solidFill>
            <a:srgbClr val="C99B7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296551" y="5449582"/>
            <a:ext cx="43592" cy="43598"/>
          </a:xfrm>
          <a:custGeom>
            <a:avLst/>
            <a:gdLst/>
            <a:ahLst/>
            <a:cxnLst/>
            <a:rect l="l" t="t" r="r" b="b"/>
            <a:pathLst>
              <a:path w="43592" h="43598">
                <a:moveTo>
                  <a:pt x="20119" y="43598"/>
                </a:moveTo>
                <a:lnTo>
                  <a:pt x="30179" y="43598"/>
                </a:lnTo>
                <a:lnTo>
                  <a:pt x="36885" y="36892"/>
                </a:lnTo>
                <a:lnTo>
                  <a:pt x="40238" y="30187"/>
                </a:lnTo>
                <a:lnTo>
                  <a:pt x="43592" y="23482"/>
                </a:lnTo>
                <a:lnTo>
                  <a:pt x="40238" y="13410"/>
                </a:lnTo>
                <a:lnTo>
                  <a:pt x="36885" y="6705"/>
                </a:lnTo>
                <a:lnTo>
                  <a:pt x="30179" y="3352"/>
                </a:lnTo>
                <a:lnTo>
                  <a:pt x="20119" y="0"/>
                </a:lnTo>
                <a:lnTo>
                  <a:pt x="13412" y="3352"/>
                </a:lnTo>
                <a:lnTo>
                  <a:pt x="6706" y="6705"/>
                </a:lnTo>
                <a:lnTo>
                  <a:pt x="3353" y="13410"/>
                </a:lnTo>
                <a:lnTo>
                  <a:pt x="0" y="23482"/>
                </a:lnTo>
                <a:lnTo>
                  <a:pt x="3353" y="30187"/>
                </a:lnTo>
                <a:lnTo>
                  <a:pt x="6706" y="36892"/>
                </a:lnTo>
                <a:lnTo>
                  <a:pt x="13412" y="43598"/>
                </a:lnTo>
                <a:lnTo>
                  <a:pt x="20119" y="43598"/>
                </a:lnTo>
                <a:close/>
              </a:path>
            </a:pathLst>
          </a:custGeom>
          <a:solidFill>
            <a:srgbClr val="CA997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299904" y="5452935"/>
            <a:ext cx="36885" cy="40245"/>
          </a:xfrm>
          <a:custGeom>
            <a:avLst/>
            <a:gdLst/>
            <a:ahLst/>
            <a:cxnLst/>
            <a:rect l="l" t="t" r="r" b="b"/>
            <a:pathLst>
              <a:path w="36885" h="40245">
                <a:moveTo>
                  <a:pt x="16766" y="40245"/>
                </a:moveTo>
                <a:lnTo>
                  <a:pt x="26825" y="36892"/>
                </a:lnTo>
                <a:lnTo>
                  <a:pt x="30179" y="33540"/>
                </a:lnTo>
                <a:lnTo>
                  <a:pt x="36885" y="26834"/>
                </a:lnTo>
                <a:lnTo>
                  <a:pt x="36885" y="10058"/>
                </a:lnTo>
                <a:lnTo>
                  <a:pt x="30179" y="3352"/>
                </a:lnTo>
                <a:lnTo>
                  <a:pt x="26825" y="0"/>
                </a:lnTo>
                <a:lnTo>
                  <a:pt x="10059" y="0"/>
                </a:lnTo>
                <a:lnTo>
                  <a:pt x="3353" y="3352"/>
                </a:lnTo>
                <a:lnTo>
                  <a:pt x="0" y="10058"/>
                </a:lnTo>
                <a:lnTo>
                  <a:pt x="0" y="26834"/>
                </a:lnTo>
                <a:lnTo>
                  <a:pt x="3353" y="33540"/>
                </a:lnTo>
                <a:lnTo>
                  <a:pt x="10059" y="36892"/>
                </a:lnTo>
                <a:lnTo>
                  <a:pt x="16766" y="40245"/>
                </a:lnTo>
                <a:close/>
              </a:path>
            </a:pathLst>
          </a:custGeom>
          <a:solidFill>
            <a:srgbClr val="CA96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8299904" y="5452935"/>
            <a:ext cx="36885" cy="36892"/>
          </a:xfrm>
          <a:custGeom>
            <a:avLst/>
            <a:gdLst/>
            <a:ahLst/>
            <a:cxnLst/>
            <a:rect l="l" t="t" r="r" b="b"/>
            <a:pathLst>
              <a:path w="36885" h="36892">
                <a:moveTo>
                  <a:pt x="36885" y="20129"/>
                </a:moveTo>
                <a:lnTo>
                  <a:pt x="33532" y="10058"/>
                </a:lnTo>
                <a:lnTo>
                  <a:pt x="30179" y="6705"/>
                </a:lnTo>
                <a:lnTo>
                  <a:pt x="23472" y="0"/>
                </a:lnTo>
                <a:lnTo>
                  <a:pt x="10059" y="0"/>
                </a:lnTo>
                <a:lnTo>
                  <a:pt x="6706" y="6705"/>
                </a:lnTo>
                <a:lnTo>
                  <a:pt x="0" y="10058"/>
                </a:lnTo>
                <a:lnTo>
                  <a:pt x="0" y="26834"/>
                </a:lnTo>
                <a:lnTo>
                  <a:pt x="6706" y="30187"/>
                </a:lnTo>
                <a:lnTo>
                  <a:pt x="10059" y="36892"/>
                </a:lnTo>
                <a:lnTo>
                  <a:pt x="23472" y="36892"/>
                </a:lnTo>
                <a:lnTo>
                  <a:pt x="30179" y="30187"/>
                </a:lnTo>
                <a:lnTo>
                  <a:pt x="33532" y="26834"/>
                </a:lnTo>
                <a:lnTo>
                  <a:pt x="36885" y="20129"/>
                </a:lnTo>
                <a:close/>
              </a:path>
            </a:pathLst>
          </a:custGeom>
          <a:solidFill>
            <a:srgbClr val="CC957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075250" y="5462993"/>
            <a:ext cx="56991" cy="60388"/>
          </a:xfrm>
          <a:custGeom>
            <a:avLst/>
            <a:gdLst/>
            <a:ahLst/>
            <a:cxnLst/>
            <a:rect l="l" t="t" r="r" b="b"/>
            <a:pathLst>
              <a:path w="56991" h="60388">
                <a:moveTo>
                  <a:pt x="30165" y="60388"/>
                </a:moveTo>
                <a:lnTo>
                  <a:pt x="40225" y="60388"/>
                </a:lnTo>
                <a:lnTo>
                  <a:pt x="50285" y="53669"/>
                </a:lnTo>
                <a:lnTo>
                  <a:pt x="56991" y="43611"/>
                </a:lnTo>
                <a:lnTo>
                  <a:pt x="56991" y="16776"/>
                </a:lnTo>
                <a:lnTo>
                  <a:pt x="50285" y="10071"/>
                </a:lnTo>
                <a:lnTo>
                  <a:pt x="40225" y="3352"/>
                </a:lnTo>
                <a:lnTo>
                  <a:pt x="30165" y="0"/>
                </a:lnTo>
                <a:lnTo>
                  <a:pt x="16752" y="3352"/>
                </a:lnTo>
                <a:lnTo>
                  <a:pt x="6706" y="10071"/>
                </a:lnTo>
                <a:lnTo>
                  <a:pt x="0" y="16776"/>
                </a:lnTo>
                <a:lnTo>
                  <a:pt x="0" y="43611"/>
                </a:lnTo>
                <a:lnTo>
                  <a:pt x="6706" y="53669"/>
                </a:lnTo>
                <a:lnTo>
                  <a:pt x="16752" y="60388"/>
                </a:lnTo>
                <a:lnTo>
                  <a:pt x="30165" y="60388"/>
                </a:lnTo>
                <a:close/>
              </a:path>
            </a:pathLst>
          </a:custGeom>
          <a:solidFill>
            <a:srgbClr val="C4A98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75250" y="5462993"/>
            <a:ext cx="56991" cy="60388"/>
          </a:xfrm>
          <a:custGeom>
            <a:avLst/>
            <a:gdLst/>
            <a:ahLst/>
            <a:cxnLst/>
            <a:rect l="l" t="t" r="r" b="b"/>
            <a:pathLst>
              <a:path w="56991" h="60388">
                <a:moveTo>
                  <a:pt x="30165" y="60388"/>
                </a:moveTo>
                <a:lnTo>
                  <a:pt x="40225" y="57022"/>
                </a:lnTo>
                <a:lnTo>
                  <a:pt x="50285" y="50317"/>
                </a:lnTo>
                <a:lnTo>
                  <a:pt x="53638" y="40259"/>
                </a:lnTo>
                <a:lnTo>
                  <a:pt x="56991" y="30187"/>
                </a:lnTo>
                <a:lnTo>
                  <a:pt x="53638" y="20129"/>
                </a:lnTo>
                <a:lnTo>
                  <a:pt x="50285" y="10071"/>
                </a:lnTo>
                <a:lnTo>
                  <a:pt x="40225" y="3352"/>
                </a:lnTo>
                <a:lnTo>
                  <a:pt x="30165" y="0"/>
                </a:lnTo>
                <a:lnTo>
                  <a:pt x="16752" y="3352"/>
                </a:lnTo>
                <a:lnTo>
                  <a:pt x="10046" y="10071"/>
                </a:lnTo>
                <a:lnTo>
                  <a:pt x="3353" y="20129"/>
                </a:lnTo>
                <a:lnTo>
                  <a:pt x="0" y="30187"/>
                </a:lnTo>
                <a:lnTo>
                  <a:pt x="3353" y="40259"/>
                </a:lnTo>
                <a:lnTo>
                  <a:pt x="10046" y="50317"/>
                </a:lnTo>
                <a:lnTo>
                  <a:pt x="16752" y="57022"/>
                </a:lnTo>
                <a:lnTo>
                  <a:pt x="30165" y="60388"/>
                </a:lnTo>
                <a:close/>
              </a:path>
            </a:pathLst>
          </a:custGeom>
          <a:solidFill>
            <a:srgbClr val="C5A88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075250" y="5466346"/>
            <a:ext cx="56991" cy="53669"/>
          </a:xfrm>
          <a:custGeom>
            <a:avLst/>
            <a:gdLst/>
            <a:ahLst/>
            <a:cxnLst/>
            <a:rect l="l" t="t" r="r" b="b"/>
            <a:pathLst>
              <a:path w="56991" h="53669">
                <a:moveTo>
                  <a:pt x="30165" y="53669"/>
                </a:moveTo>
                <a:lnTo>
                  <a:pt x="40225" y="53669"/>
                </a:lnTo>
                <a:lnTo>
                  <a:pt x="46931" y="46964"/>
                </a:lnTo>
                <a:lnTo>
                  <a:pt x="53638" y="36906"/>
                </a:lnTo>
                <a:lnTo>
                  <a:pt x="56991" y="26834"/>
                </a:lnTo>
                <a:lnTo>
                  <a:pt x="53638" y="16776"/>
                </a:lnTo>
                <a:lnTo>
                  <a:pt x="46931" y="6718"/>
                </a:lnTo>
                <a:lnTo>
                  <a:pt x="40225" y="0"/>
                </a:lnTo>
                <a:lnTo>
                  <a:pt x="16752" y="0"/>
                </a:lnTo>
                <a:lnTo>
                  <a:pt x="10046" y="6718"/>
                </a:lnTo>
                <a:lnTo>
                  <a:pt x="3353" y="16776"/>
                </a:lnTo>
                <a:lnTo>
                  <a:pt x="0" y="26834"/>
                </a:lnTo>
                <a:lnTo>
                  <a:pt x="3353" y="36906"/>
                </a:lnTo>
                <a:lnTo>
                  <a:pt x="10046" y="46964"/>
                </a:lnTo>
                <a:lnTo>
                  <a:pt x="16752" y="53669"/>
                </a:lnTo>
                <a:lnTo>
                  <a:pt x="30165" y="53669"/>
                </a:lnTo>
                <a:close/>
              </a:path>
            </a:pathLst>
          </a:custGeom>
          <a:solidFill>
            <a:srgbClr val="C5A68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078603" y="5466346"/>
            <a:ext cx="50285" cy="53669"/>
          </a:xfrm>
          <a:custGeom>
            <a:avLst/>
            <a:gdLst/>
            <a:ahLst/>
            <a:cxnLst/>
            <a:rect l="l" t="t" r="r" b="b"/>
            <a:pathLst>
              <a:path w="50285" h="53669">
                <a:moveTo>
                  <a:pt x="26812" y="53669"/>
                </a:moveTo>
                <a:lnTo>
                  <a:pt x="36872" y="50317"/>
                </a:lnTo>
                <a:lnTo>
                  <a:pt x="43578" y="46964"/>
                </a:lnTo>
                <a:lnTo>
                  <a:pt x="50285" y="36906"/>
                </a:lnTo>
                <a:lnTo>
                  <a:pt x="50285" y="16776"/>
                </a:lnTo>
                <a:lnTo>
                  <a:pt x="43578" y="6718"/>
                </a:lnTo>
                <a:lnTo>
                  <a:pt x="36872" y="3352"/>
                </a:lnTo>
                <a:lnTo>
                  <a:pt x="26812" y="0"/>
                </a:lnTo>
                <a:lnTo>
                  <a:pt x="16752" y="3352"/>
                </a:lnTo>
                <a:lnTo>
                  <a:pt x="6693" y="6718"/>
                </a:lnTo>
                <a:lnTo>
                  <a:pt x="0" y="16776"/>
                </a:lnTo>
                <a:lnTo>
                  <a:pt x="0" y="36906"/>
                </a:lnTo>
                <a:lnTo>
                  <a:pt x="6693" y="46964"/>
                </a:lnTo>
                <a:lnTo>
                  <a:pt x="16752" y="50317"/>
                </a:lnTo>
                <a:lnTo>
                  <a:pt x="26812" y="53669"/>
                </a:lnTo>
                <a:close/>
              </a:path>
            </a:pathLst>
          </a:custGeom>
          <a:solidFill>
            <a:srgbClr val="C5A3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078603" y="5466346"/>
            <a:ext cx="50285" cy="53669"/>
          </a:xfrm>
          <a:custGeom>
            <a:avLst/>
            <a:gdLst/>
            <a:ahLst/>
            <a:cxnLst/>
            <a:rect l="l" t="t" r="r" b="b"/>
            <a:pathLst>
              <a:path w="50285" h="53669">
                <a:moveTo>
                  <a:pt x="26812" y="53669"/>
                </a:moveTo>
                <a:lnTo>
                  <a:pt x="33518" y="50317"/>
                </a:lnTo>
                <a:lnTo>
                  <a:pt x="43578" y="43611"/>
                </a:lnTo>
                <a:lnTo>
                  <a:pt x="46931" y="36906"/>
                </a:lnTo>
                <a:lnTo>
                  <a:pt x="50285" y="26834"/>
                </a:lnTo>
                <a:lnTo>
                  <a:pt x="46931" y="16776"/>
                </a:lnTo>
                <a:lnTo>
                  <a:pt x="43578" y="10071"/>
                </a:lnTo>
                <a:lnTo>
                  <a:pt x="33518" y="3352"/>
                </a:lnTo>
                <a:lnTo>
                  <a:pt x="26812" y="0"/>
                </a:lnTo>
                <a:lnTo>
                  <a:pt x="16752" y="3352"/>
                </a:lnTo>
                <a:lnTo>
                  <a:pt x="6693" y="10071"/>
                </a:lnTo>
                <a:lnTo>
                  <a:pt x="3353" y="16776"/>
                </a:lnTo>
                <a:lnTo>
                  <a:pt x="0" y="26834"/>
                </a:lnTo>
                <a:lnTo>
                  <a:pt x="3353" y="36906"/>
                </a:lnTo>
                <a:lnTo>
                  <a:pt x="6693" y="43611"/>
                </a:lnTo>
                <a:lnTo>
                  <a:pt x="16752" y="50317"/>
                </a:lnTo>
                <a:lnTo>
                  <a:pt x="26812" y="53669"/>
                </a:lnTo>
                <a:close/>
              </a:path>
            </a:pathLst>
          </a:custGeom>
          <a:solidFill>
            <a:srgbClr val="C5A1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081957" y="5469698"/>
            <a:ext cx="43578" cy="46964"/>
          </a:xfrm>
          <a:custGeom>
            <a:avLst/>
            <a:gdLst/>
            <a:ahLst/>
            <a:cxnLst/>
            <a:rect l="l" t="t" r="r" b="b"/>
            <a:pathLst>
              <a:path w="43578" h="46964">
                <a:moveTo>
                  <a:pt x="23459" y="46964"/>
                </a:moveTo>
                <a:lnTo>
                  <a:pt x="30165" y="46964"/>
                </a:lnTo>
                <a:lnTo>
                  <a:pt x="36872" y="40259"/>
                </a:lnTo>
                <a:lnTo>
                  <a:pt x="43578" y="33553"/>
                </a:lnTo>
                <a:lnTo>
                  <a:pt x="43578" y="13424"/>
                </a:lnTo>
                <a:lnTo>
                  <a:pt x="36872" y="6718"/>
                </a:lnTo>
                <a:lnTo>
                  <a:pt x="30165" y="0"/>
                </a:lnTo>
                <a:lnTo>
                  <a:pt x="13399" y="0"/>
                </a:lnTo>
                <a:lnTo>
                  <a:pt x="6693" y="6718"/>
                </a:lnTo>
                <a:lnTo>
                  <a:pt x="0" y="13424"/>
                </a:lnTo>
                <a:lnTo>
                  <a:pt x="0" y="33553"/>
                </a:lnTo>
                <a:lnTo>
                  <a:pt x="6693" y="40259"/>
                </a:lnTo>
                <a:lnTo>
                  <a:pt x="13399" y="46964"/>
                </a:lnTo>
                <a:lnTo>
                  <a:pt x="23459" y="46964"/>
                </a:lnTo>
                <a:close/>
              </a:path>
            </a:pathLst>
          </a:custGeom>
          <a:solidFill>
            <a:srgbClr val="C69F8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081957" y="5469698"/>
            <a:ext cx="43578" cy="46964"/>
          </a:xfrm>
          <a:custGeom>
            <a:avLst/>
            <a:gdLst/>
            <a:ahLst/>
            <a:cxnLst/>
            <a:rect l="l" t="t" r="r" b="b"/>
            <a:pathLst>
              <a:path w="43578" h="46964">
                <a:moveTo>
                  <a:pt x="23459" y="46964"/>
                </a:moveTo>
                <a:lnTo>
                  <a:pt x="30165" y="43611"/>
                </a:lnTo>
                <a:lnTo>
                  <a:pt x="36872" y="40259"/>
                </a:lnTo>
                <a:lnTo>
                  <a:pt x="40225" y="33553"/>
                </a:lnTo>
                <a:lnTo>
                  <a:pt x="43578" y="23482"/>
                </a:lnTo>
                <a:lnTo>
                  <a:pt x="40225" y="13424"/>
                </a:lnTo>
                <a:lnTo>
                  <a:pt x="36872" y="6718"/>
                </a:lnTo>
                <a:lnTo>
                  <a:pt x="30165" y="3366"/>
                </a:lnTo>
                <a:lnTo>
                  <a:pt x="23459" y="0"/>
                </a:lnTo>
                <a:lnTo>
                  <a:pt x="13399" y="3366"/>
                </a:lnTo>
                <a:lnTo>
                  <a:pt x="6693" y="6718"/>
                </a:lnTo>
                <a:lnTo>
                  <a:pt x="3339" y="13424"/>
                </a:lnTo>
                <a:lnTo>
                  <a:pt x="0" y="23482"/>
                </a:lnTo>
                <a:lnTo>
                  <a:pt x="3339" y="33553"/>
                </a:lnTo>
                <a:lnTo>
                  <a:pt x="6693" y="40259"/>
                </a:lnTo>
                <a:lnTo>
                  <a:pt x="13399" y="43611"/>
                </a:lnTo>
                <a:lnTo>
                  <a:pt x="23459" y="46964"/>
                </a:lnTo>
                <a:close/>
              </a:path>
            </a:pathLst>
          </a:custGeom>
          <a:solidFill>
            <a:srgbClr val="C79F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081957" y="5473065"/>
            <a:ext cx="43578" cy="40245"/>
          </a:xfrm>
          <a:custGeom>
            <a:avLst/>
            <a:gdLst/>
            <a:ahLst/>
            <a:cxnLst/>
            <a:rect l="l" t="t" r="r" b="b"/>
            <a:pathLst>
              <a:path w="43578" h="40245">
                <a:moveTo>
                  <a:pt x="23459" y="40245"/>
                </a:moveTo>
                <a:lnTo>
                  <a:pt x="30165" y="40245"/>
                </a:lnTo>
                <a:lnTo>
                  <a:pt x="36872" y="33540"/>
                </a:lnTo>
                <a:lnTo>
                  <a:pt x="40225" y="26834"/>
                </a:lnTo>
                <a:lnTo>
                  <a:pt x="43578" y="20116"/>
                </a:lnTo>
                <a:lnTo>
                  <a:pt x="40225" y="13410"/>
                </a:lnTo>
                <a:lnTo>
                  <a:pt x="36872" y="6705"/>
                </a:lnTo>
                <a:lnTo>
                  <a:pt x="30165" y="0"/>
                </a:lnTo>
                <a:lnTo>
                  <a:pt x="13399" y="0"/>
                </a:lnTo>
                <a:lnTo>
                  <a:pt x="6693" y="6705"/>
                </a:lnTo>
                <a:lnTo>
                  <a:pt x="3339" y="13410"/>
                </a:lnTo>
                <a:lnTo>
                  <a:pt x="0" y="20116"/>
                </a:lnTo>
                <a:lnTo>
                  <a:pt x="3339" y="26834"/>
                </a:lnTo>
                <a:lnTo>
                  <a:pt x="6693" y="33540"/>
                </a:lnTo>
                <a:lnTo>
                  <a:pt x="13399" y="40245"/>
                </a:lnTo>
                <a:lnTo>
                  <a:pt x="23459" y="40245"/>
                </a:lnTo>
                <a:close/>
              </a:path>
            </a:pathLst>
          </a:custGeom>
          <a:solidFill>
            <a:srgbClr val="C89D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8085296" y="5473065"/>
            <a:ext cx="36885" cy="40245"/>
          </a:xfrm>
          <a:custGeom>
            <a:avLst/>
            <a:gdLst/>
            <a:ahLst/>
            <a:cxnLst/>
            <a:rect l="l" t="t" r="r" b="b"/>
            <a:pathLst>
              <a:path w="36885" h="40245">
                <a:moveTo>
                  <a:pt x="36885" y="20116"/>
                </a:moveTo>
                <a:lnTo>
                  <a:pt x="36885" y="13410"/>
                </a:lnTo>
                <a:lnTo>
                  <a:pt x="33532" y="6705"/>
                </a:lnTo>
                <a:lnTo>
                  <a:pt x="26825" y="3352"/>
                </a:lnTo>
                <a:lnTo>
                  <a:pt x="20119" y="0"/>
                </a:lnTo>
                <a:lnTo>
                  <a:pt x="10059" y="3352"/>
                </a:lnTo>
                <a:lnTo>
                  <a:pt x="6706" y="6705"/>
                </a:lnTo>
                <a:lnTo>
                  <a:pt x="0" y="13410"/>
                </a:lnTo>
                <a:lnTo>
                  <a:pt x="0" y="26834"/>
                </a:lnTo>
                <a:lnTo>
                  <a:pt x="6706" y="33540"/>
                </a:lnTo>
                <a:lnTo>
                  <a:pt x="10059" y="36892"/>
                </a:lnTo>
                <a:lnTo>
                  <a:pt x="20119" y="40245"/>
                </a:lnTo>
                <a:lnTo>
                  <a:pt x="26825" y="36892"/>
                </a:lnTo>
                <a:lnTo>
                  <a:pt x="33532" y="33540"/>
                </a:lnTo>
                <a:lnTo>
                  <a:pt x="36885" y="26834"/>
                </a:lnTo>
                <a:lnTo>
                  <a:pt x="36885" y="20116"/>
                </a:lnTo>
                <a:close/>
              </a:path>
            </a:pathLst>
          </a:custGeom>
          <a:solidFill>
            <a:srgbClr val="C99B7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8085296" y="5476417"/>
            <a:ext cx="36885" cy="33540"/>
          </a:xfrm>
          <a:custGeom>
            <a:avLst/>
            <a:gdLst/>
            <a:ahLst/>
            <a:cxnLst/>
            <a:rect l="l" t="t" r="r" b="b"/>
            <a:pathLst>
              <a:path w="36885" h="33540">
                <a:moveTo>
                  <a:pt x="20119" y="33540"/>
                </a:moveTo>
                <a:lnTo>
                  <a:pt x="26825" y="33540"/>
                </a:lnTo>
                <a:lnTo>
                  <a:pt x="30179" y="30187"/>
                </a:lnTo>
                <a:lnTo>
                  <a:pt x="33532" y="23482"/>
                </a:lnTo>
                <a:lnTo>
                  <a:pt x="36885" y="16763"/>
                </a:lnTo>
                <a:lnTo>
                  <a:pt x="33532" y="10058"/>
                </a:lnTo>
                <a:lnTo>
                  <a:pt x="30179" y="3352"/>
                </a:lnTo>
                <a:lnTo>
                  <a:pt x="26825" y="0"/>
                </a:lnTo>
                <a:lnTo>
                  <a:pt x="10059" y="0"/>
                </a:lnTo>
                <a:lnTo>
                  <a:pt x="6706" y="3352"/>
                </a:lnTo>
                <a:lnTo>
                  <a:pt x="3353" y="10058"/>
                </a:lnTo>
                <a:lnTo>
                  <a:pt x="0" y="16763"/>
                </a:lnTo>
                <a:lnTo>
                  <a:pt x="3353" y="23482"/>
                </a:lnTo>
                <a:lnTo>
                  <a:pt x="6706" y="30187"/>
                </a:lnTo>
                <a:lnTo>
                  <a:pt x="10059" y="33540"/>
                </a:lnTo>
                <a:lnTo>
                  <a:pt x="20119" y="33540"/>
                </a:lnTo>
                <a:close/>
              </a:path>
            </a:pathLst>
          </a:custGeom>
          <a:solidFill>
            <a:srgbClr val="CA997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8088650" y="5476417"/>
            <a:ext cx="30179" cy="33540"/>
          </a:xfrm>
          <a:custGeom>
            <a:avLst/>
            <a:gdLst/>
            <a:ahLst/>
            <a:cxnLst/>
            <a:rect l="l" t="t" r="r" b="b"/>
            <a:pathLst>
              <a:path w="30179" h="33540">
                <a:moveTo>
                  <a:pt x="16766" y="33540"/>
                </a:moveTo>
                <a:lnTo>
                  <a:pt x="20119" y="33540"/>
                </a:lnTo>
                <a:lnTo>
                  <a:pt x="26825" y="30187"/>
                </a:lnTo>
                <a:lnTo>
                  <a:pt x="30179" y="23482"/>
                </a:lnTo>
                <a:lnTo>
                  <a:pt x="30179" y="10058"/>
                </a:lnTo>
                <a:lnTo>
                  <a:pt x="26825" y="3352"/>
                </a:lnTo>
                <a:lnTo>
                  <a:pt x="20119" y="0"/>
                </a:lnTo>
                <a:lnTo>
                  <a:pt x="10059" y="0"/>
                </a:lnTo>
                <a:lnTo>
                  <a:pt x="3353" y="3352"/>
                </a:lnTo>
                <a:lnTo>
                  <a:pt x="0" y="10058"/>
                </a:lnTo>
                <a:lnTo>
                  <a:pt x="0" y="23482"/>
                </a:lnTo>
                <a:lnTo>
                  <a:pt x="3353" y="30187"/>
                </a:lnTo>
                <a:lnTo>
                  <a:pt x="10059" y="33540"/>
                </a:lnTo>
                <a:lnTo>
                  <a:pt x="16766" y="33540"/>
                </a:lnTo>
                <a:close/>
              </a:path>
            </a:pathLst>
          </a:custGeom>
          <a:solidFill>
            <a:srgbClr val="CA96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088650" y="5476417"/>
            <a:ext cx="30179" cy="33540"/>
          </a:xfrm>
          <a:custGeom>
            <a:avLst/>
            <a:gdLst/>
            <a:ahLst/>
            <a:cxnLst/>
            <a:rect l="l" t="t" r="r" b="b"/>
            <a:pathLst>
              <a:path w="30179" h="33540">
                <a:moveTo>
                  <a:pt x="30179" y="16763"/>
                </a:moveTo>
                <a:lnTo>
                  <a:pt x="30179" y="10058"/>
                </a:lnTo>
                <a:lnTo>
                  <a:pt x="26825" y="6705"/>
                </a:lnTo>
                <a:lnTo>
                  <a:pt x="20119" y="3352"/>
                </a:lnTo>
                <a:lnTo>
                  <a:pt x="16766" y="0"/>
                </a:lnTo>
                <a:lnTo>
                  <a:pt x="10059" y="3352"/>
                </a:lnTo>
                <a:lnTo>
                  <a:pt x="3353" y="6705"/>
                </a:lnTo>
                <a:lnTo>
                  <a:pt x="0" y="10058"/>
                </a:lnTo>
                <a:lnTo>
                  <a:pt x="0" y="23482"/>
                </a:lnTo>
                <a:lnTo>
                  <a:pt x="3353" y="26834"/>
                </a:lnTo>
                <a:lnTo>
                  <a:pt x="10059" y="30187"/>
                </a:lnTo>
                <a:lnTo>
                  <a:pt x="16766" y="33540"/>
                </a:lnTo>
                <a:lnTo>
                  <a:pt x="20119" y="30187"/>
                </a:lnTo>
                <a:lnTo>
                  <a:pt x="26825" y="26834"/>
                </a:lnTo>
                <a:lnTo>
                  <a:pt x="30179" y="23482"/>
                </a:lnTo>
                <a:lnTo>
                  <a:pt x="30179" y="16763"/>
                </a:lnTo>
                <a:close/>
              </a:path>
            </a:pathLst>
          </a:custGeom>
          <a:solidFill>
            <a:srgbClr val="CC957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373675" y="4943032"/>
            <a:ext cx="214607" cy="191197"/>
          </a:xfrm>
          <a:custGeom>
            <a:avLst/>
            <a:gdLst/>
            <a:ahLst/>
            <a:cxnLst/>
            <a:rect l="l" t="t" r="r" b="b"/>
            <a:pathLst>
              <a:path w="214607" h="191197">
                <a:moveTo>
                  <a:pt x="0" y="0"/>
                </a:moveTo>
                <a:lnTo>
                  <a:pt x="30179" y="6732"/>
                </a:lnTo>
                <a:lnTo>
                  <a:pt x="60358" y="20196"/>
                </a:lnTo>
                <a:lnTo>
                  <a:pt x="87184" y="33526"/>
                </a:lnTo>
                <a:lnTo>
                  <a:pt x="114010" y="53723"/>
                </a:lnTo>
                <a:lnTo>
                  <a:pt x="127423" y="67053"/>
                </a:lnTo>
                <a:lnTo>
                  <a:pt x="140836" y="83884"/>
                </a:lnTo>
                <a:lnTo>
                  <a:pt x="164308" y="120777"/>
                </a:lnTo>
                <a:lnTo>
                  <a:pt x="187781" y="157670"/>
                </a:lnTo>
                <a:lnTo>
                  <a:pt x="197841" y="174500"/>
                </a:lnTo>
                <a:lnTo>
                  <a:pt x="214607" y="191197"/>
                </a:lnTo>
                <a:lnTo>
                  <a:pt x="214607" y="187830"/>
                </a:lnTo>
                <a:lnTo>
                  <a:pt x="197841" y="150937"/>
                </a:lnTo>
                <a:lnTo>
                  <a:pt x="177721" y="117411"/>
                </a:lnTo>
                <a:lnTo>
                  <a:pt x="157602" y="83884"/>
                </a:lnTo>
                <a:lnTo>
                  <a:pt x="134129" y="57089"/>
                </a:lnTo>
                <a:lnTo>
                  <a:pt x="107303" y="33526"/>
                </a:lnTo>
                <a:lnTo>
                  <a:pt x="73771" y="16830"/>
                </a:lnTo>
                <a:lnTo>
                  <a:pt x="40238" y="336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081957" y="4939665"/>
            <a:ext cx="251479" cy="147571"/>
          </a:xfrm>
          <a:custGeom>
            <a:avLst/>
            <a:gdLst/>
            <a:ahLst/>
            <a:cxnLst/>
            <a:rect l="l" t="t" r="r" b="b"/>
            <a:pathLst>
              <a:path w="251479" h="147571">
                <a:moveTo>
                  <a:pt x="13399" y="120777"/>
                </a:moveTo>
                <a:lnTo>
                  <a:pt x="30165" y="93982"/>
                </a:lnTo>
                <a:lnTo>
                  <a:pt x="50285" y="73785"/>
                </a:lnTo>
                <a:lnTo>
                  <a:pt x="73757" y="57089"/>
                </a:lnTo>
                <a:lnTo>
                  <a:pt x="100583" y="40259"/>
                </a:lnTo>
                <a:lnTo>
                  <a:pt x="127409" y="26929"/>
                </a:lnTo>
                <a:lnTo>
                  <a:pt x="154235" y="16830"/>
                </a:lnTo>
                <a:lnTo>
                  <a:pt x="184414" y="10098"/>
                </a:lnTo>
                <a:lnTo>
                  <a:pt x="217947" y="6732"/>
                </a:lnTo>
                <a:lnTo>
                  <a:pt x="241419" y="6732"/>
                </a:lnTo>
                <a:lnTo>
                  <a:pt x="251479" y="3366"/>
                </a:lnTo>
                <a:lnTo>
                  <a:pt x="248126" y="3366"/>
                </a:lnTo>
                <a:lnTo>
                  <a:pt x="241419" y="0"/>
                </a:lnTo>
                <a:lnTo>
                  <a:pt x="181061" y="0"/>
                </a:lnTo>
                <a:lnTo>
                  <a:pt x="144175" y="13464"/>
                </a:lnTo>
                <a:lnTo>
                  <a:pt x="110643" y="26929"/>
                </a:lnTo>
                <a:lnTo>
                  <a:pt x="63698" y="50357"/>
                </a:lnTo>
                <a:lnTo>
                  <a:pt x="43578" y="67188"/>
                </a:lnTo>
                <a:lnTo>
                  <a:pt x="23459" y="87250"/>
                </a:lnTo>
                <a:lnTo>
                  <a:pt x="16752" y="104081"/>
                </a:lnTo>
                <a:lnTo>
                  <a:pt x="6693" y="117411"/>
                </a:lnTo>
                <a:lnTo>
                  <a:pt x="0" y="130875"/>
                </a:lnTo>
                <a:lnTo>
                  <a:pt x="0" y="147571"/>
                </a:lnTo>
                <a:lnTo>
                  <a:pt x="13399" y="1207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8615109" y="5154425"/>
            <a:ext cx="26825" cy="144205"/>
          </a:xfrm>
          <a:custGeom>
            <a:avLst/>
            <a:gdLst/>
            <a:ahLst/>
            <a:cxnLst/>
            <a:rect l="l" t="t" r="r" b="b"/>
            <a:pathLst>
              <a:path w="26825" h="144205">
                <a:moveTo>
                  <a:pt x="20119" y="137473"/>
                </a:moveTo>
                <a:lnTo>
                  <a:pt x="26825" y="114044"/>
                </a:lnTo>
                <a:lnTo>
                  <a:pt x="26825" y="56955"/>
                </a:lnTo>
                <a:lnTo>
                  <a:pt x="23472" y="40259"/>
                </a:lnTo>
                <a:lnTo>
                  <a:pt x="20119" y="26794"/>
                </a:lnTo>
                <a:lnTo>
                  <a:pt x="13412" y="13329"/>
                </a:lnTo>
                <a:lnTo>
                  <a:pt x="3353" y="0"/>
                </a:lnTo>
                <a:lnTo>
                  <a:pt x="0" y="3366"/>
                </a:lnTo>
                <a:lnTo>
                  <a:pt x="6706" y="16696"/>
                </a:lnTo>
                <a:lnTo>
                  <a:pt x="10059" y="33526"/>
                </a:lnTo>
                <a:lnTo>
                  <a:pt x="16766" y="67053"/>
                </a:lnTo>
                <a:lnTo>
                  <a:pt x="16766" y="144205"/>
                </a:lnTo>
                <a:lnTo>
                  <a:pt x="20119" y="1374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159068" y="5060443"/>
            <a:ext cx="348737" cy="184464"/>
          </a:xfrm>
          <a:custGeom>
            <a:avLst/>
            <a:gdLst/>
            <a:ahLst/>
            <a:cxnLst/>
            <a:rect l="l" t="t" r="r" b="b"/>
            <a:pathLst>
              <a:path w="348737" h="184464">
                <a:moveTo>
                  <a:pt x="10059" y="0"/>
                </a:moveTo>
                <a:lnTo>
                  <a:pt x="0" y="3366"/>
                </a:lnTo>
                <a:lnTo>
                  <a:pt x="23472" y="6732"/>
                </a:lnTo>
                <a:lnTo>
                  <a:pt x="43592" y="3366"/>
                </a:lnTo>
                <a:lnTo>
                  <a:pt x="60358" y="6732"/>
                </a:lnTo>
                <a:lnTo>
                  <a:pt x="80477" y="6732"/>
                </a:lnTo>
                <a:lnTo>
                  <a:pt x="97244" y="10098"/>
                </a:lnTo>
                <a:lnTo>
                  <a:pt x="114010" y="13464"/>
                </a:lnTo>
                <a:lnTo>
                  <a:pt x="137482" y="13464"/>
                </a:lnTo>
                <a:lnTo>
                  <a:pt x="160955" y="16830"/>
                </a:lnTo>
                <a:lnTo>
                  <a:pt x="207901" y="26794"/>
                </a:lnTo>
                <a:lnTo>
                  <a:pt x="241433" y="50357"/>
                </a:lnTo>
                <a:lnTo>
                  <a:pt x="271612" y="77152"/>
                </a:lnTo>
                <a:lnTo>
                  <a:pt x="298438" y="107312"/>
                </a:lnTo>
                <a:lnTo>
                  <a:pt x="321911" y="140974"/>
                </a:lnTo>
                <a:lnTo>
                  <a:pt x="331970" y="164402"/>
                </a:lnTo>
                <a:lnTo>
                  <a:pt x="338677" y="177867"/>
                </a:lnTo>
                <a:lnTo>
                  <a:pt x="348737" y="184464"/>
                </a:lnTo>
                <a:lnTo>
                  <a:pt x="348737" y="181098"/>
                </a:lnTo>
                <a:lnTo>
                  <a:pt x="335324" y="154304"/>
                </a:lnTo>
                <a:lnTo>
                  <a:pt x="321911" y="127509"/>
                </a:lnTo>
                <a:lnTo>
                  <a:pt x="301791" y="100715"/>
                </a:lnTo>
                <a:lnTo>
                  <a:pt x="285025" y="77152"/>
                </a:lnTo>
                <a:lnTo>
                  <a:pt x="261552" y="57089"/>
                </a:lnTo>
                <a:lnTo>
                  <a:pt x="238080" y="40259"/>
                </a:lnTo>
                <a:lnTo>
                  <a:pt x="211254" y="23563"/>
                </a:lnTo>
                <a:lnTo>
                  <a:pt x="181075" y="13464"/>
                </a:lnTo>
                <a:lnTo>
                  <a:pt x="100597" y="3366"/>
                </a:lnTo>
                <a:lnTo>
                  <a:pt x="60358" y="0"/>
                </a:lnTo>
                <a:lnTo>
                  <a:pt x="100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8078603" y="5077273"/>
            <a:ext cx="308484" cy="46991"/>
          </a:xfrm>
          <a:custGeom>
            <a:avLst/>
            <a:gdLst/>
            <a:ahLst/>
            <a:cxnLst/>
            <a:rect l="l" t="t" r="r" b="b"/>
            <a:pathLst>
              <a:path w="308484" h="46991">
                <a:moveTo>
                  <a:pt x="181061" y="6732"/>
                </a:moveTo>
                <a:lnTo>
                  <a:pt x="160942" y="6732"/>
                </a:lnTo>
                <a:lnTo>
                  <a:pt x="140822" y="0"/>
                </a:lnTo>
                <a:lnTo>
                  <a:pt x="107290" y="0"/>
                </a:lnTo>
                <a:lnTo>
                  <a:pt x="67051" y="3366"/>
                </a:lnTo>
                <a:lnTo>
                  <a:pt x="30165" y="13329"/>
                </a:lnTo>
                <a:lnTo>
                  <a:pt x="13399" y="16696"/>
                </a:lnTo>
                <a:lnTo>
                  <a:pt x="0" y="26794"/>
                </a:lnTo>
                <a:lnTo>
                  <a:pt x="30165" y="20062"/>
                </a:lnTo>
                <a:lnTo>
                  <a:pt x="67051" y="13329"/>
                </a:lnTo>
                <a:lnTo>
                  <a:pt x="130762" y="6732"/>
                </a:lnTo>
                <a:lnTo>
                  <a:pt x="160942" y="13329"/>
                </a:lnTo>
                <a:lnTo>
                  <a:pt x="191121" y="16696"/>
                </a:lnTo>
                <a:lnTo>
                  <a:pt x="221300" y="23428"/>
                </a:lnTo>
                <a:lnTo>
                  <a:pt x="248126" y="33526"/>
                </a:lnTo>
                <a:lnTo>
                  <a:pt x="261539" y="33526"/>
                </a:lnTo>
                <a:lnTo>
                  <a:pt x="281658" y="40259"/>
                </a:lnTo>
                <a:lnTo>
                  <a:pt x="298425" y="46991"/>
                </a:lnTo>
                <a:lnTo>
                  <a:pt x="305131" y="46991"/>
                </a:lnTo>
                <a:lnTo>
                  <a:pt x="308484" y="43625"/>
                </a:lnTo>
                <a:lnTo>
                  <a:pt x="244773" y="23428"/>
                </a:lnTo>
                <a:lnTo>
                  <a:pt x="181061" y="67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8410561" y="5147693"/>
            <a:ext cx="90537" cy="161036"/>
          </a:xfrm>
          <a:custGeom>
            <a:avLst/>
            <a:gdLst/>
            <a:ahLst/>
            <a:cxnLst/>
            <a:rect l="l" t="t" r="r" b="b"/>
            <a:pathLst>
              <a:path w="90537" h="161036">
                <a:moveTo>
                  <a:pt x="16766" y="6732"/>
                </a:moveTo>
                <a:lnTo>
                  <a:pt x="6706" y="0"/>
                </a:lnTo>
                <a:lnTo>
                  <a:pt x="0" y="0"/>
                </a:lnTo>
                <a:lnTo>
                  <a:pt x="10059" y="10098"/>
                </a:lnTo>
                <a:lnTo>
                  <a:pt x="23472" y="26794"/>
                </a:lnTo>
                <a:lnTo>
                  <a:pt x="43592" y="56955"/>
                </a:lnTo>
                <a:lnTo>
                  <a:pt x="60358" y="90616"/>
                </a:lnTo>
                <a:lnTo>
                  <a:pt x="73771" y="120777"/>
                </a:lnTo>
                <a:lnTo>
                  <a:pt x="77124" y="134107"/>
                </a:lnTo>
                <a:lnTo>
                  <a:pt x="80477" y="144205"/>
                </a:lnTo>
                <a:lnTo>
                  <a:pt x="83831" y="154304"/>
                </a:lnTo>
                <a:lnTo>
                  <a:pt x="90537" y="161036"/>
                </a:lnTo>
                <a:lnTo>
                  <a:pt x="87184" y="144205"/>
                </a:lnTo>
                <a:lnTo>
                  <a:pt x="83831" y="124143"/>
                </a:lnTo>
                <a:lnTo>
                  <a:pt x="67064" y="87250"/>
                </a:lnTo>
                <a:lnTo>
                  <a:pt x="43592" y="46991"/>
                </a:lnTo>
                <a:lnTo>
                  <a:pt x="16766" y="67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8313317" y="5201417"/>
            <a:ext cx="100597" cy="33526"/>
          </a:xfrm>
          <a:custGeom>
            <a:avLst/>
            <a:gdLst/>
            <a:ahLst/>
            <a:cxnLst/>
            <a:rect l="l" t="t" r="r" b="b"/>
            <a:pathLst>
              <a:path w="100597" h="33526">
                <a:moveTo>
                  <a:pt x="6706" y="3231"/>
                </a:moveTo>
                <a:lnTo>
                  <a:pt x="0" y="6597"/>
                </a:lnTo>
                <a:lnTo>
                  <a:pt x="0" y="9963"/>
                </a:lnTo>
                <a:lnTo>
                  <a:pt x="3353" y="9963"/>
                </a:lnTo>
                <a:lnTo>
                  <a:pt x="13412" y="6597"/>
                </a:lnTo>
                <a:lnTo>
                  <a:pt x="20119" y="6597"/>
                </a:lnTo>
                <a:lnTo>
                  <a:pt x="26825" y="9963"/>
                </a:lnTo>
                <a:lnTo>
                  <a:pt x="33532" y="16696"/>
                </a:lnTo>
                <a:lnTo>
                  <a:pt x="46945" y="30160"/>
                </a:lnTo>
                <a:lnTo>
                  <a:pt x="53651" y="33526"/>
                </a:lnTo>
                <a:lnTo>
                  <a:pt x="63711" y="33526"/>
                </a:lnTo>
                <a:lnTo>
                  <a:pt x="83831" y="23428"/>
                </a:lnTo>
                <a:lnTo>
                  <a:pt x="93890" y="20062"/>
                </a:lnTo>
                <a:lnTo>
                  <a:pt x="100597" y="13329"/>
                </a:lnTo>
                <a:lnTo>
                  <a:pt x="97244" y="9963"/>
                </a:lnTo>
                <a:lnTo>
                  <a:pt x="93890" y="6597"/>
                </a:lnTo>
                <a:lnTo>
                  <a:pt x="80477" y="16696"/>
                </a:lnTo>
                <a:lnTo>
                  <a:pt x="67064" y="23428"/>
                </a:lnTo>
                <a:lnTo>
                  <a:pt x="53651" y="23428"/>
                </a:lnTo>
                <a:lnTo>
                  <a:pt x="43592" y="16696"/>
                </a:lnTo>
                <a:lnTo>
                  <a:pt x="23472" y="0"/>
                </a:lnTo>
                <a:lnTo>
                  <a:pt x="10059" y="0"/>
                </a:lnTo>
                <a:lnTo>
                  <a:pt x="6706" y="32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994772" y="5117532"/>
            <a:ext cx="77124" cy="127374"/>
          </a:xfrm>
          <a:custGeom>
            <a:avLst/>
            <a:gdLst/>
            <a:ahLst/>
            <a:cxnLst/>
            <a:rect l="l" t="t" r="r" b="b"/>
            <a:pathLst>
              <a:path w="77124" h="127374">
                <a:moveTo>
                  <a:pt x="3353" y="90481"/>
                </a:moveTo>
                <a:lnTo>
                  <a:pt x="13412" y="103946"/>
                </a:lnTo>
                <a:lnTo>
                  <a:pt x="26825" y="117411"/>
                </a:lnTo>
                <a:lnTo>
                  <a:pt x="43592" y="127374"/>
                </a:lnTo>
                <a:lnTo>
                  <a:pt x="33532" y="114044"/>
                </a:lnTo>
                <a:lnTo>
                  <a:pt x="23472" y="97214"/>
                </a:lnTo>
                <a:lnTo>
                  <a:pt x="16766" y="80518"/>
                </a:lnTo>
                <a:lnTo>
                  <a:pt x="13412" y="73785"/>
                </a:lnTo>
                <a:lnTo>
                  <a:pt x="16766" y="63687"/>
                </a:lnTo>
                <a:lnTo>
                  <a:pt x="20119" y="53589"/>
                </a:lnTo>
                <a:lnTo>
                  <a:pt x="23472" y="43625"/>
                </a:lnTo>
                <a:lnTo>
                  <a:pt x="40238" y="23428"/>
                </a:lnTo>
                <a:lnTo>
                  <a:pt x="57005" y="9963"/>
                </a:lnTo>
                <a:lnTo>
                  <a:pt x="77124" y="0"/>
                </a:lnTo>
                <a:lnTo>
                  <a:pt x="67064" y="0"/>
                </a:lnTo>
                <a:lnTo>
                  <a:pt x="60358" y="3366"/>
                </a:lnTo>
                <a:lnTo>
                  <a:pt x="50298" y="6732"/>
                </a:lnTo>
                <a:lnTo>
                  <a:pt x="40238" y="9963"/>
                </a:lnTo>
                <a:lnTo>
                  <a:pt x="26825" y="26794"/>
                </a:lnTo>
                <a:lnTo>
                  <a:pt x="13412" y="40259"/>
                </a:lnTo>
                <a:lnTo>
                  <a:pt x="3353" y="53589"/>
                </a:lnTo>
                <a:lnTo>
                  <a:pt x="0" y="63687"/>
                </a:lnTo>
                <a:lnTo>
                  <a:pt x="0" y="73785"/>
                </a:lnTo>
                <a:lnTo>
                  <a:pt x="3353" y="904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537984" y="5308729"/>
            <a:ext cx="134129" cy="221357"/>
          </a:xfrm>
          <a:custGeom>
            <a:avLst/>
            <a:gdLst/>
            <a:ahLst/>
            <a:cxnLst/>
            <a:rect l="l" t="t" r="r" b="b"/>
            <a:pathLst>
              <a:path w="134129" h="221357">
                <a:moveTo>
                  <a:pt x="67064" y="204580"/>
                </a:moveTo>
                <a:lnTo>
                  <a:pt x="87184" y="191170"/>
                </a:lnTo>
                <a:lnTo>
                  <a:pt x="103950" y="174393"/>
                </a:lnTo>
                <a:lnTo>
                  <a:pt x="114010" y="157616"/>
                </a:lnTo>
                <a:lnTo>
                  <a:pt x="124069" y="137500"/>
                </a:lnTo>
                <a:lnTo>
                  <a:pt x="130776" y="114018"/>
                </a:lnTo>
                <a:lnTo>
                  <a:pt x="130776" y="93888"/>
                </a:lnTo>
                <a:lnTo>
                  <a:pt x="134129" y="70419"/>
                </a:lnTo>
                <a:lnTo>
                  <a:pt x="127423" y="26794"/>
                </a:lnTo>
                <a:lnTo>
                  <a:pt x="120716" y="9963"/>
                </a:lnTo>
                <a:lnTo>
                  <a:pt x="114010" y="3366"/>
                </a:lnTo>
                <a:lnTo>
                  <a:pt x="107303" y="0"/>
                </a:lnTo>
                <a:lnTo>
                  <a:pt x="107303" y="6732"/>
                </a:lnTo>
                <a:lnTo>
                  <a:pt x="114010" y="16696"/>
                </a:lnTo>
                <a:lnTo>
                  <a:pt x="117363" y="30160"/>
                </a:lnTo>
                <a:lnTo>
                  <a:pt x="124069" y="56955"/>
                </a:lnTo>
                <a:lnTo>
                  <a:pt x="124069" y="83830"/>
                </a:lnTo>
                <a:lnTo>
                  <a:pt x="120716" y="107299"/>
                </a:lnTo>
                <a:lnTo>
                  <a:pt x="117363" y="127428"/>
                </a:lnTo>
                <a:lnTo>
                  <a:pt x="110656" y="147558"/>
                </a:lnTo>
                <a:lnTo>
                  <a:pt x="90537" y="181098"/>
                </a:lnTo>
                <a:lnTo>
                  <a:pt x="46945" y="204580"/>
                </a:lnTo>
                <a:lnTo>
                  <a:pt x="23472" y="214652"/>
                </a:lnTo>
                <a:lnTo>
                  <a:pt x="13412" y="218004"/>
                </a:lnTo>
                <a:lnTo>
                  <a:pt x="0" y="218004"/>
                </a:lnTo>
                <a:lnTo>
                  <a:pt x="3353" y="221357"/>
                </a:lnTo>
                <a:lnTo>
                  <a:pt x="23472" y="221357"/>
                </a:lnTo>
                <a:lnTo>
                  <a:pt x="46945" y="214652"/>
                </a:lnTo>
                <a:lnTo>
                  <a:pt x="67064" y="2045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393795" y="5241541"/>
            <a:ext cx="97244" cy="87250"/>
          </a:xfrm>
          <a:custGeom>
            <a:avLst/>
            <a:gdLst/>
            <a:ahLst/>
            <a:cxnLst/>
            <a:rect l="l" t="t" r="r" b="b"/>
            <a:pathLst>
              <a:path w="97244" h="87250">
                <a:moveTo>
                  <a:pt x="83831" y="80518"/>
                </a:moveTo>
                <a:lnTo>
                  <a:pt x="70418" y="77152"/>
                </a:lnTo>
                <a:lnTo>
                  <a:pt x="57005" y="77152"/>
                </a:lnTo>
                <a:lnTo>
                  <a:pt x="43592" y="70554"/>
                </a:lnTo>
                <a:lnTo>
                  <a:pt x="36885" y="60455"/>
                </a:lnTo>
                <a:lnTo>
                  <a:pt x="33532" y="50357"/>
                </a:lnTo>
                <a:lnTo>
                  <a:pt x="33532" y="26929"/>
                </a:lnTo>
                <a:lnTo>
                  <a:pt x="26825" y="16830"/>
                </a:lnTo>
                <a:lnTo>
                  <a:pt x="20119" y="6732"/>
                </a:lnTo>
                <a:lnTo>
                  <a:pt x="10059" y="3366"/>
                </a:lnTo>
                <a:lnTo>
                  <a:pt x="3353" y="0"/>
                </a:lnTo>
                <a:lnTo>
                  <a:pt x="0" y="0"/>
                </a:lnTo>
                <a:lnTo>
                  <a:pt x="16766" y="10098"/>
                </a:lnTo>
                <a:lnTo>
                  <a:pt x="23472" y="20196"/>
                </a:lnTo>
                <a:lnTo>
                  <a:pt x="26825" y="33661"/>
                </a:lnTo>
                <a:lnTo>
                  <a:pt x="26825" y="60455"/>
                </a:lnTo>
                <a:lnTo>
                  <a:pt x="33532" y="70554"/>
                </a:lnTo>
                <a:lnTo>
                  <a:pt x="36885" y="80518"/>
                </a:lnTo>
                <a:lnTo>
                  <a:pt x="43592" y="83884"/>
                </a:lnTo>
                <a:lnTo>
                  <a:pt x="53651" y="87250"/>
                </a:lnTo>
                <a:lnTo>
                  <a:pt x="90537" y="87250"/>
                </a:lnTo>
                <a:lnTo>
                  <a:pt x="97244" y="83884"/>
                </a:lnTo>
                <a:lnTo>
                  <a:pt x="83831" y="805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8068544" y="5177854"/>
            <a:ext cx="224653" cy="46991"/>
          </a:xfrm>
          <a:custGeom>
            <a:avLst/>
            <a:gdLst/>
            <a:ahLst/>
            <a:cxnLst/>
            <a:rect l="l" t="t" r="r" b="b"/>
            <a:pathLst>
              <a:path w="224653" h="46991">
                <a:moveTo>
                  <a:pt x="16752" y="43625"/>
                </a:moveTo>
                <a:lnTo>
                  <a:pt x="23459" y="46991"/>
                </a:lnTo>
                <a:lnTo>
                  <a:pt x="30165" y="46991"/>
                </a:lnTo>
                <a:lnTo>
                  <a:pt x="43578" y="40259"/>
                </a:lnTo>
                <a:lnTo>
                  <a:pt x="56991" y="33526"/>
                </a:lnTo>
                <a:lnTo>
                  <a:pt x="67051" y="23563"/>
                </a:lnTo>
                <a:lnTo>
                  <a:pt x="80464" y="13464"/>
                </a:lnTo>
                <a:lnTo>
                  <a:pt x="93877" y="6732"/>
                </a:lnTo>
                <a:lnTo>
                  <a:pt x="103937" y="6732"/>
                </a:lnTo>
                <a:lnTo>
                  <a:pt x="110643" y="10098"/>
                </a:lnTo>
                <a:lnTo>
                  <a:pt x="137469" y="26794"/>
                </a:lnTo>
                <a:lnTo>
                  <a:pt x="164295" y="36892"/>
                </a:lnTo>
                <a:lnTo>
                  <a:pt x="194474" y="43625"/>
                </a:lnTo>
                <a:lnTo>
                  <a:pt x="207887" y="43625"/>
                </a:lnTo>
                <a:lnTo>
                  <a:pt x="224653" y="40259"/>
                </a:lnTo>
                <a:lnTo>
                  <a:pt x="221300" y="30160"/>
                </a:lnTo>
                <a:lnTo>
                  <a:pt x="207887" y="26794"/>
                </a:lnTo>
                <a:lnTo>
                  <a:pt x="197827" y="30160"/>
                </a:lnTo>
                <a:lnTo>
                  <a:pt x="184414" y="30160"/>
                </a:lnTo>
                <a:lnTo>
                  <a:pt x="154235" y="23563"/>
                </a:lnTo>
                <a:lnTo>
                  <a:pt x="130762" y="13464"/>
                </a:lnTo>
                <a:lnTo>
                  <a:pt x="107290" y="0"/>
                </a:lnTo>
                <a:lnTo>
                  <a:pt x="97230" y="0"/>
                </a:lnTo>
                <a:lnTo>
                  <a:pt x="87170" y="3366"/>
                </a:lnTo>
                <a:lnTo>
                  <a:pt x="70404" y="13464"/>
                </a:lnTo>
                <a:lnTo>
                  <a:pt x="53638" y="23563"/>
                </a:lnTo>
                <a:lnTo>
                  <a:pt x="36872" y="36892"/>
                </a:lnTo>
                <a:lnTo>
                  <a:pt x="26812" y="36892"/>
                </a:lnTo>
                <a:lnTo>
                  <a:pt x="16752" y="33526"/>
                </a:lnTo>
                <a:lnTo>
                  <a:pt x="0" y="26794"/>
                </a:lnTo>
                <a:lnTo>
                  <a:pt x="0" y="33526"/>
                </a:lnTo>
                <a:lnTo>
                  <a:pt x="16752" y="436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8477626" y="5342256"/>
            <a:ext cx="50298" cy="107326"/>
          </a:xfrm>
          <a:custGeom>
            <a:avLst/>
            <a:gdLst/>
            <a:ahLst/>
            <a:cxnLst/>
            <a:rect l="l" t="t" r="r" b="b"/>
            <a:pathLst>
              <a:path w="50298" h="107326">
                <a:moveTo>
                  <a:pt x="6706" y="103973"/>
                </a:moveTo>
                <a:lnTo>
                  <a:pt x="0" y="107326"/>
                </a:lnTo>
                <a:lnTo>
                  <a:pt x="10059" y="103973"/>
                </a:lnTo>
                <a:lnTo>
                  <a:pt x="20119" y="100607"/>
                </a:lnTo>
                <a:lnTo>
                  <a:pt x="33532" y="87196"/>
                </a:lnTo>
                <a:lnTo>
                  <a:pt x="43592" y="67067"/>
                </a:lnTo>
                <a:lnTo>
                  <a:pt x="50298" y="43625"/>
                </a:lnTo>
                <a:lnTo>
                  <a:pt x="50298" y="20062"/>
                </a:lnTo>
                <a:lnTo>
                  <a:pt x="43592" y="10098"/>
                </a:lnTo>
                <a:lnTo>
                  <a:pt x="40238" y="0"/>
                </a:lnTo>
                <a:lnTo>
                  <a:pt x="33532" y="0"/>
                </a:lnTo>
                <a:lnTo>
                  <a:pt x="30179" y="3366"/>
                </a:lnTo>
                <a:lnTo>
                  <a:pt x="40238" y="16696"/>
                </a:lnTo>
                <a:lnTo>
                  <a:pt x="40238" y="26794"/>
                </a:lnTo>
                <a:lnTo>
                  <a:pt x="43592" y="33526"/>
                </a:lnTo>
                <a:lnTo>
                  <a:pt x="40238" y="53656"/>
                </a:lnTo>
                <a:lnTo>
                  <a:pt x="33532" y="73772"/>
                </a:lnTo>
                <a:lnTo>
                  <a:pt x="23472" y="90549"/>
                </a:lnTo>
                <a:lnTo>
                  <a:pt x="10059" y="100607"/>
                </a:lnTo>
                <a:lnTo>
                  <a:pt x="6706" y="1039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045071" y="5248274"/>
            <a:ext cx="30179" cy="154344"/>
          </a:xfrm>
          <a:custGeom>
            <a:avLst/>
            <a:gdLst/>
            <a:ahLst/>
            <a:cxnLst/>
            <a:rect l="l" t="t" r="r" b="b"/>
            <a:pathLst>
              <a:path w="30179" h="154344">
                <a:moveTo>
                  <a:pt x="20119" y="120777"/>
                </a:moveTo>
                <a:lnTo>
                  <a:pt x="10059" y="77152"/>
                </a:lnTo>
                <a:lnTo>
                  <a:pt x="10059" y="16830"/>
                </a:lnTo>
                <a:lnTo>
                  <a:pt x="16766" y="0"/>
                </a:lnTo>
                <a:lnTo>
                  <a:pt x="13412" y="0"/>
                </a:lnTo>
                <a:lnTo>
                  <a:pt x="6706" y="16830"/>
                </a:lnTo>
                <a:lnTo>
                  <a:pt x="0" y="30295"/>
                </a:lnTo>
                <a:lnTo>
                  <a:pt x="0" y="63822"/>
                </a:lnTo>
                <a:lnTo>
                  <a:pt x="3353" y="97348"/>
                </a:lnTo>
                <a:lnTo>
                  <a:pt x="10059" y="127509"/>
                </a:lnTo>
                <a:lnTo>
                  <a:pt x="20119" y="140974"/>
                </a:lnTo>
                <a:lnTo>
                  <a:pt x="26825" y="150991"/>
                </a:lnTo>
                <a:lnTo>
                  <a:pt x="30179" y="154344"/>
                </a:lnTo>
                <a:lnTo>
                  <a:pt x="20119" y="1207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517865" y="5446230"/>
            <a:ext cx="30179" cy="73785"/>
          </a:xfrm>
          <a:custGeom>
            <a:avLst/>
            <a:gdLst/>
            <a:ahLst/>
            <a:cxnLst/>
            <a:rect l="l" t="t" r="r" b="b"/>
            <a:pathLst>
              <a:path w="30179" h="73785">
                <a:moveTo>
                  <a:pt x="6706" y="73785"/>
                </a:moveTo>
                <a:lnTo>
                  <a:pt x="10059" y="70433"/>
                </a:lnTo>
                <a:lnTo>
                  <a:pt x="20119" y="57022"/>
                </a:lnTo>
                <a:lnTo>
                  <a:pt x="26825" y="40245"/>
                </a:lnTo>
                <a:lnTo>
                  <a:pt x="30179" y="23468"/>
                </a:lnTo>
                <a:lnTo>
                  <a:pt x="26825" y="6705"/>
                </a:lnTo>
                <a:lnTo>
                  <a:pt x="23472" y="0"/>
                </a:lnTo>
                <a:lnTo>
                  <a:pt x="20119" y="30187"/>
                </a:lnTo>
                <a:lnTo>
                  <a:pt x="16766" y="43598"/>
                </a:lnTo>
                <a:lnTo>
                  <a:pt x="13412" y="57022"/>
                </a:lnTo>
                <a:lnTo>
                  <a:pt x="0" y="70433"/>
                </a:lnTo>
                <a:lnTo>
                  <a:pt x="6706" y="737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511158" y="5446230"/>
            <a:ext cx="10059" cy="53669"/>
          </a:xfrm>
          <a:custGeom>
            <a:avLst/>
            <a:gdLst/>
            <a:ahLst/>
            <a:cxnLst/>
            <a:rect l="l" t="t" r="r" b="b"/>
            <a:pathLst>
              <a:path w="10059" h="53669">
                <a:moveTo>
                  <a:pt x="0" y="46950"/>
                </a:moveTo>
                <a:lnTo>
                  <a:pt x="3353" y="53669"/>
                </a:lnTo>
                <a:lnTo>
                  <a:pt x="6706" y="43598"/>
                </a:lnTo>
                <a:lnTo>
                  <a:pt x="10059" y="33540"/>
                </a:lnTo>
                <a:lnTo>
                  <a:pt x="10059" y="3352"/>
                </a:lnTo>
                <a:lnTo>
                  <a:pt x="6706" y="3352"/>
                </a:lnTo>
                <a:lnTo>
                  <a:pt x="3353" y="0"/>
                </a:lnTo>
                <a:lnTo>
                  <a:pt x="3353" y="10058"/>
                </a:lnTo>
                <a:lnTo>
                  <a:pt x="0" y="20116"/>
                </a:lnTo>
                <a:lnTo>
                  <a:pt x="3353" y="26834"/>
                </a:lnTo>
                <a:lnTo>
                  <a:pt x="3353" y="36892"/>
                </a:lnTo>
                <a:lnTo>
                  <a:pt x="0" y="469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537984" y="5566980"/>
            <a:ext cx="110656" cy="40259"/>
          </a:xfrm>
          <a:custGeom>
            <a:avLst/>
            <a:gdLst/>
            <a:ahLst/>
            <a:cxnLst/>
            <a:rect l="l" t="t" r="r" b="b"/>
            <a:pathLst>
              <a:path w="110656" h="40259">
                <a:moveTo>
                  <a:pt x="13412" y="0"/>
                </a:moveTo>
                <a:lnTo>
                  <a:pt x="6706" y="3352"/>
                </a:lnTo>
                <a:lnTo>
                  <a:pt x="3353" y="3352"/>
                </a:lnTo>
                <a:lnTo>
                  <a:pt x="0" y="6705"/>
                </a:lnTo>
                <a:lnTo>
                  <a:pt x="10059" y="6705"/>
                </a:lnTo>
                <a:lnTo>
                  <a:pt x="60358" y="16776"/>
                </a:lnTo>
                <a:lnTo>
                  <a:pt x="87184" y="23482"/>
                </a:lnTo>
                <a:lnTo>
                  <a:pt x="97244" y="30187"/>
                </a:lnTo>
                <a:lnTo>
                  <a:pt x="107303" y="40259"/>
                </a:lnTo>
                <a:lnTo>
                  <a:pt x="110656" y="36906"/>
                </a:lnTo>
                <a:lnTo>
                  <a:pt x="103950" y="26834"/>
                </a:lnTo>
                <a:lnTo>
                  <a:pt x="93890" y="20129"/>
                </a:lnTo>
                <a:lnTo>
                  <a:pt x="80477" y="13424"/>
                </a:lnTo>
                <a:lnTo>
                  <a:pt x="67064" y="10071"/>
                </a:lnTo>
                <a:lnTo>
                  <a:pt x="40238" y="6705"/>
                </a:lnTo>
                <a:lnTo>
                  <a:pt x="134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494392" y="5546851"/>
            <a:ext cx="23472" cy="97281"/>
          </a:xfrm>
          <a:custGeom>
            <a:avLst/>
            <a:gdLst/>
            <a:ahLst/>
            <a:cxnLst/>
            <a:rect l="l" t="t" r="r" b="b"/>
            <a:pathLst>
              <a:path w="23472" h="97281">
                <a:moveTo>
                  <a:pt x="6706" y="73799"/>
                </a:moveTo>
                <a:lnTo>
                  <a:pt x="13412" y="87223"/>
                </a:lnTo>
                <a:lnTo>
                  <a:pt x="16766" y="93928"/>
                </a:lnTo>
                <a:lnTo>
                  <a:pt x="23472" y="97281"/>
                </a:lnTo>
                <a:lnTo>
                  <a:pt x="13412" y="46964"/>
                </a:lnTo>
                <a:lnTo>
                  <a:pt x="10059" y="23482"/>
                </a:lnTo>
                <a:lnTo>
                  <a:pt x="10059" y="0"/>
                </a:lnTo>
                <a:lnTo>
                  <a:pt x="3353" y="20129"/>
                </a:lnTo>
                <a:lnTo>
                  <a:pt x="0" y="33553"/>
                </a:lnTo>
                <a:lnTo>
                  <a:pt x="0" y="43611"/>
                </a:lnTo>
                <a:lnTo>
                  <a:pt x="6706" y="73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8142301" y="5452935"/>
            <a:ext cx="60358" cy="53669"/>
          </a:xfrm>
          <a:custGeom>
            <a:avLst/>
            <a:gdLst/>
            <a:ahLst/>
            <a:cxnLst/>
            <a:rect l="l" t="t" r="r" b="b"/>
            <a:pathLst>
              <a:path w="60358" h="53669">
                <a:moveTo>
                  <a:pt x="6706" y="0"/>
                </a:moveTo>
                <a:lnTo>
                  <a:pt x="3353" y="6705"/>
                </a:lnTo>
                <a:lnTo>
                  <a:pt x="0" y="13410"/>
                </a:lnTo>
                <a:lnTo>
                  <a:pt x="0" y="30187"/>
                </a:lnTo>
                <a:lnTo>
                  <a:pt x="3353" y="40245"/>
                </a:lnTo>
                <a:lnTo>
                  <a:pt x="10059" y="46964"/>
                </a:lnTo>
                <a:lnTo>
                  <a:pt x="20119" y="53669"/>
                </a:lnTo>
                <a:lnTo>
                  <a:pt x="50298" y="53669"/>
                </a:lnTo>
                <a:lnTo>
                  <a:pt x="57005" y="50317"/>
                </a:lnTo>
                <a:lnTo>
                  <a:pt x="60358" y="43598"/>
                </a:lnTo>
                <a:lnTo>
                  <a:pt x="26825" y="43598"/>
                </a:lnTo>
                <a:lnTo>
                  <a:pt x="16766" y="40245"/>
                </a:lnTo>
                <a:lnTo>
                  <a:pt x="10059" y="33540"/>
                </a:lnTo>
                <a:lnTo>
                  <a:pt x="6706" y="20129"/>
                </a:lnTo>
                <a:lnTo>
                  <a:pt x="67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8400501" y="5550217"/>
            <a:ext cx="50298" cy="67080"/>
          </a:xfrm>
          <a:custGeom>
            <a:avLst/>
            <a:gdLst/>
            <a:ahLst/>
            <a:cxnLst/>
            <a:rect l="l" t="t" r="r" b="b"/>
            <a:pathLst>
              <a:path w="50298" h="67080">
                <a:moveTo>
                  <a:pt x="50298" y="6705"/>
                </a:moveTo>
                <a:lnTo>
                  <a:pt x="50298" y="3352"/>
                </a:lnTo>
                <a:lnTo>
                  <a:pt x="46945" y="0"/>
                </a:lnTo>
                <a:lnTo>
                  <a:pt x="40238" y="13410"/>
                </a:lnTo>
                <a:lnTo>
                  <a:pt x="30179" y="26834"/>
                </a:lnTo>
                <a:lnTo>
                  <a:pt x="10059" y="43598"/>
                </a:lnTo>
                <a:lnTo>
                  <a:pt x="3353" y="57022"/>
                </a:lnTo>
                <a:lnTo>
                  <a:pt x="0" y="67080"/>
                </a:lnTo>
                <a:lnTo>
                  <a:pt x="26825" y="40245"/>
                </a:lnTo>
                <a:lnTo>
                  <a:pt x="43592" y="23468"/>
                </a:lnTo>
                <a:lnTo>
                  <a:pt x="50298" y="13410"/>
                </a:lnTo>
                <a:lnTo>
                  <a:pt x="50298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8517865" y="5597168"/>
            <a:ext cx="80477" cy="97281"/>
          </a:xfrm>
          <a:custGeom>
            <a:avLst/>
            <a:gdLst/>
            <a:ahLst/>
            <a:cxnLst/>
            <a:rect l="l" t="t" r="r" b="b"/>
            <a:pathLst>
              <a:path w="80477" h="97281">
                <a:moveTo>
                  <a:pt x="53651" y="3352"/>
                </a:moveTo>
                <a:lnTo>
                  <a:pt x="53651" y="6718"/>
                </a:lnTo>
                <a:lnTo>
                  <a:pt x="57005" y="10071"/>
                </a:lnTo>
                <a:lnTo>
                  <a:pt x="60358" y="6718"/>
                </a:lnTo>
                <a:lnTo>
                  <a:pt x="67064" y="10071"/>
                </a:lnTo>
                <a:lnTo>
                  <a:pt x="70418" y="10071"/>
                </a:lnTo>
                <a:lnTo>
                  <a:pt x="73771" y="13424"/>
                </a:lnTo>
                <a:lnTo>
                  <a:pt x="36885" y="53669"/>
                </a:lnTo>
                <a:lnTo>
                  <a:pt x="0" y="93928"/>
                </a:lnTo>
                <a:lnTo>
                  <a:pt x="6706" y="97281"/>
                </a:lnTo>
                <a:lnTo>
                  <a:pt x="43592" y="57035"/>
                </a:lnTo>
                <a:lnTo>
                  <a:pt x="80477" y="13424"/>
                </a:lnTo>
                <a:lnTo>
                  <a:pt x="80477" y="10071"/>
                </a:lnTo>
                <a:lnTo>
                  <a:pt x="77124" y="6718"/>
                </a:lnTo>
                <a:lnTo>
                  <a:pt x="67064" y="0"/>
                </a:lnTo>
                <a:lnTo>
                  <a:pt x="53651" y="0"/>
                </a:lnTo>
                <a:lnTo>
                  <a:pt x="53651" y="3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8071897" y="5446230"/>
            <a:ext cx="73757" cy="154290"/>
          </a:xfrm>
          <a:custGeom>
            <a:avLst/>
            <a:gdLst/>
            <a:ahLst/>
            <a:cxnLst/>
            <a:rect l="l" t="t" r="r" b="b"/>
            <a:pathLst>
              <a:path w="73757" h="154290">
                <a:moveTo>
                  <a:pt x="6706" y="0"/>
                </a:moveTo>
                <a:lnTo>
                  <a:pt x="0" y="13410"/>
                </a:lnTo>
                <a:lnTo>
                  <a:pt x="0" y="53669"/>
                </a:lnTo>
                <a:lnTo>
                  <a:pt x="3353" y="67080"/>
                </a:lnTo>
                <a:lnTo>
                  <a:pt x="6706" y="80504"/>
                </a:lnTo>
                <a:lnTo>
                  <a:pt x="13399" y="97268"/>
                </a:lnTo>
                <a:lnTo>
                  <a:pt x="20105" y="110692"/>
                </a:lnTo>
                <a:lnTo>
                  <a:pt x="30165" y="124103"/>
                </a:lnTo>
                <a:lnTo>
                  <a:pt x="43578" y="134174"/>
                </a:lnTo>
                <a:lnTo>
                  <a:pt x="56991" y="144232"/>
                </a:lnTo>
                <a:lnTo>
                  <a:pt x="73757" y="154290"/>
                </a:lnTo>
                <a:lnTo>
                  <a:pt x="67051" y="134174"/>
                </a:lnTo>
                <a:lnTo>
                  <a:pt x="50285" y="127455"/>
                </a:lnTo>
                <a:lnTo>
                  <a:pt x="40225" y="117397"/>
                </a:lnTo>
                <a:lnTo>
                  <a:pt x="30165" y="103986"/>
                </a:lnTo>
                <a:lnTo>
                  <a:pt x="20105" y="90562"/>
                </a:lnTo>
                <a:lnTo>
                  <a:pt x="13399" y="77152"/>
                </a:lnTo>
                <a:lnTo>
                  <a:pt x="10059" y="63727"/>
                </a:lnTo>
                <a:lnTo>
                  <a:pt x="6706" y="30187"/>
                </a:lnTo>
                <a:lnTo>
                  <a:pt x="10059" y="0"/>
                </a:lnTo>
                <a:lnTo>
                  <a:pt x="67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8665407" y="5637427"/>
            <a:ext cx="194528" cy="231456"/>
          </a:xfrm>
          <a:custGeom>
            <a:avLst/>
            <a:gdLst/>
            <a:ahLst/>
            <a:cxnLst/>
            <a:rect l="l" t="t" r="r" b="b"/>
            <a:pathLst>
              <a:path w="194528" h="231456">
                <a:moveTo>
                  <a:pt x="90537" y="46964"/>
                </a:moveTo>
                <a:lnTo>
                  <a:pt x="114010" y="70446"/>
                </a:lnTo>
                <a:lnTo>
                  <a:pt x="130776" y="100634"/>
                </a:lnTo>
                <a:lnTo>
                  <a:pt x="147542" y="127469"/>
                </a:lnTo>
                <a:lnTo>
                  <a:pt x="170961" y="184491"/>
                </a:lnTo>
                <a:lnTo>
                  <a:pt x="181061" y="211326"/>
                </a:lnTo>
                <a:lnTo>
                  <a:pt x="187795" y="224750"/>
                </a:lnTo>
                <a:lnTo>
                  <a:pt x="191161" y="231456"/>
                </a:lnTo>
                <a:lnTo>
                  <a:pt x="194528" y="231456"/>
                </a:lnTo>
                <a:lnTo>
                  <a:pt x="170961" y="161009"/>
                </a:lnTo>
                <a:lnTo>
                  <a:pt x="154262" y="124116"/>
                </a:lnTo>
                <a:lnTo>
                  <a:pt x="134129" y="90562"/>
                </a:lnTo>
                <a:lnTo>
                  <a:pt x="114010" y="60375"/>
                </a:lnTo>
                <a:lnTo>
                  <a:pt x="87184" y="33540"/>
                </a:lnTo>
                <a:lnTo>
                  <a:pt x="60358" y="10058"/>
                </a:lnTo>
                <a:lnTo>
                  <a:pt x="43592" y="3352"/>
                </a:lnTo>
                <a:lnTo>
                  <a:pt x="26825" y="0"/>
                </a:lnTo>
                <a:lnTo>
                  <a:pt x="0" y="0"/>
                </a:lnTo>
                <a:lnTo>
                  <a:pt x="16766" y="3352"/>
                </a:lnTo>
                <a:lnTo>
                  <a:pt x="33532" y="10058"/>
                </a:lnTo>
                <a:lnTo>
                  <a:pt x="50298" y="16776"/>
                </a:lnTo>
                <a:lnTo>
                  <a:pt x="63711" y="23482"/>
                </a:lnTo>
                <a:lnTo>
                  <a:pt x="90537" y="469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8444093" y="5630721"/>
            <a:ext cx="201194" cy="211326"/>
          </a:xfrm>
          <a:custGeom>
            <a:avLst/>
            <a:gdLst/>
            <a:ahLst/>
            <a:cxnLst/>
            <a:rect l="l" t="t" r="r" b="b"/>
            <a:pathLst>
              <a:path w="201194" h="211326">
                <a:moveTo>
                  <a:pt x="0" y="211326"/>
                </a:moveTo>
                <a:lnTo>
                  <a:pt x="3353" y="211326"/>
                </a:lnTo>
                <a:lnTo>
                  <a:pt x="36885" y="167714"/>
                </a:lnTo>
                <a:lnTo>
                  <a:pt x="100597" y="97268"/>
                </a:lnTo>
                <a:lnTo>
                  <a:pt x="134129" y="60375"/>
                </a:lnTo>
                <a:lnTo>
                  <a:pt x="150895" y="43598"/>
                </a:lnTo>
                <a:lnTo>
                  <a:pt x="171015" y="26834"/>
                </a:lnTo>
                <a:lnTo>
                  <a:pt x="177721" y="20116"/>
                </a:lnTo>
                <a:lnTo>
                  <a:pt x="184428" y="16763"/>
                </a:lnTo>
                <a:lnTo>
                  <a:pt x="191134" y="10058"/>
                </a:lnTo>
                <a:lnTo>
                  <a:pt x="201194" y="3352"/>
                </a:lnTo>
                <a:lnTo>
                  <a:pt x="197841" y="0"/>
                </a:lnTo>
                <a:lnTo>
                  <a:pt x="194488" y="0"/>
                </a:lnTo>
                <a:lnTo>
                  <a:pt x="177721" y="10058"/>
                </a:lnTo>
                <a:lnTo>
                  <a:pt x="160955" y="20116"/>
                </a:lnTo>
                <a:lnTo>
                  <a:pt x="134129" y="46950"/>
                </a:lnTo>
                <a:lnTo>
                  <a:pt x="107303" y="77152"/>
                </a:lnTo>
                <a:lnTo>
                  <a:pt x="80477" y="107339"/>
                </a:lnTo>
                <a:lnTo>
                  <a:pt x="36885" y="157656"/>
                </a:lnTo>
                <a:lnTo>
                  <a:pt x="16766" y="184491"/>
                </a:lnTo>
                <a:lnTo>
                  <a:pt x="0" y="2113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175834" y="5556922"/>
            <a:ext cx="73771" cy="50317"/>
          </a:xfrm>
          <a:custGeom>
            <a:avLst/>
            <a:gdLst/>
            <a:ahLst/>
            <a:cxnLst/>
            <a:rect l="l" t="t" r="r" b="b"/>
            <a:pathLst>
              <a:path w="73771" h="50317">
                <a:moveTo>
                  <a:pt x="70418" y="0"/>
                </a:moveTo>
                <a:lnTo>
                  <a:pt x="50298" y="6705"/>
                </a:lnTo>
                <a:lnTo>
                  <a:pt x="40238" y="10058"/>
                </a:lnTo>
                <a:lnTo>
                  <a:pt x="0" y="10058"/>
                </a:lnTo>
                <a:lnTo>
                  <a:pt x="13412" y="16763"/>
                </a:lnTo>
                <a:lnTo>
                  <a:pt x="26825" y="16763"/>
                </a:lnTo>
                <a:lnTo>
                  <a:pt x="53651" y="13410"/>
                </a:lnTo>
                <a:lnTo>
                  <a:pt x="50298" y="26834"/>
                </a:lnTo>
                <a:lnTo>
                  <a:pt x="43592" y="40245"/>
                </a:lnTo>
                <a:lnTo>
                  <a:pt x="40238" y="43598"/>
                </a:lnTo>
                <a:lnTo>
                  <a:pt x="33532" y="43598"/>
                </a:lnTo>
                <a:lnTo>
                  <a:pt x="23472" y="36892"/>
                </a:lnTo>
                <a:lnTo>
                  <a:pt x="26825" y="43598"/>
                </a:lnTo>
                <a:lnTo>
                  <a:pt x="26825" y="46964"/>
                </a:lnTo>
                <a:lnTo>
                  <a:pt x="40238" y="50317"/>
                </a:lnTo>
                <a:lnTo>
                  <a:pt x="46945" y="46964"/>
                </a:lnTo>
                <a:lnTo>
                  <a:pt x="53651" y="43598"/>
                </a:lnTo>
                <a:lnTo>
                  <a:pt x="57005" y="33540"/>
                </a:lnTo>
                <a:lnTo>
                  <a:pt x="67064" y="16763"/>
                </a:lnTo>
                <a:lnTo>
                  <a:pt x="70418" y="6705"/>
                </a:lnTo>
                <a:lnTo>
                  <a:pt x="73771" y="0"/>
                </a:lnTo>
                <a:lnTo>
                  <a:pt x="704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8182540" y="5624003"/>
            <a:ext cx="194488" cy="43611"/>
          </a:xfrm>
          <a:custGeom>
            <a:avLst/>
            <a:gdLst/>
            <a:ahLst/>
            <a:cxnLst/>
            <a:rect l="l" t="t" r="r" b="b"/>
            <a:pathLst>
              <a:path w="194488" h="43611">
                <a:moveTo>
                  <a:pt x="16766" y="26834"/>
                </a:moveTo>
                <a:lnTo>
                  <a:pt x="36885" y="36906"/>
                </a:lnTo>
                <a:lnTo>
                  <a:pt x="57005" y="43611"/>
                </a:lnTo>
                <a:lnTo>
                  <a:pt x="83831" y="40259"/>
                </a:lnTo>
                <a:lnTo>
                  <a:pt x="110656" y="33553"/>
                </a:lnTo>
                <a:lnTo>
                  <a:pt x="137482" y="30201"/>
                </a:lnTo>
                <a:lnTo>
                  <a:pt x="167662" y="20129"/>
                </a:lnTo>
                <a:lnTo>
                  <a:pt x="181075" y="13424"/>
                </a:lnTo>
                <a:lnTo>
                  <a:pt x="194488" y="3366"/>
                </a:lnTo>
                <a:lnTo>
                  <a:pt x="187781" y="0"/>
                </a:lnTo>
                <a:lnTo>
                  <a:pt x="171015" y="10071"/>
                </a:lnTo>
                <a:lnTo>
                  <a:pt x="150895" y="16776"/>
                </a:lnTo>
                <a:lnTo>
                  <a:pt x="114010" y="20129"/>
                </a:lnTo>
                <a:lnTo>
                  <a:pt x="103950" y="26834"/>
                </a:lnTo>
                <a:lnTo>
                  <a:pt x="93890" y="30201"/>
                </a:lnTo>
                <a:lnTo>
                  <a:pt x="67064" y="33553"/>
                </a:lnTo>
                <a:lnTo>
                  <a:pt x="43592" y="30201"/>
                </a:lnTo>
                <a:lnTo>
                  <a:pt x="20119" y="23482"/>
                </a:lnTo>
                <a:lnTo>
                  <a:pt x="10059" y="13424"/>
                </a:lnTo>
                <a:lnTo>
                  <a:pt x="3353" y="6718"/>
                </a:lnTo>
                <a:lnTo>
                  <a:pt x="0" y="10071"/>
                </a:lnTo>
                <a:lnTo>
                  <a:pt x="16766" y="268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8413914" y="5707873"/>
            <a:ext cx="90537" cy="107339"/>
          </a:xfrm>
          <a:custGeom>
            <a:avLst/>
            <a:gdLst/>
            <a:ahLst/>
            <a:cxnLst/>
            <a:rect l="l" t="t" r="r" b="b"/>
            <a:pathLst>
              <a:path w="90537" h="107339">
                <a:moveTo>
                  <a:pt x="63711" y="33540"/>
                </a:moveTo>
                <a:lnTo>
                  <a:pt x="67064" y="30187"/>
                </a:lnTo>
                <a:lnTo>
                  <a:pt x="90537" y="0"/>
                </a:lnTo>
                <a:lnTo>
                  <a:pt x="67064" y="20116"/>
                </a:lnTo>
                <a:lnTo>
                  <a:pt x="40238" y="46950"/>
                </a:lnTo>
                <a:lnTo>
                  <a:pt x="16766" y="77152"/>
                </a:lnTo>
                <a:lnTo>
                  <a:pt x="0" y="103986"/>
                </a:lnTo>
                <a:lnTo>
                  <a:pt x="0" y="107339"/>
                </a:lnTo>
                <a:lnTo>
                  <a:pt x="23472" y="80504"/>
                </a:lnTo>
                <a:lnTo>
                  <a:pt x="46945" y="53669"/>
                </a:lnTo>
                <a:lnTo>
                  <a:pt x="57005" y="43598"/>
                </a:lnTo>
                <a:lnTo>
                  <a:pt x="63711" y="33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7910941" y="5627369"/>
            <a:ext cx="244773" cy="120750"/>
          </a:xfrm>
          <a:custGeom>
            <a:avLst/>
            <a:gdLst/>
            <a:ahLst/>
            <a:cxnLst/>
            <a:rect l="l" t="t" r="r" b="b"/>
            <a:pathLst>
              <a:path w="244773" h="120750">
                <a:moveTo>
                  <a:pt x="26825" y="93915"/>
                </a:moveTo>
                <a:lnTo>
                  <a:pt x="57005" y="67080"/>
                </a:lnTo>
                <a:lnTo>
                  <a:pt x="90537" y="43598"/>
                </a:lnTo>
                <a:lnTo>
                  <a:pt x="120716" y="23468"/>
                </a:lnTo>
                <a:lnTo>
                  <a:pt x="134129" y="20116"/>
                </a:lnTo>
                <a:lnTo>
                  <a:pt x="150895" y="16763"/>
                </a:lnTo>
                <a:lnTo>
                  <a:pt x="184414" y="10058"/>
                </a:lnTo>
                <a:lnTo>
                  <a:pt x="217947" y="10058"/>
                </a:lnTo>
                <a:lnTo>
                  <a:pt x="244773" y="6705"/>
                </a:lnTo>
                <a:lnTo>
                  <a:pt x="241419" y="3352"/>
                </a:lnTo>
                <a:lnTo>
                  <a:pt x="234713" y="0"/>
                </a:lnTo>
                <a:lnTo>
                  <a:pt x="184414" y="0"/>
                </a:lnTo>
                <a:lnTo>
                  <a:pt x="154249" y="3352"/>
                </a:lnTo>
                <a:lnTo>
                  <a:pt x="124069" y="13410"/>
                </a:lnTo>
                <a:lnTo>
                  <a:pt x="97244" y="26834"/>
                </a:lnTo>
                <a:lnTo>
                  <a:pt x="70418" y="43598"/>
                </a:lnTo>
                <a:lnTo>
                  <a:pt x="30179" y="80504"/>
                </a:lnTo>
                <a:lnTo>
                  <a:pt x="13412" y="100620"/>
                </a:lnTo>
                <a:lnTo>
                  <a:pt x="0" y="120750"/>
                </a:lnTo>
                <a:lnTo>
                  <a:pt x="26825" y="939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263018" y="5694449"/>
            <a:ext cx="50298" cy="177786"/>
          </a:xfrm>
          <a:custGeom>
            <a:avLst/>
            <a:gdLst/>
            <a:ahLst/>
            <a:cxnLst/>
            <a:rect l="l" t="t" r="r" b="b"/>
            <a:pathLst>
              <a:path w="50298" h="177786">
                <a:moveTo>
                  <a:pt x="0" y="13424"/>
                </a:moveTo>
                <a:lnTo>
                  <a:pt x="0" y="30187"/>
                </a:lnTo>
                <a:lnTo>
                  <a:pt x="6706" y="60375"/>
                </a:lnTo>
                <a:lnTo>
                  <a:pt x="16766" y="90576"/>
                </a:lnTo>
                <a:lnTo>
                  <a:pt x="26825" y="124116"/>
                </a:lnTo>
                <a:lnTo>
                  <a:pt x="33532" y="137527"/>
                </a:lnTo>
                <a:lnTo>
                  <a:pt x="36885" y="150951"/>
                </a:lnTo>
                <a:lnTo>
                  <a:pt x="43592" y="167728"/>
                </a:lnTo>
                <a:lnTo>
                  <a:pt x="50298" y="177786"/>
                </a:lnTo>
                <a:lnTo>
                  <a:pt x="50298" y="161009"/>
                </a:lnTo>
                <a:lnTo>
                  <a:pt x="33532" y="120763"/>
                </a:lnTo>
                <a:lnTo>
                  <a:pt x="20119" y="80504"/>
                </a:lnTo>
                <a:lnTo>
                  <a:pt x="13412" y="40259"/>
                </a:lnTo>
                <a:lnTo>
                  <a:pt x="3353" y="0"/>
                </a:lnTo>
                <a:lnTo>
                  <a:pt x="0" y="134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8232839" y="5697802"/>
            <a:ext cx="97244" cy="261643"/>
          </a:xfrm>
          <a:custGeom>
            <a:avLst/>
            <a:gdLst/>
            <a:ahLst/>
            <a:cxnLst/>
            <a:rect l="l" t="t" r="r" b="b"/>
            <a:pathLst>
              <a:path w="97244" h="261643">
                <a:moveTo>
                  <a:pt x="6706" y="26834"/>
                </a:moveTo>
                <a:lnTo>
                  <a:pt x="3353" y="13424"/>
                </a:lnTo>
                <a:lnTo>
                  <a:pt x="0" y="0"/>
                </a:lnTo>
                <a:lnTo>
                  <a:pt x="0" y="30187"/>
                </a:lnTo>
                <a:lnTo>
                  <a:pt x="3353" y="60388"/>
                </a:lnTo>
                <a:lnTo>
                  <a:pt x="10059" y="90576"/>
                </a:lnTo>
                <a:lnTo>
                  <a:pt x="16766" y="120763"/>
                </a:lnTo>
                <a:lnTo>
                  <a:pt x="40238" y="177786"/>
                </a:lnTo>
                <a:lnTo>
                  <a:pt x="67064" y="231456"/>
                </a:lnTo>
                <a:lnTo>
                  <a:pt x="83831" y="251585"/>
                </a:lnTo>
                <a:lnTo>
                  <a:pt x="90537" y="258291"/>
                </a:lnTo>
                <a:lnTo>
                  <a:pt x="97244" y="261643"/>
                </a:lnTo>
                <a:lnTo>
                  <a:pt x="70418" y="214679"/>
                </a:lnTo>
                <a:lnTo>
                  <a:pt x="43592" y="161009"/>
                </a:lnTo>
                <a:lnTo>
                  <a:pt x="23472" y="103986"/>
                </a:lnTo>
                <a:lnTo>
                  <a:pt x="13412" y="77152"/>
                </a:lnTo>
                <a:lnTo>
                  <a:pt x="10059" y="53669"/>
                </a:lnTo>
                <a:lnTo>
                  <a:pt x="6706" y="40259"/>
                </a:lnTo>
                <a:lnTo>
                  <a:pt x="6706" y="268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8869901" y="5919200"/>
            <a:ext cx="147596" cy="426005"/>
          </a:xfrm>
          <a:custGeom>
            <a:avLst/>
            <a:gdLst/>
            <a:ahLst/>
            <a:cxnLst/>
            <a:rect l="l" t="t" r="r" b="b"/>
            <a:pathLst>
              <a:path w="147596" h="426005">
                <a:moveTo>
                  <a:pt x="13466" y="33540"/>
                </a:moveTo>
                <a:lnTo>
                  <a:pt x="30165" y="67080"/>
                </a:lnTo>
                <a:lnTo>
                  <a:pt x="70431" y="164362"/>
                </a:lnTo>
                <a:lnTo>
                  <a:pt x="80531" y="194549"/>
                </a:lnTo>
                <a:lnTo>
                  <a:pt x="90631" y="224737"/>
                </a:lnTo>
                <a:lnTo>
                  <a:pt x="117430" y="288478"/>
                </a:lnTo>
                <a:lnTo>
                  <a:pt x="127530" y="322018"/>
                </a:lnTo>
                <a:lnTo>
                  <a:pt x="137496" y="355559"/>
                </a:lnTo>
                <a:lnTo>
                  <a:pt x="137496" y="389112"/>
                </a:lnTo>
                <a:lnTo>
                  <a:pt x="134129" y="422653"/>
                </a:lnTo>
                <a:lnTo>
                  <a:pt x="137496" y="426005"/>
                </a:lnTo>
                <a:lnTo>
                  <a:pt x="144229" y="426005"/>
                </a:lnTo>
                <a:lnTo>
                  <a:pt x="147596" y="389112"/>
                </a:lnTo>
                <a:lnTo>
                  <a:pt x="144229" y="355559"/>
                </a:lnTo>
                <a:lnTo>
                  <a:pt x="137496" y="318666"/>
                </a:lnTo>
                <a:lnTo>
                  <a:pt x="127530" y="285125"/>
                </a:lnTo>
                <a:lnTo>
                  <a:pt x="107330" y="238161"/>
                </a:lnTo>
                <a:lnTo>
                  <a:pt x="87265" y="187844"/>
                </a:lnTo>
                <a:lnTo>
                  <a:pt x="67064" y="137527"/>
                </a:lnTo>
                <a:lnTo>
                  <a:pt x="46999" y="87210"/>
                </a:lnTo>
                <a:lnTo>
                  <a:pt x="6733" y="0"/>
                </a:lnTo>
                <a:lnTo>
                  <a:pt x="0" y="0"/>
                </a:lnTo>
                <a:lnTo>
                  <a:pt x="6733" y="16763"/>
                </a:lnTo>
                <a:lnTo>
                  <a:pt x="13466" y="33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8323376" y="5821918"/>
            <a:ext cx="80477" cy="77152"/>
          </a:xfrm>
          <a:custGeom>
            <a:avLst/>
            <a:gdLst/>
            <a:ahLst/>
            <a:cxnLst/>
            <a:rect l="l" t="t" r="r" b="b"/>
            <a:pathLst>
              <a:path w="80477" h="77152">
                <a:moveTo>
                  <a:pt x="23472" y="70446"/>
                </a:moveTo>
                <a:lnTo>
                  <a:pt x="46945" y="43611"/>
                </a:lnTo>
                <a:lnTo>
                  <a:pt x="67064" y="16776"/>
                </a:lnTo>
                <a:lnTo>
                  <a:pt x="80477" y="0"/>
                </a:lnTo>
                <a:lnTo>
                  <a:pt x="70418" y="10058"/>
                </a:lnTo>
                <a:lnTo>
                  <a:pt x="46945" y="30187"/>
                </a:lnTo>
                <a:lnTo>
                  <a:pt x="10059" y="70446"/>
                </a:lnTo>
                <a:lnTo>
                  <a:pt x="10059" y="63727"/>
                </a:lnTo>
                <a:lnTo>
                  <a:pt x="6706" y="63727"/>
                </a:lnTo>
                <a:lnTo>
                  <a:pt x="0" y="60375"/>
                </a:lnTo>
                <a:lnTo>
                  <a:pt x="0" y="70446"/>
                </a:lnTo>
                <a:lnTo>
                  <a:pt x="6706" y="77152"/>
                </a:lnTo>
                <a:lnTo>
                  <a:pt x="13412" y="77152"/>
                </a:lnTo>
                <a:lnTo>
                  <a:pt x="23472" y="704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8340143" y="5858811"/>
            <a:ext cx="90537" cy="110705"/>
          </a:xfrm>
          <a:custGeom>
            <a:avLst/>
            <a:gdLst/>
            <a:ahLst/>
            <a:cxnLst/>
            <a:rect l="l" t="t" r="r" b="b"/>
            <a:pathLst>
              <a:path w="90537" h="110705">
                <a:moveTo>
                  <a:pt x="16766" y="83870"/>
                </a:moveTo>
                <a:lnTo>
                  <a:pt x="6706" y="100634"/>
                </a:lnTo>
                <a:lnTo>
                  <a:pt x="0" y="110705"/>
                </a:lnTo>
                <a:lnTo>
                  <a:pt x="6706" y="107353"/>
                </a:lnTo>
                <a:lnTo>
                  <a:pt x="13412" y="100634"/>
                </a:lnTo>
                <a:lnTo>
                  <a:pt x="16766" y="90576"/>
                </a:lnTo>
                <a:lnTo>
                  <a:pt x="23472" y="87223"/>
                </a:lnTo>
                <a:lnTo>
                  <a:pt x="36885" y="67093"/>
                </a:lnTo>
                <a:lnTo>
                  <a:pt x="57005" y="43611"/>
                </a:lnTo>
                <a:lnTo>
                  <a:pt x="80477" y="16776"/>
                </a:lnTo>
                <a:lnTo>
                  <a:pt x="87184" y="6718"/>
                </a:lnTo>
                <a:lnTo>
                  <a:pt x="90537" y="0"/>
                </a:lnTo>
                <a:lnTo>
                  <a:pt x="77124" y="6718"/>
                </a:lnTo>
                <a:lnTo>
                  <a:pt x="60358" y="26834"/>
                </a:lnTo>
                <a:lnTo>
                  <a:pt x="33532" y="57035"/>
                </a:lnTo>
                <a:lnTo>
                  <a:pt x="26825" y="70446"/>
                </a:lnTo>
                <a:lnTo>
                  <a:pt x="16766" y="838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853936" y="5761543"/>
            <a:ext cx="144189" cy="53669"/>
          </a:xfrm>
          <a:custGeom>
            <a:avLst/>
            <a:gdLst/>
            <a:ahLst/>
            <a:cxnLst/>
            <a:rect l="l" t="t" r="r" b="b"/>
            <a:pathLst>
              <a:path w="144189" h="53669">
                <a:moveTo>
                  <a:pt x="63711" y="3352"/>
                </a:moveTo>
                <a:lnTo>
                  <a:pt x="20119" y="0"/>
                </a:lnTo>
                <a:lnTo>
                  <a:pt x="16766" y="3352"/>
                </a:lnTo>
                <a:lnTo>
                  <a:pt x="3353" y="3352"/>
                </a:lnTo>
                <a:lnTo>
                  <a:pt x="0" y="10058"/>
                </a:lnTo>
                <a:lnTo>
                  <a:pt x="26825" y="6705"/>
                </a:lnTo>
                <a:lnTo>
                  <a:pt x="53651" y="10058"/>
                </a:lnTo>
                <a:lnTo>
                  <a:pt x="83831" y="16763"/>
                </a:lnTo>
                <a:lnTo>
                  <a:pt x="110656" y="26834"/>
                </a:lnTo>
                <a:lnTo>
                  <a:pt x="117363" y="36892"/>
                </a:lnTo>
                <a:lnTo>
                  <a:pt x="124069" y="43598"/>
                </a:lnTo>
                <a:lnTo>
                  <a:pt x="134129" y="53669"/>
                </a:lnTo>
                <a:lnTo>
                  <a:pt x="144189" y="53669"/>
                </a:lnTo>
                <a:lnTo>
                  <a:pt x="137482" y="43598"/>
                </a:lnTo>
                <a:lnTo>
                  <a:pt x="127423" y="33540"/>
                </a:lnTo>
                <a:lnTo>
                  <a:pt x="107303" y="16763"/>
                </a:lnTo>
                <a:lnTo>
                  <a:pt x="83831" y="10058"/>
                </a:lnTo>
                <a:lnTo>
                  <a:pt x="63711" y="3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8014892" y="5811860"/>
            <a:ext cx="83817" cy="67080"/>
          </a:xfrm>
          <a:custGeom>
            <a:avLst/>
            <a:gdLst/>
            <a:ahLst/>
            <a:cxnLst/>
            <a:rect l="l" t="t" r="r" b="b"/>
            <a:pathLst>
              <a:path w="83817" h="67080">
                <a:moveTo>
                  <a:pt x="73757" y="60375"/>
                </a:moveTo>
                <a:lnTo>
                  <a:pt x="77111" y="63727"/>
                </a:lnTo>
                <a:lnTo>
                  <a:pt x="80464" y="67080"/>
                </a:lnTo>
                <a:lnTo>
                  <a:pt x="83817" y="67080"/>
                </a:lnTo>
                <a:lnTo>
                  <a:pt x="83817" y="57022"/>
                </a:lnTo>
                <a:lnTo>
                  <a:pt x="73757" y="40245"/>
                </a:lnTo>
                <a:lnTo>
                  <a:pt x="63711" y="23482"/>
                </a:lnTo>
                <a:lnTo>
                  <a:pt x="46945" y="10058"/>
                </a:lnTo>
                <a:lnTo>
                  <a:pt x="40238" y="6705"/>
                </a:lnTo>
                <a:lnTo>
                  <a:pt x="30179" y="3352"/>
                </a:lnTo>
                <a:lnTo>
                  <a:pt x="13412" y="0"/>
                </a:lnTo>
                <a:lnTo>
                  <a:pt x="6706" y="0"/>
                </a:lnTo>
                <a:lnTo>
                  <a:pt x="0" y="6705"/>
                </a:lnTo>
                <a:lnTo>
                  <a:pt x="23472" y="10058"/>
                </a:lnTo>
                <a:lnTo>
                  <a:pt x="43592" y="16763"/>
                </a:lnTo>
                <a:lnTo>
                  <a:pt x="60358" y="30187"/>
                </a:lnTo>
                <a:lnTo>
                  <a:pt x="67064" y="40245"/>
                </a:lnTo>
                <a:lnTo>
                  <a:pt x="73757" y="50317"/>
                </a:lnTo>
                <a:lnTo>
                  <a:pt x="73757" y="603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018245" y="5838695"/>
            <a:ext cx="46945" cy="26834"/>
          </a:xfrm>
          <a:custGeom>
            <a:avLst/>
            <a:gdLst/>
            <a:ahLst/>
            <a:cxnLst/>
            <a:rect l="l" t="t" r="r" b="b"/>
            <a:pathLst>
              <a:path w="46945" h="26834">
                <a:moveTo>
                  <a:pt x="16766" y="6705"/>
                </a:moveTo>
                <a:lnTo>
                  <a:pt x="33532" y="6705"/>
                </a:lnTo>
                <a:lnTo>
                  <a:pt x="36885" y="10058"/>
                </a:lnTo>
                <a:lnTo>
                  <a:pt x="36885" y="20116"/>
                </a:lnTo>
                <a:lnTo>
                  <a:pt x="40238" y="26834"/>
                </a:lnTo>
                <a:lnTo>
                  <a:pt x="46945" y="20116"/>
                </a:lnTo>
                <a:lnTo>
                  <a:pt x="46945" y="13410"/>
                </a:lnTo>
                <a:lnTo>
                  <a:pt x="43592" y="6705"/>
                </a:lnTo>
                <a:lnTo>
                  <a:pt x="36885" y="3352"/>
                </a:lnTo>
                <a:lnTo>
                  <a:pt x="30179" y="0"/>
                </a:lnTo>
                <a:lnTo>
                  <a:pt x="13412" y="0"/>
                </a:lnTo>
                <a:lnTo>
                  <a:pt x="0" y="3352"/>
                </a:lnTo>
                <a:lnTo>
                  <a:pt x="6706" y="6705"/>
                </a:lnTo>
                <a:lnTo>
                  <a:pt x="16766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7692980" y="5771601"/>
            <a:ext cx="144189" cy="97281"/>
          </a:xfrm>
          <a:custGeom>
            <a:avLst/>
            <a:gdLst/>
            <a:ahLst/>
            <a:cxnLst/>
            <a:rect l="l" t="t" r="r" b="b"/>
            <a:pathLst>
              <a:path w="144189" h="97281">
                <a:moveTo>
                  <a:pt x="16766" y="83857"/>
                </a:moveTo>
                <a:lnTo>
                  <a:pt x="33532" y="60375"/>
                </a:lnTo>
                <a:lnTo>
                  <a:pt x="57005" y="36892"/>
                </a:lnTo>
                <a:lnTo>
                  <a:pt x="80477" y="23482"/>
                </a:lnTo>
                <a:lnTo>
                  <a:pt x="110656" y="13424"/>
                </a:lnTo>
                <a:lnTo>
                  <a:pt x="144189" y="0"/>
                </a:lnTo>
                <a:lnTo>
                  <a:pt x="117363" y="0"/>
                </a:lnTo>
                <a:lnTo>
                  <a:pt x="87184" y="10058"/>
                </a:lnTo>
                <a:lnTo>
                  <a:pt x="70418" y="20129"/>
                </a:lnTo>
                <a:lnTo>
                  <a:pt x="50298" y="30187"/>
                </a:lnTo>
                <a:lnTo>
                  <a:pt x="33532" y="43611"/>
                </a:lnTo>
                <a:lnTo>
                  <a:pt x="20119" y="60375"/>
                </a:lnTo>
                <a:lnTo>
                  <a:pt x="6706" y="77152"/>
                </a:lnTo>
                <a:lnTo>
                  <a:pt x="0" y="97281"/>
                </a:lnTo>
                <a:lnTo>
                  <a:pt x="16766" y="838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8068544" y="5892365"/>
            <a:ext cx="10059" cy="20116"/>
          </a:xfrm>
          <a:custGeom>
            <a:avLst/>
            <a:gdLst/>
            <a:ahLst/>
            <a:cxnLst/>
            <a:rect l="l" t="t" r="r" b="b"/>
            <a:pathLst>
              <a:path w="10059" h="20116">
                <a:moveTo>
                  <a:pt x="10059" y="3352"/>
                </a:moveTo>
                <a:lnTo>
                  <a:pt x="10059" y="0"/>
                </a:lnTo>
                <a:lnTo>
                  <a:pt x="6706" y="0"/>
                </a:lnTo>
                <a:lnTo>
                  <a:pt x="0" y="20116"/>
                </a:lnTo>
                <a:lnTo>
                  <a:pt x="6706" y="13410"/>
                </a:lnTo>
                <a:lnTo>
                  <a:pt x="10059" y="3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8098709" y="5905776"/>
            <a:ext cx="23472" cy="63741"/>
          </a:xfrm>
          <a:custGeom>
            <a:avLst/>
            <a:gdLst/>
            <a:ahLst/>
            <a:cxnLst/>
            <a:rect l="l" t="t" r="r" b="b"/>
            <a:pathLst>
              <a:path w="23472" h="63741">
                <a:moveTo>
                  <a:pt x="23472" y="16776"/>
                </a:moveTo>
                <a:lnTo>
                  <a:pt x="20119" y="6705"/>
                </a:lnTo>
                <a:lnTo>
                  <a:pt x="16766" y="0"/>
                </a:lnTo>
                <a:lnTo>
                  <a:pt x="13412" y="6705"/>
                </a:lnTo>
                <a:lnTo>
                  <a:pt x="13412" y="13424"/>
                </a:lnTo>
                <a:lnTo>
                  <a:pt x="16766" y="20129"/>
                </a:lnTo>
                <a:lnTo>
                  <a:pt x="13412" y="30187"/>
                </a:lnTo>
                <a:lnTo>
                  <a:pt x="3353" y="50317"/>
                </a:lnTo>
                <a:lnTo>
                  <a:pt x="0" y="63741"/>
                </a:lnTo>
                <a:lnTo>
                  <a:pt x="10059" y="53669"/>
                </a:lnTo>
                <a:lnTo>
                  <a:pt x="16766" y="40259"/>
                </a:lnTo>
                <a:lnTo>
                  <a:pt x="23472" y="26834"/>
                </a:lnTo>
                <a:lnTo>
                  <a:pt x="23472" y="167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8165774" y="5959446"/>
            <a:ext cx="140836" cy="26834"/>
          </a:xfrm>
          <a:custGeom>
            <a:avLst/>
            <a:gdLst/>
            <a:ahLst/>
            <a:cxnLst/>
            <a:rect l="l" t="t" r="r" b="b"/>
            <a:pathLst>
              <a:path w="140836" h="26834">
                <a:moveTo>
                  <a:pt x="53651" y="13424"/>
                </a:moveTo>
                <a:lnTo>
                  <a:pt x="63711" y="10071"/>
                </a:lnTo>
                <a:lnTo>
                  <a:pt x="90537" y="10071"/>
                </a:lnTo>
                <a:lnTo>
                  <a:pt x="117363" y="16776"/>
                </a:lnTo>
                <a:lnTo>
                  <a:pt x="140836" y="26834"/>
                </a:lnTo>
                <a:lnTo>
                  <a:pt x="137482" y="20129"/>
                </a:lnTo>
                <a:lnTo>
                  <a:pt x="134129" y="16776"/>
                </a:lnTo>
                <a:lnTo>
                  <a:pt x="124069" y="10071"/>
                </a:lnTo>
                <a:lnTo>
                  <a:pt x="97244" y="3352"/>
                </a:lnTo>
                <a:lnTo>
                  <a:pt x="87184" y="0"/>
                </a:lnTo>
                <a:lnTo>
                  <a:pt x="73771" y="0"/>
                </a:lnTo>
                <a:lnTo>
                  <a:pt x="46945" y="6718"/>
                </a:lnTo>
                <a:lnTo>
                  <a:pt x="0" y="20129"/>
                </a:lnTo>
                <a:lnTo>
                  <a:pt x="6706" y="23482"/>
                </a:lnTo>
                <a:lnTo>
                  <a:pt x="20119" y="20129"/>
                </a:lnTo>
                <a:lnTo>
                  <a:pt x="40238" y="20129"/>
                </a:lnTo>
                <a:lnTo>
                  <a:pt x="53651" y="134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7994772" y="5875588"/>
            <a:ext cx="10059" cy="16776"/>
          </a:xfrm>
          <a:custGeom>
            <a:avLst/>
            <a:gdLst/>
            <a:ahLst/>
            <a:cxnLst/>
            <a:rect l="l" t="t" r="r" b="b"/>
            <a:pathLst>
              <a:path w="10059" h="16776">
                <a:moveTo>
                  <a:pt x="10059" y="13424"/>
                </a:moveTo>
                <a:lnTo>
                  <a:pt x="10059" y="10058"/>
                </a:lnTo>
                <a:lnTo>
                  <a:pt x="6706" y="3352"/>
                </a:lnTo>
                <a:lnTo>
                  <a:pt x="0" y="0"/>
                </a:lnTo>
                <a:lnTo>
                  <a:pt x="0" y="13424"/>
                </a:lnTo>
                <a:lnTo>
                  <a:pt x="3353" y="16776"/>
                </a:lnTo>
                <a:lnTo>
                  <a:pt x="10059" y="16776"/>
                </a:lnTo>
                <a:lnTo>
                  <a:pt x="10059" y="134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8839735" y="6157361"/>
            <a:ext cx="67064" cy="36892"/>
          </a:xfrm>
          <a:custGeom>
            <a:avLst/>
            <a:gdLst/>
            <a:ahLst/>
            <a:cxnLst/>
            <a:rect l="l" t="t" r="r" b="b"/>
            <a:pathLst>
              <a:path w="67064" h="36892">
                <a:moveTo>
                  <a:pt x="16833" y="10058"/>
                </a:moveTo>
                <a:lnTo>
                  <a:pt x="36899" y="16776"/>
                </a:lnTo>
                <a:lnTo>
                  <a:pt x="50365" y="30187"/>
                </a:lnTo>
                <a:lnTo>
                  <a:pt x="57099" y="33540"/>
                </a:lnTo>
                <a:lnTo>
                  <a:pt x="67064" y="36892"/>
                </a:lnTo>
                <a:lnTo>
                  <a:pt x="63698" y="30187"/>
                </a:lnTo>
                <a:lnTo>
                  <a:pt x="57099" y="20129"/>
                </a:lnTo>
                <a:lnTo>
                  <a:pt x="40265" y="10058"/>
                </a:lnTo>
                <a:lnTo>
                  <a:pt x="23566" y="6705"/>
                </a:lnTo>
                <a:lnTo>
                  <a:pt x="3366" y="0"/>
                </a:lnTo>
                <a:lnTo>
                  <a:pt x="0" y="3352"/>
                </a:lnTo>
                <a:lnTo>
                  <a:pt x="0" y="10058"/>
                </a:lnTo>
                <a:lnTo>
                  <a:pt x="16833" y="10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8615109" y="6113750"/>
            <a:ext cx="238093" cy="100634"/>
          </a:xfrm>
          <a:custGeom>
            <a:avLst/>
            <a:gdLst/>
            <a:ahLst/>
            <a:cxnLst/>
            <a:rect l="l" t="t" r="r" b="b"/>
            <a:pathLst>
              <a:path w="238093" h="100634">
                <a:moveTo>
                  <a:pt x="57005" y="6705"/>
                </a:moveTo>
                <a:lnTo>
                  <a:pt x="43592" y="3352"/>
                </a:lnTo>
                <a:lnTo>
                  <a:pt x="26825" y="3352"/>
                </a:lnTo>
                <a:lnTo>
                  <a:pt x="10059" y="0"/>
                </a:lnTo>
                <a:lnTo>
                  <a:pt x="3353" y="0"/>
                </a:lnTo>
                <a:lnTo>
                  <a:pt x="0" y="3352"/>
                </a:lnTo>
                <a:lnTo>
                  <a:pt x="63711" y="13424"/>
                </a:lnTo>
                <a:lnTo>
                  <a:pt x="93890" y="20129"/>
                </a:lnTo>
                <a:lnTo>
                  <a:pt x="127423" y="30187"/>
                </a:lnTo>
                <a:lnTo>
                  <a:pt x="157602" y="40259"/>
                </a:lnTo>
                <a:lnTo>
                  <a:pt x="184428" y="53669"/>
                </a:lnTo>
                <a:lnTo>
                  <a:pt x="211294" y="73799"/>
                </a:lnTo>
                <a:lnTo>
                  <a:pt x="221260" y="87223"/>
                </a:lnTo>
                <a:lnTo>
                  <a:pt x="227993" y="97281"/>
                </a:lnTo>
                <a:lnTo>
                  <a:pt x="231360" y="100634"/>
                </a:lnTo>
                <a:lnTo>
                  <a:pt x="234726" y="100634"/>
                </a:lnTo>
                <a:lnTo>
                  <a:pt x="238093" y="93928"/>
                </a:lnTo>
                <a:lnTo>
                  <a:pt x="221260" y="73799"/>
                </a:lnTo>
                <a:lnTo>
                  <a:pt x="201194" y="57022"/>
                </a:lnTo>
                <a:lnTo>
                  <a:pt x="181075" y="40259"/>
                </a:lnTo>
                <a:lnTo>
                  <a:pt x="157602" y="30187"/>
                </a:lnTo>
                <a:lnTo>
                  <a:pt x="134129" y="20129"/>
                </a:lnTo>
                <a:lnTo>
                  <a:pt x="107303" y="13424"/>
                </a:lnTo>
                <a:lnTo>
                  <a:pt x="83831" y="6705"/>
                </a:lnTo>
                <a:lnTo>
                  <a:pt x="57005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346849" y="6009763"/>
            <a:ext cx="164308" cy="154304"/>
          </a:xfrm>
          <a:custGeom>
            <a:avLst/>
            <a:gdLst/>
            <a:ahLst/>
            <a:cxnLst/>
            <a:rect l="l" t="t" r="r" b="b"/>
            <a:pathLst>
              <a:path w="164308" h="154304">
                <a:moveTo>
                  <a:pt x="50298" y="23482"/>
                </a:moveTo>
                <a:lnTo>
                  <a:pt x="26825" y="10071"/>
                </a:lnTo>
                <a:lnTo>
                  <a:pt x="0" y="0"/>
                </a:lnTo>
                <a:lnTo>
                  <a:pt x="0" y="3352"/>
                </a:lnTo>
                <a:lnTo>
                  <a:pt x="30179" y="20129"/>
                </a:lnTo>
                <a:lnTo>
                  <a:pt x="60358" y="36906"/>
                </a:lnTo>
                <a:lnTo>
                  <a:pt x="110656" y="80504"/>
                </a:lnTo>
                <a:lnTo>
                  <a:pt x="134129" y="103986"/>
                </a:lnTo>
                <a:lnTo>
                  <a:pt x="150895" y="134174"/>
                </a:lnTo>
                <a:lnTo>
                  <a:pt x="154249" y="147598"/>
                </a:lnTo>
                <a:lnTo>
                  <a:pt x="154249" y="150951"/>
                </a:lnTo>
                <a:lnTo>
                  <a:pt x="160955" y="154304"/>
                </a:lnTo>
                <a:lnTo>
                  <a:pt x="164308" y="147598"/>
                </a:lnTo>
                <a:lnTo>
                  <a:pt x="160955" y="144246"/>
                </a:lnTo>
                <a:lnTo>
                  <a:pt x="157602" y="130821"/>
                </a:lnTo>
                <a:lnTo>
                  <a:pt x="144189" y="107339"/>
                </a:lnTo>
                <a:lnTo>
                  <a:pt x="130776" y="87223"/>
                </a:lnTo>
                <a:lnTo>
                  <a:pt x="110656" y="67093"/>
                </a:lnTo>
                <a:lnTo>
                  <a:pt x="93890" y="50317"/>
                </a:lnTo>
                <a:lnTo>
                  <a:pt x="73771" y="33553"/>
                </a:lnTo>
                <a:lnTo>
                  <a:pt x="50298" y="234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511158" y="6080209"/>
            <a:ext cx="80477" cy="103986"/>
          </a:xfrm>
          <a:custGeom>
            <a:avLst/>
            <a:gdLst/>
            <a:ahLst/>
            <a:cxnLst/>
            <a:rect l="l" t="t" r="r" b="b"/>
            <a:pathLst>
              <a:path w="80477" h="103986">
                <a:moveTo>
                  <a:pt x="20119" y="10058"/>
                </a:moveTo>
                <a:lnTo>
                  <a:pt x="40238" y="10058"/>
                </a:lnTo>
                <a:lnTo>
                  <a:pt x="57005" y="30187"/>
                </a:lnTo>
                <a:lnTo>
                  <a:pt x="67064" y="50317"/>
                </a:lnTo>
                <a:lnTo>
                  <a:pt x="73771" y="77152"/>
                </a:lnTo>
                <a:lnTo>
                  <a:pt x="70418" y="100634"/>
                </a:lnTo>
                <a:lnTo>
                  <a:pt x="77124" y="103986"/>
                </a:lnTo>
                <a:lnTo>
                  <a:pt x="80477" y="100634"/>
                </a:lnTo>
                <a:lnTo>
                  <a:pt x="80477" y="67093"/>
                </a:lnTo>
                <a:lnTo>
                  <a:pt x="73771" y="46964"/>
                </a:lnTo>
                <a:lnTo>
                  <a:pt x="67064" y="26834"/>
                </a:lnTo>
                <a:lnTo>
                  <a:pt x="53651" y="10058"/>
                </a:lnTo>
                <a:lnTo>
                  <a:pt x="43592" y="3352"/>
                </a:lnTo>
                <a:lnTo>
                  <a:pt x="26825" y="0"/>
                </a:lnTo>
                <a:lnTo>
                  <a:pt x="13412" y="0"/>
                </a:lnTo>
                <a:lnTo>
                  <a:pt x="0" y="3352"/>
                </a:lnTo>
                <a:lnTo>
                  <a:pt x="0" y="10058"/>
                </a:lnTo>
                <a:lnTo>
                  <a:pt x="20119" y="10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930367" y="6211031"/>
            <a:ext cx="23432" cy="36892"/>
          </a:xfrm>
          <a:custGeom>
            <a:avLst/>
            <a:gdLst/>
            <a:ahLst/>
            <a:cxnLst/>
            <a:rect l="l" t="t" r="r" b="b"/>
            <a:pathLst>
              <a:path w="23432" h="36892">
                <a:moveTo>
                  <a:pt x="23432" y="33540"/>
                </a:moveTo>
                <a:lnTo>
                  <a:pt x="16698" y="16776"/>
                </a:lnTo>
                <a:lnTo>
                  <a:pt x="9965" y="6705"/>
                </a:lnTo>
                <a:lnTo>
                  <a:pt x="3232" y="0"/>
                </a:lnTo>
                <a:lnTo>
                  <a:pt x="0" y="3352"/>
                </a:lnTo>
                <a:lnTo>
                  <a:pt x="0" y="6705"/>
                </a:lnTo>
                <a:lnTo>
                  <a:pt x="6598" y="20129"/>
                </a:lnTo>
                <a:lnTo>
                  <a:pt x="13332" y="33540"/>
                </a:lnTo>
                <a:lnTo>
                  <a:pt x="16698" y="36892"/>
                </a:lnTo>
                <a:lnTo>
                  <a:pt x="20065" y="36892"/>
                </a:lnTo>
                <a:lnTo>
                  <a:pt x="23432" y="33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222779" y="6006410"/>
            <a:ext cx="73771" cy="13424"/>
          </a:xfrm>
          <a:custGeom>
            <a:avLst/>
            <a:gdLst/>
            <a:ahLst/>
            <a:cxnLst/>
            <a:rect l="l" t="t" r="r" b="b"/>
            <a:pathLst>
              <a:path w="73771" h="13424">
                <a:moveTo>
                  <a:pt x="73771" y="6705"/>
                </a:moveTo>
                <a:lnTo>
                  <a:pt x="70418" y="3352"/>
                </a:lnTo>
                <a:lnTo>
                  <a:pt x="63711" y="0"/>
                </a:lnTo>
                <a:lnTo>
                  <a:pt x="36885" y="0"/>
                </a:lnTo>
                <a:lnTo>
                  <a:pt x="16766" y="3352"/>
                </a:lnTo>
                <a:lnTo>
                  <a:pt x="6706" y="6705"/>
                </a:lnTo>
                <a:lnTo>
                  <a:pt x="0" y="10058"/>
                </a:lnTo>
                <a:lnTo>
                  <a:pt x="3353" y="13424"/>
                </a:lnTo>
                <a:lnTo>
                  <a:pt x="40238" y="10058"/>
                </a:lnTo>
                <a:lnTo>
                  <a:pt x="73771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7840523" y="5976222"/>
            <a:ext cx="318544" cy="157656"/>
          </a:xfrm>
          <a:custGeom>
            <a:avLst/>
            <a:gdLst/>
            <a:ahLst/>
            <a:cxnLst/>
            <a:rect l="l" t="t" r="r" b="b"/>
            <a:pathLst>
              <a:path w="318544" h="157656">
                <a:moveTo>
                  <a:pt x="67064" y="97281"/>
                </a:moveTo>
                <a:lnTo>
                  <a:pt x="36885" y="124116"/>
                </a:lnTo>
                <a:lnTo>
                  <a:pt x="30179" y="134174"/>
                </a:lnTo>
                <a:lnTo>
                  <a:pt x="16766" y="140879"/>
                </a:lnTo>
                <a:lnTo>
                  <a:pt x="3353" y="150951"/>
                </a:lnTo>
                <a:lnTo>
                  <a:pt x="0" y="157656"/>
                </a:lnTo>
                <a:lnTo>
                  <a:pt x="13412" y="150951"/>
                </a:lnTo>
                <a:lnTo>
                  <a:pt x="30179" y="140879"/>
                </a:lnTo>
                <a:lnTo>
                  <a:pt x="43592" y="127469"/>
                </a:lnTo>
                <a:lnTo>
                  <a:pt x="57005" y="120763"/>
                </a:lnTo>
                <a:lnTo>
                  <a:pt x="77124" y="100634"/>
                </a:lnTo>
                <a:lnTo>
                  <a:pt x="103950" y="80504"/>
                </a:lnTo>
                <a:lnTo>
                  <a:pt x="127423" y="63727"/>
                </a:lnTo>
                <a:lnTo>
                  <a:pt x="157602" y="50317"/>
                </a:lnTo>
                <a:lnTo>
                  <a:pt x="184428" y="36892"/>
                </a:lnTo>
                <a:lnTo>
                  <a:pt x="214607" y="23482"/>
                </a:lnTo>
                <a:lnTo>
                  <a:pt x="244773" y="16776"/>
                </a:lnTo>
                <a:lnTo>
                  <a:pt x="274952" y="10058"/>
                </a:lnTo>
                <a:lnTo>
                  <a:pt x="311838" y="10058"/>
                </a:lnTo>
                <a:lnTo>
                  <a:pt x="315191" y="6705"/>
                </a:lnTo>
                <a:lnTo>
                  <a:pt x="318544" y="0"/>
                </a:lnTo>
                <a:lnTo>
                  <a:pt x="281658" y="0"/>
                </a:lnTo>
                <a:lnTo>
                  <a:pt x="241433" y="6705"/>
                </a:lnTo>
                <a:lnTo>
                  <a:pt x="201194" y="16776"/>
                </a:lnTo>
                <a:lnTo>
                  <a:pt x="167662" y="33540"/>
                </a:lnTo>
                <a:lnTo>
                  <a:pt x="134129" y="50317"/>
                </a:lnTo>
                <a:lnTo>
                  <a:pt x="100597" y="70446"/>
                </a:lnTo>
                <a:lnTo>
                  <a:pt x="67064" y="972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8527924" y="6127174"/>
            <a:ext cx="16766" cy="46964"/>
          </a:xfrm>
          <a:custGeom>
            <a:avLst/>
            <a:gdLst/>
            <a:ahLst/>
            <a:cxnLst/>
            <a:rect l="l" t="t" r="r" b="b"/>
            <a:pathLst>
              <a:path w="16766" h="46964">
                <a:moveTo>
                  <a:pt x="16766" y="6705"/>
                </a:moveTo>
                <a:lnTo>
                  <a:pt x="16766" y="0"/>
                </a:lnTo>
                <a:lnTo>
                  <a:pt x="10059" y="0"/>
                </a:lnTo>
                <a:lnTo>
                  <a:pt x="6706" y="6705"/>
                </a:lnTo>
                <a:lnTo>
                  <a:pt x="10059" y="16763"/>
                </a:lnTo>
                <a:lnTo>
                  <a:pt x="6706" y="26834"/>
                </a:lnTo>
                <a:lnTo>
                  <a:pt x="0" y="46964"/>
                </a:lnTo>
                <a:lnTo>
                  <a:pt x="6706" y="46964"/>
                </a:lnTo>
                <a:lnTo>
                  <a:pt x="10059" y="43598"/>
                </a:lnTo>
                <a:lnTo>
                  <a:pt x="10059" y="36892"/>
                </a:lnTo>
                <a:lnTo>
                  <a:pt x="13412" y="30187"/>
                </a:lnTo>
                <a:lnTo>
                  <a:pt x="16766" y="16763"/>
                </a:lnTo>
                <a:lnTo>
                  <a:pt x="16766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075250" y="6019834"/>
            <a:ext cx="127409" cy="50317"/>
          </a:xfrm>
          <a:custGeom>
            <a:avLst/>
            <a:gdLst/>
            <a:ahLst/>
            <a:cxnLst/>
            <a:rect l="l" t="t" r="r" b="b"/>
            <a:pathLst>
              <a:path w="127409" h="50317">
                <a:moveTo>
                  <a:pt x="117350" y="0"/>
                </a:moveTo>
                <a:lnTo>
                  <a:pt x="23459" y="33540"/>
                </a:lnTo>
                <a:lnTo>
                  <a:pt x="16752" y="40245"/>
                </a:lnTo>
                <a:lnTo>
                  <a:pt x="10046" y="40245"/>
                </a:lnTo>
                <a:lnTo>
                  <a:pt x="3353" y="46950"/>
                </a:lnTo>
                <a:lnTo>
                  <a:pt x="0" y="50317"/>
                </a:lnTo>
                <a:lnTo>
                  <a:pt x="30165" y="43598"/>
                </a:lnTo>
                <a:lnTo>
                  <a:pt x="63698" y="30187"/>
                </a:lnTo>
                <a:lnTo>
                  <a:pt x="127409" y="3352"/>
                </a:lnTo>
                <a:lnTo>
                  <a:pt x="11735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045071" y="6066785"/>
            <a:ext cx="164295" cy="46964"/>
          </a:xfrm>
          <a:custGeom>
            <a:avLst/>
            <a:gdLst/>
            <a:ahLst/>
            <a:cxnLst/>
            <a:rect l="l" t="t" r="r" b="b"/>
            <a:pathLst>
              <a:path w="164295" h="46964">
                <a:moveTo>
                  <a:pt x="56991" y="23482"/>
                </a:moveTo>
                <a:lnTo>
                  <a:pt x="43578" y="30201"/>
                </a:lnTo>
                <a:lnTo>
                  <a:pt x="26825" y="40259"/>
                </a:lnTo>
                <a:lnTo>
                  <a:pt x="20119" y="40259"/>
                </a:lnTo>
                <a:lnTo>
                  <a:pt x="13412" y="36906"/>
                </a:lnTo>
                <a:lnTo>
                  <a:pt x="0" y="30201"/>
                </a:lnTo>
                <a:lnTo>
                  <a:pt x="3353" y="33553"/>
                </a:lnTo>
                <a:lnTo>
                  <a:pt x="3353" y="40259"/>
                </a:lnTo>
                <a:lnTo>
                  <a:pt x="20119" y="46964"/>
                </a:lnTo>
                <a:lnTo>
                  <a:pt x="33532" y="46964"/>
                </a:lnTo>
                <a:lnTo>
                  <a:pt x="46931" y="43611"/>
                </a:lnTo>
                <a:lnTo>
                  <a:pt x="60344" y="36906"/>
                </a:lnTo>
                <a:lnTo>
                  <a:pt x="87170" y="20129"/>
                </a:lnTo>
                <a:lnTo>
                  <a:pt x="103937" y="16776"/>
                </a:lnTo>
                <a:lnTo>
                  <a:pt x="120703" y="16776"/>
                </a:lnTo>
                <a:lnTo>
                  <a:pt x="130762" y="13424"/>
                </a:lnTo>
                <a:lnTo>
                  <a:pt x="144175" y="10071"/>
                </a:lnTo>
                <a:lnTo>
                  <a:pt x="154235" y="10071"/>
                </a:lnTo>
                <a:lnTo>
                  <a:pt x="164295" y="3366"/>
                </a:lnTo>
                <a:lnTo>
                  <a:pt x="160942" y="0"/>
                </a:lnTo>
                <a:lnTo>
                  <a:pt x="157588" y="0"/>
                </a:lnTo>
                <a:lnTo>
                  <a:pt x="124056" y="6718"/>
                </a:lnTo>
                <a:lnTo>
                  <a:pt x="90524" y="13424"/>
                </a:lnTo>
                <a:lnTo>
                  <a:pt x="56991" y="234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7679567" y="5922553"/>
            <a:ext cx="154249" cy="161009"/>
          </a:xfrm>
          <a:custGeom>
            <a:avLst/>
            <a:gdLst/>
            <a:ahLst/>
            <a:cxnLst/>
            <a:rect l="l" t="t" r="r" b="b"/>
            <a:pathLst>
              <a:path w="154249" h="161009">
                <a:moveTo>
                  <a:pt x="3353" y="0"/>
                </a:moveTo>
                <a:lnTo>
                  <a:pt x="0" y="6705"/>
                </a:lnTo>
                <a:lnTo>
                  <a:pt x="0" y="26834"/>
                </a:lnTo>
                <a:lnTo>
                  <a:pt x="13412" y="67080"/>
                </a:lnTo>
                <a:lnTo>
                  <a:pt x="23472" y="83857"/>
                </a:lnTo>
                <a:lnTo>
                  <a:pt x="36885" y="97281"/>
                </a:lnTo>
                <a:lnTo>
                  <a:pt x="46945" y="110692"/>
                </a:lnTo>
                <a:lnTo>
                  <a:pt x="57005" y="124116"/>
                </a:lnTo>
                <a:lnTo>
                  <a:pt x="87184" y="140879"/>
                </a:lnTo>
                <a:lnTo>
                  <a:pt x="120716" y="154304"/>
                </a:lnTo>
                <a:lnTo>
                  <a:pt x="137482" y="157656"/>
                </a:lnTo>
                <a:lnTo>
                  <a:pt x="154249" y="161009"/>
                </a:lnTo>
                <a:lnTo>
                  <a:pt x="154249" y="150951"/>
                </a:lnTo>
                <a:lnTo>
                  <a:pt x="127423" y="147598"/>
                </a:lnTo>
                <a:lnTo>
                  <a:pt x="100597" y="137527"/>
                </a:lnTo>
                <a:lnTo>
                  <a:pt x="77124" y="124116"/>
                </a:lnTo>
                <a:lnTo>
                  <a:pt x="57005" y="107339"/>
                </a:lnTo>
                <a:lnTo>
                  <a:pt x="46945" y="97281"/>
                </a:lnTo>
                <a:lnTo>
                  <a:pt x="33532" y="83857"/>
                </a:lnTo>
                <a:lnTo>
                  <a:pt x="16766" y="57022"/>
                </a:lnTo>
                <a:lnTo>
                  <a:pt x="6706" y="26834"/>
                </a:lnTo>
                <a:lnTo>
                  <a:pt x="33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7877409" y="5989633"/>
            <a:ext cx="43592" cy="46964"/>
          </a:xfrm>
          <a:custGeom>
            <a:avLst/>
            <a:gdLst/>
            <a:ahLst/>
            <a:cxnLst/>
            <a:rect l="l" t="t" r="r" b="b"/>
            <a:pathLst>
              <a:path w="43592" h="46964">
                <a:moveTo>
                  <a:pt x="30179" y="43611"/>
                </a:moveTo>
                <a:lnTo>
                  <a:pt x="36885" y="46964"/>
                </a:lnTo>
                <a:lnTo>
                  <a:pt x="43592" y="40259"/>
                </a:lnTo>
                <a:lnTo>
                  <a:pt x="20119" y="30201"/>
                </a:lnTo>
                <a:lnTo>
                  <a:pt x="13412" y="23482"/>
                </a:lnTo>
                <a:lnTo>
                  <a:pt x="10059" y="16776"/>
                </a:lnTo>
                <a:lnTo>
                  <a:pt x="10059" y="13424"/>
                </a:lnTo>
                <a:lnTo>
                  <a:pt x="13412" y="6718"/>
                </a:lnTo>
                <a:lnTo>
                  <a:pt x="23472" y="3366"/>
                </a:lnTo>
                <a:lnTo>
                  <a:pt x="20119" y="0"/>
                </a:lnTo>
                <a:lnTo>
                  <a:pt x="16766" y="0"/>
                </a:lnTo>
                <a:lnTo>
                  <a:pt x="6706" y="6718"/>
                </a:lnTo>
                <a:lnTo>
                  <a:pt x="0" y="16776"/>
                </a:lnTo>
                <a:lnTo>
                  <a:pt x="3353" y="20129"/>
                </a:lnTo>
                <a:lnTo>
                  <a:pt x="3353" y="23482"/>
                </a:lnTo>
                <a:lnTo>
                  <a:pt x="10059" y="33553"/>
                </a:lnTo>
                <a:lnTo>
                  <a:pt x="20119" y="40259"/>
                </a:lnTo>
                <a:lnTo>
                  <a:pt x="30179" y="43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8035011" y="6103692"/>
            <a:ext cx="207887" cy="67080"/>
          </a:xfrm>
          <a:custGeom>
            <a:avLst/>
            <a:gdLst/>
            <a:ahLst/>
            <a:cxnLst/>
            <a:rect l="l" t="t" r="r" b="b"/>
            <a:pathLst>
              <a:path w="207887" h="67080">
                <a:moveTo>
                  <a:pt x="3353" y="53669"/>
                </a:moveTo>
                <a:lnTo>
                  <a:pt x="6706" y="57022"/>
                </a:lnTo>
                <a:lnTo>
                  <a:pt x="13412" y="63727"/>
                </a:lnTo>
                <a:lnTo>
                  <a:pt x="23472" y="67080"/>
                </a:lnTo>
                <a:lnTo>
                  <a:pt x="30179" y="63727"/>
                </a:lnTo>
                <a:lnTo>
                  <a:pt x="40238" y="60375"/>
                </a:lnTo>
                <a:lnTo>
                  <a:pt x="53638" y="50317"/>
                </a:lnTo>
                <a:lnTo>
                  <a:pt x="70404" y="43611"/>
                </a:lnTo>
                <a:lnTo>
                  <a:pt x="97230" y="40245"/>
                </a:lnTo>
                <a:lnTo>
                  <a:pt x="120703" y="30187"/>
                </a:lnTo>
                <a:lnTo>
                  <a:pt x="147529" y="23482"/>
                </a:lnTo>
                <a:lnTo>
                  <a:pt x="171001" y="16763"/>
                </a:lnTo>
                <a:lnTo>
                  <a:pt x="191121" y="13410"/>
                </a:lnTo>
                <a:lnTo>
                  <a:pt x="201181" y="10058"/>
                </a:lnTo>
                <a:lnTo>
                  <a:pt x="207887" y="3352"/>
                </a:lnTo>
                <a:lnTo>
                  <a:pt x="204534" y="0"/>
                </a:lnTo>
                <a:lnTo>
                  <a:pt x="197827" y="0"/>
                </a:lnTo>
                <a:lnTo>
                  <a:pt x="184414" y="6705"/>
                </a:lnTo>
                <a:lnTo>
                  <a:pt x="154235" y="13410"/>
                </a:lnTo>
                <a:lnTo>
                  <a:pt x="120703" y="23482"/>
                </a:lnTo>
                <a:lnTo>
                  <a:pt x="90524" y="33540"/>
                </a:lnTo>
                <a:lnTo>
                  <a:pt x="56991" y="40245"/>
                </a:lnTo>
                <a:lnTo>
                  <a:pt x="36885" y="53669"/>
                </a:lnTo>
                <a:lnTo>
                  <a:pt x="26825" y="57022"/>
                </a:lnTo>
                <a:lnTo>
                  <a:pt x="20119" y="57022"/>
                </a:lnTo>
                <a:lnTo>
                  <a:pt x="13412" y="53669"/>
                </a:lnTo>
                <a:lnTo>
                  <a:pt x="6706" y="46964"/>
                </a:lnTo>
                <a:lnTo>
                  <a:pt x="3353" y="36892"/>
                </a:lnTo>
                <a:lnTo>
                  <a:pt x="0" y="36892"/>
                </a:lnTo>
                <a:lnTo>
                  <a:pt x="0" y="46964"/>
                </a:lnTo>
                <a:lnTo>
                  <a:pt x="3353" y="536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8460859" y="6204326"/>
            <a:ext cx="63711" cy="36892"/>
          </a:xfrm>
          <a:custGeom>
            <a:avLst/>
            <a:gdLst/>
            <a:ahLst/>
            <a:cxnLst/>
            <a:rect l="l" t="t" r="r" b="b"/>
            <a:pathLst>
              <a:path w="63711" h="36892">
                <a:moveTo>
                  <a:pt x="10059" y="36892"/>
                </a:moveTo>
                <a:lnTo>
                  <a:pt x="20119" y="36892"/>
                </a:lnTo>
                <a:lnTo>
                  <a:pt x="40238" y="30187"/>
                </a:lnTo>
                <a:lnTo>
                  <a:pt x="57005" y="16763"/>
                </a:lnTo>
                <a:lnTo>
                  <a:pt x="60358" y="10058"/>
                </a:lnTo>
                <a:lnTo>
                  <a:pt x="63711" y="3352"/>
                </a:lnTo>
                <a:lnTo>
                  <a:pt x="57005" y="0"/>
                </a:lnTo>
                <a:lnTo>
                  <a:pt x="50298" y="10058"/>
                </a:lnTo>
                <a:lnTo>
                  <a:pt x="43592" y="16763"/>
                </a:lnTo>
                <a:lnTo>
                  <a:pt x="23472" y="26834"/>
                </a:lnTo>
                <a:lnTo>
                  <a:pt x="0" y="30187"/>
                </a:lnTo>
                <a:lnTo>
                  <a:pt x="10059" y="368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9000664" y="6358630"/>
            <a:ext cx="16833" cy="43598"/>
          </a:xfrm>
          <a:custGeom>
            <a:avLst/>
            <a:gdLst/>
            <a:ahLst/>
            <a:cxnLst/>
            <a:rect l="l" t="t" r="r" b="b"/>
            <a:pathLst>
              <a:path w="16833" h="43598">
                <a:moveTo>
                  <a:pt x="0" y="33540"/>
                </a:moveTo>
                <a:lnTo>
                  <a:pt x="3366" y="43598"/>
                </a:lnTo>
                <a:lnTo>
                  <a:pt x="10100" y="20116"/>
                </a:lnTo>
                <a:lnTo>
                  <a:pt x="16833" y="6705"/>
                </a:lnTo>
                <a:lnTo>
                  <a:pt x="16833" y="0"/>
                </a:lnTo>
                <a:lnTo>
                  <a:pt x="13466" y="0"/>
                </a:lnTo>
                <a:lnTo>
                  <a:pt x="6733" y="13410"/>
                </a:lnTo>
                <a:lnTo>
                  <a:pt x="0" y="33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444093" y="6237866"/>
            <a:ext cx="114010" cy="46964"/>
          </a:xfrm>
          <a:custGeom>
            <a:avLst/>
            <a:gdLst/>
            <a:ahLst/>
            <a:cxnLst/>
            <a:rect l="l" t="t" r="r" b="b"/>
            <a:pathLst>
              <a:path w="114010" h="46964">
                <a:moveTo>
                  <a:pt x="10059" y="20129"/>
                </a:moveTo>
                <a:lnTo>
                  <a:pt x="0" y="16776"/>
                </a:lnTo>
                <a:lnTo>
                  <a:pt x="13412" y="26834"/>
                </a:lnTo>
                <a:lnTo>
                  <a:pt x="30179" y="40259"/>
                </a:lnTo>
                <a:lnTo>
                  <a:pt x="40238" y="43611"/>
                </a:lnTo>
                <a:lnTo>
                  <a:pt x="46945" y="46964"/>
                </a:lnTo>
                <a:lnTo>
                  <a:pt x="57005" y="46964"/>
                </a:lnTo>
                <a:lnTo>
                  <a:pt x="67064" y="40259"/>
                </a:lnTo>
                <a:lnTo>
                  <a:pt x="80477" y="36892"/>
                </a:lnTo>
                <a:lnTo>
                  <a:pt x="93890" y="26834"/>
                </a:lnTo>
                <a:lnTo>
                  <a:pt x="103950" y="16776"/>
                </a:lnTo>
                <a:lnTo>
                  <a:pt x="114010" y="3352"/>
                </a:lnTo>
                <a:lnTo>
                  <a:pt x="110656" y="0"/>
                </a:lnTo>
                <a:lnTo>
                  <a:pt x="97244" y="13424"/>
                </a:lnTo>
                <a:lnTo>
                  <a:pt x="80477" y="23482"/>
                </a:lnTo>
                <a:lnTo>
                  <a:pt x="63711" y="30187"/>
                </a:lnTo>
                <a:lnTo>
                  <a:pt x="43592" y="36892"/>
                </a:lnTo>
                <a:lnTo>
                  <a:pt x="23472" y="26834"/>
                </a:lnTo>
                <a:lnTo>
                  <a:pt x="10059" y="2012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7625916" y="5962798"/>
            <a:ext cx="43592" cy="80518"/>
          </a:xfrm>
          <a:custGeom>
            <a:avLst/>
            <a:gdLst/>
            <a:ahLst/>
            <a:cxnLst/>
            <a:rect l="l" t="t" r="r" b="b"/>
            <a:pathLst>
              <a:path w="43592" h="80518">
                <a:moveTo>
                  <a:pt x="0" y="67093"/>
                </a:moveTo>
                <a:lnTo>
                  <a:pt x="0" y="73799"/>
                </a:lnTo>
                <a:lnTo>
                  <a:pt x="6706" y="80518"/>
                </a:lnTo>
                <a:lnTo>
                  <a:pt x="6706" y="50317"/>
                </a:lnTo>
                <a:lnTo>
                  <a:pt x="10059" y="36906"/>
                </a:lnTo>
                <a:lnTo>
                  <a:pt x="16766" y="20129"/>
                </a:lnTo>
                <a:lnTo>
                  <a:pt x="30179" y="10071"/>
                </a:lnTo>
                <a:lnTo>
                  <a:pt x="36885" y="3366"/>
                </a:lnTo>
                <a:lnTo>
                  <a:pt x="43592" y="0"/>
                </a:lnTo>
                <a:lnTo>
                  <a:pt x="36885" y="0"/>
                </a:lnTo>
                <a:lnTo>
                  <a:pt x="30179" y="3366"/>
                </a:lnTo>
                <a:lnTo>
                  <a:pt x="16766" y="13424"/>
                </a:lnTo>
                <a:lnTo>
                  <a:pt x="6706" y="30201"/>
                </a:lnTo>
                <a:lnTo>
                  <a:pt x="0" y="46964"/>
                </a:lnTo>
                <a:lnTo>
                  <a:pt x="0" y="670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182540" y="6204326"/>
            <a:ext cx="241433" cy="60375"/>
          </a:xfrm>
          <a:custGeom>
            <a:avLst/>
            <a:gdLst/>
            <a:ahLst/>
            <a:cxnLst/>
            <a:rect l="l" t="t" r="r" b="b"/>
            <a:pathLst>
              <a:path w="241433" h="60375">
                <a:moveTo>
                  <a:pt x="50298" y="50317"/>
                </a:moveTo>
                <a:lnTo>
                  <a:pt x="33532" y="53669"/>
                </a:lnTo>
                <a:lnTo>
                  <a:pt x="16766" y="50317"/>
                </a:lnTo>
                <a:lnTo>
                  <a:pt x="10059" y="46964"/>
                </a:lnTo>
                <a:lnTo>
                  <a:pt x="6706" y="40245"/>
                </a:lnTo>
                <a:lnTo>
                  <a:pt x="16766" y="36892"/>
                </a:lnTo>
                <a:lnTo>
                  <a:pt x="30179" y="30187"/>
                </a:lnTo>
                <a:lnTo>
                  <a:pt x="43592" y="23482"/>
                </a:lnTo>
                <a:lnTo>
                  <a:pt x="50298" y="13410"/>
                </a:lnTo>
                <a:lnTo>
                  <a:pt x="30179" y="23482"/>
                </a:lnTo>
                <a:lnTo>
                  <a:pt x="20119" y="26834"/>
                </a:lnTo>
                <a:lnTo>
                  <a:pt x="10059" y="30187"/>
                </a:lnTo>
                <a:lnTo>
                  <a:pt x="0" y="33540"/>
                </a:lnTo>
                <a:lnTo>
                  <a:pt x="0" y="46964"/>
                </a:lnTo>
                <a:lnTo>
                  <a:pt x="6706" y="53669"/>
                </a:lnTo>
                <a:lnTo>
                  <a:pt x="16766" y="60375"/>
                </a:lnTo>
                <a:lnTo>
                  <a:pt x="40238" y="60375"/>
                </a:lnTo>
                <a:lnTo>
                  <a:pt x="50298" y="57022"/>
                </a:lnTo>
                <a:lnTo>
                  <a:pt x="73771" y="46964"/>
                </a:lnTo>
                <a:lnTo>
                  <a:pt x="97244" y="36892"/>
                </a:lnTo>
                <a:lnTo>
                  <a:pt x="110656" y="26834"/>
                </a:lnTo>
                <a:lnTo>
                  <a:pt x="124069" y="20116"/>
                </a:lnTo>
                <a:lnTo>
                  <a:pt x="140836" y="13410"/>
                </a:lnTo>
                <a:lnTo>
                  <a:pt x="157602" y="10058"/>
                </a:lnTo>
                <a:lnTo>
                  <a:pt x="187781" y="10058"/>
                </a:lnTo>
                <a:lnTo>
                  <a:pt x="221313" y="16763"/>
                </a:lnTo>
                <a:lnTo>
                  <a:pt x="234726" y="13410"/>
                </a:lnTo>
                <a:lnTo>
                  <a:pt x="238080" y="13410"/>
                </a:lnTo>
                <a:lnTo>
                  <a:pt x="241433" y="6705"/>
                </a:lnTo>
                <a:lnTo>
                  <a:pt x="241433" y="3352"/>
                </a:lnTo>
                <a:lnTo>
                  <a:pt x="231373" y="6705"/>
                </a:lnTo>
                <a:lnTo>
                  <a:pt x="221313" y="6705"/>
                </a:lnTo>
                <a:lnTo>
                  <a:pt x="204547" y="3352"/>
                </a:lnTo>
                <a:lnTo>
                  <a:pt x="184428" y="0"/>
                </a:lnTo>
                <a:lnTo>
                  <a:pt x="174368" y="0"/>
                </a:lnTo>
                <a:lnTo>
                  <a:pt x="164308" y="3352"/>
                </a:lnTo>
                <a:lnTo>
                  <a:pt x="147542" y="3352"/>
                </a:lnTo>
                <a:lnTo>
                  <a:pt x="130776" y="6705"/>
                </a:lnTo>
                <a:lnTo>
                  <a:pt x="97244" y="23482"/>
                </a:lnTo>
                <a:lnTo>
                  <a:pt x="67064" y="43598"/>
                </a:lnTo>
                <a:lnTo>
                  <a:pt x="50298" y="503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8075250" y="6164067"/>
            <a:ext cx="201181" cy="60375"/>
          </a:xfrm>
          <a:custGeom>
            <a:avLst/>
            <a:gdLst/>
            <a:ahLst/>
            <a:cxnLst/>
            <a:rect l="l" t="t" r="r" b="b"/>
            <a:pathLst>
              <a:path w="201181" h="60375">
                <a:moveTo>
                  <a:pt x="10046" y="46964"/>
                </a:moveTo>
                <a:lnTo>
                  <a:pt x="6706" y="40259"/>
                </a:lnTo>
                <a:lnTo>
                  <a:pt x="3353" y="30187"/>
                </a:lnTo>
                <a:lnTo>
                  <a:pt x="3353" y="33540"/>
                </a:lnTo>
                <a:lnTo>
                  <a:pt x="0" y="36906"/>
                </a:lnTo>
                <a:lnTo>
                  <a:pt x="3353" y="46964"/>
                </a:lnTo>
                <a:lnTo>
                  <a:pt x="10046" y="53669"/>
                </a:lnTo>
                <a:lnTo>
                  <a:pt x="20105" y="60375"/>
                </a:lnTo>
                <a:lnTo>
                  <a:pt x="26812" y="60375"/>
                </a:lnTo>
                <a:lnTo>
                  <a:pt x="33518" y="57022"/>
                </a:lnTo>
                <a:lnTo>
                  <a:pt x="87170" y="36906"/>
                </a:lnTo>
                <a:lnTo>
                  <a:pt x="140822" y="16776"/>
                </a:lnTo>
                <a:lnTo>
                  <a:pt x="157588" y="16776"/>
                </a:lnTo>
                <a:lnTo>
                  <a:pt x="171001" y="13424"/>
                </a:lnTo>
                <a:lnTo>
                  <a:pt x="187768" y="10071"/>
                </a:lnTo>
                <a:lnTo>
                  <a:pt x="201181" y="6705"/>
                </a:lnTo>
                <a:lnTo>
                  <a:pt x="197827" y="3352"/>
                </a:lnTo>
                <a:lnTo>
                  <a:pt x="194474" y="0"/>
                </a:lnTo>
                <a:lnTo>
                  <a:pt x="187768" y="0"/>
                </a:lnTo>
                <a:lnTo>
                  <a:pt x="181061" y="3352"/>
                </a:lnTo>
                <a:lnTo>
                  <a:pt x="171001" y="3352"/>
                </a:lnTo>
                <a:lnTo>
                  <a:pt x="134116" y="13424"/>
                </a:lnTo>
                <a:lnTo>
                  <a:pt x="97230" y="23482"/>
                </a:lnTo>
                <a:lnTo>
                  <a:pt x="26812" y="50317"/>
                </a:lnTo>
                <a:lnTo>
                  <a:pt x="16752" y="50317"/>
                </a:lnTo>
                <a:lnTo>
                  <a:pt x="10046" y="469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8712353" y="6402228"/>
            <a:ext cx="281712" cy="73799"/>
          </a:xfrm>
          <a:custGeom>
            <a:avLst/>
            <a:gdLst/>
            <a:ahLst/>
            <a:cxnLst/>
            <a:rect l="l" t="t" r="r" b="b"/>
            <a:pathLst>
              <a:path w="281712" h="73799">
                <a:moveTo>
                  <a:pt x="0" y="43611"/>
                </a:moveTo>
                <a:lnTo>
                  <a:pt x="0" y="46964"/>
                </a:lnTo>
                <a:lnTo>
                  <a:pt x="23472" y="57035"/>
                </a:lnTo>
                <a:lnTo>
                  <a:pt x="50298" y="67093"/>
                </a:lnTo>
                <a:lnTo>
                  <a:pt x="77124" y="73799"/>
                </a:lnTo>
                <a:lnTo>
                  <a:pt x="150949" y="73799"/>
                </a:lnTo>
                <a:lnTo>
                  <a:pt x="174382" y="70446"/>
                </a:lnTo>
                <a:lnTo>
                  <a:pt x="197814" y="63741"/>
                </a:lnTo>
                <a:lnTo>
                  <a:pt x="221246" y="57035"/>
                </a:lnTo>
                <a:lnTo>
                  <a:pt x="241446" y="46964"/>
                </a:lnTo>
                <a:lnTo>
                  <a:pt x="261512" y="33553"/>
                </a:lnTo>
                <a:lnTo>
                  <a:pt x="278346" y="16776"/>
                </a:lnTo>
                <a:lnTo>
                  <a:pt x="281712" y="10071"/>
                </a:lnTo>
                <a:lnTo>
                  <a:pt x="281712" y="6718"/>
                </a:lnTo>
                <a:lnTo>
                  <a:pt x="278346" y="3352"/>
                </a:lnTo>
                <a:lnTo>
                  <a:pt x="274979" y="0"/>
                </a:lnTo>
                <a:lnTo>
                  <a:pt x="271612" y="10071"/>
                </a:lnTo>
                <a:lnTo>
                  <a:pt x="244813" y="30187"/>
                </a:lnTo>
                <a:lnTo>
                  <a:pt x="211281" y="46964"/>
                </a:lnTo>
                <a:lnTo>
                  <a:pt x="177748" y="57035"/>
                </a:lnTo>
                <a:lnTo>
                  <a:pt x="144216" y="63741"/>
                </a:lnTo>
                <a:lnTo>
                  <a:pt x="107317" y="67093"/>
                </a:lnTo>
                <a:lnTo>
                  <a:pt x="70418" y="63741"/>
                </a:lnTo>
                <a:lnTo>
                  <a:pt x="33532" y="57035"/>
                </a:lnTo>
                <a:lnTo>
                  <a:pt x="0" y="43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105416" y="6140585"/>
            <a:ext cx="90537" cy="36906"/>
          </a:xfrm>
          <a:custGeom>
            <a:avLst/>
            <a:gdLst/>
            <a:ahLst/>
            <a:cxnLst/>
            <a:rect l="l" t="t" r="r" b="b"/>
            <a:pathLst>
              <a:path w="90537" h="36906">
                <a:moveTo>
                  <a:pt x="3353" y="36906"/>
                </a:moveTo>
                <a:lnTo>
                  <a:pt x="6706" y="36906"/>
                </a:lnTo>
                <a:lnTo>
                  <a:pt x="23472" y="30187"/>
                </a:lnTo>
                <a:lnTo>
                  <a:pt x="40238" y="23482"/>
                </a:lnTo>
                <a:lnTo>
                  <a:pt x="50298" y="20129"/>
                </a:lnTo>
                <a:lnTo>
                  <a:pt x="63711" y="13424"/>
                </a:lnTo>
                <a:lnTo>
                  <a:pt x="90537" y="3352"/>
                </a:lnTo>
                <a:lnTo>
                  <a:pt x="87184" y="0"/>
                </a:lnTo>
                <a:lnTo>
                  <a:pt x="80477" y="0"/>
                </a:lnTo>
                <a:lnTo>
                  <a:pt x="63711" y="6718"/>
                </a:lnTo>
                <a:lnTo>
                  <a:pt x="46945" y="13424"/>
                </a:lnTo>
                <a:lnTo>
                  <a:pt x="33532" y="16776"/>
                </a:lnTo>
                <a:lnTo>
                  <a:pt x="26825" y="23482"/>
                </a:lnTo>
                <a:lnTo>
                  <a:pt x="16766" y="26834"/>
                </a:lnTo>
                <a:lnTo>
                  <a:pt x="0" y="33553"/>
                </a:lnTo>
                <a:lnTo>
                  <a:pt x="3353" y="369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7568912" y="5982928"/>
            <a:ext cx="53650" cy="177786"/>
          </a:xfrm>
          <a:custGeom>
            <a:avLst/>
            <a:gdLst/>
            <a:ahLst/>
            <a:cxnLst/>
            <a:rect l="l" t="t" r="r" b="b"/>
            <a:pathLst>
              <a:path w="53650" h="177786">
                <a:moveTo>
                  <a:pt x="10059" y="93928"/>
                </a:moveTo>
                <a:lnTo>
                  <a:pt x="6706" y="80504"/>
                </a:lnTo>
                <a:lnTo>
                  <a:pt x="10059" y="67093"/>
                </a:lnTo>
                <a:lnTo>
                  <a:pt x="16766" y="53669"/>
                </a:lnTo>
                <a:lnTo>
                  <a:pt x="23472" y="43611"/>
                </a:lnTo>
                <a:lnTo>
                  <a:pt x="40237" y="23482"/>
                </a:lnTo>
                <a:lnTo>
                  <a:pt x="53650" y="0"/>
                </a:lnTo>
                <a:lnTo>
                  <a:pt x="46944" y="6705"/>
                </a:lnTo>
                <a:lnTo>
                  <a:pt x="36884" y="13424"/>
                </a:lnTo>
                <a:lnTo>
                  <a:pt x="30179" y="23482"/>
                </a:lnTo>
                <a:lnTo>
                  <a:pt x="20119" y="30187"/>
                </a:lnTo>
                <a:lnTo>
                  <a:pt x="10059" y="46964"/>
                </a:lnTo>
                <a:lnTo>
                  <a:pt x="3353" y="63741"/>
                </a:lnTo>
                <a:lnTo>
                  <a:pt x="0" y="80504"/>
                </a:lnTo>
                <a:lnTo>
                  <a:pt x="0" y="100634"/>
                </a:lnTo>
                <a:lnTo>
                  <a:pt x="3353" y="117411"/>
                </a:lnTo>
                <a:lnTo>
                  <a:pt x="10059" y="134174"/>
                </a:lnTo>
                <a:lnTo>
                  <a:pt x="23472" y="167728"/>
                </a:lnTo>
                <a:lnTo>
                  <a:pt x="26825" y="174433"/>
                </a:lnTo>
                <a:lnTo>
                  <a:pt x="30179" y="177786"/>
                </a:lnTo>
                <a:lnTo>
                  <a:pt x="36884" y="174433"/>
                </a:lnTo>
                <a:lnTo>
                  <a:pt x="20119" y="134174"/>
                </a:lnTo>
                <a:lnTo>
                  <a:pt x="13412" y="117411"/>
                </a:lnTo>
                <a:lnTo>
                  <a:pt x="10059" y="939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7853936" y="6066785"/>
            <a:ext cx="43592" cy="13424"/>
          </a:xfrm>
          <a:custGeom>
            <a:avLst/>
            <a:gdLst/>
            <a:ahLst/>
            <a:cxnLst/>
            <a:rect l="l" t="t" r="r" b="b"/>
            <a:pathLst>
              <a:path w="43592" h="13424">
                <a:moveTo>
                  <a:pt x="43592" y="0"/>
                </a:moveTo>
                <a:lnTo>
                  <a:pt x="16766" y="3366"/>
                </a:lnTo>
                <a:lnTo>
                  <a:pt x="13412" y="6718"/>
                </a:lnTo>
                <a:lnTo>
                  <a:pt x="0" y="6718"/>
                </a:lnTo>
                <a:lnTo>
                  <a:pt x="6706" y="13424"/>
                </a:lnTo>
                <a:lnTo>
                  <a:pt x="23472" y="13424"/>
                </a:lnTo>
                <a:lnTo>
                  <a:pt x="33532" y="10071"/>
                </a:lnTo>
                <a:lnTo>
                  <a:pt x="40238" y="6718"/>
                </a:lnTo>
                <a:lnTo>
                  <a:pt x="43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8501098" y="6301594"/>
            <a:ext cx="191134" cy="137540"/>
          </a:xfrm>
          <a:custGeom>
            <a:avLst/>
            <a:gdLst/>
            <a:ahLst/>
            <a:cxnLst/>
            <a:rect l="l" t="t" r="r" b="b"/>
            <a:pathLst>
              <a:path w="191134" h="137540">
                <a:moveTo>
                  <a:pt x="181075" y="137540"/>
                </a:moveTo>
                <a:lnTo>
                  <a:pt x="191134" y="134187"/>
                </a:lnTo>
                <a:lnTo>
                  <a:pt x="130776" y="107353"/>
                </a:lnTo>
                <a:lnTo>
                  <a:pt x="93890" y="87223"/>
                </a:lnTo>
                <a:lnTo>
                  <a:pt x="57005" y="63741"/>
                </a:lnTo>
                <a:lnTo>
                  <a:pt x="40238" y="50317"/>
                </a:lnTo>
                <a:lnTo>
                  <a:pt x="26825" y="33553"/>
                </a:lnTo>
                <a:lnTo>
                  <a:pt x="13412" y="20129"/>
                </a:lnTo>
                <a:lnTo>
                  <a:pt x="3353" y="0"/>
                </a:lnTo>
                <a:lnTo>
                  <a:pt x="0" y="3366"/>
                </a:lnTo>
                <a:lnTo>
                  <a:pt x="10059" y="23482"/>
                </a:lnTo>
                <a:lnTo>
                  <a:pt x="20119" y="36906"/>
                </a:lnTo>
                <a:lnTo>
                  <a:pt x="50298" y="67093"/>
                </a:lnTo>
                <a:lnTo>
                  <a:pt x="77124" y="87223"/>
                </a:lnTo>
                <a:lnTo>
                  <a:pt x="114010" y="107353"/>
                </a:lnTo>
                <a:lnTo>
                  <a:pt x="147542" y="127469"/>
                </a:lnTo>
                <a:lnTo>
                  <a:pt x="181075" y="137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7622562" y="6039950"/>
            <a:ext cx="57005" cy="130821"/>
          </a:xfrm>
          <a:custGeom>
            <a:avLst/>
            <a:gdLst/>
            <a:ahLst/>
            <a:cxnLst/>
            <a:rect l="l" t="t" r="r" b="b"/>
            <a:pathLst>
              <a:path w="57005" h="130821">
                <a:moveTo>
                  <a:pt x="6706" y="70446"/>
                </a:moveTo>
                <a:lnTo>
                  <a:pt x="13412" y="50317"/>
                </a:lnTo>
                <a:lnTo>
                  <a:pt x="23472" y="30201"/>
                </a:lnTo>
                <a:lnTo>
                  <a:pt x="40238" y="16776"/>
                </a:lnTo>
                <a:lnTo>
                  <a:pt x="57005" y="3366"/>
                </a:lnTo>
                <a:lnTo>
                  <a:pt x="53651" y="0"/>
                </a:lnTo>
                <a:lnTo>
                  <a:pt x="33532" y="10071"/>
                </a:lnTo>
                <a:lnTo>
                  <a:pt x="16766" y="26834"/>
                </a:lnTo>
                <a:lnTo>
                  <a:pt x="3353" y="50317"/>
                </a:lnTo>
                <a:lnTo>
                  <a:pt x="0" y="73799"/>
                </a:lnTo>
                <a:lnTo>
                  <a:pt x="0" y="87223"/>
                </a:lnTo>
                <a:lnTo>
                  <a:pt x="3353" y="103986"/>
                </a:lnTo>
                <a:lnTo>
                  <a:pt x="3353" y="117411"/>
                </a:lnTo>
                <a:lnTo>
                  <a:pt x="6706" y="124116"/>
                </a:lnTo>
                <a:lnTo>
                  <a:pt x="10059" y="130821"/>
                </a:lnTo>
                <a:lnTo>
                  <a:pt x="13412" y="117411"/>
                </a:lnTo>
                <a:lnTo>
                  <a:pt x="10059" y="100634"/>
                </a:lnTo>
                <a:lnTo>
                  <a:pt x="6706" y="83870"/>
                </a:lnTo>
                <a:lnTo>
                  <a:pt x="6706" y="704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7786871" y="6090267"/>
            <a:ext cx="43592" cy="60388"/>
          </a:xfrm>
          <a:custGeom>
            <a:avLst/>
            <a:gdLst/>
            <a:ahLst/>
            <a:cxnLst/>
            <a:rect l="l" t="t" r="r" b="b"/>
            <a:pathLst>
              <a:path w="43592" h="60388">
                <a:moveTo>
                  <a:pt x="0" y="3352"/>
                </a:moveTo>
                <a:lnTo>
                  <a:pt x="0" y="10071"/>
                </a:lnTo>
                <a:lnTo>
                  <a:pt x="6706" y="23482"/>
                </a:lnTo>
                <a:lnTo>
                  <a:pt x="16766" y="50317"/>
                </a:lnTo>
                <a:lnTo>
                  <a:pt x="23472" y="57035"/>
                </a:lnTo>
                <a:lnTo>
                  <a:pt x="30179" y="60388"/>
                </a:lnTo>
                <a:lnTo>
                  <a:pt x="33532" y="60388"/>
                </a:lnTo>
                <a:lnTo>
                  <a:pt x="43592" y="46964"/>
                </a:lnTo>
                <a:lnTo>
                  <a:pt x="33532" y="46964"/>
                </a:lnTo>
                <a:lnTo>
                  <a:pt x="30179" y="50317"/>
                </a:lnTo>
                <a:lnTo>
                  <a:pt x="26825" y="46964"/>
                </a:lnTo>
                <a:lnTo>
                  <a:pt x="13412" y="23482"/>
                </a:lnTo>
                <a:lnTo>
                  <a:pt x="3353" y="0"/>
                </a:lnTo>
                <a:lnTo>
                  <a:pt x="0" y="3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8206013" y="6278125"/>
            <a:ext cx="83831" cy="157656"/>
          </a:xfrm>
          <a:custGeom>
            <a:avLst/>
            <a:gdLst/>
            <a:ahLst/>
            <a:cxnLst/>
            <a:rect l="l" t="t" r="r" b="b"/>
            <a:pathLst>
              <a:path w="83831" h="157656">
                <a:moveTo>
                  <a:pt x="16766" y="83857"/>
                </a:moveTo>
                <a:lnTo>
                  <a:pt x="6706" y="117397"/>
                </a:lnTo>
                <a:lnTo>
                  <a:pt x="0" y="150937"/>
                </a:lnTo>
                <a:lnTo>
                  <a:pt x="6706" y="157656"/>
                </a:lnTo>
                <a:lnTo>
                  <a:pt x="10059" y="157656"/>
                </a:lnTo>
                <a:lnTo>
                  <a:pt x="16766" y="114044"/>
                </a:lnTo>
                <a:lnTo>
                  <a:pt x="23472" y="90562"/>
                </a:lnTo>
                <a:lnTo>
                  <a:pt x="30179" y="70433"/>
                </a:lnTo>
                <a:lnTo>
                  <a:pt x="40238" y="50303"/>
                </a:lnTo>
                <a:lnTo>
                  <a:pt x="50298" y="30187"/>
                </a:lnTo>
                <a:lnTo>
                  <a:pt x="67064" y="13410"/>
                </a:lnTo>
                <a:lnTo>
                  <a:pt x="83831" y="0"/>
                </a:lnTo>
                <a:lnTo>
                  <a:pt x="67064" y="10058"/>
                </a:lnTo>
                <a:lnTo>
                  <a:pt x="57005" y="16763"/>
                </a:lnTo>
                <a:lnTo>
                  <a:pt x="50298" y="23468"/>
                </a:lnTo>
                <a:lnTo>
                  <a:pt x="30179" y="50303"/>
                </a:lnTo>
                <a:lnTo>
                  <a:pt x="16766" y="838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7679567" y="6083562"/>
            <a:ext cx="90537" cy="57022"/>
          </a:xfrm>
          <a:custGeom>
            <a:avLst/>
            <a:gdLst/>
            <a:ahLst/>
            <a:cxnLst/>
            <a:rect l="l" t="t" r="r" b="b"/>
            <a:pathLst>
              <a:path w="90537" h="57022">
                <a:moveTo>
                  <a:pt x="46945" y="26834"/>
                </a:moveTo>
                <a:lnTo>
                  <a:pt x="90537" y="0"/>
                </a:lnTo>
                <a:lnTo>
                  <a:pt x="83831" y="3352"/>
                </a:lnTo>
                <a:lnTo>
                  <a:pt x="67064" y="10058"/>
                </a:lnTo>
                <a:lnTo>
                  <a:pt x="43592" y="20129"/>
                </a:lnTo>
                <a:lnTo>
                  <a:pt x="16766" y="33540"/>
                </a:lnTo>
                <a:lnTo>
                  <a:pt x="10059" y="43611"/>
                </a:lnTo>
                <a:lnTo>
                  <a:pt x="0" y="53669"/>
                </a:lnTo>
                <a:lnTo>
                  <a:pt x="6706" y="57022"/>
                </a:lnTo>
                <a:lnTo>
                  <a:pt x="46945" y="268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8242899" y="6338500"/>
            <a:ext cx="103950" cy="10058"/>
          </a:xfrm>
          <a:custGeom>
            <a:avLst/>
            <a:gdLst/>
            <a:ahLst/>
            <a:cxnLst/>
            <a:rect l="l" t="t" r="r" b="b"/>
            <a:pathLst>
              <a:path w="103950" h="10058">
                <a:moveTo>
                  <a:pt x="103950" y="6705"/>
                </a:moveTo>
                <a:lnTo>
                  <a:pt x="97244" y="3352"/>
                </a:lnTo>
                <a:lnTo>
                  <a:pt x="90537" y="0"/>
                </a:lnTo>
                <a:lnTo>
                  <a:pt x="46945" y="3352"/>
                </a:lnTo>
                <a:lnTo>
                  <a:pt x="0" y="3352"/>
                </a:lnTo>
                <a:lnTo>
                  <a:pt x="13412" y="6705"/>
                </a:lnTo>
                <a:lnTo>
                  <a:pt x="26825" y="10058"/>
                </a:lnTo>
                <a:lnTo>
                  <a:pt x="80477" y="10058"/>
                </a:lnTo>
                <a:lnTo>
                  <a:pt x="103950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8246252" y="6368688"/>
            <a:ext cx="103950" cy="30187"/>
          </a:xfrm>
          <a:custGeom>
            <a:avLst/>
            <a:gdLst/>
            <a:ahLst/>
            <a:cxnLst/>
            <a:rect l="l" t="t" r="r" b="b"/>
            <a:pathLst>
              <a:path w="103950" h="30187">
                <a:moveTo>
                  <a:pt x="0" y="30187"/>
                </a:moveTo>
                <a:lnTo>
                  <a:pt x="3353" y="30187"/>
                </a:lnTo>
                <a:lnTo>
                  <a:pt x="16766" y="26834"/>
                </a:lnTo>
                <a:lnTo>
                  <a:pt x="30179" y="23482"/>
                </a:lnTo>
                <a:lnTo>
                  <a:pt x="67064" y="23482"/>
                </a:lnTo>
                <a:lnTo>
                  <a:pt x="80477" y="20129"/>
                </a:lnTo>
                <a:lnTo>
                  <a:pt x="93890" y="13424"/>
                </a:lnTo>
                <a:lnTo>
                  <a:pt x="103950" y="6705"/>
                </a:lnTo>
                <a:lnTo>
                  <a:pt x="103950" y="0"/>
                </a:lnTo>
                <a:lnTo>
                  <a:pt x="97244" y="0"/>
                </a:lnTo>
                <a:lnTo>
                  <a:pt x="87184" y="6705"/>
                </a:lnTo>
                <a:lnTo>
                  <a:pt x="73771" y="13424"/>
                </a:lnTo>
                <a:lnTo>
                  <a:pt x="60358" y="16776"/>
                </a:lnTo>
                <a:lnTo>
                  <a:pt x="23472" y="16776"/>
                </a:lnTo>
                <a:lnTo>
                  <a:pt x="10059" y="23482"/>
                </a:lnTo>
                <a:lnTo>
                  <a:pt x="0" y="301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8776064" y="6499510"/>
            <a:ext cx="26825" cy="167721"/>
          </a:xfrm>
          <a:custGeom>
            <a:avLst/>
            <a:gdLst/>
            <a:ahLst/>
            <a:cxnLst/>
            <a:rect l="l" t="t" r="r" b="b"/>
            <a:pathLst>
              <a:path w="26825" h="167721">
                <a:moveTo>
                  <a:pt x="3353" y="3352"/>
                </a:moveTo>
                <a:lnTo>
                  <a:pt x="0" y="0"/>
                </a:lnTo>
                <a:lnTo>
                  <a:pt x="3353" y="30187"/>
                </a:lnTo>
                <a:lnTo>
                  <a:pt x="6706" y="77152"/>
                </a:lnTo>
                <a:lnTo>
                  <a:pt x="13412" y="154304"/>
                </a:lnTo>
                <a:lnTo>
                  <a:pt x="20119" y="161012"/>
                </a:lnTo>
                <a:lnTo>
                  <a:pt x="26825" y="167721"/>
                </a:lnTo>
                <a:lnTo>
                  <a:pt x="6706" y="20129"/>
                </a:lnTo>
                <a:lnTo>
                  <a:pt x="3353" y="10058"/>
                </a:lnTo>
                <a:lnTo>
                  <a:pt x="3353" y="33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619209" y="6164067"/>
            <a:ext cx="40238" cy="332090"/>
          </a:xfrm>
          <a:custGeom>
            <a:avLst/>
            <a:gdLst/>
            <a:ahLst/>
            <a:cxnLst/>
            <a:rect l="l" t="t" r="r" b="b"/>
            <a:pathLst>
              <a:path w="40238" h="332090">
                <a:moveTo>
                  <a:pt x="13412" y="278420"/>
                </a:moveTo>
                <a:lnTo>
                  <a:pt x="13412" y="291831"/>
                </a:lnTo>
                <a:lnTo>
                  <a:pt x="16766" y="308608"/>
                </a:lnTo>
                <a:lnTo>
                  <a:pt x="23472" y="318666"/>
                </a:lnTo>
                <a:lnTo>
                  <a:pt x="33532" y="332090"/>
                </a:lnTo>
                <a:lnTo>
                  <a:pt x="33532" y="288478"/>
                </a:lnTo>
                <a:lnTo>
                  <a:pt x="26825" y="278420"/>
                </a:lnTo>
                <a:lnTo>
                  <a:pt x="26825" y="268349"/>
                </a:lnTo>
                <a:lnTo>
                  <a:pt x="23472" y="244880"/>
                </a:lnTo>
                <a:lnTo>
                  <a:pt x="30179" y="218045"/>
                </a:lnTo>
                <a:lnTo>
                  <a:pt x="26825" y="191210"/>
                </a:lnTo>
                <a:lnTo>
                  <a:pt x="23472" y="164362"/>
                </a:lnTo>
                <a:lnTo>
                  <a:pt x="16766" y="140893"/>
                </a:lnTo>
                <a:lnTo>
                  <a:pt x="13412" y="114058"/>
                </a:lnTo>
                <a:lnTo>
                  <a:pt x="10059" y="87223"/>
                </a:lnTo>
                <a:lnTo>
                  <a:pt x="10059" y="63741"/>
                </a:lnTo>
                <a:lnTo>
                  <a:pt x="16766" y="33540"/>
                </a:lnTo>
                <a:lnTo>
                  <a:pt x="33532" y="20129"/>
                </a:lnTo>
                <a:lnTo>
                  <a:pt x="36885" y="13424"/>
                </a:lnTo>
                <a:lnTo>
                  <a:pt x="40238" y="3352"/>
                </a:lnTo>
                <a:lnTo>
                  <a:pt x="36885" y="0"/>
                </a:lnTo>
                <a:lnTo>
                  <a:pt x="36885" y="6705"/>
                </a:lnTo>
                <a:lnTo>
                  <a:pt x="23472" y="16776"/>
                </a:lnTo>
                <a:lnTo>
                  <a:pt x="13412" y="30187"/>
                </a:lnTo>
                <a:lnTo>
                  <a:pt x="6706" y="43611"/>
                </a:lnTo>
                <a:lnTo>
                  <a:pt x="0" y="57022"/>
                </a:lnTo>
                <a:lnTo>
                  <a:pt x="0" y="83857"/>
                </a:lnTo>
                <a:lnTo>
                  <a:pt x="3353" y="114058"/>
                </a:lnTo>
                <a:lnTo>
                  <a:pt x="16766" y="174433"/>
                </a:lnTo>
                <a:lnTo>
                  <a:pt x="20119" y="204621"/>
                </a:lnTo>
                <a:lnTo>
                  <a:pt x="20119" y="218045"/>
                </a:lnTo>
                <a:lnTo>
                  <a:pt x="16766" y="234808"/>
                </a:lnTo>
                <a:lnTo>
                  <a:pt x="16766" y="254938"/>
                </a:lnTo>
                <a:lnTo>
                  <a:pt x="13412" y="2784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8226132" y="6455898"/>
            <a:ext cx="221313" cy="63741"/>
          </a:xfrm>
          <a:custGeom>
            <a:avLst/>
            <a:gdLst/>
            <a:ahLst/>
            <a:cxnLst/>
            <a:rect l="l" t="t" r="r" b="b"/>
            <a:pathLst>
              <a:path w="221313" h="63741">
                <a:moveTo>
                  <a:pt x="20119" y="43611"/>
                </a:moveTo>
                <a:lnTo>
                  <a:pt x="0" y="33553"/>
                </a:lnTo>
                <a:lnTo>
                  <a:pt x="6706" y="43611"/>
                </a:lnTo>
                <a:lnTo>
                  <a:pt x="16766" y="50317"/>
                </a:lnTo>
                <a:lnTo>
                  <a:pt x="30179" y="57035"/>
                </a:lnTo>
                <a:lnTo>
                  <a:pt x="46945" y="60388"/>
                </a:lnTo>
                <a:lnTo>
                  <a:pt x="77124" y="63741"/>
                </a:lnTo>
                <a:lnTo>
                  <a:pt x="103950" y="63741"/>
                </a:lnTo>
                <a:lnTo>
                  <a:pt x="130776" y="60388"/>
                </a:lnTo>
                <a:lnTo>
                  <a:pt x="167662" y="50317"/>
                </a:lnTo>
                <a:lnTo>
                  <a:pt x="221313" y="30201"/>
                </a:lnTo>
                <a:lnTo>
                  <a:pt x="221313" y="10071"/>
                </a:lnTo>
                <a:lnTo>
                  <a:pt x="217960" y="3366"/>
                </a:lnTo>
                <a:lnTo>
                  <a:pt x="211254" y="0"/>
                </a:lnTo>
                <a:lnTo>
                  <a:pt x="214607" y="13424"/>
                </a:lnTo>
                <a:lnTo>
                  <a:pt x="217960" y="20129"/>
                </a:lnTo>
                <a:lnTo>
                  <a:pt x="211254" y="26834"/>
                </a:lnTo>
                <a:lnTo>
                  <a:pt x="191134" y="33553"/>
                </a:lnTo>
                <a:lnTo>
                  <a:pt x="154249" y="46964"/>
                </a:lnTo>
                <a:lnTo>
                  <a:pt x="110656" y="53669"/>
                </a:lnTo>
                <a:lnTo>
                  <a:pt x="93890" y="57035"/>
                </a:lnTo>
                <a:lnTo>
                  <a:pt x="83831" y="53669"/>
                </a:lnTo>
                <a:lnTo>
                  <a:pt x="80477" y="57035"/>
                </a:lnTo>
                <a:lnTo>
                  <a:pt x="70418" y="53669"/>
                </a:lnTo>
                <a:lnTo>
                  <a:pt x="46945" y="50317"/>
                </a:lnTo>
                <a:lnTo>
                  <a:pt x="20119" y="43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8236192" y="6419005"/>
            <a:ext cx="174368" cy="46964"/>
          </a:xfrm>
          <a:custGeom>
            <a:avLst/>
            <a:gdLst/>
            <a:ahLst/>
            <a:cxnLst/>
            <a:rect l="l" t="t" r="r" b="b"/>
            <a:pathLst>
              <a:path w="174368" h="46964">
                <a:moveTo>
                  <a:pt x="26825" y="13410"/>
                </a:moveTo>
                <a:lnTo>
                  <a:pt x="0" y="0"/>
                </a:lnTo>
                <a:lnTo>
                  <a:pt x="13412" y="13410"/>
                </a:lnTo>
                <a:lnTo>
                  <a:pt x="26825" y="20129"/>
                </a:lnTo>
                <a:lnTo>
                  <a:pt x="60358" y="36892"/>
                </a:lnTo>
                <a:lnTo>
                  <a:pt x="97244" y="46964"/>
                </a:lnTo>
                <a:lnTo>
                  <a:pt x="154249" y="46964"/>
                </a:lnTo>
                <a:lnTo>
                  <a:pt x="164308" y="43611"/>
                </a:lnTo>
                <a:lnTo>
                  <a:pt x="171015" y="40259"/>
                </a:lnTo>
                <a:lnTo>
                  <a:pt x="174368" y="36892"/>
                </a:lnTo>
                <a:lnTo>
                  <a:pt x="90537" y="36892"/>
                </a:lnTo>
                <a:lnTo>
                  <a:pt x="57005" y="26834"/>
                </a:lnTo>
                <a:lnTo>
                  <a:pt x="26825" y="134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8236192" y="6533050"/>
            <a:ext cx="191134" cy="26834"/>
          </a:xfrm>
          <a:custGeom>
            <a:avLst/>
            <a:gdLst/>
            <a:ahLst/>
            <a:cxnLst/>
            <a:rect l="l" t="t" r="r" b="b"/>
            <a:pathLst>
              <a:path w="191134" h="26834">
                <a:moveTo>
                  <a:pt x="3353" y="10071"/>
                </a:moveTo>
                <a:lnTo>
                  <a:pt x="6706" y="16776"/>
                </a:lnTo>
                <a:lnTo>
                  <a:pt x="23472" y="23482"/>
                </a:lnTo>
                <a:lnTo>
                  <a:pt x="57005" y="26834"/>
                </a:lnTo>
                <a:lnTo>
                  <a:pt x="80477" y="23482"/>
                </a:lnTo>
                <a:lnTo>
                  <a:pt x="110656" y="20129"/>
                </a:lnTo>
                <a:lnTo>
                  <a:pt x="164308" y="16776"/>
                </a:lnTo>
                <a:lnTo>
                  <a:pt x="184428" y="16776"/>
                </a:lnTo>
                <a:lnTo>
                  <a:pt x="191134" y="13424"/>
                </a:lnTo>
                <a:lnTo>
                  <a:pt x="191134" y="0"/>
                </a:lnTo>
                <a:lnTo>
                  <a:pt x="187781" y="0"/>
                </a:lnTo>
                <a:lnTo>
                  <a:pt x="184428" y="3352"/>
                </a:lnTo>
                <a:lnTo>
                  <a:pt x="177721" y="6718"/>
                </a:lnTo>
                <a:lnTo>
                  <a:pt x="157602" y="10071"/>
                </a:lnTo>
                <a:lnTo>
                  <a:pt x="117363" y="10071"/>
                </a:lnTo>
                <a:lnTo>
                  <a:pt x="46945" y="20129"/>
                </a:lnTo>
                <a:lnTo>
                  <a:pt x="23472" y="13424"/>
                </a:lnTo>
                <a:lnTo>
                  <a:pt x="10059" y="10071"/>
                </a:lnTo>
                <a:lnTo>
                  <a:pt x="0" y="3352"/>
                </a:lnTo>
                <a:lnTo>
                  <a:pt x="3353" y="100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5" name="object 125"/>
          <p:cNvSpPr/>
          <p:nvPr/>
        </p:nvSpPr>
        <p:spPr>
          <a:xfrm>
            <a:off x="8199307" y="6476028"/>
            <a:ext cx="30179" cy="224748"/>
          </a:xfrm>
          <a:custGeom>
            <a:avLst/>
            <a:gdLst/>
            <a:ahLst/>
            <a:cxnLst/>
            <a:rect l="l" t="t" r="r" b="b"/>
            <a:pathLst>
              <a:path w="30179" h="224748">
                <a:moveTo>
                  <a:pt x="6706" y="30187"/>
                </a:moveTo>
                <a:lnTo>
                  <a:pt x="10059" y="3352"/>
                </a:lnTo>
                <a:lnTo>
                  <a:pt x="3353" y="0"/>
                </a:lnTo>
                <a:lnTo>
                  <a:pt x="0" y="46964"/>
                </a:lnTo>
                <a:lnTo>
                  <a:pt x="3353" y="87210"/>
                </a:lnTo>
                <a:lnTo>
                  <a:pt x="13412" y="174430"/>
                </a:lnTo>
                <a:lnTo>
                  <a:pt x="13412" y="201267"/>
                </a:lnTo>
                <a:lnTo>
                  <a:pt x="20119" y="214684"/>
                </a:lnTo>
                <a:lnTo>
                  <a:pt x="26825" y="221394"/>
                </a:lnTo>
                <a:lnTo>
                  <a:pt x="30179" y="224748"/>
                </a:lnTo>
                <a:lnTo>
                  <a:pt x="30179" y="201267"/>
                </a:lnTo>
                <a:lnTo>
                  <a:pt x="26825" y="171076"/>
                </a:lnTo>
                <a:lnTo>
                  <a:pt x="16766" y="114058"/>
                </a:lnTo>
                <a:lnTo>
                  <a:pt x="6706" y="57022"/>
                </a:lnTo>
                <a:lnTo>
                  <a:pt x="6706" y="301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6" name="object 126"/>
          <p:cNvSpPr/>
          <p:nvPr/>
        </p:nvSpPr>
        <p:spPr>
          <a:xfrm>
            <a:off x="8242899" y="6573309"/>
            <a:ext cx="171015" cy="16776"/>
          </a:xfrm>
          <a:custGeom>
            <a:avLst/>
            <a:gdLst/>
            <a:ahLst/>
            <a:cxnLst/>
            <a:rect l="l" t="t" r="r" b="b"/>
            <a:pathLst>
              <a:path w="171015" h="16776">
                <a:moveTo>
                  <a:pt x="63711" y="6705"/>
                </a:moveTo>
                <a:lnTo>
                  <a:pt x="16766" y="6705"/>
                </a:lnTo>
                <a:lnTo>
                  <a:pt x="10059" y="3352"/>
                </a:lnTo>
                <a:lnTo>
                  <a:pt x="0" y="3352"/>
                </a:lnTo>
                <a:lnTo>
                  <a:pt x="16766" y="10058"/>
                </a:lnTo>
                <a:lnTo>
                  <a:pt x="33532" y="13410"/>
                </a:lnTo>
                <a:lnTo>
                  <a:pt x="50298" y="16776"/>
                </a:lnTo>
                <a:lnTo>
                  <a:pt x="67064" y="13410"/>
                </a:lnTo>
                <a:lnTo>
                  <a:pt x="100597" y="10058"/>
                </a:lnTo>
                <a:lnTo>
                  <a:pt x="137482" y="6705"/>
                </a:lnTo>
                <a:lnTo>
                  <a:pt x="147542" y="6705"/>
                </a:lnTo>
                <a:lnTo>
                  <a:pt x="157602" y="10058"/>
                </a:lnTo>
                <a:lnTo>
                  <a:pt x="164308" y="10058"/>
                </a:lnTo>
                <a:lnTo>
                  <a:pt x="167662" y="6705"/>
                </a:lnTo>
                <a:lnTo>
                  <a:pt x="171015" y="3352"/>
                </a:lnTo>
                <a:lnTo>
                  <a:pt x="157602" y="0"/>
                </a:lnTo>
                <a:lnTo>
                  <a:pt x="124069" y="3352"/>
                </a:lnTo>
                <a:lnTo>
                  <a:pt x="63711" y="6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7" name="object 127"/>
          <p:cNvSpPr/>
          <p:nvPr/>
        </p:nvSpPr>
        <p:spPr>
          <a:xfrm>
            <a:off x="8229486" y="6596791"/>
            <a:ext cx="114010" cy="40249"/>
          </a:xfrm>
          <a:custGeom>
            <a:avLst/>
            <a:gdLst/>
            <a:ahLst/>
            <a:cxnLst/>
            <a:rect l="l" t="t" r="r" b="b"/>
            <a:pathLst>
              <a:path w="114010" h="40249">
                <a:moveTo>
                  <a:pt x="114010" y="36895"/>
                </a:moveTo>
                <a:lnTo>
                  <a:pt x="114010" y="30187"/>
                </a:lnTo>
                <a:lnTo>
                  <a:pt x="110656" y="26832"/>
                </a:lnTo>
                <a:lnTo>
                  <a:pt x="107303" y="26832"/>
                </a:lnTo>
                <a:lnTo>
                  <a:pt x="100597" y="33541"/>
                </a:lnTo>
                <a:lnTo>
                  <a:pt x="0" y="0"/>
                </a:lnTo>
                <a:lnTo>
                  <a:pt x="10059" y="10060"/>
                </a:lnTo>
                <a:lnTo>
                  <a:pt x="107303" y="40249"/>
                </a:lnTo>
                <a:lnTo>
                  <a:pt x="114010" y="36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8" name="object 128"/>
          <p:cNvSpPr/>
          <p:nvPr/>
        </p:nvSpPr>
        <p:spPr>
          <a:xfrm>
            <a:off x="7947827" y="6566604"/>
            <a:ext cx="281658" cy="161006"/>
          </a:xfrm>
          <a:custGeom>
            <a:avLst/>
            <a:gdLst/>
            <a:ahLst/>
            <a:cxnLst/>
            <a:rect l="l" t="t" r="r" b="b"/>
            <a:pathLst>
              <a:path w="281658" h="161006">
                <a:moveTo>
                  <a:pt x="0" y="0"/>
                </a:moveTo>
                <a:lnTo>
                  <a:pt x="33532" y="13410"/>
                </a:lnTo>
                <a:lnTo>
                  <a:pt x="77124" y="33540"/>
                </a:lnTo>
                <a:lnTo>
                  <a:pt x="120716" y="57019"/>
                </a:lnTo>
                <a:lnTo>
                  <a:pt x="137469" y="67083"/>
                </a:lnTo>
                <a:lnTo>
                  <a:pt x="150882" y="77146"/>
                </a:lnTo>
                <a:lnTo>
                  <a:pt x="181061" y="103981"/>
                </a:lnTo>
                <a:lnTo>
                  <a:pt x="217947" y="134171"/>
                </a:lnTo>
                <a:lnTo>
                  <a:pt x="231360" y="144235"/>
                </a:lnTo>
                <a:lnTo>
                  <a:pt x="248126" y="150943"/>
                </a:lnTo>
                <a:lnTo>
                  <a:pt x="264892" y="157652"/>
                </a:lnTo>
                <a:lnTo>
                  <a:pt x="281658" y="161006"/>
                </a:lnTo>
                <a:lnTo>
                  <a:pt x="271599" y="144235"/>
                </a:lnTo>
                <a:lnTo>
                  <a:pt x="241419" y="134171"/>
                </a:lnTo>
                <a:lnTo>
                  <a:pt x="217947" y="120754"/>
                </a:lnTo>
                <a:lnTo>
                  <a:pt x="194474" y="103981"/>
                </a:lnTo>
                <a:lnTo>
                  <a:pt x="154235" y="67083"/>
                </a:lnTo>
                <a:lnTo>
                  <a:pt x="130776" y="50311"/>
                </a:lnTo>
                <a:lnTo>
                  <a:pt x="110656" y="33540"/>
                </a:lnTo>
                <a:lnTo>
                  <a:pt x="87184" y="20116"/>
                </a:lnTo>
                <a:lnTo>
                  <a:pt x="60358" y="670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9" name="object 129"/>
          <p:cNvSpPr/>
          <p:nvPr/>
        </p:nvSpPr>
        <p:spPr>
          <a:xfrm>
            <a:off x="7686274" y="6492805"/>
            <a:ext cx="241433" cy="70433"/>
          </a:xfrm>
          <a:custGeom>
            <a:avLst/>
            <a:gdLst/>
            <a:ahLst/>
            <a:cxnLst/>
            <a:rect l="l" t="t" r="r" b="b"/>
            <a:pathLst>
              <a:path w="241433" h="70433">
                <a:moveTo>
                  <a:pt x="43592" y="23482"/>
                </a:moveTo>
                <a:lnTo>
                  <a:pt x="0" y="0"/>
                </a:lnTo>
                <a:lnTo>
                  <a:pt x="6706" y="13410"/>
                </a:lnTo>
                <a:lnTo>
                  <a:pt x="16766" y="23482"/>
                </a:lnTo>
                <a:lnTo>
                  <a:pt x="30179" y="33540"/>
                </a:lnTo>
                <a:lnTo>
                  <a:pt x="43592" y="40245"/>
                </a:lnTo>
                <a:lnTo>
                  <a:pt x="73771" y="50317"/>
                </a:lnTo>
                <a:lnTo>
                  <a:pt x="107303" y="53669"/>
                </a:lnTo>
                <a:lnTo>
                  <a:pt x="164308" y="57022"/>
                </a:lnTo>
                <a:lnTo>
                  <a:pt x="194488" y="63727"/>
                </a:lnTo>
                <a:lnTo>
                  <a:pt x="204547" y="67080"/>
                </a:lnTo>
                <a:lnTo>
                  <a:pt x="214607" y="70433"/>
                </a:lnTo>
                <a:lnTo>
                  <a:pt x="241433" y="67080"/>
                </a:lnTo>
                <a:lnTo>
                  <a:pt x="224667" y="60375"/>
                </a:lnTo>
                <a:lnTo>
                  <a:pt x="207901" y="53669"/>
                </a:lnTo>
                <a:lnTo>
                  <a:pt x="167662" y="50317"/>
                </a:lnTo>
                <a:lnTo>
                  <a:pt x="124069" y="46964"/>
                </a:lnTo>
                <a:lnTo>
                  <a:pt x="90537" y="43598"/>
                </a:lnTo>
                <a:lnTo>
                  <a:pt x="70418" y="36892"/>
                </a:lnTo>
                <a:lnTo>
                  <a:pt x="43592" y="234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0" name="object 130"/>
          <p:cNvSpPr/>
          <p:nvPr/>
        </p:nvSpPr>
        <p:spPr>
          <a:xfrm>
            <a:off x="8232839" y="5385881"/>
            <a:ext cx="53651" cy="23441"/>
          </a:xfrm>
          <a:custGeom>
            <a:avLst/>
            <a:gdLst/>
            <a:ahLst/>
            <a:cxnLst/>
            <a:rect l="l" t="t" r="r" b="b"/>
            <a:pathLst>
              <a:path w="53651" h="23441">
                <a:moveTo>
                  <a:pt x="16766" y="23441"/>
                </a:moveTo>
                <a:lnTo>
                  <a:pt x="23472" y="23441"/>
                </a:lnTo>
                <a:lnTo>
                  <a:pt x="30179" y="20089"/>
                </a:lnTo>
                <a:lnTo>
                  <a:pt x="43592" y="13383"/>
                </a:lnTo>
                <a:lnTo>
                  <a:pt x="50298" y="6678"/>
                </a:lnTo>
                <a:lnTo>
                  <a:pt x="53651" y="0"/>
                </a:lnTo>
                <a:lnTo>
                  <a:pt x="26825" y="10031"/>
                </a:lnTo>
                <a:lnTo>
                  <a:pt x="13412" y="13383"/>
                </a:lnTo>
                <a:lnTo>
                  <a:pt x="0" y="13383"/>
                </a:lnTo>
                <a:lnTo>
                  <a:pt x="6706" y="20089"/>
                </a:lnTo>
                <a:lnTo>
                  <a:pt x="16766" y="234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1" name="object 131"/>
          <p:cNvSpPr/>
          <p:nvPr/>
        </p:nvSpPr>
        <p:spPr>
          <a:xfrm>
            <a:off x="8085296" y="5412676"/>
            <a:ext cx="46945" cy="13424"/>
          </a:xfrm>
          <a:custGeom>
            <a:avLst/>
            <a:gdLst/>
            <a:ahLst/>
            <a:cxnLst/>
            <a:rect l="l" t="t" r="r" b="b"/>
            <a:pathLst>
              <a:path w="46945" h="13424">
                <a:moveTo>
                  <a:pt x="10059" y="6718"/>
                </a:moveTo>
                <a:lnTo>
                  <a:pt x="23472" y="13424"/>
                </a:lnTo>
                <a:lnTo>
                  <a:pt x="30179" y="13424"/>
                </a:lnTo>
                <a:lnTo>
                  <a:pt x="36885" y="10071"/>
                </a:lnTo>
                <a:lnTo>
                  <a:pt x="40238" y="6718"/>
                </a:lnTo>
                <a:lnTo>
                  <a:pt x="46945" y="0"/>
                </a:lnTo>
                <a:lnTo>
                  <a:pt x="33532" y="3352"/>
                </a:lnTo>
                <a:lnTo>
                  <a:pt x="23472" y="3352"/>
                </a:lnTo>
                <a:lnTo>
                  <a:pt x="0" y="0"/>
                </a:lnTo>
                <a:lnTo>
                  <a:pt x="3353" y="3352"/>
                </a:lnTo>
                <a:lnTo>
                  <a:pt x="10059" y="67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802640" y="1158285"/>
            <a:ext cx="753097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egurança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02640" y="1585005"/>
            <a:ext cx="470551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nção</a:t>
            </a:r>
            <a:r>
              <a:rPr dirty="0" smtClean="0" sz="2800" spc="-10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mento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40" y="2097450"/>
            <a:ext cx="4452943" cy="380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ríodo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6940" y="2589307"/>
            <a:ext cx="1526557" cy="3303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zar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41828" y="2589307"/>
            <a:ext cx="499699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menos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oqu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vaginais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síveis.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9740" y="3028473"/>
            <a:ext cx="7948997" cy="30226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edica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pare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tera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fei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endParaRPr sz="2400">
              <a:latin typeface="Arial"/>
              <a:cs typeface="Arial"/>
            </a:endParaRPr>
          </a:p>
          <a:p>
            <a:pPr marL="756716" marR="45737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cuida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o.</a:t>
            </a:r>
            <a:endParaRPr sz="2400">
              <a:latin typeface="Arial"/>
              <a:cs typeface="Arial"/>
            </a:endParaRPr>
          </a:p>
          <a:p>
            <a:pPr marL="469900" marR="8534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rotura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bolsas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até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ex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ulsivo.</a:t>
            </a:r>
            <a:endParaRPr sz="2400">
              <a:latin typeface="Arial"/>
              <a:cs typeface="Arial"/>
            </a:endParaRPr>
          </a:p>
          <a:p>
            <a:pPr marL="12700" marR="45737">
              <a:lnSpc>
                <a:spcPct val="95825"/>
              </a:lnSpc>
              <a:spcBef>
                <a:spcPts val="80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riodo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xpuls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endParaRPr sz="2800">
              <a:latin typeface="Arial"/>
              <a:cs typeface="Arial"/>
            </a:endParaRPr>
          </a:p>
          <a:p>
            <a:pPr marL="469900" marR="45737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Faz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ep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siotom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só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inevitável.</a:t>
            </a:r>
            <a:endParaRPr sz="2400">
              <a:latin typeface="Arial"/>
              <a:cs typeface="Arial"/>
            </a:endParaRPr>
          </a:p>
          <a:p>
            <a:pPr marL="12700" marR="45737">
              <a:lnSpc>
                <a:spcPct val="95825"/>
              </a:lnSpc>
              <a:spcBef>
                <a:spcPts val="801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ados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mínimos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spa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har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355600" marR="45737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sang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amni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296670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tites</a:t>
            </a:r>
            <a:r>
              <a:rPr dirty="0" smtClean="0" sz="3200" spc="-3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1782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3308440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520309" y="13190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820006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229732" y="17457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106393" y="1745741"/>
            <a:ext cx="10368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407511" y="17457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5400675" y="3505200"/>
            <a:ext cx="3743325" cy="2857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07340" y="1158285"/>
            <a:ext cx="4376211" cy="21734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667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Antibiote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800" spc="-15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adas</a:t>
            </a:r>
            <a:r>
              <a:rPr dirty="0" smtClean="0" sz="2800" spc="-1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profil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xia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usa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Penicilina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Cri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240" y="3377864"/>
            <a:ext cx="1465500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1500000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36594" y="3377864"/>
            <a:ext cx="43302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87964" y="3377864"/>
            <a:ext cx="41560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IV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22532" y="3377864"/>
            <a:ext cx="4923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36284" y="3377864"/>
            <a:ext cx="2760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6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33808" y="3377864"/>
            <a:ext cx="59314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46276" y="3377864"/>
            <a:ext cx="27609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6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6553200" cy="914400"/>
          </a:xfrm>
          <a:custGeom>
            <a:avLst/>
            <a:gdLst/>
            <a:ahLst/>
            <a:cxnLst/>
            <a:rect l="l" t="t" r="r" b="b"/>
            <a:pathLst>
              <a:path w="6553200" h="914400">
                <a:moveTo>
                  <a:pt x="0" y="914400"/>
                </a:moveTo>
                <a:lnTo>
                  <a:pt x="6553200" y="914400"/>
                </a:lnTo>
                <a:lnTo>
                  <a:pt x="6553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239000" y="1600200"/>
            <a:ext cx="1779651" cy="13064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74040" y="1234485"/>
            <a:ext cx="7481720" cy="4051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endParaRPr sz="2800">
              <a:latin typeface="Arial"/>
              <a:cs typeface="Arial"/>
            </a:endParaRPr>
          </a:p>
          <a:p>
            <a:pPr marL="12700" marR="845637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ol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gico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mília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minis,</a:t>
            </a:r>
            <a:r>
              <a:rPr dirty="0" smtClean="0" sz="2800" spc="-6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-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tipos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368001">
              <a:lnSpc>
                <a:spcPct val="100041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Ti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ü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ência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mucosa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rinof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ringe,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uzindo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mbém</a:t>
            </a:r>
            <a:r>
              <a:rPr dirty="0" smtClean="0" sz="2800" spc="-9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genit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Ti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dirty="0" smtClean="0" sz="2800" spc="4" b="1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ssoc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(penis,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7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agina,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epiderme</a:t>
            </a:r>
            <a:r>
              <a:rPr dirty="0" smtClean="0" sz="2800" spc="-10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140" y="1746815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140" y="3112573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140" y="4478458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4040" y="5331962"/>
            <a:ext cx="3655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coxa</a:t>
            </a:r>
            <a:r>
              <a:rPr dirty="0" smtClean="0" sz="2800" spc="-4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degas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)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2573" y="5331962"/>
            <a:ext cx="306818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Responsá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-1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90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4040" y="5758740"/>
            <a:ext cx="454427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9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5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%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herpes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neo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6553200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51674" marR="750462" algn="ctr">
              <a:lnSpc>
                <a:spcPts val="3545"/>
              </a:lnSpc>
              <a:spcBef>
                <a:spcPts val="177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Zost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710651" marR="1707964" algn="ctr">
              <a:lnSpc>
                <a:spcPts val="3490"/>
              </a:lnSpc>
              <a:spcBef>
                <a:spcPts val="157"/>
              </a:spcBef>
            </a:pP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baseline="-3623" sz="48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Sim</a:t>
            </a:r>
            <a:r>
              <a:rPr dirty="0" smtClean="0" baseline="-3623" sz="4800" spc="-9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les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315200" y="3429000"/>
            <a:ext cx="1828800" cy="18129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371600" y="152400"/>
            <a:ext cx="6553200" cy="914400"/>
          </a:xfrm>
          <a:custGeom>
            <a:avLst/>
            <a:gdLst/>
            <a:ahLst/>
            <a:cxnLst/>
            <a:rect l="l" t="t" r="r" b="b"/>
            <a:pathLst>
              <a:path w="6553200" h="914400">
                <a:moveTo>
                  <a:pt x="0" y="914400"/>
                </a:moveTo>
                <a:lnTo>
                  <a:pt x="6553200" y="914400"/>
                </a:lnTo>
                <a:lnTo>
                  <a:pt x="65532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6440" y="1158285"/>
            <a:ext cx="7444242" cy="49903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 marR="133431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2800" spc="-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nsmis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-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ipo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I,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muco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nsmiss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ví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tipo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II,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xua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82273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RN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nsplacent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direto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 i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herpé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8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48</a:t>
            </a:r>
            <a:r>
              <a:rPr dirty="0" smtClean="0" sz="2800" spc="-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horas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tinge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seu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Maximo</a:t>
            </a:r>
            <a:r>
              <a:rPr dirty="0" smtClean="0" sz="2800" spc="-9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3036373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397540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5341238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152400"/>
            <a:ext cx="6553200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51674" marR="750462" algn="ctr">
              <a:lnSpc>
                <a:spcPts val="3545"/>
              </a:lnSpc>
              <a:spcBef>
                <a:spcPts val="177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Zost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  <a:p>
            <a:pPr marL="1710651" marR="1707964" algn="ctr">
              <a:lnSpc>
                <a:spcPts val="3490"/>
              </a:lnSpc>
              <a:spcBef>
                <a:spcPts val="157"/>
              </a:spcBef>
            </a:pP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baseline="-3623" sz="48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Sim</a:t>
            </a:r>
            <a:r>
              <a:rPr dirty="0" smtClean="0" baseline="-3623" sz="4800" spc="-9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les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6772275" y="3124200"/>
            <a:ext cx="2143125" cy="214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1371600" y="228600"/>
            <a:ext cx="7010400" cy="914400"/>
          </a:xfrm>
          <a:custGeom>
            <a:avLst/>
            <a:gdLst/>
            <a:ahLst/>
            <a:cxnLst/>
            <a:rect l="l" t="t" r="r" b="b"/>
            <a:pathLst>
              <a:path w="7010400" h="914400">
                <a:moveTo>
                  <a:pt x="0" y="914400"/>
                </a:moveTo>
                <a:lnTo>
                  <a:pt x="7010400" y="914400"/>
                </a:lnTo>
                <a:lnTo>
                  <a:pt x="7010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26440" y="1310685"/>
            <a:ext cx="6165181" cy="5357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6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iagn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faz</a:t>
            </a:r>
            <a:r>
              <a:rPr dirty="0" smtClean="0" sz="2800" spc="-3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cultura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ial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aído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ão,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pode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trônica,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ase</a:t>
            </a:r>
            <a:r>
              <a:rPr dirty="0" smtClean="0" sz="2800" spc="-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inst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ntaneamente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líquido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isa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sorológica</a:t>
            </a:r>
            <a:r>
              <a:rPr dirty="0" smtClean="0" sz="2800" spc="-11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orp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IgM.</a:t>
            </a:r>
            <a:endParaRPr sz="2800">
              <a:latin typeface="Arial"/>
              <a:cs typeface="Arial"/>
            </a:endParaRPr>
          </a:p>
          <a:p>
            <a:pPr marL="12700" marR="31948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uirida</a:t>
            </a:r>
            <a:r>
              <a:rPr dirty="0" smtClean="0" sz="28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período</a:t>
            </a:r>
            <a:r>
              <a:rPr dirty="0" smtClean="0" sz="2800" spc="-8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incubaç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3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7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870202" marR="48635">
              <a:lnSpc>
                <a:spcPct val="101277"/>
              </a:lnSpc>
              <a:spcBef>
                <a:spcPts val="195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1823015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4042460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498162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010400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5038" marR="232980" algn="ctr">
              <a:lnSpc>
                <a:spcPts val="3545"/>
              </a:lnSpc>
              <a:spcBef>
                <a:spcPts val="177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Zost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rpes</a:t>
            </a:r>
            <a:endParaRPr sz="3200">
              <a:latin typeface="Arial"/>
              <a:cs typeface="Arial"/>
            </a:endParaRPr>
          </a:p>
          <a:p>
            <a:pPr marL="2682963" marR="2681728" algn="ctr">
              <a:lnSpc>
                <a:spcPts val="3490"/>
              </a:lnSpc>
              <a:spcBef>
                <a:spcPts val="157"/>
              </a:spcBef>
            </a:pP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Sim</a:t>
            </a:r>
            <a:r>
              <a:rPr dirty="0" smtClean="0" baseline="-3623" sz="4800" spc="-9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les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6019800" y="1866900"/>
            <a:ext cx="2693924" cy="2400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1371600" y="228600"/>
            <a:ext cx="6781800" cy="914400"/>
          </a:xfrm>
          <a:custGeom>
            <a:avLst/>
            <a:gdLst/>
            <a:ahLst/>
            <a:cxnLst/>
            <a:rect l="l" t="t" r="r" b="b"/>
            <a:pathLst>
              <a:path w="6781800" h="914400">
                <a:moveTo>
                  <a:pt x="0" y="914400"/>
                </a:moveTo>
                <a:lnTo>
                  <a:pt x="6781800" y="914400"/>
                </a:lnTo>
                <a:lnTo>
                  <a:pt x="67818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02640" y="1310685"/>
            <a:ext cx="6166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inais</a:t>
            </a:r>
            <a:r>
              <a:rPr dirty="0" smtClean="0" sz="2800" spc="-6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omas</a:t>
            </a:r>
            <a:r>
              <a:rPr dirty="0" smtClean="0" sz="2800" spc="-9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primá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ios</a:t>
            </a:r>
            <a:r>
              <a:rPr dirty="0" smtClean="0" sz="2800" spc="-12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ão: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9740" y="1822883"/>
            <a:ext cx="6928589" cy="29418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29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-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Febre</a:t>
            </a:r>
            <a:r>
              <a:rPr dirty="0" smtClean="0" sz="2800" spc="-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pequena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nsidade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Linfoadeno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-1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81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Disuria</a:t>
            </a:r>
            <a:endParaRPr sz="2800">
              <a:latin typeface="Arial"/>
              <a:cs typeface="Arial"/>
            </a:endParaRPr>
          </a:p>
          <a:p>
            <a:pPr marL="12700" marR="53329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Dispa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eunia</a:t>
            </a:r>
            <a:r>
              <a:rPr dirty="0" smtClean="0" sz="2800" spc="-1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eucor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eia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5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Lesão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primaria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envolvendo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vulva,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2640" y="4810805"/>
            <a:ext cx="2687169" cy="8072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giões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genit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l,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rior.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9642" y="4810805"/>
            <a:ext cx="4723622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ema</a:t>
            </a:r>
            <a:r>
              <a:rPr dirty="0" smtClean="0" sz="2800" spc="-8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genit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1600" y="228600"/>
            <a:ext cx="6781800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0738" marR="118680" algn="ctr">
              <a:lnSpc>
                <a:spcPts val="3545"/>
              </a:lnSpc>
              <a:spcBef>
                <a:spcPts val="177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Zost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rpes</a:t>
            </a:r>
            <a:endParaRPr sz="3200">
              <a:latin typeface="Arial"/>
              <a:cs typeface="Arial"/>
            </a:endParaRPr>
          </a:p>
          <a:p>
            <a:pPr marL="2568663" marR="2567428" algn="ctr">
              <a:lnSpc>
                <a:spcPts val="3490"/>
              </a:lnSpc>
              <a:spcBef>
                <a:spcPts val="157"/>
              </a:spcBef>
            </a:pP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Sim</a:t>
            </a:r>
            <a:r>
              <a:rPr dirty="0" smtClean="0" baseline="-3623" sz="4800" spc="-9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les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89032" y="14714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395499" y="1471422"/>
            <a:ext cx="997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692711" y="1471422"/>
            <a:ext cx="9978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352056" y="14714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073542" y="14714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248400" y="3171825"/>
            <a:ext cx="2667000" cy="2162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1371600" y="228600"/>
            <a:ext cx="7086600" cy="914400"/>
          </a:xfrm>
          <a:custGeom>
            <a:avLst/>
            <a:gdLst/>
            <a:ahLst/>
            <a:cxnLst/>
            <a:rect l="l" t="t" r="r" b="b"/>
            <a:pathLst>
              <a:path w="7086600" h="914400">
                <a:moveTo>
                  <a:pt x="0" y="914400"/>
                </a:moveTo>
                <a:lnTo>
                  <a:pt x="7086600" y="914400"/>
                </a:lnTo>
                <a:lnTo>
                  <a:pt x="70866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74040" y="1310685"/>
            <a:ext cx="508333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2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r>
              <a:rPr dirty="0" smtClean="0" sz="2800" spc="-1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4040" y="1737539"/>
            <a:ext cx="512427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Bioseg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rança</a:t>
            </a:r>
            <a:r>
              <a:rPr dirty="0" smtClean="0" sz="28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prev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nção</a:t>
            </a:r>
            <a:r>
              <a:rPr dirty="0" smtClean="0" sz="2800" spc="-5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4040" y="2164506"/>
            <a:ext cx="6237609" cy="45039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236394" algn="just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endParaRPr sz="2800">
              <a:latin typeface="Arial"/>
              <a:cs typeface="Arial"/>
            </a:endParaRPr>
          </a:p>
          <a:p>
            <a:pPr marL="12700" marR="449078" algn="just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oce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consulta</a:t>
            </a:r>
            <a:endParaRPr sz="2800">
              <a:latin typeface="Arial"/>
              <a:cs typeface="Arial"/>
            </a:endParaRPr>
          </a:p>
          <a:p>
            <a:pPr marL="12700" marR="4570203" algn="just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nata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885931" algn="just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Ac</a:t>
            </a:r>
            <a:r>
              <a:rPr dirty="0" smtClean="0" sz="2800" spc="-29" b="1">
                <a:solidFill>
                  <a:srgbClr val="000066"/>
                </a:solidFill>
                <a:latin typeface="Arial"/>
                <a:cs typeface="Arial"/>
              </a:rPr>
              <a:t>y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clo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ir.</a:t>
            </a:r>
            <a:r>
              <a:rPr dirty="0" smtClean="0" sz="2800" spc="-5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Não</a:t>
            </a:r>
            <a:r>
              <a:rPr dirty="0" smtClean="0" sz="2800" spc="-27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re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omen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ada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rante</a:t>
            </a:r>
            <a:r>
              <a:rPr dirty="0" smtClean="0" sz="2800" spc="-33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rimei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trime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tre</a:t>
            </a:r>
            <a:r>
              <a:rPr dirty="0" smtClean="0" sz="2800" spc="-109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da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ide</a:t>
            </a:r>
            <a:r>
              <a:rPr dirty="0" smtClean="0" sz="2800" spc="14" b="1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77651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péuti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intomát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niz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gés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cos.</a:t>
            </a:r>
            <a:endParaRPr sz="2800">
              <a:latin typeface="Arial"/>
              <a:cs typeface="Arial"/>
            </a:endParaRPr>
          </a:p>
          <a:p>
            <a:pPr marL="2022602">
              <a:lnSpc>
                <a:spcPct val="101277"/>
              </a:lnSpc>
              <a:spcBef>
                <a:spcPts val="195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140" y="267670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1140" y="3615740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140" y="540829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1600" y="228600"/>
            <a:ext cx="7086600" cy="914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73138" marR="271080" algn="ctr">
              <a:lnSpc>
                <a:spcPts val="3545"/>
              </a:lnSpc>
              <a:spcBef>
                <a:spcPts val="177"/>
              </a:spcBef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Herpes</a:t>
            </a:r>
            <a:r>
              <a:rPr dirty="0" smtClean="0" sz="3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Zost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rpes</a:t>
            </a:r>
            <a:endParaRPr sz="3200">
              <a:latin typeface="Arial"/>
              <a:cs typeface="Arial"/>
            </a:endParaRPr>
          </a:p>
          <a:p>
            <a:pPr marL="2721063" marR="2719828" algn="ctr">
              <a:lnSpc>
                <a:spcPts val="3490"/>
              </a:lnSpc>
              <a:spcBef>
                <a:spcPts val="157"/>
              </a:spcBef>
            </a:pP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Sim</a:t>
            </a:r>
            <a:r>
              <a:rPr dirty="0" smtClean="0" baseline="-3623" sz="4800" spc="-9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mtClean="0" baseline="-3623" sz="4800" spc="0" b="1">
                <a:solidFill>
                  <a:srgbClr val="FFFFFF"/>
                </a:solidFill>
                <a:latin typeface="Arial"/>
                <a:cs typeface="Arial"/>
              </a:rPr>
              <a:t>les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63182" y="14714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3079840" y="14714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291709" y="1471422"/>
            <a:ext cx="1022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935557" y="1898523"/>
            <a:ext cx="10448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454792" y="1898523"/>
            <a:ext cx="998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333419" y="1898523"/>
            <a:ext cx="10128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010400" y="2362200"/>
            <a:ext cx="1881251" cy="2809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02640" y="1237876"/>
            <a:ext cx="5434457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Assistência</a:t>
            </a:r>
            <a:r>
              <a:rPr dirty="0" smtClean="0" sz="3000" spc="-2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enfermagem</a:t>
            </a:r>
            <a:r>
              <a:rPr dirty="0" smtClean="0" sz="3000" spc="-2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2640" y="1695210"/>
            <a:ext cx="5479202" cy="40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70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Biosegurança</a:t>
            </a:r>
            <a:r>
              <a:rPr dirty="0" smtClean="0" sz="3000" spc="-2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3000" spc="-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venção</a:t>
            </a:r>
            <a:r>
              <a:rPr dirty="0" smtClean="0" sz="30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9740" y="2152657"/>
            <a:ext cx="6410560" cy="39735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30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Tratamento</a:t>
            </a:r>
            <a:endParaRPr sz="3000">
              <a:latin typeface="Arial"/>
              <a:cs typeface="Arial"/>
            </a:endParaRPr>
          </a:p>
          <a:p>
            <a:pPr marL="12700" marR="53016">
              <a:lnSpc>
                <a:spcPct val="95825"/>
              </a:lnSpc>
              <a:spcBef>
                <a:spcPts val="712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Ed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cação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sanitár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erante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endParaRPr sz="3000">
              <a:latin typeface="Arial"/>
              <a:cs typeface="Arial"/>
            </a:endParaRPr>
          </a:p>
          <a:p>
            <a:pPr marL="355600" marR="53016">
              <a:lnSpc>
                <a:spcPct val="95825"/>
              </a:lnSpc>
              <a:spcBef>
                <a:spcPts val="150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doenças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transm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ssão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sexua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3000">
              <a:latin typeface="Arial"/>
              <a:cs typeface="Arial"/>
            </a:endParaRPr>
          </a:p>
          <a:p>
            <a:pPr marL="469900" marR="530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prese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vativos.</a:t>
            </a:r>
            <a:endParaRPr sz="3000">
              <a:latin typeface="Arial"/>
              <a:cs typeface="Arial"/>
            </a:endParaRPr>
          </a:p>
          <a:p>
            <a:pPr marL="469900" marR="53016">
              <a:lnSpc>
                <a:spcPct val="95825"/>
              </a:lnSpc>
              <a:spcBef>
                <a:spcPts val="873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Tratamento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parceiro.</a:t>
            </a:r>
            <a:endParaRPr sz="3000">
              <a:latin typeface="Arial"/>
              <a:cs typeface="Arial"/>
            </a:endParaRPr>
          </a:p>
          <a:p>
            <a:pPr marL="756716" indent="-286816" algn="just">
              <a:lnSpc>
                <a:spcPct val="100041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cesariana</a:t>
            </a:r>
            <a:r>
              <a:rPr dirty="0" smtClean="0" sz="30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indicação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inar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gravidez,</a:t>
            </a:r>
            <a:r>
              <a:rPr dirty="0" smtClean="0" sz="30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rotura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branas</a:t>
            </a:r>
            <a:endParaRPr sz="3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95515" y="5262252"/>
            <a:ext cx="527176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endParaRPr sz="3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4201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Zo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ter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32938" y="1419605"/>
            <a:ext cx="1028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3480435" y="1419605"/>
            <a:ext cx="10667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5852541" y="1419605"/>
            <a:ext cx="1028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336908" y="1877187"/>
            <a:ext cx="1025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884462" y="1877187"/>
            <a:ext cx="1060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896607" y="1877187"/>
            <a:ext cx="10333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1371600" y="228600"/>
            <a:ext cx="7467600" cy="762000"/>
          </a:xfrm>
          <a:custGeom>
            <a:avLst/>
            <a:gdLst/>
            <a:ahLst/>
            <a:cxnLst/>
            <a:rect l="l" t="t" r="r" b="b"/>
            <a:pathLst>
              <a:path w="7467600" h="762000">
                <a:moveTo>
                  <a:pt x="0" y="762000"/>
                </a:moveTo>
                <a:lnTo>
                  <a:pt x="7467600" y="762000"/>
                </a:lnTo>
                <a:lnTo>
                  <a:pt x="74676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802640" y="1393666"/>
            <a:ext cx="482569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2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tom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tico: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40" y="1979016"/>
            <a:ext cx="8099908" cy="20910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707" marR="6105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-2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ti-infl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;</a:t>
            </a:r>
            <a:endParaRPr sz="3200">
              <a:latin typeface="Arial"/>
              <a:cs typeface="Arial"/>
            </a:endParaRPr>
          </a:p>
          <a:p>
            <a:pPr marL="76707" marR="61058">
              <a:lnSpc>
                <a:spcPct val="95825"/>
              </a:lnSpc>
              <a:spcBef>
                <a:spcPts val="759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-2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Trat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Loc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l: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oro</a:t>
            </a:r>
            <a:endParaRPr sz="3200">
              <a:latin typeface="Arial"/>
              <a:cs typeface="Arial"/>
            </a:endParaRPr>
          </a:p>
          <a:p>
            <a:pPr marL="361696" marR="6105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ógi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9%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2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sos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primo-infe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Apen</a:t>
            </a:r>
            <a:r>
              <a:rPr dirty="0" smtClean="0" sz="3200" spc="-14" b="1" u="heavy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2640" y="4125309"/>
            <a:ext cx="6869185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partir</a:t>
            </a:r>
            <a:r>
              <a:rPr dirty="0" smtClean="0" sz="3200" spc="-19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do</a:t>
            </a:r>
            <a:r>
              <a:rPr dirty="0" smtClean="0" sz="3200" spc="-19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2º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trim</a:t>
            </a:r>
            <a:r>
              <a:rPr dirty="0" smtClean="0" sz="3200" spc="-14" b="1" u="heavy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stre</a:t>
            </a:r>
            <a:r>
              <a:rPr dirty="0" smtClean="0" sz="3200" spc="-19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da</a:t>
            </a:r>
            <a:r>
              <a:rPr dirty="0" smtClean="0" sz="3200" spc="-9" b="1" u="heavy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gra</a:t>
            </a:r>
            <a:r>
              <a:rPr dirty="0" smtClean="0" sz="3200" spc="-9" b="1" u="heavy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id</a:t>
            </a:r>
            <a:r>
              <a:rPr dirty="0" smtClean="0" sz="3200" spc="-9" b="1" u="heavy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FF0000"/>
                </a:solidFill>
                <a:latin typeface="Arial"/>
                <a:cs typeface="Arial"/>
              </a:rPr>
              <a:t>z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96961" y="4125309"/>
            <a:ext cx="312677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–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2640" y="4613370"/>
            <a:ext cx="6813846" cy="9199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Dar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ACICLOVIR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Oral,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8/8</a:t>
            </a:r>
            <a:endParaRPr sz="3200">
              <a:latin typeface="Arial"/>
              <a:cs typeface="Arial"/>
            </a:endParaRPr>
          </a:p>
          <a:p>
            <a:pPr marL="12700" marR="61036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horas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durante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10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1600" y="228600"/>
            <a:ext cx="746760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100"/>
              </a:lnSpc>
              <a:spcBef>
                <a:spcPts val="88"/>
              </a:spcBef>
            </a:pPr>
            <a:endParaRPr sz="1100"/>
          </a:p>
          <a:p>
            <a:pPr marL="1261618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VIROSE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Herp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pl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28512" y="1596389"/>
            <a:ext cx="10945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041580" y="4328033"/>
            <a:ext cx="2250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306657" y="4328033"/>
            <a:ext cx="110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914578" y="4328033"/>
            <a:ext cx="110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400019" y="4328033"/>
            <a:ext cx="1131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252671" y="4328033"/>
            <a:ext cx="11027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837805" y="4328033"/>
            <a:ext cx="11189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4648200" y="3124200"/>
            <a:ext cx="3998976" cy="2733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9740" y="1390276"/>
            <a:ext cx="7517786" cy="52781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7216">
              <a:lnSpc>
                <a:spcPts val="3165"/>
              </a:lnSpc>
              <a:spcBef>
                <a:spcPts val="158"/>
              </a:spcBef>
            </a:pPr>
            <a:r>
              <a:rPr dirty="0" smtClean="0" sz="3000" spc="0" b="1" u="heavy">
                <a:solidFill>
                  <a:srgbClr val="000066"/>
                </a:solidFill>
                <a:latin typeface="Arial"/>
                <a:cs typeface="Arial"/>
              </a:rPr>
              <a:t>Tipos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715"/>
              </a:spcBef>
            </a:pPr>
            <a:r>
              <a:rPr dirty="0" smtClean="0" sz="30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000" spc="57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Entre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ncipa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hel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intos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temos: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Nematóde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intes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inais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2"/>
              </a:spcBef>
            </a:pPr>
            <a:r>
              <a:rPr dirty="0" smtClean="0" sz="3000" spc="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Ascar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díase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000" spc="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ostomíase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Tricur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ase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3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Enterobíase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0"/>
              </a:spcBef>
            </a:pPr>
            <a:r>
              <a:rPr dirty="0" smtClean="0" sz="3000" spc="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Trematódeos</a:t>
            </a:r>
            <a:endParaRPr sz="3000">
              <a:latin typeface="Arial"/>
              <a:cs typeface="Arial"/>
            </a:endParaRPr>
          </a:p>
          <a:p>
            <a:pPr marL="469900" marR="57216">
              <a:lnSpc>
                <a:spcPct val="95825"/>
              </a:lnSpc>
              <a:spcBef>
                <a:spcPts val="872"/>
              </a:spcBef>
            </a:pPr>
            <a:r>
              <a:rPr dirty="0" smtClean="0" sz="3000" spc="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Esquistos</a:t>
            </a:r>
            <a:r>
              <a:rPr dirty="0" smtClean="0" sz="3000" spc="-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000" spc="0" b="1">
                <a:solidFill>
                  <a:srgbClr val="000066"/>
                </a:solidFill>
                <a:latin typeface="Arial"/>
                <a:cs typeface="Arial"/>
              </a:rPr>
              <a:t>omose</a:t>
            </a:r>
            <a:endParaRPr sz="3000">
              <a:latin typeface="Arial"/>
              <a:cs typeface="Arial"/>
            </a:endParaRPr>
          </a:p>
          <a:p>
            <a:pPr marL="2136902" marR="57216">
              <a:lnSpc>
                <a:spcPct val="101277"/>
              </a:lnSpc>
              <a:spcBef>
                <a:spcPts val="2309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2202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bject 7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584278" y="2251899"/>
            <a:ext cx="2291370" cy="2467262"/>
          </a:xfrm>
          <a:custGeom>
            <a:avLst/>
            <a:gdLst/>
            <a:ahLst/>
            <a:cxnLst/>
            <a:rect l="l" t="t" r="r" b="b"/>
            <a:pathLst>
              <a:path w="2291370" h="2467262">
                <a:moveTo>
                  <a:pt x="2291370" y="2467262"/>
                </a:moveTo>
                <a:lnTo>
                  <a:pt x="0" y="2467262"/>
                </a:lnTo>
                <a:lnTo>
                  <a:pt x="0" y="0"/>
                </a:lnTo>
                <a:lnTo>
                  <a:pt x="2291370" y="0"/>
                </a:lnTo>
                <a:lnTo>
                  <a:pt x="2291370" y="2467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6704253" y="2404646"/>
            <a:ext cx="2051368" cy="2167318"/>
          </a:xfrm>
          <a:custGeom>
            <a:avLst/>
            <a:gdLst/>
            <a:ahLst/>
            <a:cxnLst/>
            <a:rect l="l" t="t" r="r" b="b"/>
            <a:pathLst>
              <a:path w="2051368" h="2167318">
                <a:moveTo>
                  <a:pt x="2051368" y="2167318"/>
                </a:moveTo>
                <a:lnTo>
                  <a:pt x="0" y="2167318"/>
                </a:lnTo>
                <a:lnTo>
                  <a:pt x="0" y="0"/>
                </a:lnTo>
                <a:lnTo>
                  <a:pt x="2051368" y="0"/>
                </a:lnTo>
                <a:lnTo>
                  <a:pt x="2051368" y="2167318"/>
                </a:lnTo>
                <a:close/>
              </a:path>
            </a:pathLst>
          </a:custGeom>
          <a:solidFill>
            <a:srgbClr val="4F894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6811814" y="2345695"/>
            <a:ext cx="1881450" cy="2296192"/>
          </a:xfrm>
          <a:custGeom>
            <a:avLst/>
            <a:gdLst/>
            <a:ahLst/>
            <a:cxnLst/>
            <a:rect l="l" t="t" r="r" b="b"/>
            <a:pathLst>
              <a:path w="1881450" h="2296192">
                <a:moveTo>
                  <a:pt x="1879902" y="1368900"/>
                </a:moveTo>
                <a:lnTo>
                  <a:pt x="1881450" y="1385462"/>
                </a:lnTo>
                <a:lnTo>
                  <a:pt x="1881450" y="1499522"/>
                </a:lnTo>
                <a:lnTo>
                  <a:pt x="1879902" y="1523443"/>
                </a:lnTo>
                <a:lnTo>
                  <a:pt x="1878340" y="1547365"/>
                </a:lnTo>
                <a:lnTo>
                  <a:pt x="1876779" y="1571286"/>
                </a:lnTo>
                <a:lnTo>
                  <a:pt x="1875217" y="1595207"/>
                </a:lnTo>
                <a:lnTo>
                  <a:pt x="1873656" y="1617284"/>
                </a:lnTo>
                <a:lnTo>
                  <a:pt x="1870546" y="1639362"/>
                </a:lnTo>
                <a:lnTo>
                  <a:pt x="1867423" y="1663283"/>
                </a:lnTo>
                <a:lnTo>
                  <a:pt x="1865861" y="1683517"/>
                </a:lnTo>
                <a:lnTo>
                  <a:pt x="1862751" y="1703751"/>
                </a:lnTo>
                <a:lnTo>
                  <a:pt x="1859628" y="1725829"/>
                </a:lnTo>
                <a:lnTo>
                  <a:pt x="1854957" y="1746078"/>
                </a:lnTo>
                <a:lnTo>
                  <a:pt x="1851834" y="1766312"/>
                </a:lnTo>
                <a:lnTo>
                  <a:pt x="1847163" y="1784702"/>
                </a:lnTo>
                <a:lnTo>
                  <a:pt x="1842491" y="1804951"/>
                </a:lnTo>
                <a:lnTo>
                  <a:pt x="1837806" y="1823342"/>
                </a:lnTo>
                <a:lnTo>
                  <a:pt x="1834697" y="1841747"/>
                </a:lnTo>
                <a:lnTo>
                  <a:pt x="1830012" y="1858309"/>
                </a:lnTo>
                <a:lnTo>
                  <a:pt x="1825341" y="1876700"/>
                </a:lnTo>
                <a:lnTo>
                  <a:pt x="1819108" y="1893262"/>
                </a:lnTo>
                <a:lnTo>
                  <a:pt x="1814423" y="1909824"/>
                </a:lnTo>
                <a:lnTo>
                  <a:pt x="1809752" y="1926386"/>
                </a:lnTo>
                <a:lnTo>
                  <a:pt x="1805080" y="1941104"/>
                </a:lnTo>
                <a:lnTo>
                  <a:pt x="1798834" y="1957651"/>
                </a:lnTo>
                <a:lnTo>
                  <a:pt x="1794163" y="1972369"/>
                </a:lnTo>
                <a:lnTo>
                  <a:pt x="1789491" y="1987087"/>
                </a:lnTo>
                <a:lnTo>
                  <a:pt x="1783245" y="1999977"/>
                </a:lnTo>
                <a:lnTo>
                  <a:pt x="1777012" y="2014696"/>
                </a:lnTo>
                <a:lnTo>
                  <a:pt x="1772341" y="2029414"/>
                </a:lnTo>
                <a:lnTo>
                  <a:pt x="1766108" y="2042289"/>
                </a:lnTo>
                <a:lnTo>
                  <a:pt x="1759875" y="2055164"/>
                </a:lnTo>
                <a:lnTo>
                  <a:pt x="1753629" y="2068054"/>
                </a:lnTo>
                <a:lnTo>
                  <a:pt x="1748957" y="2079085"/>
                </a:lnTo>
                <a:lnTo>
                  <a:pt x="1744286" y="2090131"/>
                </a:lnTo>
                <a:lnTo>
                  <a:pt x="1739601" y="2101162"/>
                </a:lnTo>
                <a:lnTo>
                  <a:pt x="1733368" y="2112209"/>
                </a:lnTo>
                <a:lnTo>
                  <a:pt x="1728697" y="2121396"/>
                </a:lnTo>
                <a:lnTo>
                  <a:pt x="1722464" y="2132443"/>
                </a:lnTo>
                <a:lnTo>
                  <a:pt x="1717779" y="2141646"/>
                </a:lnTo>
                <a:lnTo>
                  <a:pt x="1711546" y="2150848"/>
                </a:lnTo>
                <a:lnTo>
                  <a:pt x="1706875" y="2160036"/>
                </a:lnTo>
                <a:lnTo>
                  <a:pt x="1702190" y="2167395"/>
                </a:lnTo>
                <a:lnTo>
                  <a:pt x="1697519" y="2176598"/>
                </a:lnTo>
                <a:lnTo>
                  <a:pt x="1692847" y="2183957"/>
                </a:lnTo>
                <a:lnTo>
                  <a:pt x="1688163" y="2189473"/>
                </a:lnTo>
                <a:lnTo>
                  <a:pt x="1683491" y="2196832"/>
                </a:lnTo>
                <a:lnTo>
                  <a:pt x="1678807" y="2204191"/>
                </a:lnTo>
                <a:lnTo>
                  <a:pt x="1674135" y="2211550"/>
                </a:lnTo>
                <a:lnTo>
                  <a:pt x="1671012" y="2215237"/>
                </a:lnTo>
                <a:lnTo>
                  <a:pt x="1666341" y="2220753"/>
                </a:lnTo>
                <a:lnTo>
                  <a:pt x="1663218" y="2226268"/>
                </a:lnTo>
                <a:lnTo>
                  <a:pt x="1658546" y="2231799"/>
                </a:lnTo>
                <a:lnTo>
                  <a:pt x="1652313" y="2239159"/>
                </a:lnTo>
                <a:lnTo>
                  <a:pt x="1647642" y="2246518"/>
                </a:lnTo>
                <a:lnTo>
                  <a:pt x="1644519" y="2250190"/>
                </a:lnTo>
                <a:lnTo>
                  <a:pt x="1639847" y="2255715"/>
                </a:lnTo>
                <a:lnTo>
                  <a:pt x="1636724" y="2257554"/>
                </a:lnTo>
                <a:lnTo>
                  <a:pt x="445755" y="2296192"/>
                </a:lnTo>
                <a:lnTo>
                  <a:pt x="194862" y="1828873"/>
                </a:lnTo>
                <a:lnTo>
                  <a:pt x="0" y="1436977"/>
                </a:lnTo>
                <a:lnTo>
                  <a:pt x="141849" y="1368900"/>
                </a:lnTo>
                <a:lnTo>
                  <a:pt x="143423" y="1357854"/>
                </a:lnTo>
                <a:lnTo>
                  <a:pt x="143423" y="1350495"/>
                </a:lnTo>
                <a:lnTo>
                  <a:pt x="144998" y="1343136"/>
                </a:lnTo>
                <a:lnTo>
                  <a:pt x="146573" y="1335776"/>
                </a:lnTo>
                <a:lnTo>
                  <a:pt x="148016" y="1328417"/>
                </a:lnTo>
                <a:lnTo>
                  <a:pt x="149591" y="1321058"/>
                </a:lnTo>
                <a:lnTo>
                  <a:pt x="152740" y="1315543"/>
                </a:lnTo>
                <a:lnTo>
                  <a:pt x="154315" y="1310027"/>
                </a:lnTo>
                <a:lnTo>
                  <a:pt x="157464" y="1304496"/>
                </a:lnTo>
                <a:lnTo>
                  <a:pt x="160613" y="1298980"/>
                </a:lnTo>
                <a:lnTo>
                  <a:pt x="163631" y="1295309"/>
                </a:lnTo>
                <a:lnTo>
                  <a:pt x="166781" y="1289778"/>
                </a:lnTo>
                <a:lnTo>
                  <a:pt x="174523" y="1282418"/>
                </a:lnTo>
                <a:lnTo>
                  <a:pt x="182396" y="1278747"/>
                </a:lnTo>
                <a:lnTo>
                  <a:pt x="186989" y="1275059"/>
                </a:lnTo>
                <a:lnTo>
                  <a:pt x="191712" y="1273231"/>
                </a:lnTo>
                <a:lnTo>
                  <a:pt x="196436" y="1271387"/>
                </a:lnTo>
                <a:lnTo>
                  <a:pt x="201029" y="1269544"/>
                </a:lnTo>
                <a:lnTo>
                  <a:pt x="205753" y="1269544"/>
                </a:lnTo>
                <a:lnTo>
                  <a:pt x="210477" y="1267700"/>
                </a:lnTo>
                <a:lnTo>
                  <a:pt x="215070" y="1267700"/>
                </a:lnTo>
                <a:lnTo>
                  <a:pt x="219794" y="1269544"/>
                </a:lnTo>
                <a:lnTo>
                  <a:pt x="230685" y="1269544"/>
                </a:lnTo>
                <a:lnTo>
                  <a:pt x="236984" y="1271387"/>
                </a:lnTo>
                <a:lnTo>
                  <a:pt x="241576" y="1273231"/>
                </a:lnTo>
                <a:lnTo>
                  <a:pt x="247875" y="1273231"/>
                </a:lnTo>
                <a:lnTo>
                  <a:pt x="254042" y="1276903"/>
                </a:lnTo>
                <a:lnTo>
                  <a:pt x="258766" y="1278747"/>
                </a:lnTo>
                <a:lnTo>
                  <a:pt x="263490" y="1282418"/>
                </a:lnTo>
                <a:lnTo>
                  <a:pt x="268083" y="1282418"/>
                </a:lnTo>
                <a:lnTo>
                  <a:pt x="272807" y="1284262"/>
                </a:lnTo>
                <a:lnTo>
                  <a:pt x="277399" y="1287949"/>
                </a:lnTo>
                <a:lnTo>
                  <a:pt x="282123" y="1289778"/>
                </a:lnTo>
                <a:lnTo>
                  <a:pt x="289865" y="1295309"/>
                </a:lnTo>
                <a:lnTo>
                  <a:pt x="297739" y="1302668"/>
                </a:lnTo>
                <a:lnTo>
                  <a:pt x="303906" y="1308183"/>
                </a:lnTo>
                <a:lnTo>
                  <a:pt x="310204" y="1315543"/>
                </a:lnTo>
                <a:lnTo>
                  <a:pt x="317946" y="1321058"/>
                </a:lnTo>
                <a:lnTo>
                  <a:pt x="322670" y="1328417"/>
                </a:lnTo>
                <a:lnTo>
                  <a:pt x="328838" y="1333948"/>
                </a:lnTo>
                <a:lnTo>
                  <a:pt x="333562" y="1341307"/>
                </a:lnTo>
                <a:lnTo>
                  <a:pt x="338286" y="1346823"/>
                </a:lnTo>
                <a:lnTo>
                  <a:pt x="339860" y="1352338"/>
                </a:lnTo>
                <a:lnTo>
                  <a:pt x="346028" y="1357854"/>
                </a:lnTo>
                <a:lnTo>
                  <a:pt x="346028" y="1361541"/>
                </a:lnTo>
                <a:lnTo>
                  <a:pt x="492601" y="1402009"/>
                </a:lnTo>
                <a:lnTo>
                  <a:pt x="494175" y="1400181"/>
                </a:lnTo>
                <a:lnTo>
                  <a:pt x="495750" y="1394650"/>
                </a:lnTo>
                <a:lnTo>
                  <a:pt x="497194" y="1390978"/>
                </a:lnTo>
                <a:lnTo>
                  <a:pt x="498768" y="1385462"/>
                </a:lnTo>
                <a:lnTo>
                  <a:pt x="500343" y="1379931"/>
                </a:lnTo>
                <a:lnTo>
                  <a:pt x="501917" y="1374416"/>
                </a:lnTo>
                <a:lnTo>
                  <a:pt x="505067" y="1367057"/>
                </a:lnTo>
                <a:lnTo>
                  <a:pt x="508216" y="1359698"/>
                </a:lnTo>
                <a:lnTo>
                  <a:pt x="511234" y="1350495"/>
                </a:lnTo>
                <a:lnTo>
                  <a:pt x="514383" y="1343136"/>
                </a:lnTo>
                <a:lnTo>
                  <a:pt x="519107" y="1332105"/>
                </a:lnTo>
                <a:lnTo>
                  <a:pt x="522125" y="1322902"/>
                </a:lnTo>
                <a:lnTo>
                  <a:pt x="523700" y="1317386"/>
                </a:lnTo>
                <a:lnTo>
                  <a:pt x="525275" y="1311855"/>
                </a:lnTo>
                <a:lnTo>
                  <a:pt x="526849" y="1306340"/>
                </a:lnTo>
                <a:lnTo>
                  <a:pt x="528424" y="1302668"/>
                </a:lnTo>
                <a:lnTo>
                  <a:pt x="529999" y="1295309"/>
                </a:lnTo>
                <a:lnTo>
                  <a:pt x="533148" y="1289778"/>
                </a:lnTo>
                <a:lnTo>
                  <a:pt x="534723" y="1284262"/>
                </a:lnTo>
                <a:lnTo>
                  <a:pt x="537741" y="1278747"/>
                </a:lnTo>
                <a:lnTo>
                  <a:pt x="539315" y="1271387"/>
                </a:lnTo>
                <a:lnTo>
                  <a:pt x="542465" y="1265872"/>
                </a:lnTo>
                <a:lnTo>
                  <a:pt x="544039" y="1260341"/>
                </a:lnTo>
                <a:lnTo>
                  <a:pt x="545614" y="1254825"/>
                </a:lnTo>
                <a:lnTo>
                  <a:pt x="548632" y="1247466"/>
                </a:lnTo>
                <a:lnTo>
                  <a:pt x="550207" y="1240107"/>
                </a:lnTo>
                <a:lnTo>
                  <a:pt x="553356" y="1232748"/>
                </a:lnTo>
                <a:lnTo>
                  <a:pt x="554930" y="1227232"/>
                </a:lnTo>
                <a:lnTo>
                  <a:pt x="558080" y="1219873"/>
                </a:lnTo>
                <a:lnTo>
                  <a:pt x="559654" y="1214358"/>
                </a:lnTo>
                <a:lnTo>
                  <a:pt x="562672" y="1206983"/>
                </a:lnTo>
                <a:lnTo>
                  <a:pt x="564247" y="1201467"/>
                </a:lnTo>
                <a:lnTo>
                  <a:pt x="567396" y="1194108"/>
                </a:lnTo>
                <a:lnTo>
                  <a:pt x="568971" y="1186749"/>
                </a:lnTo>
                <a:lnTo>
                  <a:pt x="572120" y="1179390"/>
                </a:lnTo>
                <a:lnTo>
                  <a:pt x="575138" y="1172031"/>
                </a:lnTo>
                <a:lnTo>
                  <a:pt x="576713" y="1164672"/>
                </a:lnTo>
                <a:lnTo>
                  <a:pt x="578288" y="1157312"/>
                </a:lnTo>
                <a:lnTo>
                  <a:pt x="581437" y="1149953"/>
                </a:lnTo>
                <a:lnTo>
                  <a:pt x="583012" y="1144438"/>
                </a:lnTo>
                <a:lnTo>
                  <a:pt x="586161" y="1135235"/>
                </a:lnTo>
                <a:lnTo>
                  <a:pt x="589179" y="1127876"/>
                </a:lnTo>
                <a:lnTo>
                  <a:pt x="592328" y="1120516"/>
                </a:lnTo>
                <a:lnTo>
                  <a:pt x="593903" y="1115001"/>
                </a:lnTo>
                <a:lnTo>
                  <a:pt x="597052" y="1105798"/>
                </a:lnTo>
                <a:lnTo>
                  <a:pt x="598627" y="1098439"/>
                </a:lnTo>
                <a:lnTo>
                  <a:pt x="601645" y="1091080"/>
                </a:lnTo>
                <a:lnTo>
                  <a:pt x="603220" y="1085564"/>
                </a:lnTo>
                <a:lnTo>
                  <a:pt x="606369" y="1078205"/>
                </a:lnTo>
                <a:lnTo>
                  <a:pt x="609518" y="1070846"/>
                </a:lnTo>
                <a:lnTo>
                  <a:pt x="612536" y="1063487"/>
                </a:lnTo>
                <a:lnTo>
                  <a:pt x="615686" y="1056127"/>
                </a:lnTo>
                <a:lnTo>
                  <a:pt x="618835" y="1046925"/>
                </a:lnTo>
                <a:lnTo>
                  <a:pt x="621984" y="1039565"/>
                </a:lnTo>
                <a:lnTo>
                  <a:pt x="626577" y="1032206"/>
                </a:lnTo>
                <a:lnTo>
                  <a:pt x="629726" y="1026691"/>
                </a:lnTo>
                <a:lnTo>
                  <a:pt x="632875" y="1019332"/>
                </a:lnTo>
                <a:lnTo>
                  <a:pt x="636025" y="1011972"/>
                </a:lnTo>
                <a:lnTo>
                  <a:pt x="640617" y="1006441"/>
                </a:lnTo>
                <a:lnTo>
                  <a:pt x="643767" y="999082"/>
                </a:lnTo>
                <a:lnTo>
                  <a:pt x="646916" y="991723"/>
                </a:lnTo>
                <a:lnTo>
                  <a:pt x="651509" y="986207"/>
                </a:lnTo>
                <a:lnTo>
                  <a:pt x="654658" y="978848"/>
                </a:lnTo>
                <a:lnTo>
                  <a:pt x="657807" y="973333"/>
                </a:lnTo>
                <a:lnTo>
                  <a:pt x="662531" y="965974"/>
                </a:lnTo>
                <a:lnTo>
                  <a:pt x="667124" y="960443"/>
                </a:lnTo>
                <a:lnTo>
                  <a:pt x="671848" y="953083"/>
                </a:lnTo>
                <a:lnTo>
                  <a:pt x="674997" y="949412"/>
                </a:lnTo>
                <a:lnTo>
                  <a:pt x="679590" y="942052"/>
                </a:lnTo>
                <a:lnTo>
                  <a:pt x="684314" y="936537"/>
                </a:lnTo>
                <a:lnTo>
                  <a:pt x="687463" y="931006"/>
                </a:lnTo>
                <a:lnTo>
                  <a:pt x="690481" y="925490"/>
                </a:lnTo>
                <a:lnTo>
                  <a:pt x="695205" y="919975"/>
                </a:lnTo>
                <a:lnTo>
                  <a:pt x="699929" y="914459"/>
                </a:lnTo>
                <a:lnTo>
                  <a:pt x="704522" y="908928"/>
                </a:lnTo>
                <a:lnTo>
                  <a:pt x="707671" y="903413"/>
                </a:lnTo>
                <a:lnTo>
                  <a:pt x="716988" y="894210"/>
                </a:lnTo>
                <a:lnTo>
                  <a:pt x="724861" y="885007"/>
                </a:lnTo>
                <a:lnTo>
                  <a:pt x="732603" y="875820"/>
                </a:lnTo>
                <a:lnTo>
                  <a:pt x="740476" y="866617"/>
                </a:lnTo>
                <a:lnTo>
                  <a:pt x="748218" y="859258"/>
                </a:lnTo>
                <a:lnTo>
                  <a:pt x="754451" y="851960"/>
                </a:lnTo>
                <a:lnTo>
                  <a:pt x="762246" y="842665"/>
                </a:lnTo>
                <a:lnTo>
                  <a:pt x="768479" y="837242"/>
                </a:lnTo>
                <a:lnTo>
                  <a:pt x="774711" y="831665"/>
                </a:lnTo>
                <a:lnTo>
                  <a:pt x="779383" y="826087"/>
                </a:lnTo>
                <a:lnTo>
                  <a:pt x="785629" y="820665"/>
                </a:lnTo>
                <a:lnTo>
                  <a:pt x="790300" y="816946"/>
                </a:lnTo>
                <a:lnTo>
                  <a:pt x="794972" y="813228"/>
                </a:lnTo>
                <a:lnTo>
                  <a:pt x="796533" y="811369"/>
                </a:lnTo>
                <a:lnTo>
                  <a:pt x="801218" y="807805"/>
                </a:lnTo>
                <a:lnTo>
                  <a:pt x="801218" y="804087"/>
                </a:lnTo>
                <a:lnTo>
                  <a:pt x="798095" y="798510"/>
                </a:lnTo>
                <a:lnTo>
                  <a:pt x="794972" y="794791"/>
                </a:lnTo>
                <a:lnTo>
                  <a:pt x="791862" y="789369"/>
                </a:lnTo>
                <a:lnTo>
                  <a:pt x="788739" y="783791"/>
                </a:lnTo>
                <a:lnTo>
                  <a:pt x="784068" y="778369"/>
                </a:lnTo>
                <a:lnTo>
                  <a:pt x="780944" y="770932"/>
                </a:lnTo>
                <a:lnTo>
                  <a:pt x="776273" y="763650"/>
                </a:lnTo>
                <a:lnTo>
                  <a:pt x="770040" y="756214"/>
                </a:lnTo>
                <a:lnTo>
                  <a:pt x="763807" y="747073"/>
                </a:lnTo>
                <a:lnTo>
                  <a:pt x="759123" y="737777"/>
                </a:lnTo>
                <a:lnTo>
                  <a:pt x="752890" y="728636"/>
                </a:lnTo>
                <a:lnTo>
                  <a:pt x="749793" y="723059"/>
                </a:lnTo>
                <a:lnTo>
                  <a:pt x="746643" y="719495"/>
                </a:lnTo>
                <a:lnTo>
                  <a:pt x="743494" y="713918"/>
                </a:lnTo>
                <a:lnTo>
                  <a:pt x="738901" y="708340"/>
                </a:lnTo>
                <a:lnTo>
                  <a:pt x="737327" y="702918"/>
                </a:lnTo>
                <a:lnTo>
                  <a:pt x="734178" y="697340"/>
                </a:lnTo>
                <a:lnTo>
                  <a:pt x="731028" y="690058"/>
                </a:lnTo>
                <a:lnTo>
                  <a:pt x="728010" y="684481"/>
                </a:lnTo>
                <a:lnTo>
                  <a:pt x="724861" y="678903"/>
                </a:lnTo>
                <a:lnTo>
                  <a:pt x="721712" y="671622"/>
                </a:lnTo>
                <a:lnTo>
                  <a:pt x="718562" y="666044"/>
                </a:lnTo>
                <a:lnTo>
                  <a:pt x="713970" y="660622"/>
                </a:lnTo>
                <a:lnTo>
                  <a:pt x="712395" y="653185"/>
                </a:lnTo>
                <a:lnTo>
                  <a:pt x="707671" y="647608"/>
                </a:lnTo>
                <a:lnTo>
                  <a:pt x="704522" y="640326"/>
                </a:lnTo>
                <a:lnTo>
                  <a:pt x="701504" y="634748"/>
                </a:lnTo>
                <a:lnTo>
                  <a:pt x="698354" y="627467"/>
                </a:lnTo>
                <a:lnTo>
                  <a:pt x="695205" y="620030"/>
                </a:lnTo>
                <a:lnTo>
                  <a:pt x="692056" y="614607"/>
                </a:lnTo>
                <a:lnTo>
                  <a:pt x="687463" y="609030"/>
                </a:lnTo>
                <a:lnTo>
                  <a:pt x="685888" y="599889"/>
                </a:lnTo>
                <a:lnTo>
                  <a:pt x="682739" y="594312"/>
                </a:lnTo>
                <a:lnTo>
                  <a:pt x="681164" y="585171"/>
                </a:lnTo>
                <a:lnTo>
                  <a:pt x="678015" y="579593"/>
                </a:lnTo>
                <a:lnTo>
                  <a:pt x="674997" y="570452"/>
                </a:lnTo>
                <a:lnTo>
                  <a:pt x="671848" y="564875"/>
                </a:lnTo>
                <a:lnTo>
                  <a:pt x="668699" y="555734"/>
                </a:lnTo>
                <a:lnTo>
                  <a:pt x="665549" y="550157"/>
                </a:lnTo>
                <a:lnTo>
                  <a:pt x="663975" y="541016"/>
                </a:lnTo>
                <a:lnTo>
                  <a:pt x="660957" y="535438"/>
                </a:lnTo>
                <a:lnTo>
                  <a:pt x="659382" y="528156"/>
                </a:lnTo>
                <a:lnTo>
                  <a:pt x="656233" y="520720"/>
                </a:lnTo>
                <a:lnTo>
                  <a:pt x="654658" y="511579"/>
                </a:lnTo>
                <a:lnTo>
                  <a:pt x="653083" y="504142"/>
                </a:lnTo>
                <a:lnTo>
                  <a:pt x="650065" y="496861"/>
                </a:lnTo>
                <a:lnTo>
                  <a:pt x="648491" y="489424"/>
                </a:lnTo>
                <a:lnTo>
                  <a:pt x="614111" y="206057"/>
                </a:lnTo>
                <a:lnTo>
                  <a:pt x="618835" y="196916"/>
                </a:lnTo>
                <a:lnTo>
                  <a:pt x="623559" y="189479"/>
                </a:lnTo>
                <a:lnTo>
                  <a:pt x="628151" y="182197"/>
                </a:lnTo>
                <a:lnTo>
                  <a:pt x="631301" y="174761"/>
                </a:lnTo>
                <a:lnTo>
                  <a:pt x="636025" y="167479"/>
                </a:lnTo>
                <a:lnTo>
                  <a:pt x="640617" y="160042"/>
                </a:lnTo>
                <a:lnTo>
                  <a:pt x="645341" y="152761"/>
                </a:lnTo>
                <a:lnTo>
                  <a:pt x="650065" y="147183"/>
                </a:lnTo>
                <a:lnTo>
                  <a:pt x="654658" y="141761"/>
                </a:lnTo>
                <a:lnTo>
                  <a:pt x="659382" y="134324"/>
                </a:lnTo>
                <a:lnTo>
                  <a:pt x="665549" y="128901"/>
                </a:lnTo>
                <a:lnTo>
                  <a:pt x="670273" y="125183"/>
                </a:lnTo>
                <a:lnTo>
                  <a:pt x="674997" y="117746"/>
                </a:lnTo>
                <a:lnTo>
                  <a:pt x="679590" y="112324"/>
                </a:lnTo>
                <a:lnTo>
                  <a:pt x="684314" y="108606"/>
                </a:lnTo>
                <a:lnTo>
                  <a:pt x="689038" y="103028"/>
                </a:lnTo>
                <a:lnTo>
                  <a:pt x="695205" y="97606"/>
                </a:lnTo>
                <a:lnTo>
                  <a:pt x="699929" y="92028"/>
                </a:lnTo>
                <a:lnTo>
                  <a:pt x="706096" y="88310"/>
                </a:lnTo>
                <a:lnTo>
                  <a:pt x="710820" y="84746"/>
                </a:lnTo>
                <a:lnTo>
                  <a:pt x="716988" y="79169"/>
                </a:lnTo>
                <a:lnTo>
                  <a:pt x="721712" y="75450"/>
                </a:lnTo>
                <a:lnTo>
                  <a:pt x="728010" y="70028"/>
                </a:lnTo>
                <a:lnTo>
                  <a:pt x="732603" y="68169"/>
                </a:lnTo>
                <a:lnTo>
                  <a:pt x="738901" y="62591"/>
                </a:lnTo>
                <a:lnTo>
                  <a:pt x="743494" y="58873"/>
                </a:lnTo>
                <a:lnTo>
                  <a:pt x="749793" y="57014"/>
                </a:lnTo>
                <a:lnTo>
                  <a:pt x="754451" y="53450"/>
                </a:lnTo>
                <a:lnTo>
                  <a:pt x="760684" y="51591"/>
                </a:lnTo>
                <a:lnTo>
                  <a:pt x="765355" y="47873"/>
                </a:lnTo>
                <a:lnTo>
                  <a:pt x="771588" y="46014"/>
                </a:lnTo>
                <a:lnTo>
                  <a:pt x="776273" y="42295"/>
                </a:lnTo>
                <a:lnTo>
                  <a:pt x="782506" y="40591"/>
                </a:lnTo>
                <a:lnTo>
                  <a:pt x="787177" y="36873"/>
                </a:lnTo>
                <a:lnTo>
                  <a:pt x="791862" y="35014"/>
                </a:lnTo>
                <a:lnTo>
                  <a:pt x="798095" y="31295"/>
                </a:lnTo>
                <a:lnTo>
                  <a:pt x="802766" y="29436"/>
                </a:lnTo>
                <a:lnTo>
                  <a:pt x="808999" y="27577"/>
                </a:lnTo>
                <a:lnTo>
                  <a:pt x="813684" y="25873"/>
                </a:lnTo>
                <a:lnTo>
                  <a:pt x="818355" y="24014"/>
                </a:lnTo>
                <a:lnTo>
                  <a:pt x="823040" y="20295"/>
                </a:lnTo>
                <a:lnTo>
                  <a:pt x="827711" y="20295"/>
                </a:lnTo>
                <a:lnTo>
                  <a:pt x="832383" y="16577"/>
                </a:lnTo>
                <a:lnTo>
                  <a:pt x="837067" y="16577"/>
                </a:lnTo>
                <a:lnTo>
                  <a:pt x="841739" y="14718"/>
                </a:lnTo>
                <a:lnTo>
                  <a:pt x="846410" y="12859"/>
                </a:lnTo>
                <a:lnTo>
                  <a:pt x="849533" y="11154"/>
                </a:lnTo>
                <a:lnTo>
                  <a:pt x="854205" y="11154"/>
                </a:lnTo>
                <a:lnTo>
                  <a:pt x="858889" y="9295"/>
                </a:lnTo>
                <a:lnTo>
                  <a:pt x="863561" y="9295"/>
                </a:lnTo>
                <a:lnTo>
                  <a:pt x="866684" y="7436"/>
                </a:lnTo>
                <a:lnTo>
                  <a:pt x="869794" y="7436"/>
                </a:lnTo>
                <a:lnTo>
                  <a:pt x="877588" y="5577"/>
                </a:lnTo>
                <a:lnTo>
                  <a:pt x="883821" y="5577"/>
                </a:lnTo>
                <a:lnTo>
                  <a:pt x="890067" y="3718"/>
                </a:lnTo>
                <a:lnTo>
                  <a:pt x="894739" y="1859"/>
                </a:lnTo>
                <a:lnTo>
                  <a:pt x="907205" y="1859"/>
                </a:lnTo>
                <a:lnTo>
                  <a:pt x="910328" y="0"/>
                </a:lnTo>
                <a:lnTo>
                  <a:pt x="932150" y="0"/>
                </a:lnTo>
                <a:lnTo>
                  <a:pt x="938383" y="1859"/>
                </a:lnTo>
                <a:lnTo>
                  <a:pt x="952410" y="1859"/>
                </a:lnTo>
                <a:lnTo>
                  <a:pt x="958656" y="3718"/>
                </a:lnTo>
                <a:lnTo>
                  <a:pt x="966438" y="3718"/>
                </a:lnTo>
                <a:lnTo>
                  <a:pt x="974232" y="5577"/>
                </a:lnTo>
                <a:lnTo>
                  <a:pt x="982027" y="5577"/>
                </a:lnTo>
                <a:lnTo>
                  <a:pt x="989821" y="7436"/>
                </a:lnTo>
                <a:lnTo>
                  <a:pt x="997616" y="9295"/>
                </a:lnTo>
                <a:lnTo>
                  <a:pt x="1005410" y="12859"/>
                </a:lnTo>
                <a:lnTo>
                  <a:pt x="1013205" y="12859"/>
                </a:lnTo>
                <a:lnTo>
                  <a:pt x="1017889" y="14718"/>
                </a:lnTo>
                <a:lnTo>
                  <a:pt x="1022561" y="14718"/>
                </a:lnTo>
                <a:lnTo>
                  <a:pt x="1030355" y="18436"/>
                </a:lnTo>
                <a:lnTo>
                  <a:pt x="1038150" y="20295"/>
                </a:lnTo>
                <a:lnTo>
                  <a:pt x="1047506" y="22155"/>
                </a:lnTo>
                <a:lnTo>
                  <a:pt x="1053738" y="25873"/>
                </a:lnTo>
                <a:lnTo>
                  <a:pt x="1061533" y="29436"/>
                </a:lnTo>
                <a:lnTo>
                  <a:pt x="1067766" y="33155"/>
                </a:lnTo>
                <a:lnTo>
                  <a:pt x="1075560" y="35014"/>
                </a:lnTo>
                <a:lnTo>
                  <a:pt x="1081793" y="38732"/>
                </a:lnTo>
                <a:lnTo>
                  <a:pt x="1089588" y="42295"/>
                </a:lnTo>
                <a:lnTo>
                  <a:pt x="1094259" y="46014"/>
                </a:lnTo>
                <a:lnTo>
                  <a:pt x="1100505" y="49732"/>
                </a:lnTo>
                <a:lnTo>
                  <a:pt x="1106738" y="53450"/>
                </a:lnTo>
                <a:lnTo>
                  <a:pt x="1111410" y="58873"/>
                </a:lnTo>
                <a:lnTo>
                  <a:pt x="1114533" y="64450"/>
                </a:lnTo>
                <a:lnTo>
                  <a:pt x="1120766" y="70028"/>
                </a:lnTo>
                <a:lnTo>
                  <a:pt x="1126999" y="75450"/>
                </a:lnTo>
                <a:lnTo>
                  <a:pt x="1133232" y="82887"/>
                </a:lnTo>
                <a:lnTo>
                  <a:pt x="1137916" y="90169"/>
                </a:lnTo>
                <a:lnTo>
                  <a:pt x="1144149" y="95746"/>
                </a:lnTo>
                <a:lnTo>
                  <a:pt x="1150382" y="103028"/>
                </a:lnTo>
                <a:lnTo>
                  <a:pt x="1155054" y="110465"/>
                </a:lnTo>
                <a:lnTo>
                  <a:pt x="1159738" y="119606"/>
                </a:lnTo>
                <a:lnTo>
                  <a:pt x="1164410" y="125183"/>
                </a:lnTo>
                <a:lnTo>
                  <a:pt x="1169081" y="132465"/>
                </a:lnTo>
                <a:lnTo>
                  <a:pt x="1173766" y="139901"/>
                </a:lnTo>
                <a:lnTo>
                  <a:pt x="1178437" y="147183"/>
                </a:lnTo>
                <a:lnTo>
                  <a:pt x="1183122" y="154620"/>
                </a:lnTo>
                <a:lnTo>
                  <a:pt x="1187793" y="161902"/>
                </a:lnTo>
                <a:lnTo>
                  <a:pt x="1192465" y="171197"/>
                </a:lnTo>
                <a:lnTo>
                  <a:pt x="1195588" y="178479"/>
                </a:lnTo>
                <a:lnTo>
                  <a:pt x="1200259" y="185916"/>
                </a:lnTo>
                <a:lnTo>
                  <a:pt x="1204944" y="193197"/>
                </a:lnTo>
                <a:lnTo>
                  <a:pt x="1209615" y="200634"/>
                </a:lnTo>
                <a:lnTo>
                  <a:pt x="1212738" y="209775"/>
                </a:lnTo>
                <a:lnTo>
                  <a:pt x="1217410" y="217212"/>
                </a:lnTo>
                <a:lnTo>
                  <a:pt x="1218971" y="224493"/>
                </a:lnTo>
                <a:lnTo>
                  <a:pt x="1223643" y="231930"/>
                </a:lnTo>
                <a:lnTo>
                  <a:pt x="1225204" y="241071"/>
                </a:lnTo>
                <a:lnTo>
                  <a:pt x="1229876" y="248353"/>
                </a:lnTo>
                <a:lnTo>
                  <a:pt x="1232999" y="255789"/>
                </a:lnTo>
                <a:lnTo>
                  <a:pt x="1236109" y="261367"/>
                </a:lnTo>
                <a:lnTo>
                  <a:pt x="1239232" y="268648"/>
                </a:lnTo>
                <a:lnTo>
                  <a:pt x="1242355" y="276085"/>
                </a:lnTo>
                <a:lnTo>
                  <a:pt x="1243903" y="283367"/>
                </a:lnTo>
                <a:lnTo>
                  <a:pt x="1247026" y="290803"/>
                </a:lnTo>
                <a:lnTo>
                  <a:pt x="1248588" y="299944"/>
                </a:lnTo>
                <a:lnTo>
                  <a:pt x="1251698" y="305522"/>
                </a:lnTo>
                <a:lnTo>
                  <a:pt x="1254821" y="312804"/>
                </a:lnTo>
                <a:lnTo>
                  <a:pt x="1256382" y="318381"/>
                </a:lnTo>
                <a:lnTo>
                  <a:pt x="1259492" y="325663"/>
                </a:lnTo>
                <a:lnTo>
                  <a:pt x="1261054" y="331240"/>
                </a:lnTo>
                <a:lnTo>
                  <a:pt x="1264177" y="338522"/>
                </a:lnTo>
                <a:lnTo>
                  <a:pt x="1265738" y="344099"/>
                </a:lnTo>
                <a:lnTo>
                  <a:pt x="1267287" y="351381"/>
                </a:lnTo>
                <a:lnTo>
                  <a:pt x="1268848" y="356959"/>
                </a:lnTo>
                <a:lnTo>
                  <a:pt x="1270410" y="362536"/>
                </a:lnTo>
                <a:lnTo>
                  <a:pt x="1271971" y="367959"/>
                </a:lnTo>
                <a:lnTo>
                  <a:pt x="1273520" y="373536"/>
                </a:lnTo>
                <a:lnTo>
                  <a:pt x="1275081" y="379114"/>
                </a:lnTo>
                <a:lnTo>
                  <a:pt x="1275081" y="384536"/>
                </a:lnTo>
                <a:lnTo>
                  <a:pt x="1276643" y="388254"/>
                </a:lnTo>
                <a:lnTo>
                  <a:pt x="1278204" y="393832"/>
                </a:lnTo>
                <a:lnTo>
                  <a:pt x="1279766" y="401114"/>
                </a:lnTo>
                <a:lnTo>
                  <a:pt x="1282876" y="408550"/>
                </a:lnTo>
                <a:lnTo>
                  <a:pt x="1284437" y="415832"/>
                </a:lnTo>
                <a:lnTo>
                  <a:pt x="1284437" y="421410"/>
                </a:lnTo>
                <a:lnTo>
                  <a:pt x="1285999" y="426832"/>
                </a:lnTo>
                <a:lnTo>
                  <a:pt x="1285999" y="432410"/>
                </a:lnTo>
                <a:lnTo>
                  <a:pt x="1289108" y="432410"/>
                </a:lnTo>
                <a:lnTo>
                  <a:pt x="1292232" y="434269"/>
                </a:lnTo>
                <a:lnTo>
                  <a:pt x="1300026" y="434269"/>
                </a:lnTo>
                <a:lnTo>
                  <a:pt x="1304697" y="436128"/>
                </a:lnTo>
                <a:lnTo>
                  <a:pt x="1309382" y="437987"/>
                </a:lnTo>
                <a:lnTo>
                  <a:pt x="1315615" y="439691"/>
                </a:lnTo>
                <a:lnTo>
                  <a:pt x="1320286" y="441550"/>
                </a:lnTo>
                <a:lnTo>
                  <a:pt x="1328081" y="443410"/>
                </a:lnTo>
                <a:lnTo>
                  <a:pt x="1334314" y="445269"/>
                </a:lnTo>
                <a:lnTo>
                  <a:pt x="1342108" y="448987"/>
                </a:lnTo>
                <a:lnTo>
                  <a:pt x="1349903" y="450846"/>
                </a:lnTo>
                <a:lnTo>
                  <a:pt x="1359259" y="454410"/>
                </a:lnTo>
                <a:lnTo>
                  <a:pt x="1367053" y="458128"/>
                </a:lnTo>
                <a:lnTo>
                  <a:pt x="1371725" y="459987"/>
                </a:lnTo>
                <a:lnTo>
                  <a:pt x="1376409" y="461846"/>
                </a:lnTo>
                <a:lnTo>
                  <a:pt x="1381081" y="463705"/>
                </a:lnTo>
                <a:lnTo>
                  <a:pt x="1385765" y="465565"/>
                </a:lnTo>
                <a:lnTo>
                  <a:pt x="1390437" y="467424"/>
                </a:lnTo>
                <a:lnTo>
                  <a:pt x="1395108" y="469128"/>
                </a:lnTo>
                <a:lnTo>
                  <a:pt x="1399793" y="470987"/>
                </a:lnTo>
                <a:lnTo>
                  <a:pt x="1404464" y="474706"/>
                </a:lnTo>
                <a:lnTo>
                  <a:pt x="1410697" y="476565"/>
                </a:lnTo>
                <a:lnTo>
                  <a:pt x="1415382" y="478424"/>
                </a:lnTo>
                <a:lnTo>
                  <a:pt x="1420053" y="482142"/>
                </a:lnTo>
                <a:lnTo>
                  <a:pt x="1424725" y="483846"/>
                </a:lnTo>
                <a:lnTo>
                  <a:pt x="1430958" y="487565"/>
                </a:lnTo>
                <a:lnTo>
                  <a:pt x="1434081" y="489424"/>
                </a:lnTo>
                <a:lnTo>
                  <a:pt x="1440314" y="493142"/>
                </a:lnTo>
                <a:lnTo>
                  <a:pt x="1444998" y="496861"/>
                </a:lnTo>
                <a:lnTo>
                  <a:pt x="1449670" y="500424"/>
                </a:lnTo>
                <a:lnTo>
                  <a:pt x="1455903" y="502283"/>
                </a:lnTo>
                <a:lnTo>
                  <a:pt x="1460587" y="506001"/>
                </a:lnTo>
                <a:lnTo>
                  <a:pt x="1465259" y="509720"/>
                </a:lnTo>
                <a:lnTo>
                  <a:pt x="1471492" y="513438"/>
                </a:lnTo>
                <a:lnTo>
                  <a:pt x="1476163" y="518861"/>
                </a:lnTo>
                <a:lnTo>
                  <a:pt x="1480848" y="522579"/>
                </a:lnTo>
                <a:lnTo>
                  <a:pt x="1485519" y="526297"/>
                </a:lnTo>
                <a:lnTo>
                  <a:pt x="1491752" y="529861"/>
                </a:lnTo>
                <a:lnTo>
                  <a:pt x="1496437" y="535438"/>
                </a:lnTo>
                <a:lnTo>
                  <a:pt x="1502670" y="537297"/>
                </a:lnTo>
                <a:lnTo>
                  <a:pt x="1507341" y="542875"/>
                </a:lnTo>
                <a:lnTo>
                  <a:pt x="1512026" y="546438"/>
                </a:lnTo>
                <a:lnTo>
                  <a:pt x="1518259" y="552016"/>
                </a:lnTo>
                <a:lnTo>
                  <a:pt x="1522930" y="557593"/>
                </a:lnTo>
                <a:lnTo>
                  <a:pt x="1527615" y="563016"/>
                </a:lnTo>
                <a:lnTo>
                  <a:pt x="1532286" y="566734"/>
                </a:lnTo>
                <a:lnTo>
                  <a:pt x="1538519" y="572312"/>
                </a:lnTo>
                <a:lnTo>
                  <a:pt x="1541642" y="575875"/>
                </a:lnTo>
                <a:lnTo>
                  <a:pt x="1546314" y="581452"/>
                </a:lnTo>
                <a:lnTo>
                  <a:pt x="1550985" y="585171"/>
                </a:lnTo>
                <a:lnTo>
                  <a:pt x="1555670" y="590593"/>
                </a:lnTo>
                <a:lnTo>
                  <a:pt x="1560341" y="594312"/>
                </a:lnTo>
                <a:lnTo>
                  <a:pt x="1563464" y="599889"/>
                </a:lnTo>
                <a:lnTo>
                  <a:pt x="1571259" y="609030"/>
                </a:lnTo>
                <a:lnTo>
                  <a:pt x="1577492" y="618171"/>
                </a:lnTo>
                <a:lnTo>
                  <a:pt x="1585286" y="625608"/>
                </a:lnTo>
                <a:lnTo>
                  <a:pt x="1588396" y="636608"/>
                </a:lnTo>
                <a:lnTo>
                  <a:pt x="1594642" y="644044"/>
                </a:lnTo>
                <a:lnTo>
                  <a:pt x="1599313" y="653185"/>
                </a:lnTo>
                <a:lnTo>
                  <a:pt x="1603985" y="660622"/>
                </a:lnTo>
                <a:lnTo>
                  <a:pt x="1607108" y="669763"/>
                </a:lnTo>
                <a:lnTo>
                  <a:pt x="1611779" y="677044"/>
                </a:lnTo>
                <a:lnTo>
                  <a:pt x="1614902" y="686340"/>
                </a:lnTo>
                <a:lnTo>
                  <a:pt x="1616464" y="693622"/>
                </a:lnTo>
                <a:lnTo>
                  <a:pt x="1619574" y="702918"/>
                </a:lnTo>
                <a:lnTo>
                  <a:pt x="1622697" y="708340"/>
                </a:lnTo>
                <a:lnTo>
                  <a:pt x="1624258" y="715777"/>
                </a:lnTo>
                <a:lnTo>
                  <a:pt x="1625807" y="723059"/>
                </a:lnTo>
                <a:lnTo>
                  <a:pt x="1627368" y="730495"/>
                </a:lnTo>
                <a:lnTo>
                  <a:pt x="1628930" y="737777"/>
                </a:lnTo>
                <a:lnTo>
                  <a:pt x="1630491" y="743354"/>
                </a:lnTo>
                <a:lnTo>
                  <a:pt x="1632053" y="748932"/>
                </a:lnTo>
                <a:lnTo>
                  <a:pt x="1632053" y="756214"/>
                </a:lnTo>
                <a:lnTo>
                  <a:pt x="1633601" y="761791"/>
                </a:lnTo>
                <a:lnTo>
                  <a:pt x="1633601" y="767214"/>
                </a:lnTo>
                <a:lnTo>
                  <a:pt x="1635163" y="772791"/>
                </a:lnTo>
                <a:lnTo>
                  <a:pt x="1635163" y="778369"/>
                </a:lnTo>
                <a:lnTo>
                  <a:pt x="1636724" y="783791"/>
                </a:lnTo>
                <a:lnTo>
                  <a:pt x="1636724" y="789369"/>
                </a:lnTo>
                <a:lnTo>
                  <a:pt x="1638286" y="793087"/>
                </a:lnTo>
                <a:lnTo>
                  <a:pt x="1638286" y="798510"/>
                </a:lnTo>
                <a:lnTo>
                  <a:pt x="1644519" y="804087"/>
                </a:lnTo>
                <a:lnTo>
                  <a:pt x="1649190" y="809510"/>
                </a:lnTo>
                <a:lnTo>
                  <a:pt x="1655436" y="815087"/>
                </a:lnTo>
                <a:lnTo>
                  <a:pt x="1660108" y="820665"/>
                </a:lnTo>
                <a:lnTo>
                  <a:pt x="1666341" y="826087"/>
                </a:lnTo>
                <a:lnTo>
                  <a:pt x="1671012" y="831665"/>
                </a:lnTo>
                <a:lnTo>
                  <a:pt x="1677258" y="838946"/>
                </a:lnTo>
                <a:lnTo>
                  <a:pt x="1681930" y="844524"/>
                </a:lnTo>
                <a:lnTo>
                  <a:pt x="1688163" y="850101"/>
                </a:lnTo>
                <a:lnTo>
                  <a:pt x="1694396" y="857414"/>
                </a:lnTo>
                <a:lnTo>
                  <a:pt x="1699080" y="862930"/>
                </a:lnTo>
                <a:lnTo>
                  <a:pt x="1703752" y="870289"/>
                </a:lnTo>
                <a:lnTo>
                  <a:pt x="1709985" y="875820"/>
                </a:lnTo>
                <a:lnTo>
                  <a:pt x="1714669" y="883179"/>
                </a:lnTo>
                <a:lnTo>
                  <a:pt x="1720902" y="890538"/>
                </a:lnTo>
                <a:lnTo>
                  <a:pt x="1725574" y="897897"/>
                </a:lnTo>
                <a:lnTo>
                  <a:pt x="1731807" y="905256"/>
                </a:lnTo>
                <a:lnTo>
                  <a:pt x="1736491" y="912616"/>
                </a:lnTo>
                <a:lnTo>
                  <a:pt x="1742724" y="919975"/>
                </a:lnTo>
                <a:lnTo>
                  <a:pt x="1747396" y="927334"/>
                </a:lnTo>
                <a:lnTo>
                  <a:pt x="1752080" y="934693"/>
                </a:lnTo>
                <a:lnTo>
                  <a:pt x="1756752" y="943896"/>
                </a:lnTo>
                <a:lnTo>
                  <a:pt x="1762985" y="951255"/>
                </a:lnTo>
                <a:lnTo>
                  <a:pt x="1767669" y="960443"/>
                </a:lnTo>
                <a:lnTo>
                  <a:pt x="1772341" y="967802"/>
                </a:lnTo>
                <a:lnTo>
                  <a:pt x="1777012" y="977005"/>
                </a:lnTo>
                <a:lnTo>
                  <a:pt x="1783245" y="986207"/>
                </a:lnTo>
                <a:lnTo>
                  <a:pt x="1787930" y="995410"/>
                </a:lnTo>
                <a:lnTo>
                  <a:pt x="1792601" y="1004598"/>
                </a:lnTo>
                <a:lnTo>
                  <a:pt x="1797286" y="1013801"/>
                </a:lnTo>
                <a:lnTo>
                  <a:pt x="1801957" y="1023003"/>
                </a:lnTo>
                <a:lnTo>
                  <a:pt x="1805080" y="1034050"/>
                </a:lnTo>
                <a:lnTo>
                  <a:pt x="1809752" y="1043237"/>
                </a:lnTo>
                <a:lnTo>
                  <a:pt x="1814423" y="1052440"/>
                </a:lnTo>
                <a:lnTo>
                  <a:pt x="1819108" y="1063487"/>
                </a:lnTo>
                <a:lnTo>
                  <a:pt x="1822218" y="1074518"/>
                </a:lnTo>
                <a:lnTo>
                  <a:pt x="1826902" y="1085564"/>
                </a:lnTo>
                <a:lnTo>
                  <a:pt x="1831574" y="1094752"/>
                </a:lnTo>
                <a:lnTo>
                  <a:pt x="1834697" y="1107642"/>
                </a:lnTo>
                <a:lnTo>
                  <a:pt x="1837806" y="1118673"/>
                </a:lnTo>
                <a:lnTo>
                  <a:pt x="1842491" y="1129719"/>
                </a:lnTo>
                <a:lnTo>
                  <a:pt x="1845601" y="1142594"/>
                </a:lnTo>
                <a:lnTo>
                  <a:pt x="1850286" y="1153640"/>
                </a:lnTo>
                <a:lnTo>
                  <a:pt x="1851834" y="1166515"/>
                </a:lnTo>
                <a:lnTo>
                  <a:pt x="1854957" y="1179390"/>
                </a:lnTo>
                <a:lnTo>
                  <a:pt x="1858067" y="1192265"/>
                </a:lnTo>
                <a:lnTo>
                  <a:pt x="1859628" y="1206983"/>
                </a:lnTo>
                <a:lnTo>
                  <a:pt x="1862751" y="1219873"/>
                </a:lnTo>
                <a:lnTo>
                  <a:pt x="1865861" y="1232748"/>
                </a:lnTo>
                <a:lnTo>
                  <a:pt x="1867423" y="1247466"/>
                </a:lnTo>
                <a:lnTo>
                  <a:pt x="1870546" y="1260341"/>
                </a:lnTo>
                <a:lnTo>
                  <a:pt x="1872108" y="1276903"/>
                </a:lnTo>
                <a:lnTo>
                  <a:pt x="1873656" y="1289778"/>
                </a:lnTo>
                <a:lnTo>
                  <a:pt x="1875217" y="1306340"/>
                </a:lnTo>
                <a:lnTo>
                  <a:pt x="1876779" y="1321058"/>
                </a:lnTo>
                <a:lnTo>
                  <a:pt x="1878340" y="1337620"/>
                </a:lnTo>
                <a:lnTo>
                  <a:pt x="1879902" y="1352338"/>
                </a:lnTo>
                <a:lnTo>
                  <a:pt x="1879902" y="1368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419758" y="2976880"/>
            <a:ext cx="1206479" cy="1249201"/>
          </a:xfrm>
          <a:custGeom>
            <a:avLst/>
            <a:gdLst/>
            <a:ahLst/>
            <a:cxnLst/>
            <a:rect l="l" t="t" r="r" b="b"/>
            <a:pathLst>
              <a:path w="1206479" h="1249201">
                <a:moveTo>
                  <a:pt x="332000" y="623640"/>
                </a:moveTo>
                <a:lnTo>
                  <a:pt x="330439" y="630999"/>
                </a:lnTo>
                <a:lnTo>
                  <a:pt x="330439" y="638358"/>
                </a:lnTo>
                <a:lnTo>
                  <a:pt x="328877" y="643874"/>
                </a:lnTo>
                <a:lnTo>
                  <a:pt x="328877" y="651233"/>
                </a:lnTo>
                <a:lnTo>
                  <a:pt x="327329" y="656764"/>
                </a:lnTo>
                <a:lnTo>
                  <a:pt x="327329" y="660436"/>
                </a:lnTo>
                <a:lnTo>
                  <a:pt x="325767" y="665951"/>
                </a:lnTo>
                <a:lnTo>
                  <a:pt x="325767" y="671482"/>
                </a:lnTo>
                <a:lnTo>
                  <a:pt x="324206" y="676998"/>
                </a:lnTo>
                <a:lnTo>
                  <a:pt x="324206" y="691716"/>
                </a:lnTo>
                <a:lnTo>
                  <a:pt x="322644" y="695404"/>
                </a:lnTo>
                <a:lnTo>
                  <a:pt x="325767" y="691716"/>
                </a:lnTo>
                <a:lnTo>
                  <a:pt x="328877" y="688044"/>
                </a:lnTo>
                <a:lnTo>
                  <a:pt x="333562" y="680670"/>
                </a:lnTo>
                <a:lnTo>
                  <a:pt x="339795" y="671482"/>
                </a:lnTo>
                <a:lnTo>
                  <a:pt x="342918" y="665951"/>
                </a:lnTo>
                <a:lnTo>
                  <a:pt x="347589" y="660436"/>
                </a:lnTo>
                <a:lnTo>
                  <a:pt x="350712" y="653077"/>
                </a:lnTo>
                <a:lnTo>
                  <a:pt x="353822" y="649405"/>
                </a:lnTo>
                <a:lnTo>
                  <a:pt x="358494" y="642046"/>
                </a:lnTo>
                <a:lnTo>
                  <a:pt x="363178" y="634686"/>
                </a:lnTo>
                <a:lnTo>
                  <a:pt x="367850" y="627327"/>
                </a:lnTo>
                <a:lnTo>
                  <a:pt x="372534" y="619968"/>
                </a:lnTo>
                <a:lnTo>
                  <a:pt x="378767" y="610765"/>
                </a:lnTo>
                <a:lnTo>
                  <a:pt x="385000" y="601562"/>
                </a:lnTo>
                <a:lnTo>
                  <a:pt x="391233" y="592359"/>
                </a:lnTo>
                <a:lnTo>
                  <a:pt x="395905" y="585000"/>
                </a:lnTo>
                <a:lnTo>
                  <a:pt x="402151" y="573969"/>
                </a:lnTo>
                <a:lnTo>
                  <a:pt x="408384" y="564766"/>
                </a:lnTo>
                <a:lnTo>
                  <a:pt x="414617" y="553720"/>
                </a:lnTo>
                <a:lnTo>
                  <a:pt x="420849" y="544533"/>
                </a:lnTo>
                <a:lnTo>
                  <a:pt x="427082" y="533486"/>
                </a:lnTo>
                <a:lnTo>
                  <a:pt x="434877" y="522455"/>
                </a:lnTo>
                <a:lnTo>
                  <a:pt x="441110" y="511408"/>
                </a:lnTo>
                <a:lnTo>
                  <a:pt x="448904" y="500377"/>
                </a:lnTo>
                <a:lnTo>
                  <a:pt x="455151" y="489331"/>
                </a:lnTo>
                <a:lnTo>
                  <a:pt x="461383" y="476456"/>
                </a:lnTo>
                <a:lnTo>
                  <a:pt x="469178" y="465410"/>
                </a:lnTo>
                <a:lnTo>
                  <a:pt x="475411" y="454379"/>
                </a:lnTo>
                <a:lnTo>
                  <a:pt x="483205" y="441488"/>
                </a:lnTo>
                <a:lnTo>
                  <a:pt x="491000" y="428614"/>
                </a:lnTo>
                <a:lnTo>
                  <a:pt x="497233" y="415739"/>
                </a:lnTo>
                <a:lnTo>
                  <a:pt x="503466" y="404693"/>
                </a:lnTo>
                <a:lnTo>
                  <a:pt x="511260" y="391818"/>
                </a:lnTo>
                <a:lnTo>
                  <a:pt x="519055" y="378943"/>
                </a:lnTo>
                <a:lnTo>
                  <a:pt x="525288" y="366053"/>
                </a:lnTo>
                <a:lnTo>
                  <a:pt x="533082" y="355022"/>
                </a:lnTo>
                <a:lnTo>
                  <a:pt x="540877" y="340304"/>
                </a:lnTo>
                <a:lnTo>
                  <a:pt x="547110" y="329257"/>
                </a:lnTo>
                <a:lnTo>
                  <a:pt x="554904" y="316382"/>
                </a:lnTo>
                <a:lnTo>
                  <a:pt x="561137" y="303508"/>
                </a:lnTo>
                <a:lnTo>
                  <a:pt x="567383" y="290633"/>
                </a:lnTo>
                <a:lnTo>
                  <a:pt x="573616" y="279586"/>
                </a:lnTo>
                <a:lnTo>
                  <a:pt x="579849" y="266712"/>
                </a:lnTo>
                <a:lnTo>
                  <a:pt x="586082" y="253822"/>
                </a:lnTo>
                <a:lnTo>
                  <a:pt x="593877" y="240947"/>
                </a:lnTo>
                <a:lnTo>
                  <a:pt x="600110" y="229916"/>
                </a:lnTo>
                <a:lnTo>
                  <a:pt x="606343" y="217057"/>
                </a:lnTo>
                <a:lnTo>
                  <a:pt x="611027" y="204197"/>
                </a:lnTo>
                <a:lnTo>
                  <a:pt x="617260" y="193042"/>
                </a:lnTo>
                <a:lnTo>
                  <a:pt x="621932" y="182042"/>
                </a:lnTo>
                <a:lnTo>
                  <a:pt x="626616" y="169183"/>
                </a:lnTo>
                <a:lnTo>
                  <a:pt x="631288" y="158183"/>
                </a:lnTo>
                <a:lnTo>
                  <a:pt x="635959" y="147183"/>
                </a:lnTo>
                <a:lnTo>
                  <a:pt x="640644" y="136028"/>
                </a:lnTo>
                <a:lnTo>
                  <a:pt x="645315" y="125028"/>
                </a:lnTo>
                <a:lnTo>
                  <a:pt x="648438" y="114028"/>
                </a:lnTo>
                <a:lnTo>
                  <a:pt x="653110" y="104732"/>
                </a:lnTo>
                <a:lnTo>
                  <a:pt x="656233" y="95591"/>
                </a:lnTo>
                <a:lnTo>
                  <a:pt x="659343" y="84591"/>
                </a:lnTo>
                <a:lnTo>
                  <a:pt x="660904" y="77155"/>
                </a:lnTo>
                <a:lnTo>
                  <a:pt x="645315" y="0"/>
                </a:lnTo>
                <a:lnTo>
                  <a:pt x="770027" y="110310"/>
                </a:lnTo>
                <a:lnTo>
                  <a:pt x="773137" y="110310"/>
                </a:lnTo>
                <a:lnTo>
                  <a:pt x="779370" y="114028"/>
                </a:lnTo>
                <a:lnTo>
                  <a:pt x="784054" y="115887"/>
                </a:lnTo>
                <a:lnTo>
                  <a:pt x="788726" y="115887"/>
                </a:lnTo>
                <a:lnTo>
                  <a:pt x="791849" y="117746"/>
                </a:lnTo>
                <a:lnTo>
                  <a:pt x="796520" y="121310"/>
                </a:lnTo>
                <a:lnTo>
                  <a:pt x="801192" y="123169"/>
                </a:lnTo>
                <a:lnTo>
                  <a:pt x="805876" y="125028"/>
                </a:lnTo>
                <a:lnTo>
                  <a:pt x="810548" y="128746"/>
                </a:lnTo>
                <a:lnTo>
                  <a:pt x="816781" y="130606"/>
                </a:lnTo>
                <a:lnTo>
                  <a:pt x="821465" y="134169"/>
                </a:lnTo>
                <a:lnTo>
                  <a:pt x="827698" y="137887"/>
                </a:lnTo>
                <a:lnTo>
                  <a:pt x="833931" y="139747"/>
                </a:lnTo>
                <a:lnTo>
                  <a:pt x="841726" y="143465"/>
                </a:lnTo>
                <a:lnTo>
                  <a:pt x="847959" y="148887"/>
                </a:lnTo>
                <a:lnTo>
                  <a:pt x="855753" y="150747"/>
                </a:lnTo>
                <a:lnTo>
                  <a:pt x="861986" y="156324"/>
                </a:lnTo>
                <a:lnTo>
                  <a:pt x="869781" y="160042"/>
                </a:lnTo>
                <a:lnTo>
                  <a:pt x="876014" y="165465"/>
                </a:lnTo>
                <a:lnTo>
                  <a:pt x="883808" y="169183"/>
                </a:lnTo>
                <a:lnTo>
                  <a:pt x="891603" y="172902"/>
                </a:lnTo>
                <a:lnTo>
                  <a:pt x="899397" y="178324"/>
                </a:lnTo>
                <a:lnTo>
                  <a:pt x="907192" y="183902"/>
                </a:lnTo>
                <a:lnTo>
                  <a:pt x="916548" y="189479"/>
                </a:lnTo>
                <a:lnTo>
                  <a:pt x="924342" y="194902"/>
                </a:lnTo>
                <a:lnTo>
                  <a:pt x="930575" y="200479"/>
                </a:lnTo>
                <a:lnTo>
                  <a:pt x="938370" y="206057"/>
                </a:lnTo>
                <a:lnTo>
                  <a:pt x="947726" y="211479"/>
                </a:lnTo>
                <a:lnTo>
                  <a:pt x="957082" y="217057"/>
                </a:lnTo>
                <a:lnTo>
                  <a:pt x="964876" y="224338"/>
                </a:lnTo>
                <a:lnTo>
                  <a:pt x="972657" y="229916"/>
                </a:lnTo>
                <a:lnTo>
                  <a:pt x="982013" y="237275"/>
                </a:lnTo>
                <a:lnTo>
                  <a:pt x="989808" y="244634"/>
                </a:lnTo>
                <a:lnTo>
                  <a:pt x="999164" y="250150"/>
                </a:lnTo>
                <a:lnTo>
                  <a:pt x="1006958" y="257509"/>
                </a:lnTo>
                <a:lnTo>
                  <a:pt x="1014753" y="263024"/>
                </a:lnTo>
                <a:lnTo>
                  <a:pt x="1022547" y="270384"/>
                </a:lnTo>
                <a:lnTo>
                  <a:pt x="1031903" y="279586"/>
                </a:lnTo>
                <a:lnTo>
                  <a:pt x="1038136" y="286946"/>
                </a:lnTo>
                <a:lnTo>
                  <a:pt x="1047492" y="294305"/>
                </a:lnTo>
                <a:lnTo>
                  <a:pt x="1055274" y="303508"/>
                </a:lnTo>
                <a:lnTo>
                  <a:pt x="1063068" y="310867"/>
                </a:lnTo>
                <a:lnTo>
                  <a:pt x="1069314" y="320070"/>
                </a:lnTo>
                <a:lnTo>
                  <a:pt x="1077109" y="327429"/>
                </a:lnTo>
                <a:lnTo>
                  <a:pt x="1084903" y="336616"/>
                </a:lnTo>
                <a:lnTo>
                  <a:pt x="1091136" y="343975"/>
                </a:lnTo>
                <a:lnTo>
                  <a:pt x="1098931" y="353178"/>
                </a:lnTo>
                <a:lnTo>
                  <a:pt x="1105164" y="362381"/>
                </a:lnTo>
                <a:lnTo>
                  <a:pt x="1111397" y="371584"/>
                </a:lnTo>
                <a:lnTo>
                  <a:pt x="1117630" y="380787"/>
                </a:lnTo>
                <a:lnTo>
                  <a:pt x="1123863" y="389974"/>
                </a:lnTo>
                <a:lnTo>
                  <a:pt x="1130096" y="399177"/>
                </a:lnTo>
                <a:lnTo>
                  <a:pt x="1134780" y="408380"/>
                </a:lnTo>
                <a:lnTo>
                  <a:pt x="1139452" y="417583"/>
                </a:lnTo>
                <a:lnTo>
                  <a:pt x="1144136" y="428614"/>
                </a:lnTo>
                <a:lnTo>
                  <a:pt x="1147246" y="437817"/>
                </a:lnTo>
                <a:lnTo>
                  <a:pt x="1151931" y="448848"/>
                </a:lnTo>
                <a:lnTo>
                  <a:pt x="1156602" y="458051"/>
                </a:lnTo>
                <a:lnTo>
                  <a:pt x="1158164" y="469097"/>
                </a:lnTo>
                <a:lnTo>
                  <a:pt x="1162835" y="480128"/>
                </a:lnTo>
                <a:lnTo>
                  <a:pt x="1165958" y="489331"/>
                </a:lnTo>
                <a:lnTo>
                  <a:pt x="1169068" y="500377"/>
                </a:lnTo>
                <a:lnTo>
                  <a:pt x="1170630" y="511408"/>
                </a:lnTo>
                <a:lnTo>
                  <a:pt x="1173753" y="520611"/>
                </a:lnTo>
                <a:lnTo>
                  <a:pt x="1176863" y="529814"/>
                </a:lnTo>
                <a:lnTo>
                  <a:pt x="1178424" y="540845"/>
                </a:lnTo>
                <a:lnTo>
                  <a:pt x="1181547" y="551892"/>
                </a:lnTo>
                <a:lnTo>
                  <a:pt x="1183096" y="561079"/>
                </a:lnTo>
                <a:lnTo>
                  <a:pt x="1186219" y="570282"/>
                </a:lnTo>
                <a:lnTo>
                  <a:pt x="1187780" y="581328"/>
                </a:lnTo>
                <a:lnTo>
                  <a:pt x="1189342" y="590531"/>
                </a:lnTo>
                <a:lnTo>
                  <a:pt x="1192452" y="599719"/>
                </a:lnTo>
                <a:lnTo>
                  <a:pt x="1194013" y="610765"/>
                </a:lnTo>
                <a:lnTo>
                  <a:pt x="1194013" y="619968"/>
                </a:lnTo>
                <a:lnTo>
                  <a:pt x="1195575" y="630999"/>
                </a:lnTo>
                <a:lnTo>
                  <a:pt x="1198685" y="640202"/>
                </a:lnTo>
                <a:lnTo>
                  <a:pt x="1198685" y="651233"/>
                </a:lnTo>
                <a:lnTo>
                  <a:pt x="1200246" y="658592"/>
                </a:lnTo>
                <a:lnTo>
                  <a:pt x="1200246" y="669639"/>
                </a:lnTo>
                <a:lnTo>
                  <a:pt x="1201808" y="678842"/>
                </a:lnTo>
                <a:lnTo>
                  <a:pt x="1203369" y="689873"/>
                </a:lnTo>
                <a:lnTo>
                  <a:pt x="1203369" y="710122"/>
                </a:lnTo>
                <a:lnTo>
                  <a:pt x="1204917" y="719309"/>
                </a:lnTo>
                <a:lnTo>
                  <a:pt x="1204917" y="728512"/>
                </a:lnTo>
                <a:lnTo>
                  <a:pt x="1206479" y="737715"/>
                </a:lnTo>
                <a:lnTo>
                  <a:pt x="1206479" y="849946"/>
                </a:lnTo>
                <a:lnTo>
                  <a:pt x="1204917" y="859149"/>
                </a:lnTo>
                <a:lnTo>
                  <a:pt x="1204917" y="875696"/>
                </a:lnTo>
                <a:lnTo>
                  <a:pt x="1203369" y="884899"/>
                </a:lnTo>
                <a:lnTo>
                  <a:pt x="1203369" y="894101"/>
                </a:lnTo>
                <a:lnTo>
                  <a:pt x="1201808" y="903304"/>
                </a:lnTo>
                <a:lnTo>
                  <a:pt x="1201808" y="912507"/>
                </a:lnTo>
                <a:lnTo>
                  <a:pt x="1200246" y="921695"/>
                </a:lnTo>
                <a:lnTo>
                  <a:pt x="1198685" y="930897"/>
                </a:lnTo>
                <a:lnTo>
                  <a:pt x="1198685" y="945616"/>
                </a:lnTo>
                <a:lnTo>
                  <a:pt x="1197136" y="954819"/>
                </a:lnTo>
                <a:lnTo>
                  <a:pt x="1195575" y="964021"/>
                </a:lnTo>
                <a:lnTo>
                  <a:pt x="1194013" y="971381"/>
                </a:lnTo>
                <a:lnTo>
                  <a:pt x="1194013" y="980568"/>
                </a:lnTo>
                <a:lnTo>
                  <a:pt x="1192452" y="989771"/>
                </a:lnTo>
                <a:lnTo>
                  <a:pt x="1190890" y="998974"/>
                </a:lnTo>
                <a:lnTo>
                  <a:pt x="1189342" y="1006333"/>
                </a:lnTo>
                <a:lnTo>
                  <a:pt x="1187780" y="1013692"/>
                </a:lnTo>
                <a:lnTo>
                  <a:pt x="1187780" y="1022895"/>
                </a:lnTo>
                <a:lnTo>
                  <a:pt x="1186219" y="1030254"/>
                </a:lnTo>
                <a:lnTo>
                  <a:pt x="1184657" y="1039457"/>
                </a:lnTo>
                <a:lnTo>
                  <a:pt x="1183096" y="1046816"/>
                </a:lnTo>
                <a:lnTo>
                  <a:pt x="1181547" y="1056003"/>
                </a:lnTo>
                <a:lnTo>
                  <a:pt x="1178424" y="1065206"/>
                </a:lnTo>
                <a:lnTo>
                  <a:pt x="1178424" y="1072566"/>
                </a:lnTo>
                <a:lnTo>
                  <a:pt x="1176863" y="1078081"/>
                </a:lnTo>
                <a:lnTo>
                  <a:pt x="1175301" y="1085440"/>
                </a:lnTo>
                <a:lnTo>
                  <a:pt x="1173753" y="1092815"/>
                </a:lnTo>
                <a:lnTo>
                  <a:pt x="1173753" y="1100174"/>
                </a:lnTo>
                <a:lnTo>
                  <a:pt x="1172191" y="1105690"/>
                </a:lnTo>
                <a:lnTo>
                  <a:pt x="1170630" y="1113049"/>
                </a:lnTo>
                <a:lnTo>
                  <a:pt x="1169068" y="1120408"/>
                </a:lnTo>
                <a:lnTo>
                  <a:pt x="1167507" y="1125923"/>
                </a:lnTo>
                <a:lnTo>
                  <a:pt x="1165958" y="1131439"/>
                </a:lnTo>
                <a:lnTo>
                  <a:pt x="1165958" y="1136970"/>
                </a:lnTo>
                <a:lnTo>
                  <a:pt x="1164397" y="1142486"/>
                </a:lnTo>
                <a:lnTo>
                  <a:pt x="1162835" y="1146157"/>
                </a:lnTo>
                <a:lnTo>
                  <a:pt x="1161274" y="1151688"/>
                </a:lnTo>
                <a:lnTo>
                  <a:pt x="1161274" y="1157204"/>
                </a:lnTo>
                <a:lnTo>
                  <a:pt x="1159725" y="1162719"/>
                </a:lnTo>
                <a:lnTo>
                  <a:pt x="1158164" y="1170079"/>
                </a:lnTo>
                <a:lnTo>
                  <a:pt x="1156602" y="1179281"/>
                </a:lnTo>
                <a:lnTo>
                  <a:pt x="1155041" y="1186641"/>
                </a:lnTo>
                <a:lnTo>
                  <a:pt x="1151931" y="1194000"/>
                </a:lnTo>
                <a:lnTo>
                  <a:pt x="1151931" y="1199515"/>
                </a:lnTo>
                <a:lnTo>
                  <a:pt x="1150369" y="1205046"/>
                </a:lnTo>
                <a:lnTo>
                  <a:pt x="1148808" y="1210562"/>
                </a:lnTo>
                <a:lnTo>
                  <a:pt x="1147246" y="1216077"/>
                </a:lnTo>
                <a:lnTo>
                  <a:pt x="1145685" y="1223437"/>
                </a:lnTo>
                <a:lnTo>
                  <a:pt x="1144136" y="1230796"/>
                </a:lnTo>
                <a:lnTo>
                  <a:pt x="1141013" y="1234483"/>
                </a:lnTo>
                <a:lnTo>
                  <a:pt x="1141013" y="1239999"/>
                </a:lnTo>
                <a:lnTo>
                  <a:pt x="1137890" y="1243670"/>
                </a:lnTo>
                <a:lnTo>
                  <a:pt x="1136342" y="1249201"/>
                </a:lnTo>
                <a:lnTo>
                  <a:pt x="1131657" y="1239999"/>
                </a:lnTo>
                <a:lnTo>
                  <a:pt x="1125424" y="1230796"/>
                </a:lnTo>
                <a:lnTo>
                  <a:pt x="1120753" y="1221593"/>
                </a:lnTo>
                <a:lnTo>
                  <a:pt x="1114520" y="1214234"/>
                </a:lnTo>
                <a:lnTo>
                  <a:pt x="1109835" y="1205046"/>
                </a:lnTo>
                <a:lnTo>
                  <a:pt x="1103602" y="1197687"/>
                </a:lnTo>
                <a:lnTo>
                  <a:pt x="1097369" y="1190312"/>
                </a:lnTo>
                <a:lnTo>
                  <a:pt x="1091136" y="1182953"/>
                </a:lnTo>
                <a:lnTo>
                  <a:pt x="1084903" y="1173766"/>
                </a:lnTo>
                <a:lnTo>
                  <a:pt x="1078657" y="1166407"/>
                </a:lnTo>
                <a:lnTo>
                  <a:pt x="1075547" y="1162719"/>
                </a:lnTo>
                <a:lnTo>
                  <a:pt x="1070863" y="1159048"/>
                </a:lnTo>
                <a:lnTo>
                  <a:pt x="1066191" y="1155360"/>
                </a:lnTo>
                <a:lnTo>
                  <a:pt x="1061520" y="1153517"/>
                </a:lnTo>
                <a:lnTo>
                  <a:pt x="1058397" y="1149845"/>
                </a:lnTo>
                <a:lnTo>
                  <a:pt x="1053725" y="1146157"/>
                </a:lnTo>
                <a:lnTo>
                  <a:pt x="1049041" y="1142486"/>
                </a:lnTo>
                <a:lnTo>
                  <a:pt x="1044369" y="1140642"/>
                </a:lnTo>
                <a:lnTo>
                  <a:pt x="1039698" y="1136970"/>
                </a:lnTo>
                <a:lnTo>
                  <a:pt x="1033452" y="1135126"/>
                </a:lnTo>
                <a:lnTo>
                  <a:pt x="1028780" y="1133283"/>
                </a:lnTo>
                <a:lnTo>
                  <a:pt x="1022547" y="1131439"/>
                </a:lnTo>
                <a:lnTo>
                  <a:pt x="1017863" y="1127767"/>
                </a:lnTo>
                <a:lnTo>
                  <a:pt x="1011630" y="1125923"/>
                </a:lnTo>
                <a:lnTo>
                  <a:pt x="1006958" y="1122252"/>
                </a:lnTo>
                <a:lnTo>
                  <a:pt x="1000725" y="1120408"/>
                </a:lnTo>
                <a:lnTo>
                  <a:pt x="996041" y="1116721"/>
                </a:lnTo>
                <a:lnTo>
                  <a:pt x="989808" y="1114892"/>
                </a:lnTo>
                <a:lnTo>
                  <a:pt x="985136" y="1113049"/>
                </a:lnTo>
                <a:lnTo>
                  <a:pt x="978904" y="1113049"/>
                </a:lnTo>
                <a:lnTo>
                  <a:pt x="972657" y="1109361"/>
                </a:lnTo>
                <a:lnTo>
                  <a:pt x="967986" y="1107533"/>
                </a:lnTo>
                <a:lnTo>
                  <a:pt x="961753" y="1105690"/>
                </a:lnTo>
                <a:lnTo>
                  <a:pt x="955520" y="1105690"/>
                </a:lnTo>
                <a:lnTo>
                  <a:pt x="950835" y="1103846"/>
                </a:lnTo>
                <a:lnTo>
                  <a:pt x="944603" y="1102002"/>
                </a:lnTo>
                <a:lnTo>
                  <a:pt x="938370" y="1100174"/>
                </a:lnTo>
                <a:lnTo>
                  <a:pt x="932137" y="1100174"/>
                </a:lnTo>
                <a:lnTo>
                  <a:pt x="927465" y="1098330"/>
                </a:lnTo>
                <a:lnTo>
                  <a:pt x="922781" y="1098330"/>
                </a:lnTo>
                <a:lnTo>
                  <a:pt x="918109" y="1096487"/>
                </a:lnTo>
                <a:lnTo>
                  <a:pt x="911876" y="1096487"/>
                </a:lnTo>
                <a:lnTo>
                  <a:pt x="907192" y="1094643"/>
                </a:lnTo>
                <a:lnTo>
                  <a:pt x="890054" y="1094643"/>
                </a:lnTo>
                <a:lnTo>
                  <a:pt x="885370" y="1092815"/>
                </a:lnTo>
                <a:lnTo>
                  <a:pt x="880698" y="1092815"/>
                </a:lnTo>
                <a:lnTo>
                  <a:pt x="877575" y="1090971"/>
                </a:lnTo>
                <a:lnTo>
                  <a:pt x="799643" y="1090971"/>
                </a:lnTo>
                <a:lnTo>
                  <a:pt x="793397" y="1092815"/>
                </a:lnTo>
                <a:lnTo>
                  <a:pt x="776260" y="1092815"/>
                </a:lnTo>
                <a:lnTo>
                  <a:pt x="773137" y="1094643"/>
                </a:lnTo>
                <a:lnTo>
                  <a:pt x="770027" y="1094643"/>
                </a:lnTo>
                <a:lnTo>
                  <a:pt x="771575" y="1092815"/>
                </a:lnTo>
                <a:lnTo>
                  <a:pt x="771575" y="1083612"/>
                </a:lnTo>
                <a:lnTo>
                  <a:pt x="773137" y="1076253"/>
                </a:lnTo>
                <a:lnTo>
                  <a:pt x="773137" y="1070722"/>
                </a:lnTo>
                <a:lnTo>
                  <a:pt x="774698" y="1065206"/>
                </a:lnTo>
                <a:lnTo>
                  <a:pt x="774698" y="1056003"/>
                </a:lnTo>
                <a:lnTo>
                  <a:pt x="776260" y="1048644"/>
                </a:lnTo>
                <a:lnTo>
                  <a:pt x="776260" y="1028410"/>
                </a:lnTo>
                <a:lnTo>
                  <a:pt x="777821" y="1021051"/>
                </a:lnTo>
                <a:lnTo>
                  <a:pt x="777821" y="1013692"/>
                </a:lnTo>
                <a:lnTo>
                  <a:pt x="779370" y="1004489"/>
                </a:lnTo>
                <a:lnTo>
                  <a:pt x="779370" y="912507"/>
                </a:lnTo>
                <a:lnTo>
                  <a:pt x="777821" y="905148"/>
                </a:lnTo>
                <a:lnTo>
                  <a:pt x="777821" y="881227"/>
                </a:lnTo>
                <a:lnTo>
                  <a:pt x="776260" y="873868"/>
                </a:lnTo>
                <a:lnTo>
                  <a:pt x="776260" y="864665"/>
                </a:lnTo>
                <a:lnTo>
                  <a:pt x="774698" y="857306"/>
                </a:lnTo>
                <a:lnTo>
                  <a:pt x="773137" y="848103"/>
                </a:lnTo>
                <a:lnTo>
                  <a:pt x="771575" y="838900"/>
                </a:lnTo>
                <a:lnTo>
                  <a:pt x="771575" y="829712"/>
                </a:lnTo>
                <a:lnTo>
                  <a:pt x="770027" y="820510"/>
                </a:lnTo>
                <a:lnTo>
                  <a:pt x="770027" y="794745"/>
                </a:lnTo>
                <a:lnTo>
                  <a:pt x="768465" y="791073"/>
                </a:lnTo>
                <a:lnTo>
                  <a:pt x="768465" y="785557"/>
                </a:lnTo>
                <a:lnTo>
                  <a:pt x="766904" y="781870"/>
                </a:lnTo>
                <a:lnTo>
                  <a:pt x="766904" y="770824"/>
                </a:lnTo>
                <a:lnTo>
                  <a:pt x="765342" y="761636"/>
                </a:lnTo>
                <a:lnTo>
                  <a:pt x="765342" y="678842"/>
                </a:lnTo>
                <a:lnTo>
                  <a:pt x="766904" y="673310"/>
                </a:lnTo>
                <a:lnTo>
                  <a:pt x="766904" y="658592"/>
                </a:lnTo>
                <a:lnTo>
                  <a:pt x="770027" y="649405"/>
                </a:lnTo>
                <a:lnTo>
                  <a:pt x="770027" y="640202"/>
                </a:lnTo>
                <a:lnTo>
                  <a:pt x="771575" y="634686"/>
                </a:lnTo>
                <a:lnTo>
                  <a:pt x="771575" y="629155"/>
                </a:lnTo>
                <a:lnTo>
                  <a:pt x="773137" y="623640"/>
                </a:lnTo>
                <a:lnTo>
                  <a:pt x="773137" y="619968"/>
                </a:lnTo>
                <a:lnTo>
                  <a:pt x="776260" y="610765"/>
                </a:lnTo>
                <a:lnTo>
                  <a:pt x="777821" y="601562"/>
                </a:lnTo>
                <a:lnTo>
                  <a:pt x="780931" y="594203"/>
                </a:lnTo>
                <a:lnTo>
                  <a:pt x="784054" y="588688"/>
                </a:lnTo>
                <a:lnTo>
                  <a:pt x="787164" y="581328"/>
                </a:lnTo>
                <a:lnTo>
                  <a:pt x="790287" y="573969"/>
                </a:lnTo>
                <a:lnTo>
                  <a:pt x="793397" y="568438"/>
                </a:lnTo>
                <a:lnTo>
                  <a:pt x="796520" y="561079"/>
                </a:lnTo>
                <a:lnTo>
                  <a:pt x="799643" y="555564"/>
                </a:lnTo>
                <a:lnTo>
                  <a:pt x="802753" y="550048"/>
                </a:lnTo>
                <a:lnTo>
                  <a:pt x="807438" y="542689"/>
                </a:lnTo>
                <a:lnTo>
                  <a:pt x="810548" y="537173"/>
                </a:lnTo>
                <a:lnTo>
                  <a:pt x="815232" y="529814"/>
                </a:lnTo>
                <a:lnTo>
                  <a:pt x="818342" y="524283"/>
                </a:lnTo>
                <a:lnTo>
                  <a:pt x="823014" y="520611"/>
                </a:lnTo>
                <a:lnTo>
                  <a:pt x="826137" y="515096"/>
                </a:lnTo>
                <a:lnTo>
                  <a:pt x="830808" y="509565"/>
                </a:lnTo>
                <a:lnTo>
                  <a:pt x="833931" y="504049"/>
                </a:lnTo>
                <a:lnTo>
                  <a:pt x="838603" y="498534"/>
                </a:lnTo>
                <a:lnTo>
                  <a:pt x="843287" y="493018"/>
                </a:lnTo>
                <a:lnTo>
                  <a:pt x="847959" y="487487"/>
                </a:lnTo>
                <a:lnTo>
                  <a:pt x="852643" y="483815"/>
                </a:lnTo>
                <a:lnTo>
                  <a:pt x="857315" y="478284"/>
                </a:lnTo>
                <a:lnTo>
                  <a:pt x="861986" y="472769"/>
                </a:lnTo>
                <a:lnTo>
                  <a:pt x="866671" y="469097"/>
                </a:lnTo>
                <a:lnTo>
                  <a:pt x="871342" y="465410"/>
                </a:lnTo>
                <a:lnTo>
                  <a:pt x="877575" y="459894"/>
                </a:lnTo>
                <a:lnTo>
                  <a:pt x="880698" y="456207"/>
                </a:lnTo>
                <a:lnTo>
                  <a:pt x="885370" y="452535"/>
                </a:lnTo>
                <a:lnTo>
                  <a:pt x="890054" y="448848"/>
                </a:lnTo>
                <a:lnTo>
                  <a:pt x="894726" y="443332"/>
                </a:lnTo>
                <a:lnTo>
                  <a:pt x="899397" y="439660"/>
                </a:lnTo>
                <a:lnTo>
                  <a:pt x="904082" y="435973"/>
                </a:lnTo>
                <a:lnTo>
                  <a:pt x="908753" y="434129"/>
                </a:lnTo>
                <a:lnTo>
                  <a:pt x="914986" y="428614"/>
                </a:lnTo>
                <a:lnTo>
                  <a:pt x="919671" y="424942"/>
                </a:lnTo>
                <a:lnTo>
                  <a:pt x="924342" y="421255"/>
                </a:lnTo>
                <a:lnTo>
                  <a:pt x="927465" y="419411"/>
                </a:lnTo>
                <a:lnTo>
                  <a:pt x="932137" y="415739"/>
                </a:lnTo>
                <a:lnTo>
                  <a:pt x="936808" y="413895"/>
                </a:lnTo>
                <a:lnTo>
                  <a:pt x="941493" y="410224"/>
                </a:lnTo>
                <a:lnTo>
                  <a:pt x="944603" y="408380"/>
                </a:lnTo>
                <a:lnTo>
                  <a:pt x="949287" y="404693"/>
                </a:lnTo>
                <a:lnTo>
                  <a:pt x="953959" y="402864"/>
                </a:lnTo>
                <a:lnTo>
                  <a:pt x="958630" y="399177"/>
                </a:lnTo>
                <a:lnTo>
                  <a:pt x="961753" y="397333"/>
                </a:lnTo>
                <a:lnTo>
                  <a:pt x="969548" y="391818"/>
                </a:lnTo>
                <a:lnTo>
                  <a:pt x="975780" y="389974"/>
                </a:lnTo>
                <a:lnTo>
                  <a:pt x="982013" y="386302"/>
                </a:lnTo>
                <a:lnTo>
                  <a:pt x="986698" y="382615"/>
                </a:lnTo>
                <a:lnTo>
                  <a:pt x="991369" y="380787"/>
                </a:lnTo>
                <a:lnTo>
                  <a:pt x="996041" y="378943"/>
                </a:lnTo>
                <a:lnTo>
                  <a:pt x="1000725" y="375256"/>
                </a:lnTo>
                <a:lnTo>
                  <a:pt x="1002287" y="375256"/>
                </a:lnTo>
                <a:lnTo>
                  <a:pt x="974219" y="338460"/>
                </a:lnTo>
                <a:lnTo>
                  <a:pt x="969548" y="340304"/>
                </a:lnTo>
                <a:lnTo>
                  <a:pt x="964876" y="342147"/>
                </a:lnTo>
                <a:lnTo>
                  <a:pt x="960191" y="343975"/>
                </a:lnTo>
                <a:lnTo>
                  <a:pt x="955520" y="345819"/>
                </a:lnTo>
                <a:lnTo>
                  <a:pt x="950835" y="347663"/>
                </a:lnTo>
                <a:lnTo>
                  <a:pt x="946164" y="349506"/>
                </a:lnTo>
                <a:lnTo>
                  <a:pt x="941493" y="351335"/>
                </a:lnTo>
                <a:lnTo>
                  <a:pt x="936808" y="355022"/>
                </a:lnTo>
                <a:lnTo>
                  <a:pt x="932137" y="356866"/>
                </a:lnTo>
                <a:lnTo>
                  <a:pt x="927465" y="358694"/>
                </a:lnTo>
                <a:lnTo>
                  <a:pt x="924342" y="362381"/>
                </a:lnTo>
                <a:lnTo>
                  <a:pt x="919671" y="364225"/>
                </a:lnTo>
                <a:lnTo>
                  <a:pt x="914986" y="367897"/>
                </a:lnTo>
                <a:lnTo>
                  <a:pt x="910315" y="369740"/>
                </a:lnTo>
                <a:lnTo>
                  <a:pt x="905630" y="373412"/>
                </a:lnTo>
                <a:lnTo>
                  <a:pt x="899397" y="375256"/>
                </a:lnTo>
                <a:lnTo>
                  <a:pt x="894726" y="378943"/>
                </a:lnTo>
                <a:lnTo>
                  <a:pt x="890054" y="380787"/>
                </a:lnTo>
                <a:lnTo>
                  <a:pt x="885370" y="384459"/>
                </a:lnTo>
                <a:lnTo>
                  <a:pt x="880698" y="386302"/>
                </a:lnTo>
                <a:lnTo>
                  <a:pt x="877575" y="388146"/>
                </a:lnTo>
                <a:lnTo>
                  <a:pt x="872904" y="391818"/>
                </a:lnTo>
                <a:lnTo>
                  <a:pt x="868219" y="395505"/>
                </a:lnTo>
                <a:lnTo>
                  <a:pt x="863548" y="399177"/>
                </a:lnTo>
                <a:lnTo>
                  <a:pt x="858876" y="401021"/>
                </a:lnTo>
                <a:lnTo>
                  <a:pt x="854192" y="404693"/>
                </a:lnTo>
                <a:lnTo>
                  <a:pt x="849520" y="408380"/>
                </a:lnTo>
                <a:lnTo>
                  <a:pt x="844849" y="412052"/>
                </a:lnTo>
                <a:lnTo>
                  <a:pt x="841726" y="415739"/>
                </a:lnTo>
                <a:lnTo>
                  <a:pt x="837054" y="419411"/>
                </a:lnTo>
                <a:lnTo>
                  <a:pt x="832370" y="423098"/>
                </a:lnTo>
                <a:lnTo>
                  <a:pt x="827698" y="428614"/>
                </a:lnTo>
                <a:lnTo>
                  <a:pt x="819904" y="435973"/>
                </a:lnTo>
                <a:lnTo>
                  <a:pt x="812109" y="443332"/>
                </a:lnTo>
                <a:lnTo>
                  <a:pt x="804315" y="450691"/>
                </a:lnTo>
                <a:lnTo>
                  <a:pt x="796520" y="459894"/>
                </a:lnTo>
                <a:lnTo>
                  <a:pt x="788726" y="467253"/>
                </a:lnTo>
                <a:lnTo>
                  <a:pt x="780931" y="476456"/>
                </a:lnTo>
                <a:lnTo>
                  <a:pt x="774698" y="485659"/>
                </a:lnTo>
                <a:lnTo>
                  <a:pt x="766904" y="494846"/>
                </a:lnTo>
                <a:lnTo>
                  <a:pt x="762232" y="504049"/>
                </a:lnTo>
                <a:lnTo>
                  <a:pt x="755986" y="515096"/>
                </a:lnTo>
                <a:lnTo>
                  <a:pt x="752876" y="518768"/>
                </a:lnTo>
                <a:lnTo>
                  <a:pt x="749753" y="522455"/>
                </a:lnTo>
                <a:lnTo>
                  <a:pt x="748192" y="527971"/>
                </a:lnTo>
                <a:lnTo>
                  <a:pt x="745082" y="533486"/>
                </a:lnTo>
                <a:lnTo>
                  <a:pt x="741959" y="539002"/>
                </a:lnTo>
                <a:lnTo>
                  <a:pt x="740397" y="544533"/>
                </a:lnTo>
                <a:lnTo>
                  <a:pt x="737287" y="550048"/>
                </a:lnTo>
                <a:lnTo>
                  <a:pt x="735726" y="555564"/>
                </a:lnTo>
                <a:lnTo>
                  <a:pt x="734164" y="561079"/>
                </a:lnTo>
                <a:lnTo>
                  <a:pt x="731054" y="566610"/>
                </a:lnTo>
                <a:lnTo>
                  <a:pt x="729493" y="572126"/>
                </a:lnTo>
                <a:lnTo>
                  <a:pt x="726370" y="577641"/>
                </a:lnTo>
                <a:lnTo>
                  <a:pt x="726370" y="583172"/>
                </a:lnTo>
                <a:lnTo>
                  <a:pt x="724821" y="588688"/>
                </a:lnTo>
                <a:lnTo>
                  <a:pt x="723260" y="594203"/>
                </a:lnTo>
                <a:lnTo>
                  <a:pt x="721698" y="599719"/>
                </a:lnTo>
                <a:lnTo>
                  <a:pt x="721698" y="605250"/>
                </a:lnTo>
                <a:lnTo>
                  <a:pt x="720137" y="610765"/>
                </a:lnTo>
                <a:lnTo>
                  <a:pt x="718575" y="616281"/>
                </a:lnTo>
                <a:lnTo>
                  <a:pt x="717027" y="621796"/>
                </a:lnTo>
                <a:lnTo>
                  <a:pt x="717027" y="632843"/>
                </a:lnTo>
                <a:lnTo>
                  <a:pt x="715465" y="638358"/>
                </a:lnTo>
                <a:lnTo>
                  <a:pt x="715465" y="645717"/>
                </a:lnTo>
                <a:lnTo>
                  <a:pt x="713904" y="651233"/>
                </a:lnTo>
                <a:lnTo>
                  <a:pt x="712342" y="656764"/>
                </a:lnTo>
                <a:lnTo>
                  <a:pt x="712342" y="708278"/>
                </a:lnTo>
                <a:lnTo>
                  <a:pt x="710781" y="715637"/>
                </a:lnTo>
                <a:lnTo>
                  <a:pt x="712342" y="721153"/>
                </a:lnTo>
                <a:lnTo>
                  <a:pt x="712342" y="765308"/>
                </a:lnTo>
                <a:lnTo>
                  <a:pt x="713904" y="770824"/>
                </a:lnTo>
                <a:lnTo>
                  <a:pt x="715465" y="776355"/>
                </a:lnTo>
                <a:lnTo>
                  <a:pt x="715465" y="787386"/>
                </a:lnTo>
                <a:lnTo>
                  <a:pt x="717027" y="792917"/>
                </a:lnTo>
                <a:lnTo>
                  <a:pt x="717027" y="813150"/>
                </a:lnTo>
                <a:lnTo>
                  <a:pt x="718575" y="822353"/>
                </a:lnTo>
                <a:lnTo>
                  <a:pt x="718575" y="827869"/>
                </a:lnTo>
                <a:lnTo>
                  <a:pt x="720137" y="833384"/>
                </a:lnTo>
                <a:lnTo>
                  <a:pt x="720137" y="842587"/>
                </a:lnTo>
                <a:lnTo>
                  <a:pt x="721698" y="851790"/>
                </a:lnTo>
                <a:lnTo>
                  <a:pt x="721698" y="860977"/>
                </a:lnTo>
                <a:lnTo>
                  <a:pt x="723260" y="868337"/>
                </a:lnTo>
                <a:lnTo>
                  <a:pt x="723260" y="875696"/>
                </a:lnTo>
                <a:lnTo>
                  <a:pt x="724821" y="883055"/>
                </a:lnTo>
                <a:lnTo>
                  <a:pt x="724821" y="1017379"/>
                </a:lnTo>
                <a:lnTo>
                  <a:pt x="723260" y="1024739"/>
                </a:lnTo>
                <a:lnTo>
                  <a:pt x="723260" y="1044972"/>
                </a:lnTo>
                <a:lnTo>
                  <a:pt x="721698" y="1050488"/>
                </a:lnTo>
                <a:lnTo>
                  <a:pt x="721698" y="1057847"/>
                </a:lnTo>
                <a:lnTo>
                  <a:pt x="720137" y="1065206"/>
                </a:lnTo>
                <a:lnTo>
                  <a:pt x="720137" y="1068894"/>
                </a:lnTo>
                <a:lnTo>
                  <a:pt x="718575" y="1076253"/>
                </a:lnTo>
                <a:lnTo>
                  <a:pt x="718575" y="1081768"/>
                </a:lnTo>
                <a:lnTo>
                  <a:pt x="717027" y="1089128"/>
                </a:lnTo>
                <a:lnTo>
                  <a:pt x="717027" y="1098330"/>
                </a:lnTo>
                <a:lnTo>
                  <a:pt x="715465" y="1107533"/>
                </a:lnTo>
                <a:lnTo>
                  <a:pt x="712342" y="1114892"/>
                </a:lnTo>
                <a:lnTo>
                  <a:pt x="710781" y="1124080"/>
                </a:lnTo>
                <a:lnTo>
                  <a:pt x="709233" y="1129611"/>
                </a:lnTo>
                <a:lnTo>
                  <a:pt x="706109" y="1136970"/>
                </a:lnTo>
                <a:lnTo>
                  <a:pt x="704548" y="1142486"/>
                </a:lnTo>
                <a:lnTo>
                  <a:pt x="701438" y="1148001"/>
                </a:lnTo>
                <a:lnTo>
                  <a:pt x="698315" y="1153517"/>
                </a:lnTo>
                <a:lnTo>
                  <a:pt x="695205" y="1157204"/>
                </a:lnTo>
                <a:lnTo>
                  <a:pt x="692082" y="1160876"/>
                </a:lnTo>
                <a:lnTo>
                  <a:pt x="688959" y="1164563"/>
                </a:lnTo>
                <a:lnTo>
                  <a:pt x="682726" y="1168235"/>
                </a:lnTo>
                <a:lnTo>
                  <a:pt x="674932" y="1171922"/>
                </a:lnTo>
                <a:lnTo>
                  <a:pt x="671822" y="1170079"/>
                </a:lnTo>
                <a:lnTo>
                  <a:pt x="662466" y="1170079"/>
                </a:lnTo>
                <a:lnTo>
                  <a:pt x="657794" y="1168235"/>
                </a:lnTo>
                <a:lnTo>
                  <a:pt x="645315" y="1168235"/>
                </a:lnTo>
                <a:lnTo>
                  <a:pt x="640644" y="1166407"/>
                </a:lnTo>
                <a:lnTo>
                  <a:pt x="632849" y="1164563"/>
                </a:lnTo>
                <a:lnTo>
                  <a:pt x="626616" y="1162719"/>
                </a:lnTo>
                <a:lnTo>
                  <a:pt x="617260" y="1160876"/>
                </a:lnTo>
                <a:lnTo>
                  <a:pt x="614137" y="1159048"/>
                </a:lnTo>
                <a:lnTo>
                  <a:pt x="611027" y="1159048"/>
                </a:lnTo>
                <a:lnTo>
                  <a:pt x="606343" y="1157204"/>
                </a:lnTo>
                <a:lnTo>
                  <a:pt x="601671" y="1157204"/>
                </a:lnTo>
                <a:lnTo>
                  <a:pt x="597000" y="1155360"/>
                </a:lnTo>
                <a:lnTo>
                  <a:pt x="592315" y="1153517"/>
                </a:lnTo>
                <a:lnTo>
                  <a:pt x="587644" y="1153517"/>
                </a:lnTo>
                <a:lnTo>
                  <a:pt x="582972" y="1151688"/>
                </a:lnTo>
                <a:lnTo>
                  <a:pt x="578288" y="1149845"/>
                </a:lnTo>
                <a:lnTo>
                  <a:pt x="573616" y="1148001"/>
                </a:lnTo>
                <a:lnTo>
                  <a:pt x="567383" y="1146157"/>
                </a:lnTo>
                <a:lnTo>
                  <a:pt x="562699" y="1144329"/>
                </a:lnTo>
                <a:lnTo>
                  <a:pt x="558027" y="1142486"/>
                </a:lnTo>
                <a:lnTo>
                  <a:pt x="551794" y="1140642"/>
                </a:lnTo>
                <a:lnTo>
                  <a:pt x="547110" y="1138798"/>
                </a:lnTo>
                <a:lnTo>
                  <a:pt x="540877" y="1136970"/>
                </a:lnTo>
                <a:lnTo>
                  <a:pt x="534644" y="1135126"/>
                </a:lnTo>
                <a:lnTo>
                  <a:pt x="528411" y="1133283"/>
                </a:lnTo>
                <a:lnTo>
                  <a:pt x="523726" y="1129611"/>
                </a:lnTo>
                <a:lnTo>
                  <a:pt x="517493" y="1127767"/>
                </a:lnTo>
                <a:lnTo>
                  <a:pt x="511260" y="1125923"/>
                </a:lnTo>
                <a:lnTo>
                  <a:pt x="505027" y="1122252"/>
                </a:lnTo>
                <a:lnTo>
                  <a:pt x="498794" y="1120408"/>
                </a:lnTo>
                <a:lnTo>
                  <a:pt x="491000" y="1118564"/>
                </a:lnTo>
                <a:lnTo>
                  <a:pt x="484767" y="1114892"/>
                </a:lnTo>
                <a:lnTo>
                  <a:pt x="478521" y="1111205"/>
                </a:lnTo>
                <a:lnTo>
                  <a:pt x="472288" y="1109361"/>
                </a:lnTo>
                <a:lnTo>
                  <a:pt x="464493" y="1105690"/>
                </a:lnTo>
                <a:lnTo>
                  <a:pt x="458260" y="1102002"/>
                </a:lnTo>
                <a:lnTo>
                  <a:pt x="450466" y="1098330"/>
                </a:lnTo>
                <a:lnTo>
                  <a:pt x="444233" y="1094643"/>
                </a:lnTo>
                <a:lnTo>
                  <a:pt x="436438" y="1092815"/>
                </a:lnTo>
                <a:lnTo>
                  <a:pt x="430206" y="1087284"/>
                </a:lnTo>
                <a:lnTo>
                  <a:pt x="422411" y="1085440"/>
                </a:lnTo>
                <a:lnTo>
                  <a:pt x="414617" y="1079925"/>
                </a:lnTo>
                <a:lnTo>
                  <a:pt x="406822" y="1078081"/>
                </a:lnTo>
                <a:lnTo>
                  <a:pt x="400589" y="1072566"/>
                </a:lnTo>
                <a:lnTo>
                  <a:pt x="392795" y="1068894"/>
                </a:lnTo>
                <a:lnTo>
                  <a:pt x="385000" y="1065206"/>
                </a:lnTo>
                <a:lnTo>
                  <a:pt x="375644" y="1061535"/>
                </a:lnTo>
                <a:lnTo>
                  <a:pt x="369411" y="1056003"/>
                </a:lnTo>
                <a:lnTo>
                  <a:pt x="361617" y="1052332"/>
                </a:lnTo>
                <a:lnTo>
                  <a:pt x="353822" y="1046816"/>
                </a:lnTo>
                <a:lnTo>
                  <a:pt x="347589" y="1043129"/>
                </a:lnTo>
                <a:lnTo>
                  <a:pt x="341356" y="1037613"/>
                </a:lnTo>
                <a:lnTo>
                  <a:pt x="333562" y="1033926"/>
                </a:lnTo>
                <a:lnTo>
                  <a:pt x="327329" y="1028410"/>
                </a:lnTo>
                <a:lnTo>
                  <a:pt x="321083" y="1024739"/>
                </a:lnTo>
                <a:lnTo>
                  <a:pt x="314850" y="1019208"/>
                </a:lnTo>
                <a:lnTo>
                  <a:pt x="310178" y="1013692"/>
                </a:lnTo>
                <a:lnTo>
                  <a:pt x="303945" y="1008177"/>
                </a:lnTo>
                <a:lnTo>
                  <a:pt x="299261" y="1004489"/>
                </a:lnTo>
                <a:lnTo>
                  <a:pt x="294589" y="998974"/>
                </a:lnTo>
                <a:lnTo>
                  <a:pt x="289918" y="993458"/>
                </a:lnTo>
                <a:lnTo>
                  <a:pt x="283672" y="987943"/>
                </a:lnTo>
                <a:lnTo>
                  <a:pt x="279000" y="984255"/>
                </a:lnTo>
                <a:lnTo>
                  <a:pt x="274329" y="976896"/>
                </a:lnTo>
                <a:lnTo>
                  <a:pt x="269644" y="971381"/>
                </a:lnTo>
                <a:lnTo>
                  <a:pt x="264973" y="965850"/>
                </a:lnTo>
                <a:lnTo>
                  <a:pt x="258740" y="960334"/>
                </a:lnTo>
                <a:lnTo>
                  <a:pt x="254055" y="952975"/>
                </a:lnTo>
                <a:lnTo>
                  <a:pt x="249384" y="945616"/>
                </a:lnTo>
                <a:lnTo>
                  <a:pt x="244712" y="940100"/>
                </a:lnTo>
                <a:lnTo>
                  <a:pt x="238466" y="932741"/>
                </a:lnTo>
                <a:lnTo>
                  <a:pt x="235356" y="927226"/>
                </a:lnTo>
                <a:lnTo>
                  <a:pt x="229123" y="919866"/>
                </a:lnTo>
                <a:lnTo>
                  <a:pt x="222890" y="910664"/>
                </a:lnTo>
                <a:lnTo>
                  <a:pt x="216644" y="903304"/>
                </a:lnTo>
                <a:lnTo>
                  <a:pt x="210411" y="895945"/>
                </a:lnTo>
                <a:lnTo>
                  <a:pt x="204178" y="886742"/>
                </a:lnTo>
                <a:lnTo>
                  <a:pt x="197945" y="879383"/>
                </a:lnTo>
                <a:lnTo>
                  <a:pt x="190151" y="870180"/>
                </a:lnTo>
                <a:lnTo>
                  <a:pt x="104451" y="820510"/>
                </a:lnTo>
                <a:lnTo>
                  <a:pt x="106026" y="813150"/>
                </a:lnTo>
                <a:lnTo>
                  <a:pt x="106026" y="805791"/>
                </a:lnTo>
                <a:lnTo>
                  <a:pt x="107469" y="800276"/>
                </a:lnTo>
                <a:lnTo>
                  <a:pt x="109044" y="792917"/>
                </a:lnTo>
                <a:lnTo>
                  <a:pt x="110618" y="785557"/>
                </a:lnTo>
                <a:lnTo>
                  <a:pt x="110618" y="780026"/>
                </a:lnTo>
                <a:lnTo>
                  <a:pt x="112193" y="772667"/>
                </a:lnTo>
                <a:lnTo>
                  <a:pt x="112193" y="765308"/>
                </a:lnTo>
                <a:lnTo>
                  <a:pt x="115342" y="757949"/>
                </a:lnTo>
                <a:lnTo>
                  <a:pt x="115342" y="750590"/>
                </a:lnTo>
                <a:lnTo>
                  <a:pt x="118492" y="743230"/>
                </a:lnTo>
                <a:lnTo>
                  <a:pt x="118492" y="737715"/>
                </a:lnTo>
                <a:lnTo>
                  <a:pt x="121510" y="730356"/>
                </a:lnTo>
                <a:lnTo>
                  <a:pt x="121510" y="722997"/>
                </a:lnTo>
                <a:lnTo>
                  <a:pt x="124659" y="715637"/>
                </a:lnTo>
                <a:lnTo>
                  <a:pt x="124659" y="710122"/>
                </a:lnTo>
                <a:lnTo>
                  <a:pt x="127808" y="700919"/>
                </a:lnTo>
                <a:lnTo>
                  <a:pt x="129383" y="695404"/>
                </a:lnTo>
                <a:lnTo>
                  <a:pt x="130957" y="688044"/>
                </a:lnTo>
                <a:lnTo>
                  <a:pt x="133976" y="680670"/>
                </a:lnTo>
                <a:lnTo>
                  <a:pt x="135550" y="673310"/>
                </a:lnTo>
                <a:lnTo>
                  <a:pt x="137125" y="667795"/>
                </a:lnTo>
                <a:lnTo>
                  <a:pt x="138699" y="660436"/>
                </a:lnTo>
                <a:lnTo>
                  <a:pt x="140274" y="653077"/>
                </a:lnTo>
                <a:lnTo>
                  <a:pt x="143423" y="647561"/>
                </a:lnTo>
                <a:lnTo>
                  <a:pt x="144946" y="640202"/>
                </a:lnTo>
                <a:lnTo>
                  <a:pt x="148069" y="634686"/>
                </a:lnTo>
                <a:lnTo>
                  <a:pt x="149617" y="627327"/>
                </a:lnTo>
                <a:lnTo>
                  <a:pt x="151178" y="621796"/>
                </a:lnTo>
                <a:lnTo>
                  <a:pt x="152740" y="614437"/>
                </a:lnTo>
                <a:lnTo>
                  <a:pt x="155863" y="608922"/>
                </a:lnTo>
                <a:lnTo>
                  <a:pt x="157411" y="603406"/>
                </a:lnTo>
                <a:lnTo>
                  <a:pt x="158973" y="597890"/>
                </a:lnTo>
                <a:lnTo>
                  <a:pt x="162096" y="590531"/>
                </a:lnTo>
                <a:lnTo>
                  <a:pt x="163644" y="585000"/>
                </a:lnTo>
                <a:lnTo>
                  <a:pt x="165206" y="581328"/>
                </a:lnTo>
                <a:lnTo>
                  <a:pt x="168329" y="575797"/>
                </a:lnTo>
                <a:lnTo>
                  <a:pt x="169891" y="570282"/>
                </a:lnTo>
                <a:lnTo>
                  <a:pt x="171439" y="564766"/>
                </a:lnTo>
                <a:lnTo>
                  <a:pt x="173000" y="559251"/>
                </a:lnTo>
                <a:lnTo>
                  <a:pt x="176123" y="553720"/>
                </a:lnTo>
                <a:lnTo>
                  <a:pt x="177685" y="548204"/>
                </a:lnTo>
                <a:lnTo>
                  <a:pt x="179233" y="544533"/>
                </a:lnTo>
                <a:lnTo>
                  <a:pt x="180795" y="540845"/>
                </a:lnTo>
                <a:lnTo>
                  <a:pt x="183918" y="531642"/>
                </a:lnTo>
                <a:lnTo>
                  <a:pt x="187028" y="524283"/>
                </a:lnTo>
                <a:lnTo>
                  <a:pt x="188589" y="516924"/>
                </a:lnTo>
                <a:lnTo>
                  <a:pt x="191712" y="511408"/>
                </a:lnTo>
                <a:lnTo>
                  <a:pt x="193274" y="505893"/>
                </a:lnTo>
                <a:lnTo>
                  <a:pt x="194822" y="502206"/>
                </a:lnTo>
                <a:lnTo>
                  <a:pt x="197945" y="496690"/>
                </a:lnTo>
                <a:lnTo>
                  <a:pt x="197945" y="494846"/>
                </a:lnTo>
                <a:lnTo>
                  <a:pt x="166767" y="480128"/>
                </a:lnTo>
                <a:lnTo>
                  <a:pt x="162096" y="487487"/>
                </a:lnTo>
                <a:lnTo>
                  <a:pt x="155863" y="496690"/>
                </a:lnTo>
                <a:lnTo>
                  <a:pt x="154302" y="502206"/>
                </a:lnTo>
                <a:lnTo>
                  <a:pt x="151178" y="507737"/>
                </a:lnTo>
                <a:lnTo>
                  <a:pt x="148069" y="513252"/>
                </a:lnTo>
                <a:lnTo>
                  <a:pt x="144946" y="516924"/>
                </a:lnTo>
                <a:lnTo>
                  <a:pt x="141849" y="522455"/>
                </a:lnTo>
                <a:lnTo>
                  <a:pt x="138699" y="527971"/>
                </a:lnTo>
                <a:lnTo>
                  <a:pt x="137125" y="533486"/>
                </a:lnTo>
                <a:lnTo>
                  <a:pt x="133976" y="540845"/>
                </a:lnTo>
                <a:lnTo>
                  <a:pt x="130957" y="546361"/>
                </a:lnTo>
                <a:lnTo>
                  <a:pt x="129383" y="551892"/>
                </a:lnTo>
                <a:lnTo>
                  <a:pt x="126234" y="559251"/>
                </a:lnTo>
                <a:lnTo>
                  <a:pt x="123084" y="564766"/>
                </a:lnTo>
                <a:lnTo>
                  <a:pt x="120066" y="570282"/>
                </a:lnTo>
                <a:lnTo>
                  <a:pt x="118492" y="577641"/>
                </a:lnTo>
                <a:lnTo>
                  <a:pt x="115342" y="583172"/>
                </a:lnTo>
                <a:lnTo>
                  <a:pt x="112193" y="590531"/>
                </a:lnTo>
                <a:lnTo>
                  <a:pt x="110618" y="596047"/>
                </a:lnTo>
                <a:lnTo>
                  <a:pt x="107469" y="601562"/>
                </a:lnTo>
                <a:lnTo>
                  <a:pt x="106026" y="608922"/>
                </a:lnTo>
                <a:lnTo>
                  <a:pt x="102876" y="616281"/>
                </a:lnTo>
                <a:lnTo>
                  <a:pt x="99727" y="621796"/>
                </a:lnTo>
                <a:lnTo>
                  <a:pt x="98152" y="629155"/>
                </a:lnTo>
                <a:lnTo>
                  <a:pt x="95003" y="634686"/>
                </a:lnTo>
                <a:lnTo>
                  <a:pt x="93560" y="642046"/>
                </a:lnTo>
                <a:lnTo>
                  <a:pt x="90410" y="647561"/>
                </a:lnTo>
                <a:lnTo>
                  <a:pt x="88836" y="653077"/>
                </a:lnTo>
                <a:lnTo>
                  <a:pt x="85686" y="658592"/>
                </a:lnTo>
                <a:lnTo>
                  <a:pt x="84112" y="665951"/>
                </a:lnTo>
                <a:lnTo>
                  <a:pt x="82537" y="671482"/>
                </a:lnTo>
                <a:lnTo>
                  <a:pt x="81094" y="678842"/>
                </a:lnTo>
                <a:lnTo>
                  <a:pt x="79519" y="684357"/>
                </a:lnTo>
                <a:lnTo>
                  <a:pt x="76370" y="689873"/>
                </a:lnTo>
                <a:lnTo>
                  <a:pt x="76370" y="695404"/>
                </a:lnTo>
                <a:lnTo>
                  <a:pt x="73220" y="700919"/>
                </a:lnTo>
                <a:lnTo>
                  <a:pt x="71646" y="706435"/>
                </a:lnTo>
                <a:lnTo>
                  <a:pt x="70071" y="713794"/>
                </a:lnTo>
                <a:lnTo>
                  <a:pt x="68628" y="717481"/>
                </a:lnTo>
                <a:lnTo>
                  <a:pt x="67053" y="722997"/>
                </a:lnTo>
                <a:lnTo>
                  <a:pt x="65478" y="726668"/>
                </a:lnTo>
                <a:lnTo>
                  <a:pt x="63904" y="732199"/>
                </a:lnTo>
                <a:lnTo>
                  <a:pt x="60755" y="741387"/>
                </a:lnTo>
                <a:lnTo>
                  <a:pt x="57605" y="750590"/>
                </a:lnTo>
                <a:lnTo>
                  <a:pt x="56031" y="757949"/>
                </a:lnTo>
                <a:lnTo>
                  <a:pt x="54587" y="765308"/>
                </a:lnTo>
                <a:lnTo>
                  <a:pt x="53013" y="770824"/>
                </a:lnTo>
                <a:lnTo>
                  <a:pt x="51438" y="778183"/>
                </a:lnTo>
                <a:lnTo>
                  <a:pt x="49863" y="785557"/>
                </a:lnTo>
                <a:lnTo>
                  <a:pt x="48289" y="787386"/>
                </a:lnTo>
                <a:lnTo>
                  <a:pt x="0" y="746918"/>
                </a:lnTo>
                <a:lnTo>
                  <a:pt x="1574" y="739559"/>
                </a:lnTo>
                <a:lnTo>
                  <a:pt x="3149" y="732199"/>
                </a:lnTo>
                <a:lnTo>
                  <a:pt x="3149" y="721153"/>
                </a:lnTo>
                <a:lnTo>
                  <a:pt x="4592" y="713794"/>
                </a:lnTo>
                <a:lnTo>
                  <a:pt x="4592" y="708278"/>
                </a:lnTo>
                <a:lnTo>
                  <a:pt x="6167" y="702763"/>
                </a:lnTo>
                <a:lnTo>
                  <a:pt x="6167" y="697232"/>
                </a:lnTo>
                <a:lnTo>
                  <a:pt x="7742" y="691716"/>
                </a:lnTo>
                <a:lnTo>
                  <a:pt x="7742" y="684357"/>
                </a:lnTo>
                <a:lnTo>
                  <a:pt x="9316" y="678842"/>
                </a:lnTo>
                <a:lnTo>
                  <a:pt x="9316" y="667795"/>
                </a:lnTo>
                <a:lnTo>
                  <a:pt x="10891" y="660436"/>
                </a:lnTo>
                <a:lnTo>
                  <a:pt x="12465" y="654920"/>
                </a:lnTo>
                <a:lnTo>
                  <a:pt x="14040" y="647561"/>
                </a:lnTo>
                <a:lnTo>
                  <a:pt x="14040" y="642046"/>
                </a:lnTo>
                <a:lnTo>
                  <a:pt x="15615" y="634686"/>
                </a:lnTo>
                <a:lnTo>
                  <a:pt x="17189" y="627327"/>
                </a:lnTo>
                <a:lnTo>
                  <a:pt x="17189" y="621796"/>
                </a:lnTo>
                <a:lnTo>
                  <a:pt x="18633" y="614437"/>
                </a:lnTo>
                <a:lnTo>
                  <a:pt x="20207" y="607078"/>
                </a:lnTo>
                <a:lnTo>
                  <a:pt x="21782" y="599719"/>
                </a:lnTo>
                <a:lnTo>
                  <a:pt x="21782" y="592359"/>
                </a:lnTo>
                <a:lnTo>
                  <a:pt x="23357" y="585000"/>
                </a:lnTo>
                <a:lnTo>
                  <a:pt x="26506" y="579485"/>
                </a:lnTo>
                <a:lnTo>
                  <a:pt x="26506" y="572126"/>
                </a:lnTo>
                <a:lnTo>
                  <a:pt x="28081" y="564766"/>
                </a:lnTo>
                <a:lnTo>
                  <a:pt x="29655" y="557407"/>
                </a:lnTo>
                <a:lnTo>
                  <a:pt x="31099" y="550048"/>
                </a:lnTo>
                <a:lnTo>
                  <a:pt x="32673" y="542689"/>
                </a:lnTo>
                <a:lnTo>
                  <a:pt x="35823" y="535330"/>
                </a:lnTo>
                <a:lnTo>
                  <a:pt x="37397" y="527971"/>
                </a:lnTo>
                <a:lnTo>
                  <a:pt x="38972" y="520611"/>
                </a:lnTo>
                <a:lnTo>
                  <a:pt x="40547" y="513252"/>
                </a:lnTo>
                <a:lnTo>
                  <a:pt x="43565" y="505893"/>
                </a:lnTo>
                <a:lnTo>
                  <a:pt x="45139" y="498534"/>
                </a:lnTo>
                <a:lnTo>
                  <a:pt x="48289" y="491175"/>
                </a:lnTo>
                <a:lnTo>
                  <a:pt x="49863" y="483815"/>
                </a:lnTo>
                <a:lnTo>
                  <a:pt x="53013" y="476456"/>
                </a:lnTo>
                <a:lnTo>
                  <a:pt x="54587" y="469097"/>
                </a:lnTo>
                <a:lnTo>
                  <a:pt x="57605" y="461738"/>
                </a:lnTo>
                <a:lnTo>
                  <a:pt x="59180" y="456207"/>
                </a:lnTo>
                <a:lnTo>
                  <a:pt x="62329" y="448848"/>
                </a:lnTo>
                <a:lnTo>
                  <a:pt x="63904" y="443332"/>
                </a:lnTo>
                <a:lnTo>
                  <a:pt x="67053" y="435973"/>
                </a:lnTo>
                <a:lnTo>
                  <a:pt x="70071" y="430457"/>
                </a:lnTo>
                <a:lnTo>
                  <a:pt x="73220" y="423098"/>
                </a:lnTo>
                <a:lnTo>
                  <a:pt x="76370" y="417583"/>
                </a:lnTo>
                <a:lnTo>
                  <a:pt x="77944" y="410224"/>
                </a:lnTo>
                <a:lnTo>
                  <a:pt x="81094" y="404693"/>
                </a:lnTo>
                <a:lnTo>
                  <a:pt x="84112" y="399177"/>
                </a:lnTo>
                <a:lnTo>
                  <a:pt x="87261" y="393662"/>
                </a:lnTo>
                <a:lnTo>
                  <a:pt x="91985" y="386302"/>
                </a:lnTo>
                <a:lnTo>
                  <a:pt x="95003" y="380787"/>
                </a:lnTo>
                <a:lnTo>
                  <a:pt x="98152" y="377100"/>
                </a:lnTo>
                <a:lnTo>
                  <a:pt x="101302" y="371584"/>
                </a:lnTo>
                <a:lnTo>
                  <a:pt x="109044" y="362381"/>
                </a:lnTo>
                <a:lnTo>
                  <a:pt x="115342" y="355022"/>
                </a:lnTo>
                <a:lnTo>
                  <a:pt x="124659" y="345819"/>
                </a:lnTo>
                <a:lnTo>
                  <a:pt x="130957" y="336616"/>
                </a:lnTo>
                <a:lnTo>
                  <a:pt x="137125" y="329257"/>
                </a:lnTo>
                <a:lnTo>
                  <a:pt x="144946" y="323742"/>
                </a:lnTo>
                <a:lnTo>
                  <a:pt x="151178" y="318226"/>
                </a:lnTo>
                <a:lnTo>
                  <a:pt x="157411" y="310867"/>
                </a:lnTo>
                <a:lnTo>
                  <a:pt x="163644" y="305351"/>
                </a:lnTo>
                <a:lnTo>
                  <a:pt x="169891" y="301664"/>
                </a:lnTo>
                <a:lnTo>
                  <a:pt x="176123" y="296149"/>
                </a:lnTo>
                <a:lnTo>
                  <a:pt x="182356" y="290633"/>
                </a:lnTo>
                <a:lnTo>
                  <a:pt x="187028" y="286946"/>
                </a:lnTo>
                <a:lnTo>
                  <a:pt x="191712" y="283274"/>
                </a:lnTo>
                <a:lnTo>
                  <a:pt x="196384" y="277743"/>
                </a:lnTo>
                <a:lnTo>
                  <a:pt x="201055" y="275899"/>
                </a:lnTo>
                <a:lnTo>
                  <a:pt x="205740" y="272227"/>
                </a:lnTo>
                <a:lnTo>
                  <a:pt x="210411" y="270384"/>
                </a:lnTo>
                <a:lnTo>
                  <a:pt x="215096" y="266712"/>
                </a:lnTo>
                <a:lnTo>
                  <a:pt x="219767" y="263024"/>
                </a:lnTo>
                <a:lnTo>
                  <a:pt x="224439" y="261181"/>
                </a:lnTo>
                <a:lnTo>
                  <a:pt x="229123" y="259353"/>
                </a:lnTo>
                <a:lnTo>
                  <a:pt x="236918" y="253822"/>
                </a:lnTo>
                <a:lnTo>
                  <a:pt x="243151" y="251993"/>
                </a:lnTo>
                <a:lnTo>
                  <a:pt x="250945" y="248306"/>
                </a:lnTo>
                <a:lnTo>
                  <a:pt x="258740" y="244634"/>
                </a:lnTo>
                <a:lnTo>
                  <a:pt x="264973" y="240947"/>
                </a:lnTo>
                <a:lnTo>
                  <a:pt x="271206" y="237275"/>
                </a:lnTo>
                <a:lnTo>
                  <a:pt x="275877" y="240947"/>
                </a:lnTo>
                <a:lnTo>
                  <a:pt x="280562" y="244634"/>
                </a:lnTo>
                <a:lnTo>
                  <a:pt x="285233" y="248306"/>
                </a:lnTo>
                <a:lnTo>
                  <a:pt x="289918" y="251993"/>
                </a:lnTo>
                <a:lnTo>
                  <a:pt x="294589" y="255665"/>
                </a:lnTo>
                <a:lnTo>
                  <a:pt x="299261" y="259353"/>
                </a:lnTo>
                <a:lnTo>
                  <a:pt x="303945" y="263024"/>
                </a:lnTo>
                <a:lnTo>
                  <a:pt x="308617" y="268540"/>
                </a:lnTo>
                <a:lnTo>
                  <a:pt x="313301" y="270384"/>
                </a:lnTo>
                <a:lnTo>
                  <a:pt x="319534" y="275899"/>
                </a:lnTo>
                <a:lnTo>
                  <a:pt x="324206" y="277743"/>
                </a:lnTo>
                <a:lnTo>
                  <a:pt x="328877" y="283274"/>
                </a:lnTo>
                <a:lnTo>
                  <a:pt x="335123" y="285102"/>
                </a:lnTo>
                <a:lnTo>
                  <a:pt x="339795" y="290633"/>
                </a:lnTo>
                <a:lnTo>
                  <a:pt x="344466" y="292461"/>
                </a:lnTo>
                <a:lnTo>
                  <a:pt x="349151" y="297992"/>
                </a:lnTo>
                <a:lnTo>
                  <a:pt x="353822" y="299820"/>
                </a:lnTo>
                <a:lnTo>
                  <a:pt x="358494" y="303508"/>
                </a:lnTo>
                <a:lnTo>
                  <a:pt x="363178" y="305351"/>
                </a:lnTo>
                <a:lnTo>
                  <a:pt x="367850" y="309023"/>
                </a:lnTo>
                <a:lnTo>
                  <a:pt x="377206" y="312711"/>
                </a:lnTo>
                <a:lnTo>
                  <a:pt x="383439" y="318226"/>
                </a:lnTo>
                <a:lnTo>
                  <a:pt x="389672" y="320070"/>
                </a:lnTo>
                <a:lnTo>
                  <a:pt x="394356" y="321898"/>
                </a:lnTo>
                <a:lnTo>
                  <a:pt x="395905" y="323742"/>
                </a:lnTo>
                <a:lnTo>
                  <a:pt x="395905" y="331101"/>
                </a:lnTo>
                <a:lnTo>
                  <a:pt x="394356" y="336616"/>
                </a:lnTo>
                <a:lnTo>
                  <a:pt x="392795" y="343975"/>
                </a:lnTo>
                <a:lnTo>
                  <a:pt x="391233" y="351335"/>
                </a:lnTo>
                <a:lnTo>
                  <a:pt x="389672" y="355022"/>
                </a:lnTo>
                <a:lnTo>
                  <a:pt x="388123" y="360537"/>
                </a:lnTo>
                <a:lnTo>
                  <a:pt x="388123" y="366053"/>
                </a:lnTo>
                <a:lnTo>
                  <a:pt x="385000" y="371584"/>
                </a:lnTo>
                <a:lnTo>
                  <a:pt x="385000" y="377100"/>
                </a:lnTo>
                <a:lnTo>
                  <a:pt x="383439" y="380787"/>
                </a:lnTo>
                <a:lnTo>
                  <a:pt x="381877" y="388146"/>
                </a:lnTo>
                <a:lnTo>
                  <a:pt x="380329" y="393662"/>
                </a:lnTo>
                <a:lnTo>
                  <a:pt x="378767" y="399177"/>
                </a:lnTo>
                <a:lnTo>
                  <a:pt x="377206" y="406536"/>
                </a:lnTo>
                <a:lnTo>
                  <a:pt x="375644" y="413895"/>
                </a:lnTo>
                <a:lnTo>
                  <a:pt x="374083" y="421255"/>
                </a:lnTo>
                <a:lnTo>
                  <a:pt x="372534" y="426770"/>
                </a:lnTo>
                <a:lnTo>
                  <a:pt x="370973" y="434129"/>
                </a:lnTo>
                <a:lnTo>
                  <a:pt x="369411" y="441488"/>
                </a:lnTo>
                <a:lnTo>
                  <a:pt x="366288" y="448848"/>
                </a:lnTo>
                <a:lnTo>
                  <a:pt x="364740" y="456207"/>
                </a:lnTo>
                <a:lnTo>
                  <a:pt x="363178" y="463566"/>
                </a:lnTo>
                <a:lnTo>
                  <a:pt x="361617" y="472769"/>
                </a:lnTo>
                <a:lnTo>
                  <a:pt x="360055" y="480128"/>
                </a:lnTo>
                <a:lnTo>
                  <a:pt x="358494" y="487487"/>
                </a:lnTo>
                <a:lnTo>
                  <a:pt x="356945" y="496690"/>
                </a:lnTo>
                <a:lnTo>
                  <a:pt x="355384" y="504049"/>
                </a:lnTo>
                <a:lnTo>
                  <a:pt x="353822" y="511408"/>
                </a:lnTo>
                <a:lnTo>
                  <a:pt x="352261" y="518768"/>
                </a:lnTo>
                <a:lnTo>
                  <a:pt x="350712" y="526127"/>
                </a:lnTo>
                <a:lnTo>
                  <a:pt x="349151" y="535330"/>
                </a:lnTo>
                <a:lnTo>
                  <a:pt x="347589" y="542689"/>
                </a:lnTo>
                <a:lnTo>
                  <a:pt x="346028" y="550048"/>
                </a:lnTo>
                <a:lnTo>
                  <a:pt x="342918" y="559251"/>
                </a:lnTo>
                <a:lnTo>
                  <a:pt x="342918" y="566610"/>
                </a:lnTo>
                <a:lnTo>
                  <a:pt x="341356" y="573969"/>
                </a:lnTo>
                <a:lnTo>
                  <a:pt x="339795" y="581328"/>
                </a:lnTo>
                <a:lnTo>
                  <a:pt x="338233" y="588688"/>
                </a:lnTo>
                <a:lnTo>
                  <a:pt x="336672" y="596047"/>
                </a:lnTo>
                <a:lnTo>
                  <a:pt x="335123" y="603406"/>
                </a:lnTo>
                <a:lnTo>
                  <a:pt x="333562" y="610765"/>
                </a:lnTo>
                <a:lnTo>
                  <a:pt x="333562" y="618124"/>
                </a:lnTo>
                <a:lnTo>
                  <a:pt x="332000" y="623640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8022992" y="2417428"/>
            <a:ext cx="703013" cy="1124219"/>
          </a:xfrm>
          <a:custGeom>
            <a:avLst/>
            <a:gdLst/>
            <a:ahLst/>
            <a:cxnLst/>
            <a:rect l="l" t="t" r="r" b="b"/>
            <a:pathLst>
              <a:path w="703013" h="1124219">
                <a:moveTo>
                  <a:pt x="166794" y="9295"/>
                </a:moveTo>
                <a:lnTo>
                  <a:pt x="191726" y="9295"/>
                </a:lnTo>
                <a:lnTo>
                  <a:pt x="207315" y="7436"/>
                </a:lnTo>
                <a:lnTo>
                  <a:pt x="221342" y="7436"/>
                </a:lnTo>
                <a:lnTo>
                  <a:pt x="233821" y="5577"/>
                </a:lnTo>
                <a:lnTo>
                  <a:pt x="305520" y="5577"/>
                </a:lnTo>
                <a:lnTo>
                  <a:pt x="321109" y="3718"/>
                </a:lnTo>
                <a:lnTo>
                  <a:pt x="335136" y="3718"/>
                </a:lnTo>
                <a:lnTo>
                  <a:pt x="350725" y="1859"/>
                </a:lnTo>
                <a:lnTo>
                  <a:pt x="423986" y="1859"/>
                </a:lnTo>
                <a:lnTo>
                  <a:pt x="438013" y="0"/>
                </a:lnTo>
                <a:lnTo>
                  <a:pt x="595451" y="0"/>
                </a:lnTo>
                <a:lnTo>
                  <a:pt x="603246" y="1859"/>
                </a:lnTo>
                <a:lnTo>
                  <a:pt x="626629" y="1859"/>
                </a:lnTo>
                <a:lnTo>
                  <a:pt x="634424" y="3718"/>
                </a:lnTo>
                <a:lnTo>
                  <a:pt x="639108" y="3718"/>
                </a:lnTo>
                <a:lnTo>
                  <a:pt x="645341" y="5577"/>
                </a:lnTo>
                <a:lnTo>
                  <a:pt x="648451" y="5577"/>
                </a:lnTo>
                <a:lnTo>
                  <a:pt x="653136" y="7436"/>
                </a:lnTo>
                <a:lnTo>
                  <a:pt x="654684" y="9295"/>
                </a:lnTo>
                <a:lnTo>
                  <a:pt x="660930" y="11154"/>
                </a:lnTo>
                <a:lnTo>
                  <a:pt x="665602" y="14718"/>
                </a:lnTo>
                <a:lnTo>
                  <a:pt x="670273" y="20295"/>
                </a:lnTo>
                <a:lnTo>
                  <a:pt x="674958" y="25873"/>
                </a:lnTo>
                <a:lnTo>
                  <a:pt x="678068" y="33155"/>
                </a:lnTo>
                <a:lnTo>
                  <a:pt x="681191" y="42450"/>
                </a:lnTo>
                <a:lnTo>
                  <a:pt x="684301" y="46014"/>
                </a:lnTo>
                <a:lnTo>
                  <a:pt x="684301" y="49732"/>
                </a:lnTo>
                <a:lnTo>
                  <a:pt x="685862" y="55310"/>
                </a:lnTo>
                <a:lnTo>
                  <a:pt x="687424" y="60732"/>
                </a:lnTo>
                <a:lnTo>
                  <a:pt x="688985" y="64450"/>
                </a:lnTo>
                <a:lnTo>
                  <a:pt x="690547" y="70028"/>
                </a:lnTo>
                <a:lnTo>
                  <a:pt x="692095" y="75450"/>
                </a:lnTo>
                <a:lnTo>
                  <a:pt x="692095" y="81028"/>
                </a:lnTo>
                <a:lnTo>
                  <a:pt x="693657" y="86605"/>
                </a:lnTo>
                <a:lnTo>
                  <a:pt x="693657" y="92028"/>
                </a:lnTo>
                <a:lnTo>
                  <a:pt x="695218" y="99465"/>
                </a:lnTo>
                <a:lnTo>
                  <a:pt x="695218" y="104887"/>
                </a:lnTo>
                <a:lnTo>
                  <a:pt x="696780" y="110465"/>
                </a:lnTo>
                <a:lnTo>
                  <a:pt x="696780" y="116042"/>
                </a:lnTo>
                <a:lnTo>
                  <a:pt x="698341" y="121465"/>
                </a:lnTo>
                <a:lnTo>
                  <a:pt x="698341" y="134324"/>
                </a:lnTo>
                <a:lnTo>
                  <a:pt x="699890" y="141761"/>
                </a:lnTo>
                <a:lnTo>
                  <a:pt x="699890" y="154620"/>
                </a:lnTo>
                <a:lnTo>
                  <a:pt x="701451" y="160197"/>
                </a:lnTo>
                <a:lnTo>
                  <a:pt x="701451" y="178479"/>
                </a:lnTo>
                <a:lnTo>
                  <a:pt x="703013" y="184057"/>
                </a:lnTo>
                <a:lnTo>
                  <a:pt x="703013" y="264930"/>
                </a:lnTo>
                <a:lnTo>
                  <a:pt x="701451" y="270508"/>
                </a:lnTo>
                <a:lnTo>
                  <a:pt x="701451" y="281508"/>
                </a:lnTo>
                <a:lnTo>
                  <a:pt x="698341" y="279648"/>
                </a:lnTo>
                <a:lnTo>
                  <a:pt x="696780" y="276085"/>
                </a:lnTo>
                <a:lnTo>
                  <a:pt x="692095" y="272367"/>
                </a:lnTo>
                <a:lnTo>
                  <a:pt x="685862" y="266789"/>
                </a:lnTo>
                <a:lnTo>
                  <a:pt x="678068" y="261367"/>
                </a:lnTo>
                <a:lnTo>
                  <a:pt x="673396" y="259508"/>
                </a:lnTo>
                <a:lnTo>
                  <a:pt x="668725" y="257648"/>
                </a:lnTo>
                <a:lnTo>
                  <a:pt x="664040" y="253930"/>
                </a:lnTo>
                <a:lnTo>
                  <a:pt x="657807" y="252071"/>
                </a:lnTo>
                <a:lnTo>
                  <a:pt x="651574" y="248507"/>
                </a:lnTo>
                <a:lnTo>
                  <a:pt x="645341" y="244789"/>
                </a:lnTo>
                <a:lnTo>
                  <a:pt x="639108" y="241071"/>
                </a:lnTo>
                <a:lnTo>
                  <a:pt x="631314" y="239212"/>
                </a:lnTo>
                <a:lnTo>
                  <a:pt x="628191" y="237353"/>
                </a:lnTo>
                <a:lnTo>
                  <a:pt x="625068" y="235493"/>
                </a:lnTo>
                <a:lnTo>
                  <a:pt x="620396" y="233789"/>
                </a:lnTo>
                <a:lnTo>
                  <a:pt x="615725" y="233789"/>
                </a:lnTo>
                <a:lnTo>
                  <a:pt x="611040" y="231930"/>
                </a:lnTo>
                <a:lnTo>
                  <a:pt x="606369" y="230071"/>
                </a:lnTo>
                <a:lnTo>
                  <a:pt x="601684" y="228212"/>
                </a:lnTo>
                <a:lnTo>
                  <a:pt x="597013" y="228212"/>
                </a:lnTo>
                <a:lnTo>
                  <a:pt x="592341" y="226352"/>
                </a:lnTo>
                <a:lnTo>
                  <a:pt x="587657" y="226352"/>
                </a:lnTo>
                <a:lnTo>
                  <a:pt x="582985" y="224493"/>
                </a:lnTo>
                <a:lnTo>
                  <a:pt x="578314" y="222634"/>
                </a:lnTo>
                <a:lnTo>
                  <a:pt x="573629" y="220775"/>
                </a:lnTo>
                <a:lnTo>
                  <a:pt x="567396" y="220775"/>
                </a:lnTo>
                <a:lnTo>
                  <a:pt x="562725" y="219071"/>
                </a:lnTo>
                <a:lnTo>
                  <a:pt x="556492" y="219071"/>
                </a:lnTo>
                <a:lnTo>
                  <a:pt x="550246" y="217212"/>
                </a:lnTo>
                <a:lnTo>
                  <a:pt x="544013" y="217212"/>
                </a:lnTo>
                <a:lnTo>
                  <a:pt x="539341" y="215352"/>
                </a:lnTo>
                <a:lnTo>
                  <a:pt x="526862" y="215352"/>
                </a:lnTo>
                <a:lnTo>
                  <a:pt x="520629" y="213493"/>
                </a:lnTo>
                <a:lnTo>
                  <a:pt x="500369" y="213493"/>
                </a:lnTo>
                <a:lnTo>
                  <a:pt x="494136" y="211634"/>
                </a:lnTo>
                <a:lnTo>
                  <a:pt x="481670" y="211634"/>
                </a:lnTo>
                <a:lnTo>
                  <a:pt x="475424" y="209775"/>
                </a:lnTo>
                <a:lnTo>
                  <a:pt x="469191" y="209775"/>
                </a:lnTo>
                <a:lnTo>
                  <a:pt x="462958" y="207916"/>
                </a:lnTo>
                <a:lnTo>
                  <a:pt x="450492" y="207916"/>
                </a:lnTo>
                <a:lnTo>
                  <a:pt x="444259" y="206057"/>
                </a:lnTo>
                <a:lnTo>
                  <a:pt x="438013" y="206057"/>
                </a:lnTo>
                <a:lnTo>
                  <a:pt x="433342" y="204352"/>
                </a:lnTo>
                <a:lnTo>
                  <a:pt x="427109" y="204352"/>
                </a:lnTo>
                <a:lnTo>
                  <a:pt x="420876" y="202493"/>
                </a:lnTo>
                <a:lnTo>
                  <a:pt x="409958" y="202493"/>
                </a:lnTo>
                <a:lnTo>
                  <a:pt x="405287" y="200634"/>
                </a:lnTo>
                <a:lnTo>
                  <a:pt x="399054" y="198775"/>
                </a:lnTo>
                <a:lnTo>
                  <a:pt x="394369" y="198775"/>
                </a:lnTo>
                <a:lnTo>
                  <a:pt x="388136" y="196916"/>
                </a:lnTo>
                <a:lnTo>
                  <a:pt x="383465" y="195057"/>
                </a:lnTo>
                <a:lnTo>
                  <a:pt x="378780" y="195057"/>
                </a:lnTo>
                <a:lnTo>
                  <a:pt x="374109" y="193197"/>
                </a:lnTo>
                <a:lnTo>
                  <a:pt x="369424" y="193197"/>
                </a:lnTo>
                <a:lnTo>
                  <a:pt x="364753" y="191338"/>
                </a:lnTo>
                <a:lnTo>
                  <a:pt x="360081" y="189634"/>
                </a:lnTo>
                <a:lnTo>
                  <a:pt x="355397" y="189634"/>
                </a:lnTo>
                <a:lnTo>
                  <a:pt x="350725" y="187775"/>
                </a:lnTo>
                <a:lnTo>
                  <a:pt x="347602" y="185916"/>
                </a:lnTo>
                <a:lnTo>
                  <a:pt x="342931" y="185916"/>
                </a:lnTo>
                <a:lnTo>
                  <a:pt x="338259" y="184057"/>
                </a:lnTo>
                <a:lnTo>
                  <a:pt x="333575" y="182197"/>
                </a:lnTo>
                <a:lnTo>
                  <a:pt x="327342" y="178479"/>
                </a:lnTo>
                <a:lnTo>
                  <a:pt x="321109" y="174916"/>
                </a:lnTo>
                <a:lnTo>
                  <a:pt x="314876" y="171197"/>
                </a:lnTo>
                <a:lnTo>
                  <a:pt x="307081" y="167479"/>
                </a:lnTo>
                <a:lnTo>
                  <a:pt x="302397" y="161902"/>
                </a:lnTo>
                <a:lnTo>
                  <a:pt x="297725" y="158338"/>
                </a:lnTo>
                <a:lnTo>
                  <a:pt x="293054" y="152761"/>
                </a:lnTo>
                <a:lnTo>
                  <a:pt x="288369" y="147183"/>
                </a:lnTo>
                <a:lnTo>
                  <a:pt x="285259" y="141761"/>
                </a:lnTo>
                <a:lnTo>
                  <a:pt x="282136" y="136183"/>
                </a:lnTo>
                <a:lnTo>
                  <a:pt x="280575" y="128901"/>
                </a:lnTo>
                <a:lnTo>
                  <a:pt x="277465" y="123324"/>
                </a:lnTo>
                <a:lnTo>
                  <a:pt x="277465" y="116042"/>
                </a:lnTo>
                <a:lnTo>
                  <a:pt x="275903" y="110465"/>
                </a:lnTo>
                <a:lnTo>
                  <a:pt x="275903" y="95746"/>
                </a:lnTo>
                <a:lnTo>
                  <a:pt x="207315" y="128901"/>
                </a:lnTo>
                <a:lnTo>
                  <a:pt x="222904" y="228212"/>
                </a:lnTo>
                <a:lnTo>
                  <a:pt x="342931" y="290803"/>
                </a:lnTo>
                <a:lnTo>
                  <a:pt x="556492" y="325663"/>
                </a:lnTo>
                <a:lnTo>
                  <a:pt x="639108" y="402973"/>
                </a:lnTo>
                <a:lnTo>
                  <a:pt x="646890" y="485860"/>
                </a:lnTo>
                <a:lnTo>
                  <a:pt x="629752" y="550157"/>
                </a:lnTo>
                <a:lnTo>
                  <a:pt x="701451" y="515297"/>
                </a:lnTo>
                <a:lnTo>
                  <a:pt x="698341" y="1124219"/>
                </a:lnTo>
                <a:lnTo>
                  <a:pt x="698341" y="1115016"/>
                </a:lnTo>
                <a:lnTo>
                  <a:pt x="696780" y="1111345"/>
                </a:lnTo>
                <a:lnTo>
                  <a:pt x="696780" y="1105814"/>
                </a:lnTo>
                <a:lnTo>
                  <a:pt x="695218" y="1100298"/>
                </a:lnTo>
                <a:lnTo>
                  <a:pt x="693657" y="1094783"/>
                </a:lnTo>
                <a:lnTo>
                  <a:pt x="692095" y="1087423"/>
                </a:lnTo>
                <a:lnTo>
                  <a:pt x="690547" y="1081908"/>
                </a:lnTo>
                <a:lnTo>
                  <a:pt x="687424" y="1074549"/>
                </a:lnTo>
                <a:lnTo>
                  <a:pt x="685862" y="1065346"/>
                </a:lnTo>
                <a:lnTo>
                  <a:pt x="682752" y="1056143"/>
                </a:lnTo>
                <a:lnTo>
                  <a:pt x="681191" y="1046940"/>
                </a:lnTo>
                <a:lnTo>
                  <a:pt x="678068" y="1037737"/>
                </a:lnTo>
                <a:lnTo>
                  <a:pt x="673396" y="1028550"/>
                </a:lnTo>
                <a:lnTo>
                  <a:pt x="673396" y="1023019"/>
                </a:lnTo>
                <a:lnTo>
                  <a:pt x="671835" y="1017503"/>
                </a:lnTo>
                <a:lnTo>
                  <a:pt x="670273" y="1013832"/>
                </a:lnTo>
                <a:lnTo>
                  <a:pt x="668725" y="1008300"/>
                </a:lnTo>
                <a:lnTo>
                  <a:pt x="667163" y="1002785"/>
                </a:lnTo>
                <a:lnTo>
                  <a:pt x="665602" y="999113"/>
                </a:lnTo>
                <a:lnTo>
                  <a:pt x="662479" y="993582"/>
                </a:lnTo>
                <a:lnTo>
                  <a:pt x="660930" y="988067"/>
                </a:lnTo>
                <a:lnTo>
                  <a:pt x="659369" y="982551"/>
                </a:lnTo>
                <a:lnTo>
                  <a:pt x="657807" y="977036"/>
                </a:lnTo>
                <a:lnTo>
                  <a:pt x="656246" y="971505"/>
                </a:lnTo>
                <a:lnTo>
                  <a:pt x="653136" y="967833"/>
                </a:lnTo>
                <a:lnTo>
                  <a:pt x="651574" y="962317"/>
                </a:lnTo>
                <a:lnTo>
                  <a:pt x="648451" y="956786"/>
                </a:lnTo>
                <a:lnTo>
                  <a:pt x="646890" y="951271"/>
                </a:lnTo>
                <a:lnTo>
                  <a:pt x="643780" y="945755"/>
                </a:lnTo>
                <a:lnTo>
                  <a:pt x="642218" y="940240"/>
                </a:lnTo>
                <a:lnTo>
                  <a:pt x="640657" y="936552"/>
                </a:lnTo>
                <a:lnTo>
                  <a:pt x="637547" y="931037"/>
                </a:lnTo>
                <a:lnTo>
                  <a:pt x="635985" y="925506"/>
                </a:lnTo>
                <a:lnTo>
                  <a:pt x="631314" y="916318"/>
                </a:lnTo>
                <a:lnTo>
                  <a:pt x="625068" y="907116"/>
                </a:lnTo>
                <a:lnTo>
                  <a:pt x="620396" y="897913"/>
                </a:lnTo>
                <a:lnTo>
                  <a:pt x="615725" y="888710"/>
                </a:lnTo>
                <a:lnTo>
                  <a:pt x="609479" y="879523"/>
                </a:lnTo>
                <a:lnTo>
                  <a:pt x="603246" y="872163"/>
                </a:lnTo>
                <a:lnTo>
                  <a:pt x="598574" y="864804"/>
                </a:lnTo>
                <a:lnTo>
                  <a:pt x="592341" y="857445"/>
                </a:lnTo>
                <a:lnTo>
                  <a:pt x="589218" y="850086"/>
                </a:lnTo>
                <a:lnTo>
                  <a:pt x="582985" y="842727"/>
                </a:lnTo>
                <a:lnTo>
                  <a:pt x="578314" y="835352"/>
                </a:lnTo>
                <a:lnTo>
                  <a:pt x="572068" y="829836"/>
                </a:lnTo>
                <a:lnTo>
                  <a:pt x="567396" y="822477"/>
                </a:lnTo>
                <a:lnTo>
                  <a:pt x="561163" y="816962"/>
                </a:lnTo>
                <a:lnTo>
                  <a:pt x="556492" y="809603"/>
                </a:lnTo>
                <a:lnTo>
                  <a:pt x="551807" y="804087"/>
                </a:lnTo>
                <a:lnTo>
                  <a:pt x="547136" y="796728"/>
                </a:lnTo>
                <a:lnTo>
                  <a:pt x="540903" y="791197"/>
                </a:lnTo>
                <a:lnTo>
                  <a:pt x="537780" y="783791"/>
                </a:lnTo>
                <a:lnTo>
                  <a:pt x="531547" y="778369"/>
                </a:lnTo>
                <a:lnTo>
                  <a:pt x="526862" y="770932"/>
                </a:lnTo>
                <a:lnTo>
                  <a:pt x="522191" y="765509"/>
                </a:lnTo>
                <a:lnTo>
                  <a:pt x="517520" y="758073"/>
                </a:lnTo>
                <a:lnTo>
                  <a:pt x="512835" y="750791"/>
                </a:lnTo>
                <a:lnTo>
                  <a:pt x="508164" y="743354"/>
                </a:lnTo>
                <a:lnTo>
                  <a:pt x="503492" y="736073"/>
                </a:lnTo>
                <a:lnTo>
                  <a:pt x="498808" y="730495"/>
                </a:lnTo>
                <a:lnTo>
                  <a:pt x="494136" y="723059"/>
                </a:lnTo>
                <a:lnTo>
                  <a:pt x="489452" y="715777"/>
                </a:lnTo>
                <a:lnTo>
                  <a:pt x="484780" y="708340"/>
                </a:lnTo>
                <a:lnTo>
                  <a:pt x="481670" y="699199"/>
                </a:lnTo>
                <a:lnTo>
                  <a:pt x="476986" y="690058"/>
                </a:lnTo>
                <a:lnTo>
                  <a:pt x="472314" y="682622"/>
                </a:lnTo>
                <a:lnTo>
                  <a:pt x="467630" y="673481"/>
                </a:lnTo>
                <a:lnTo>
                  <a:pt x="462958" y="666044"/>
                </a:lnTo>
                <a:lnTo>
                  <a:pt x="458287" y="656903"/>
                </a:lnTo>
                <a:lnTo>
                  <a:pt x="453602" y="645903"/>
                </a:lnTo>
                <a:lnTo>
                  <a:pt x="448931" y="636608"/>
                </a:lnTo>
                <a:lnTo>
                  <a:pt x="447369" y="631185"/>
                </a:lnTo>
                <a:lnTo>
                  <a:pt x="444259" y="625608"/>
                </a:lnTo>
                <a:lnTo>
                  <a:pt x="442698" y="620030"/>
                </a:lnTo>
                <a:lnTo>
                  <a:pt x="439575" y="616467"/>
                </a:lnTo>
                <a:lnTo>
                  <a:pt x="438013" y="610889"/>
                </a:lnTo>
                <a:lnTo>
                  <a:pt x="434903" y="605312"/>
                </a:lnTo>
                <a:lnTo>
                  <a:pt x="433342" y="599889"/>
                </a:lnTo>
                <a:lnTo>
                  <a:pt x="430219" y="596171"/>
                </a:lnTo>
                <a:lnTo>
                  <a:pt x="427109" y="587030"/>
                </a:lnTo>
                <a:lnTo>
                  <a:pt x="422424" y="577734"/>
                </a:lnTo>
                <a:lnTo>
                  <a:pt x="416191" y="566734"/>
                </a:lnTo>
                <a:lnTo>
                  <a:pt x="411520" y="557593"/>
                </a:lnTo>
                <a:lnTo>
                  <a:pt x="406848" y="548297"/>
                </a:lnTo>
                <a:lnTo>
                  <a:pt x="400602" y="539156"/>
                </a:lnTo>
                <a:lnTo>
                  <a:pt x="395931" y="530016"/>
                </a:lnTo>
                <a:lnTo>
                  <a:pt x="389698" y="520720"/>
                </a:lnTo>
                <a:lnTo>
                  <a:pt x="385013" y="511579"/>
                </a:lnTo>
                <a:lnTo>
                  <a:pt x="378780" y="504142"/>
                </a:lnTo>
                <a:lnTo>
                  <a:pt x="374109" y="495001"/>
                </a:lnTo>
                <a:lnTo>
                  <a:pt x="366314" y="487565"/>
                </a:lnTo>
                <a:lnTo>
                  <a:pt x="361643" y="478424"/>
                </a:lnTo>
                <a:lnTo>
                  <a:pt x="355397" y="471142"/>
                </a:lnTo>
                <a:lnTo>
                  <a:pt x="349164" y="463705"/>
                </a:lnTo>
                <a:lnTo>
                  <a:pt x="342931" y="456424"/>
                </a:lnTo>
                <a:lnTo>
                  <a:pt x="336698" y="448987"/>
                </a:lnTo>
                <a:lnTo>
                  <a:pt x="330465" y="441705"/>
                </a:lnTo>
                <a:lnTo>
                  <a:pt x="324232" y="434269"/>
                </a:lnTo>
                <a:lnTo>
                  <a:pt x="317986" y="428691"/>
                </a:lnTo>
                <a:lnTo>
                  <a:pt x="311753" y="423269"/>
                </a:lnTo>
                <a:lnTo>
                  <a:pt x="303958" y="417691"/>
                </a:lnTo>
                <a:lnTo>
                  <a:pt x="297725" y="412114"/>
                </a:lnTo>
                <a:lnTo>
                  <a:pt x="289931" y="406691"/>
                </a:lnTo>
                <a:lnTo>
                  <a:pt x="283698" y="401114"/>
                </a:lnTo>
                <a:lnTo>
                  <a:pt x="275903" y="397395"/>
                </a:lnTo>
                <a:lnTo>
                  <a:pt x="269670" y="395691"/>
                </a:lnTo>
                <a:lnTo>
                  <a:pt x="261876" y="391973"/>
                </a:lnTo>
                <a:lnTo>
                  <a:pt x="254082" y="388254"/>
                </a:lnTo>
                <a:lnTo>
                  <a:pt x="247849" y="384536"/>
                </a:lnTo>
                <a:lnTo>
                  <a:pt x="240054" y="380973"/>
                </a:lnTo>
                <a:lnTo>
                  <a:pt x="232260" y="379114"/>
                </a:lnTo>
                <a:lnTo>
                  <a:pt x="226027" y="375395"/>
                </a:lnTo>
                <a:lnTo>
                  <a:pt x="218232" y="371677"/>
                </a:lnTo>
                <a:lnTo>
                  <a:pt x="211999" y="367959"/>
                </a:lnTo>
                <a:lnTo>
                  <a:pt x="204205" y="366254"/>
                </a:lnTo>
                <a:lnTo>
                  <a:pt x="197959" y="360677"/>
                </a:lnTo>
                <a:lnTo>
                  <a:pt x="190164" y="358818"/>
                </a:lnTo>
                <a:lnTo>
                  <a:pt x="183931" y="353240"/>
                </a:lnTo>
                <a:lnTo>
                  <a:pt x="176137" y="351536"/>
                </a:lnTo>
                <a:lnTo>
                  <a:pt x="169904" y="345959"/>
                </a:lnTo>
                <a:lnTo>
                  <a:pt x="163671" y="342240"/>
                </a:lnTo>
                <a:lnTo>
                  <a:pt x="157438" y="338522"/>
                </a:lnTo>
                <a:lnTo>
                  <a:pt x="151205" y="334959"/>
                </a:lnTo>
                <a:lnTo>
                  <a:pt x="144959" y="329381"/>
                </a:lnTo>
                <a:lnTo>
                  <a:pt x="138726" y="323804"/>
                </a:lnTo>
                <a:lnTo>
                  <a:pt x="134054" y="318381"/>
                </a:lnTo>
                <a:lnTo>
                  <a:pt x="127821" y="314663"/>
                </a:lnTo>
                <a:lnTo>
                  <a:pt x="121588" y="307381"/>
                </a:lnTo>
                <a:lnTo>
                  <a:pt x="116904" y="301803"/>
                </a:lnTo>
                <a:lnTo>
                  <a:pt x="112232" y="294367"/>
                </a:lnTo>
                <a:lnTo>
                  <a:pt x="105999" y="288944"/>
                </a:lnTo>
                <a:lnTo>
                  <a:pt x="101315" y="279648"/>
                </a:lnTo>
                <a:lnTo>
                  <a:pt x="96643" y="272367"/>
                </a:lnTo>
                <a:lnTo>
                  <a:pt x="91972" y="263226"/>
                </a:lnTo>
                <a:lnTo>
                  <a:pt x="87287" y="255789"/>
                </a:lnTo>
                <a:lnTo>
                  <a:pt x="82616" y="246648"/>
                </a:lnTo>
                <a:lnTo>
                  <a:pt x="77931" y="237353"/>
                </a:lnTo>
                <a:lnTo>
                  <a:pt x="76383" y="231930"/>
                </a:lnTo>
                <a:lnTo>
                  <a:pt x="74821" y="226352"/>
                </a:lnTo>
                <a:lnTo>
                  <a:pt x="73260" y="220775"/>
                </a:lnTo>
                <a:lnTo>
                  <a:pt x="70137" y="217212"/>
                </a:lnTo>
                <a:lnTo>
                  <a:pt x="70137" y="209775"/>
                </a:lnTo>
                <a:lnTo>
                  <a:pt x="68588" y="204352"/>
                </a:lnTo>
                <a:lnTo>
                  <a:pt x="67027" y="198775"/>
                </a:lnTo>
                <a:lnTo>
                  <a:pt x="63904" y="193197"/>
                </a:lnTo>
                <a:lnTo>
                  <a:pt x="63904" y="189634"/>
                </a:lnTo>
                <a:lnTo>
                  <a:pt x="62342" y="184057"/>
                </a:lnTo>
                <a:lnTo>
                  <a:pt x="60794" y="178479"/>
                </a:lnTo>
                <a:lnTo>
                  <a:pt x="59232" y="173056"/>
                </a:lnTo>
                <a:lnTo>
                  <a:pt x="57671" y="167479"/>
                </a:lnTo>
                <a:lnTo>
                  <a:pt x="56109" y="161902"/>
                </a:lnTo>
                <a:lnTo>
                  <a:pt x="54561" y="158338"/>
                </a:lnTo>
                <a:lnTo>
                  <a:pt x="52999" y="152761"/>
                </a:lnTo>
                <a:lnTo>
                  <a:pt x="49876" y="143620"/>
                </a:lnTo>
                <a:lnTo>
                  <a:pt x="45205" y="134324"/>
                </a:lnTo>
                <a:lnTo>
                  <a:pt x="43643" y="125183"/>
                </a:lnTo>
                <a:lnTo>
                  <a:pt x="38972" y="117746"/>
                </a:lnTo>
                <a:lnTo>
                  <a:pt x="37410" y="108606"/>
                </a:lnTo>
                <a:lnTo>
                  <a:pt x="32726" y="101324"/>
                </a:lnTo>
                <a:lnTo>
                  <a:pt x="31177" y="92028"/>
                </a:lnTo>
                <a:lnTo>
                  <a:pt x="28054" y="84746"/>
                </a:lnTo>
                <a:lnTo>
                  <a:pt x="24931" y="77310"/>
                </a:lnTo>
                <a:lnTo>
                  <a:pt x="21821" y="71887"/>
                </a:lnTo>
                <a:lnTo>
                  <a:pt x="18698" y="64450"/>
                </a:lnTo>
                <a:lnTo>
                  <a:pt x="17150" y="58873"/>
                </a:lnTo>
                <a:lnTo>
                  <a:pt x="14027" y="53450"/>
                </a:lnTo>
                <a:lnTo>
                  <a:pt x="12465" y="49732"/>
                </a:lnTo>
                <a:lnTo>
                  <a:pt x="7794" y="38732"/>
                </a:lnTo>
                <a:lnTo>
                  <a:pt x="4671" y="31295"/>
                </a:lnTo>
                <a:lnTo>
                  <a:pt x="3109" y="25873"/>
                </a:lnTo>
                <a:lnTo>
                  <a:pt x="0" y="20295"/>
                </a:lnTo>
                <a:lnTo>
                  <a:pt x="0" y="16577"/>
                </a:lnTo>
                <a:lnTo>
                  <a:pt x="23383" y="16577"/>
                </a:lnTo>
                <a:lnTo>
                  <a:pt x="31177" y="14718"/>
                </a:lnTo>
                <a:lnTo>
                  <a:pt x="54561" y="14718"/>
                </a:lnTo>
                <a:lnTo>
                  <a:pt x="63904" y="13014"/>
                </a:lnTo>
                <a:lnTo>
                  <a:pt x="93520" y="13014"/>
                </a:lnTo>
                <a:lnTo>
                  <a:pt x="104438" y="11154"/>
                </a:lnTo>
                <a:lnTo>
                  <a:pt x="140287" y="11154"/>
                </a:lnTo>
                <a:lnTo>
                  <a:pt x="154315" y="9295"/>
                </a:lnTo>
                <a:lnTo>
                  <a:pt x="166794" y="9295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485237" y="2415723"/>
            <a:ext cx="495658" cy="332944"/>
          </a:xfrm>
          <a:custGeom>
            <a:avLst/>
            <a:gdLst/>
            <a:ahLst/>
            <a:cxnLst/>
            <a:rect l="l" t="t" r="r" b="b"/>
            <a:pathLst>
              <a:path w="495658" h="332944">
                <a:moveTo>
                  <a:pt x="417726" y="64296"/>
                </a:moveTo>
                <a:lnTo>
                  <a:pt x="423959" y="69873"/>
                </a:lnTo>
                <a:lnTo>
                  <a:pt x="430192" y="77155"/>
                </a:lnTo>
                <a:lnTo>
                  <a:pt x="433315" y="84591"/>
                </a:lnTo>
                <a:lnTo>
                  <a:pt x="437987" y="90014"/>
                </a:lnTo>
                <a:lnTo>
                  <a:pt x="442658" y="97451"/>
                </a:lnTo>
                <a:lnTo>
                  <a:pt x="447343" y="104732"/>
                </a:lnTo>
                <a:lnTo>
                  <a:pt x="448904" y="112169"/>
                </a:lnTo>
                <a:lnTo>
                  <a:pt x="453576" y="119451"/>
                </a:lnTo>
                <a:lnTo>
                  <a:pt x="458247" y="130606"/>
                </a:lnTo>
                <a:lnTo>
                  <a:pt x="462932" y="139747"/>
                </a:lnTo>
                <a:lnTo>
                  <a:pt x="467603" y="148887"/>
                </a:lnTo>
                <a:lnTo>
                  <a:pt x="472288" y="158183"/>
                </a:lnTo>
                <a:lnTo>
                  <a:pt x="475398" y="169183"/>
                </a:lnTo>
                <a:lnTo>
                  <a:pt x="480069" y="178324"/>
                </a:lnTo>
                <a:lnTo>
                  <a:pt x="481631" y="187620"/>
                </a:lnTo>
                <a:lnTo>
                  <a:pt x="486315" y="194902"/>
                </a:lnTo>
                <a:lnTo>
                  <a:pt x="487864" y="202338"/>
                </a:lnTo>
                <a:lnTo>
                  <a:pt x="490987" y="209620"/>
                </a:lnTo>
                <a:lnTo>
                  <a:pt x="492548" y="215197"/>
                </a:lnTo>
                <a:lnTo>
                  <a:pt x="494110" y="220775"/>
                </a:lnTo>
                <a:lnTo>
                  <a:pt x="495658" y="224338"/>
                </a:lnTo>
                <a:lnTo>
                  <a:pt x="495658" y="228057"/>
                </a:lnTo>
                <a:lnTo>
                  <a:pt x="411493" y="331085"/>
                </a:lnTo>
                <a:lnTo>
                  <a:pt x="406809" y="325508"/>
                </a:lnTo>
                <a:lnTo>
                  <a:pt x="402137" y="320085"/>
                </a:lnTo>
                <a:lnTo>
                  <a:pt x="395905" y="314508"/>
                </a:lnTo>
                <a:lnTo>
                  <a:pt x="388110" y="307226"/>
                </a:lnTo>
                <a:lnTo>
                  <a:pt x="384987" y="303508"/>
                </a:lnTo>
                <a:lnTo>
                  <a:pt x="381877" y="299789"/>
                </a:lnTo>
                <a:lnTo>
                  <a:pt x="377192" y="296071"/>
                </a:lnTo>
                <a:lnTo>
                  <a:pt x="372521" y="294367"/>
                </a:lnTo>
                <a:lnTo>
                  <a:pt x="367836" y="290648"/>
                </a:lnTo>
                <a:lnTo>
                  <a:pt x="363165" y="286930"/>
                </a:lnTo>
                <a:lnTo>
                  <a:pt x="356932" y="283212"/>
                </a:lnTo>
                <a:lnTo>
                  <a:pt x="350699" y="279648"/>
                </a:lnTo>
                <a:lnTo>
                  <a:pt x="346015" y="275930"/>
                </a:lnTo>
                <a:lnTo>
                  <a:pt x="341343" y="272212"/>
                </a:lnTo>
                <a:lnTo>
                  <a:pt x="335110" y="268493"/>
                </a:lnTo>
                <a:lnTo>
                  <a:pt x="328877" y="266634"/>
                </a:lnTo>
                <a:lnTo>
                  <a:pt x="324193" y="263071"/>
                </a:lnTo>
                <a:lnTo>
                  <a:pt x="316398" y="261212"/>
                </a:lnTo>
                <a:lnTo>
                  <a:pt x="310165" y="259353"/>
                </a:lnTo>
                <a:lnTo>
                  <a:pt x="302371" y="257493"/>
                </a:lnTo>
                <a:lnTo>
                  <a:pt x="296138" y="253775"/>
                </a:lnTo>
                <a:lnTo>
                  <a:pt x="288343" y="251916"/>
                </a:lnTo>
                <a:lnTo>
                  <a:pt x="282110" y="250212"/>
                </a:lnTo>
                <a:lnTo>
                  <a:pt x="274316" y="248353"/>
                </a:lnTo>
                <a:lnTo>
                  <a:pt x="266521" y="246493"/>
                </a:lnTo>
                <a:lnTo>
                  <a:pt x="240028" y="246493"/>
                </a:lnTo>
                <a:lnTo>
                  <a:pt x="235343" y="244634"/>
                </a:lnTo>
                <a:lnTo>
                  <a:pt x="210398" y="244634"/>
                </a:lnTo>
                <a:lnTo>
                  <a:pt x="204165" y="246493"/>
                </a:lnTo>
                <a:lnTo>
                  <a:pt x="182343" y="246493"/>
                </a:lnTo>
                <a:lnTo>
                  <a:pt x="177672" y="248353"/>
                </a:lnTo>
                <a:lnTo>
                  <a:pt x="168316" y="248353"/>
                </a:lnTo>
                <a:lnTo>
                  <a:pt x="162083" y="250212"/>
                </a:lnTo>
                <a:lnTo>
                  <a:pt x="157411" y="250212"/>
                </a:lnTo>
                <a:lnTo>
                  <a:pt x="152727" y="251916"/>
                </a:lnTo>
                <a:lnTo>
                  <a:pt x="148055" y="251916"/>
                </a:lnTo>
                <a:lnTo>
                  <a:pt x="143371" y="253775"/>
                </a:lnTo>
                <a:lnTo>
                  <a:pt x="140261" y="253775"/>
                </a:lnTo>
                <a:lnTo>
                  <a:pt x="135576" y="255634"/>
                </a:lnTo>
                <a:lnTo>
                  <a:pt x="130905" y="257493"/>
                </a:lnTo>
                <a:lnTo>
                  <a:pt x="126234" y="259353"/>
                </a:lnTo>
                <a:lnTo>
                  <a:pt x="123110" y="259353"/>
                </a:lnTo>
                <a:lnTo>
                  <a:pt x="118439" y="261212"/>
                </a:lnTo>
                <a:lnTo>
                  <a:pt x="112206" y="263071"/>
                </a:lnTo>
                <a:lnTo>
                  <a:pt x="104412" y="266634"/>
                </a:lnTo>
                <a:lnTo>
                  <a:pt x="96617" y="270353"/>
                </a:lnTo>
                <a:lnTo>
                  <a:pt x="88823" y="274071"/>
                </a:lnTo>
                <a:lnTo>
                  <a:pt x="84138" y="275930"/>
                </a:lnTo>
                <a:lnTo>
                  <a:pt x="77944" y="279648"/>
                </a:lnTo>
                <a:lnTo>
                  <a:pt x="71646" y="283212"/>
                </a:lnTo>
                <a:lnTo>
                  <a:pt x="65478" y="286930"/>
                </a:lnTo>
                <a:lnTo>
                  <a:pt x="60755" y="290648"/>
                </a:lnTo>
                <a:lnTo>
                  <a:pt x="56031" y="294367"/>
                </a:lnTo>
                <a:lnTo>
                  <a:pt x="49863" y="297930"/>
                </a:lnTo>
                <a:lnTo>
                  <a:pt x="45139" y="303508"/>
                </a:lnTo>
                <a:lnTo>
                  <a:pt x="40547" y="307226"/>
                </a:lnTo>
                <a:lnTo>
                  <a:pt x="35823" y="310789"/>
                </a:lnTo>
                <a:lnTo>
                  <a:pt x="32673" y="314508"/>
                </a:lnTo>
                <a:lnTo>
                  <a:pt x="28081" y="318226"/>
                </a:lnTo>
                <a:lnTo>
                  <a:pt x="20207" y="325508"/>
                </a:lnTo>
                <a:lnTo>
                  <a:pt x="10891" y="332944"/>
                </a:lnTo>
                <a:lnTo>
                  <a:pt x="0" y="172902"/>
                </a:lnTo>
                <a:lnTo>
                  <a:pt x="1574" y="161902"/>
                </a:lnTo>
                <a:lnTo>
                  <a:pt x="3149" y="152606"/>
                </a:lnTo>
                <a:lnTo>
                  <a:pt x="6167" y="143465"/>
                </a:lnTo>
                <a:lnTo>
                  <a:pt x="10891" y="134169"/>
                </a:lnTo>
                <a:lnTo>
                  <a:pt x="12465" y="128746"/>
                </a:lnTo>
                <a:lnTo>
                  <a:pt x="15615" y="123169"/>
                </a:lnTo>
                <a:lnTo>
                  <a:pt x="18633" y="117746"/>
                </a:lnTo>
                <a:lnTo>
                  <a:pt x="21782" y="114028"/>
                </a:lnTo>
                <a:lnTo>
                  <a:pt x="26506" y="108451"/>
                </a:lnTo>
                <a:lnTo>
                  <a:pt x="29524" y="103028"/>
                </a:lnTo>
                <a:lnTo>
                  <a:pt x="34248" y="99310"/>
                </a:lnTo>
                <a:lnTo>
                  <a:pt x="38972" y="93732"/>
                </a:lnTo>
                <a:lnTo>
                  <a:pt x="43565" y="88310"/>
                </a:lnTo>
                <a:lnTo>
                  <a:pt x="49863" y="82732"/>
                </a:lnTo>
                <a:lnTo>
                  <a:pt x="56031" y="77155"/>
                </a:lnTo>
                <a:lnTo>
                  <a:pt x="60755" y="73591"/>
                </a:lnTo>
                <a:lnTo>
                  <a:pt x="68497" y="68014"/>
                </a:lnTo>
                <a:lnTo>
                  <a:pt x="73220" y="62436"/>
                </a:lnTo>
                <a:lnTo>
                  <a:pt x="81028" y="58873"/>
                </a:lnTo>
                <a:lnTo>
                  <a:pt x="87261" y="55155"/>
                </a:lnTo>
                <a:lnTo>
                  <a:pt x="95056" y="49577"/>
                </a:lnTo>
                <a:lnTo>
                  <a:pt x="102850" y="45859"/>
                </a:lnTo>
                <a:lnTo>
                  <a:pt x="112206" y="40436"/>
                </a:lnTo>
                <a:lnTo>
                  <a:pt x="118439" y="36718"/>
                </a:lnTo>
                <a:lnTo>
                  <a:pt x="123110" y="34859"/>
                </a:lnTo>
                <a:lnTo>
                  <a:pt x="127795" y="33000"/>
                </a:lnTo>
                <a:lnTo>
                  <a:pt x="132466" y="31140"/>
                </a:lnTo>
                <a:lnTo>
                  <a:pt x="137138" y="29436"/>
                </a:lnTo>
                <a:lnTo>
                  <a:pt x="141822" y="25718"/>
                </a:lnTo>
                <a:lnTo>
                  <a:pt x="146494" y="23859"/>
                </a:lnTo>
                <a:lnTo>
                  <a:pt x="151165" y="22000"/>
                </a:lnTo>
                <a:lnTo>
                  <a:pt x="155850" y="22000"/>
                </a:lnTo>
                <a:lnTo>
                  <a:pt x="163644" y="18281"/>
                </a:lnTo>
                <a:lnTo>
                  <a:pt x="171439" y="14718"/>
                </a:lnTo>
                <a:lnTo>
                  <a:pt x="177672" y="12859"/>
                </a:lnTo>
                <a:lnTo>
                  <a:pt x="183905" y="11000"/>
                </a:lnTo>
                <a:lnTo>
                  <a:pt x="191699" y="7281"/>
                </a:lnTo>
                <a:lnTo>
                  <a:pt x="197932" y="7281"/>
                </a:lnTo>
                <a:lnTo>
                  <a:pt x="205727" y="5422"/>
                </a:lnTo>
                <a:lnTo>
                  <a:pt x="211960" y="3563"/>
                </a:lnTo>
                <a:lnTo>
                  <a:pt x="219754" y="1704"/>
                </a:lnTo>
                <a:lnTo>
                  <a:pt x="225987" y="1704"/>
                </a:lnTo>
                <a:lnTo>
                  <a:pt x="232233" y="0"/>
                </a:lnTo>
                <a:lnTo>
                  <a:pt x="293015" y="0"/>
                </a:lnTo>
                <a:lnTo>
                  <a:pt x="297699" y="1704"/>
                </a:lnTo>
                <a:lnTo>
                  <a:pt x="303932" y="1704"/>
                </a:lnTo>
                <a:lnTo>
                  <a:pt x="308604" y="3563"/>
                </a:lnTo>
                <a:lnTo>
                  <a:pt x="314850" y="5422"/>
                </a:lnTo>
                <a:lnTo>
                  <a:pt x="319521" y="7281"/>
                </a:lnTo>
                <a:lnTo>
                  <a:pt x="325754" y="7281"/>
                </a:lnTo>
                <a:lnTo>
                  <a:pt x="330426" y="9140"/>
                </a:lnTo>
                <a:lnTo>
                  <a:pt x="333549" y="11000"/>
                </a:lnTo>
                <a:lnTo>
                  <a:pt x="338220" y="12859"/>
                </a:lnTo>
                <a:lnTo>
                  <a:pt x="342905" y="14718"/>
                </a:lnTo>
                <a:lnTo>
                  <a:pt x="347576" y="18281"/>
                </a:lnTo>
                <a:lnTo>
                  <a:pt x="352261" y="18281"/>
                </a:lnTo>
                <a:lnTo>
                  <a:pt x="356932" y="20140"/>
                </a:lnTo>
                <a:lnTo>
                  <a:pt x="361603" y="22000"/>
                </a:lnTo>
                <a:lnTo>
                  <a:pt x="366288" y="25718"/>
                </a:lnTo>
                <a:lnTo>
                  <a:pt x="375631" y="29436"/>
                </a:lnTo>
                <a:lnTo>
                  <a:pt x="383425" y="34859"/>
                </a:lnTo>
                <a:lnTo>
                  <a:pt x="391220" y="40436"/>
                </a:lnTo>
                <a:lnTo>
                  <a:pt x="397466" y="45859"/>
                </a:lnTo>
                <a:lnTo>
                  <a:pt x="405247" y="51436"/>
                </a:lnTo>
                <a:lnTo>
                  <a:pt x="411493" y="58873"/>
                </a:lnTo>
                <a:lnTo>
                  <a:pt x="417726" y="64296"/>
                </a:lnTo>
                <a:close/>
              </a:path>
            </a:pathLst>
          </a:custGeom>
          <a:solidFill>
            <a:srgbClr val="FFF1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664471" y="2978585"/>
            <a:ext cx="54548" cy="161902"/>
          </a:xfrm>
          <a:custGeom>
            <a:avLst/>
            <a:gdLst/>
            <a:ahLst/>
            <a:cxnLst/>
            <a:rect l="l" t="t" r="r" b="b"/>
            <a:pathLst>
              <a:path w="54548" h="161902">
                <a:moveTo>
                  <a:pt x="0" y="0"/>
                </a:moveTo>
                <a:lnTo>
                  <a:pt x="21821" y="0"/>
                </a:lnTo>
                <a:lnTo>
                  <a:pt x="54548" y="154620"/>
                </a:lnTo>
                <a:lnTo>
                  <a:pt x="23383" y="161902"/>
                </a:lnTo>
                <a:lnTo>
                  <a:pt x="0" y="0"/>
                </a:lnTo>
                <a:close/>
              </a:path>
            </a:pathLst>
          </a:custGeom>
          <a:solidFill>
            <a:srgbClr val="FFE6D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614581" y="3118487"/>
            <a:ext cx="985163" cy="1010082"/>
          </a:xfrm>
          <a:custGeom>
            <a:avLst/>
            <a:gdLst/>
            <a:ahLst/>
            <a:cxnLst/>
            <a:rect l="l" t="t" r="r" b="b"/>
            <a:pathLst>
              <a:path w="985163" h="1010082">
                <a:moveTo>
                  <a:pt x="765369" y="110387"/>
                </a:moveTo>
                <a:lnTo>
                  <a:pt x="774725" y="115903"/>
                </a:lnTo>
                <a:lnTo>
                  <a:pt x="782519" y="123262"/>
                </a:lnTo>
                <a:lnTo>
                  <a:pt x="790314" y="130621"/>
                </a:lnTo>
                <a:lnTo>
                  <a:pt x="798108" y="137980"/>
                </a:lnTo>
                <a:lnTo>
                  <a:pt x="807464" y="143496"/>
                </a:lnTo>
                <a:lnTo>
                  <a:pt x="815259" y="150855"/>
                </a:lnTo>
                <a:lnTo>
                  <a:pt x="823040" y="158214"/>
                </a:lnTo>
                <a:lnTo>
                  <a:pt x="830834" y="167417"/>
                </a:lnTo>
                <a:lnTo>
                  <a:pt x="838629" y="174776"/>
                </a:lnTo>
                <a:lnTo>
                  <a:pt x="846423" y="182135"/>
                </a:lnTo>
                <a:lnTo>
                  <a:pt x="854218" y="189495"/>
                </a:lnTo>
                <a:lnTo>
                  <a:pt x="862012" y="198697"/>
                </a:lnTo>
                <a:lnTo>
                  <a:pt x="869807" y="206057"/>
                </a:lnTo>
                <a:lnTo>
                  <a:pt x="877601" y="215259"/>
                </a:lnTo>
                <a:lnTo>
                  <a:pt x="883834" y="222619"/>
                </a:lnTo>
                <a:lnTo>
                  <a:pt x="891629" y="231806"/>
                </a:lnTo>
                <a:lnTo>
                  <a:pt x="897862" y="239181"/>
                </a:lnTo>
                <a:lnTo>
                  <a:pt x="904108" y="250212"/>
                </a:lnTo>
                <a:lnTo>
                  <a:pt x="910341" y="259415"/>
                </a:lnTo>
                <a:lnTo>
                  <a:pt x="916574" y="268617"/>
                </a:lnTo>
                <a:lnTo>
                  <a:pt x="922807" y="277805"/>
                </a:lnTo>
                <a:lnTo>
                  <a:pt x="927491" y="288851"/>
                </a:lnTo>
                <a:lnTo>
                  <a:pt x="933724" y="298054"/>
                </a:lnTo>
                <a:lnTo>
                  <a:pt x="938396" y="309085"/>
                </a:lnTo>
                <a:lnTo>
                  <a:pt x="943067" y="318288"/>
                </a:lnTo>
                <a:lnTo>
                  <a:pt x="946190" y="329319"/>
                </a:lnTo>
                <a:lnTo>
                  <a:pt x="950862" y="340366"/>
                </a:lnTo>
                <a:lnTo>
                  <a:pt x="953985" y="351412"/>
                </a:lnTo>
                <a:lnTo>
                  <a:pt x="958656" y="362443"/>
                </a:lnTo>
                <a:lnTo>
                  <a:pt x="961779" y="373490"/>
                </a:lnTo>
                <a:lnTo>
                  <a:pt x="964902" y="384521"/>
                </a:lnTo>
                <a:lnTo>
                  <a:pt x="966451" y="395567"/>
                </a:lnTo>
                <a:lnTo>
                  <a:pt x="969574" y="406598"/>
                </a:lnTo>
                <a:lnTo>
                  <a:pt x="972684" y="419473"/>
                </a:lnTo>
                <a:lnTo>
                  <a:pt x="974245" y="432363"/>
                </a:lnTo>
                <a:lnTo>
                  <a:pt x="975807" y="443394"/>
                </a:lnTo>
                <a:lnTo>
                  <a:pt x="977368" y="456284"/>
                </a:lnTo>
                <a:lnTo>
                  <a:pt x="978930" y="469159"/>
                </a:lnTo>
                <a:lnTo>
                  <a:pt x="980478" y="482034"/>
                </a:lnTo>
                <a:lnTo>
                  <a:pt x="982040" y="494908"/>
                </a:lnTo>
                <a:lnTo>
                  <a:pt x="983601" y="507799"/>
                </a:lnTo>
                <a:lnTo>
                  <a:pt x="983601" y="548266"/>
                </a:lnTo>
                <a:lnTo>
                  <a:pt x="985163" y="561157"/>
                </a:lnTo>
                <a:lnTo>
                  <a:pt x="985163" y="612671"/>
                </a:lnTo>
                <a:lnTo>
                  <a:pt x="983601" y="627389"/>
                </a:lnTo>
                <a:lnTo>
                  <a:pt x="983601" y="640264"/>
                </a:lnTo>
                <a:lnTo>
                  <a:pt x="982040" y="653139"/>
                </a:lnTo>
                <a:lnTo>
                  <a:pt x="982040" y="678903"/>
                </a:lnTo>
                <a:lnTo>
                  <a:pt x="980478" y="691778"/>
                </a:lnTo>
                <a:lnTo>
                  <a:pt x="978930" y="704653"/>
                </a:lnTo>
                <a:lnTo>
                  <a:pt x="978930" y="717543"/>
                </a:lnTo>
                <a:lnTo>
                  <a:pt x="977368" y="730418"/>
                </a:lnTo>
                <a:lnTo>
                  <a:pt x="975807" y="743292"/>
                </a:lnTo>
                <a:lnTo>
                  <a:pt x="974245" y="756183"/>
                </a:lnTo>
                <a:lnTo>
                  <a:pt x="972684" y="767214"/>
                </a:lnTo>
                <a:lnTo>
                  <a:pt x="971135" y="778260"/>
                </a:lnTo>
                <a:lnTo>
                  <a:pt x="971135" y="789291"/>
                </a:lnTo>
                <a:lnTo>
                  <a:pt x="969574" y="802166"/>
                </a:lnTo>
                <a:lnTo>
                  <a:pt x="968012" y="813212"/>
                </a:lnTo>
                <a:lnTo>
                  <a:pt x="966451" y="824243"/>
                </a:lnTo>
                <a:lnTo>
                  <a:pt x="964902" y="835290"/>
                </a:lnTo>
                <a:lnTo>
                  <a:pt x="961779" y="846337"/>
                </a:lnTo>
                <a:lnTo>
                  <a:pt x="961779" y="855524"/>
                </a:lnTo>
                <a:lnTo>
                  <a:pt x="960218" y="864727"/>
                </a:lnTo>
                <a:lnTo>
                  <a:pt x="958656" y="875773"/>
                </a:lnTo>
                <a:lnTo>
                  <a:pt x="955546" y="884961"/>
                </a:lnTo>
                <a:lnTo>
                  <a:pt x="955546" y="894163"/>
                </a:lnTo>
                <a:lnTo>
                  <a:pt x="953985" y="903366"/>
                </a:lnTo>
                <a:lnTo>
                  <a:pt x="952423" y="910725"/>
                </a:lnTo>
                <a:lnTo>
                  <a:pt x="949313" y="919928"/>
                </a:lnTo>
                <a:lnTo>
                  <a:pt x="949313" y="927288"/>
                </a:lnTo>
                <a:lnTo>
                  <a:pt x="947752" y="932803"/>
                </a:lnTo>
                <a:lnTo>
                  <a:pt x="946190" y="940162"/>
                </a:lnTo>
                <a:lnTo>
                  <a:pt x="946190" y="947521"/>
                </a:lnTo>
                <a:lnTo>
                  <a:pt x="944629" y="953037"/>
                </a:lnTo>
                <a:lnTo>
                  <a:pt x="943067" y="958568"/>
                </a:lnTo>
                <a:lnTo>
                  <a:pt x="943067" y="964083"/>
                </a:lnTo>
                <a:lnTo>
                  <a:pt x="941519" y="969599"/>
                </a:lnTo>
                <a:lnTo>
                  <a:pt x="939957" y="976958"/>
                </a:lnTo>
                <a:lnTo>
                  <a:pt x="938396" y="982474"/>
                </a:lnTo>
                <a:lnTo>
                  <a:pt x="936834" y="986161"/>
                </a:lnTo>
                <a:lnTo>
                  <a:pt x="936834" y="988005"/>
                </a:lnTo>
                <a:lnTo>
                  <a:pt x="830834" y="962240"/>
                </a:lnTo>
                <a:lnTo>
                  <a:pt x="919697" y="899679"/>
                </a:lnTo>
                <a:lnTo>
                  <a:pt x="759136" y="919928"/>
                </a:lnTo>
                <a:lnTo>
                  <a:pt x="888519" y="826087"/>
                </a:lnTo>
                <a:lnTo>
                  <a:pt x="671848" y="872086"/>
                </a:lnTo>
                <a:lnTo>
                  <a:pt x="678081" y="864727"/>
                </a:lnTo>
                <a:lnTo>
                  <a:pt x="685875" y="859211"/>
                </a:lnTo>
                <a:lnTo>
                  <a:pt x="693670" y="851852"/>
                </a:lnTo>
                <a:lnTo>
                  <a:pt x="701464" y="844493"/>
                </a:lnTo>
                <a:lnTo>
                  <a:pt x="706136" y="838962"/>
                </a:lnTo>
                <a:lnTo>
                  <a:pt x="710807" y="835290"/>
                </a:lnTo>
                <a:lnTo>
                  <a:pt x="715492" y="831603"/>
                </a:lnTo>
                <a:lnTo>
                  <a:pt x="720163" y="827931"/>
                </a:lnTo>
                <a:lnTo>
                  <a:pt x="724848" y="824243"/>
                </a:lnTo>
                <a:lnTo>
                  <a:pt x="729519" y="820572"/>
                </a:lnTo>
                <a:lnTo>
                  <a:pt x="734191" y="816884"/>
                </a:lnTo>
                <a:lnTo>
                  <a:pt x="738875" y="815056"/>
                </a:lnTo>
                <a:lnTo>
                  <a:pt x="743547" y="811369"/>
                </a:lnTo>
                <a:lnTo>
                  <a:pt x="748218" y="807697"/>
                </a:lnTo>
                <a:lnTo>
                  <a:pt x="752903" y="804010"/>
                </a:lnTo>
                <a:lnTo>
                  <a:pt x="756013" y="802166"/>
                </a:lnTo>
                <a:lnTo>
                  <a:pt x="763807" y="796650"/>
                </a:lnTo>
                <a:lnTo>
                  <a:pt x="770053" y="791135"/>
                </a:lnTo>
                <a:lnTo>
                  <a:pt x="776286" y="787448"/>
                </a:lnTo>
                <a:lnTo>
                  <a:pt x="780958" y="785619"/>
                </a:lnTo>
                <a:lnTo>
                  <a:pt x="784081" y="783776"/>
                </a:lnTo>
                <a:lnTo>
                  <a:pt x="701464" y="787448"/>
                </a:lnTo>
                <a:lnTo>
                  <a:pt x="818369" y="708340"/>
                </a:lnTo>
                <a:lnTo>
                  <a:pt x="726396" y="712012"/>
                </a:lnTo>
                <a:lnTo>
                  <a:pt x="841752" y="634748"/>
                </a:lnTo>
                <a:lnTo>
                  <a:pt x="741985" y="651310"/>
                </a:lnTo>
                <a:lnTo>
                  <a:pt x="846423" y="568516"/>
                </a:lnTo>
                <a:lnTo>
                  <a:pt x="751341" y="579547"/>
                </a:lnTo>
                <a:lnTo>
                  <a:pt x="849546" y="502268"/>
                </a:lnTo>
                <a:lnTo>
                  <a:pt x="754464" y="524345"/>
                </a:lnTo>
                <a:lnTo>
                  <a:pt x="843314" y="425004"/>
                </a:lnTo>
                <a:lnTo>
                  <a:pt x="745108" y="458113"/>
                </a:lnTo>
                <a:lnTo>
                  <a:pt x="813697" y="364287"/>
                </a:lnTo>
                <a:lnTo>
                  <a:pt x="738875" y="380849"/>
                </a:lnTo>
                <a:lnTo>
                  <a:pt x="858902" y="217088"/>
                </a:lnTo>
                <a:lnTo>
                  <a:pt x="801218" y="233650"/>
                </a:lnTo>
                <a:lnTo>
                  <a:pt x="779396" y="202369"/>
                </a:lnTo>
                <a:lnTo>
                  <a:pt x="773163" y="204213"/>
                </a:lnTo>
                <a:lnTo>
                  <a:pt x="765369" y="207900"/>
                </a:lnTo>
                <a:lnTo>
                  <a:pt x="762259" y="209728"/>
                </a:lnTo>
                <a:lnTo>
                  <a:pt x="757574" y="211572"/>
                </a:lnTo>
                <a:lnTo>
                  <a:pt x="752903" y="213416"/>
                </a:lnTo>
                <a:lnTo>
                  <a:pt x="748218" y="217088"/>
                </a:lnTo>
                <a:lnTo>
                  <a:pt x="745108" y="218931"/>
                </a:lnTo>
                <a:lnTo>
                  <a:pt x="740424" y="220775"/>
                </a:lnTo>
                <a:lnTo>
                  <a:pt x="735752" y="222619"/>
                </a:lnTo>
                <a:lnTo>
                  <a:pt x="731081" y="224447"/>
                </a:lnTo>
                <a:lnTo>
                  <a:pt x="727958" y="226290"/>
                </a:lnTo>
                <a:lnTo>
                  <a:pt x="723286" y="228134"/>
                </a:lnTo>
                <a:lnTo>
                  <a:pt x="720163" y="229978"/>
                </a:lnTo>
                <a:lnTo>
                  <a:pt x="715492" y="233650"/>
                </a:lnTo>
                <a:lnTo>
                  <a:pt x="707697" y="237337"/>
                </a:lnTo>
                <a:lnTo>
                  <a:pt x="699903" y="239181"/>
                </a:lnTo>
                <a:lnTo>
                  <a:pt x="693670" y="242853"/>
                </a:lnTo>
                <a:lnTo>
                  <a:pt x="687437" y="246540"/>
                </a:lnTo>
                <a:lnTo>
                  <a:pt x="682752" y="248368"/>
                </a:lnTo>
                <a:lnTo>
                  <a:pt x="679642" y="250212"/>
                </a:lnTo>
                <a:lnTo>
                  <a:pt x="676519" y="252055"/>
                </a:lnTo>
                <a:lnTo>
                  <a:pt x="670286" y="174776"/>
                </a:lnTo>
                <a:lnTo>
                  <a:pt x="634437" y="255727"/>
                </a:lnTo>
                <a:lnTo>
                  <a:pt x="620409" y="147183"/>
                </a:lnTo>
                <a:lnTo>
                  <a:pt x="587670" y="288851"/>
                </a:lnTo>
                <a:lnTo>
                  <a:pt x="458287" y="290695"/>
                </a:lnTo>
                <a:lnTo>
                  <a:pt x="478547" y="369802"/>
                </a:lnTo>
                <a:lnTo>
                  <a:pt x="341382" y="471003"/>
                </a:lnTo>
                <a:lnTo>
                  <a:pt x="143410" y="693622"/>
                </a:lnTo>
                <a:lnTo>
                  <a:pt x="187054" y="809525"/>
                </a:lnTo>
                <a:lnTo>
                  <a:pt x="183944" y="734090"/>
                </a:lnTo>
                <a:lnTo>
                  <a:pt x="240054" y="842649"/>
                </a:lnTo>
                <a:lnTo>
                  <a:pt x="224465" y="735933"/>
                </a:lnTo>
                <a:lnTo>
                  <a:pt x="303972" y="862883"/>
                </a:lnTo>
                <a:lnTo>
                  <a:pt x="275903" y="750652"/>
                </a:lnTo>
                <a:lnTo>
                  <a:pt x="369437" y="853696"/>
                </a:lnTo>
                <a:lnTo>
                  <a:pt x="335149" y="717543"/>
                </a:lnTo>
                <a:lnTo>
                  <a:pt x="414643" y="800338"/>
                </a:lnTo>
                <a:lnTo>
                  <a:pt x="363204" y="610827"/>
                </a:lnTo>
                <a:lnTo>
                  <a:pt x="438026" y="691778"/>
                </a:lnTo>
                <a:lnTo>
                  <a:pt x="400615" y="524345"/>
                </a:lnTo>
                <a:lnTo>
                  <a:pt x="486342" y="605312"/>
                </a:lnTo>
                <a:lnTo>
                  <a:pt x="450492" y="439722"/>
                </a:lnTo>
                <a:lnTo>
                  <a:pt x="517520" y="516986"/>
                </a:lnTo>
                <a:lnTo>
                  <a:pt x="531547" y="625546"/>
                </a:lnTo>
                <a:lnTo>
                  <a:pt x="525314" y="896007"/>
                </a:lnTo>
                <a:lnTo>
                  <a:pt x="458287" y="1010082"/>
                </a:lnTo>
                <a:lnTo>
                  <a:pt x="330465" y="1002723"/>
                </a:lnTo>
                <a:lnTo>
                  <a:pt x="87300" y="881289"/>
                </a:lnTo>
                <a:lnTo>
                  <a:pt x="0" y="700981"/>
                </a:lnTo>
                <a:lnTo>
                  <a:pt x="26506" y="651310"/>
                </a:lnTo>
                <a:lnTo>
                  <a:pt x="77944" y="754339"/>
                </a:lnTo>
                <a:lnTo>
                  <a:pt x="85739" y="721215"/>
                </a:lnTo>
                <a:lnTo>
                  <a:pt x="308643" y="406598"/>
                </a:lnTo>
                <a:lnTo>
                  <a:pt x="442698" y="331163"/>
                </a:lnTo>
                <a:lnTo>
                  <a:pt x="422437" y="235493"/>
                </a:lnTo>
                <a:lnTo>
                  <a:pt x="562725" y="233650"/>
                </a:lnTo>
                <a:lnTo>
                  <a:pt x="565848" y="0"/>
                </a:lnTo>
                <a:lnTo>
                  <a:pt x="570519" y="0"/>
                </a:lnTo>
                <a:lnTo>
                  <a:pt x="575204" y="1859"/>
                </a:lnTo>
                <a:lnTo>
                  <a:pt x="579875" y="5577"/>
                </a:lnTo>
                <a:lnTo>
                  <a:pt x="582999" y="5577"/>
                </a:lnTo>
                <a:lnTo>
                  <a:pt x="587670" y="7281"/>
                </a:lnTo>
                <a:lnTo>
                  <a:pt x="592341" y="9140"/>
                </a:lnTo>
                <a:lnTo>
                  <a:pt x="595464" y="11000"/>
                </a:lnTo>
                <a:lnTo>
                  <a:pt x="601697" y="12859"/>
                </a:lnTo>
                <a:lnTo>
                  <a:pt x="606369" y="16577"/>
                </a:lnTo>
                <a:lnTo>
                  <a:pt x="611053" y="18436"/>
                </a:lnTo>
                <a:lnTo>
                  <a:pt x="617286" y="22000"/>
                </a:lnTo>
                <a:lnTo>
                  <a:pt x="623519" y="23859"/>
                </a:lnTo>
                <a:lnTo>
                  <a:pt x="629752" y="27577"/>
                </a:lnTo>
                <a:lnTo>
                  <a:pt x="635985" y="29436"/>
                </a:lnTo>
                <a:lnTo>
                  <a:pt x="642231" y="33155"/>
                </a:lnTo>
                <a:lnTo>
                  <a:pt x="648464" y="35014"/>
                </a:lnTo>
                <a:lnTo>
                  <a:pt x="656259" y="40436"/>
                </a:lnTo>
                <a:lnTo>
                  <a:pt x="662492" y="44155"/>
                </a:lnTo>
                <a:lnTo>
                  <a:pt x="670286" y="49732"/>
                </a:lnTo>
                <a:lnTo>
                  <a:pt x="678081" y="53295"/>
                </a:lnTo>
                <a:lnTo>
                  <a:pt x="684314" y="57014"/>
                </a:lnTo>
                <a:lnTo>
                  <a:pt x="692108" y="60732"/>
                </a:lnTo>
                <a:lnTo>
                  <a:pt x="699903" y="66155"/>
                </a:lnTo>
                <a:lnTo>
                  <a:pt x="709259" y="71732"/>
                </a:lnTo>
                <a:lnTo>
                  <a:pt x="717053" y="77310"/>
                </a:lnTo>
                <a:lnTo>
                  <a:pt x="724848" y="82732"/>
                </a:lnTo>
                <a:lnTo>
                  <a:pt x="731081" y="88310"/>
                </a:lnTo>
                <a:lnTo>
                  <a:pt x="740424" y="93825"/>
                </a:lnTo>
                <a:lnTo>
                  <a:pt x="748218" y="99341"/>
                </a:lnTo>
                <a:lnTo>
                  <a:pt x="757574" y="104856"/>
                </a:lnTo>
                <a:lnTo>
                  <a:pt x="765369" y="110387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556884" y="2814823"/>
            <a:ext cx="480135" cy="414050"/>
          </a:xfrm>
          <a:custGeom>
            <a:avLst/>
            <a:gdLst/>
            <a:ahLst/>
            <a:cxnLst/>
            <a:rect l="l" t="t" r="r" b="b"/>
            <a:pathLst>
              <a:path w="480135" h="414050">
                <a:moveTo>
                  <a:pt x="400642" y="70028"/>
                </a:moveTo>
                <a:lnTo>
                  <a:pt x="402190" y="73746"/>
                </a:lnTo>
                <a:lnTo>
                  <a:pt x="402190" y="79169"/>
                </a:lnTo>
                <a:lnTo>
                  <a:pt x="403751" y="84746"/>
                </a:lnTo>
                <a:lnTo>
                  <a:pt x="405313" y="90169"/>
                </a:lnTo>
                <a:lnTo>
                  <a:pt x="406875" y="99465"/>
                </a:lnTo>
                <a:lnTo>
                  <a:pt x="408423" y="108606"/>
                </a:lnTo>
                <a:lnTo>
                  <a:pt x="411546" y="116042"/>
                </a:lnTo>
                <a:lnTo>
                  <a:pt x="411546" y="127042"/>
                </a:lnTo>
                <a:lnTo>
                  <a:pt x="414669" y="128901"/>
                </a:lnTo>
                <a:lnTo>
                  <a:pt x="419340" y="134324"/>
                </a:lnTo>
                <a:lnTo>
                  <a:pt x="422464" y="136183"/>
                </a:lnTo>
                <a:lnTo>
                  <a:pt x="425573" y="141761"/>
                </a:lnTo>
                <a:lnTo>
                  <a:pt x="430258" y="147338"/>
                </a:lnTo>
                <a:lnTo>
                  <a:pt x="434929" y="154620"/>
                </a:lnTo>
                <a:lnTo>
                  <a:pt x="441162" y="160197"/>
                </a:lnTo>
                <a:lnTo>
                  <a:pt x="445847" y="167479"/>
                </a:lnTo>
                <a:lnTo>
                  <a:pt x="452080" y="174916"/>
                </a:lnTo>
                <a:lnTo>
                  <a:pt x="456751" y="184057"/>
                </a:lnTo>
                <a:lnTo>
                  <a:pt x="462984" y="191493"/>
                </a:lnTo>
                <a:lnTo>
                  <a:pt x="469217" y="200634"/>
                </a:lnTo>
                <a:lnTo>
                  <a:pt x="475463" y="207916"/>
                </a:lnTo>
                <a:lnTo>
                  <a:pt x="480135" y="215352"/>
                </a:lnTo>
                <a:lnTo>
                  <a:pt x="473902" y="263226"/>
                </a:lnTo>
                <a:lnTo>
                  <a:pt x="419340" y="353395"/>
                </a:lnTo>
                <a:lnTo>
                  <a:pt x="420902" y="344099"/>
                </a:lnTo>
                <a:lnTo>
                  <a:pt x="422464" y="336818"/>
                </a:lnTo>
                <a:lnTo>
                  <a:pt x="424012" y="327522"/>
                </a:lnTo>
                <a:lnTo>
                  <a:pt x="424012" y="320240"/>
                </a:lnTo>
                <a:lnTo>
                  <a:pt x="425573" y="312804"/>
                </a:lnTo>
                <a:lnTo>
                  <a:pt x="427135" y="305522"/>
                </a:lnTo>
                <a:lnTo>
                  <a:pt x="428696" y="296226"/>
                </a:lnTo>
                <a:lnTo>
                  <a:pt x="428696" y="279803"/>
                </a:lnTo>
                <a:lnTo>
                  <a:pt x="430258" y="272367"/>
                </a:lnTo>
                <a:lnTo>
                  <a:pt x="430258" y="265085"/>
                </a:lnTo>
                <a:lnTo>
                  <a:pt x="428696" y="255789"/>
                </a:lnTo>
                <a:lnTo>
                  <a:pt x="428696" y="237353"/>
                </a:lnTo>
                <a:lnTo>
                  <a:pt x="427135" y="226352"/>
                </a:lnTo>
                <a:lnTo>
                  <a:pt x="425573" y="217212"/>
                </a:lnTo>
                <a:lnTo>
                  <a:pt x="408423" y="215352"/>
                </a:lnTo>
                <a:lnTo>
                  <a:pt x="408423" y="233789"/>
                </a:lnTo>
                <a:lnTo>
                  <a:pt x="406875" y="242930"/>
                </a:lnTo>
                <a:lnTo>
                  <a:pt x="406875" y="246648"/>
                </a:lnTo>
                <a:lnTo>
                  <a:pt x="405313" y="252071"/>
                </a:lnTo>
                <a:lnTo>
                  <a:pt x="403751" y="257648"/>
                </a:lnTo>
                <a:lnTo>
                  <a:pt x="402190" y="263226"/>
                </a:lnTo>
                <a:lnTo>
                  <a:pt x="402190" y="266789"/>
                </a:lnTo>
                <a:lnTo>
                  <a:pt x="400642" y="272367"/>
                </a:lnTo>
                <a:lnTo>
                  <a:pt x="400642" y="277944"/>
                </a:lnTo>
                <a:lnTo>
                  <a:pt x="397519" y="283367"/>
                </a:lnTo>
                <a:lnTo>
                  <a:pt x="397519" y="288944"/>
                </a:lnTo>
                <a:lnTo>
                  <a:pt x="394395" y="296226"/>
                </a:lnTo>
                <a:lnTo>
                  <a:pt x="392847" y="301803"/>
                </a:lnTo>
                <a:lnTo>
                  <a:pt x="389724" y="309240"/>
                </a:lnTo>
                <a:lnTo>
                  <a:pt x="388162" y="314663"/>
                </a:lnTo>
                <a:lnTo>
                  <a:pt x="385053" y="322099"/>
                </a:lnTo>
                <a:lnTo>
                  <a:pt x="383491" y="329381"/>
                </a:lnTo>
                <a:lnTo>
                  <a:pt x="378806" y="336818"/>
                </a:lnTo>
                <a:lnTo>
                  <a:pt x="375697" y="342240"/>
                </a:lnTo>
                <a:lnTo>
                  <a:pt x="372574" y="349677"/>
                </a:lnTo>
                <a:lnTo>
                  <a:pt x="367902" y="355099"/>
                </a:lnTo>
                <a:lnTo>
                  <a:pt x="364779" y="362536"/>
                </a:lnTo>
                <a:lnTo>
                  <a:pt x="360108" y="369818"/>
                </a:lnTo>
                <a:lnTo>
                  <a:pt x="353875" y="377254"/>
                </a:lnTo>
                <a:lnTo>
                  <a:pt x="349190" y="384536"/>
                </a:lnTo>
                <a:lnTo>
                  <a:pt x="341396" y="390129"/>
                </a:lnTo>
                <a:lnTo>
                  <a:pt x="336724" y="395645"/>
                </a:lnTo>
                <a:lnTo>
                  <a:pt x="330491" y="401160"/>
                </a:lnTo>
                <a:lnTo>
                  <a:pt x="324258" y="404848"/>
                </a:lnTo>
                <a:lnTo>
                  <a:pt x="316464" y="406691"/>
                </a:lnTo>
                <a:lnTo>
                  <a:pt x="311779" y="410363"/>
                </a:lnTo>
                <a:lnTo>
                  <a:pt x="305546" y="412207"/>
                </a:lnTo>
                <a:lnTo>
                  <a:pt x="297752" y="412207"/>
                </a:lnTo>
                <a:lnTo>
                  <a:pt x="291519" y="414050"/>
                </a:lnTo>
                <a:lnTo>
                  <a:pt x="265025" y="414050"/>
                </a:lnTo>
                <a:lnTo>
                  <a:pt x="258779" y="410363"/>
                </a:lnTo>
                <a:lnTo>
                  <a:pt x="249436" y="406691"/>
                </a:lnTo>
                <a:lnTo>
                  <a:pt x="243203" y="403004"/>
                </a:lnTo>
                <a:lnTo>
                  <a:pt x="233847" y="397488"/>
                </a:lnTo>
                <a:lnTo>
                  <a:pt x="226053" y="391973"/>
                </a:lnTo>
                <a:lnTo>
                  <a:pt x="218258" y="384536"/>
                </a:lnTo>
                <a:lnTo>
                  <a:pt x="210464" y="377254"/>
                </a:lnTo>
                <a:lnTo>
                  <a:pt x="202669" y="371677"/>
                </a:lnTo>
                <a:lnTo>
                  <a:pt x="196436" y="364395"/>
                </a:lnTo>
                <a:lnTo>
                  <a:pt x="190203" y="356959"/>
                </a:lnTo>
                <a:lnTo>
                  <a:pt x="185519" y="351536"/>
                </a:lnTo>
                <a:lnTo>
                  <a:pt x="179286" y="345959"/>
                </a:lnTo>
                <a:lnTo>
                  <a:pt x="176176" y="342240"/>
                </a:lnTo>
                <a:lnTo>
                  <a:pt x="173053" y="338677"/>
                </a:lnTo>
                <a:lnTo>
                  <a:pt x="171491" y="336818"/>
                </a:lnTo>
                <a:lnTo>
                  <a:pt x="126286" y="336818"/>
                </a:lnTo>
                <a:lnTo>
                  <a:pt x="121615" y="334959"/>
                </a:lnTo>
                <a:lnTo>
                  <a:pt x="116930" y="333099"/>
                </a:lnTo>
                <a:lnTo>
                  <a:pt x="113820" y="331240"/>
                </a:lnTo>
                <a:lnTo>
                  <a:pt x="109135" y="331240"/>
                </a:lnTo>
                <a:lnTo>
                  <a:pt x="106026" y="323958"/>
                </a:lnTo>
                <a:lnTo>
                  <a:pt x="102903" y="318381"/>
                </a:lnTo>
                <a:lnTo>
                  <a:pt x="102903" y="309240"/>
                </a:lnTo>
                <a:lnTo>
                  <a:pt x="101341" y="303663"/>
                </a:lnTo>
                <a:lnTo>
                  <a:pt x="101341" y="261367"/>
                </a:lnTo>
                <a:lnTo>
                  <a:pt x="99793" y="252071"/>
                </a:lnTo>
                <a:lnTo>
                  <a:pt x="99793" y="242930"/>
                </a:lnTo>
                <a:lnTo>
                  <a:pt x="98231" y="233789"/>
                </a:lnTo>
                <a:lnTo>
                  <a:pt x="98231" y="220930"/>
                </a:lnTo>
                <a:lnTo>
                  <a:pt x="96670" y="215352"/>
                </a:lnTo>
                <a:lnTo>
                  <a:pt x="96670" y="202493"/>
                </a:lnTo>
                <a:lnTo>
                  <a:pt x="93560" y="196916"/>
                </a:lnTo>
                <a:lnTo>
                  <a:pt x="91998" y="191493"/>
                </a:lnTo>
                <a:lnTo>
                  <a:pt x="88875" y="187775"/>
                </a:lnTo>
                <a:lnTo>
                  <a:pt x="84204" y="184057"/>
                </a:lnTo>
                <a:lnTo>
                  <a:pt x="76409" y="182197"/>
                </a:lnTo>
                <a:lnTo>
                  <a:pt x="70176" y="180338"/>
                </a:lnTo>
                <a:lnTo>
                  <a:pt x="45231" y="180338"/>
                </a:lnTo>
                <a:lnTo>
                  <a:pt x="37437" y="182197"/>
                </a:lnTo>
                <a:lnTo>
                  <a:pt x="31204" y="184057"/>
                </a:lnTo>
                <a:lnTo>
                  <a:pt x="28081" y="184057"/>
                </a:lnTo>
                <a:lnTo>
                  <a:pt x="24971" y="185916"/>
                </a:lnTo>
                <a:lnTo>
                  <a:pt x="23409" y="182197"/>
                </a:lnTo>
                <a:lnTo>
                  <a:pt x="21848" y="176775"/>
                </a:lnTo>
                <a:lnTo>
                  <a:pt x="20286" y="173056"/>
                </a:lnTo>
                <a:lnTo>
                  <a:pt x="17176" y="165620"/>
                </a:lnTo>
                <a:lnTo>
                  <a:pt x="14053" y="158338"/>
                </a:lnTo>
                <a:lnTo>
                  <a:pt x="12492" y="150901"/>
                </a:lnTo>
                <a:lnTo>
                  <a:pt x="7820" y="141761"/>
                </a:lnTo>
                <a:lnTo>
                  <a:pt x="6298" y="134324"/>
                </a:lnTo>
                <a:lnTo>
                  <a:pt x="3149" y="125183"/>
                </a:lnTo>
                <a:lnTo>
                  <a:pt x="1574" y="116042"/>
                </a:lnTo>
                <a:lnTo>
                  <a:pt x="0" y="106746"/>
                </a:lnTo>
                <a:lnTo>
                  <a:pt x="0" y="90169"/>
                </a:lnTo>
                <a:lnTo>
                  <a:pt x="1574" y="82887"/>
                </a:lnTo>
                <a:lnTo>
                  <a:pt x="4723" y="77310"/>
                </a:lnTo>
                <a:lnTo>
                  <a:pt x="9382" y="71887"/>
                </a:lnTo>
                <a:lnTo>
                  <a:pt x="14053" y="66310"/>
                </a:lnTo>
                <a:lnTo>
                  <a:pt x="18738" y="60732"/>
                </a:lnTo>
                <a:lnTo>
                  <a:pt x="24971" y="55310"/>
                </a:lnTo>
                <a:lnTo>
                  <a:pt x="32765" y="49732"/>
                </a:lnTo>
                <a:lnTo>
                  <a:pt x="38998" y="44310"/>
                </a:lnTo>
                <a:lnTo>
                  <a:pt x="46793" y="38732"/>
                </a:lnTo>
                <a:lnTo>
                  <a:pt x="54587" y="35014"/>
                </a:lnTo>
                <a:lnTo>
                  <a:pt x="60820" y="31295"/>
                </a:lnTo>
                <a:lnTo>
                  <a:pt x="65492" y="29591"/>
                </a:lnTo>
                <a:lnTo>
                  <a:pt x="70176" y="25873"/>
                </a:lnTo>
                <a:lnTo>
                  <a:pt x="74848" y="24014"/>
                </a:lnTo>
                <a:lnTo>
                  <a:pt x="79519" y="22155"/>
                </a:lnTo>
                <a:lnTo>
                  <a:pt x="85765" y="20295"/>
                </a:lnTo>
                <a:lnTo>
                  <a:pt x="90437" y="18436"/>
                </a:lnTo>
                <a:lnTo>
                  <a:pt x="96670" y="16577"/>
                </a:lnTo>
                <a:lnTo>
                  <a:pt x="101341" y="14718"/>
                </a:lnTo>
                <a:lnTo>
                  <a:pt x="107587" y="13014"/>
                </a:lnTo>
                <a:lnTo>
                  <a:pt x="113820" y="11154"/>
                </a:lnTo>
                <a:lnTo>
                  <a:pt x="118492" y="9295"/>
                </a:lnTo>
                <a:lnTo>
                  <a:pt x="126286" y="7436"/>
                </a:lnTo>
                <a:lnTo>
                  <a:pt x="132519" y="7436"/>
                </a:lnTo>
                <a:lnTo>
                  <a:pt x="138752" y="5577"/>
                </a:lnTo>
                <a:lnTo>
                  <a:pt x="144998" y="3718"/>
                </a:lnTo>
                <a:lnTo>
                  <a:pt x="149669" y="1859"/>
                </a:lnTo>
                <a:lnTo>
                  <a:pt x="152793" y="1859"/>
                </a:lnTo>
                <a:lnTo>
                  <a:pt x="157464" y="0"/>
                </a:lnTo>
                <a:lnTo>
                  <a:pt x="197998" y="0"/>
                </a:lnTo>
                <a:lnTo>
                  <a:pt x="204231" y="1859"/>
                </a:lnTo>
                <a:lnTo>
                  <a:pt x="210464" y="1859"/>
                </a:lnTo>
                <a:lnTo>
                  <a:pt x="218258" y="3718"/>
                </a:lnTo>
                <a:lnTo>
                  <a:pt x="224491" y="5577"/>
                </a:lnTo>
                <a:lnTo>
                  <a:pt x="229163" y="7436"/>
                </a:lnTo>
                <a:lnTo>
                  <a:pt x="235409" y="9295"/>
                </a:lnTo>
                <a:lnTo>
                  <a:pt x="241642" y="11154"/>
                </a:lnTo>
                <a:lnTo>
                  <a:pt x="246313" y="13014"/>
                </a:lnTo>
                <a:lnTo>
                  <a:pt x="250998" y="14718"/>
                </a:lnTo>
                <a:lnTo>
                  <a:pt x="255669" y="16577"/>
                </a:lnTo>
                <a:lnTo>
                  <a:pt x="260341" y="18436"/>
                </a:lnTo>
                <a:lnTo>
                  <a:pt x="265025" y="20295"/>
                </a:lnTo>
                <a:lnTo>
                  <a:pt x="268135" y="24014"/>
                </a:lnTo>
                <a:lnTo>
                  <a:pt x="275930" y="27732"/>
                </a:lnTo>
                <a:lnTo>
                  <a:pt x="282163" y="33155"/>
                </a:lnTo>
                <a:lnTo>
                  <a:pt x="288409" y="36873"/>
                </a:lnTo>
                <a:lnTo>
                  <a:pt x="293080" y="40591"/>
                </a:lnTo>
                <a:lnTo>
                  <a:pt x="297752" y="44310"/>
                </a:lnTo>
                <a:lnTo>
                  <a:pt x="299313" y="46014"/>
                </a:lnTo>
                <a:lnTo>
                  <a:pt x="303985" y="47873"/>
                </a:lnTo>
                <a:lnTo>
                  <a:pt x="307108" y="46014"/>
                </a:lnTo>
                <a:lnTo>
                  <a:pt x="310231" y="40591"/>
                </a:lnTo>
                <a:lnTo>
                  <a:pt x="313341" y="36873"/>
                </a:lnTo>
                <a:lnTo>
                  <a:pt x="318025" y="29591"/>
                </a:lnTo>
                <a:lnTo>
                  <a:pt x="324258" y="24014"/>
                </a:lnTo>
                <a:lnTo>
                  <a:pt x="327368" y="20295"/>
                </a:lnTo>
                <a:lnTo>
                  <a:pt x="330491" y="16577"/>
                </a:lnTo>
                <a:lnTo>
                  <a:pt x="335163" y="14718"/>
                </a:lnTo>
                <a:lnTo>
                  <a:pt x="339847" y="13014"/>
                </a:lnTo>
                <a:lnTo>
                  <a:pt x="344519" y="11154"/>
                </a:lnTo>
                <a:lnTo>
                  <a:pt x="350752" y="13014"/>
                </a:lnTo>
                <a:lnTo>
                  <a:pt x="355436" y="13014"/>
                </a:lnTo>
                <a:lnTo>
                  <a:pt x="360108" y="16577"/>
                </a:lnTo>
                <a:lnTo>
                  <a:pt x="364779" y="18436"/>
                </a:lnTo>
                <a:lnTo>
                  <a:pt x="369464" y="22155"/>
                </a:lnTo>
                <a:lnTo>
                  <a:pt x="374135" y="25873"/>
                </a:lnTo>
                <a:lnTo>
                  <a:pt x="377258" y="31295"/>
                </a:lnTo>
                <a:lnTo>
                  <a:pt x="381930" y="36873"/>
                </a:lnTo>
                <a:lnTo>
                  <a:pt x="386601" y="42450"/>
                </a:lnTo>
                <a:lnTo>
                  <a:pt x="389724" y="46014"/>
                </a:lnTo>
                <a:lnTo>
                  <a:pt x="392847" y="51591"/>
                </a:lnTo>
                <a:lnTo>
                  <a:pt x="395957" y="57169"/>
                </a:lnTo>
                <a:lnTo>
                  <a:pt x="397519" y="62591"/>
                </a:lnTo>
                <a:lnTo>
                  <a:pt x="400642" y="66310"/>
                </a:lnTo>
                <a:lnTo>
                  <a:pt x="400642" y="70028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569376" y="2851697"/>
            <a:ext cx="113794" cy="123324"/>
          </a:xfrm>
          <a:custGeom>
            <a:avLst/>
            <a:gdLst/>
            <a:ahLst/>
            <a:cxnLst/>
            <a:rect l="l" t="t" r="r" b="b"/>
            <a:pathLst>
              <a:path w="113794" h="123324">
                <a:moveTo>
                  <a:pt x="37410" y="66310"/>
                </a:moveTo>
                <a:lnTo>
                  <a:pt x="113794" y="49732"/>
                </a:lnTo>
                <a:lnTo>
                  <a:pt x="23383" y="123324"/>
                </a:lnTo>
                <a:lnTo>
                  <a:pt x="0" y="44155"/>
                </a:lnTo>
                <a:lnTo>
                  <a:pt x="88849" y="0"/>
                </a:lnTo>
                <a:lnTo>
                  <a:pt x="37410" y="66310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508595" y="2710091"/>
            <a:ext cx="360068" cy="147183"/>
          </a:xfrm>
          <a:custGeom>
            <a:avLst/>
            <a:gdLst/>
            <a:ahLst/>
            <a:cxnLst/>
            <a:rect l="l" t="t" r="r" b="b"/>
            <a:pathLst>
              <a:path w="360068" h="147183">
                <a:moveTo>
                  <a:pt x="324219" y="88310"/>
                </a:moveTo>
                <a:lnTo>
                  <a:pt x="319547" y="86451"/>
                </a:lnTo>
                <a:lnTo>
                  <a:pt x="313314" y="84591"/>
                </a:lnTo>
                <a:lnTo>
                  <a:pt x="307068" y="80873"/>
                </a:lnTo>
                <a:lnTo>
                  <a:pt x="300835" y="77155"/>
                </a:lnTo>
                <a:lnTo>
                  <a:pt x="296164" y="75296"/>
                </a:lnTo>
                <a:lnTo>
                  <a:pt x="291492" y="73591"/>
                </a:lnTo>
                <a:lnTo>
                  <a:pt x="286808" y="71732"/>
                </a:lnTo>
                <a:lnTo>
                  <a:pt x="280575" y="71732"/>
                </a:lnTo>
                <a:lnTo>
                  <a:pt x="275903" y="68014"/>
                </a:lnTo>
                <a:lnTo>
                  <a:pt x="269657" y="68014"/>
                </a:lnTo>
                <a:lnTo>
                  <a:pt x="263424" y="66155"/>
                </a:lnTo>
                <a:lnTo>
                  <a:pt x="257191" y="64296"/>
                </a:lnTo>
                <a:lnTo>
                  <a:pt x="250958" y="62436"/>
                </a:lnTo>
                <a:lnTo>
                  <a:pt x="229137" y="62436"/>
                </a:lnTo>
                <a:lnTo>
                  <a:pt x="222904" y="60577"/>
                </a:lnTo>
                <a:lnTo>
                  <a:pt x="207315" y="60577"/>
                </a:lnTo>
                <a:lnTo>
                  <a:pt x="199520" y="62436"/>
                </a:lnTo>
                <a:lnTo>
                  <a:pt x="191726" y="62436"/>
                </a:lnTo>
                <a:lnTo>
                  <a:pt x="183931" y="64296"/>
                </a:lnTo>
                <a:lnTo>
                  <a:pt x="179260" y="64296"/>
                </a:lnTo>
                <a:lnTo>
                  <a:pt x="174575" y="66155"/>
                </a:lnTo>
                <a:lnTo>
                  <a:pt x="169904" y="68014"/>
                </a:lnTo>
                <a:lnTo>
                  <a:pt x="165219" y="69873"/>
                </a:lnTo>
                <a:lnTo>
                  <a:pt x="157425" y="71732"/>
                </a:lnTo>
                <a:lnTo>
                  <a:pt x="149630" y="73591"/>
                </a:lnTo>
                <a:lnTo>
                  <a:pt x="143397" y="75296"/>
                </a:lnTo>
                <a:lnTo>
                  <a:pt x="134054" y="79014"/>
                </a:lnTo>
                <a:lnTo>
                  <a:pt x="127808" y="82732"/>
                </a:lnTo>
                <a:lnTo>
                  <a:pt x="120014" y="84591"/>
                </a:lnTo>
                <a:lnTo>
                  <a:pt x="113781" y="88310"/>
                </a:lnTo>
                <a:lnTo>
                  <a:pt x="105986" y="91873"/>
                </a:lnTo>
                <a:lnTo>
                  <a:pt x="99753" y="95591"/>
                </a:lnTo>
                <a:lnTo>
                  <a:pt x="93520" y="99310"/>
                </a:lnTo>
                <a:lnTo>
                  <a:pt x="87287" y="103028"/>
                </a:lnTo>
                <a:lnTo>
                  <a:pt x="81054" y="106591"/>
                </a:lnTo>
                <a:lnTo>
                  <a:pt x="76370" y="108451"/>
                </a:lnTo>
                <a:lnTo>
                  <a:pt x="70137" y="114028"/>
                </a:lnTo>
                <a:lnTo>
                  <a:pt x="65465" y="115887"/>
                </a:lnTo>
                <a:lnTo>
                  <a:pt x="59232" y="121310"/>
                </a:lnTo>
                <a:lnTo>
                  <a:pt x="56109" y="123169"/>
                </a:lnTo>
                <a:lnTo>
                  <a:pt x="51438" y="126887"/>
                </a:lnTo>
                <a:lnTo>
                  <a:pt x="46714" y="128746"/>
                </a:lnTo>
                <a:lnTo>
                  <a:pt x="42121" y="132465"/>
                </a:lnTo>
                <a:lnTo>
                  <a:pt x="35823" y="137887"/>
                </a:lnTo>
                <a:lnTo>
                  <a:pt x="28081" y="143465"/>
                </a:lnTo>
                <a:lnTo>
                  <a:pt x="21782" y="145324"/>
                </a:lnTo>
                <a:lnTo>
                  <a:pt x="17189" y="147183"/>
                </a:lnTo>
                <a:lnTo>
                  <a:pt x="9316" y="147183"/>
                </a:lnTo>
                <a:lnTo>
                  <a:pt x="6167" y="143465"/>
                </a:lnTo>
                <a:lnTo>
                  <a:pt x="4723" y="139747"/>
                </a:lnTo>
                <a:lnTo>
                  <a:pt x="3149" y="134324"/>
                </a:lnTo>
                <a:lnTo>
                  <a:pt x="0" y="128746"/>
                </a:lnTo>
                <a:lnTo>
                  <a:pt x="0" y="104732"/>
                </a:lnTo>
                <a:lnTo>
                  <a:pt x="1574" y="97451"/>
                </a:lnTo>
                <a:lnTo>
                  <a:pt x="4723" y="88310"/>
                </a:lnTo>
                <a:lnTo>
                  <a:pt x="7742" y="79014"/>
                </a:lnTo>
                <a:lnTo>
                  <a:pt x="14040" y="69873"/>
                </a:lnTo>
                <a:lnTo>
                  <a:pt x="20207" y="60577"/>
                </a:lnTo>
                <a:lnTo>
                  <a:pt x="24931" y="55155"/>
                </a:lnTo>
                <a:lnTo>
                  <a:pt x="28081" y="51436"/>
                </a:lnTo>
                <a:lnTo>
                  <a:pt x="32673" y="47718"/>
                </a:lnTo>
                <a:lnTo>
                  <a:pt x="37397" y="44155"/>
                </a:lnTo>
                <a:lnTo>
                  <a:pt x="43696" y="38577"/>
                </a:lnTo>
                <a:lnTo>
                  <a:pt x="48289" y="34859"/>
                </a:lnTo>
                <a:lnTo>
                  <a:pt x="54587" y="33000"/>
                </a:lnTo>
                <a:lnTo>
                  <a:pt x="60781" y="29436"/>
                </a:lnTo>
                <a:lnTo>
                  <a:pt x="68575" y="25718"/>
                </a:lnTo>
                <a:lnTo>
                  <a:pt x="74808" y="22000"/>
                </a:lnTo>
                <a:lnTo>
                  <a:pt x="82603" y="20140"/>
                </a:lnTo>
                <a:lnTo>
                  <a:pt x="88849" y="16422"/>
                </a:lnTo>
                <a:lnTo>
                  <a:pt x="95082" y="14718"/>
                </a:lnTo>
                <a:lnTo>
                  <a:pt x="102876" y="11000"/>
                </a:lnTo>
                <a:lnTo>
                  <a:pt x="109109" y="9140"/>
                </a:lnTo>
                <a:lnTo>
                  <a:pt x="116904" y="9140"/>
                </a:lnTo>
                <a:lnTo>
                  <a:pt x="123137" y="5422"/>
                </a:lnTo>
                <a:lnTo>
                  <a:pt x="130931" y="5422"/>
                </a:lnTo>
                <a:lnTo>
                  <a:pt x="137164" y="3563"/>
                </a:lnTo>
                <a:lnTo>
                  <a:pt x="144959" y="3563"/>
                </a:lnTo>
                <a:lnTo>
                  <a:pt x="151192" y="1704"/>
                </a:lnTo>
                <a:lnTo>
                  <a:pt x="171465" y="1704"/>
                </a:lnTo>
                <a:lnTo>
                  <a:pt x="179260" y="0"/>
                </a:lnTo>
                <a:lnTo>
                  <a:pt x="193287" y="0"/>
                </a:lnTo>
                <a:lnTo>
                  <a:pt x="199520" y="1704"/>
                </a:lnTo>
                <a:lnTo>
                  <a:pt x="211986" y="1704"/>
                </a:lnTo>
                <a:lnTo>
                  <a:pt x="218219" y="3563"/>
                </a:lnTo>
                <a:lnTo>
                  <a:pt x="224465" y="5422"/>
                </a:lnTo>
                <a:lnTo>
                  <a:pt x="230698" y="5422"/>
                </a:lnTo>
                <a:lnTo>
                  <a:pt x="236931" y="7281"/>
                </a:lnTo>
                <a:lnTo>
                  <a:pt x="243164" y="7281"/>
                </a:lnTo>
                <a:lnTo>
                  <a:pt x="247835" y="9140"/>
                </a:lnTo>
                <a:lnTo>
                  <a:pt x="254082" y="11000"/>
                </a:lnTo>
                <a:lnTo>
                  <a:pt x="258753" y="12859"/>
                </a:lnTo>
                <a:lnTo>
                  <a:pt x="263424" y="14718"/>
                </a:lnTo>
                <a:lnTo>
                  <a:pt x="268109" y="16422"/>
                </a:lnTo>
                <a:lnTo>
                  <a:pt x="272780" y="18281"/>
                </a:lnTo>
                <a:lnTo>
                  <a:pt x="277452" y="20140"/>
                </a:lnTo>
                <a:lnTo>
                  <a:pt x="282136" y="22000"/>
                </a:lnTo>
                <a:lnTo>
                  <a:pt x="286808" y="25718"/>
                </a:lnTo>
                <a:lnTo>
                  <a:pt x="291492" y="27577"/>
                </a:lnTo>
                <a:lnTo>
                  <a:pt x="296164" y="29436"/>
                </a:lnTo>
                <a:lnTo>
                  <a:pt x="300835" y="33000"/>
                </a:lnTo>
                <a:lnTo>
                  <a:pt x="305520" y="34859"/>
                </a:lnTo>
                <a:lnTo>
                  <a:pt x="313314" y="40436"/>
                </a:lnTo>
                <a:lnTo>
                  <a:pt x="319547" y="47718"/>
                </a:lnTo>
                <a:lnTo>
                  <a:pt x="327342" y="55155"/>
                </a:lnTo>
                <a:lnTo>
                  <a:pt x="333575" y="62436"/>
                </a:lnTo>
                <a:lnTo>
                  <a:pt x="339808" y="68014"/>
                </a:lnTo>
                <a:lnTo>
                  <a:pt x="344479" y="73591"/>
                </a:lnTo>
                <a:lnTo>
                  <a:pt x="349164" y="79014"/>
                </a:lnTo>
                <a:lnTo>
                  <a:pt x="352274" y="84591"/>
                </a:lnTo>
                <a:lnTo>
                  <a:pt x="358520" y="90014"/>
                </a:lnTo>
                <a:lnTo>
                  <a:pt x="360068" y="93732"/>
                </a:lnTo>
                <a:lnTo>
                  <a:pt x="325780" y="91873"/>
                </a:lnTo>
                <a:lnTo>
                  <a:pt x="324219" y="88310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937252" y="2687936"/>
            <a:ext cx="76383" cy="224493"/>
          </a:xfrm>
          <a:custGeom>
            <a:avLst/>
            <a:gdLst/>
            <a:ahLst/>
            <a:cxnLst/>
            <a:rect l="l" t="t" r="r" b="b"/>
            <a:pathLst>
              <a:path w="76383" h="224493">
                <a:moveTo>
                  <a:pt x="40533" y="0"/>
                </a:moveTo>
                <a:lnTo>
                  <a:pt x="76383" y="136183"/>
                </a:lnTo>
                <a:lnTo>
                  <a:pt x="60794" y="224493"/>
                </a:lnTo>
                <a:lnTo>
                  <a:pt x="59232" y="213493"/>
                </a:lnTo>
                <a:lnTo>
                  <a:pt x="57684" y="204197"/>
                </a:lnTo>
                <a:lnTo>
                  <a:pt x="56122" y="195057"/>
                </a:lnTo>
                <a:lnTo>
                  <a:pt x="52999" y="185916"/>
                </a:lnTo>
                <a:lnTo>
                  <a:pt x="51438" y="176620"/>
                </a:lnTo>
                <a:lnTo>
                  <a:pt x="48328" y="167479"/>
                </a:lnTo>
                <a:lnTo>
                  <a:pt x="45205" y="160042"/>
                </a:lnTo>
                <a:lnTo>
                  <a:pt x="40533" y="150901"/>
                </a:lnTo>
                <a:lnTo>
                  <a:pt x="37410" y="141606"/>
                </a:lnTo>
                <a:lnTo>
                  <a:pt x="34301" y="134324"/>
                </a:lnTo>
                <a:lnTo>
                  <a:pt x="29616" y="126887"/>
                </a:lnTo>
                <a:lnTo>
                  <a:pt x="23383" y="121465"/>
                </a:lnTo>
                <a:lnTo>
                  <a:pt x="18712" y="114028"/>
                </a:lnTo>
                <a:lnTo>
                  <a:pt x="12479" y="108606"/>
                </a:lnTo>
                <a:lnTo>
                  <a:pt x="6232" y="103028"/>
                </a:lnTo>
                <a:lnTo>
                  <a:pt x="0" y="101169"/>
                </a:lnTo>
                <a:lnTo>
                  <a:pt x="40533" y="0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770471" y="2456160"/>
            <a:ext cx="210424" cy="298085"/>
          </a:xfrm>
          <a:custGeom>
            <a:avLst/>
            <a:gdLst/>
            <a:ahLst/>
            <a:cxnLst/>
            <a:rect l="l" t="t" r="r" b="b"/>
            <a:pathLst>
              <a:path w="210424" h="298085">
                <a:moveTo>
                  <a:pt x="18698" y="218916"/>
                </a:moveTo>
                <a:lnTo>
                  <a:pt x="14027" y="217057"/>
                </a:lnTo>
                <a:lnTo>
                  <a:pt x="10904" y="215197"/>
                </a:lnTo>
                <a:lnTo>
                  <a:pt x="6232" y="215197"/>
                </a:lnTo>
                <a:lnTo>
                  <a:pt x="1548" y="213338"/>
                </a:lnTo>
                <a:lnTo>
                  <a:pt x="0" y="213338"/>
                </a:lnTo>
                <a:lnTo>
                  <a:pt x="77931" y="0"/>
                </a:lnTo>
                <a:lnTo>
                  <a:pt x="82603" y="0"/>
                </a:lnTo>
                <a:lnTo>
                  <a:pt x="87287" y="1859"/>
                </a:lnTo>
                <a:lnTo>
                  <a:pt x="91959" y="1859"/>
                </a:lnTo>
                <a:lnTo>
                  <a:pt x="95082" y="5422"/>
                </a:lnTo>
                <a:lnTo>
                  <a:pt x="98192" y="7281"/>
                </a:lnTo>
                <a:lnTo>
                  <a:pt x="101315" y="11000"/>
                </a:lnTo>
                <a:lnTo>
                  <a:pt x="107548" y="12859"/>
                </a:lnTo>
                <a:lnTo>
                  <a:pt x="112232" y="18436"/>
                </a:lnTo>
                <a:lnTo>
                  <a:pt x="118465" y="23859"/>
                </a:lnTo>
                <a:lnTo>
                  <a:pt x="124698" y="31295"/>
                </a:lnTo>
                <a:lnTo>
                  <a:pt x="134054" y="36718"/>
                </a:lnTo>
                <a:lnTo>
                  <a:pt x="140287" y="46014"/>
                </a:lnTo>
                <a:lnTo>
                  <a:pt x="144959" y="51436"/>
                </a:lnTo>
                <a:lnTo>
                  <a:pt x="148082" y="57014"/>
                </a:lnTo>
                <a:lnTo>
                  <a:pt x="152753" y="62591"/>
                </a:lnTo>
                <a:lnTo>
                  <a:pt x="155876" y="68014"/>
                </a:lnTo>
                <a:lnTo>
                  <a:pt x="160548" y="73591"/>
                </a:lnTo>
                <a:lnTo>
                  <a:pt x="163671" y="79014"/>
                </a:lnTo>
                <a:lnTo>
                  <a:pt x="166781" y="84591"/>
                </a:lnTo>
                <a:lnTo>
                  <a:pt x="169904" y="92028"/>
                </a:lnTo>
                <a:lnTo>
                  <a:pt x="174575" y="97451"/>
                </a:lnTo>
                <a:lnTo>
                  <a:pt x="177698" y="104887"/>
                </a:lnTo>
                <a:lnTo>
                  <a:pt x="180808" y="110310"/>
                </a:lnTo>
                <a:lnTo>
                  <a:pt x="182370" y="117746"/>
                </a:lnTo>
                <a:lnTo>
                  <a:pt x="187054" y="123169"/>
                </a:lnTo>
                <a:lnTo>
                  <a:pt x="190164" y="128746"/>
                </a:lnTo>
                <a:lnTo>
                  <a:pt x="191726" y="134324"/>
                </a:lnTo>
                <a:lnTo>
                  <a:pt x="194836" y="139747"/>
                </a:lnTo>
                <a:lnTo>
                  <a:pt x="197959" y="145324"/>
                </a:lnTo>
                <a:lnTo>
                  <a:pt x="199520" y="150901"/>
                </a:lnTo>
                <a:lnTo>
                  <a:pt x="201082" y="154465"/>
                </a:lnTo>
                <a:lnTo>
                  <a:pt x="202630" y="160042"/>
                </a:lnTo>
                <a:lnTo>
                  <a:pt x="205753" y="167324"/>
                </a:lnTo>
                <a:lnTo>
                  <a:pt x="208876" y="172902"/>
                </a:lnTo>
                <a:lnTo>
                  <a:pt x="210424" y="176620"/>
                </a:lnTo>
                <a:lnTo>
                  <a:pt x="210424" y="178479"/>
                </a:lnTo>
                <a:lnTo>
                  <a:pt x="134054" y="298085"/>
                </a:lnTo>
                <a:lnTo>
                  <a:pt x="134054" y="296226"/>
                </a:lnTo>
                <a:lnTo>
                  <a:pt x="130931" y="294367"/>
                </a:lnTo>
                <a:lnTo>
                  <a:pt x="126260" y="288789"/>
                </a:lnTo>
                <a:lnTo>
                  <a:pt x="118465" y="285071"/>
                </a:lnTo>
                <a:lnTo>
                  <a:pt x="115342" y="281508"/>
                </a:lnTo>
                <a:lnTo>
                  <a:pt x="110671" y="277789"/>
                </a:lnTo>
                <a:lnTo>
                  <a:pt x="105986" y="274071"/>
                </a:lnTo>
                <a:lnTo>
                  <a:pt x="99753" y="270353"/>
                </a:lnTo>
                <a:lnTo>
                  <a:pt x="95082" y="264930"/>
                </a:lnTo>
                <a:lnTo>
                  <a:pt x="88849" y="261212"/>
                </a:lnTo>
                <a:lnTo>
                  <a:pt x="82603" y="255634"/>
                </a:lnTo>
                <a:lnTo>
                  <a:pt x="74821" y="250212"/>
                </a:lnTo>
                <a:lnTo>
                  <a:pt x="67027" y="244634"/>
                </a:lnTo>
                <a:lnTo>
                  <a:pt x="60781" y="239212"/>
                </a:lnTo>
                <a:lnTo>
                  <a:pt x="52986" y="235493"/>
                </a:lnTo>
                <a:lnTo>
                  <a:pt x="45192" y="231775"/>
                </a:lnTo>
                <a:lnTo>
                  <a:pt x="40520" y="228057"/>
                </a:lnTo>
                <a:lnTo>
                  <a:pt x="34287" y="224493"/>
                </a:lnTo>
                <a:lnTo>
                  <a:pt x="28054" y="222634"/>
                </a:lnTo>
                <a:lnTo>
                  <a:pt x="21821" y="220775"/>
                </a:lnTo>
                <a:lnTo>
                  <a:pt x="18698" y="218916"/>
                </a:lnTo>
                <a:close/>
              </a:path>
            </a:pathLst>
          </a:custGeom>
          <a:solidFill>
            <a:srgbClr val="FFD5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8055718" y="2873852"/>
            <a:ext cx="317999" cy="237198"/>
          </a:xfrm>
          <a:custGeom>
            <a:avLst/>
            <a:gdLst/>
            <a:ahLst/>
            <a:cxnLst/>
            <a:rect l="l" t="t" r="r" b="b"/>
            <a:pathLst>
              <a:path w="317999" h="237198">
                <a:moveTo>
                  <a:pt x="303972" y="231775"/>
                </a:moveTo>
                <a:lnTo>
                  <a:pt x="296177" y="226198"/>
                </a:lnTo>
                <a:lnTo>
                  <a:pt x="294615" y="224338"/>
                </a:lnTo>
                <a:lnTo>
                  <a:pt x="289944" y="220775"/>
                </a:lnTo>
                <a:lnTo>
                  <a:pt x="285259" y="218916"/>
                </a:lnTo>
                <a:lnTo>
                  <a:pt x="280588" y="217057"/>
                </a:lnTo>
                <a:lnTo>
                  <a:pt x="277465" y="211479"/>
                </a:lnTo>
                <a:lnTo>
                  <a:pt x="272794" y="209620"/>
                </a:lnTo>
                <a:lnTo>
                  <a:pt x="268122" y="206057"/>
                </a:lnTo>
                <a:lnTo>
                  <a:pt x="263438" y="202338"/>
                </a:lnTo>
                <a:lnTo>
                  <a:pt x="258766" y="198620"/>
                </a:lnTo>
                <a:lnTo>
                  <a:pt x="254095" y="196761"/>
                </a:lnTo>
                <a:lnTo>
                  <a:pt x="247849" y="193042"/>
                </a:lnTo>
                <a:lnTo>
                  <a:pt x="241616" y="189479"/>
                </a:lnTo>
                <a:lnTo>
                  <a:pt x="236944" y="185761"/>
                </a:lnTo>
                <a:lnTo>
                  <a:pt x="232260" y="182042"/>
                </a:lnTo>
                <a:lnTo>
                  <a:pt x="227588" y="178324"/>
                </a:lnTo>
                <a:lnTo>
                  <a:pt x="221355" y="176620"/>
                </a:lnTo>
                <a:lnTo>
                  <a:pt x="216684" y="172902"/>
                </a:lnTo>
                <a:lnTo>
                  <a:pt x="210438" y="169183"/>
                </a:lnTo>
                <a:lnTo>
                  <a:pt x="204205" y="165465"/>
                </a:lnTo>
                <a:lnTo>
                  <a:pt x="197972" y="161902"/>
                </a:lnTo>
                <a:lnTo>
                  <a:pt x="191739" y="158183"/>
                </a:lnTo>
                <a:lnTo>
                  <a:pt x="187054" y="156324"/>
                </a:lnTo>
                <a:lnTo>
                  <a:pt x="180821" y="152606"/>
                </a:lnTo>
                <a:lnTo>
                  <a:pt x="173027" y="150747"/>
                </a:lnTo>
                <a:lnTo>
                  <a:pt x="166794" y="148887"/>
                </a:lnTo>
                <a:lnTo>
                  <a:pt x="160561" y="145324"/>
                </a:lnTo>
                <a:lnTo>
                  <a:pt x="154328" y="143465"/>
                </a:lnTo>
                <a:lnTo>
                  <a:pt x="148095" y="141606"/>
                </a:lnTo>
                <a:lnTo>
                  <a:pt x="0" y="0"/>
                </a:lnTo>
                <a:lnTo>
                  <a:pt x="15588" y="0"/>
                </a:lnTo>
                <a:lnTo>
                  <a:pt x="20273" y="1704"/>
                </a:lnTo>
                <a:lnTo>
                  <a:pt x="29616" y="1704"/>
                </a:lnTo>
                <a:lnTo>
                  <a:pt x="35862" y="3563"/>
                </a:lnTo>
                <a:lnTo>
                  <a:pt x="42095" y="3563"/>
                </a:lnTo>
                <a:lnTo>
                  <a:pt x="48328" y="5422"/>
                </a:lnTo>
                <a:lnTo>
                  <a:pt x="54561" y="7281"/>
                </a:lnTo>
                <a:lnTo>
                  <a:pt x="62355" y="7281"/>
                </a:lnTo>
                <a:lnTo>
                  <a:pt x="68588" y="9140"/>
                </a:lnTo>
                <a:lnTo>
                  <a:pt x="76383" y="11000"/>
                </a:lnTo>
                <a:lnTo>
                  <a:pt x="84177" y="12859"/>
                </a:lnTo>
                <a:lnTo>
                  <a:pt x="93533" y="14718"/>
                </a:lnTo>
                <a:lnTo>
                  <a:pt x="101328" y="16422"/>
                </a:lnTo>
                <a:lnTo>
                  <a:pt x="105999" y="16422"/>
                </a:lnTo>
                <a:lnTo>
                  <a:pt x="109122" y="18281"/>
                </a:lnTo>
                <a:lnTo>
                  <a:pt x="113794" y="20140"/>
                </a:lnTo>
                <a:lnTo>
                  <a:pt x="118478" y="22000"/>
                </a:lnTo>
                <a:lnTo>
                  <a:pt x="123150" y="22000"/>
                </a:lnTo>
                <a:lnTo>
                  <a:pt x="126273" y="23859"/>
                </a:lnTo>
                <a:lnTo>
                  <a:pt x="130944" y="25718"/>
                </a:lnTo>
                <a:lnTo>
                  <a:pt x="134067" y="27577"/>
                </a:lnTo>
                <a:lnTo>
                  <a:pt x="138739" y="27577"/>
                </a:lnTo>
                <a:lnTo>
                  <a:pt x="143410" y="29436"/>
                </a:lnTo>
                <a:lnTo>
                  <a:pt x="148095" y="31140"/>
                </a:lnTo>
                <a:lnTo>
                  <a:pt x="152766" y="33000"/>
                </a:lnTo>
                <a:lnTo>
                  <a:pt x="157438" y="33000"/>
                </a:lnTo>
                <a:lnTo>
                  <a:pt x="162122" y="34859"/>
                </a:lnTo>
                <a:lnTo>
                  <a:pt x="166794" y="36718"/>
                </a:lnTo>
                <a:lnTo>
                  <a:pt x="169917" y="38577"/>
                </a:lnTo>
                <a:lnTo>
                  <a:pt x="174588" y="40436"/>
                </a:lnTo>
                <a:lnTo>
                  <a:pt x="179273" y="42295"/>
                </a:lnTo>
                <a:lnTo>
                  <a:pt x="183944" y="42295"/>
                </a:lnTo>
                <a:lnTo>
                  <a:pt x="188616" y="45859"/>
                </a:lnTo>
                <a:lnTo>
                  <a:pt x="196410" y="49577"/>
                </a:lnTo>
                <a:lnTo>
                  <a:pt x="204205" y="53295"/>
                </a:lnTo>
                <a:lnTo>
                  <a:pt x="210438" y="57014"/>
                </a:lnTo>
                <a:lnTo>
                  <a:pt x="216684" y="58873"/>
                </a:lnTo>
                <a:lnTo>
                  <a:pt x="222917" y="62436"/>
                </a:lnTo>
                <a:lnTo>
                  <a:pt x="227588" y="64296"/>
                </a:lnTo>
                <a:lnTo>
                  <a:pt x="232260" y="68014"/>
                </a:lnTo>
                <a:lnTo>
                  <a:pt x="236944" y="69873"/>
                </a:lnTo>
                <a:lnTo>
                  <a:pt x="241616" y="73591"/>
                </a:lnTo>
                <a:lnTo>
                  <a:pt x="246300" y="77155"/>
                </a:lnTo>
                <a:lnTo>
                  <a:pt x="250972" y="80873"/>
                </a:lnTo>
                <a:lnTo>
                  <a:pt x="255643" y="82732"/>
                </a:lnTo>
                <a:lnTo>
                  <a:pt x="260328" y="86451"/>
                </a:lnTo>
                <a:lnTo>
                  <a:pt x="263438" y="90014"/>
                </a:lnTo>
                <a:lnTo>
                  <a:pt x="271232" y="95591"/>
                </a:lnTo>
                <a:lnTo>
                  <a:pt x="277465" y="103028"/>
                </a:lnTo>
                <a:lnTo>
                  <a:pt x="283711" y="110310"/>
                </a:lnTo>
                <a:lnTo>
                  <a:pt x="289944" y="117746"/>
                </a:lnTo>
                <a:lnTo>
                  <a:pt x="294615" y="123169"/>
                </a:lnTo>
                <a:lnTo>
                  <a:pt x="297739" y="130606"/>
                </a:lnTo>
                <a:lnTo>
                  <a:pt x="302410" y="137887"/>
                </a:lnTo>
                <a:lnTo>
                  <a:pt x="305533" y="143465"/>
                </a:lnTo>
                <a:lnTo>
                  <a:pt x="308643" y="150747"/>
                </a:lnTo>
                <a:lnTo>
                  <a:pt x="310204" y="158183"/>
                </a:lnTo>
                <a:lnTo>
                  <a:pt x="313328" y="165465"/>
                </a:lnTo>
                <a:lnTo>
                  <a:pt x="314876" y="171042"/>
                </a:lnTo>
                <a:lnTo>
                  <a:pt x="316437" y="178324"/>
                </a:lnTo>
                <a:lnTo>
                  <a:pt x="316437" y="183902"/>
                </a:lnTo>
                <a:lnTo>
                  <a:pt x="317999" y="189479"/>
                </a:lnTo>
                <a:lnTo>
                  <a:pt x="317999" y="202338"/>
                </a:lnTo>
                <a:lnTo>
                  <a:pt x="316437" y="207761"/>
                </a:lnTo>
                <a:lnTo>
                  <a:pt x="316437" y="217057"/>
                </a:lnTo>
                <a:lnTo>
                  <a:pt x="313328" y="224338"/>
                </a:lnTo>
                <a:lnTo>
                  <a:pt x="311766" y="231775"/>
                </a:lnTo>
                <a:lnTo>
                  <a:pt x="308643" y="237198"/>
                </a:lnTo>
                <a:lnTo>
                  <a:pt x="303972" y="231775"/>
                </a:lnTo>
                <a:close/>
              </a:path>
            </a:pathLst>
          </a:custGeom>
          <a:solidFill>
            <a:srgbClr val="8B5E2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380786" y="3847061"/>
            <a:ext cx="1105164" cy="710184"/>
          </a:xfrm>
          <a:custGeom>
            <a:avLst/>
            <a:gdLst/>
            <a:ahLst/>
            <a:cxnLst/>
            <a:rect l="l" t="t" r="r" b="b"/>
            <a:pathLst>
              <a:path w="1105164" h="710184">
                <a:moveTo>
                  <a:pt x="818342" y="344053"/>
                </a:moveTo>
                <a:lnTo>
                  <a:pt x="823027" y="334866"/>
                </a:lnTo>
                <a:lnTo>
                  <a:pt x="824575" y="329335"/>
                </a:lnTo>
                <a:lnTo>
                  <a:pt x="827698" y="323819"/>
                </a:lnTo>
                <a:lnTo>
                  <a:pt x="829260" y="320132"/>
                </a:lnTo>
                <a:lnTo>
                  <a:pt x="830821" y="314616"/>
                </a:lnTo>
                <a:lnTo>
                  <a:pt x="833931" y="305413"/>
                </a:lnTo>
                <a:lnTo>
                  <a:pt x="835493" y="298054"/>
                </a:lnTo>
                <a:lnTo>
                  <a:pt x="838616" y="290695"/>
                </a:lnTo>
                <a:lnTo>
                  <a:pt x="838616" y="285179"/>
                </a:lnTo>
                <a:lnTo>
                  <a:pt x="840164" y="281508"/>
                </a:lnTo>
                <a:lnTo>
                  <a:pt x="844849" y="281508"/>
                </a:lnTo>
                <a:lnTo>
                  <a:pt x="849520" y="279664"/>
                </a:lnTo>
                <a:lnTo>
                  <a:pt x="894726" y="279664"/>
                </a:lnTo>
                <a:lnTo>
                  <a:pt x="902520" y="281508"/>
                </a:lnTo>
                <a:lnTo>
                  <a:pt x="922781" y="281508"/>
                </a:lnTo>
                <a:lnTo>
                  <a:pt x="930575" y="283336"/>
                </a:lnTo>
                <a:lnTo>
                  <a:pt x="938370" y="285179"/>
                </a:lnTo>
                <a:lnTo>
                  <a:pt x="946164" y="285179"/>
                </a:lnTo>
                <a:lnTo>
                  <a:pt x="953959" y="287023"/>
                </a:lnTo>
                <a:lnTo>
                  <a:pt x="961753" y="288867"/>
                </a:lnTo>
                <a:lnTo>
                  <a:pt x="969548" y="292539"/>
                </a:lnTo>
                <a:lnTo>
                  <a:pt x="977342" y="294382"/>
                </a:lnTo>
                <a:lnTo>
                  <a:pt x="985136" y="296226"/>
                </a:lnTo>
                <a:lnTo>
                  <a:pt x="991369" y="299898"/>
                </a:lnTo>
                <a:lnTo>
                  <a:pt x="999164" y="303585"/>
                </a:lnTo>
                <a:lnTo>
                  <a:pt x="1005397" y="305413"/>
                </a:lnTo>
                <a:lnTo>
                  <a:pt x="1013191" y="310944"/>
                </a:lnTo>
                <a:lnTo>
                  <a:pt x="1019424" y="314616"/>
                </a:lnTo>
                <a:lnTo>
                  <a:pt x="1024109" y="320132"/>
                </a:lnTo>
                <a:lnTo>
                  <a:pt x="1031903" y="323819"/>
                </a:lnTo>
                <a:lnTo>
                  <a:pt x="1036575" y="327506"/>
                </a:lnTo>
                <a:lnTo>
                  <a:pt x="1042808" y="333022"/>
                </a:lnTo>
                <a:lnTo>
                  <a:pt x="1049054" y="336694"/>
                </a:lnTo>
                <a:lnTo>
                  <a:pt x="1053725" y="340381"/>
                </a:lnTo>
                <a:lnTo>
                  <a:pt x="1058397" y="345897"/>
                </a:lnTo>
                <a:lnTo>
                  <a:pt x="1063081" y="349584"/>
                </a:lnTo>
                <a:lnTo>
                  <a:pt x="1067753" y="355099"/>
                </a:lnTo>
                <a:lnTo>
                  <a:pt x="1072424" y="360615"/>
                </a:lnTo>
                <a:lnTo>
                  <a:pt x="1075547" y="364302"/>
                </a:lnTo>
                <a:lnTo>
                  <a:pt x="1078670" y="369818"/>
                </a:lnTo>
                <a:lnTo>
                  <a:pt x="1081780" y="375333"/>
                </a:lnTo>
                <a:lnTo>
                  <a:pt x="1088013" y="384536"/>
                </a:lnTo>
                <a:lnTo>
                  <a:pt x="1092698" y="393739"/>
                </a:lnTo>
                <a:lnTo>
                  <a:pt x="1097369" y="402926"/>
                </a:lnTo>
                <a:lnTo>
                  <a:pt x="1100492" y="412129"/>
                </a:lnTo>
                <a:lnTo>
                  <a:pt x="1103602" y="421332"/>
                </a:lnTo>
                <a:lnTo>
                  <a:pt x="1103602" y="432379"/>
                </a:lnTo>
                <a:lnTo>
                  <a:pt x="1105164" y="436050"/>
                </a:lnTo>
                <a:lnTo>
                  <a:pt x="1105164" y="441566"/>
                </a:lnTo>
                <a:lnTo>
                  <a:pt x="1103602" y="447097"/>
                </a:lnTo>
                <a:lnTo>
                  <a:pt x="1103602" y="456284"/>
                </a:lnTo>
                <a:lnTo>
                  <a:pt x="1102041" y="461815"/>
                </a:lnTo>
                <a:lnTo>
                  <a:pt x="1100492" y="467331"/>
                </a:lnTo>
                <a:lnTo>
                  <a:pt x="1097369" y="472846"/>
                </a:lnTo>
                <a:lnTo>
                  <a:pt x="1097369" y="476534"/>
                </a:lnTo>
                <a:lnTo>
                  <a:pt x="1094246" y="482049"/>
                </a:lnTo>
                <a:lnTo>
                  <a:pt x="1092698" y="487565"/>
                </a:lnTo>
                <a:lnTo>
                  <a:pt x="1088013" y="496768"/>
                </a:lnTo>
                <a:lnTo>
                  <a:pt x="1086465" y="502283"/>
                </a:lnTo>
                <a:lnTo>
                  <a:pt x="1081780" y="511486"/>
                </a:lnTo>
                <a:lnTo>
                  <a:pt x="1077109" y="520689"/>
                </a:lnTo>
                <a:lnTo>
                  <a:pt x="1072424" y="529892"/>
                </a:lnTo>
                <a:lnTo>
                  <a:pt x="1067753" y="537251"/>
                </a:lnTo>
                <a:lnTo>
                  <a:pt x="1061520" y="546438"/>
                </a:lnTo>
                <a:lnTo>
                  <a:pt x="1059958" y="551969"/>
                </a:lnTo>
                <a:lnTo>
                  <a:pt x="1055287" y="557485"/>
                </a:lnTo>
                <a:lnTo>
                  <a:pt x="1052164" y="561157"/>
                </a:lnTo>
                <a:lnTo>
                  <a:pt x="1049054" y="566688"/>
                </a:lnTo>
                <a:lnTo>
                  <a:pt x="1045931" y="572203"/>
                </a:lnTo>
                <a:lnTo>
                  <a:pt x="1042808" y="577719"/>
                </a:lnTo>
                <a:lnTo>
                  <a:pt x="1039698" y="581406"/>
                </a:lnTo>
                <a:lnTo>
                  <a:pt x="1035013" y="586921"/>
                </a:lnTo>
                <a:lnTo>
                  <a:pt x="1030342" y="592437"/>
                </a:lnTo>
                <a:lnTo>
                  <a:pt x="1027219" y="597952"/>
                </a:lnTo>
                <a:lnTo>
                  <a:pt x="1022547" y="603483"/>
                </a:lnTo>
                <a:lnTo>
                  <a:pt x="1017876" y="608999"/>
                </a:lnTo>
                <a:lnTo>
                  <a:pt x="1014753" y="612671"/>
                </a:lnTo>
                <a:lnTo>
                  <a:pt x="1010081" y="618202"/>
                </a:lnTo>
                <a:lnTo>
                  <a:pt x="1005397" y="621874"/>
                </a:lnTo>
                <a:lnTo>
                  <a:pt x="1000725" y="625561"/>
                </a:lnTo>
                <a:lnTo>
                  <a:pt x="996054" y="631077"/>
                </a:lnTo>
                <a:lnTo>
                  <a:pt x="991369" y="634764"/>
                </a:lnTo>
                <a:lnTo>
                  <a:pt x="986698" y="640279"/>
                </a:lnTo>
                <a:lnTo>
                  <a:pt x="980465" y="645795"/>
                </a:lnTo>
                <a:lnTo>
                  <a:pt x="975780" y="649482"/>
                </a:lnTo>
                <a:lnTo>
                  <a:pt x="971109" y="653154"/>
                </a:lnTo>
                <a:lnTo>
                  <a:pt x="964876" y="656841"/>
                </a:lnTo>
                <a:lnTo>
                  <a:pt x="960191" y="662357"/>
                </a:lnTo>
                <a:lnTo>
                  <a:pt x="955520" y="666029"/>
                </a:lnTo>
                <a:lnTo>
                  <a:pt x="949287" y="669716"/>
                </a:lnTo>
                <a:lnTo>
                  <a:pt x="943054" y="673388"/>
                </a:lnTo>
                <a:lnTo>
                  <a:pt x="936808" y="678919"/>
                </a:lnTo>
                <a:lnTo>
                  <a:pt x="930575" y="680747"/>
                </a:lnTo>
                <a:lnTo>
                  <a:pt x="924342" y="682591"/>
                </a:lnTo>
                <a:lnTo>
                  <a:pt x="918109" y="686278"/>
                </a:lnTo>
                <a:lnTo>
                  <a:pt x="911876" y="689950"/>
                </a:lnTo>
                <a:lnTo>
                  <a:pt x="905643" y="691794"/>
                </a:lnTo>
                <a:lnTo>
                  <a:pt x="899397" y="693637"/>
                </a:lnTo>
                <a:lnTo>
                  <a:pt x="891616" y="697309"/>
                </a:lnTo>
                <a:lnTo>
                  <a:pt x="883821" y="699153"/>
                </a:lnTo>
                <a:lnTo>
                  <a:pt x="877575" y="700997"/>
                </a:lnTo>
                <a:lnTo>
                  <a:pt x="869781" y="702825"/>
                </a:lnTo>
                <a:lnTo>
                  <a:pt x="863548" y="704668"/>
                </a:lnTo>
                <a:lnTo>
                  <a:pt x="855753" y="706512"/>
                </a:lnTo>
                <a:lnTo>
                  <a:pt x="849520" y="708356"/>
                </a:lnTo>
                <a:lnTo>
                  <a:pt x="840164" y="708356"/>
                </a:lnTo>
                <a:lnTo>
                  <a:pt x="832370" y="710184"/>
                </a:lnTo>
                <a:lnTo>
                  <a:pt x="810548" y="710184"/>
                </a:lnTo>
                <a:lnTo>
                  <a:pt x="802753" y="708356"/>
                </a:lnTo>
                <a:lnTo>
                  <a:pt x="794959" y="708356"/>
                </a:lnTo>
                <a:lnTo>
                  <a:pt x="787164" y="706512"/>
                </a:lnTo>
                <a:lnTo>
                  <a:pt x="779370" y="704668"/>
                </a:lnTo>
                <a:lnTo>
                  <a:pt x="770027" y="702825"/>
                </a:lnTo>
                <a:lnTo>
                  <a:pt x="760671" y="700997"/>
                </a:lnTo>
                <a:lnTo>
                  <a:pt x="751315" y="697309"/>
                </a:lnTo>
                <a:lnTo>
                  <a:pt x="743520" y="695466"/>
                </a:lnTo>
                <a:lnTo>
                  <a:pt x="734178" y="691794"/>
                </a:lnTo>
                <a:lnTo>
                  <a:pt x="723260" y="689950"/>
                </a:lnTo>
                <a:lnTo>
                  <a:pt x="713904" y="686278"/>
                </a:lnTo>
                <a:lnTo>
                  <a:pt x="703000" y="680747"/>
                </a:lnTo>
                <a:lnTo>
                  <a:pt x="693644" y="678919"/>
                </a:lnTo>
                <a:lnTo>
                  <a:pt x="682726" y="675232"/>
                </a:lnTo>
                <a:lnTo>
                  <a:pt x="673383" y="669716"/>
                </a:lnTo>
                <a:lnTo>
                  <a:pt x="662466" y="664201"/>
                </a:lnTo>
                <a:lnTo>
                  <a:pt x="651561" y="658670"/>
                </a:lnTo>
                <a:lnTo>
                  <a:pt x="640644" y="654998"/>
                </a:lnTo>
                <a:lnTo>
                  <a:pt x="629726" y="647639"/>
                </a:lnTo>
                <a:lnTo>
                  <a:pt x="618822" y="642123"/>
                </a:lnTo>
                <a:lnTo>
                  <a:pt x="607904" y="636592"/>
                </a:lnTo>
                <a:lnTo>
                  <a:pt x="595438" y="631077"/>
                </a:lnTo>
                <a:lnTo>
                  <a:pt x="584521" y="625561"/>
                </a:lnTo>
                <a:lnTo>
                  <a:pt x="573616" y="618202"/>
                </a:lnTo>
                <a:lnTo>
                  <a:pt x="561150" y="612671"/>
                </a:lnTo>
                <a:lnTo>
                  <a:pt x="550233" y="607155"/>
                </a:lnTo>
                <a:lnTo>
                  <a:pt x="537767" y="599796"/>
                </a:lnTo>
                <a:lnTo>
                  <a:pt x="526849" y="592437"/>
                </a:lnTo>
                <a:lnTo>
                  <a:pt x="514383" y="585078"/>
                </a:lnTo>
                <a:lnTo>
                  <a:pt x="501917" y="579562"/>
                </a:lnTo>
                <a:lnTo>
                  <a:pt x="491000" y="570359"/>
                </a:lnTo>
                <a:lnTo>
                  <a:pt x="480082" y="563000"/>
                </a:lnTo>
                <a:lnTo>
                  <a:pt x="467616" y="555641"/>
                </a:lnTo>
                <a:lnTo>
                  <a:pt x="456712" y="548282"/>
                </a:lnTo>
                <a:lnTo>
                  <a:pt x="444233" y="540923"/>
                </a:lnTo>
                <a:lnTo>
                  <a:pt x="433329" y="531720"/>
                </a:lnTo>
                <a:lnTo>
                  <a:pt x="422411" y="524361"/>
                </a:lnTo>
                <a:lnTo>
                  <a:pt x="409945" y="517001"/>
                </a:lnTo>
                <a:lnTo>
                  <a:pt x="397466" y="507799"/>
                </a:lnTo>
                <a:lnTo>
                  <a:pt x="386562" y="498611"/>
                </a:lnTo>
                <a:lnTo>
                  <a:pt x="375644" y="489408"/>
                </a:lnTo>
                <a:lnTo>
                  <a:pt x="363178" y="482049"/>
                </a:lnTo>
                <a:lnTo>
                  <a:pt x="352274" y="472846"/>
                </a:lnTo>
                <a:lnTo>
                  <a:pt x="341356" y="465487"/>
                </a:lnTo>
                <a:lnTo>
                  <a:pt x="328890" y="456284"/>
                </a:lnTo>
                <a:lnTo>
                  <a:pt x="317973" y="448925"/>
                </a:lnTo>
                <a:lnTo>
                  <a:pt x="308617" y="439738"/>
                </a:lnTo>
                <a:lnTo>
                  <a:pt x="297712" y="430535"/>
                </a:lnTo>
                <a:lnTo>
                  <a:pt x="286795" y="421332"/>
                </a:lnTo>
                <a:lnTo>
                  <a:pt x="275890" y="412129"/>
                </a:lnTo>
                <a:lnTo>
                  <a:pt x="266534" y="402926"/>
                </a:lnTo>
                <a:lnTo>
                  <a:pt x="255617" y="395567"/>
                </a:lnTo>
                <a:lnTo>
                  <a:pt x="246274" y="386380"/>
                </a:lnTo>
                <a:lnTo>
                  <a:pt x="235356" y="379021"/>
                </a:lnTo>
                <a:lnTo>
                  <a:pt x="226000" y="369818"/>
                </a:lnTo>
                <a:lnTo>
                  <a:pt x="216657" y="360615"/>
                </a:lnTo>
                <a:lnTo>
                  <a:pt x="207301" y="351412"/>
                </a:lnTo>
                <a:lnTo>
                  <a:pt x="197945" y="344053"/>
                </a:lnTo>
                <a:lnTo>
                  <a:pt x="188589" y="334866"/>
                </a:lnTo>
                <a:lnTo>
                  <a:pt x="179247" y="327506"/>
                </a:lnTo>
                <a:lnTo>
                  <a:pt x="171505" y="318304"/>
                </a:lnTo>
                <a:lnTo>
                  <a:pt x="163631" y="310944"/>
                </a:lnTo>
                <a:lnTo>
                  <a:pt x="0" y="90153"/>
                </a:lnTo>
                <a:lnTo>
                  <a:pt x="28081" y="0"/>
                </a:lnTo>
                <a:lnTo>
                  <a:pt x="177672" y="33124"/>
                </a:lnTo>
                <a:lnTo>
                  <a:pt x="257178" y="172948"/>
                </a:lnTo>
                <a:lnTo>
                  <a:pt x="258740" y="172948"/>
                </a:lnTo>
                <a:lnTo>
                  <a:pt x="261863" y="176635"/>
                </a:lnTo>
                <a:lnTo>
                  <a:pt x="268096" y="180307"/>
                </a:lnTo>
                <a:lnTo>
                  <a:pt x="275890" y="185823"/>
                </a:lnTo>
                <a:lnTo>
                  <a:pt x="280562" y="187666"/>
                </a:lnTo>
                <a:lnTo>
                  <a:pt x="285233" y="191354"/>
                </a:lnTo>
                <a:lnTo>
                  <a:pt x="291479" y="195026"/>
                </a:lnTo>
                <a:lnTo>
                  <a:pt x="297712" y="198713"/>
                </a:lnTo>
                <a:lnTo>
                  <a:pt x="303945" y="202385"/>
                </a:lnTo>
                <a:lnTo>
                  <a:pt x="311740" y="206072"/>
                </a:lnTo>
                <a:lnTo>
                  <a:pt x="317973" y="211588"/>
                </a:lnTo>
                <a:lnTo>
                  <a:pt x="325767" y="217103"/>
                </a:lnTo>
                <a:lnTo>
                  <a:pt x="328890" y="218947"/>
                </a:lnTo>
                <a:lnTo>
                  <a:pt x="333562" y="220790"/>
                </a:lnTo>
                <a:lnTo>
                  <a:pt x="338233" y="222634"/>
                </a:lnTo>
                <a:lnTo>
                  <a:pt x="341356" y="226306"/>
                </a:lnTo>
                <a:lnTo>
                  <a:pt x="346028" y="228150"/>
                </a:lnTo>
                <a:lnTo>
                  <a:pt x="350712" y="231822"/>
                </a:lnTo>
                <a:lnTo>
                  <a:pt x="355384" y="233665"/>
                </a:lnTo>
                <a:lnTo>
                  <a:pt x="360055" y="237353"/>
                </a:lnTo>
                <a:lnTo>
                  <a:pt x="364740" y="239181"/>
                </a:lnTo>
                <a:lnTo>
                  <a:pt x="369411" y="242868"/>
                </a:lnTo>
                <a:lnTo>
                  <a:pt x="374096" y="244712"/>
                </a:lnTo>
                <a:lnTo>
                  <a:pt x="378767" y="248384"/>
                </a:lnTo>
                <a:lnTo>
                  <a:pt x="383439" y="252071"/>
                </a:lnTo>
                <a:lnTo>
                  <a:pt x="388123" y="253899"/>
                </a:lnTo>
                <a:lnTo>
                  <a:pt x="394356" y="257586"/>
                </a:lnTo>
                <a:lnTo>
                  <a:pt x="399028" y="261258"/>
                </a:lnTo>
                <a:lnTo>
                  <a:pt x="405261" y="263102"/>
                </a:lnTo>
                <a:lnTo>
                  <a:pt x="409945" y="266789"/>
                </a:lnTo>
                <a:lnTo>
                  <a:pt x="416178" y="268617"/>
                </a:lnTo>
                <a:lnTo>
                  <a:pt x="420849" y="270461"/>
                </a:lnTo>
                <a:lnTo>
                  <a:pt x="427096" y="274148"/>
                </a:lnTo>
                <a:lnTo>
                  <a:pt x="431767" y="275977"/>
                </a:lnTo>
                <a:lnTo>
                  <a:pt x="436438" y="279664"/>
                </a:lnTo>
                <a:lnTo>
                  <a:pt x="441123" y="283336"/>
                </a:lnTo>
                <a:lnTo>
                  <a:pt x="447356" y="285179"/>
                </a:lnTo>
                <a:lnTo>
                  <a:pt x="453589" y="288867"/>
                </a:lnTo>
                <a:lnTo>
                  <a:pt x="459822" y="290695"/>
                </a:lnTo>
                <a:lnTo>
                  <a:pt x="464507" y="294382"/>
                </a:lnTo>
                <a:lnTo>
                  <a:pt x="470739" y="298054"/>
                </a:lnTo>
                <a:lnTo>
                  <a:pt x="476972" y="299898"/>
                </a:lnTo>
                <a:lnTo>
                  <a:pt x="483205" y="303585"/>
                </a:lnTo>
                <a:lnTo>
                  <a:pt x="487877" y="307257"/>
                </a:lnTo>
                <a:lnTo>
                  <a:pt x="492561" y="309101"/>
                </a:lnTo>
                <a:lnTo>
                  <a:pt x="498794" y="310944"/>
                </a:lnTo>
                <a:lnTo>
                  <a:pt x="503466" y="312773"/>
                </a:lnTo>
                <a:lnTo>
                  <a:pt x="508150" y="314616"/>
                </a:lnTo>
                <a:lnTo>
                  <a:pt x="514383" y="316460"/>
                </a:lnTo>
                <a:lnTo>
                  <a:pt x="519055" y="318304"/>
                </a:lnTo>
                <a:lnTo>
                  <a:pt x="525288" y="320132"/>
                </a:lnTo>
                <a:lnTo>
                  <a:pt x="529972" y="323819"/>
                </a:lnTo>
                <a:lnTo>
                  <a:pt x="536205" y="325663"/>
                </a:lnTo>
                <a:lnTo>
                  <a:pt x="540877" y="327506"/>
                </a:lnTo>
                <a:lnTo>
                  <a:pt x="545561" y="329335"/>
                </a:lnTo>
                <a:lnTo>
                  <a:pt x="550233" y="331178"/>
                </a:lnTo>
                <a:lnTo>
                  <a:pt x="556466" y="333022"/>
                </a:lnTo>
                <a:lnTo>
                  <a:pt x="561150" y="334866"/>
                </a:lnTo>
                <a:lnTo>
                  <a:pt x="567383" y="334866"/>
                </a:lnTo>
                <a:lnTo>
                  <a:pt x="572055" y="338537"/>
                </a:lnTo>
                <a:lnTo>
                  <a:pt x="578288" y="340381"/>
                </a:lnTo>
                <a:lnTo>
                  <a:pt x="582972" y="340381"/>
                </a:lnTo>
                <a:lnTo>
                  <a:pt x="589205" y="342225"/>
                </a:lnTo>
                <a:lnTo>
                  <a:pt x="593877" y="344053"/>
                </a:lnTo>
                <a:lnTo>
                  <a:pt x="598561" y="345897"/>
                </a:lnTo>
                <a:lnTo>
                  <a:pt x="604794" y="347740"/>
                </a:lnTo>
                <a:lnTo>
                  <a:pt x="609466" y="349584"/>
                </a:lnTo>
                <a:lnTo>
                  <a:pt x="614150" y="351412"/>
                </a:lnTo>
                <a:lnTo>
                  <a:pt x="620383" y="353256"/>
                </a:lnTo>
                <a:lnTo>
                  <a:pt x="626616" y="355099"/>
                </a:lnTo>
                <a:lnTo>
                  <a:pt x="631288" y="355099"/>
                </a:lnTo>
                <a:lnTo>
                  <a:pt x="635972" y="356943"/>
                </a:lnTo>
                <a:lnTo>
                  <a:pt x="642205" y="358771"/>
                </a:lnTo>
                <a:lnTo>
                  <a:pt x="646877" y="360615"/>
                </a:lnTo>
                <a:lnTo>
                  <a:pt x="650000" y="362459"/>
                </a:lnTo>
                <a:lnTo>
                  <a:pt x="654671" y="364302"/>
                </a:lnTo>
                <a:lnTo>
                  <a:pt x="660904" y="364302"/>
                </a:lnTo>
                <a:lnTo>
                  <a:pt x="665589" y="366130"/>
                </a:lnTo>
                <a:lnTo>
                  <a:pt x="671822" y="366130"/>
                </a:lnTo>
                <a:lnTo>
                  <a:pt x="676493" y="367974"/>
                </a:lnTo>
                <a:lnTo>
                  <a:pt x="681178" y="369818"/>
                </a:lnTo>
                <a:lnTo>
                  <a:pt x="685849" y="369818"/>
                </a:lnTo>
                <a:lnTo>
                  <a:pt x="690520" y="371661"/>
                </a:lnTo>
                <a:lnTo>
                  <a:pt x="695205" y="373490"/>
                </a:lnTo>
                <a:lnTo>
                  <a:pt x="698315" y="373490"/>
                </a:lnTo>
                <a:lnTo>
                  <a:pt x="703000" y="375333"/>
                </a:lnTo>
                <a:lnTo>
                  <a:pt x="707671" y="375333"/>
                </a:lnTo>
                <a:lnTo>
                  <a:pt x="712342" y="377177"/>
                </a:lnTo>
                <a:lnTo>
                  <a:pt x="721698" y="379021"/>
                </a:lnTo>
                <a:lnTo>
                  <a:pt x="727931" y="380849"/>
                </a:lnTo>
                <a:lnTo>
                  <a:pt x="737287" y="380849"/>
                </a:lnTo>
                <a:lnTo>
                  <a:pt x="743520" y="382692"/>
                </a:lnTo>
                <a:lnTo>
                  <a:pt x="751315" y="382692"/>
                </a:lnTo>
                <a:lnTo>
                  <a:pt x="755999" y="384536"/>
                </a:lnTo>
                <a:lnTo>
                  <a:pt x="762232" y="384536"/>
                </a:lnTo>
                <a:lnTo>
                  <a:pt x="766904" y="386380"/>
                </a:lnTo>
                <a:lnTo>
                  <a:pt x="771588" y="386380"/>
                </a:lnTo>
                <a:lnTo>
                  <a:pt x="776260" y="388208"/>
                </a:lnTo>
                <a:lnTo>
                  <a:pt x="784054" y="386380"/>
                </a:lnTo>
                <a:lnTo>
                  <a:pt x="790287" y="382692"/>
                </a:lnTo>
                <a:lnTo>
                  <a:pt x="798082" y="377177"/>
                </a:lnTo>
                <a:lnTo>
                  <a:pt x="802753" y="369818"/>
                </a:lnTo>
                <a:lnTo>
                  <a:pt x="808999" y="362459"/>
                </a:lnTo>
                <a:lnTo>
                  <a:pt x="813671" y="353256"/>
                </a:lnTo>
                <a:lnTo>
                  <a:pt x="818342" y="344053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6874144" y="3812109"/>
            <a:ext cx="851121" cy="739621"/>
          </a:xfrm>
          <a:custGeom>
            <a:avLst/>
            <a:gdLst/>
            <a:ahLst/>
            <a:cxnLst/>
            <a:rect l="l" t="t" r="r" b="b"/>
            <a:pathLst>
              <a:path w="851121" h="739621">
                <a:moveTo>
                  <a:pt x="0" y="0"/>
                </a:moveTo>
                <a:lnTo>
                  <a:pt x="400615" y="77279"/>
                </a:lnTo>
                <a:lnTo>
                  <a:pt x="851121" y="739621"/>
                </a:lnTo>
                <a:lnTo>
                  <a:pt x="336711" y="585078"/>
                </a:lnTo>
                <a:lnTo>
                  <a:pt x="0" y="0"/>
                </a:lnTo>
                <a:close/>
              </a:path>
            </a:pathLst>
          </a:custGeom>
          <a:solidFill>
            <a:srgbClr val="A2939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6972428" y="3690675"/>
            <a:ext cx="221237" cy="134308"/>
          </a:xfrm>
          <a:custGeom>
            <a:avLst/>
            <a:gdLst/>
            <a:ahLst/>
            <a:cxnLst/>
            <a:rect l="l" t="t" r="r" b="b"/>
            <a:pathLst>
              <a:path w="221237" h="134308">
                <a:moveTo>
                  <a:pt x="32673" y="27593"/>
                </a:moveTo>
                <a:lnTo>
                  <a:pt x="32673" y="20233"/>
                </a:lnTo>
                <a:lnTo>
                  <a:pt x="34248" y="12874"/>
                </a:lnTo>
                <a:lnTo>
                  <a:pt x="38841" y="7359"/>
                </a:lnTo>
                <a:lnTo>
                  <a:pt x="45139" y="3687"/>
                </a:lnTo>
                <a:lnTo>
                  <a:pt x="48289" y="0"/>
                </a:lnTo>
                <a:lnTo>
                  <a:pt x="68497" y="0"/>
                </a:lnTo>
                <a:lnTo>
                  <a:pt x="74795" y="1843"/>
                </a:lnTo>
                <a:lnTo>
                  <a:pt x="80962" y="5515"/>
                </a:lnTo>
                <a:lnTo>
                  <a:pt x="87261" y="9202"/>
                </a:lnTo>
                <a:lnTo>
                  <a:pt x="93428" y="12874"/>
                </a:lnTo>
                <a:lnTo>
                  <a:pt x="99727" y="18405"/>
                </a:lnTo>
                <a:lnTo>
                  <a:pt x="104320" y="23921"/>
                </a:lnTo>
                <a:lnTo>
                  <a:pt x="109044" y="29436"/>
                </a:lnTo>
                <a:lnTo>
                  <a:pt x="113768" y="34952"/>
                </a:lnTo>
                <a:lnTo>
                  <a:pt x="118360" y="40483"/>
                </a:lnTo>
                <a:lnTo>
                  <a:pt x="123084" y="45998"/>
                </a:lnTo>
                <a:lnTo>
                  <a:pt x="126234" y="51514"/>
                </a:lnTo>
                <a:lnTo>
                  <a:pt x="130826" y="57029"/>
                </a:lnTo>
                <a:lnTo>
                  <a:pt x="132401" y="60717"/>
                </a:lnTo>
                <a:lnTo>
                  <a:pt x="141849" y="60717"/>
                </a:lnTo>
                <a:lnTo>
                  <a:pt x="148016" y="62560"/>
                </a:lnTo>
                <a:lnTo>
                  <a:pt x="152740" y="62560"/>
                </a:lnTo>
                <a:lnTo>
                  <a:pt x="155758" y="64388"/>
                </a:lnTo>
                <a:lnTo>
                  <a:pt x="160482" y="66232"/>
                </a:lnTo>
                <a:lnTo>
                  <a:pt x="165206" y="69919"/>
                </a:lnTo>
                <a:lnTo>
                  <a:pt x="171373" y="71763"/>
                </a:lnTo>
                <a:lnTo>
                  <a:pt x="176097" y="75435"/>
                </a:lnTo>
                <a:lnTo>
                  <a:pt x="180690" y="77279"/>
                </a:lnTo>
                <a:lnTo>
                  <a:pt x="185414" y="82794"/>
                </a:lnTo>
                <a:lnTo>
                  <a:pt x="190138" y="86482"/>
                </a:lnTo>
                <a:lnTo>
                  <a:pt x="194731" y="90153"/>
                </a:lnTo>
                <a:lnTo>
                  <a:pt x="199454" y="95669"/>
                </a:lnTo>
                <a:lnTo>
                  <a:pt x="202604" y="99356"/>
                </a:lnTo>
                <a:lnTo>
                  <a:pt x="208771" y="108559"/>
                </a:lnTo>
                <a:lnTo>
                  <a:pt x="213495" y="117746"/>
                </a:lnTo>
                <a:lnTo>
                  <a:pt x="218219" y="123277"/>
                </a:lnTo>
                <a:lnTo>
                  <a:pt x="219662" y="128793"/>
                </a:lnTo>
                <a:lnTo>
                  <a:pt x="221237" y="132465"/>
                </a:lnTo>
                <a:lnTo>
                  <a:pt x="221237" y="134308"/>
                </a:lnTo>
                <a:lnTo>
                  <a:pt x="1443" y="88310"/>
                </a:lnTo>
                <a:lnTo>
                  <a:pt x="1443" y="86482"/>
                </a:lnTo>
                <a:lnTo>
                  <a:pt x="0" y="80951"/>
                </a:lnTo>
                <a:lnTo>
                  <a:pt x="0" y="69919"/>
                </a:lnTo>
                <a:lnTo>
                  <a:pt x="4592" y="62560"/>
                </a:lnTo>
                <a:lnTo>
                  <a:pt x="10891" y="55201"/>
                </a:lnTo>
                <a:lnTo>
                  <a:pt x="15484" y="51514"/>
                </a:lnTo>
                <a:lnTo>
                  <a:pt x="20207" y="49670"/>
                </a:lnTo>
                <a:lnTo>
                  <a:pt x="27949" y="45998"/>
                </a:lnTo>
                <a:lnTo>
                  <a:pt x="34248" y="45998"/>
                </a:lnTo>
                <a:lnTo>
                  <a:pt x="32673" y="36795"/>
                </a:lnTo>
                <a:lnTo>
                  <a:pt x="32673" y="27593"/>
                </a:lnTo>
                <a:close/>
              </a:path>
            </a:pathLst>
          </a:custGeom>
          <a:solidFill>
            <a:srgbClr val="BCC8D3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595882" y="3330059"/>
            <a:ext cx="149643" cy="415817"/>
          </a:xfrm>
          <a:custGeom>
            <a:avLst/>
            <a:gdLst/>
            <a:ahLst/>
            <a:cxnLst/>
            <a:rect l="l" t="t" r="r" b="b"/>
            <a:pathLst>
              <a:path w="149643" h="415817">
                <a:moveTo>
                  <a:pt x="82616" y="80951"/>
                </a:moveTo>
                <a:lnTo>
                  <a:pt x="149643" y="176635"/>
                </a:lnTo>
                <a:lnTo>
                  <a:pt x="113794" y="415817"/>
                </a:lnTo>
                <a:lnTo>
                  <a:pt x="102876" y="161917"/>
                </a:lnTo>
                <a:lnTo>
                  <a:pt x="35849" y="82794"/>
                </a:lnTo>
                <a:lnTo>
                  <a:pt x="70137" y="45998"/>
                </a:lnTo>
                <a:lnTo>
                  <a:pt x="0" y="20233"/>
                </a:lnTo>
                <a:lnTo>
                  <a:pt x="144959" y="0"/>
                </a:lnTo>
                <a:lnTo>
                  <a:pt x="82616" y="809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706554" y="3096332"/>
            <a:ext cx="498808" cy="736011"/>
          </a:xfrm>
          <a:custGeom>
            <a:avLst/>
            <a:gdLst/>
            <a:ahLst/>
            <a:cxnLst/>
            <a:rect l="l" t="t" r="r" b="b"/>
            <a:pathLst>
              <a:path w="498808" h="736011">
                <a:moveTo>
                  <a:pt x="95082" y="553859"/>
                </a:moveTo>
                <a:lnTo>
                  <a:pt x="99766" y="546500"/>
                </a:lnTo>
                <a:lnTo>
                  <a:pt x="104438" y="539141"/>
                </a:lnTo>
                <a:lnTo>
                  <a:pt x="109109" y="531782"/>
                </a:lnTo>
                <a:lnTo>
                  <a:pt x="113794" y="526266"/>
                </a:lnTo>
                <a:lnTo>
                  <a:pt x="118465" y="518907"/>
                </a:lnTo>
                <a:lnTo>
                  <a:pt x="123150" y="511548"/>
                </a:lnTo>
                <a:lnTo>
                  <a:pt x="127821" y="506032"/>
                </a:lnTo>
                <a:lnTo>
                  <a:pt x="130944" y="498673"/>
                </a:lnTo>
                <a:lnTo>
                  <a:pt x="135616" y="493158"/>
                </a:lnTo>
                <a:lnTo>
                  <a:pt x="140287" y="487627"/>
                </a:lnTo>
                <a:lnTo>
                  <a:pt x="144972" y="480268"/>
                </a:lnTo>
                <a:lnTo>
                  <a:pt x="149643" y="472908"/>
                </a:lnTo>
                <a:lnTo>
                  <a:pt x="154315" y="469236"/>
                </a:lnTo>
                <a:lnTo>
                  <a:pt x="157438" y="463721"/>
                </a:lnTo>
                <a:lnTo>
                  <a:pt x="162109" y="456346"/>
                </a:lnTo>
                <a:lnTo>
                  <a:pt x="165232" y="450831"/>
                </a:lnTo>
                <a:lnTo>
                  <a:pt x="169904" y="447159"/>
                </a:lnTo>
                <a:lnTo>
                  <a:pt x="173027" y="441628"/>
                </a:lnTo>
                <a:lnTo>
                  <a:pt x="177698" y="436112"/>
                </a:lnTo>
                <a:lnTo>
                  <a:pt x="180821" y="430597"/>
                </a:lnTo>
                <a:lnTo>
                  <a:pt x="183931" y="426910"/>
                </a:lnTo>
                <a:lnTo>
                  <a:pt x="187054" y="423238"/>
                </a:lnTo>
                <a:lnTo>
                  <a:pt x="193287" y="414035"/>
                </a:lnTo>
                <a:lnTo>
                  <a:pt x="199520" y="406676"/>
                </a:lnTo>
                <a:lnTo>
                  <a:pt x="205766" y="399317"/>
                </a:lnTo>
                <a:lnTo>
                  <a:pt x="210438" y="393801"/>
                </a:lnTo>
                <a:lnTo>
                  <a:pt x="215109" y="388285"/>
                </a:lnTo>
                <a:lnTo>
                  <a:pt x="216671" y="384598"/>
                </a:lnTo>
                <a:lnTo>
                  <a:pt x="221342" y="379083"/>
                </a:lnTo>
                <a:lnTo>
                  <a:pt x="222904" y="377239"/>
                </a:lnTo>
                <a:lnTo>
                  <a:pt x="342931" y="342287"/>
                </a:lnTo>
                <a:lnTo>
                  <a:pt x="322670" y="244774"/>
                </a:lnTo>
                <a:lnTo>
                  <a:pt x="456725" y="239243"/>
                </a:lnTo>
                <a:lnTo>
                  <a:pt x="470753" y="0"/>
                </a:lnTo>
                <a:lnTo>
                  <a:pt x="472314" y="0"/>
                </a:lnTo>
                <a:lnTo>
                  <a:pt x="472314" y="3718"/>
                </a:lnTo>
                <a:lnTo>
                  <a:pt x="473876" y="5577"/>
                </a:lnTo>
                <a:lnTo>
                  <a:pt x="473876" y="9295"/>
                </a:lnTo>
                <a:lnTo>
                  <a:pt x="475437" y="13014"/>
                </a:lnTo>
                <a:lnTo>
                  <a:pt x="475437" y="20295"/>
                </a:lnTo>
                <a:lnTo>
                  <a:pt x="476986" y="25873"/>
                </a:lnTo>
                <a:lnTo>
                  <a:pt x="478547" y="33155"/>
                </a:lnTo>
                <a:lnTo>
                  <a:pt x="480109" y="36873"/>
                </a:lnTo>
                <a:lnTo>
                  <a:pt x="480109" y="40591"/>
                </a:lnTo>
                <a:lnTo>
                  <a:pt x="481670" y="46014"/>
                </a:lnTo>
                <a:lnTo>
                  <a:pt x="483232" y="51591"/>
                </a:lnTo>
                <a:lnTo>
                  <a:pt x="483232" y="57169"/>
                </a:lnTo>
                <a:lnTo>
                  <a:pt x="484780" y="62591"/>
                </a:lnTo>
                <a:lnTo>
                  <a:pt x="486342" y="68169"/>
                </a:lnTo>
                <a:lnTo>
                  <a:pt x="486342" y="75450"/>
                </a:lnTo>
                <a:lnTo>
                  <a:pt x="487903" y="81028"/>
                </a:lnTo>
                <a:lnTo>
                  <a:pt x="489465" y="88310"/>
                </a:lnTo>
                <a:lnTo>
                  <a:pt x="489465" y="97606"/>
                </a:lnTo>
                <a:lnTo>
                  <a:pt x="491026" y="106777"/>
                </a:lnTo>
                <a:lnTo>
                  <a:pt x="492575" y="114137"/>
                </a:lnTo>
                <a:lnTo>
                  <a:pt x="494136" y="123339"/>
                </a:lnTo>
                <a:lnTo>
                  <a:pt x="495698" y="130699"/>
                </a:lnTo>
                <a:lnTo>
                  <a:pt x="495698" y="147261"/>
                </a:lnTo>
                <a:lnTo>
                  <a:pt x="497259" y="154620"/>
                </a:lnTo>
                <a:lnTo>
                  <a:pt x="497259" y="173010"/>
                </a:lnTo>
                <a:lnTo>
                  <a:pt x="498808" y="180369"/>
                </a:lnTo>
                <a:lnTo>
                  <a:pt x="498808" y="211650"/>
                </a:lnTo>
                <a:lnTo>
                  <a:pt x="497259" y="219009"/>
                </a:lnTo>
                <a:lnTo>
                  <a:pt x="497259" y="263164"/>
                </a:lnTo>
                <a:lnTo>
                  <a:pt x="495698" y="268695"/>
                </a:lnTo>
                <a:lnTo>
                  <a:pt x="495698" y="277882"/>
                </a:lnTo>
                <a:lnTo>
                  <a:pt x="494136" y="285241"/>
                </a:lnTo>
                <a:lnTo>
                  <a:pt x="494136" y="294444"/>
                </a:lnTo>
                <a:lnTo>
                  <a:pt x="492575" y="296288"/>
                </a:lnTo>
                <a:lnTo>
                  <a:pt x="360081" y="277882"/>
                </a:lnTo>
                <a:lnTo>
                  <a:pt x="391259" y="391957"/>
                </a:lnTo>
                <a:lnTo>
                  <a:pt x="226027" y="437956"/>
                </a:lnTo>
                <a:lnTo>
                  <a:pt x="0" y="736011"/>
                </a:lnTo>
                <a:lnTo>
                  <a:pt x="4671" y="726808"/>
                </a:lnTo>
                <a:lnTo>
                  <a:pt x="7794" y="717621"/>
                </a:lnTo>
                <a:lnTo>
                  <a:pt x="12465" y="708418"/>
                </a:lnTo>
                <a:lnTo>
                  <a:pt x="15588" y="701058"/>
                </a:lnTo>
                <a:lnTo>
                  <a:pt x="20260" y="691856"/>
                </a:lnTo>
                <a:lnTo>
                  <a:pt x="23383" y="682653"/>
                </a:lnTo>
                <a:lnTo>
                  <a:pt x="28054" y="675294"/>
                </a:lnTo>
                <a:lnTo>
                  <a:pt x="31177" y="667934"/>
                </a:lnTo>
                <a:lnTo>
                  <a:pt x="35849" y="658732"/>
                </a:lnTo>
                <a:lnTo>
                  <a:pt x="40533" y="649544"/>
                </a:lnTo>
                <a:lnTo>
                  <a:pt x="45205" y="642185"/>
                </a:lnTo>
                <a:lnTo>
                  <a:pt x="49876" y="632982"/>
                </a:lnTo>
                <a:lnTo>
                  <a:pt x="54561" y="625623"/>
                </a:lnTo>
                <a:lnTo>
                  <a:pt x="57671" y="616420"/>
                </a:lnTo>
                <a:lnTo>
                  <a:pt x="62355" y="609061"/>
                </a:lnTo>
                <a:lnTo>
                  <a:pt x="67027" y="601702"/>
                </a:lnTo>
                <a:lnTo>
                  <a:pt x="71698" y="594343"/>
                </a:lnTo>
                <a:lnTo>
                  <a:pt x="76383" y="585140"/>
                </a:lnTo>
                <a:lnTo>
                  <a:pt x="81054" y="577781"/>
                </a:lnTo>
                <a:lnTo>
                  <a:pt x="85739" y="570421"/>
                </a:lnTo>
                <a:lnTo>
                  <a:pt x="90410" y="561219"/>
                </a:lnTo>
                <a:lnTo>
                  <a:pt x="95082" y="5538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753321" y="2825978"/>
            <a:ext cx="285259" cy="380818"/>
          </a:xfrm>
          <a:custGeom>
            <a:avLst/>
            <a:gdLst/>
            <a:ahLst/>
            <a:cxnLst/>
            <a:rect l="l" t="t" r="r" b="b"/>
            <a:pathLst>
              <a:path w="285259" h="380818">
                <a:moveTo>
                  <a:pt x="151205" y="364240"/>
                </a:moveTo>
                <a:lnTo>
                  <a:pt x="154315" y="355099"/>
                </a:lnTo>
                <a:lnTo>
                  <a:pt x="155876" y="345804"/>
                </a:lnTo>
                <a:lnTo>
                  <a:pt x="157438" y="340381"/>
                </a:lnTo>
                <a:lnTo>
                  <a:pt x="158999" y="334804"/>
                </a:lnTo>
                <a:lnTo>
                  <a:pt x="160548" y="329226"/>
                </a:lnTo>
                <a:lnTo>
                  <a:pt x="160548" y="323804"/>
                </a:lnTo>
                <a:lnTo>
                  <a:pt x="162109" y="318226"/>
                </a:lnTo>
                <a:lnTo>
                  <a:pt x="163671" y="310944"/>
                </a:lnTo>
                <a:lnTo>
                  <a:pt x="165232" y="305367"/>
                </a:lnTo>
                <a:lnTo>
                  <a:pt x="165232" y="292508"/>
                </a:lnTo>
                <a:lnTo>
                  <a:pt x="166794" y="285071"/>
                </a:lnTo>
                <a:lnTo>
                  <a:pt x="168342" y="277789"/>
                </a:lnTo>
                <a:lnTo>
                  <a:pt x="168342" y="213338"/>
                </a:lnTo>
                <a:lnTo>
                  <a:pt x="165232" y="206057"/>
                </a:lnTo>
                <a:lnTo>
                  <a:pt x="165232" y="187620"/>
                </a:lnTo>
                <a:lnTo>
                  <a:pt x="163671" y="178479"/>
                </a:lnTo>
                <a:lnTo>
                  <a:pt x="160548" y="171042"/>
                </a:lnTo>
                <a:lnTo>
                  <a:pt x="143410" y="244634"/>
                </a:lnTo>
                <a:lnTo>
                  <a:pt x="127821" y="154465"/>
                </a:lnTo>
                <a:lnTo>
                  <a:pt x="104438" y="246493"/>
                </a:lnTo>
                <a:lnTo>
                  <a:pt x="88849" y="123169"/>
                </a:lnTo>
                <a:lnTo>
                  <a:pt x="87287" y="121465"/>
                </a:lnTo>
                <a:lnTo>
                  <a:pt x="84177" y="119606"/>
                </a:lnTo>
                <a:lnTo>
                  <a:pt x="81054" y="115887"/>
                </a:lnTo>
                <a:lnTo>
                  <a:pt x="76383" y="114028"/>
                </a:lnTo>
                <a:lnTo>
                  <a:pt x="73260" y="110310"/>
                </a:lnTo>
                <a:lnTo>
                  <a:pt x="67027" y="108451"/>
                </a:lnTo>
                <a:lnTo>
                  <a:pt x="62342" y="104887"/>
                </a:lnTo>
                <a:lnTo>
                  <a:pt x="56109" y="101169"/>
                </a:lnTo>
                <a:lnTo>
                  <a:pt x="49876" y="97451"/>
                </a:lnTo>
                <a:lnTo>
                  <a:pt x="42082" y="93732"/>
                </a:lnTo>
                <a:lnTo>
                  <a:pt x="38972" y="92028"/>
                </a:lnTo>
                <a:lnTo>
                  <a:pt x="35849" y="90169"/>
                </a:lnTo>
                <a:lnTo>
                  <a:pt x="31177" y="88310"/>
                </a:lnTo>
                <a:lnTo>
                  <a:pt x="26493" y="88310"/>
                </a:lnTo>
                <a:lnTo>
                  <a:pt x="21821" y="86451"/>
                </a:lnTo>
                <a:lnTo>
                  <a:pt x="17150" y="84591"/>
                </a:lnTo>
                <a:lnTo>
                  <a:pt x="12465" y="82732"/>
                </a:lnTo>
                <a:lnTo>
                  <a:pt x="7794" y="82732"/>
                </a:lnTo>
                <a:lnTo>
                  <a:pt x="0" y="0"/>
                </a:lnTo>
                <a:lnTo>
                  <a:pt x="6232" y="0"/>
                </a:lnTo>
                <a:lnTo>
                  <a:pt x="9356" y="1859"/>
                </a:lnTo>
                <a:lnTo>
                  <a:pt x="14027" y="1859"/>
                </a:lnTo>
                <a:lnTo>
                  <a:pt x="20260" y="3563"/>
                </a:lnTo>
                <a:lnTo>
                  <a:pt x="26493" y="5422"/>
                </a:lnTo>
                <a:lnTo>
                  <a:pt x="32726" y="7281"/>
                </a:lnTo>
                <a:lnTo>
                  <a:pt x="42082" y="11000"/>
                </a:lnTo>
                <a:lnTo>
                  <a:pt x="49876" y="12859"/>
                </a:lnTo>
                <a:lnTo>
                  <a:pt x="54561" y="14718"/>
                </a:lnTo>
                <a:lnTo>
                  <a:pt x="59232" y="16577"/>
                </a:lnTo>
                <a:lnTo>
                  <a:pt x="62342" y="20140"/>
                </a:lnTo>
                <a:lnTo>
                  <a:pt x="67027" y="22000"/>
                </a:lnTo>
                <a:lnTo>
                  <a:pt x="71698" y="25718"/>
                </a:lnTo>
                <a:lnTo>
                  <a:pt x="76383" y="27577"/>
                </a:lnTo>
                <a:lnTo>
                  <a:pt x="81054" y="31295"/>
                </a:lnTo>
                <a:lnTo>
                  <a:pt x="85726" y="34859"/>
                </a:lnTo>
                <a:lnTo>
                  <a:pt x="90410" y="36718"/>
                </a:lnTo>
                <a:lnTo>
                  <a:pt x="95082" y="40436"/>
                </a:lnTo>
                <a:lnTo>
                  <a:pt x="99753" y="44155"/>
                </a:lnTo>
                <a:lnTo>
                  <a:pt x="104438" y="49577"/>
                </a:lnTo>
                <a:lnTo>
                  <a:pt x="158999" y="49577"/>
                </a:lnTo>
                <a:lnTo>
                  <a:pt x="194849" y="115887"/>
                </a:lnTo>
                <a:lnTo>
                  <a:pt x="211986" y="207916"/>
                </a:lnTo>
                <a:lnTo>
                  <a:pt x="213518" y="208017"/>
                </a:lnTo>
                <a:lnTo>
                  <a:pt x="211986" y="213338"/>
                </a:lnTo>
                <a:lnTo>
                  <a:pt x="211986" y="228057"/>
                </a:lnTo>
                <a:lnTo>
                  <a:pt x="210438" y="235493"/>
                </a:lnTo>
                <a:lnTo>
                  <a:pt x="208876" y="242775"/>
                </a:lnTo>
                <a:lnTo>
                  <a:pt x="207315" y="252071"/>
                </a:lnTo>
                <a:lnTo>
                  <a:pt x="205753" y="255634"/>
                </a:lnTo>
                <a:lnTo>
                  <a:pt x="204205" y="261212"/>
                </a:lnTo>
                <a:lnTo>
                  <a:pt x="204205" y="266789"/>
                </a:lnTo>
                <a:lnTo>
                  <a:pt x="201082" y="272212"/>
                </a:lnTo>
                <a:lnTo>
                  <a:pt x="201082" y="277789"/>
                </a:lnTo>
                <a:lnTo>
                  <a:pt x="199520" y="283367"/>
                </a:lnTo>
                <a:lnTo>
                  <a:pt x="196410" y="288789"/>
                </a:lnTo>
                <a:lnTo>
                  <a:pt x="194849" y="296226"/>
                </a:lnTo>
                <a:lnTo>
                  <a:pt x="193287" y="301649"/>
                </a:lnTo>
                <a:lnTo>
                  <a:pt x="190164" y="309085"/>
                </a:lnTo>
                <a:lnTo>
                  <a:pt x="187054" y="316367"/>
                </a:lnTo>
                <a:lnTo>
                  <a:pt x="183931" y="325663"/>
                </a:lnTo>
                <a:lnTo>
                  <a:pt x="182370" y="331085"/>
                </a:lnTo>
                <a:lnTo>
                  <a:pt x="177698" y="338522"/>
                </a:lnTo>
                <a:lnTo>
                  <a:pt x="173027" y="345804"/>
                </a:lnTo>
                <a:lnTo>
                  <a:pt x="168342" y="355099"/>
                </a:lnTo>
                <a:lnTo>
                  <a:pt x="163671" y="362381"/>
                </a:lnTo>
                <a:lnTo>
                  <a:pt x="157438" y="369818"/>
                </a:lnTo>
                <a:lnTo>
                  <a:pt x="151205" y="375240"/>
                </a:lnTo>
                <a:lnTo>
                  <a:pt x="144959" y="380818"/>
                </a:lnTo>
                <a:lnTo>
                  <a:pt x="148082" y="371677"/>
                </a:lnTo>
                <a:lnTo>
                  <a:pt x="151205" y="364240"/>
                </a:lnTo>
                <a:close/>
              </a:path>
              <a:path w="285259" h="380818">
                <a:moveTo>
                  <a:pt x="213548" y="207916"/>
                </a:moveTo>
                <a:lnTo>
                  <a:pt x="211986" y="207916"/>
                </a:lnTo>
                <a:lnTo>
                  <a:pt x="194849" y="115887"/>
                </a:lnTo>
                <a:lnTo>
                  <a:pt x="216671" y="117746"/>
                </a:lnTo>
                <a:lnTo>
                  <a:pt x="285259" y="204197"/>
                </a:lnTo>
                <a:lnTo>
                  <a:pt x="277465" y="255634"/>
                </a:lnTo>
                <a:lnTo>
                  <a:pt x="240054" y="209775"/>
                </a:lnTo>
                <a:lnTo>
                  <a:pt x="213518" y="208017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653554" y="2971303"/>
            <a:ext cx="42082" cy="160042"/>
          </a:xfrm>
          <a:custGeom>
            <a:avLst/>
            <a:gdLst/>
            <a:ahLst/>
            <a:cxnLst/>
            <a:rect l="l" t="t" r="r" b="b"/>
            <a:pathLst>
              <a:path w="42082" h="160042">
                <a:moveTo>
                  <a:pt x="0" y="9140"/>
                </a:moveTo>
                <a:lnTo>
                  <a:pt x="14027" y="0"/>
                </a:lnTo>
                <a:lnTo>
                  <a:pt x="42082" y="149042"/>
                </a:lnTo>
                <a:lnTo>
                  <a:pt x="17150" y="160042"/>
                </a:lnTo>
                <a:lnTo>
                  <a:pt x="0" y="9140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733060" y="3149782"/>
            <a:ext cx="163671" cy="73560"/>
          </a:xfrm>
          <a:custGeom>
            <a:avLst/>
            <a:gdLst/>
            <a:ahLst/>
            <a:cxnLst/>
            <a:rect l="l" t="t" r="r" b="b"/>
            <a:pathLst>
              <a:path w="163671" h="73560">
                <a:moveTo>
                  <a:pt x="154315" y="57014"/>
                </a:moveTo>
                <a:lnTo>
                  <a:pt x="151192" y="58842"/>
                </a:lnTo>
                <a:lnTo>
                  <a:pt x="148082" y="62529"/>
                </a:lnTo>
                <a:lnTo>
                  <a:pt x="141849" y="66201"/>
                </a:lnTo>
                <a:lnTo>
                  <a:pt x="138726" y="68045"/>
                </a:lnTo>
                <a:lnTo>
                  <a:pt x="134054" y="69888"/>
                </a:lnTo>
                <a:lnTo>
                  <a:pt x="129370" y="69888"/>
                </a:lnTo>
                <a:lnTo>
                  <a:pt x="123137" y="71732"/>
                </a:lnTo>
                <a:lnTo>
                  <a:pt x="118465" y="71732"/>
                </a:lnTo>
                <a:lnTo>
                  <a:pt x="110671" y="73560"/>
                </a:lnTo>
                <a:lnTo>
                  <a:pt x="93520" y="73560"/>
                </a:lnTo>
                <a:lnTo>
                  <a:pt x="85726" y="71732"/>
                </a:lnTo>
                <a:lnTo>
                  <a:pt x="77931" y="68045"/>
                </a:lnTo>
                <a:lnTo>
                  <a:pt x="74821" y="66201"/>
                </a:lnTo>
                <a:lnTo>
                  <a:pt x="70137" y="64373"/>
                </a:lnTo>
                <a:lnTo>
                  <a:pt x="65465" y="60686"/>
                </a:lnTo>
                <a:lnTo>
                  <a:pt x="60781" y="58842"/>
                </a:lnTo>
                <a:lnTo>
                  <a:pt x="52986" y="53326"/>
                </a:lnTo>
                <a:lnTo>
                  <a:pt x="45192" y="46014"/>
                </a:lnTo>
                <a:lnTo>
                  <a:pt x="37410" y="40436"/>
                </a:lnTo>
                <a:lnTo>
                  <a:pt x="29616" y="34859"/>
                </a:lnTo>
                <a:lnTo>
                  <a:pt x="24931" y="27577"/>
                </a:lnTo>
                <a:lnTo>
                  <a:pt x="18698" y="20140"/>
                </a:lnTo>
                <a:lnTo>
                  <a:pt x="14027" y="14718"/>
                </a:lnTo>
                <a:lnTo>
                  <a:pt x="9342" y="9140"/>
                </a:lnTo>
                <a:lnTo>
                  <a:pt x="3109" y="1859"/>
                </a:lnTo>
                <a:lnTo>
                  <a:pt x="0" y="0"/>
                </a:lnTo>
                <a:lnTo>
                  <a:pt x="1548" y="0"/>
                </a:lnTo>
                <a:lnTo>
                  <a:pt x="4671" y="1859"/>
                </a:lnTo>
                <a:lnTo>
                  <a:pt x="7781" y="3718"/>
                </a:lnTo>
                <a:lnTo>
                  <a:pt x="12465" y="7281"/>
                </a:lnTo>
                <a:lnTo>
                  <a:pt x="18698" y="9140"/>
                </a:lnTo>
                <a:lnTo>
                  <a:pt x="26493" y="12859"/>
                </a:lnTo>
                <a:lnTo>
                  <a:pt x="34287" y="18436"/>
                </a:lnTo>
                <a:lnTo>
                  <a:pt x="40520" y="22000"/>
                </a:lnTo>
                <a:lnTo>
                  <a:pt x="45192" y="23859"/>
                </a:lnTo>
                <a:lnTo>
                  <a:pt x="49876" y="25718"/>
                </a:lnTo>
                <a:lnTo>
                  <a:pt x="54548" y="27577"/>
                </a:lnTo>
                <a:lnTo>
                  <a:pt x="59232" y="29436"/>
                </a:lnTo>
                <a:lnTo>
                  <a:pt x="63904" y="31295"/>
                </a:lnTo>
                <a:lnTo>
                  <a:pt x="68575" y="33155"/>
                </a:lnTo>
                <a:lnTo>
                  <a:pt x="73260" y="34859"/>
                </a:lnTo>
                <a:lnTo>
                  <a:pt x="76370" y="36718"/>
                </a:lnTo>
                <a:lnTo>
                  <a:pt x="81054" y="38577"/>
                </a:lnTo>
                <a:lnTo>
                  <a:pt x="85726" y="38577"/>
                </a:lnTo>
                <a:lnTo>
                  <a:pt x="90397" y="40436"/>
                </a:lnTo>
                <a:lnTo>
                  <a:pt x="98192" y="40436"/>
                </a:lnTo>
                <a:lnTo>
                  <a:pt x="102876" y="42295"/>
                </a:lnTo>
                <a:lnTo>
                  <a:pt x="109109" y="42295"/>
                </a:lnTo>
                <a:lnTo>
                  <a:pt x="116904" y="40436"/>
                </a:lnTo>
                <a:lnTo>
                  <a:pt x="123137" y="38577"/>
                </a:lnTo>
                <a:lnTo>
                  <a:pt x="130931" y="36718"/>
                </a:lnTo>
                <a:lnTo>
                  <a:pt x="135603" y="36718"/>
                </a:lnTo>
                <a:lnTo>
                  <a:pt x="140287" y="34859"/>
                </a:lnTo>
                <a:lnTo>
                  <a:pt x="143397" y="33155"/>
                </a:lnTo>
                <a:lnTo>
                  <a:pt x="148082" y="31295"/>
                </a:lnTo>
                <a:lnTo>
                  <a:pt x="151192" y="29436"/>
                </a:lnTo>
                <a:lnTo>
                  <a:pt x="157425" y="27577"/>
                </a:lnTo>
                <a:lnTo>
                  <a:pt x="160548" y="23859"/>
                </a:lnTo>
                <a:lnTo>
                  <a:pt x="163671" y="22000"/>
                </a:lnTo>
                <a:lnTo>
                  <a:pt x="154315" y="57014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717471" y="2954725"/>
            <a:ext cx="101315" cy="184057"/>
          </a:xfrm>
          <a:custGeom>
            <a:avLst/>
            <a:gdLst/>
            <a:ahLst/>
            <a:cxnLst/>
            <a:rect l="l" t="t" r="r" b="b"/>
            <a:pathLst>
              <a:path w="101315" h="184057">
                <a:moveTo>
                  <a:pt x="37410" y="75450"/>
                </a:moveTo>
                <a:lnTo>
                  <a:pt x="88849" y="62591"/>
                </a:lnTo>
                <a:lnTo>
                  <a:pt x="45205" y="108606"/>
                </a:lnTo>
                <a:lnTo>
                  <a:pt x="59232" y="184057"/>
                </a:lnTo>
                <a:lnTo>
                  <a:pt x="3109" y="119606"/>
                </a:lnTo>
                <a:lnTo>
                  <a:pt x="0" y="42295"/>
                </a:lnTo>
                <a:lnTo>
                  <a:pt x="28054" y="5577"/>
                </a:lnTo>
                <a:lnTo>
                  <a:pt x="70137" y="0"/>
                </a:lnTo>
                <a:lnTo>
                  <a:pt x="98192" y="0"/>
                </a:lnTo>
                <a:lnTo>
                  <a:pt x="45205" y="38577"/>
                </a:lnTo>
                <a:lnTo>
                  <a:pt x="101315" y="29436"/>
                </a:lnTo>
                <a:lnTo>
                  <a:pt x="37410" y="75450"/>
                </a:lnTo>
                <a:close/>
              </a:path>
            </a:pathLst>
          </a:custGeom>
          <a:solidFill>
            <a:srgbClr val="F5D5A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678499" y="2951007"/>
            <a:ext cx="88849" cy="178479"/>
          </a:xfrm>
          <a:custGeom>
            <a:avLst/>
            <a:gdLst/>
            <a:ahLst/>
            <a:cxnLst/>
            <a:rect l="l" t="t" r="r" b="b"/>
            <a:pathLst>
              <a:path w="88849" h="178479">
                <a:moveTo>
                  <a:pt x="24931" y="110465"/>
                </a:moveTo>
                <a:lnTo>
                  <a:pt x="21821" y="101169"/>
                </a:lnTo>
                <a:lnTo>
                  <a:pt x="20260" y="95746"/>
                </a:lnTo>
                <a:lnTo>
                  <a:pt x="18698" y="90169"/>
                </a:lnTo>
                <a:lnTo>
                  <a:pt x="18698" y="84746"/>
                </a:lnTo>
                <a:lnTo>
                  <a:pt x="17137" y="79169"/>
                </a:lnTo>
                <a:lnTo>
                  <a:pt x="15588" y="73591"/>
                </a:lnTo>
                <a:lnTo>
                  <a:pt x="14027" y="68169"/>
                </a:lnTo>
                <a:lnTo>
                  <a:pt x="12465" y="62591"/>
                </a:lnTo>
                <a:lnTo>
                  <a:pt x="10904" y="57014"/>
                </a:lnTo>
                <a:lnTo>
                  <a:pt x="10904" y="51591"/>
                </a:lnTo>
                <a:lnTo>
                  <a:pt x="9356" y="46014"/>
                </a:lnTo>
                <a:lnTo>
                  <a:pt x="9356" y="40591"/>
                </a:lnTo>
                <a:lnTo>
                  <a:pt x="7794" y="35014"/>
                </a:lnTo>
                <a:lnTo>
                  <a:pt x="6232" y="29436"/>
                </a:lnTo>
                <a:lnTo>
                  <a:pt x="6232" y="25873"/>
                </a:lnTo>
                <a:lnTo>
                  <a:pt x="4671" y="20295"/>
                </a:lnTo>
                <a:lnTo>
                  <a:pt x="3109" y="16577"/>
                </a:lnTo>
                <a:lnTo>
                  <a:pt x="0" y="0"/>
                </a:lnTo>
                <a:lnTo>
                  <a:pt x="88849" y="5577"/>
                </a:lnTo>
                <a:lnTo>
                  <a:pt x="84177" y="12859"/>
                </a:lnTo>
                <a:lnTo>
                  <a:pt x="82616" y="14718"/>
                </a:lnTo>
                <a:lnTo>
                  <a:pt x="79493" y="20295"/>
                </a:lnTo>
                <a:lnTo>
                  <a:pt x="76383" y="25873"/>
                </a:lnTo>
                <a:lnTo>
                  <a:pt x="73260" y="33155"/>
                </a:lnTo>
                <a:lnTo>
                  <a:pt x="70137" y="38732"/>
                </a:lnTo>
                <a:lnTo>
                  <a:pt x="67027" y="46014"/>
                </a:lnTo>
                <a:lnTo>
                  <a:pt x="63904" y="53450"/>
                </a:lnTo>
                <a:lnTo>
                  <a:pt x="59232" y="62591"/>
                </a:lnTo>
                <a:lnTo>
                  <a:pt x="57671" y="70028"/>
                </a:lnTo>
                <a:lnTo>
                  <a:pt x="54561" y="77310"/>
                </a:lnTo>
                <a:lnTo>
                  <a:pt x="52999" y="86451"/>
                </a:lnTo>
                <a:lnTo>
                  <a:pt x="51438" y="95746"/>
                </a:lnTo>
                <a:lnTo>
                  <a:pt x="88849" y="178479"/>
                </a:lnTo>
                <a:lnTo>
                  <a:pt x="74821" y="171197"/>
                </a:lnTo>
                <a:lnTo>
                  <a:pt x="70137" y="169338"/>
                </a:lnTo>
                <a:lnTo>
                  <a:pt x="65465" y="167479"/>
                </a:lnTo>
                <a:lnTo>
                  <a:pt x="60794" y="163761"/>
                </a:lnTo>
                <a:lnTo>
                  <a:pt x="56109" y="160042"/>
                </a:lnTo>
                <a:lnTo>
                  <a:pt x="51438" y="156479"/>
                </a:lnTo>
                <a:lnTo>
                  <a:pt x="45205" y="152761"/>
                </a:lnTo>
                <a:lnTo>
                  <a:pt x="42082" y="149042"/>
                </a:lnTo>
                <a:lnTo>
                  <a:pt x="37410" y="143620"/>
                </a:lnTo>
                <a:lnTo>
                  <a:pt x="34287" y="139901"/>
                </a:lnTo>
                <a:lnTo>
                  <a:pt x="31177" y="134324"/>
                </a:lnTo>
                <a:lnTo>
                  <a:pt x="29616" y="128901"/>
                </a:lnTo>
                <a:lnTo>
                  <a:pt x="26493" y="121465"/>
                </a:lnTo>
                <a:lnTo>
                  <a:pt x="24931" y="110465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676937" y="2919711"/>
            <a:ext cx="115355" cy="75450"/>
          </a:xfrm>
          <a:custGeom>
            <a:avLst/>
            <a:gdLst/>
            <a:ahLst/>
            <a:cxnLst/>
            <a:rect l="l" t="t" r="r" b="b"/>
            <a:pathLst>
              <a:path w="115355" h="75450">
                <a:moveTo>
                  <a:pt x="113794" y="18436"/>
                </a:moveTo>
                <a:lnTo>
                  <a:pt x="115355" y="25873"/>
                </a:lnTo>
                <a:lnTo>
                  <a:pt x="113794" y="31295"/>
                </a:lnTo>
                <a:lnTo>
                  <a:pt x="105999" y="38732"/>
                </a:lnTo>
                <a:lnTo>
                  <a:pt x="102876" y="40591"/>
                </a:lnTo>
                <a:lnTo>
                  <a:pt x="98205" y="46014"/>
                </a:lnTo>
                <a:lnTo>
                  <a:pt x="91972" y="47873"/>
                </a:lnTo>
                <a:lnTo>
                  <a:pt x="85739" y="53450"/>
                </a:lnTo>
                <a:lnTo>
                  <a:pt x="82616" y="55310"/>
                </a:lnTo>
                <a:lnTo>
                  <a:pt x="76383" y="57169"/>
                </a:lnTo>
                <a:lnTo>
                  <a:pt x="71698" y="60732"/>
                </a:lnTo>
                <a:lnTo>
                  <a:pt x="67027" y="62591"/>
                </a:lnTo>
                <a:lnTo>
                  <a:pt x="62355" y="64450"/>
                </a:lnTo>
                <a:lnTo>
                  <a:pt x="59232" y="66310"/>
                </a:lnTo>
                <a:lnTo>
                  <a:pt x="56122" y="68169"/>
                </a:lnTo>
                <a:lnTo>
                  <a:pt x="40533" y="75450"/>
                </a:lnTo>
                <a:lnTo>
                  <a:pt x="38972" y="73591"/>
                </a:lnTo>
                <a:lnTo>
                  <a:pt x="34287" y="71887"/>
                </a:lnTo>
                <a:lnTo>
                  <a:pt x="29616" y="66310"/>
                </a:lnTo>
                <a:lnTo>
                  <a:pt x="20260" y="62591"/>
                </a:lnTo>
                <a:lnTo>
                  <a:pt x="14027" y="55310"/>
                </a:lnTo>
                <a:lnTo>
                  <a:pt x="6232" y="49732"/>
                </a:lnTo>
                <a:lnTo>
                  <a:pt x="1561" y="42450"/>
                </a:lnTo>
                <a:lnTo>
                  <a:pt x="0" y="36873"/>
                </a:lnTo>
                <a:lnTo>
                  <a:pt x="1561" y="33155"/>
                </a:lnTo>
                <a:lnTo>
                  <a:pt x="3123" y="29436"/>
                </a:lnTo>
                <a:lnTo>
                  <a:pt x="6232" y="25873"/>
                </a:lnTo>
                <a:lnTo>
                  <a:pt x="9356" y="24014"/>
                </a:lnTo>
                <a:lnTo>
                  <a:pt x="15588" y="20295"/>
                </a:lnTo>
                <a:lnTo>
                  <a:pt x="20260" y="16577"/>
                </a:lnTo>
                <a:lnTo>
                  <a:pt x="26493" y="14718"/>
                </a:lnTo>
                <a:lnTo>
                  <a:pt x="31177" y="11154"/>
                </a:lnTo>
                <a:lnTo>
                  <a:pt x="37410" y="9295"/>
                </a:lnTo>
                <a:lnTo>
                  <a:pt x="43643" y="5577"/>
                </a:lnTo>
                <a:lnTo>
                  <a:pt x="51438" y="3718"/>
                </a:lnTo>
                <a:lnTo>
                  <a:pt x="56122" y="1859"/>
                </a:lnTo>
                <a:lnTo>
                  <a:pt x="62355" y="0"/>
                </a:lnTo>
                <a:lnTo>
                  <a:pt x="71698" y="0"/>
                </a:lnTo>
                <a:lnTo>
                  <a:pt x="74821" y="1859"/>
                </a:lnTo>
                <a:lnTo>
                  <a:pt x="81054" y="1859"/>
                </a:lnTo>
                <a:lnTo>
                  <a:pt x="87287" y="3718"/>
                </a:lnTo>
                <a:lnTo>
                  <a:pt x="95082" y="5577"/>
                </a:lnTo>
                <a:lnTo>
                  <a:pt x="99766" y="7436"/>
                </a:lnTo>
                <a:lnTo>
                  <a:pt x="105999" y="9295"/>
                </a:lnTo>
                <a:lnTo>
                  <a:pt x="110671" y="13014"/>
                </a:lnTo>
                <a:lnTo>
                  <a:pt x="113794" y="184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482088" y="3696190"/>
            <a:ext cx="187054" cy="174792"/>
          </a:xfrm>
          <a:custGeom>
            <a:avLst/>
            <a:gdLst/>
            <a:ahLst/>
            <a:cxnLst/>
            <a:rect l="l" t="t" r="r" b="b"/>
            <a:pathLst>
              <a:path w="187054" h="174792">
                <a:moveTo>
                  <a:pt x="0" y="141668"/>
                </a:moveTo>
                <a:lnTo>
                  <a:pt x="149643" y="0"/>
                </a:lnTo>
                <a:lnTo>
                  <a:pt x="169904" y="12890"/>
                </a:lnTo>
                <a:lnTo>
                  <a:pt x="187054" y="57045"/>
                </a:lnTo>
                <a:lnTo>
                  <a:pt x="102876" y="174792"/>
                </a:lnTo>
                <a:lnTo>
                  <a:pt x="0" y="1416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517911" y="3731158"/>
            <a:ext cx="118492" cy="119590"/>
          </a:xfrm>
          <a:custGeom>
            <a:avLst/>
            <a:gdLst/>
            <a:ahLst/>
            <a:cxnLst/>
            <a:rect l="l" t="t" r="r" b="b"/>
            <a:pathLst>
              <a:path w="118492" h="119590">
                <a:moveTo>
                  <a:pt x="0" y="112231"/>
                </a:moveTo>
                <a:lnTo>
                  <a:pt x="112259" y="0"/>
                </a:lnTo>
                <a:lnTo>
                  <a:pt x="118492" y="14718"/>
                </a:lnTo>
                <a:lnTo>
                  <a:pt x="35823" y="119590"/>
                </a:lnTo>
                <a:lnTo>
                  <a:pt x="0" y="112231"/>
                </a:lnTo>
                <a:close/>
              </a:path>
            </a:pathLst>
          </a:custGeom>
          <a:solidFill>
            <a:srgbClr val="F5757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359003" y="3867311"/>
            <a:ext cx="135550" cy="49670"/>
          </a:xfrm>
          <a:custGeom>
            <a:avLst/>
            <a:gdLst/>
            <a:ahLst/>
            <a:cxnLst/>
            <a:rect l="l" t="t" r="r" b="b"/>
            <a:pathLst>
              <a:path w="135550" h="49670">
                <a:moveTo>
                  <a:pt x="7742" y="0"/>
                </a:moveTo>
                <a:lnTo>
                  <a:pt x="135550" y="33108"/>
                </a:lnTo>
                <a:lnTo>
                  <a:pt x="110618" y="49670"/>
                </a:lnTo>
                <a:lnTo>
                  <a:pt x="0" y="22077"/>
                </a:lnTo>
                <a:lnTo>
                  <a:pt x="774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352705" y="3911466"/>
            <a:ext cx="106026" cy="57029"/>
          </a:xfrm>
          <a:custGeom>
            <a:avLst/>
            <a:gdLst/>
            <a:ahLst/>
            <a:cxnLst/>
            <a:rect l="l" t="t" r="r" b="b"/>
            <a:pathLst>
              <a:path w="106026" h="57029">
                <a:moveTo>
                  <a:pt x="12465" y="0"/>
                </a:moveTo>
                <a:lnTo>
                  <a:pt x="106026" y="36795"/>
                </a:lnTo>
                <a:lnTo>
                  <a:pt x="85686" y="57029"/>
                </a:lnTo>
                <a:lnTo>
                  <a:pt x="0" y="18390"/>
                </a:lnTo>
                <a:lnTo>
                  <a:pt x="124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597444" y="3595005"/>
            <a:ext cx="564273" cy="590593"/>
          </a:xfrm>
          <a:custGeom>
            <a:avLst/>
            <a:gdLst/>
            <a:ahLst/>
            <a:cxnLst/>
            <a:rect l="l" t="t" r="r" b="b"/>
            <a:pathLst>
              <a:path w="564273" h="590593">
                <a:moveTo>
                  <a:pt x="174575" y="301741"/>
                </a:moveTo>
                <a:lnTo>
                  <a:pt x="221342" y="454441"/>
                </a:lnTo>
                <a:lnTo>
                  <a:pt x="221342" y="334850"/>
                </a:lnTo>
                <a:lnTo>
                  <a:pt x="296164" y="489408"/>
                </a:lnTo>
                <a:lnTo>
                  <a:pt x="275903" y="353256"/>
                </a:lnTo>
                <a:lnTo>
                  <a:pt x="364753" y="511486"/>
                </a:lnTo>
                <a:lnTo>
                  <a:pt x="325780" y="340366"/>
                </a:lnTo>
                <a:lnTo>
                  <a:pt x="447369" y="511486"/>
                </a:lnTo>
                <a:lnTo>
                  <a:pt x="386575" y="312773"/>
                </a:lnTo>
                <a:lnTo>
                  <a:pt x="492575" y="437879"/>
                </a:lnTo>
                <a:lnTo>
                  <a:pt x="425547" y="217103"/>
                </a:lnTo>
                <a:lnTo>
                  <a:pt x="519068" y="344053"/>
                </a:lnTo>
                <a:lnTo>
                  <a:pt x="438013" y="84638"/>
                </a:lnTo>
                <a:lnTo>
                  <a:pt x="526862" y="206057"/>
                </a:lnTo>
                <a:lnTo>
                  <a:pt x="478547" y="0"/>
                </a:lnTo>
                <a:lnTo>
                  <a:pt x="558040" y="115903"/>
                </a:lnTo>
                <a:lnTo>
                  <a:pt x="564273" y="572188"/>
                </a:lnTo>
                <a:lnTo>
                  <a:pt x="562712" y="572188"/>
                </a:lnTo>
                <a:lnTo>
                  <a:pt x="558040" y="574031"/>
                </a:lnTo>
                <a:lnTo>
                  <a:pt x="553369" y="575875"/>
                </a:lnTo>
                <a:lnTo>
                  <a:pt x="547136" y="577719"/>
                </a:lnTo>
                <a:lnTo>
                  <a:pt x="539341" y="581390"/>
                </a:lnTo>
                <a:lnTo>
                  <a:pt x="534657" y="581390"/>
                </a:lnTo>
                <a:lnTo>
                  <a:pt x="529985" y="583234"/>
                </a:lnTo>
                <a:lnTo>
                  <a:pt x="525301" y="585078"/>
                </a:lnTo>
                <a:lnTo>
                  <a:pt x="519068" y="586921"/>
                </a:lnTo>
                <a:lnTo>
                  <a:pt x="500369" y="586921"/>
                </a:lnTo>
                <a:lnTo>
                  <a:pt x="494136" y="588750"/>
                </a:lnTo>
                <a:lnTo>
                  <a:pt x="467630" y="588750"/>
                </a:lnTo>
                <a:lnTo>
                  <a:pt x="462958" y="590593"/>
                </a:lnTo>
                <a:lnTo>
                  <a:pt x="458274" y="588750"/>
                </a:lnTo>
                <a:lnTo>
                  <a:pt x="453602" y="588750"/>
                </a:lnTo>
                <a:lnTo>
                  <a:pt x="448931" y="586921"/>
                </a:lnTo>
                <a:lnTo>
                  <a:pt x="425547" y="586921"/>
                </a:lnTo>
                <a:lnTo>
                  <a:pt x="420863" y="585078"/>
                </a:lnTo>
                <a:lnTo>
                  <a:pt x="416191" y="585078"/>
                </a:lnTo>
                <a:lnTo>
                  <a:pt x="409958" y="583234"/>
                </a:lnTo>
                <a:lnTo>
                  <a:pt x="405287" y="583234"/>
                </a:lnTo>
                <a:lnTo>
                  <a:pt x="400602" y="581390"/>
                </a:lnTo>
                <a:lnTo>
                  <a:pt x="394369" y="581390"/>
                </a:lnTo>
                <a:lnTo>
                  <a:pt x="388136" y="579562"/>
                </a:lnTo>
                <a:lnTo>
                  <a:pt x="381903" y="579562"/>
                </a:lnTo>
                <a:lnTo>
                  <a:pt x="378780" y="577719"/>
                </a:lnTo>
                <a:lnTo>
                  <a:pt x="372547" y="575875"/>
                </a:lnTo>
                <a:lnTo>
                  <a:pt x="366314" y="574031"/>
                </a:lnTo>
                <a:lnTo>
                  <a:pt x="360081" y="572188"/>
                </a:lnTo>
                <a:lnTo>
                  <a:pt x="355397" y="570359"/>
                </a:lnTo>
                <a:lnTo>
                  <a:pt x="347602" y="568516"/>
                </a:lnTo>
                <a:lnTo>
                  <a:pt x="342931" y="564828"/>
                </a:lnTo>
                <a:lnTo>
                  <a:pt x="335136" y="563000"/>
                </a:lnTo>
                <a:lnTo>
                  <a:pt x="328903" y="561157"/>
                </a:lnTo>
                <a:lnTo>
                  <a:pt x="324219" y="557469"/>
                </a:lnTo>
                <a:lnTo>
                  <a:pt x="317986" y="555641"/>
                </a:lnTo>
                <a:lnTo>
                  <a:pt x="310191" y="551954"/>
                </a:lnTo>
                <a:lnTo>
                  <a:pt x="303958" y="548282"/>
                </a:lnTo>
                <a:lnTo>
                  <a:pt x="297725" y="546438"/>
                </a:lnTo>
                <a:lnTo>
                  <a:pt x="291492" y="542751"/>
                </a:lnTo>
                <a:lnTo>
                  <a:pt x="285259" y="539079"/>
                </a:lnTo>
                <a:lnTo>
                  <a:pt x="279013" y="535392"/>
                </a:lnTo>
                <a:lnTo>
                  <a:pt x="272780" y="531720"/>
                </a:lnTo>
                <a:lnTo>
                  <a:pt x="266547" y="528032"/>
                </a:lnTo>
                <a:lnTo>
                  <a:pt x="260314" y="524361"/>
                </a:lnTo>
                <a:lnTo>
                  <a:pt x="254082" y="520673"/>
                </a:lnTo>
                <a:lnTo>
                  <a:pt x="247849" y="518845"/>
                </a:lnTo>
                <a:lnTo>
                  <a:pt x="241602" y="513314"/>
                </a:lnTo>
                <a:lnTo>
                  <a:pt x="233808" y="511486"/>
                </a:lnTo>
                <a:lnTo>
                  <a:pt x="227575" y="505955"/>
                </a:lnTo>
                <a:lnTo>
                  <a:pt x="221342" y="502283"/>
                </a:lnTo>
                <a:lnTo>
                  <a:pt x="216671" y="498596"/>
                </a:lnTo>
                <a:lnTo>
                  <a:pt x="210438" y="494924"/>
                </a:lnTo>
                <a:lnTo>
                  <a:pt x="204192" y="491237"/>
                </a:lnTo>
                <a:lnTo>
                  <a:pt x="197959" y="487565"/>
                </a:lnTo>
                <a:lnTo>
                  <a:pt x="191726" y="483877"/>
                </a:lnTo>
                <a:lnTo>
                  <a:pt x="185493" y="480206"/>
                </a:lnTo>
                <a:lnTo>
                  <a:pt x="179260" y="476518"/>
                </a:lnTo>
                <a:lnTo>
                  <a:pt x="174575" y="472846"/>
                </a:lnTo>
                <a:lnTo>
                  <a:pt x="169904" y="469159"/>
                </a:lnTo>
                <a:lnTo>
                  <a:pt x="163671" y="465487"/>
                </a:lnTo>
                <a:lnTo>
                  <a:pt x="158986" y="461800"/>
                </a:lnTo>
                <a:lnTo>
                  <a:pt x="154315" y="458128"/>
                </a:lnTo>
                <a:lnTo>
                  <a:pt x="148082" y="454441"/>
                </a:lnTo>
                <a:lnTo>
                  <a:pt x="143397" y="450769"/>
                </a:lnTo>
                <a:lnTo>
                  <a:pt x="138726" y="448925"/>
                </a:lnTo>
                <a:lnTo>
                  <a:pt x="134054" y="445238"/>
                </a:lnTo>
                <a:lnTo>
                  <a:pt x="129370" y="441566"/>
                </a:lnTo>
                <a:lnTo>
                  <a:pt x="124698" y="437879"/>
                </a:lnTo>
                <a:lnTo>
                  <a:pt x="116904" y="432363"/>
                </a:lnTo>
                <a:lnTo>
                  <a:pt x="109109" y="426848"/>
                </a:lnTo>
                <a:lnTo>
                  <a:pt x="102876" y="421332"/>
                </a:lnTo>
                <a:lnTo>
                  <a:pt x="96643" y="417645"/>
                </a:lnTo>
                <a:lnTo>
                  <a:pt x="91959" y="412129"/>
                </a:lnTo>
                <a:lnTo>
                  <a:pt x="85726" y="410286"/>
                </a:lnTo>
                <a:lnTo>
                  <a:pt x="82616" y="406614"/>
                </a:lnTo>
                <a:lnTo>
                  <a:pt x="79493" y="404770"/>
                </a:lnTo>
                <a:lnTo>
                  <a:pt x="76370" y="404770"/>
                </a:lnTo>
                <a:lnTo>
                  <a:pt x="0" y="246540"/>
                </a:lnTo>
                <a:lnTo>
                  <a:pt x="32726" y="187666"/>
                </a:lnTo>
                <a:lnTo>
                  <a:pt x="107548" y="369818"/>
                </a:lnTo>
                <a:lnTo>
                  <a:pt x="112232" y="253899"/>
                </a:lnTo>
                <a:lnTo>
                  <a:pt x="169904" y="415801"/>
                </a:lnTo>
                <a:lnTo>
                  <a:pt x="174575" y="3017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8180430" y="3111050"/>
            <a:ext cx="183931" cy="215337"/>
          </a:xfrm>
          <a:custGeom>
            <a:avLst/>
            <a:gdLst/>
            <a:ahLst/>
            <a:cxnLst/>
            <a:rect l="l" t="t" r="r" b="b"/>
            <a:pathLst>
              <a:path w="183931" h="215337">
                <a:moveTo>
                  <a:pt x="105999" y="53450"/>
                </a:moveTo>
                <a:lnTo>
                  <a:pt x="113794" y="58873"/>
                </a:lnTo>
                <a:lnTo>
                  <a:pt x="120027" y="64450"/>
                </a:lnTo>
                <a:lnTo>
                  <a:pt x="129383" y="70028"/>
                </a:lnTo>
                <a:lnTo>
                  <a:pt x="137164" y="75450"/>
                </a:lnTo>
                <a:lnTo>
                  <a:pt x="144959" y="81028"/>
                </a:lnTo>
                <a:lnTo>
                  <a:pt x="152753" y="86605"/>
                </a:lnTo>
                <a:lnTo>
                  <a:pt x="162109" y="92059"/>
                </a:lnTo>
                <a:lnTo>
                  <a:pt x="169904" y="97575"/>
                </a:lnTo>
                <a:lnTo>
                  <a:pt x="176137" y="104934"/>
                </a:lnTo>
                <a:lnTo>
                  <a:pt x="183931" y="110465"/>
                </a:lnTo>
                <a:lnTo>
                  <a:pt x="127821" y="215337"/>
                </a:lnTo>
                <a:lnTo>
                  <a:pt x="112232" y="93903"/>
                </a:lnTo>
                <a:lnTo>
                  <a:pt x="73260" y="215337"/>
                </a:lnTo>
                <a:lnTo>
                  <a:pt x="51438" y="57169"/>
                </a:lnTo>
                <a:lnTo>
                  <a:pt x="18698" y="207978"/>
                </a:lnTo>
                <a:lnTo>
                  <a:pt x="0" y="0"/>
                </a:lnTo>
                <a:lnTo>
                  <a:pt x="1561" y="0"/>
                </a:lnTo>
                <a:lnTo>
                  <a:pt x="4671" y="1859"/>
                </a:lnTo>
                <a:lnTo>
                  <a:pt x="9356" y="3718"/>
                </a:lnTo>
                <a:lnTo>
                  <a:pt x="17150" y="7436"/>
                </a:lnTo>
                <a:lnTo>
                  <a:pt x="21821" y="9295"/>
                </a:lnTo>
                <a:lnTo>
                  <a:pt x="26493" y="11154"/>
                </a:lnTo>
                <a:lnTo>
                  <a:pt x="31177" y="13014"/>
                </a:lnTo>
                <a:lnTo>
                  <a:pt x="37410" y="16577"/>
                </a:lnTo>
                <a:lnTo>
                  <a:pt x="43643" y="18436"/>
                </a:lnTo>
                <a:lnTo>
                  <a:pt x="48315" y="22155"/>
                </a:lnTo>
                <a:lnTo>
                  <a:pt x="54561" y="25873"/>
                </a:lnTo>
                <a:lnTo>
                  <a:pt x="60794" y="29436"/>
                </a:lnTo>
                <a:lnTo>
                  <a:pt x="68588" y="33155"/>
                </a:lnTo>
                <a:lnTo>
                  <a:pt x="74821" y="36873"/>
                </a:lnTo>
                <a:lnTo>
                  <a:pt x="82616" y="40591"/>
                </a:lnTo>
                <a:lnTo>
                  <a:pt x="90410" y="46014"/>
                </a:lnTo>
                <a:lnTo>
                  <a:pt x="98205" y="49732"/>
                </a:lnTo>
                <a:lnTo>
                  <a:pt x="105999" y="534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280184" y="3353980"/>
            <a:ext cx="311766" cy="645795"/>
          </a:xfrm>
          <a:custGeom>
            <a:avLst/>
            <a:gdLst/>
            <a:ahLst/>
            <a:cxnLst/>
            <a:rect l="l" t="t" r="r" b="b"/>
            <a:pathLst>
              <a:path w="311766" h="645795">
                <a:moveTo>
                  <a:pt x="277465" y="542766"/>
                </a:moveTo>
                <a:lnTo>
                  <a:pt x="274355" y="550126"/>
                </a:lnTo>
                <a:lnTo>
                  <a:pt x="269670" y="555641"/>
                </a:lnTo>
                <a:lnTo>
                  <a:pt x="264999" y="563000"/>
                </a:lnTo>
                <a:lnTo>
                  <a:pt x="261889" y="568516"/>
                </a:lnTo>
                <a:lnTo>
                  <a:pt x="257205" y="574031"/>
                </a:lnTo>
                <a:lnTo>
                  <a:pt x="252533" y="579562"/>
                </a:lnTo>
                <a:lnTo>
                  <a:pt x="247849" y="585078"/>
                </a:lnTo>
                <a:lnTo>
                  <a:pt x="241616" y="588750"/>
                </a:lnTo>
                <a:lnTo>
                  <a:pt x="235383" y="594281"/>
                </a:lnTo>
                <a:lnTo>
                  <a:pt x="229150" y="597952"/>
                </a:lnTo>
                <a:lnTo>
                  <a:pt x="221355" y="601640"/>
                </a:lnTo>
                <a:lnTo>
                  <a:pt x="215122" y="603468"/>
                </a:lnTo>
                <a:lnTo>
                  <a:pt x="207328" y="605312"/>
                </a:lnTo>
                <a:lnTo>
                  <a:pt x="199533" y="608999"/>
                </a:lnTo>
                <a:lnTo>
                  <a:pt x="190177" y="610843"/>
                </a:lnTo>
                <a:lnTo>
                  <a:pt x="187067" y="610843"/>
                </a:lnTo>
                <a:lnTo>
                  <a:pt x="182383" y="612671"/>
                </a:lnTo>
                <a:lnTo>
                  <a:pt x="177711" y="612671"/>
                </a:lnTo>
                <a:lnTo>
                  <a:pt x="173027" y="614515"/>
                </a:lnTo>
                <a:lnTo>
                  <a:pt x="168355" y="614515"/>
                </a:lnTo>
                <a:lnTo>
                  <a:pt x="163684" y="616358"/>
                </a:lnTo>
                <a:lnTo>
                  <a:pt x="158999" y="616358"/>
                </a:lnTo>
                <a:lnTo>
                  <a:pt x="154328" y="618202"/>
                </a:lnTo>
                <a:lnTo>
                  <a:pt x="149656" y="618202"/>
                </a:lnTo>
                <a:lnTo>
                  <a:pt x="144972" y="620030"/>
                </a:lnTo>
                <a:lnTo>
                  <a:pt x="130944" y="620030"/>
                </a:lnTo>
                <a:lnTo>
                  <a:pt x="126273" y="621874"/>
                </a:lnTo>
                <a:lnTo>
                  <a:pt x="123150" y="621874"/>
                </a:lnTo>
                <a:lnTo>
                  <a:pt x="116917" y="623717"/>
                </a:lnTo>
                <a:lnTo>
                  <a:pt x="102889" y="623717"/>
                </a:lnTo>
                <a:lnTo>
                  <a:pt x="98205" y="625561"/>
                </a:lnTo>
                <a:lnTo>
                  <a:pt x="93533" y="625561"/>
                </a:lnTo>
                <a:lnTo>
                  <a:pt x="87300" y="627389"/>
                </a:lnTo>
                <a:lnTo>
                  <a:pt x="71711" y="627389"/>
                </a:lnTo>
                <a:lnTo>
                  <a:pt x="67040" y="629233"/>
                </a:lnTo>
                <a:lnTo>
                  <a:pt x="63917" y="629233"/>
                </a:lnTo>
                <a:lnTo>
                  <a:pt x="57684" y="631077"/>
                </a:lnTo>
                <a:lnTo>
                  <a:pt x="48328" y="631077"/>
                </a:lnTo>
                <a:lnTo>
                  <a:pt x="43657" y="632920"/>
                </a:lnTo>
                <a:lnTo>
                  <a:pt x="37410" y="634748"/>
                </a:lnTo>
                <a:lnTo>
                  <a:pt x="32739" y="634748"/>
                </a:lnTo>
                <a:lnTo>
                  <a:pt x="28068" y="636592"/>
                </a:lnTo>
                <a:lnTo>
                  <a:pt x="23383" y="636592"/>
                </a:lnTo>
                <a:lnTo>
                  <a:pt x="18712" y="638436"/>
                </a:lnTo>
                <a:lnTo>
                  <a:pt x="14040" y="640279"/>
                </a:lnTo>
                <a:lnTo>
                  <a:pt x="9356" y="642108"/>
                </a:lnTo>
                <a:lnTo>
                  <a:pt x="4684" y="642108"/>
                </a:lnTo>
                <a:lnTo>
                  <a:pt x="0" y="645795"/>
                </a:lnTo>
                <a:lnTo>
                  <a:pt x="4684" y="638436"/>
                </a:lnTo>
                <a:lnTo>
                  <a:pt x="10917" y="631077"/>
                </a:lnTo>
                <a:lnTo>
                  <a:pt x="15588" y="627389"/>
                </a:lnTo>
                <a:lnTo>
                  <a:pt x="18712" y="623717"/>
                </a:lnTo>
                <a:lnTo>
                  <a:pt x="23383" y="620030"/>
                </a:lnTo>
                <a:lnTo>
                  <a:pt x="28068" y="618202"/>
                </a:lnTo>
                <a:lnTo>
                  <a:pt x="34301" y="614515"/>
                </a:lnTo>
                <a:lnTo>
                  <a:pt x="38972" y="610843"/>
                </a:lnTo>
                <a:lnTo>
                  <a:pt x="45205" y="607155"/>
                </a:lnTo>
                <a:lnTo>
                  <a:pt x="51451" y="603468"/>
                </a:lnTo>
                <a:lnTo>
                  <a:pt x="59246" y="599796"/>
                </a:lnTo>
                <a:lnTo>
                  <a:pt x="65478" y="597952"/>
                </a:lnTo>
                <a:lnTo>
                  <a:pt x="71711" y="594281"/>
                </a:lnTo>
                <a:lnTo>
                  <a:pt x="77944" y="592437"/>
                </a:lnTo>
                <a:lnTo>
                  <a:pt x="87300" y="588750"/>
                </a:lnTo>
                <a:lnTo>
                  <a:pt x="93533" y="585078"/>
                </a:lnTo>
                <a:lnTo>
                  <a:pt x="102889" y="581390"/>
                </a:lnTo>
                <a:lnTo>
                  <a:pt x="109122" y="577719"/>
                </a:lnTo>
                <a:lnTo>
                  <a:pt x="116917" y="575875"/>
                </a:lnTo>
                <a:lnTo>
                  <a:pt x="124711" y="572203"/>
                </a:lnTo>
                <a:lnTo>
                  <a:pt x="130944" y="570359"/>
                </a:lnTo>
                <a:lnTo>
                  <a:pt x="138739" y="568516"/>
                </a:lnTo>
                <a:lnTo>
                  <a:pt x="146533" y="564844"/>
                </a:lnTo>
                <a:lnTo>
                  <a:pt x="154328" y="563000"/>
                </a:lnTo>
                <a:lnTo>
                  <a:pt x="160561" y="559313"/>
                </a:lnTo>
                <a:lnTo>
                  <a:pt x="168355" y="559313"/>
                </a:lnTo>
                <a:lnTo>
                  <a:pt x="174588" y="555641"/>
                </a:lnTo>
                <a:lnTo>
                  <a:pt x="180821" y="553797"/>
                </a:lnTo>
                <a:lnTo>
                  <a:pt x="187067" y="551954"/>
                </a:lnTo>
                <a:lnTo>
                  <a:pt x="191739" y="551954"/>
                </a:lnTo>
                <a:lnTo>
                  <a:pt x="196410" y="550126"/>
                </a:lnTo>
                <a:lnTo>
                  <a:pt x="201095" y="548282"/>
                </a:lnTo>
                <a:lnTo>
                  <a:pt x="205766" y="546438"/>
                </a:lnTo>
                <a:lnTo>
                  <a:pt x="208889" y="544595"/>
                </a:lnTo>
                <a:lnTo>
                  <a:pt x="213561" y="542766"/>
                </a:lnTo>
                <a:lnTo>
                  <a:pt x="218232" y="540923"/>
                </a:lnTo>
                <a:lnTo>
                  <a:pt x="222917" y="539079"/>
                </a:lnTo>
                <a:lnTo>
                  <a:pt x="226027" y="537235"/>
                </a:lnTo>
                <a:lnTo>
                  <a:pt x="244739" y="528048"/>
                </a:lnTo>
                <a:lnTo>
                  <a:pt x="87300" y="539079"/>
                </a:lnTo>
                <a:lnTo>
                  <a:pt x="272794" y="452612"/>
                </a:lnTo>
                <a:lnTo>
                  <a:pt x="118478" y="463644"/>
                </a:lnTo>
                <a:lnTo>
                  <a:pt x="280588" y="371646"/>
                </a:lnTo>
                <a:lnTo>
                  <a:pt x="130944" y="391895"/>
                </a:lnTo>
                <a:lnTo>
                  <a:pt x="280588" y="296210"/>
                </a:lnTo>
                <a:lnTo>
                  <a:pt x="140300" y="321975"/>
                </a:lnTo>
                <a:lnTo>
                  <a:pt x="264999" y="222619"/>
                </a:lnTo>
                <a:lnTo>
                  <a:pt x="140300" y="253899"/>
                </a:lnTo>
                <a:lnTo>
                  <a:pt x="243177" y="152714"/>
                </a:lnTo>
                <a:lnTo>
                  <a:pt x="129383" y="183979"/>
                </a:lnTo>
                <a:lnTo>
                  <a:pt x="218232" y="82794"/>
                </a:lnTo>
                <a:lnTo>
                  <a:pt x="121588" y="117746"/>
                </a:lnTo>
                <a:lnTo>
                  <a:pt x="219794" y="0"/>
                </a:lnTo>
                <a:lnTo>
                  <a:pt x="221355" y="1843"/>
                </a:lnTo>
                <a:lnTo>
                  <a:pt x="222917" y="5515"/>
                </a:lnTo>
                <a:lnTo>
                  <a:pt x="226027" y="9202"/>
                </a:lnTo>
                <a:lnTo>
                  <a:pt x="227588" y="12874"/>
                </a:lnTo>
                <a:lnTo>
                  <a:pt x="230711" y="16562"/>
                </a:lnTo>
                <a:lnTo>
                  <a:pt x="232260" y="23921"/>
                </a:lnTo>
                <a:lnTo>
                  <a:pt x="235383" y="29436"/>
                </a:lnTo>
                <a:lnTo>
                  <a:pt x="238506" y="34952"/>
                </a:lnTo>
                <a:lnTo>
                  <a:pt x="241616" y="42311"/>
                </a:lnTo>
                <a:lnTo>
                  <a:pt x="244739" y="49670"/>
                </a:lnTo>
                <a:lnTo>
                  <a:pt x="249410" y="58873"/>
                </a:lnTo>
                <a:lnTo>
                  <a:pt x="252533" y="66232"/>
                </a:lnTo>
                <a:lnTo>
                  <a:pt x="255643" y="71748"/>
                </a:lnTo>
                <a:lnTo>
                  <a:pt x="257205" y="75435"/>
                </a:lnTo>
                <a:lnTo>
                  <a:pt x="258766" y="80951"/>
                </a:lnTo>
                <a:lnTo>
                  <a:pt x="260328" y="86466"/>
                </a:lnTo>
                <a:lnTo>
                  <a:pt x="263438" y="90153"/>
                </a:lnTo>
                <a:lnTo>
                  <a:pt x="264999" y="95669"/>
                </a:lnTo>
                <a:lnTo>
                  <a:pt x="268122" y="101184"/>
                </a:lnTo>
                <a:lnTo>
                  <a:pt x="269670" y="106715"/>
                </a:lnTo>
                <a:lnTo>
                  <a:pt x="271232" y="112231"/>
                </a:lnTo>
                <a:lnTo>
                  <a:pt x="272794" y="117746"/>
                </a:lnTo>
                <a:lnTo>
                  <a:pt x="275917" y="123277"/>
                </a:lnTo>
                <a:lnTo>
                  <a:pt x="277465" y="128793"/>
                </a:lnTo>
                <a:lnTo>
                  <a:pt x="279027" y="134308"/>
                </a:lnTo>
                <a:lnTo>
                  <a:pt x="280588" y="139824"/>
                </a:lnTo>
                <a:lnTo>
                  <a:pt x="283711" y="145355"/>
                </a:lnTo>
                <a:lnTo>
                  <a:pt x="283711" y="149027"/>
                </a:lnTo>
                <a:lnTo>
                  <a:pt x="286821" y="154542"/>
                </a:lnTo>
                <a:lnTo>
                  <a:pt x="288383" y="161902"/>
                </a:lnTo>
                <a:lnTo>
                  <a:pt x="289944" y="167433"/>
                </a:lnTo>
                <a:lnTo>
                  <a:pt x="289944" y="174792"/>
                </a:lnTo>
                <a:lnTo>
                  <a:pt x="293054" y="180307"/>
                </a:lnTo>
                <a:lnTo>
                  <a:pt x="294615" y="185823"/>
                </a:lnTo>
                <a:lnTo>
                  <a:pt x="296177" y="191338"/>
                </a:lnTo>
                <a:lnTo>
                  <a:pt x="297739" y="198697"/>
                </a:lnTo>
                <a:lnTo>
                  <a:pt x="299300" y="204228"/>
                </a:lnTo>
                <a:lnTo>
                  <a:pt x="299300" y="209744"/>
                </a:lnTo>
                <a:lnTo>
                  <a:pt x="300848" y="215259"/>
                </a:lnTo>
                <a:lnTo>
                  <a:pt x="302410" y="222619"/>
                </a:lnTo>
                <a:lnTo>
                  <a:pt x="303972" y="228150"/>
                </a:lnTo>
                <a:lnTo>
                  <a:pt x="303972" y="235509"/>
                </a:lnTo>
                <a:lnTo>
                  <a:pt x="305533" y="241024"/>
                </a:lnTo>
                <a:lnTo>
                  <a:pt x="307081" y="248384"/>
                </a:lnTo>
                <a:lnTo>
                  <a:pt x="307081" y="253899"/>
                </a:lnTo>
                <a:lnTo>
                  <a:pt x="308643" y="261258"/>
                </a:lnTo>
                <a:lnTo>
                  <a:pt x="308643" y="279664"/>
                </a:lnTo>
                <a:lnTo>
                  <a:pt x="310204" y="287023"/>
                </a:lnTo>
                <a:lnTo>
                  <a:pt x="310204" y="298054"/>
                </a:lnTo>
                <a:lnTo>
                  <a:pt x="311766" y="303570"/>
                </a:lnTo>
                <a:lnTo>
                  <a:pt x="311766" y="390052"/>
                </a:lnTo>
                <a:lnTo>
                  <a:pt x="310204" y="395567"/>
                </a:lnTo>
                <a:lnTo>
                  <a:pt x="310204" y="413973"/>
                </a:lnTo>
                <a:lnTo>
                  <a:pt x="308643" y="423176"/>
                </a:lnTo>
                <a:lnTo>
                  <a:pt x="307081" y="432363"/>
                </a:lnTo>
                <a:lnTo>
                  <a:pt x="305533" y="441566"/>
                </a:lnTo>
                <a:lnTo>
                  <a:pt x="303972" y="450769"/>
                </a:lnTo>
                <a:lnTo>
                  <a:pt x="302410" y="458128"/>
                </a:lnTo>
                <a:lnTo>
                  <a:pt x="302410" y="467331"/>
                </a:lnTo>
                <a:lnTo>
                  <a:pt x="299300" y="476518"/>
                </a:lnTo>
                <a:lnTo>
                  <a:pt x="297739" y="483877"/>
                </a:lnTo>
                <a:lnTo>
                  <a:pt x="296177" y="491237"/>
                </a:lnTo>
                <a:lnTo>
                  <a:pt x="293054" y="498596"/>
                </a:lnTo>
                <a:lnTo>
                  <a:pt x="289944" y="505955"/>
                </a:lnTo>
                <a:lnTo>
                  <a:pt x="288383" y="513330"/>
                </a:lnTo>
                <a:lnTo>
                  <a:pt x="285259" y="520689"/>
                </a:lnTo>
                <a:lnTo>
                  <a:pt x="283711" y="528048"/>
                </a:lnTo>
                <a:lnTo>
                  <a:pt x="280588" y="535407"/>
                </a:lnTo>
                <a:lnTo>
                  <a:pt x="277465" y="5427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809430" y="2531611"/>
            <a:ext cx="191739" cy="229916"/>
          </a:xfrm>
          <a:custGeom>
            <a:avLst/>
            <a:gdLst/>
            <a:ahLst/>
            <a:cxnLst/>
            <a:rect l="l" t="t" r="r" b="b"/>
            <a:pathLst>
              <a:path w="191739" h="229916">
                <a:moveTo>
                  <a:pt x="73273" y="0"/>
                </a:moveTo>
                <a:lnTo>
                  <a:pt x="191739" y="112169"/>
                </a:lnTo>
                <a:lnTo>
                  <a:pt x="98205" y="229916"/>
                </a:lnTo>
                <a:lnTo>
                  <a:pt x="0" y="101169"/>
                </a:lnTo>
                <a:lnTo>
                  <a:pt x="116917" y="174761"/>
                </a:lnTo>
                <a:lnTo>
                  <a:pt x="40533" y="42295"/>
                </a:lnTo>
                <a:lnTo>
                  <a:pt x="143410" y="136028"/>
                </a:lnTo>
                <a:lnTo>
                  <a:pt x="732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6869420" y="3821312"/>
            <a:ext cx="729572" cy="636592"/>
          </a:xfrm>
          <a:custGeom>
            <a:avLst/>
            <a:gdLst/>
            <a:ahLst/>
            <a:cxnLst/>
            <a:rect l="l" t="t" r="r" b="b"/>
            <a:pathLst>
              <a:path w="729572" h="636592">
                <a:moveTo>
                  <a:pt x="258766" y="410286"/>
                </a:moveTo>
                <a:lnTo>
                  <a:pt x="660957" y="537235"/>
                </a:lnTo>
                <a:lnTo>
                  <a:pt x="308761" y="494924"/>
                </a:lnTo>
                <a:lnTo>
                  <a:pt x="729572" y="636592"/>
                </a:lnTo>
                <a:lnTo>
                  <a:pt x="305612" y="570359"/>
                </a:lnTo>
                <a:lnTo>
                  <a:pt x="0" y="0"/>
                </a:lnTo>
                <a:lnTo>
                  <a:pt x="349177" y="106700"/>
                </a:lnTo>
                <a:lnTo>
                  <a:pt x="112324" y="75435"/>
                </a:lnTo>
                <a:lnTo>
                  <a:pt x="425547" y="187666"/>
                </a:lnTo>
                <a:lnTo>
                  <a:pt x="96709" y="152699"/>
                </a:lnTo>
                <a:lnTo>
                  <a:pt x="475542" y="274133"/>
                </a:lnTo>
                <a:lnTo>
                  <a:pt x="168355" y="250212"/>
                </a:lnTo>
                <a:lnTo>
                  <a:pt x="536297" y="360615"/>
                </a:lnTo>
                <a:lnTo>
                  <a:pt x="236984" y="333006"/>
                </a:lnTo>
                <a:lnTo>
                  <a:pt x="597052" y="452597"/>
                </a:lnTo>
                <a:lnTo>
                  <a:pt x="258766" y="4102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6874144" y="3891216"/>
            <a:ext cx="272807" cy="452612"/>
          </a:xfrm>
          <a:custGeom>
            <a:avLst/>
            <a:gdLst/>
            <a:ahLst/>
            <a:cxnLst/>
            <a:rect l="l" t="t" r="r" b="b"/>
            <a:pathLst>
              <a:path w="272807" h="452612">
                <a:moveTo>
                  <a:pt x="0" y="5531"/>
                </a:moveTo>
                <a:lnTo>
                  <a:pt x="85686" y="0"/>
                </a:lnTo>
                <a:lnTo>
                  <a:pt x="243151" y="75435"/>
                </a:lnTo>
                <a:lnTo>
                  <a:pt x="265065" y="178479"/>
                </a:lnTo>
                <a:lnTo>
                  <a:pt x="272807" y="298070"/>
                </a:lnTo>
                <a:lnTo>
                  <a:pt x="244726" y="452612"/>
                </a:lnTo>
                <a:lnTo>
                  <a:pt x="20339" y="189510"/>
                </a:lnTo>
                <a:lnTo>
                  <a:pt x="0" y="55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6942772" y="3935371"/>
            <a:ext cx="152740" cy="209744"/>
          </a:xfrm>
          <a:custGeom>
            <a:avLst/>
            <a:gdLst/>
            <a:ahLst/>
            <a:cxnLst/>
            <a:rect l="l" t="t" r="r" b="b"/>
            <a:pathLst>
              <a:path w="152740" h="209744">
                <a:moveTo>
                  <a:pt x="0" y="0"/>
                </a:moveTo>
                <a:lnTo>
                  <a:pt x="135550" y="62560"/>
                </a:lnTo>
                <a:lnTo>
                  <a:pt x="152740" y="185838"/>
                </a:lnTo>
                <a:lnTo>
                  <a:pt x="76370" y="209744"/>
                </a:lnTo>
                <a:lnTo>
                  <a:pt x="0" y="86482"/>
                </a:lnTo>
                <a:lnTo>
                  <a:pt x="0" y="0"/>
                </a:lnTo>
                <a:close/>
              </a:path>
            </a:pathLst>
          </a:custGeom>
          <a:solidFill>
            <a:srgbClr val="E6B38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6978596" y="3996088"/>
            <a:ext cx="115342" cy="47842"/>
          </a:xfrm>
          <a:custGeom>
            <a:avLst/>
            <a:gdLst/>
            <a:ahLst/>
            <a:cxnLst/>
            <a:rect l="l" t="t" r="r" b="b"/>
            <a:pathLst>
              <a:path w="115342" h="47842">
                <a:moveTo>
                  <a:pt x="112193" y="22077"/>
                </a:moveTo>
                <a:lnTo>
                  <a:pt x="115342" y="47842"/>
                </a:lnTo>
                <a:lnTo>
                  <a:pt x="4723" y="20249"/>
                </a:lnTo>
                <a:lnTo>
                  <a:pt x="0" y="0"/>
                </a:lnTo>
                <a:lnTo>
                  <a:pt x="112193" y="220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6997360" y="4049446"/>
            <a:ext cx="101302" cy="25764"/>
          </a:xfrm>
          <a:custGeom>
            <a:avLst/>
            <a:gdLst/>
            <a:ahLst/>
            <a:cxnLst/>
            <a:rect l="l" t="t" r="r" b="b"/>
            <a:pathLst>
              <a:path w="101302" h="25764">
                <a:moveTo>
                  <a:pt x="101302" y="7359"/>
                </a:moveTo>
                <a:lnTo>
                  <a:pt x="101302" y="22077"/>
                </a:lnTo>
                <a:lnTo>
                  <a:pt x="9316" y="25764"/>
                </a:lnTo>
                <a:lnTo>
                  <a:pt x="0" y="0"/>
                </a:lnTo>
                <a:lnTo>
                  <a:pt x="101302" y="73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014419" y="4086242"/>
            <a:ext cx="87261" cy="33124"/>
          </a:xfrm>
          <a:custGeom>
            <a:avLst/>
            <a:gdLst/>
            <a:ahLst/>
            <a:cxnLst/>
            <a:rect l="l" t="t" r="r" b="b"/>
            <a:pathLst>
              <a:path w="87261" h="33124">
                <a:moveTo>
                  <a:pt x="87261" y="0"/>
                </a:moveTo>
                <a:lnTo>
                  <a:pt x="87261" y="16562"/>
                </a:lnTo>
                <a:lnTo>
                  <a:pt x="15615" y="33124"/>
                </a:lnTo>
                <a:lnTo>
                  <a:pt x="0" y="14718"/>
                </a:lnTo>
                <a:lnTo>
                  <a:pt x="872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505445" y="2435864"/>
            <a:ext cx="275930" cy="270508"/>
          </a:xfrm>
          <a:custGeom>
            <a:avLst/>
            <a:gdLst/>
            <a:ahLst/>
            <a:cxnLst/>
            <a:rect l="l" t="t" r="r" b="b"/>
            <a:pathLst>
              <a:path w="275930" h="270508">
                <a:moveTo>
                  <a:pt x="3149" y="121465"/>
                </a:moveTo>
                <a:lnTo>
                  <a:pt x="6298" y="115887"/>
                </a:lnTo>
                <a:lnTo>
                  <a:pt x="9316" y="110465"/>
                </a:lnTo>
                <a:lnTo>
                  <a:pt x="12465" y="104887"/>
                </a:lnTo>
                <a:lnTo>
                  <a:pt x="17189" y="99310"/>
                </a:lnTo>
                <a:lnTo>
                  <a:pt x="21782" y="90169"/>
                </a:lnTo>
                <a:lnTo>
                  <a:pt x="28081" y="82887"/>
                </a:lnTo>
                <a:lnTo>
                  <a:pt x="35823" y="75450"/>
                </a:lnTo>
                <a:lnTo>
                  <a:pt x="43696" y="68169"/>
                </a:lnTo>
                <a:lnTo>
                  <a:pt x="48289" y="64450"/>
                </a:lnTo>
                <a:lnTo>
                  <a:pt x="53013" y="60732"/>
                </a:lnTo>
                <a:lnTo>
                  <a:pt x="57736" y="57014"/>
                </a:lnTo>
                <a:lnTo>
                  <a:pt x="62382" y="53450"/>
                </a:lnTo>
                <a:lnTo>
                  <a:pt x="68615" y="49732"/>
                </a:lnTo>
                <a:lnTo>
                  <a:pt x="74848" y="46014"/>
                </a:lnTo>
                <a:lnTo>
                  <a:pt x="81081" y="44155"/>
                </a:lnTo>
                <a:lnTo>
                  <a:pt x="85752" y="40436"/>
                </a:lnTo>
                <a:lnTo>
                  <a:pt x="90437" y="38732"/>
                </a:lnTo>
                <a:lnTo>
                  <a:pt x="95108" y="35014"/>
                </a:lnTo>
                <a:lnTo>
                  <a:pt x="99793" y="35014"/>
                </a:lnTo>
                <a:lnTo>
                  <a:pt x="104464" y="31295"/>
                </a:lnTo>
                <a:lnTo>
                  <a:pt x="109135" y="31295"/>
                </a:lnTo>
                <a:lnTo>
                  <a:pt x="113820" y="29436"/>
                </a:lnTo>
                <a:lnTo>
                  <a:pt x="118492" y="27577"/>
                </a:lnTo>
                <a:lnTo>
                  <a:pt x="123163" y="25718"/>
                </a:lnTo>
                <a:lnTo>
                  <a:pt x="127848" y="24014"/>
                </a:lnTo>
                <a:lnTo>
                  <a:pt x="132519" y="22155"/>
                </a:lnTo>
                <a:lnTo>
                  <a:pt x="137204" y="20295"/>
                </a:lnTo>
                <a:lnTo>
                  <a:pt x="141875" y="20295"/>
                </a:lnTo>
                <a:lnTo>
                  <a:pt x="149669" y="18436"/>
                </a:lnTo>
                <a:lnTo>
                  <a:pt x="157464" y="16577"/>
                </a:lnTo>
                <a:lnTo>
                  <a:pt x="162135" y="14718"/>
                </a:lnTo>
                <a:lnTo>
                  <a:pt x="166820" y="12859"/>
                </a:lnTo>
                <a:lnTo>
                  <a:pt x="169930" y="11000"/>
                </a:lnTo>
                <a:lnTo>
                  <a:pt x="174614" y="11000"/>
                </a:lnTo>
                <a:lnTo>
                  <a:pt x="182409" y="9295"/>
                </a:lnTo>
                <a:lnTo>
                  <a:pt x="190190" y="7436"/>
                </a:lnTo>
                <a:lnTo>
                  <a:pt x="197985" y="5577"/>
                </a:lnTo>
                <a:lnTo>
                  <a:pt x="204231" y="5577"/>
                </a:lnTo>
                <a:lnTo>
                  <a:pt x="212025" y="3718"/>
                </a:lnTo>
                <a:lnTo>
                  <a:pt x="218258" y="3718"/>
                </a:lnTo>
                <a:lnTo>
                  <a:pt x="224491" y="1859"/>
                </a:lnTo>
                <a:lnTo>
                  <a:pt x="230724" y="1859"/>
                </a:lnTo>
                <a:lnTo>
                  <a:pt x="236957" y="0"/>
                </a:lnTo>
                <a:lnTo>
                  <a:pt x="274368" y="0"/>
                </a:lnTo>
                <a:lnTo>
                  <a:pt x="275930" y="1859"/>
                </a:lnTo>
                <a:lnTo>
                  <a:pt x="37397" y="106746"/>
                </a:lnTo>
                <a:lnTo>
                  <a:pt x="233847" y="71732"/>
                </a:lnTo>
                <a:lnTo>
                  <a:pt x="26506" y="156479"/>
                </a:lnTo>
                <a:lnTo>
                  <a:pt x="182409" y="138042"/>
                </a:lnTo>
                <a:lnTo>
                  <a:pt x="32805" y="207916"/>
                </a:lnTo>
                <a:lnTo>
                  <a:pt x="132519" y="207916"/>
                </a:lnTo>
                <a:lnTo>
                  <a:pt x="9316" y="270508"/>
                </a:lnTo>
                <a:lnTo>
                  <a:pt x="0" y="130606"/>
                </a:lnTo>
                <a:lnTo>
                  <a:pt x="1574" y="128746"/>
                </a:lnTo>
                <a:lnTo>
                  <a:pt x="3149" y="1214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8083786" y="2884852"/>
            <a:ext cx="268109" cy="154465"/>
          </a:xfrm>
          <a:custGeom>
            <a:avLst/>
            <a:gdLst/>
            <a:ahLst/>
            <a:cxnLst/>
            <a:rect l="l" t="t" r="r" b="b"/>
            <a:pathLst>
              <a:path w="268109" h="154465">
                <a:moveTo>
                  <a:pt x="266547" y="149042"/>
                </a:moveTo>
                <a:lnTo>
                  <a:pt x="268109" y="154465"/>
                </a:lnTo>
                <a:lnTo>
                  <a:pt x="261876" y="149042"/>
                </a:lnTo>
                <a:lnTo>
                  <a:pt x="258753" y="145324"/>
                </a:lnTo>
                <a:lnTo>
                  <a:pt x="254082" y="139747"/>
                </a:lnTo>
                <a:lnTo>
                  <a:pt x="246287" y="134324"/>
                </a:lnTo>
                <a:lnTo>
                  <a:pt x="240054" y="130606"/>
                </a:lnTo>
                <a:lnTo>
                  <a:pt x="230698" y="125028"/>
                </a:lnTo>
                <a:lnTo>
                  <a:pt x="227575" y="121465"/>
                </a:lnTo>
                <a:lnTo>
                  <a:pt x="222904" y="117746"/>
                </a:lnTo>
                <a:lnTo>
                  <a:pt x="218232" y="114028"/>
                </a:lnTo>
                <a:lnTo>
                  <a:pt x="213548" y="110310"/>
                </a:lnTo>
                <a:lnTo>
                  <a:pt x="208876" y="106746"/>
                </a:lnTo>
                <a:lnTo>
                  <a:pt x="204192" y="103028"/>
                </a:lnTo>
                <a:lnTo>
                  <a:pt x="199520" y="101169"/>
                </a:lnTo>
                <a:lnTo>
                  <a:pt x="194849" y="97451"/>
                </a:lnTo>
                <a:lnTo>
                  <a:pt x="190164" y="93732"/>
                </a:lnTo>
                <a:lnTo>
                  <a:pt x="183931" y="92028"/>
                </a:lnTo>
                <a:lnTo>
                  <a:pt x="179260" y="88310"/>
                </a:lnTo>
                <a:lnTo>
                  <a:pt x="173027" y="84591"/>
                </a:lnTo>
                <a:lnTo>
                  <a:pt x="168342" y="82732"/>
                </a:lnTo>
                <a:lnTo>
                  <a:pt x="162109" y="79014"/>
                </a:lnTo>
                <a:lnTo>
                  <a:pt x="158986" y="77310"/>
                </a:lnTo>
                <a:lnTo>
                  <a:pt x="152753" y="75450"/>
                </a:lnTo>
                <a:lnTo>
                  <a:pt x="148082" y="73591"/>
                </a:lnTo>
                <a:lnTo>
                  <a:pt x="143410" y="69873"/>
                </a:lnTo>
                <a:lnTo>
                  <a:pt x="138726" y="69873"/>
                </a:lnTo>
                <a:lnTo>
                  <a:pt x="132493" y="66155"/>
                </a:lnTo>
                <a:lnTo>
                  <a:pt x="127821" y="64296"/>
                </a:lnTo>
                <a:lnTo>
                  <a:pt x="123137" y="64296"/>
                </a:lnTo>
                <a:lnTo>
                  <a:pt x="118465" y="62591"/>
                </a:lnTo>
                <a:lnTo>
                  <a:pt x="113794" y="60732"/>
                </a:lnTo>
                <a:lnTo>
                  <a:pt x="110671" y="58873"/>
                </a:lnTo>
                <a:lnTo>
                  <a:pt x="105999" y="57014"/>
                </a:lnTo>
                <a:lnTo>
                  <a:pt x="102876" y="55155"/>
                </a:lnTo>
                <a:lnTo>
                  <a:pt x="98205" y="55155"/>
                </a:lnTo>
                <a:lnTo>
                  <a:pt x="90410" y="53295"/>
                </a:lnTo>
                <a:lnTo>
                  <a:pt x="82616" y="51436"/>
                </a:lnTo>
                <a:lnTo>
                  <a:pt x="77931" y="47873"/>
                </a:lnTo>
                <a:lnTo>
                  <a:pt x="71698" y="47873"/>
                </a:lnTo>
                <a:lnTo>
                  <a:pt x="67027" y="46014"/>
                </a:lnTo>
                <a:lnTo>
                  <a:pt x="54548" y="46014"/>
                </a:lnTo>
                <a:lnTo>
                  <a:pt x="0" y="0"/>
                </a:lnTo>
                <a:lnTo>
                  <a:pt x="10904" y="0"/>
                </a:lnTo>
                <a:lnTo>
                  <a:pt x="15588" y="1859"/>
                </a:lnTo>
                <a:lnTo>
                  <a:pt x="20260" y="1859"/>
                </a:lnTo>
                <a:lnTo>
                  <a:pt x="26493" y="3718"/>
                </a:lnTo>
                <a:lnTo>
                  <a:pt x="32726" y="5422"/>
                </a:lnTo>
                <a:lnTo>
                  <a:pt x="40520" y="7281"/>
                </a:lnTo>
                <a:lnTo>
                  <a:pt x="48315" y="7281"/>
                </a:lnTo>
                <a:lnTo>
                  <a:pt x="54548" y="11000"/>
                </a:lnTo>
                <a:lnTo>
                  <a:pt x="62342" y="11000"/>
                </a:lnTo>
                <a:lnTo>
                  <a:pt x="70137" y="14718"/>
                </a:lnTo>
                <a:lnTo>
                  <a:pt x="74821" y="14718"/>
                </a:lnTo>
                <a:lnTo>
                  <a:pt x="79493" y="16577"/>
                </a:lnTo>
                <a:lnTo>
                  <a:pt x="84164" y="18436"/>
                </a:lnTo>
                <a:lnTo>
                  <a:pt x="87287" y="20140"/>
                </a:lnTo>
                <a:lnTo>
                  <a:pt x="93520" y="20140"/>
                </a:lnTo>
                <a:lnTo>
                  <a:pt x="98205" y="22000"/>
                </a:lnTo>
                <a:lnTo>
                  <a:pt x="102876" y="23859"/>
                </a:lnTo>
                <a:lnTo>
                  <a:pt x="105999" y="25718"/>
                </a:lnTo>
                <a:lnTo>
                  <a:pt x="110671" y="25718"/>
                </a:lnTo>
                <a:lnTo>
                  <a:pt x="115342" y="27577"/>
                </a:lnTo>
                <a:lnTo>
                  <a:pt x="120027" y="29436"/>
                </a:lnTo>
                <a:lnTo>
                  <a:pt x="124698" y="31295"/>
                </a:lnTo>
                <a:lnTo>
                  <a:pt x="130931" y="33155"/>
                </a:lnTo>
                <a:lnTo>
                  <a:pt x="135616" y="34859"/>
                </a:lnTo>
                <a:lnTo>
                  <a:pt x="140287" y="36718"/>
                </a:lnTo>
                <a:lnTo>
                  <a:pt x="144959" y="38577"/>
                </a:lnTo>
                <a:lnTo>
                  <a:pt x="149643" y="40436"/>
                </a:lnTo>
                <a:lnTo>
                  <a:pt x="154315" y="42295"/>
                </a:lnTo>
                <a:lnTo>
                  <a:pt x="158986" y="44155"/>
                </a:lnTo>
                <a:lnTo>
                  <a:pt x="162109" y="47873"/>
                </a:lnTo>
                <a:lnTo>
                  <a:pt x="166781" y="49577"/>
                </a:lnTo>
                <a:lnTo>
                  <a:pt x="171465" y="51436"/>
                </a:lnTo>
                <a:lnTo>
                  <a:pt x="176137" y="53295"/>
                </a:lnTo>
                <a:lnTo>
                  <a:pt x="180821" y="55155"/>
                </a:lnTo>
                <a:lnTo>
                  <a:pt x="188616" y="60732"/>
                </a:lnTo>
                <a:lnTo>
                  <a:pt x="196397" y="66155"/>
                </a:lnTo>
                <a:lnTo>
                  <a:pt x="205753" y="71732"/>
                </a:lnTo>
                <a:lnTo>
                  <a:pt x="211986" y="77310"/>
                </a:lnTo>
                <a:lnTo>
                  <a:pt x="218232" y="82732"/>
                </a:lnTo>
                <a:lnTo>
                  <a:pt x="224465" y="90169"/>
                </a:lnTo>
                <a:lnTo>
                  <a:pt x="226027" y="90169"/>
                </a:lnTo>
                <a:lnTo>
                  <a:pt x="230698" y="95591"/>
                </a:lnTo>
                <a:lnTo>
                  <a:pt x="236931" y="103028"/>
                </a:lnTo>
                <a:lnTo>
                  <a:pt x="243164" y="112169"/>
                </a:lnTo>
                <a:lnTo>
                  <a:pt x="246287" y="115887"/>
                </a:lnTo>
                <a:lnTo>
                  <a:pt x="250958" y="121465"/>
                </a:lnTo>
                <a:lnTo>
                  <a:pt x="254082" y="126887"/>
                </a:lnTo>
                <a:lnTo>
                  <a:pt x="257191" y="132465"/>
                </a:lnTo>
                <a:lnTo>
                  <a:pt x="261876" y="137887"/>
                </a:lnTo>
                <a:lnTo>
                  <a:pt x="263438" y="143465"/>
                </a:lnTo>
                <a:lnTo>
                  <a:pt x="266547" y="149042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517911" y="2728372"/>
            <a:ext cx="283724" cy="112324"/>
          </a:xfrm>
          <a:custGeom>
            <a:avLst/>
            <a:gdLst/>
            <a:ahLst/>
            <a:cxnLst/>
            <a:rect l="l" t="t" r="r" b="b"/>
            <a:pathLst>
              <a:path w="283724" h="112324">
                <a:moveTo>
                  <a:pt x="218258" y="3718"/>
                </a:moveTo>
                <a:lnTo>
                  <a:pt x="222930" y="5577"/>
                </a:lnTo>
                <a:lnTo>
                  <a:pt x="229176" y="5577"/>
                </a:lnTo>
                <a:lnTo>
                  <a:pt x="235409" y="7436"/>
                </a:lnTo>
                <a:lnTo>
                  <a:pt x="241642" y="9295"/>
                </a:lnTo>
                <a:lnTo>
                  <a:pt x="246313" y="11154"/>
                </a:lnTo>
                <a:lnTo>
                  <a:pt x="250998" y="12859"/>
                </a:lnTo>
                <a:lnTo>
                  <a:pt x="255669" y="16577"/>
                </a:lnTo>
                <a:lnTo>
                  <a:pt x="260341" y="16577"/>
                </a:lnTo>
                <a:lnTo>
                  <a:pt x="265025" y="20295"/>
                </a:lnTo>
                <a:lnTo>
                  <a:pt x="269697" y="20295"/>
                </a:lnTo>
                <a:lnTo>
                  <a:pt x="272820" y="22155"/>
                </a:lnTo>
                <a:lnTo>
                  <a:pt x="275930" y="24014"/>
                </a:lnTo>
                <a:lnTo>
                  <a:pt x="279053" y="25873"/>
                </a:lnTo>
                <a:lnTo>
                  <a:pt x="282176" y="27577"/>
                </a:lnTo>
                <a:lnTo>
                  <a:pt x="283724" y="29436"/>
                </a:lnTo>
                <a:lnTo>
                  <a:pt x="219820" y="25873"/>
                </a:lnTo>
                <a:lnTo>
                  <a:pt x="202669" y="25873"/>
                </a:lnTo>
                <a:lnTo>
                  <a:pt x="196436" y="27577"/>
                </a:lnTo>
                <a:lnTo>
                  <a:pt x="190203" y="27577"/>
                </a:lnTo>
                <a:lnTo>
                  <a:pt x="185519" y="29436"/>
                </a:lnTo>
                <a:lnTo>
                  <a:pt x="176176" y="29436"/>
                </a:lnTo>
                <a:lnTo>
                  <a:pt x="171491" y="31295"/>
                </a:lnTo>
                <a:lnTo>
                  <a:pt x="166820" y="31295"/>
                </a:lnTo>
                <a:lnTo>
                  <a:pt x="162149" y="33155"/>
                </a:lnTo>
                <a:lnTo>
                  <a:pt x="157464" y="33155"/>
                </a:lnTo>
                <a:lnTo>
                  <a:pt x="152793" y="35014"/>
                </a:lnTo>
                <a:lnTo>
                  <a:pt x="148108" y="35014"/>
                </a:lnTo>
                <a:lnTo>
                  <a:pt x="141875" y="36873"/>
                </a:lnTo>
                <a:lnTo>
                  <a:pt x="138765" y="38732"/>
                </a:lnTo>
                <a:lnTo>
                  <a:pt x="132532" y="40591"/>
                </a:lnTo>
                <a:lnTo>
                  <a:pt x="127848" y="40591"/>
                </a:lnTo>
                <a:lnTo>
                  <a:pt x="123176" y="42295"/>
                </a:lnTo>
                <a:lnTo>
                  <a:pt x="118492" y="44155"/>
                </a:lnTo>
                <a:lnTo>
                  <a:pt x="112259" y="46014"/>
                </a:lnTo>
                <a:lnTo>
                  <a:pt x="107587" y="47873"/>
                </a:lnTo>
                <a:lnTo>
                  <a:pt x="101354" y="49732"/>
                </a:lnTo>
                <a:lnTo>
                  <a:pt x="98231" y="51591"/>
                </a:lnTo>
                <a:lnTo>
                  <a:pt x="93560" y="53450"/>
                </a:lnTo>
                <a:lnTo>
                  <a:pt x="88875" y="55310"/>
                </a:lnTo>
                <a:lnTo>
                  <a:pt x="84204" y="58873"/>
                </a:lnTo>
                <a:lnTo>
                  <a:pt x="81081" y="60732"/>
                </a:lnTo>
                <a:lnTo>
                  <a:pt x="76409" y="62591"/>
                </a:lnTo>
                <a:lnTo>
                  <a:pt x="71738" y="66310"/>
                </a:lnTo>
                <a:lnTo>
                  <a:pt x="67053" y="68169"/>
                </a:lnTo>
                <a:lnTo>
                  <a:pt x="59259" y="73591"/>
                </a:lnTo>
                <a:lnTo>
                  <a:pt x="49916" y="79169"/>
                </a:lnTo>
                <a:lnTo>
                  <a:pt x="42121" y="84746"/>
                </a:lnTo>
                <a:lnTo>
                  <a:pt x="35823" y="90169"/>
                </a:lnTo>
                <a:lnTo>
                  <a:pt x="29655" y="93887"/>
                </a:lnTo>
                <a:lnTo>
                  <a:pt x="23357" y="99465"/>
                </a:lnTo>
                <a:lnTo>
                  <a:pt x="18764" y="103028"/>
                </a:lnTo>
                <a:lnTo>
                  <a:pt x="14040" y="106746"/>
                </a:lnTo>
                <a:lnTo>
                  <a:pt x="9316" y="108606"/>
                </a:lnTo>
                <a:lnTo>
                  <a:pt x="6298" y="110465"/>
                </a:lnTo>
                <a:lnTo>
                  <a:pt x="4723" y="110465"/>
                </a:lnTo>
                <a:lnTo>
                  <a:pt x="1574" y="112324"/>
                </a:lnTo>
                <a:lnTo>
                  <a:pt x="1574" y="106746"/>
                </a:lnTo>
                <a:lnTo>
                  <a:pt x="0" y="99465"/>
                </a:lnTo>
                <a:lnTo>
                  <a:pt x="0" y="90169"/>
                </a:lnTo>
                <a:lnTo>
                  <a:pt x="1574" y="84746"/>
                </a:lnTo>
                <a:lnTo>
                  <a:pt x="3149" y="81028"/>
                </a:lnTo>
                <a:lnTo>
                  <a:pt x="6298" y="73591"/>
                </a:lnTo>
                <a:lnTo>
                  <a:pt x="7873" y="68169"/>
                </a:lnTo>
                <a:lnTo>
                  <a:pt x="12465" y="60732"/>
                </a:lnTo>
                <a:lnTo>
                  <a:pt x="17189" y="55310"/>
                </a:lnTo>
                <a:lnTo>
                  <a:pt x="23357" y="47873"/>
                </a:lnTo>
                <a:lnTo>
                  <a:pt x="29655" y="40591"/>
                </a:lnTo>
                <a:lnTo>
                  <a:pt x="34379" y="36873"/>
                </a:lnTo>
                <a:lnTo>
                  <a:pt x="37397" y="35014"/>
                </a:lnTo>
                <a:lnTo>
                  <a:pt x="42121" y="31295"/>
                </a:lnTo>
                <a:lnTo>
                  <a:pt x="46793" y="29436"/>
                </a:lnTo>
                <a:lnTo>
                  <a:pt x="53026" y="25873"/>
                </a:lnTo>
                <a:lnTo>
                  <a:pt x="57710" y="22155"/>
                </a:lnTo>
                <a:lnTo>
                  <a:pt x="63943" y="18436"/>
                </a:lnTo>
                <a:lnTo>
                  <a:pt x="70176" y="16577"/>
                </a:lnTo>
                <a:lnTo>
                  <a:pt x="76409" y="14718"/>
                </a:lnTo>
                <a:lnTo>
                  <a:pt x="82642" y="12859"/>
                </a:lnTo>
                <a:lnTo>
                  <a:pt x="88875" y="11154"/>
                </a:lnTo>
                <a:lnTo>
                  <a:pt x="95121" y="11154"/>
                </a:lnTo>
                <a:lnTo>
                  <a:pt x="101354" y="7436"/>
                </a:lnTo>
                <a:lnTo>
                  <a:pt x="109149" y="7436"/>
                </a:lnTo>
                <a:lnTo>
                  <a:pt x="115382" y="5577"/>
                </a:lnTo>
                <a:lnTo>
                  <a:pt x="121615" y="5577"/>
                </a:lnTo>
                <a:lnTo>
                  <a:pt x="129409" y="3718"/>
                </a:lnTo>
                <a:lnTo>
                  <a:pt x="135642" y="1859"/>
                </a:lnTo>
                <a:lnTo>
                  <a:pt x="154354" y="1859"/>
                </a:lnTo>
                <a:lnTo>
                  <a:pt x="162149" y="0"/>
                </a:lnTo>
                <a:lnTo>
                  <a:pt x="191765" y="0"/>
                </a:lnTo>
                <a:lnTo>
                  <a:pt x="196436" y="1859"/>
                </a:lnTo>
                <a:lnTo>
                  <a:pt x="212025" y="1859"/>
                </a:lnTo>
                <a:lnTo>
                  <a:pt x="218258" y="3718"/>
                </a:lnTo>
                <a:close/>
              </a:path>
            </a:pathLst>
          </a:custGeom>
          <a:solidFill>
            <a:srgbClr val="B8936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697198" y="3054036"/>
            <a:ext cx="442698" cy="758073"/>
          </a:xfrm>
          <a:custGeom>
            <a:avLst/>
            <a:gdLst/>
            <a:ahLst/>
            <a:cxnLst/>
            <a:rect l="l" t="t" r="r" b="b"/>
            <a:pathLst>
              <a:path w="442698" h="758073">
                <a:moveTo>
                  <a:pt x="313314" y="264992"/>
                </a:moveTo>
                <a:lnTo>
                  <a:pt x="303972" y="325709"/>
                </a:lnTo>
                <a:lnTo>
                  <a:pt x="299287" y="375380"/>
                </a:lnTo>
                <a:lnTo>
                  <a:pt x="221355" y="406660"/>
                </a:lnTo>
                <a:lnTo>
                  <a:pt x="0" y="758073"/>
                </a:lnTo>
                <a:lnTo>
                  <a:pt x="20273" y="682637"/>
                </a:lnTo>
                <a:lnTo>
                  <a:pt x="303972" y="233712"/>
                </a:lnTo>
                <a:lnTo>
                  <a:pt x="403725" y="0"/>
                </a:lnTo>
                <a:lnTo>
                  <a:pt x="383465" y="161948"/>
                </a:lnTo>
                <a:lnTo>
                  <a:pt x="442698" y="207947"/>
                </a:lnTo>
                <a:lnTo>
                  <a:pt x="342944" y="207947"/>
                </a:lnTo>
                <a:lnTo>
                  <a:pt x="439588" y="261305"/>
                </a:lnTo>
                <a:lnTo>
                  <a:pt x="313314" y="2649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8202252" y="3379745"/>
            <a:ext cx="213548" cy="684419"/>
          </a:xfrm>
          <a:custGeom>
            <a:avLst/>
            <a:gdLst/>
            <a:ahLst/>
            <a:cxnLst/>
            <a:rect l="l" t="t" r="r" b="b"/>
            <a:pathLst>
              <a:path w="213548" h="684419">
                <a:moveTo>
                  <a:pt x="23383" y="183979"/>
                </a:moveTo>
                <a:lnTo>
                  <a:pt x="28054" y="176620"/>
                </a:lnTo>
                <a:lnTo>
                  <a:pt x="32739" y="167417"/>
                </a:lnTo>
                <a:lnTo>
                  <a:pt x="37410" y="160058"/>
                </a:lnTo>
                <a:lnTo>
                  <a:pt x="45205" y="150855"/>
                </a:lnTo>
                <a:lnTo>
                  <a:pt x="51438" y="141668"/>
                </a:lnTo>
                <a:lnTo>
                  <a:pt x="57671" y="134308"/>
                </a:lnTo>
                <a:lnTo>
                  <a:pt x="63904" y="125106"/>
                </a:lnTo>
                <a:lnTo>
                  <a:pt x="71698" y="117746"/>
                </a:lnTo>
                <a:lnTo>
                  <a:pt x="77931" y="110387"/>
                </a:lnTo>
                <a:lnTo>
                  <a:pt x="85726" y="103028"/>
                </a:lnTo>
                <a:lnTo>
                  <a:pt x="90410" y="95669"/>
                </a:lnTo>
                <a:lnTo>
                  <a:pt x="98205" y="86466"/>
                </a:lnTo>
                <a:lnTo>
                  <a:pt x="104438" y="79107"/>
                </a:lnTo>
                <a:lnTo>
                  <a:pt x="112232" y="71748"/>
                </a:lnTo>
                <a:lnTo>
                  <a:pt x="118465" y="66232"/>
                </a:lnTo>
                <a:lnTo>
                  <a:pt x="124698" y="58873"/>
                </a:lnTo>
                <a:lnTo>
                  <a:pt x="130931" y="53342"/>
                </a:lnTo>
                <a:lnTo>
                  <a:pt x="135616" y="49670"/>
                </a:lnTo>
                <a:lnTo>
                  <a:pt x="140287" y="45983"/>
                </a:lnTo>
                <a:lnTo>
                  <a:pt x="144972" y="40467"/>
                </a:lnTo>
                <a:lnTo>
                  <a:pt x="149643" y="36795"/>
                </a:lnTo>
                <a:lnTo>
                  <a:pt x="154315" y="33108"/>
                </a:lnTo>
                <a:lnTo>
                  <a:pt x="155876" y="29436"/>
                </a:lnTo>
                <a:lnTo>
                  <a:pt x="160548" y="25749"/>
                </a:lnTo>
                <a:lnTo>
                  <a:pt x="162109" y="25749"/>
                </a:lnTo>
                <a:lnTo>
                  <a:pt x="211387" y="1081"/>
                </a:lnTo>
                <a:lnTo>
                  <a:pt x="208876" y="5515"/>
                </a:lnTo>
                <a:lnTo>
                  <a:pt x="205753" y="9187"/>
                </a:lnTo>
                <a:lnTo>
                  <a:pt x="202643" y="12874"/>
                </a:lnTo>
                <a:lnTo>
                  <a:pt x="197959" y="18390"/>
                </a:lnTo>
                <a:lnTo>
                  <a:pt x="194849" y="23905"/>
                </a:lnTo>
                <a:lnTo>
                  <a:pt x="190164" y="29436"/>
                </a:lnTo>
                <a:lnTo>
                  <a:pt x="185493" y="34952"/>
                </a:lnTo>
                <a:lnTo>
                  <a:pt x="179260" y="40467"/>
                </a:lnTo>
                <a:lnTo>
                  <a:pt x="173027" y="49670"/>
                </a:lnTo>
                <a:lnTo>
                  <a:pt x="166794" y="55186"/>
                </a:lnTo>
                <a:lnTo>
                  <a:pt x="160548" y="64388"/>
                </a:lnTo>
                <a:lnTo>
                  <a:pt x="154315" y="71748"/>
                </a:lnTo>
                <a:lnTo>
                  <a:pt x="148082" y="80951"/>
                </a:lnTo>
                <a:lnTo>
                  <a:pt x="141849" y="90153"/>
                </a:lnTo>
                <a:lnTo>
                  <a:pt x="135616" y="97513"/>
                </a:lnTo>
                <a:lnTo>
                  <a:pt x="129383" y="106700"/>
                </a:lnTo>
                <a:lnTo>
                  <a:pt x="121588" y="115903"/>
                </a:lnTo>
                <a:lnTo>
                  <a:pt x="115342" y="125106"/>
                </a:lnTo>
                <a:lnTo>
                  <a:pt x="109109" y="134308"/>
                </a:lnTo>
                <a:lnTo>
                  <a:pt x="102876" y="143496"/>
                </a:lnTo>
                <a:lnTo>
                  <a:pt x="96643" y="152699"/>
                </a:lnTo>
                <a:lnTo>
                  <a:pt x="90410" y="161902"/>
                </a:lnTo>
                <a:lnTo>
                  <a:pt x="85726" y="171104"/>
                </a:lnTo>
                <a:lnTo>
                  <a:pt x="81054" y="178464"/>
                </a:lnTo>
                <a:lnTo>
                  <a:pt x="74821" y="187666"/>
                </a:lnTo>
                <a:lnTo>
                  <a:pt x="71698" y="195026"/>
                </a:lnTo>
                <a:lnTo>
                  <a:pt x="67027" y="202385"/>
                </a:lnTo>
                <a:lnTo>
                  <a:pt x="63904" y="209744"/>
                </a:lnTo>
                <a:lnTo>
                  <a:pt x="59232" y="218931"/>
                </a:lnTo>
                <a:lnTo>
                  <a:pt x="57671" y="224462"/>
                </a:lnTo>
                <a:lnTo>
                  <a:pt x="56109" y="231822"/>
                </a:lnTo>
                <a:lnTo>
                  <a:pt x="54561" y="241009"/>
                </a:lnTo>
                <a:lnTo>
                  <a:pt x="51438" y="248368"/>
                </a:lnTo>
                <a:lnTo>
                  <a:pt x="51438" y="255727"/>
                </a:lnTo>
                <a:lnTo>
                  <a:pt x="49876" y="264930"/>
                </a:lnTo>
                <a:lnTo>
                  <a:pt x="48315" y="272289"/>
                </a:lnTo>
                <a:lnTo>
                  <a:pt x="46766" y="281492"/>
                </a:lnTo>
                <a:lnTo>
                  <a:pt x="46766" y="290695"/>
                </a:lnTo>
                <a:lnTo>
                  <a:pt x="45205" y="299898"/>
                </a:lnTo>
                <a:lnTo>
                  <a:pt x="45205" y="358771"/>
                </a:lnTo>
                <a:lnTo>
                  <a:pt x="46766" y="367959"/>
                </a:lnTo>
                <a:lnTo>
                  <a:pt x="46766" y="384521"/>
                </a:lnTo>
                <a:lnTo>
                  <a:pt x="48315" y="390052"/>
                </a:lnTo>
                <a:lnTo>
                  <a:pt x="48315" y="410286"/>
                </a:lnTo>
                <a:lnTo>
                  <a:pt x="49876" y="415801"/>
                </a:lnTo>
                <a:lnTo>
                  <a:pt x="49876" y="421317"/>
                </a:lnTo>
                <a:lnTo>
                  <a:pt x="51438" y="426848"/>
                </a:lnTo>
                <a:lnTo>
                  <a:pt x="51438" y="443394"/>
                </a:lnTo>
                <a:lnTo>
                  <a:pt x="52999" y="447081"/>
                </a:lnTo>
                <a:lnTo>
                  <a:pt x="52999" y="533548"/>
                </a:lnTo>
                <a:lnTo>
                  <a:pt x="51438" y="540907"/>
                </a:lnTo>
                <a:lnTo>
                  <a:pt x="51438" y="614515"/>
                </a:lnTo>
                <a:lnTo>
                  <a:pt x="49876" y="620030"/>
                </a:lnTo>
                <a:lnTo>
                  <a:pt x="49876" y="627389"/>
                </a:lnTo>
                <a:lnTo>
                  <a:pt x="168342" y="684419"/>
                </a:lnTo>
                <a:lnTo>
                  <a:pt x="12465" y="667857"/>
                </a:lnTo>
                <a:lnTo>
                  <a:pt x="14027" y="535392"/>
                </a:lnTo>
                <a:lnTo>
                  <a:pt x="14027" y="531720"/>
                </a:lnTo>
                <a:lnTo>
                  <a:pt x="12465" y="524361"/>
                </a:lnTo>
                <a:lnTo>
                  <a:pt x="12465" y="511470"/>
                </a:lnTo>
                <a:lnTo>
                  <a:pt x="10904" y="504111"/>
                </a:lnTo>
                <a:lnTo>
                  <a:pt x="10904" y="487565"/>
                </a:lnTo>
                <a:lnTo>
                  <a:pt x="9356" y="482034"/>
                </a:lnTo>
                <a:lnTo>
                  <a:pt x="9356" y="465472"/>
                </a:lnTo>
                <a:lnTo>
                  <a:pt x="7794" y="459956"/>
                </a:lnTo>
                <a:lnTo>
                  <a:pt x="7794" y="450753"/>
                </a:lnTo>
                <a:lnTo>
                  <a:pt x="6232" y="443394"/>
                </a:lnTo>
                <a:lnTo>
                  <a:pt x="6232" y="425004"/>
                </a:lnTo>
                <a:lnTo>
                  <a:pt x="4671" y="419488"/>
                </a:lnTo>
                <a:lnTo>
                  <a:pt x="4671" y="413957"/>
                </a:lnTo>
                <a:lnTo>
                  <a:pt x="3109" y="408442"/>
                </a:lnTo>
                <a:lnTo>
                  <a:pt x="3109" y="375318"/>
                </a:lnTo>
                <a:lnTo>
                  <a:pt x="1561" y="367959"/>
                </a:lnTo>
                <a:lnTo>
                  <a:pt x="1561" y="310929"/>
                </a:lnTo>
                <a:lnTo>
                  <a:pt x="0" y="305413"/>
                </a:lnTo>
                <a:lnTo>
                  <a:pt x="1561" y="298054"/>
                </a:lnTo>
                <a:lnTo>
                  <a:pt x="1561" y="257571"/>
                </a:lnTo>
                <a:lnTo>
                  <a:pt x="3109" y="253899"/>
                </a:lnTo>
                <a:lnTo>
                  <a:pt x="3109" y="248368"/>
                </a:lnTo>
                <a:lnTo>
                  <a:pt x="4671" y="242853"/>
                </a:lnTo>
                <a:lnTo>
                  <a:pt x="4671" y="229978"/>
                </a:lnTo>
                <a:lnTo>
                  <a:pt x="6232" y="224462"/>
                </a:lnTo>
                <a:lnTo>
                  <a:pt x="9356" y="215259"/>
                </a:lnTo>
                <a:lnTo>
                  <a:pt x="10904" y="207900"/>
                </a:lnTo>
                <a:lnTo>
                  <a:pt x="15588" y="198697"/>
                </a:lnTo>
                <a:lnTo>
                  <a:pt x="18698" y="193182"/>
                </a:lnTo>
                <a:lnTo>
                  <a:pt x="23383" y="183979"/>
                </a:lnTo>
                <a:close/>
              </a:path>
              <a:path w="213548" h="684419">
                <a:moveTo>
                  <a:pt x="211387" y="1081"/>
                </a:moveTo>
                <a:lnTo>
                  <a:pt x="211999" y="0"/>
                </a:lnTo>
                <a:lnTo>
                  <a:pt x="213548" y="0"/>
                </a:lnTo>
                <a:lnTo>
                  <a:pt x="211387" y="10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602115" y="3261983"/>
            <a:ext cx="182383" cy="215275"/>
          </a:xfrm>
          <a:custGeom>
            <a:avLst/>
            <a:gdLst/>
            <a:ahLst/>
            <a:cxnLst/>
            <a:rect l="l" t="t" r="r" b="b"/>
            <a:pathLst>
              <a:path w="182383" h="215275">
                <a:moveTo>
                  <a:pt x="182383" y="47842"/>
                </a:moveTo>
                <a:lnTo>
                  <a:pt x="151205" y="215275"/>
                </a:lnTo>
                <a:lnTo>
                  <a:pt x="107561" y="147199"/>
                </a:lnTo>
                <a:lnTo>
                  <a:pt x="158999" y="51514"/>
                </a:lnTo>
                <a:lnTo>
                  <a:pt x="0" y="71763"/>
                </a:lnTo>
                <a:lnTo>
                  <a:pt x="123150" y="0"/>
                </a:lnTo>
                <a:lnTo>
                  <a:pt x="182383" y="478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262294" y="3880185"/>
            <a:ext cx="487903" cy="671544"/>
          </a:xfrm>
          <a:custGeom>
            <a:avLst/>
            <a:gdLst/>
            <a:ahLst/>
            <a:cxnLst/>
            <a:rect l="l" t="t" r="r" b="b"/>
            <a:pathLst>
              <a:path w="487903" h="671544">
                <a:moveTo>
                  <a:pt x="0" y="7359"/>
                </a:moveTo>
                <a:lnTo>
                  <a:pt x="35823" y="0"/>
                </a:lnTo>
                <a:lnTo>
                  <a:pt x="487903" y="671544"/>
                </a:lnTo>
                <a:lnTo>
                  <a:pt x="444259" y="671544"/>
                </a:lnTo>
                <a:lnTo>
                  <a:pt x="0" y="7359"/>
                </a:lnTo>
                <a:close/>
              </a:path>
            </a:pathLst>
          </a:custGeom>
          <a:solidFill>
            <a:srgbClr val="75696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430650" y="3920653"/>
            <a:ext cx="1033478" cy="607155"/>
          </a:xfrm>
          <a:custGeom>
            <a:avLst/>
            <a:gdLst/>
            <a:ahLst/>
            <a:cxnLst/>
            <a:rect l="l" t="t" r="r" b="b"/>
            <a:pathLst>
              <a:path w="1033478" h="607155">
                <a:moveTo>
                  <a:pt x="462958" y="369818"/>
                </a:moveTo>
                <a:lnTo>
                  <a:pt x="528424" y="476534"/>
                </a:lnTo>
                <a:lnTo>
                  <a:pt x="523753" y="384536"/>
                </a:lnTo>
                <a:lnTo>
                  <a:pt x="606369" y="522532"/>
                </a:lnTo>
                <a:lnTo>
                  <a:pt x="593903" y="419488"/>
                </a:lnTo>
                <a:lnTo>
                  <a:pt x="670273" y="553813"/>
                </a:lnTo>
                <a:lnTo>
                  <a:pt x="662479" y="452612"/>
                </a:lnTo>
                <a:lnTo>
                  <a:pt x="731068" y="564844"/>
                </a:lnTo>
                <a:lnTo>
                  <a:pt x="726396" y="452612"/>
                </a:lnTo>
                <a:lnTo>
                  <a:pt x="790300" y="574047"/>
                </a:lnTo>
                <a:lnTo>
                  <a:pt x="779396" y="456300"/>
                </a:lnTo>
                <a:lnTo>
                  <a:pt x="843300" y="553813"/>
                </a:lnTo>
                <a:lnTo>
                  <a:pt x="812122" y="408457"/>
                </a:lnTo>
                <a:lnTo>
                  <a:pt x="883834" y="513330"/>
                </a:lnTo>
                <a:lnTo>
                  <a:pt x="863574" y="386380"/>
                </a:lnTo>
                <a:lnTo>
                  <a:pt x="921245" y="474690"/>
                </a:lnTo>
                <a:lnTo>
                  <a:pt x="896300" y="342225"/>
                </a:lnTo>
                <a:lnTo>
                  <a:pt x="958656" y="421332"/>
                </a:lnTo>
                <a:lnTo>
                  <a:pt x="922807" y="290710"/>
                </a:lnTo>
                <a:lnTo>
                  <a:pt x="985150" y="371661"/>
                </a:lnTo>
                <a:lnTo>
                  <a:pt x="961766" y="253915"/>
                </a:lnTo>
                <a:lnTo>
                  <a:pt x="963328" y="253915"/>
                </a:lnTo>
                <a:lnTo>
                  <a:pt x="966451" y="257586"/>
                </a:lnTo>
                <a:lnTo>
                  <a:pt x="971122" y="261274"/>
                </a:lnTo>
                <a:lnTo>
                  <a:pt x="975807" y="266789"/>
                </a:lnTo>
                <a:lnTo>
                  <a:pt x="982040" y="270461"/>
                </a:lnTo>
                <a:lnTo>
                  <a:pt x="989834" y="277820"/>
                </a:lnTo>
                <a:lnTo>
                  <a:pt x="996067" y="287023"/>
                </a:lnTo>
                <a:lnTo>
                  <a:pt x="1003862" y="296226"/>
                </a:lnTo>
                <a:lnTo>
                  <a:pt x="1011656" y="303585"/>
                </a:lnTo>
                <a:lnTo>
                  <a:pt x="1017889" y="314616"/>
                </a:lnTo>
                <a:lnTo>
                  <a:pt x="1024122" y="321975"/>
                </a:lnTo>
                <a:lnTo>
                  <a:pt x="1027245" y="333022"/>
                </a:lnTo>
                <a:lnTo>
                  <a:pt x="1031917" y="340381"/>
                </a:lnTo>
                <a:lnTo>
                  <a:pt x="1033478" y="349584"/>
                </a:lnTo>
                <a:lnTo>
                  <a:pt x="1033478" y="356943"/>
                </a:lnTo>
                <a:lnTo>
                  <a:pt x="1030355" y="366146"/>
                </a:lnTo>
                <a:lnTo>
                  <a:pt x="1030355" y="367974"/>
                </a:lnTo>
                <a:lnTo>
                  <a:pt x="1028807" y="373505"/>
                </a:lnTo>
                <a:lnTo>
                  <a:pt x="1027245" y="379021"/>
                </a:lnTo>
                <a:lnTo>
                  <a:pt x="1025684" y="384536"/>
                </a:lnTo>
                <a:lnTo>
                  <a:pt x="1022561" y="390052"/>
                </a:lnTo>
                <a:lnTo>
                  <a:pt x="1019451" y="399255"/>
                </a:lnTo>
                <a:lnTo>
                  <a:pt x="1016328" y="404770"/>
                </a:lnTo>
                <a:lnTo>
                  <a:pt x="1011656" y="413973"/>
                </a:lnTo>
                <a:lnTo>
                  <a:pt x="1010095" y="417660"/>
                </a:lnTo>
                <a:lnTo>
                  <a:pt x="1008533" y="423176"/>
                </a:lnTo>
                <a:lnTo>
                  <a:pt x="1005423" y="428691"/>
                </a:lnTo>
                <a:lnTo>
                  <a:pt x="1002300" y="434207"/>
                </a:lnTo>
                <a:lnTo>
                  <a:pt x="997629" y="443410"/>
                </a:lnTo>
                <a:lnTo>
                  <a:pt x="992944" y="452612"/>
                </a:lnTo>
                <a:lnTo>
                  <a:pt x="989834" y="458128"/>
                </a:lnTo>
                <a:lnTo>
                  <a:pt x="986711" y="463659"/>
                </a:lnTo>
                <a:lnTo>
                  <a:pt x="983601" y="469175"/>
                </a:lnTo>
                <a:lnTo>
                  <a:pt x="978917" y="474690"/>
                </a:lnTo>
                <a:lnTo>
                  <a:pt x="977355" y="478377"/>
                </a:lnTo>
                <a:lnTo>
                  <a:pt x="974245" y="483893"/>
                </a:lnTo>
                <a:lnTo>
                  <a:pt x="969561" y="489408"/>
                </a:lnTo>
                <a:lnTo>
                  <a:pt x="966451" y="494924"/>
                </a:lnTo>
                <a:lnTo>
                  <a:pt x="963328" y="500455"/>
                </a:lnTo>
                <a:lnTo>
                  <a:pt x="958656" y="505970"/>
                </a:lnTo>
                <a:lnTo>
                  <a:pt x="953985" y="511486"/>
                </a:lnTo>
                <a:lnTo>
                  <a:pt x="949300" y="517001"/>
                </a:lnTo>
                <a:lnTo>
                  <a:pt x="946190" y="520689"/>
                </a:lnTo>
                <a:lnTo>
                  <a:pt x="941506" y="526204"/>
                </a:lnTo>
                <a:lnTo>
                  <a:pt x="936834" y="531720"/>
                </a:lnTo>
                <a:lnTo>
                  <a:pt x="932150" y="537251"/>
                </a:lnTo>
                <a:lnTo>
                  <a:pt x="927478" y="540923"/>
                </a:lnTo>
                <a:lnTo>
                  <a:pt x="922807" y="544610"/>
                </a:lnTo>
                <a:lnTo>
                  <a:pt x="916574" y="550126"/>
                </a:lnTo>
                <a:lnTo>
                  <a:pt x="911889" y="555641"/>
                </a:lnTo>
                <a:lnTo>
                  <a:pt x="907218" y="559328"/>
                </a:lnTo>
                <a:lnTo>
                  <a:pt x="902533" y="563000"/>
                </a:lnTo>
                <a:lnTo>
                  <a:pt x="896300" y="566688"/>
                </a:lnTo>
                <a:lnTo>
                  <a:pt x="891629" y="572203"/>
                </a:lnTo>
                <a:lnTo>
                  <a:pt x="885396" y="574047"/>
                </a:lnTo>
                <a:lnTo>
                  <a:pt x="879163" y="577719"/>
                </a:lnTo>
                <a:lnTo>
                  <a:pt x="874478" y="581406"/>
                </a:lnTo>
                <a:lnTo>
                  <a:pt x="866684" y="585078"/>
                </a:lnTo>
                <a:lnTo>
                  <a:pt x="862012" y="588765"/>
                </a:lnTo>
                <a:lnTo>
                  <a:pt x="855779" y="590609"/>
                </a:lnTo>
                <a:lnTo>
                  <a:pt x="849533" y="594281"/>
                </a:lnTo>
                <a:lnTo>
                  <a:pt x="841752" y="596124"/>
                </a:lnTo>
                <a:lnTo>
                  <a:pt x="835506" y="597968"/>
                </a:lnTo>
                <a:lnTo>
                  <a:pt x="827711" y="601640"/>
                </a:lnTo>
                <a:lnTo>
                  <a:pt x="821478" y="603483"/>
                </a:lnTo>
                <a:lnTo>
                  <a:pt x="813684" y="605327"/>
                </a:lnTo>
                <a:lnTo>
                  <a:pt x="793424" y="605327"/>
                </a:lnTo>
                <a:lnTo>
                  <a:pt x="785629" y="607155"/>
                </a:lnTo>
                <a:lnTo>
                  <a:pt x="777835" y="605327"/>
                </a:lnTo>
                <a:lnTo>
                  <a:pt x="756013" y="605327"/>
                </a:lnTo>
                <a:lnTo>
                  <a:pt x="748218" y="603483"/>
                </a:lnTo>
                <a:lnTo>
                  <a:pt x="740424" y="603483"/>
                </a:lnTo>
                <a:lnTo>
                  <a:pt x="732629" y="601640"/>
                </a:lnTo>
                <a:lnTo>
                  <a:pt x="724835" y="601640"/>
                </a:lnTo>
                <a:lnTo>
                  <a:pt x="717040" y="599796"/>
                </a:lnTo>
                <a:lnTo>
                  <a:pt x="709246" y="597968"/>
                </a:lnTo>
                <a:lnTo>
                  <a:pt x="701451" y="596124"/>
                </a:lnTo>
                <a:lnTo>
                  <a:pt x="693657" y="594281"/>
                </a:lnTo>
                <a:lnTo>
                  <a:pt x="685862" y="592437"/>
                </a:lnTo>
                <a:lnTo>
                  <a:pt x="678068" y="588765"/>
                </a:lnTo>
                <a:lnTo>
                  <a:pt x="670273" y="586921"/>
                </a:lnTo>
                <a:lnTo>
                  <a:pt x="662479" y="583250"/>
                </a:lnTo>
                <a:lnTo>
                  <a:pt x="654684" y="579562"/>
                </a:lnTo>
                <a:lnTo>
                  <a:pt x="646903" y="577719"/>
                </a:lnTo>
                <a:lnTo>
                  <a:pt x="639108" y="574047"/>
                </a:lnTo>
                <a:lnTo>
                  <a:pt x="631314" y="572203"/>
                </a:lnTo>
                <a:lnTo>
                  <a:pt x="623519" y="568531"/>
                </a:lnTo>
                <a:lnTo>
                  <a:pt x="615725" y="564844"/>
                </a:lnTo>
                <a:lnTo>
                  <a:pt x="607930" y="561172"/>
                </a:lnTo>
                <a:lnTo>
                  <a:pt x="600136" y="557485"/>
                </a:lnTo>
                <a:lnTo>
                  <a:pt x="592341" y="553813"/>
                </a:lnTo>
                <a:lnTo>
                  <a:pt x="584547" y="550126"/>
                </a:lnTo>
                <a:lnTo>
                  <a:pt x="576752" y="546438"/>
                </a:lnTo>
                <a:lnTo>
                  <a:pt x="567396" y="544610"/>
                </a:lnTo>
                <a:lnTo>
                  <a:pt x="561163" y="539079"/>
                </a:lnTo>
                <a:lnTo>
                  <a:pt x="553369" y="535407"/>
                </a:lnTo>
                <a:lnTo>
                  <a:pt x="545574" y="529892"/>
                </a:lnTo>
                <a:lnTo>
                  <a:pt x="539341" y="526204"/>
                </a:lnTo>
                <a:lnTo>
                  <a:pt x="531547" y="522532"/>
                </a:lnTo>
                <a:lnTo>
                  <a:pt x="523753" y="518845"/>
                </a:lnTo>
                <a:lnTo>
                  <a:pt x="515958" y="513330"/>
                </a:lnTo>
                <a:lnTo>
                  <a:pt x="508164" y="509642"/>
                </a:lnTo>
                <a:lnTo>
                  <a:pt x="501931" y="505970"/>
                </a:lnTo>
                <a:lnTo>
                  <a:pt x="495698" y="500455"/>
                </a:lnTo>
                <a:lnTo>
                  <a:pt x="487903" y="496768"/>
                </a:lnTo>
                <a:lnTo>
                  <a:pt x="481670" y="493096"/>
                </a:lnTo>
                <a:lnTo>
                  <a:pt x="475424" y="487565"/>
                </a:lnTo>
                <a:lnTo>
                  <a:pt x="467630" y="483893"/>
                </a:lnTo>
                <a:lnTo>
                  <a:pt x="461397" y="480206"/>
                </a:lnTo>
                <a:lnTo>
                  <a:pt x="453602" y="476534"/>
                </a:lnTo>
                <a:lnTo>
                  <a:pt x="448931" y="471018"/>
                </a:lnTo>
                <a:lnTo>
                  <a:pt x="441136" y="469175"/>
                </a:lnTo>
                <a:lnTo>
                  <a:pt x="436465" y="463659"/>
                </a:lnTo>
                <a:lnTo>
                  <a:pt x="430219" y="459972"/>
                </a:lnTo>
                <a:lnTo>
                  <a:pt x="423986" y="456300"/>
                </a:lnTo>
                <a:lnTo>
                  <a:pt x="417753" y="452612"/>
                </a:lnTo>
                <a:lnTo>
                  <a:pt x="411520" y="448925"/>
                </a:lnTo>
                <a:lnTo>
                  <a:pt x="405287" y="445253"/>
                </a:lnTo>
                <a:lnTo>
                  <a:pt x="400602" y="441566"/>
                </a:lnTo>
                <a:lnTo>
                  <a:pt x="395931" y="437894"/>
                </a:lnTo>
                <a:lnTo>
                  <a:pt x="389698" y="434207"/>
                </a:lnTo>
                <a:lnTo>
                  <a:pt x="385013" y="432379"/>
                </a:lnTo>
                <a:lnTo>
                  <a:pt x="380342" y="428691"/>
                </a:lnTo>
                <a:lnTo>
                  <a:pt x="375670" y="425019"/>
                </a:lnTo>
                <a:lnTo>
                  <a:pt x="370986" y="423176"/>
                </a:lnTo>
                <a:lnTo>
                  <a:pt x="366314" y="421332"/>
                </a:lnTo>
                <a:lnTo>
                  <a:pt x="361643" y="417660"/>
                </a:lnTo>
                <a:lnTo>
                  <a:pt x="356958" y="413973"/>
                </a:lnTo>
                <a:lnTo>
                  <a:pt x="352287" y="410301"/>
                </a:lnTo>
                <a:lnTo>
                  <a:pt x="347602" y="408457"/>
                </a:lnTo>
                <a:lnTo>
                  <a:pt x="342931" y="404770"/>
                </a:lnTo>
                <a:lnTo>
                  <a:pt x="338259" y="402942"/>
                </a:lnTo>
                <a:lnTo>
                  <a:pt x="333575" y="399255"/>
                </a:lnTo>
                <a:lnTo>
                  <a:pt x="328903" y="395583"/>
                </a:lnTo>
                <a:lnTo>
                  <a:pt x="324232" y="391895"/>
                </a:lnTo>
                <a:lnTo>
                  <a:pt x="319547" y="388224"/>
                </a:lnTo>
                <a:lnTo>
                  <a:pt x="313314" y="384536"/>
                </a:lnTo>
                <a:lnTo>
                  <a:pt x="308643" y="380864"/>
                </a:lnTo>
                <a:lnTo>
                  <a:pt x="302410" y="375333"/>
                </a:lnTo>
                <a:lnTo>
                  <a:pt x="297725" y="371661"/>
                </a:lnTo>
                <a:lnTo>
                  <a:pt x="291492" y="367974"/>
                </a:lnTo>
                <a:lnTo>
                  <a:pt x="285259" y="364302"/>
                </a:lnTo>
                <a:lnTo>
                  <a:pt x="280575" y="360615"/>
                </a:lnTo>
                <a:lnTo>
                  <a:pt x="275903" y="355099"/>
                </a:lnTo>
                <a:lnTo>
                  <a:pt x="271232" y="351428"/>
                </a:lnTo>
                <a:lnTo>
                  <a:pt x="264986" y="347740"/>
                </a:lnTo>
                <a:lnTo>
                  <a:pt x="258753" y="342225"/>
                </a:lnTo>
                <a:lnTo>
                  <a:pt x="254082" y="338537"/>
                </a:lnTo>
                <a:lnTo>
                  <a:pt x="247849" y="334866"/>
                </a:lnTo>
                <a:lnTo>
                  <a:pt x="241616" y="331178"/>
                </a:lnTo>
                <a:lnTo>
                  <a:pt x="236931" y="327506"/>
                </a:lnTo>
                <a:lnTo>
                  <a:pt x="230698" y="323819"/>
                </a:lnTo>
                <a:lnTo>
                  <a:pt x="226027" y="318304"/>
                </a:lnTo>
                <a:lnTo>
                  <a:pt x="219794" y="314616"/>
                </a:lnTo>
                <a:lnTo>
                  <a:pt x="215109" y="310944"/>
                </a:lnTo>
                <a:lnTo>
                  <a:pt x="208876" y="307257"/>
                </a:lnTo>
                <a:lnTo>
                  <a:pt x="204205" y="301741"/>
                </a:lnTo>
                <a:lnTo>
                  <a:pt x="197959" y="298070"/>
                </a:lnTo>
                <a:lnTo>
                  <a:pt x="193287" y="294382"/>
                </a:lnTo>
                <a:lnTo>
                  <a:pt x="188616" y="290710"/>
                </a:lnTo>
                <a:lnTo>
                  <a:pt x="183931" y="285179"/>
                </a:lnTo>
                <a:lnTo>
                  <a:pt x="179260" y="281508"/>
                </a:lnTo>
                <a:lnTo>
                  <a:pt x="174588" y="277820"/>
                </a:lnTo>
                <a:lnTo>
                  <a:pt x="169904" y="274148"/>
                </a:lnTo>
                <a:lnTo>
                  <a:pt x="165232" y="270461"/>
                </a:lnTo>
                <a:lnTo>
                  <a:pt x="160548" y="266789"/>
                </a:lnTo>
                <a:lnTo>
                  <a:pt x="152753" y="259430"/>
                </a:lnTo>
                <a:lnTo>
                  <a:pt x="144972" y="253915"/>
                </a:lnTo>
                <a:lnTo>
                  <a:pt x="137177" y="248384"/>
                </a:lnTo>
                <a:lnTo>
                  <a:pt x="129383" y="242868"/>
                </a:lnTo>
                <a:lnTo>
                  <a:pt x="123084" y="237353"/>
                </a:lnTo>
                <a:lnTo>
                  <a:pt x="118492" y="231822"/>
                </a:lnTo>
                <a:lnTo>
                  <a:pt x="113768" y="228150"/>
                </a:lnTo>
                <a:lnTo>
                  <a:pt x="109175" y="224462"/>
                </a:lnTo>
                <a:lnTo>
                  <a:pt x="102876" y="218947"/>
                </a:lnTo>
                <a:lnTo>
                  <a:pt x="99727" y="218947"/>
                </a:lnTo>
                <a:lnTo>
                  <a:pt x="0" y="80966"/>
                </a:lnTo>
                <a:lnTo>
                  <a:pt x="120066" y="0"/>
                </a:lnTo>
                <a:lnTo>
                  <a:pt x="68628" y="115918"/>
                </a:lnTo>
                <a:lnTo>
                  <a:pt x="151205" y="51529"/>
                </a:lnTo>
                <a:lnTo>
                  <a:pt x="118492" y="143511"/>
                </a:lnTo>
                <a:lnTo>
                  <a:pt x="182383" y="95684"/>
                </a:lnTo>
                <a:lnTo>
                  <a:pt x="148082" y="182151"/>
                </a:lnTo>
                <a:lnTo>
                  <a:pt x="467630" y="441566"/>
                </a:lnTo>
                <a:lnTo>
                  <a:pt x="462958" y="369818"/>
                </a:lnTo>
                <a:close/>
              </a:path>
            </a:pathLst>
          </a:custGeom>
          <a:solidFill>
            <a:srgbClr val="CC855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625499" y="4053134"/>
            <a:ext cx="660930" cy="345897"/>
          </a:xfrm>
          <a:custGeom>
            <a:avLst/>
            <a:gdLst/>
            <a:ahLst/>
            <a:cxnLst/>
            <a:rect l="l" t="t" r="r" b="b"/>
            <a:pathLst>
              <a:path w="660930" h="345897">
                <a:moveTo>
                  <a:pt x="279027" y="128793"/>
                </a:moveTo>
                <a:lnTo>
                  <a:pt x="285259" y="128793"/>
                </a:lnTo>
                <a:lnTo>
                  <a:pt x="291492" y="132465"/>
                </a:lnTo>
                <a:lnTo>
                  <a:pt x="297725" y="134308"/>
                </a:lnTo>
                <a:lnTo>
                  <a:pt x="302397" y="136152"/>
                </a:lnTo>
                <a:lnTo>
                  <a:pt x="308643" y="137980"/>
                </a:lnTo>
                <a:lnTo>
                  <a:pt x="313314" y="141668"/>
                </a:lnTo>
                <a:lnTo>
                  <a:pt x="319547" y="143511"/>
                </a:lnTo>
                <a:lnTo>
                  <a:pt x="324232" y="145339"/>
                </a:lnTo>
                <a:lnTo>
                  <a:pt x="330465" y="147183"/>
                </a:lnTo>
                <a:lnTo>
                  <a:pt x="336698" y="149027"/>
                </a:lnTo>
                <a:lnTo>
                  <a:pt x="341369" y="150870"/>
                </a:lnTo>
                <a:lnTo>
                  <a:pt x="346054" y="152699"/>
                </a:lnTo>
                <a:lnTo>
                  <a:pt x="352287" y="154542"/>
                </a:lnTo>
                <a:lnTo>
                  <a:pt x="356958" y="156386"/>
                </a:lnTo>
                <a:lnTo>
                  <a:pt x="363191" y="158230"/>
                </a:lnTo>
                <a:lnTo>
                  <a:pt x="367876" y="160058"/>
                </a:lnTo>
                <a:lnTo>
                  <a:pt x="374109" y="160058"/>
                </a:lnTo>
                <a:lnTo>
                  <a:pt x="378780" y="161902"/>
                </a:lnTo>
                <a:lnTo>
                  <a:pt x="383465" y="163745"/>
                </a:lnTo>
                <a:lnTo>
                  <a:pt x="388136" y="165589"/>
                </a:lnTo>
                <a:lnTo>
                  <a:pt x="392808" y="167417"/>
                </a:lnTo>
                <a:lnTo>
                  <a:pt x="397492" y="169261"/>
                </a:lnTo>
                <a:lnTo>
                  <a:pt x="402164" y="169261"/>
                </a:lnTo>
                <a:lnTo>
                  <a:pt x="406848" y="171104"/>
                </a:lnTo>
                <a:lnTo>
                  <a:pt x="411520" y="171104"/>
                </a:lnTo>
                <a:lnTo>
                  <a:pt x="416191" y="172948"/>
                </a:lnTo>
                <a:lnTo>
                  <a:pt x="423986" y="176620"/>
                </a:lnTo>
                <a:lnTo>
                  <a:pt x="431780" y="178464"/>
                </a:lnTo>
                <a:lnTo>
                  <a:pt x="436465" y="178464"/>
                </a:lnTo>
                <a:lnTo>
                  <a:pt x="441136" y="180307"/>
                </a:lnTo>
                <a:lnTo>
                  <a:pt x="445808" y="180307"/>
                </a:lnTo>
                <a:lnTo>
                  <a:pt x="448931" y="182135"/>
                </a:lnTo>
                <a:lnTo>
                  <a:pt x="456725" y="183979"/>
                </a:lnTo>
                <a:lnTo>
                  <a:pt x="462958" y="185823"/>
                </a:lnTo>
                <a:lnTo>
                  <a:pt x="469191" y="185823"/>
                </a:lnTo>
                <a:lnTo>
                  <a:pt x="476986" y="187666"/>
                </a:lnTo>
                <a:lnTo>
                  <a:pt x="483219" y="187666"/>
                </a:lnTo>
                <a:lnTo>
                  <a:pt x="487903" y="189495"/>
                </a:lnTo>
                <a:lnTo>
                  <a:pt x="495698" y="189495"/>
                </a:lnTo>
                <a:lnTo>
                  <a:pt x="500369" y="191338"/>
                </a:lnTo>
                <a:lnTo>
                  <a:pt x="529985" y="191338"/>
                </a:lnTo>
                <a:lnTo>
                  <a:pt x="537780" y="189495"/>
                </a:lnTo>
                <a:lnTo>
                  <a:pt x="545574" y="189495"/>
                </a:lnTo>
                <a:lnTo>
                  <a:pt x="551807" y="187666"/>
                </a:lnTo>
                <a:lnTo>
                  <a:pt x="556492" y="185823"/>
                </a:lnTo>
                <a:lnTo>
                  <a:pt x="561163" y="182135"/>
                </a:lnTo>
                <a:lnTo>
                  <a:pt x="564286" y="178464"/>
                </a:lnTo>
                <a:lnTo>
                  <a:pt x="567396" y="172948"/>
                </a:lnTo>
                <a:lnTo>
                  <a:pt x="572081" y="165589"/>
                </a:lnTo>
                <a:lnTo>
                  <a:pt x="576752" y="158230"/>
                </a:lnTo>
                <a:lnTo>
                  <a:pt x="581424" y="149027"/>
                </a:lnTo>
                <a:lnTo>
                  <a:pt x="586108" y="139824"/>
                </a:lnTo>
                <a:lnTo>
                  <a:pt x="590780" y="132465"/>
                </a:lnTo>
                <a:lnTo>
                  <a:pt x="597013" y="123262"/>
                </a:lnTo>
                <a:lnTo>
                  <a:pt x="601697" y="114059"/>
                </a:lnTo>
                <a:lnTo>
                  <a:pt x="606369" y="106700"/>
                </a:lnTo>
                <a:lnTo>
                  <a:pt x="607930" y="99341"/>
                </a:lnTo>
                <a:lnTo>
                  <a:pt x="612602" y="93825"/>
                </a:lnTo>
                <a:lnTo>
                  <a:pt x="614163" y="90153"/>
                </a:lnTo>
                <a:lnTo>
                  <a:pt x="614163" y="86466"/>
                </a:lnTo>
                <a:lnTo>
                  <a:pt x="660930" y="93825"/>
                </a:lnTo>
                <a:lnTo>
                  <a:pt x="584547" y="206057"/>
                </a:lnTo>
                <a:lnTo>
                  <a:pt x="618835" y="340366"/>
                </a:lnTo>
                <a:lnTo>
                  <a:pt x="547136" y="235493"/>
                </a:lnTo>
                <a:lnTo>
                  <a:pt x="564286" y="345897"/>
                </a:lnTo>
                <a:lnTo>
                  <a:pt x="489465" y="229978"/>
                </a:lnTo>
                <a:lnTo>
                  <a:pt x="511287" y="336694"/>
                </a:lnTo>
                <a:lnTo>
                  <a:pt x="414643" y="204213"/>
                </a:lnTo>
                <a:lnTo>
                  <a:pt x="447369" y="314616"/>
                </a:lnTo>
                <a:lnTo>
                  <a:pt x="346054" y="183979"/>
                </a:lnTo>
                <a:lnTo>
                  <a:pt x="367876" y="275977"/>
                </a:lnTo>
                <a:lnTo>
                  <a:pt x="307081" y="191338"/>
                </a:lnTo>
                <a:lnTo>
                  <a:pt x="0" y="27593"/>
                </a:lnTo>
                <a:lnTo>
                  <a:pt x="17150" y="0"/>
                </a:lnTo>
                <a:lnTo>
                  <a:pt x="26493" y="3671"/>
                </a:lnTo>
                <a:lnTo>
                  <a:pt x="32726" y="9187"/>
                </a:lnTo>
                <a:lnTo>
                  <a:pt x="37410" y="11031"/>
                </a:lnTo>
                <a:lnTo>
                  <a:pt x="42082" y="12874"/>
                </a:lnTo>
                <a:lnTo>
                  <a:pt x="46766" y="16562"/>
                </a:lnTo>
                <a:lnTo>
                  <a:pt x="49876" y="18390"/>
                </a:lnTo>
                <a:lnTo>
                  <a:pt x="54561" y="22077"/>
                </a:lnTo>
                <a:lnTo>
                  <a:pt x="59232" y="23921"/>
                </a:lnTo>
                <a:lnTo>
                  <a:pt x="63904" y="27593"/>
                </a:lnTo>
                <a:lnTo>
                  <a:pt x="68588" y="29436"/>
                </a:lnTo>
                <a:lnTo>
                  <a:pt x="74821" y="33108"/>
                </a:lnTo>
                <a:lnTo>
                  <a:pt x="79493" y="34952"/>
                </a:lnTo>
                <a:lnTo>
                  <a:pt x="84177" y="38639"/>
                </a:lnTo>
                <a:lnTo>
                  <a:pt x="88849" y="40467"/>
                </a:lnTo>
                <a:lnTo>
                  <a:pt x="93520" y="44155"/>
                </a:lnTo>
                <a:lnTo>
                  <a:pt x="98205" y="45998"/>
                </a:lnTo>
                <a:lnTo>
                  <a:pt x="104438" y="49670"/>
                </a:lnTo>
                <a:lnTo>
                  <a:pt x="109109" y="51514"/>
                </a:lnTo>
                <a:lnTo>
                  <a:pt x="113794" y="55186"/>
                </a:lnTo>
                <a:lnTo>
                  <a:pt x="120027" y="57029"/>
                </a:lnTo>
                <a:lnTo>
                  <a:pt x="124698" y="60717"/>
                </a:lnTo>
                <a:lnTo>
                  <a:pt x="129383" y="62545"/>
                </a:lnTo>
                <a:lnTo>
                  <a:pt x="135616" y="64388"/>
                </a:lnTo>
                <a:lnTo>
                  <a:pt x="141849" y="68076"/>
                </a:lnTo>
                <a:lnTo>
                  <a:pt x="146520" y="69904"/>
                </a:lnTo>
                <a:lnTo>
                  <a:pt x="151205" y="73591"/>
                </a:lnTo>
                <a:lnTo>
                  <a:pt x="157438" y="75435"/>
                </a:lnTo>
                <a:lnTo>
                  <a:pt x="163671" y="79107"/>
                </a:lnTo>
                <a:lnTo>
                  <a:pt x="168342" y="80951"/>
                </a:lnTo>
                <a:lnTo>
                  <a:pt x="174588" y="84622"/>
                </a:lnTo>
                <a:lnTo>
                  <a:pt x="180821" y="86466"/>
                </a:lnTo>
                <a:lnTo>
                  <a:pt x="187054" y="88310"/>
                </a:lnTo>
                <a:lnTo>
                  <a:pt x="191726" y="91982"/>
                </a:lnTo>
                <a:lnTo>
                  <a:pt x="197959" y="93825"/>
                </a:lnTo>
                <a:lnTo>
                  <a:pt x="204205" y="95669"/>
                </a:lnTo>
                <a:lnTo>
                  <a:pt x="208876" y="99341"/>
                </a:lnTo>
                <a:lnTo>
                  <a:pt x="215109" y="101184"/>
                </a:lnTo>
                <a:lnTo>
                  <a:pt x="221342" y="104872"/>
                </a:lnTo>
                <a:lnTo>
                  <a:pt x="227575" y="106700"/>
                </a:lnTo>
                <a:lnTo>
                  <a:pt x="232260" y="108544"/>
                </a:lnTo>
                <a:lnTo>
                  <a:pt x="238493" y="112231"/>
                </a:lnTo>
                <a:lnTo>
                  <a:pt x="244726" y="114059"/>
                </a:lnTo>
                <a:lnTo>
                  <a:pt x="249410" y="115903"/>
                </a:lnTo>
                <a:lnTo>
                  <a:pt x="255643" y="119590"/>
                </a:lnTo>
                <a:lnTo>
                  <a:pt x="261876" y="121434"/>
                </a:lnTo>
                <a:lnTo>
                  <a:pt x="266547" y="125106"/>
                </a:lnTo>
                <a:lnTo>
                  <a:pt x="274342" y="126949"/>
                </a:lnTo>
                <a:lnTo>
                  <a:pt x="279027" y="128793"/>
                </a:lnTo>
                <a:close/>
              </a:path>
            </a:pathLst>
          </a:custGeom>
          <a:solidFill>
            <a:srgbClr val="F1CC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239663" y="2507597"/>
            <a:ext cx="473876" cy="458128"/>
          </a:xfrm>
          <a:custGeom>
            <a:avLst/>
            <a:gdLst/>
            <a:ahLst/>
            <a:cxnLst/>
            <a:rect l="l" t="t" r="r" b="b"/>
            <a:pathLst>
              <a:path w="473876" h="458128">
                <a:moveTo>
                  <a:pt x="462958" y="264930"/>
                </a:moveTo>
                <a:lnTo>
                  <a:pt x="466081" y="272367"/>
                </a:lnTo>
                <a:lnTo>
                  <a:pt x="467630" y="281508"/>
                </a:lnTo>
                <a:lnTo>
                  <a:pt x="469191" y="288944"/>
                </a:lnTo>
                <a:lnTo>
                  <a:pt x="470753" y="298085"/>
                </a:lnTo>
                <a:lnTo>
                  <a:pt x="472314" y="305522"/>
                </a:lnTo>
                <a:lnTo>
                  <a:pt x="472314" y="312804"/>
                </a:lnTo>
                <a:lnTo>
                  <a:pt x="473876" y="321944"/>
                </a:lnTo>
                <a:lnTo>
                  <a:pt x="473876" y="329381"/>
                </a:lnTo>
                <a:lnTo>
                  <a:pt x="472314" y="338522"/>
                </a:lnTo>
                <a:lnTo>
                  <a:pt x="470753" y="345959"/>
                </a:lnTo>
                <a:lnTo>
                  <a:pt x="470753" y="353240"/>
                </a:lnTo>
                <a:lnTo>
                  <a:pt x="469191" y="362536"/>
                </a:lnTo>
                <a:lnTo>
                  <a:pt x="467630" y="369818"/>
                </a:lnTo>
                <a:lnTo>
                  <a:pt x="464520" y="377254"/>
                </a:lnTo>
                <a:lnTo>
                  <a:pt x="462958" y="382677"/>
                </a:lnTo>
                <a:lnTo>
                  <a:pt x="461397" y="390114"/>
                </a:lnTo>
                <a:lnTo>
                  <a:pt x="458287" y="395691"/>
                </a:lnTo>
                <a:lnTo>
                  <a:pt x="455164" y="402973"/>
                </a:lnTo>
                <a:lnTo>
                  <a:pt x="453602" y="410410"/>
                </a:lnTo>
                <a:lnTo>
                  <a:pt x="450492" y="415832"/>
                </a:lnTo>
                <a:lnTo>
                  <a:pt x="447369" y="421410"/>
                </a:lnTo>
                <a:lnTo>
                  <a:pt x="442698" y="428691"/>
                </a:lnTo>
                <a:lnTo>
                  <a:pt x="436465" y="437987"/>
                </a:lnTo>
                <a:lnTo>
                  <a:pt x="428670" y="447128"/>
                </a:lnTo>
                <a:lnTo>
                  <a:pt x="422437" y="452705"/>
                </a:lnTo>
                <a:lnTo>
                  <a:pt x="414643" y="458128"/>
                </a:lnTo>
                <a:lnTo>
                  <a:pt x="420876" y="329381"/>
                </a:lnTo>
                <a:lnTo>
                  <a:pt x="333575" y="237353"/>
                </a:lnTo>
                <a:lnTo>
                  <a:pt x="160548" y="187775"/>
                </a:lnTo>
                <a:lnTo>
                  <a:pt x="32739" y="160042"/>
                </a:lnTo>
                <a:lnTo>
                  <a:pt x="0" y="42295"/>
                </a:lnTo>
                <a:lnTo>
                  <a:pt x="56109" y="0"/>
                </a:lnTo>
                <a:lnTo>
                  <a:pt x="56109" y="1859"/>
                </a:lnTo>
                <a:lnTo>
                  <a:pt x="52999" y="5577"/>
                </a:lnTo>
                <a:lnTo>
                  <a:pt x="52999" y="9295"/>
                </a:lnTo>
                <a:lnTo>
                  <a:pt x="51438" y="12859"/>
                </a:lnTo>
                <a:lnTo>
                  <a:pt x="49876" y="18436"/>
                </a:lnTo>
                <a:lnTo>
                  <a:pt x="48315" y="24014"/>
                </a:lnTo>
                <a:lnTo>
                  <a:pt x="46766" y="27577"/>
                </a:lnTo>
                <a:lnTo>
                  <a:pt x="46766" y="47873"/>
                </a:lnTo>
                <a:lnTo>
                  <a:pt x="48315" y="53450"/>
                </a:lnTo>
                <a:lnTo>
                  <a:pt x="49876" y="62591"/>
                </a:lnTo>
                <a:lnTo>
                  <a:pt x="51438" y="70028"/>
                </a:lnTo>
                <a:lnTo>
                  <a:pt x="54561" y="79169"/>
                </a:lnTo>
                <a:lnTo>
                  <a:pt x="59232" y="86451"/>
                </a:lnTo>
                <a:lnTo>
                  <a:pt x="65465" y="93887"/>
                </a:lnTo>
                <a:lnTo>
                  <a:pt x="73260" y="99465"/>
                </a:lnTo>
                <a:lnTo>
                  <a:pt x="81054" y="106746"/>
                </a:lnTo>
                <a:lnTo>
                  <a:pt x="85726" y="110465"/>
                </a:lnTo>
                <a:lnTo>
                  <a:pt x="90410" y="112324"/>
                </a:lnTo>
                <a:lnTo>
                  <a:pt x="95082" y="115887"/>
                </a:lnTo>
                <a:lnTo>
                  <a:pt x="99766" y="117746"/>
                </a:lnTo>
                <a:lnTo>
                  <a:pt x="105999" y="119606"/>
                </a:lnTo>
                <a:lnTo>
                  <a:pt x="110671" y="123324"/>
                </a:lnTo>
                <a:lnTo>
                  <a:pt x="115342" y="125183"/>
                </a:lnTo>
                <a:lnTo>
                  <a:pt x="120027" y="128901"/>
                </a:lnTo>
                <a:lnTo>
                  <a:pt x="126260" y="128901"/>
                </a:lnTo>
                <a:lnTo>
                  <a:pt x="132493" y="132465"/>
                </a:lnTo>
                <a:lnTo>
                  <a:pt x="138726" y="132465"/>
                </a:lnTo>
                <a:lnTo>
                  <a:pt x="144972" y="136183"/>
                </a:lnTo>
                <a:lnTo>
                  <a:pt x="152753" y="136183"/>
                </a:lnTo>
                <a:lnTo>
                  <a:pt x="158999" y="138042"/>
                </a:lnTo>
                <a:lnTo>
                  <a:pt x="165232" y="139901"/>
                </a:lnTo>
                <a:lnTo>
                  <a:pt x="171465" y="141761"/>
                </a:lnTo>
                <a:lnTo>
                  <a:pt x="177698" y="143620"/>
                </a:lnTo>
                <a:lnTo>
                  <a:pt x="185493" y="145324"/>
                </a:lnTo>
                <a:lnTo>
                  <a:pt x="191726" y="145324"/>
                </a:lnTo>
                <a:lnTo>
                  <a:pt x="199520" y="147183"/>
                </a:lnTo>
                <a:lnTo>
                  <a:pt x="205753" y="147183"/>
                </a:lnTo>
                <a:lnTo>
                  <a:pt x="213548" y="149042"/>
                </a:lnTo>
                <a:lnTo>
                  <a:pt x="219794" y="149042"/>
                </a:lnTo>
                <a:lnTo>
                  <a:pt x="226027" y="150901"/>
                </a:lnTo>
                <a:lnTo>
                  <a:pt x="235369" y="150901"/>
                </a:lnTo>
                <a:lnTo>
                  <a:pt x="243164" y="152761"/>
                </a:lnTo>
                <a:lnTo>
                  <a:pt x="250958" y="152761"/>
                </a:lnTo>
                <a:lnTo>
                  <a:pt x="258753" y="154620"/>
                </a:lnTo>
                <a:lnTo>
                  <a:pt x="274342" y="154620"/>
                </a:lnTo>
                <a:lnTo>
                  <a:pt x="282136" y="156479"/>
                </a:lnTo>
                <a:lnTo>
                  <a:pt x="289931" y="158338"/>
                </a:lnTo>
                <a:lnTo>
                  <a:pt x="302410" y="158338"/>
                </a:lnTo>
                <a:lnTo>
                  <a:pt x="307081" y="160042"/>
                </a:lnTo>
                <a:lnTo>
                  <a:pt x="316437" y="160042"/>
                </a:lnTo>
                <a:lnTo>
                  <a:pt x="319547" y="161902"/>
                </a:lnTo>
                <a:lnTo>
                  <a:pt x="324232" y="163761"/>
                </a:lnTo>
                <a:lnTo>
                  <a:pt x="332026" y="163761"/>
                </a:lnTo>
                <a:lnTo>
                  <a:pt x="339821" y="165620"/>
                </a:lnTo>
                <a:lnTo>
                  <a:pt x="347602" y="169338"/>
                </a:lnTo>
                <a:lnTo>
                  <a:pt x="355397" y="171197"/>
                </a:lnTo>
                <a:lnTo>
                  <a:pt x="363191" y="173056"/>
                </a:lnTo>
                <a:lnTo>
                  <a:pt x="370986" y="174761"/>
                </a:lnTo>
                <a:lnTo>
                  <a:pt x="378780" y="178479"/>
                </a:lnTo>
                <a:lnTo>
                  <a:pt x="386575" y="180338"/>
                </a:lnTo>
                <a:lnTo>
                  <a:pt x="392808" y="184057"/>
                </a:lnTo>
                <a:lnTo>
                  <a:pt x="400602" y="187775"/>
                </a:lnTo>
                <a:lnTo>
                  <a:pt x="406848" y="191338"/>
                </a:lnTo>
                <a:lnTo>
                  <a:pt x="413081" y="196916"/>
                </a:lnTo>
                <a:lnTo>
                  <a:pt x="420876" y="202493"/>
                </a:lnTo>
                <a:lnTo>
                  <a:pt x="427109" y="207916"/>
                </a:lnTo>
                <a:lnTo>
                  <a:pt x="431780" y="213493"/>
                </a:lnTo>
                <a:lnTo>
                  <a:pt x="436465" y="218916"/>
                </a:lnTo>
                <a:lnTo>
                  <a:pt x="442698" y="224493"/>
                </a:lnTo>
                <a:lnTo>
                  <a:pt x="447369" y="231930"/>
                </a:lnTo>
                <a:lnTo>
                  <a:pt x="452054" y="239212"/>
                </a:lnTo>
                <a:lnTo>
                  <a:pt x="455164" y="248353"/>
                </a:lnTo>
                <a:lnTo>
                  <a:pt x="459848" y="255789"/>
                </a:lnTo>
                <a:lnTo>
                  <a:pt x="462958" y="264930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6747910" y="2430442"/>
            <a:ext cx="762259" cy="1330152"/>
          </a:xfrm>
          <a:custGeom>
            <a:avLst/>
            <a:gdLst/>
            <a:ahLst/>
            <a:cxnLst/>
            <a:rect l="l" t="t" r="r" b="b"/>
            <a:pathLst>
              <a:path w="762259" h="1330152">
                <a:moveTo>
                  <a:pt x="0" y="408395"/>
                </a:moveTo>
                <a:lnTo>
                  <a:pt x="1574" y="395536"/>
                </a:lnTo>
                <a:lnTo>
                  <a:pt x="1574" y="277789"/>
                </a:lnTo>
                <a:lnTo>
                  <a:pt x="3149" y="266634"/>
                </a:lnTo>
                <a:lnTo>
                  <a:pt x="3149" y="125028"/>
                </a:lnTo>
                <a:lnTo>
                  <a:pt x="107600" y="134169"/>
                </a:lnTo>
                <a:lnTo>
                  <a:pt x="218219" y="263071"/>
                </a:lnTo>
                <a:lnTo>
                  <a:pt x="218219" y="266634"/>
                </a:lnTo>
                <a:lnTo>
                  <a:pt x="221368" y="272212"/>
                </a:lnTo>
                <a:lnTo>
                  <a:pt x="222943" y="279648"/>
                </a:lnTo>
                <a:lnTo>
                  <a:pt x="224518" y="283212"/>
                </a:lnTo>
                <a:lnTo>
                  <a:pt x="225961" y="288789"/>
                </a:lnTo>
                <a:lnTo>
                  <a:pt x="227536" y="294367"/>
                </a:lnTo>
                <a:lnTo>
                  <a:pt x="229110" y="299789"/>
                </a:lnTo>
                <a:lnTo>
                  <a:pt x="232260" y="305367"/>
                </a:lnTo>
                <a:lnTo>
                  <a:pt x="233834" y="310789"/>
                </a:lnTo>
                <a:lnTo>
                  <a:pt x="235409" y="316367"/>
                </a:lnTo>
                <a:lnTo>
                  <a:pt x="236984" y="325508"/>
                </a:lnTo>
                <a:lnTo>
                  <a:pt x="238427" y="331085"/>
                </a:lnTo>
                <a:lnTo>
                  <a:pt x="241576" y="338522"/>
                </a:lnTo>
                <a:lnTo>
                  <a:pt x="243151" y="347663"/>
                </a:lnTo>
                <a:lnTo>
                  <a:pt x="246300" y="354945"/>
                </a:lnTo>
                <a:lnTo>
                  <a:pt x="249449" y="364240"/>
                </a:lnTo>
                <a:lnTo>
                  <a:pt x="250893" y="371522"/>
                </a:lnTo>
                <a:lnTo>
                  <a:pt x="254042" y="380818"/>
                </a:lnTo>
                <a:lnTo>
                  <a:pt x="255617" y="389959"/>
                </a:lnTo>
                <a:lnTo>
                  <a:pt x="258766" y="397395"/>
                </a:lnTo>
                <a:lnTo>
                  <a:pt x="261915" y="406536"/>
                </a:lnTo>
                <a:lnTo>
                  <a:pt x="264933" y="415677"/>
                </a:lnTo>
                <a:lnTo>
                  <a:pt x="266508" y="424973"/>
                </a:lnTo>
                <a:lnTo>
                  <a:pt x="269657" y="434114"/>
                </a:lnTo>
                <a:lnTo>
                  <a:pt x="272807" y="445114"/>
                </a:lnTo>
                <a:lnTo>
                  <a:pt x="274381" y="452551"/>
                </a:lnTo>
                <a:lnTo>
                  <a:pt x="277399" y="463551"/>
                </a:lnTo>
                <a:lnTo>
                  <a:pt x="280549" y="470987"/>
                </a:lnTo>
                <a:lnTo>
                  <a:pt x="283698" y="481987"/>
                </a:lnTo>
                <a:lnTo>
                  <a:pt x="286847" y="489269"/>
                </a:lnTo>
                <a:lnTo>
                  <a:pt x="288422" y="500424"/>
                </a:lnTo>
                <a:lnTo>
                  <a:pt x="291440" y="509565"/>
                </a:lnTo>
                <a:lnTo>
                  <a:pt x="294589" y="518706"/>
                </a:lnTo>
                <a:lnTo>
                  <a:pt x="297739" y="526142"/>
                </a:lnTo>
                <a:lnTo>
                  <a:pt x="299313" y="537142"/>
                </a:lnTo>
                <a:lnTo>
                  <a:pt x="302331" y="544579"/>
                </a:lnTo>
                <a:lnTo>
                  <a:pt x="305481" y="553720"/>
                </a:lnTo>
                <a:lnTo>
                  <a:pt x="308630" y="561157"/>
                </a:lnTo>
                <a:lnTo>
                  <a:pt x="310204" y="570297"/>
                </a:lnTo>
                <a:lnTo>
                  <a:pt x="313354" y="579438"/>
                </a:lnTo>
                <a:lnTo>
                  <a:pt x="314797" y="586875"/>
                </a:lnTo>
                <a:lnTo>
                  <a:pt x="317946" y="594157"/>
                </a:lnTo>
                <a:lnTo>
                  <a:pt x="319521" y="601593"/>
                </a:lnTo>
                <a:lnTo>
                  <a:pt x="321096" y="608875"/>
                </a:lnTo>
                <a:lnTo>
                  <a:pt x="324245" y="614453"/>
                </a:lnTo>
                <a:lnTo>
                  <a:pt x="325820" y="621734"/>
                </a:lnTo>
                <a:lnTo>
                  <a:pt x="327394" y="629171"/>
                </a:lnTo>
                <a:lnTo>
                  <a:pt x="328838" y="632889"/>
                </a:lnTo>
                <a:lnTo>
                  <a:pt x="330412" y="638312"/>
                </a:lnTo>
                <a:lnTo>
                  <a:pt x="331987" y="643889"/>
                </a:lnTo>
                <a:lnTo>
                  <a:pt x="331987" y="649467"/>
                </a:lnTo>
                <a:lnTo>
                  <a:pt x="335136" y="656748"/>
                </a:lnTo>
                <a:lnTo>
                  <a:pt x="336711" y="662326"/>
                </a:lnTo>
                <a:lnTo>
                  <a:pt x="336711" y="669608"/>
                </a:lnTo>
                <a:lnTo>
                  <a:pt x="338286" y="671467"/>
                </a:lnTo>
                <a:lnTo>
                  <a:pt x="341304" y="677044"/>
                </a:lnTo>
                <a:lnTo>
                  <a:pt x="342878" y="680608"/>
                </a:lnTo>
                <a:lnTo>
                  <a:pt x="346028" y="686185"/>
                </a:lnTo>
                <a:lnTo>
                  <a:pt x="349177" y="691763"/>
                </a:lnTo>
                <a:lnTo>
                  <a:pt x="350752" y="697185"/>
                </a:lnTo>
                <a:lnTo>
                  <a:pt x="355344" y="702763"/>
                </a:lnTo>
                <a:lnTo>
                  <a:pt x="358494" y="710044"/>
                </a:lnTo>
                <a:lnTo>
                  <a:pt x="361643" y="717481"/>
                </a:lnTo>
                <a:lnTo>
                  <a:pt x="364792" y="724763"/>
                </a:lnTo>
                <a:lnTo>
                  <a:pt x="369385" y="732199"/>
                </a:lnTo>
                <a:lnTo>
                  <a:pt x="372534" y="739481"/>
                </a:lnTo>
                <a:lnTo>
                  <a:pt x="377258" y="748777"/>
                </a:lnTo>
                <a:lnTo>
                  <a:pt x="378833" y="756059"/>
                </a:lnTo>
                <a:lnTo>
                  <a:pt x="383425" y="763495"/>
                </a:lnTo>
                <a:lnTo>
                  <a:pt x="388149" y="770777"/>
                </a:lnTo>
                <a:lnTo>
                  <a:pt x="391299" y="778183"/>
                </a:lnTo>
                <a:lnTo>
                  <a:pt x="395891" y="787386"/>
                </a:lnTo>
                <a:lnTo>
                  <a:pt x="399041" y="792901"/>
                </a:lnTo>
                <a:lnTo>
                  <a:pt x="402190" y="800260"/>
                </a:lnTo>
                <a:lnTo>
                  <a:pt x="406783" y="805791"/>
                </a:lnTo>
                <a:lnTo>
                  <a:pt x="408357" y="813150"/>
                </a:lnTo>
                <a:lnTo>
                  <a:pt x="413081" y="818666"/>
                </a:lnTo>
                <a:lnTo>
                  <a:pt x="414656" y="824181"/>
                </a:lnTo>
                <a:lnTo>
                  <a:pt x="417805" y="827869"/>
                </a:lnTo>
                <a:lnTo>
                  <a:pt x="419249" y="831541"/>
                </a:lnTo>
                <a:lnTo>
                  <a:pt x="422398" y="837072"/>
                </a:lnTo>
                <a:lnTo>
                  <a:pt x="422398" y="840744"/>
                </a:lnTo>
                <a:lnTo>
                  <a:pt x="539315" y="892258"/>
                </a:lnTo>
                <a:lnTo>
                  <a:pt x="609518" y="699044"/>
                </a:lnTo>
                <a:lnTo>
                  <a:pt x="526849" y="608875"/>
                </a:lnTo>
                <a:lnTo>
                  <a:pt x="456778" y="614453"/>
                </a:lnTo>
                <a:lnTo>
                  <a:pt x="458221" y="614453"/>
                </a:lnTo>
                <a:lnTo>
                  <a:pt x="459796" y="618171"/>
                </a:lnTo>
                <a:lnTo>
                  <a:pt x="464520" y="621734"/>
                </a:lnTo>
                <a:lnTo>
                  <a:pt x="469244" y="627312"/>
                </a:lnTo>
                <a:lnTo>
                  <a:pt x="473836" y="632889"/>
                </a:lnTo>
                <a:lnTo>
                  <a:pt x="480135" y="640171"/>
                </a:lnTo>
                <a:lnTo>
                  <a:pt x="486302" y="649467"/>
                </a:lnTo>
                <a:lnTo>
                  <a:pt x="491026" y="658608"/>
                </a:lnTo>
                <a:lnTo>
                  <a:pt x="495619" y="662326"/>
                </a:lnTo>
                <a:lnTo>
                  <a:pt x="498768" y="665889"/>
                </a:lnTo>
                <a:lnTo>
                  <a:pt x="500343" y="671467"/>
                </a:lnTo>
                <a:lnTo>
                  <a:pt x="503492" y="677044"/>
                </a:lnTo>
                <a:lnTo>
                  <a:pt x="506641" y="682467"/>
                </a:lnTo>
                <a:lnTo>
                  <a:pt x="508216" y="688044"/>
                </a:lnTo>
                <a:lnTo>
                  <a:pt x="509659" y="693622"/>
                </a:lnTo>
                <a:lnTo>
                  <a:pt x="511234" y="699044"/>
                </a:lnTo>
                <a:lnTo>
                  <a:pt x="514383" y="702763"/>
                </a:lnTo>
                <a:lnTo>
                  <a:pt x="514383" y="730340"/>
                </a:lnTo>
                <a:lnTo>
                  <a:pt x="512809" y="735918"/>
                </a:lnTo>
                <a:lnTo>
                  <a:pt x="509659" y="741340"/>
                </a:lnTo>
                <a:lnTo>
                  <a:pt x="506641" y="748777"/>
                </a:lnTo>
                <a:lnTo>
                  <a:pt x="500343" y="756059"/>
                </a:lnTo>
                <a:lnTo>
                  <a:pt x="494175" y="759777"/>
                </a:lnTo>
                <a:lnTo>
                  <a:pt x="486302" y="763495"/>
                </a:lnTo>
                <a:lnTo>
                  <a:pt x="478560" y="763495"/>
                </a:lnTo>
                <a:lnTo>
                  <a:pt x="473836" y="761636"/>
                </a:lnTo>
                <a:lnTo>
                  <a:pt x="469244" y="759777"/>
                </a:lnTo>
                <a:lnTo>
                  <a:pt x="464520" y="757918"/>
                </a:lnTo>
                <a:lnTo>
                  <a:pt x="458221" y="756059"/>
                </a:lnTo>
                <a:lnTo>
                  <a:pt x="453628" y="752495"/>
                </a:lnTo>
                <a:lnTo>
                  <a:pt x="447330" y="748777"/>
                </a:lnTo>
                <a:lnTo>
                  <a:pt x="442737" y="743199"/>
                </a:lnTo>
                <a:lnTo>
                  <a:pt x="438013" y="737777"/>
                </a:lnTo>
                <a:lnTo>
                  <a:pt x="433289" y="732199"/>
                </a:lnTo>
                <a:lnTo>
                  <a:pt x="428696" y="726622"/>
                </a:lnTo>
                <a:lnTo>
                  <a:pt x="423973" y="719340"/>
                </a:lnTo>
                <a:lnTo>
                  <a:pt x="419249" y="710044"/>
                </a:lnTo>
                <a:lnTo>
                  <a:pt x="414656" y="700904"/>
                </a:lnTo>
                <a:lnTo>
                  <a:pt x="409932" y="693622"/>
                </a:lnTo>
                <a:lnTo>
                  <a:pt x="408357" y="688044"/>
                </a:lnTo>
                <a:lnTo>
                  <a:pt x="406783" y="682467"/>
                </a:lnTo>
                <a:lnTo>
                  <a:pt x="405208" y="677044"/>
                </a:lnTo>
                <a:lnTo>
                  <a:pt x="402190" y="671467"/>
                </a:lnTo>
                <a:lnTo>
                  <a:pt x="400615" y="664185"/>
                </a:lnTo>
                <a:lnTo>
                  <a:pt x="399041" y="658608"/>
                </a:lnTo>
                <a:lnTo>
                  <a:pt x="397466" y="653030"/>
                </a:lnTo>
                <a:lnTo>
                  <a:pt x="394317" y="647608"/>
                </a:lnTo>
                <a:lnTo>
                  <a:pt x="394317" y="640171"/>
                </a:lnTo>
                <a:lnTo>
                  <a:pt x="391299" y="632889"/>
                </a:lnTo>
                <a:lnTo>
                  <a:pt x="391299" y="625453"/>
                </a:lnTo>
                <a:lnTo>
                  <a:pt x="388149" y="620030"/>
                </a:lnTo>
                <a:lnTo>
                  <a:pt x="388149" y="610734"/>
                </a:lnTo>
                <a:lnTo>
                  <a:pt x="386575" y="603452"/>
                </a:lnTo>
                <a:lnTo>
                  <a:pt x="385000" y="596016"/>
                </a:lnTo>
                <a:lnTo>
                  <a:pt x="383425" y="588734"/>
                </a:lnTo>
                <a:lnTo>
                  <a:pt x="383425" y="581297"/>
                </a:lnTo>
                <a:lnTo>
                  <a:pt x="381851" y="574016"/>
                </a:lnTo>
                <a:lnTo>
                  <a:pt x="380276" y="564720"/>
                </a:lnTo>
                <a:lnTo>
                  <a:pt x="378833" y="557438"/>
                </a:lnTo>
                <a:lnTo>
                  <a:pt x="378833" y="540861"/>
                </a:lnTo>
                <a:lnTo>
                  <a:pt x="377258" y="533424"/>
                </a:lnTo>
                <a:lnTo>
                  <a:pt x="375683" y="526142"/>
                </a:lnTo>
                <a:lnTo>
                  <a:pt x="374109" y="518706"/>
                </a:lnTo>
                <a:lnTo>
                  <a:pt x="374109" y="511424"/>
                </a:lnTo>
                <a:lnTo>
                  <a:pt x="372534" y="503987"/>
                </a:lnTo>
                <a:lnTo>
                  <a:pt x="370960" y="496706"/>
                </a:lnTo>
                <a:lnTo>
                  <a:pt x="370960" y="487565"/>
                </a:lnTo>
                <a:lnTo>
                  <a:pt x="369385" y="481987"/>
                </a:lnTo>
                <a:lnTo>
                  <a:pt x="367810" y="474551"/>
                </a:lnTo>
                <a:lnTo>
                  <a:pt x="366367" y="467269"/>
                </a:lnTo>
                <a:lnTo>
                  <a:pt x="366367" y="459832"/>
                </a:lnTo>
                <a:lnTo>
                  <a:pt x="364792" y="452551"/>
                </a:lnTo>
                <a:lnTo>
                  <a:pt x="364792" y="446973"/>
                </a:lnTo>
                <a:lnTo>
                  <a:pt x="363218" y="439691"/>
                </a:lnTo>
                <a:lnTo>
                  <a:pt x="361643" y="432255"/>
                </a:lnTo>
                <a:lnTo>
                  <a:pt x="360068" y="426832"/>
                </a:lnTo>
                <a:lnTo>
                  <a:pt x="360068" y="419395"/>
                </a:lnTo>
                <a:lnTo>
                  <a:pt x="358494" y="413973"/>
                </a:lnTo>
                <a:lnTo>
                  <a:pt x="356919" y="406536"/>
                </a:lnTo>
                <a:lnTo>
                  <a:pt x="355344" y="400959"/>
                </a:lnTo>
                <a:lnTo>
                  <a:pt x="355344" y="393677"/>
                </a:lnTo>
                <a:lnTo>
                  <a:pt x="352326" y="388100"/>
                </a:lnTo>
                <a:lnTo>
                  <a:pt x="352326" y="382677"/>
                </a:lnTo>
                <a:lnTo>
                  <a:pt x="350752" y="377100"/>
                </a:lnTo>
                <a:lnTo>
                  <a:pt x="349177" y="371522"/>
                </a:lnTo>
                <a:lnTo>
                  <a:pt x="347602" y="366099"/>
                </a:lnTo>
                <a:lnTo>
                  <a:pt x="346028" y="358663"/>
                </a:lnTo>
                <a:lnTo>
                  <a:pt x="344453" y="353240"/>
                </a:lnTo>
                <a:lnTo>
                  <a:pt x="344453" y="345804"/>
                </a:lnTo>
                <a:lnTo>
                  <a:pt x="342878" y="340226"/>
                </a:lnTo>
                <a:lnTo>
                  <a:pt x="341304" y="334804"/>
                </a:lnTo>
                <a:lnTo>
                  <a:pt x="339860" y="329226"/>
                </a:lnTo>
                <a:lnTo>
                  <a:pt x="338286" y="323804"/>
                </a:lnTo>
                <a:lnTo>
                  <a:pt x="336711" y="318226"/>
                </a:lnTo>
                <a:lnTo>
                  <a:pt x="335136" y="312649"/>
                </a:lnTo>
                <a:lnTo>
                  <a:pt x="333562" y="307226"/>
                </a:lnTo>
                <a:lnTo>
                  <a:pt x="331987" y="301649"/>
                </a:lnTo>
                <a:lnTo>
                  <a:pt x="328838" y="296071"/>
                </a:lnTo>
                <a:lnTo>
                  <a:pt x="327394" y="290648"/>
                </a:lnTo>
                <a:lnTo>
                  <a:pt x="325820" y="286930"/>
                </a:lnTo>
                <a:lnTo>
                  <a:pt x="324245" y="281353"/>
                </a:lnTo>
                <a:lnTo>
                  <a:pt x="322670" y="275930"/>
                </a:lnTo>
                <a:lnTo>
                  <a:pt x="321096" y="270353"/>
                </a:lnTo>
                <a:lnTo>
                  <a:pt x="319521" y="264930"/>
                </a:lnTo>
                <a:lnTo>
                  <a:pt x="317946" y="259353"/>
                </a:lnTo>
                <a:lnTo>
                  <a:pt x="316372" y="255634"/>
                </a:lnTo>
                <a:lnTo>
                  <a:pt x="313354" y="246493"/>
                </a:lnTo>
                <a:lnTo>
                  <a:pt x="308630" y="237198"/>
                </a:lnTo>
                <a:lnTo>
                  <a:pt x="303906" y="226198"/>
                </a:lnTo>
                <a:lnTo>
                  <a:pt x="299313" y="217057"/>
                </a:lnTo>
                <a:lnTo>
                  <a:pt x="294589" y="207761"/>
                </a:lnTo>
                <a:lnTo>
                  <a:pt x="289865" y="200479"/>
                </a:lnTo>
                <a:lnTo>
                  <a:pt x="286847" y="189479"/>
                </a:lnTo>
                <a:lnTo>
                  <a:pt x="282123" y="180183"/>
                </a:lnTo>
                <a:lnTo>
                  <a:pt x="275956" y="172902"/>
                </a:lnTo>
                <a:lnTo>
                  <a:pt x="271232" y="165465"/>
                </a:lnTo>
                <a:lnTo>
                  <a:pt x="264933" y="156324"/>
                </a:lnTo>
                <a:lnTo>
                  <a:pt x="257191" y="148887"/>
                </a:lnTo>
                <a:lnTo>
                  <a:pt x="250893" y="139747"/>
                </a:lnTo>
                <a:lnTo>
                  <a:pt x="243151" y="134169"/>
                </a:lnTo>
                <a:lnTo>
                  <a:pt x="235409" y="126887"/>
                </a:lnTo>
                <a:lnTo>
                  <a:pt x="227536" y="119451"/>
                </a:lnTo>
                <a:lnTo>
                  <a:pt x="222943" y="115887"/>
                </a:lnTo>
                <a:lnTo>
                  <a:pt x="219794" y="114028"/>
                </a:lnTo>
                <a:lnTo>
                  <a:pt x="215070" y="110310"/>
                </a:lnTo>
                <a:lnTo>
                  <a:pt x="210477" y="108451"/>
                </a:lnTo>
                <a:lnTo>
                  <a:pt x="207328" y="104732"/>
                </a:lnTo>
                <a:lnTo>
                  <a:pt x="202604" y="103028"/>
                </a:lnTo>
                <a:lnTo>
                  <a:pt x="198011" y="101169"/>
                </a:lnTo>
                <a:lnTo>
                  <a:pt x="193287" y="97451"/>
                </a:lnTo>
                <a:lnTo>
                  <a:pt x="188563" y="95591"/>
                </a:lnTo>
                <a:lnTo>
                  <a:pt x="183970" y="93732"/>
                </a:lnTo>
                <a:lnTo>
                  <a:pt x="179247" y="91873"/>
                </a:lnTo>
                <a:lnTo>
                  <a:pt x="172948" y="90014"/>
                </a:lnTo>
                <a:lnTo>
                  <a:pt x="168355" y="86451"/>
                </a:lnTo>
                <a:lnTo>
                  <a:pt x="163631" y="84591"/>
                </a:lnTo>
                <a:lnTo>
                  <a:pt x="160482" y="82732"/>
                </a:lnTo>
                <a:lnTo>
                  <a:pt x="155889" y="80873"/>
                </a:lnTo>
                <a:lnTo>
                  <a:pt x="151165" y="79014"/>
                </a:lnTo>
                <a:lnTo>
                  <a:pt x="146573" y="79014"/>
                </a:lnTo>
                <a:lnTo>
                  <a:pt x="141849" y="77155"/>
                </a:lnTo>
                <a:lnTo>
                  <a:pt x="135550" y="77155"/>
                </a:lnTo>
                <a:lnTo>
                  <a:pt x="130957" y="75296"/>
                </a:lnTo>
                <a:lnTo>
                  <a:pt x="126234" y="73591"/>
                </a:lnTo>
                <a:lnTo>
                  <a:pt x="115342" y="73591"/>
                </a:lnTo>
                <a:lnTo>
                  <a:pt x="110618" y="71732"/>
                </a:lnTo>
                <a:lnTo>
                  <a:pt x="81094" y="71732"/>
                </a:lnTo>
                <a:lnTo>
                  <a:pt x="74795" y="73591"/>
                </a:lnTo>
                <a:lnTo>
                  <a:pt x="65478" y="73591"/>
                </a:lnTo>
                <a:lnTo>
                  <a:pt x="60755" y="75296"/>
                </a:lnTo>
                <a:lnTo>
                  <a:pt x="56162" y="77155"/>
                </a:lnTo>
                <a:lnTo>
                  <a:pt x="51438" y="77155"/>
                </a:lnTo>
                <a:lnTo>
                  <a:pt x="46714" y="79014"/>
                </a:lnTo>
                <a:lnTo>
                  <a:pt x="40547" y="79014"/>
                </a:lnTo>
                <a:lnTo>
                  <a:pt x="35823" y="82732"/>
                </a:lnTo>
                <a:lnTo>
                  <a:pt x="31099" y="84591"/>
                </a:lnTo>
                <a:lnTo>
                  <a:pt x="26506" y="86451"/>
                </a:lnTo>
                <a:lnTo>
                  <a:pt x="20207" y="88310"/>
                </a:lnTo>
                <a:lnTo>
                  <a:pt x="15615" y="91873"/>
                </a:lnTo>
                <a:lnTo>
                  <a:pt x="15615" y="88310"/>
                </a:lnTo>
                <a:lnTo>
                  <a:pt x="14040" y="80873"/>
                </a:lnTo>
                <a:lnTo>
                  <a:pt x="14040" y="75296"/>
                </a:lnTo>
                <a:lnTo>
                  <a:pt x="12465" y="69873"/>
                </a:lnTo>
                <a:lnTo>
                  <a:pt x="12465" y="64296"/>
                </a:lnTo>
                <a:lnTo>
                  <a:pt x="10891" y="57014"/>
                </a:lnTo>
                <a:lnTo>
                  <a:pt x="12465" y="49577"/>
                </a:lnTo>
                <a:lnTo>
                  <a:pt x="12465" y="29436"/>
                </a:lnTo>
                <a:lnTo>
                  <a:pt x="14040" y="22000"/>
                </a:lnTo>
                <a:lnTo>
                  <a:pt x="15615" y="16422"/>
                </a:lnTo>
                <a:lnTo>
                  <a:pt x="17189" y="11000"/>
                </a:lnTo>
                <a:lnTo>
                  <a:pt x="18633" y="7281"/>
                </a:lnTo>
                <a:lnTo>
                  <a:pt x="21782" y="5422"/>
                </a:lnTo>
                <a:lnTo>
                  <a:pt x="23357" y="5422"/>
                </a:lnTo>
                <a:lnTo>
                  <a:pt x="26506" y="3563"/>
                </a:lnTo>
                <a:lnTo>
                  <a:pt x="29655" y="3563"/>
                </a:lnTo>
                <a:lnTo>
                  <a:pt x="35823" y="1704"/>
                </a:lnTo>
                <a:lnTo>
                  <a:pt x="53013" y="1704"/>
                </a:lnTo>
                <a:lnTo>
                  <a:pt x="60755" y="0"/>
                </a:lnTo>
                <a:lnTo>
                  <a:pt x="249449" y="0"/>
                </a:lnTo>
                <a:lnTo>
                  <a:pt x="264933" y="1704"/>
                </a:lnTo>
                <a:lnTo>
                  <a:pt x="308630" y="1704"/>
                </a:lnTo>
                <a:lnTo>
                  <a:pt x="324245" y="3563"/>
                </a:lnTo>
                <a:lnTo>
                  <a:pt x="338286" y="3563"/>
                </a:lnTo>
                <a:lnTo>
                  <a:pt x="353770" y="5422"/>
                </a:lnTo>
                <a:lnTo>
                  <a:pt x="399041" y="5422"/>
                </a:lnTo>
                <a:lnTo>
                  <a:pt x="414656" y="7281"/>
                </a:lnTo>
                <a:lnTo>
                  <a:pt x="444180" y="7281"/>
                </a:lnTo>
                <a:lnTo>
                  <a:pt x="458221" y="9140"/>
                </a:lnTo>
                <a:lnTo>
                  <a:pt x="500343" y="9140"/>
                </a:lnTo>
                <a:lnTo>
                  <a:pt x="514383" y="11000"/>
                </a:lnTo>
                <a:lnTo>
                  <a:pt x="540890" y="11000"/>
                </a:lnTo>
                <a:lnTo>
                  <a:pt x="553356" y="12859"/>
                </a:lnTo>
                <a:lnTo>
                  <a:pt x="564247" y="12859"/>
                </a:lnTo>
                <a:lnTo>
                  <a:pt x="575138" y="14718"/>
                </a:lnTo>
                <a:lnTo>
                  <a:pt x="607944" y="14718"/>
                </a:lnTo>
                <a:lnTo>
                  <a:pt x="617260" y="16422"/>
                </a:lnTo>
                <a:lnTo>
                  <a:pt x="642192" y="16422"/>
                </a:lnTo>
                <a:lnTo>
                  <a:pt x="648491" y="18281"/>
                </a:lnTo>
                <a:lnTo>
                  <a:pt x="673422" y="18281"/>
                </a:lnTo>
                <a:lnTo>
                  <a:pt x="674997" y="20140"/>
                </a:lnTo>
                <a:lnTo>
                  <a:pt x="673422" y="22000"/>
                </a:lnTo>
                <a:lnTo>
                  <a:pt x="668699" y="29436"/>
                </a:lnTo>
                <a:lnTo>
                  <a:pt x="665549" y="33000"/>
                </a:lnTo>
                <a:lnTo>
                  <a:pt x="660957" y="40436"/>
                </a:lnTo>
                <a:lnTo>
                  <a:pt x="656233" y="47718"/>
                </a:lnTo>
                <a:lnTo>
                  <a:pt x="651509" y="57014"/>
                </a:lnTo>
                <a:lnTo>
                  <a:pt x="650065" y="60577"/>
                </a:lnTo>
                <a:lnTo>
                  <a:pt x="646916" y="66155"/>
                </a:lnTo>
                <a:lnTo>
                  <a:pt x="645341" y="71732"/>
                </a:lnTo>
                <a:lnTo>
                  <a:pt x="643767" y="77155"/>
                </a:lnTo>
                <a:lnTo>
                  <a:pt x="642192" y="82732"/>
                </a:lnTo>
                <a:lnTo>
                  <a:pt x="640617" y="90014"/>
                </a:lnTo>
                <a:lnTo>
                  <a:pt x="639043" y="95591"/>
                </a:lnTo>
                <a:lnTo>
                  <a:pt x="636025" y="103028"/>
                </a:lnTo>
                <a:lnTo>
                  <a:pt x="636025" y="108451"/>
                </a:lnTo>
                <a:lnTo>
                  <a:pt x="634450" y="115887"/>
                </a:lnTo>
                <a:lnTo>
                  <a:pt x="632875" y="123169"/>
                </a:lnTo>
                <a:lnTo>
                  <a:pt x="631301" y="132465"/>
                </a:lnTo>
                <a:lnTo>
                  <a:pt x="631301" y="139747"/>
                </a:lnTo>
                <a:lnTo>
                  <a:pt x="629726" y="148887"/>
                </a:lnTo>
                <a:lnTo>
                  <a:pt x="629726" y="171042"/>
                </a:lnTo>
                <a:lnTo>
                  <a:pt x="631301" y="174761"/>
                </a:lnTo>
                <a:lnTo>
                  <a:pt x="631301" y="185761"/>
                </a:lnTo>
                <a:lnTo>
                  <a:pt x="632875" y="191338"/>
                </a:lnTo>
                <a:lnTo>
                  <a:pt x="632875" y="196761"/>
                </a:lnTo>
                <a:lnTo>
                  <a:pt x="634450" y="202338"/>
                </a:lnTo>
                <a:lnTo>
                  <a:pt x="634450" y="209620"/>
                </a:lnTo>
                <a:lnTo>
                  <a:pt x="636025" y="217057"/>
                </a:lnTo>
                <a:lnTo>
                  <a:pt x="637468" y="224338"/>
                </a:lnTo>
                <a:lnTo>
                  <a:pt x="639043" y="229916"/>
                </a:lnTo>
                <a:lnTo>
                  <a:pt x="640617" y="239057"/>
                </a:lnTo>
                <a:lnTo>
                  <a:pt x="642192" y="246493"/>
                </a:lnTo>
                <a:lnTo>
                  <a:pt x="642192" y="253775"/>
                </a:lnTo>
                <a:lnTo>
                  <a:pt x="645341" y="261212"/>
                </a:lnTo>
                <a:lnTo>
                  <a:pt x="645341" y="270353"/>
                </a:lnTo>
                <a:lnTo>
                  <a:pt x="648491" y="279648"/>
                </a:lnTo>
                <a:lnTo>
                  <a:pt x="650065" y="286930"/>
                </a:lnTo>
                <a:lnTo>
                  <a:pt x="651509" y="296071"/>
                </a:lnTo>
                <a:lnTo>
                  <a:pt x="653083" y="305367"/>
                </a:lnTo>
                <a:lnTo>
                  <a:pt x="656233" y="312649"/>
                </a:lnTo>
                <a:lnTo>
                  <a:pt x="657807" y="321944"/>
                </a:lnTo>
                <a:lnTo>
                  <a:pt x="660957" y="331085"/>
                </a:lnTo>
                <a:lnTo>
                  <a:pt x="662531" y="340226"/>
                </a:lnTo>
                <a:lnTo>
                  <a:pt x="665549" y="349522"/>
                </a:lnTo>
                <a:lnTo>
                  <a:pt x="667124" y="358663"/>
                </a:lnTo>
                <a:lnTo>
                  <a:pt x="670273" y="367959"/>
                </a:lnTo>
                <a:lnTo>
                  <a:pt x="671848" y="378959"/>
                </a:lnTo>
                <a:lnTo>
                  <a:pt x="674997" y="386240"/>
                </a:lnTo>
                <a:lnTo>
                  <a:pt x="676441" y="397395"/>
                </a:lnTo>
                <a:lnTo>
                  <a:pt x="679590" y="406536"/>
                </a:lnTo>
                <a:lnTo>
                  <a:pt x="681164" y="415677"/>
                </a:lnTo>
                <a:lnTo>
                  <a:pt x="684314" y="424973"/>
                </a:lnTo>
                <a:lnTo>
                  <a:pt x="687463" y="434114"/>
                </a:lnTo>
                <a:lnTo>
                  <a:pt x="690481" y="443410"/>
                </a:lnTo>
                <a:lnTo>
                  <a:pt x="692056" y="452551"/>
                </a:lnTo>
                <a:lnTo>
                  <a:pt x="695205" y="461691"/>
                </a:lnTo>
                <a:lnTo>
                  <a:pt x="698354" y="470987"/>
                </a:lnTo>
                <a:lnTo>
                  <a:pt x="699929" y="480128"/>
                </a:lnTo>
                <a:lnTo>
                  <a:pt x="702947" y="491128"/>
                </a:lnTo>
                <a:lnTo>
                  <a:pt x="706096" y="498565"/>
                </a:lnTo>
                <a:lnTo>
                  <a:pt x="707671" y="507706"/>
                </a:lnTo>
                <a:lnTo>
                  <a:pt x="710820" y="517001"/>
                </a:lnTo>
                <a:lnTo>
                  <a:pt x="713970" y="526142"/>
                </a:lnTo>
                <a:lnTo>
                  <a:pt x="715413" y="533424"/>
                </a:lnTo>
                <a:lnTo>
                  <a:pt x="718562" y="542720"/>
                </a:lnTo>
                <a:lnTo>
                  <a:pt x="720137" y="551861"/>
                </a:lnTo>
                <a:lnTo>
                  <a:pt x="723286" y="561157"/>
                </a:lnTo>
                <a:lnTo>
                  <a:pt x="726436" y="568438"/>
                </a:lnTo>
                <a:lnTo>
                  <a:pt x="727879" y="575875"/>
                </a:lnTo>
                <a:lnTo>
                  <a:pt x="731028" y="583157"/>
                </a:lnTo>
                <a:lnTo>
                  <a:pt x="734178" y="592298"/>
                </a:lnTo>
                <a:lnTo>
                  <a:pt x="735752" y="597875"/>
                </a:lnTo>
                <a:lnTo>
                  <a:pt x="738901" y="605312"/>
                </a:lnTo>
                <a:lnTo>
                  <a:pt x="740476" y="612593"/>
                </a:lnTo>
                <a:lnTo>
                  <a:pt x="741920" y="620030"/>
                </a:lnTo>
                <a:lnTo>
                  <a:pt x="745069" y="625453"/>
                </a:lnTo>
                <a:lnTo>
                  <a:pt x="746643" y="632889"/>
                </a:lnTo>
                <a:lnTo>
                  <a:pt x="748218" y="638312"/>
                </a:lnTo>
                <a:lnTo>
                  <a:pt x="749793" y="643889"/>
                </a:lnTo>
                <a:lnTo>
                  <a:pt x="752942" y="649467"/>
                </a:lnTo>
                <a:lnTo>
                  <a:pt x="754385" y="654889"/>
                </a:lnTo>
                <a:lnTo>
                  <a:pt x="755960" y="660467"/>
                </a:lnTo>
                <a:lnTo>
                  <a:pt x="755960" y="664185"/>
                </a:lnTo>
                <a:lnTo>
                  <a:pt x="759109" y="673326"/>
                </a:lnTo>
                <a:lnTo>
                  <a:pt x="762259" y="680608"/>
                </a:lnTo>
                <a:lnTo>
                  <a:pt x="762259" y="708340"/>
                </a:lnTo>
                <a:lnTo>
                  <a:pt x="760684" y="717481"/>
                </a:lnTo>
                <a:lnTo>
                  <a:pt x="759109" y="726622"/>
                </a:lnTo>
                <a:lnTo>
                  <a:pt x="755960" y="735918"/>
                </a:lnTo>
                <a:lnTo>
                  <a:pt x="752942" y="745059"/>
                </a:lnTo>
                <a:lnTo>
                  <a:pt x="748218" y="754200"/>
                </a:lnTo>
                <a:lnTo>
                  <a:pt x="745069" y="763495"/>
                </a:lnTo>
                <a:lnTo>
                  <a:pt x="740476" y="774511"/>
                </a:lnTo>
                <a:lnTo>
                  <a:pt x="735752" y="783714"/>
                </a:lnTo>
                <a:lnTo>
                  <a:pt x="729454" y="792901"/>
                </a:lnTo>
                <a:lnTo>
                  <a:pt x="726436" y="796588"/>
                </a:lnTo>
                <a:lnTo>
                  <a:pt x="723286" y="802104"/>
                </a:lnTo>
                <a:lnTo>
                  <a:pt x="720137" y="807619"/>
                </a:lnTo>
                <a:lnTo>
                  <a:pt x="716988" y="813150"/>
                </a:lnTo>
                <a:lnTo>
                  <a:pt x="710820" y="822338"/>
                </a:lnTo>
                <a:lnTo>
                  <a:pt x="704522" y="833384"/>
                </a:lnTo>
                <a:lnTo>
                  <a:pt x="701504" y="837072"/>
                </a:lnTo>
                <a:lnTo>
                  <a:pt x="698354" y="842587"/>
                </a:lnTo>
                <a:lnTo>
                  <a:pt x="693630" y="848103"/>
                </a:lnTo>
                <a:lnTo>
                  <a:pt x="690481" y="853618"/>
                </a:lnTo>
                <a:lnTo>
                  <a:pt x="687463" y="859149"/>
                </a:lnTo>
                <a:lnTo>
                  <a:pt x="684314" y="864665"/>
                </a:lnTo>
                <a:lnTo>
                  <a:pt x="681164" y="868337"/>
                </a:lnTo>
                <a:lnTo>
                  <a:pt x="676441" y="873868"/>
                </a:lnTo>
                <a:lnTo>
                  <a:pt x="673422" y="879383"/>
                </a:lnTo>
                <a:lnTo>
                  <a:pt x="670273" y="884899"/>
                </a:lnTo>
                <a:lnTo>
                  <a:pt x="665549" y="890414"/>
                </a:lnTo>
                <a:lnTo>
                  <a:pt x="662531" y="895945"/>
                </a:lnTo>
                <a:lnTo>
                  <a:pt x="659382" y="901461"/>
                </a:lnTo>
                <a:lnTo>
                  <a:pt x="656233" y="906976"/>
                </a:lnTo>
                <a:lnTo>
                  <a:pt x="653083" y="912492"/>
                </a:lnTo>
                <a:lnTo>
                  <a:pt x="650065" y="918023"/>
                </a:lnTo>
                <a:lnTo>
                  <a:pt x="646916" y="923538"/>
                </a:lnTo>
                <a:lnTo>
                  <a:pt x="643767" y="927226"/>
                </a:lnTo>
                <a:lnTo>
                  <a:pt x="640617" y="932741"/>
                </a:lnTo>
                <a:lnTo>
                  <a:pt x="637468" y="938257"/>
                </a:lnTo>
                <a:lnTo>
                  <a:pt x="634450" y="943772"/>
                </a:lnTo>
                <a:lnTo>
                  <a:pt x="631301" y="949303"/>
                </a:lnTo>
                <a:lnTo>
                  <a:pt x="628151" y="954819"/>
                </a:lnTo>
                <a:lnTo>
                  <a:pt x="625002" y="960334"/>
                </a:lnTo>
                <a:lnTo>
                  <a:pt x="623559" y="965850"/>
                </a:lnTo>
                <a:lnTo>
                  <a:pt x="620409" y="971381"/>
                </a:lnTo>
                <a:lnTo>
                  <a:pt x="617260" y="976896"/>
                </a:lnTo>
                <a:lnTo>
                  <a:pt x="614111" y="984255"/>
                </a:lnTo>
                <a:lnTo>
                  <a:pt x="612536" y="989771"/>
                </a:lnTo>
                <a:lnTo>
                  <a:pt x="611093" y="995286"/>
                </a:lnTo>
                <a:lnTo>
                  <a:pt x="609518" y="1000817"/>
                </a:lnTo>
                <a:lnTo>
                  <a:pt x="606369" y="1004489"/>
                </a:lnTo>
                <a:lnTo>
                  <a:pt x="604794" y="1010005"/>
                </a:lnTo>
                <a:lnTo>
                  <a:pt x="603220" y="1015536"/>
                </a:lnTo>
                <a:lnTo>
                  <a:pt x="601645" y="1021051"/>
                </a:lnTo>
                <a:lnTo>
                  <a:pt x="598627" y="1026567"/>
                </a:lnTo>
                <a:lnTo>
                  <a:pt x="597052" y="1032098"/>
                </a:lnTo>
                <a:lnTo>
                  <a:pt x="595478" y="1037613"/>
                </a:lnTo>
                <a:lnTo>
                  <a:pt x="593903" y="1043129"/>
                </a:lnTo>
                <a:lnTo>
                  <a:pt x="592328" y="1048644"/>
                </a:lnTo>
                <a:lnTo>
                  <a:pt x="590754" y="1054175"/>
                </a:lnTo>
                <a:lnTo>
                  <a:pt x="589179" y="1059691"/>
                </a:lnTo>
                <a:lnTo>
                  <a:pt x="587604" y="1065206"/>
                </a:lnTo>
                <a:lnTo>
                  <a:pt x="586030" y="1070722"/>
                </a:lnTo>
                <a:lnTo>
                  <a:pt x="584586" y="1076253"/>
                </a:lnTo>
                <a:lnTo>
                  <a:pt x="583012" y="1081768"/>
                </a:lnTo>
                <a:lnTo>
                  <a:pt x="581437" y="1087284"/>
                </a:lnTo>
                <a:lnTo>
                  <a:pt x="579862" y="1092799"/>
                </a:lnTo>
                <a:lnTo>
                  <a:pt x="579862" y="1096487"/>
                </a:lnTo>
                <a:lnTo>
                  <a:pt x="576713" y="1102002"/>
                </a:lnTo>
                <a:lnTo>
                  <a:pt x="576713" y="1107518"/>
                </a:lnTo>
                <a:lnTo>
                  <a:pt x="573564" y="1113049"/>
                </a:lnTo>
                <a:lnTo>
                  <a:pt x="573564" y="1118564"/>
                </a:lnTo>
                <a:lnTo>
                  <a:pt x="570546" y="1124080"/>
                </a:lnTo>
                <a:lnTo>
                  <a:pt x="570546" y="1127767"/>
                </a:lnTo>
                <a:lnTo>
                  <a:pt x="567396" y="1133283"/>
                </a:lnTo>
                <a:lnTo>
                  <a:pt x="564247" y="1142486"/>
                </a:lnTo>
                <a:lnTo>
                  <a:pt x="561098" y="1151688"/>
                </a:lnTo>
                <a:lnTo>
                  <a:pt x="559654" y="1160876"/>
                </a:lnTo>
                <a:lnTo>
                  <a:pt x="556505" y="1168235"/>
                </a:lnTo>
                <a:lnTo>
                  <a:pt x="553356" y="1175594"/>
                </a:lnTo>
                <a:lnTo>
                  <a:pt x="550207" y="1184797"/>
                </a:lnTo>
                <a:lnTo>
                  <a:pt x="548632" y="1190312"/>
                </a:lnTo>
                <a:lnTo>
                  <a:pt x="544039" y="1197672"/>
                </a:lnTo>
                <a:lnTo>
                  <a:pt x="540890" y="1203203"/>
                </a:lnTo>
                <a:lnTo>
                  <a:pt x="537741" y="1208718"/>
                </a:lnTo>
                <a:lnTo>
                  <a:pt x="531573" y="1216077"/>
                </a:lnTo>
                <a:lnTo>
                  <a:pt x="522125" y="1223437"/>
                </a:lnTo>
                <a:lnTo>
                  <a:pt x="517533" y="1225280"/>
                </a:lnTo>
                <a:lnTo>
                  <a:pt x="512809" y="1227108"/>
                </a:lnTo>
                <a:lnTo>
                  <a:pt x="508216" y="1227108"/>
                </a:lnTo>
                <a:lnTo>
                  <a:pt x="501917" y="1228952"/>
                </a:lnTo>
                <a:lnTo>
                  <a:pt x="497194" y="1227108"/>
                </a:lnTo>
                <a:lnTo>
                  <a:pt x="492601" y="1225280"/>
                </a:lnTo>
                <a:lnTo>
                  <a:pt x="486302" y="1223437"/>
                </a:lnTo>
                <a:lnTo>
                  <a:pt x="480135" y="1221593"/>
                </a:lnTo>
                <a:lnTo>
                  <a:pt x="475411" y="1217921"/>
                </a:lnTo>
                <a:lnTo>
                  <a:pt x="469244" y="1216077"/>
                </a:lnTo>
                <a:lnTo>
                  <a:pt x="462945" y="1212390"/>
                </a:lnTo>
                <a:lnTo>
                  <a:pt x="456778" y="1210562"/>
                </a:lnTo>
                <a:lnTo>
                  <a:pt x="450479" y="1205031"/>
                </a:lnTo>
                <a:lnTo>
                  <a:pt x="444180" y="1199515"/>
                </a:lnTo>
                <a:lnTo>
                  <a:pt x="436438" y="1195843"/>
                </a:lnTo>
                <a:lnTo>
                  <a:pt x="430271" y="1192156"/>
                </a:lnTo>
                <a:lnTo>
                  <a:pt x="423973" y="1186641"/>
                </a:lnTo>
                <a:lnTo>
                  <a:pt x="416231" y="1182953"/>
                </a:lnTo>
                <a:lnTo>
                  <a:pt x="408357" y="1177438"/>
                </a:lnTo>
                <a:lnTo>
                  <a:pt x="400615" y="1173766"/>
                </a:lnTo>
                <a:lnTo>
                  <a:pt x="394317" y="1168235"/>
                </a:lnTo>
                <a:lnTo>
                  <a:pt x="386575" y="1162719"/>
                </a:lnTo>
                <a:lnTo>
                  <a:pt x="381851" y="1160876"/>
                </a:lnTo>
                <a:lnTo>
                  <a:pt x="378833" y="1159048"/>
                </a:lnTo>
                <a:lnTo>
                  <a:pt x="374109" y="1157204"/>
                </a:lnTo>
                <a:lnTo>
                  <a:pt x="369385" y="1155360"/>
                </a:lnTo>
                <a:lnTo>
                  <a:pt x="361643" y="1149845"/>
                </a:lnTo>
                <a:lnTo>
                  <a:pt x="353770" y="1146157"/>
                </a:lnTo>
                <a:lnTo>
                  <a:pt x="349177" y="1144329"/>
                </a:lnTo>
                <a:lnTo>
                  <a:pt x="344453" y="1144329"/>
                </a:lnTo>
                <a:lnTo>
                  <a:pt x="339860" y="1142486"/>
                </a:lnTo>
                <a:lnTo>
                  <a:pt x="335136" y="1142486"/>
                </a:lnTo>
                <a:lnTo>
                  <a:pt x="331987" y="1138798"/>
                </a:lnTo>
                <a:lnTo>
                  <a:pt x="327394" y="1138798"/>
                </a:lnTo>
                <a:lnTo>
                  <a:pt x="322670" y="1136970"/>
                </a:lnTo>
                <a:lnTo>
                  <a:pt x="317946" y="1136970"/>
                </a:lnTo>
                <a:lnTo>
                  <a:pt x="313354" y="1135126"/>
                </a:lnTo>
                <a:lnTo>
                  <a:pt x="299313" y="1135126"/>
                </a:lnTo>
                <a:lnTo>
                  <a:pt x="294589" y="1133283"/>
                </a:lnTo>
                <a:lnTo>
                  <a:pt x="285273" y="1133283"/>
                </a:lnTo>
                <a:lnTo>
                  <a:pt x="278974" y="1135126"/>
                </a:lnTo>
                <a:lnTo>
                  <a:pt x="264933" y="1135126"/>
                </a:lnTo>
                <a:lnTo>
                  <a:pt x="258766" y="1136970"/>
                </a:lnTo>
                <a:lnTo>
                  <a:pt x="252468" y="1136970"/>
                </a:lnTo>
                <a:lnTo>
                  <a:pt x="244726" y="1138798"/>
                </a:lnTo>
                <a:lnTo>
                  <a:pt x="238427" y="1142486"/>
                </a:lnTo>
                <a:lnTo>
                  <a:pt x="230685" y="1146157"/>
                </a:lnTo>
                <a:lnTo>
                  <a:pt x="224518" y="1148001"/>
                </a:lnTo>
                <a:lnTo>
                  <a:pt x="218219" y="1151688"/>
                </a:lnTo>
                <a:lnTo>
                  <a:pt x="211920" y="1155360"/>
                </a:lnTo>
                <a:lnTo>
                  <a:pt x="205753" y="1160876"/>
                </a:lnTo>
                <a:lnTo>
                  <a:pt x="201029" y="1164563"/>
                </a:lnTo>
                <a:lnTo>
                  <a:pt x="196436" y="1168235"/>
                </a:lnTo>
                <a:lnTo>
                  <a:pt x="191712" y="1173766"/>
                </a:lnTo>
                <a:lnTo>
                  <a:pt x="185545" y="1179281"/>
                </a:lnTo>
                <a:lnTo>
                  <a:pt x="180821" y="1182953"/>
                </a:lnTo>
                <a:lnTo>
                  <a:pt x="176097" y="1188484"/>
                </a:lnTo>
                <a:lnTo>
                  <a:pt x="172948" y="1194000"/>
                </a:lnTo>
                <a:lnTo>
                  <a:pt x="168355" y="1199515"/>
                </a:lnTo>
                <a:lnTo>
                  <a:pt x="162057" y="1206874"/>
                </a:lnTo>
                <a:lnTo>
                  <a:pt x="155889" y="1216077"/>
                </a:lnTo>
                <a:lnTo>
                  <a:pt x="151165" y="1225280"/>
                </a:lnTo>
                <a:lnTo>
                  <a:pt x="146573" y="1232639"/>
                </a:lnTo>
                <a:lnTo>
                  <a:pt x="144998" y="1238155"/>
                </a:lnTo>
                <a:lnTo>
                  <a:pt x="141849" y="1243670"/>
                </a:lnTo>
                <a:lnTo>
                  <a:pt x="140274" y="1247358"/>
                </a:lnTo>
                <a:lnTo>
                  <a:pt x="138699" y="1249201"/>
                </a:lnTo>
                <a:lnTo>
                  <a:pt x="15615" y="1330152"/>
                </a:lnTo>
                <a:lnTo>
                  <a:pt x="15615" y="1284154"/>
                </a:lnTo>
                <a:lnTo>
                  <a:pt x="14040" y="1278638"/>
                </a:lnTo>
                <a:lnTo>
                  <a:pt x="14040" y="1221593"/>
                </a:lnTo>
                <a:lnTo>
                  <a:pt x="12465" y="1212390"/>
                </a:lnTo>
                <a:lnTo>
                  <a:pt x="12465" y="1162719"/>
                </a:lnTo>
                <a:lnTo>
                  <a:pt x="10891" y="1151688"/>
                </a:lnTo>
                <a:lnTo>
                  <a:pt x="10891" y="1129611"/>
                </a:lnTo>
                <a:lnTo>
                  <a:pt x="9316" y="1118564"/>
                </a:lnTo>
                <a:lnTo>
                  <a:pt x="9316" y="1068894"/>
                </a:lnTo>
                <a:lnTo>
                  <a:pt x="7742" y="1057847"/>
                </a:lnTo>
                <a:lnTo>
                  <a:pt x="7742" y="1019208"/>
                </a:lnTo>
                <a:lnTo>
                  <a:pt x="6167" y="1006333"/>
                </a:lnTo>
                <a:lnTo>
                  <a:pt x="6167" y="940100"/>
                </a:lnTo>
                <a:lnTo>
                  <a:pt x="4723" y="927226"/>
                </a:lnTo>
                <a:lnTo>
                  <a:pt x="4723" y="835228"/>
                </a:lnTo>
                <a:lnTo>
                  <a:pt x="3149" y="822338"/>
                </a:lnTo>
                <a:lnTo>
                  <a:pt x="3149" y="757918"/>
                </a:lnTo>
                <a:lnTo>
                  <a:pt x="1574" y="746918"/>
                </a:lnTo>
                <a:lnTo>
                  <a:pt x="1574" y="710044"/>
                </a:lnTo>
                <a:lnTo>
                  <a:pt x="0" y="699044"/>
                </a:lnTo>
                <a:lnTo>
                  <a:pt x="0" y="408395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6768118" y="2538893"/>
            <a:ext cx="606369" cy="818774"/>
          </a:xfrm>
          <a:custGeom>
            <a:avLst/>
            <a:gdLst/>
            <a:ahLst/>
            <a:cxnLst/>
            <a:rect l="l" t="t" r="r" b="b"/>
            <a:pathLst>
              <a:path w="606369" h="818774">
                <a:moveTo>
                  <a:pt x="473968" y="493142"/>
                </a:moveTo>
                <a:lnTo>
                  <a:pt x="537872" y="511579"/>
                </a:lnTo>
                <a:lnTo>
                  <a:pt x="606369" y="599889"/>
                </a:lnTo>
                <a:lnTo>
                  <a:pt x="586161" y="750698"/>
                </a:lnTo>
                <a:lnTo>
                  <a:pt x="452054" y="818774"/>
                </a:lnTo>
                <a:lnTo>
                  <a:pt x="305612" y="638467"/>
                </a:lnTo>
                <a:lnTo>
                  <a:pt x="282123" y="399255"/>
                </a:lnTo>
                <a:lnTo>
                  <a:pt x="191712" y="149042"/>
                </a:lnTo>
                <a:lnTo>
                  <a:pt x="74926" y="27577"/>
                </a:lnTo>
                <a:lnTo>
                  <a:pt x="0" y="22155"/>
                </a:lnTo>
                <a:lnTo>
                  <a:pt x="6298" y="16577"/>
                </a:lnTo>
                <a:lnTo>
                  <a:pt x="10891" y="14718"/>
                </a:lnTo>
                <a:lnTo>
                  <a:pt x="15615" y="11000"/>
                </a:lnTo>
                <a:lnTo>
                  <a:pt x="20339" y="9295"/>
                </a:lnTo>
                <a:lnTo>
                  <a:pt x="26506" y="5577"/>
                </a:lnTo>
                <a:lnTo>
                  <a:pt x="32805" y="3718"/>
                </a:lnTo>
                <a:lnTo>
                  <a:pt x="37397" y="1859"/>
                </a:lnTo>
                <a:lnTo>
                  <a:pt x="42121" y="1859"/>
                </a:lnTo>
                <a:lnTo>
                  <a:pt x="49863" y="0"/>
                </a:lnTo>
                <a:lnTo>
                  <a:pt x="90410" y="0"/>
                </a:lnTo>
                <a:lnTo>
                  <a:pt x="96709" y="1859"/>
                </a:lnTo>
                <a:lnTo>
                  <a:pt x="104451" y="1859"/>
                </a:lnTo>
                <a:lnTo>
                  <a:pt x="110749" y="3718"/>
                </a:lnTo>
                <a:lnTo>
                  <a:pt x="118492" y="5577"/>
                </a:lnTo>
                <a:lnTo>
                  <a:pt x="126365" y="9295"/>
                </a:lnTo>
                <a:lnTo>
                  <a:pt x="134107" y="11000"/>
                </a:lnTo>
                <a:lnTo>
                  <a:pt x="140274" y="14718"/>
                </a:lnTo>
                <a:lnTo>
                  <a:pt x="146573" y="18436"/>
                </a:lnTo>
                <a:lnTo>
                  <a:pt x="154315" y="22155"/>
                </a:lnTo>
                <a:lnTo>
                  <a:pt x="162188" y="25718"/>
                </a:lnTo>
                <a:lnTo>
                  <a:pt x="168355" y="31295"/>
                </a:lnTo>
                <a:lnTo>
                  <a:pt x="176228" y="36873"/>
                </a:lnTo>
                <a:lnTo>
                  <a:pt x="182396" y="42295"/>
                </a:lnTo>
                <a:lnTo>
                  <a:pt x="190269" y="47873"/>
                </a:lnTo>
                <a:lnTo>
                  <a:pt x="196436" y="53450"/>
                </a:lnTo>
                <a:lnTo>
                  <a:pt x="202735" y="58873"/>
                </a:lnTo>
                <a:lnTo>
                  <a:pt x="207328" y="68169"/>
                </a:lnTo>
                <a:lnTo>
                  <a:pt x="215201" y="73591"/>
                </a:lnTo>
                <a:lnTo>
                  <a:pt x="219794" y="81028"/>
                </a:lnTo>
                <a:lnTo>
                  <a:pt x="226092" y="88310"/>
                </a:lnTo>
                <a:lnTo>
                  <a:pt x="232260" y="95746"/>
                </a:lnTo>
                <a:lnTo>
                  <a:pt x="236984" y="103028"/>
                </a:lnTo>
                <a:lnTo>
                  <a:pt x="241707" y="112324"/>
                </a:lnTo>
                <a:lnTo>
                  <a:pt x="246300" y="119606"/>
                </a:lnTo>
                <a:lnTo>
                  <a:pt x="251024" y="128746"/>
                </a:lnTo>
                <a:lnTo>
                  <a:pt x="254173" y="138042"/>
                </a:lnTo>
                <a:lnTo>
                  <a:pt x="258766" y="145324"/>
                </a:lnTo>
                <a:lnTo>
                  <a:pt x="263490" y="154620"/>
                </a:lnTo>
                <a:lnTo>
                  <a:pt x="266639" y="163761"/>
                </a:lnTo>
                <a:lnTo>
                  <a:pt x="269657" y="172902"/>
                </a:lnTo>
                <a:lnTo>
                  <a:pt x="272807" y="182197"/>
                </a:lnTo>
                <a:lnTo>
                  <a:pt x="275956" y="191338"/>
                </a:lnTo>
                <a:lnTo>
                  <a:pt x="279105" y="200634"/>
                </a:lnTo>
                <a:lnTo>
                  <a:pt x="282123" y="207916"/>
                </a:lnTo>
                <a:lnTo>
                  <a:pt x="285273" y="218916"/>
                </a:lnTo>
                <a:lnTo>
                  <a:pt x="286847" y="226352"/>
                </a:lnTo>
                <a:lnTo>
                  <a:pt x="289997" y="237353"/>
                </a:lnTo>
                <a:lnTo>
                  <a:pt x="291571" y="244789"/>
                </a:lnTo>
                <a:lnTo>
                  <a:pt x="294589" y="253930"/>
                </a:lnTo>
                <a:lnTo>
                  <a:pt x="296164" y="263071"/>
                </a:lnTo>
                <a:lnTo>
                  <a:pt x="297739" y="272367"/>
                </a:lnTo>
                <a:lnTo>
                  <a:pt x="299313" y="279648"/>
                </a:lnTo>
                <a:lnTo>
                  <a:pt x="302462" y="288944"/>
                </a:lnTo>
                <a:lnTo>
                  <a:pt x="304037" y="296226"/>
                </a:lnTo>
                <a:lnTo>
                  <a:pt x="305612" y="305522"/>
                </a:lnTo>
                <a:lnTo>
                  <a:pt x="307186" y="312804"/>
                </a:lnTo>
                <a:lnTo>
                  <a:pt x="307186" y="320240"/>
                </a:lnTo>
                <a:lnTo>
                  <a:pt x="308630" y="327522"/>
                </a:lnTo>
                <a:lnTo>
                  <a:pt x="310204" y="334959"/>
                </a:lnTo>
                <a:lnTo>
                  <a:pt x="311779" y="342240"/>
                </a:lnTo>
                <a:lnTo>
                  <a:pt x="313354" y="347818"/>
                </a:lnTo>
                <a:lnTo>
                  <a:pt x="314928" y="355099"/>
                </a:lnTo>
                <a:lnTo>
                  <a:pt x="316503" y="364395"/>
                </a:lnTo>
                <a:lnTo>
                  <a:pt x="318078" y="371677"/>
                </a:lnTo>
                <a:lnTo>
                  <a:pt x="319652" y="380818"/>
                </a:lnTo>
                <a:lnTo>
                  <a:pt x="321096" y="390114"/>
                </a:lnTo>
                <a:lnTo>
                  <a:pt x="322670" y="399255"/>
                </a:lnTo>
                <a:lnTo>
                  <a:pt x="324245" y="406691"/>
                </a:lnTo>
                <a:lnTo>
                  <a:pt x="325820" y="415832"/>
                </a:lnTo>
                <a:lnTo>
                  <a:pt x="328969" y="424973"/>
                </a:lnTo>
                <a:lnTo>
                  <a:pt x="330544" y="434269"/>
                </a:lnTo>
                <a:lnTo>
                  <a:pt x="332118" y="443410"/>
                </a:lnTo>
                <a:lnTo>
                  <a:pt x="333562" y="454410"/>
                </a:lnTo>
                <a:lnTo>
                  <a:pt x="335136" y="458128"/>
                </a:lnTo>
                <a:lnTo>
                  <a:pt x="336711" y="463705"/>
                </a:lnTo>
                <a:lnTo>
                  <a:pt x="336711" y="469128"/>
                </a:lnTo>
                <a:lnTo>
                  <a:pt x="338286" y="474706"/>
                </a:lnTo>
                <a:lnTo>
                  <a:pt x="341435" y="483846"/>
                </a:lnTo>
                <a:lnTo>
                  <a:pt x="343010" y="493142"/>
                </a:lnTo>
                <a:lnTo>
                  <a:pt x="344584" y="498565"/>
                </a:lnTo>
                <a:lnTo>
                  <a:pt x="346159" y="504142"/>
                </a:lnTo>
                <a:lnTo>
                  <a:pt x="347602" y="509720"/>
                </a:lnTo>
                <a:lnTo>
                  <a:pt x="347602" y="515142"/>
                </a:lnTo>
                <a:lnTo>
                  <a:pt x="350752" y="518861"/>
                </a:lnTo>
                <a:lnTo>
                  <a:pt x="350752" y="524438"/>
                </a:lnTo>
                <a:lnTo>
                  <a:pt x="353901" y="529861"/>
                </a:lnTo>
                <a:lnTo>
                  <a:pt x="353901" y="535438"/>
                </a:lnTo>
                <a:lnTo>
                  <a:pt x="355476" y="541016"/>
                </a:lnTo>
                <a:lnTo>
                  <a:pt x="357050" y="546438"/>
                </a:lnTo>
                <a:lnTo>
                  <a:pt x="358625" y="552016"/>
                </a:lnTo>
                <a:lnTo>
                  <a:pt x="358625" y="557438"/>
                </a:lnTo>
                <a:lnTo>
                  <a:pt x="361643" y="561157"/>
                </a:lnTo>
                <a:lnTo>
                  <a:pt x="363218" y="566734"/>
                </a:lnTo>
                <a:lnTo>
                  <a:pt x="364792" y="572157"/>
                </a:lnTo>
                <a:lnTo>
                  <a:pt x="366367" y="577734"/>
                </a:lnTo>
                <a:lnTo>
                  <a:pt x="367941" y="581452"/>
                </a:lnTo>
                <a:lnTo>
                  <a:pt x="369516" y="586875"/>
                </a:lnTo>
                <a:lnTo>
                  <a:pt x="371091" y="592452"/>
                </a:lnTo>
                <a:lnTo>
                  <a:pt x="372534" y="598030"/>
                </a:lnTo>
                <a:lnTo>
                  <a:pt x="374109" y="603452"/>
                </a:lnTo>
                <a:lnTo>
                  <a:pt x="377258" y="609030"/>
                </a:lnTo>
                <a:lnTo>
                  <a:pt x="378833" y="614607"/>
                </a:lnTo>
                <a:lnTo>
                  <a:pt x="380407" y="620030"/>
                </a:lnTo>
                <a:lnTo>
                  <a:pt x="381982" y="623748"/>
                </a:lnTo>
                <a:lnTo>
                  <a:pt x="385000" y="629326"/>
                </a:lnTo>
                <a:lnTo>
                  <a:pt x="386575" y="634748"/>
                </a:lnTo>
                <a:lnTo>
                  <a:pt x="388149" y="640326"/>
                </a:lnTo>
                <a:lnTo>
                  <a:pt x="392873" y="647608"/>
                </a:lnTo>
                <a:lnTo>
                  <a:pt x="397597" y="656903"/>
                </a:lnTo>
                <a:lnTo>
                  <a:pt x="403765" y="666060"/>
                </a:lnTo>
                <a:lnTo>
                  <a:pt x="406914" y="673419"/>
                </a:lnTo>
                <a:lnTo>
                  <a:pt x="413081" y="678934"/>
                </a:lnTo>
                <a:lnTo>
                  <a:pt x="419380" y="686294"/>
                </a:lnTo>
                <a:lnTo>
                  <a:pt x="425547" y="689981"/>
                </a:lnTo>
                <a:lnTo>
                  <a:pt x="430271" y="695496"/>
                </a:lnTo>
                <a:lnTo>
                  <a:pt x="438013" y="699168"/>
                </a:lnTo>
                <a:lnTo>
                  <a:pt x="444312" y="702856"/>
                </a:lnTo>
                <a:lnTo>
                  <a:pt x="450479" y="704699"/>
                </a:lnTo>
                <a:lnTo>
                  <a:pt x="455203" y="706528"/>
                </a:lnTo>
                <a:lnTo>
                  <a:pt x="461502" y="708371"/>
                </a:lnTo>
                <a:lnTo>
                  <a:pt x="478560" y="708371"/>
                </a:lnTo>
                <a:lnTo>
                  <a:pt x="484859" y="706528"/>
                </a:lnTo>
                <a:lnTo>
                  <a:pt x="491026" y="704699"/>
                </a:lnTo>
                <a:lnTo>
                  <a:pt x="497325" y="702856"/>
                </a:lnTo>
                <a:lnTo>
                  <a:pt x="501917" y="701012"/>
                </a:lnTo>
                <a:lnTo>
                  <a:pt x="506641" y="697340"/>
                </a:lnTo>
                <a:lnTo>
                  <a:pt x="511365" y="693653"/>
                </a:lnTo>
                <a:lnTo>
                  <a:pt x="515958" y="688137"/>
                </a:lnTo>
                <a:lnTo>
                  <a:pt x="519107" y="686294"/>
                </a:lnTo>
                <a:lnTo>
                  <a:pt x="523831" y="678934"/>
                </a:lnTo>
                <a:lnTo>
                  <a:pt x="526849" y="673419"/>
                </a:lnTo>
                <a:lnTo>
                  <a:pt x="528424" y="667903"/>
                </a:lnTo>
                <a:lnTo>
                  <a:pt x="531573" y="662326"/>
                </a:lnTo>
                <a:lnTo>
                  <a:pt x="533148" y="655044"/>
                </a:lnTo>
                <a:lnTo>
                  <a:pt x="534723" y="647608"/>
                </a:lnTo>
                <a:lnTo>
                  <a:pt x="534723" y="623748"/>
                </a:lnTo>
                <a:lnTo>
                  <a:pt x="533148" y="614607"/>
                </a:lnTo>
                <a:lnTo>
                  <a:pt x="533148" y="609030"/>
                </a:lnTo>
                <a:lnTo>
                  <a:pt x="529999" y="601593"/>
                </a:lnTo>
                <a:lnTo>
                  <a:pt x="528424" y="592452"/>
                </a:lnTo>
                <a:lnTo>
                  <a:pt x="525406" y="586875"/>
                </a:lnTo>
                <a:lnTo>
                  <a:pt x="522257" y="579593"/>
                </a:lnTo>
                <a:lnTo>
                  <a:pt x="517533" y="574016"/>
                </a:lnTo>
                <a:lnTo>
                  <a:pt x="514383" y="568593"/>
                </a:lnTo>
                <a:lnTo>
                  <a:pt x="511365" y="563016"/>
                </a:lnTo>
                <a:lnTo>
                  <a:pt x="508216" y="557438"/>
                </a:lnTo>
                <a:lnTo>
                  <a:pt x="503492" y="552016"/>
                </a:lnTo>
                <a:lnTo>
                  <a:pt x="498899" y="546438"/>
                </a:lnTo>
                <a:lnTo>
                  <a:pt x="494175" y="542720"/>
                </a:lnTo>
                <a:lnTo>
                  <a:pt x="489452" y="539156"/>
                </a:lnTo>
                <a:lnTo>
                  <a:pt x="483284" y="535438"/>
                </a:lnTo>
                <a:lnTo>
                  <a:pt x="480135" y="531720"/>
                </a:lnTo>
                <a:lnTo>
                  <a:pt x="475411" y="528001"/>
                </a:lnTo>
                <a:lnTo>
                  <a:pt x="470818" y="524438"/>
                </a:lnTo>
                <a:lnTo>
                  <a:pt x="466094" y="520720"/>
                </a:lnTo>
                <a:lnTo>
                  <a:pt x="461502" y="518861"/>
                </a:lnTo>
                <a:lnTo>
                  <a:pt x="458352" y="515142"/>
                </a:lnTo>
                <a:lnTo>
                  <a:pt x="453628" y="513283"/>
                </a:lnTo>
                <a:lnTo>
                  <a:pt x="450479" y="511579"/>
                </a:lnTo>
                <a:lnTo>
                  <a:pt x="444312" y="507861"/>
                </a:lnTo>
                <a:lnTo>
                  <a:pt x="438013" y="506001"/>
                </a:lnTo>
                <a:lnTo>
                  <a:pt x="433420" y="506001"/>
                </a:lnTo>
                <a:lnTo>
                  <a:pt x="473968" y="493142"/>
                </a:lnTo>
                <a:close/>
              </a:path>
            </a:pathLst>
          </a:custGeom>
          <a:solidFill>
            <a:srgbClr val="2B6B1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6744761" y="3839702"/>
            <a:ext cx="369516" cy="689950"/>
          </a:xfrm>
          <a:custGeom>
            <a:avLst/>
            <a:gdLst/>
            <a:ahLst/>
            <a:cxnLst/>
            <a:rect l="l" t="t" r="r" b="b"/>
            <a:pathLst>
              <a:path w="369516" h="689950">
                <a:moveTo>
                  <a:pt x="1574" y="540923"/>
                </a:moveTo>
                <a:lnTo>
                  <a:pt x="3149" y="535407"/>
                </a:lnTo>
                <a:lnTo>
                  <a:pt x="3149" y="529876"/>
                </a:lnTo>
                <a:lnTo>
                  <a:pt x="4723" y="522517"/>
                </a:lnTo>
                <a:lnTo>
                  <a:pt x="4723" y="507799"/>
                </a:lnTo>
                <a:lnTo>
                  <a:pt x="6298" y="500439"/>
                </a:lnTo>
                <a:lnTo>
                  <a:pt x="6298" y="485721"/>
                </a:lnTo>
                <a:lnTo>
                  <a:pt x="7873" y="476534"/>
                </a:lnTo>
                <a:lnTo>
                  <a:pt x="7873" y="448925"/>
                </a:lnTo>
                <a:lnTo>
                  <a:pt x="9316" y="439738"/>
                </a:lnTo>
                <a:lnTo>
                  <a:pt x="9316" y="410286"/>
                </a:lnTo>
                <a:lnTo>
                  <a:pt x="10891" y="399255"/>
                </a:lnTo>
                <a:lnTo>
                  <a:pt x="10891" y="388208"/>
                </a:lnTo>
                <a:lnTo>
                  <a:pt x="12465" y="377177"/>
                </a:lnTo>
                <a:lnTo>
                  <a:pt x="12465" y="344053"/>
                </a:lnTo>
                <a:lnTo>
                  <a:pt x="14040" y="333022"/>
                </a:lnTo>
                <a:lnTo>
                  <a:pt x="14040" y="298054"/>
                </a:lnTo>
                <a:lnTo>
                  <a:pt x="15615" y="285179"/>
                </a:lnTo>
                <a:lnTo>
                  <a:pt x="15615" y="229993"/>
                </a:lnTo>
                <a:lnTo>
                  <a:pt x="17189" y="217103"/>
                </a:lnTo>
                <a:lnTo>
                  <a:pt x="17189" y="206072"/>
                </a:lnTo>
                <a:lnTo>
                  <a:pt x="18764" y="195026"/>
                </a:lnTo>
                <a:lnTo>
                  <a:pt x="18764" y="141668"/>
                </a:lnTo>
                <a:lnTo>
                  <a:pt x="20339" y="130637"/>
                </a:lnTo>
                <a:lnTo>
                  <a:pt x="20339" y="68076"/>
                </a:lnTo>
                <a:lnTo>
                  <a:pt x="21782" y="60717"/>
                </a:lnTo>
                <a:lnTo>
                  <a:pt x="21782" y="0"/>
                </a:lnTo>
                <a:lnTo>
                  <a:pt x="48289" y="75435"/>
                </a:lnTo>
                <a:lnTo>
                  <a:pt x="48289" y="80951"/>
                </a:lnTo>
                <a:lnTo>
                  <a:pt x="49863" y="84638"/>
                </a:lnTo>
                <a:lnTo>
                  <a:pt x="49863" y="99356"/>
                </a:lnTo>
                <a:lnTo>
                  <a:pt x="51438" y="104872"/>
                </a:lnTo>
                <a:lnTo>
                  <a:pt x="53013" y="112231"/>
                </a:lnTo>
                <a:lnTo>
                  <a:pt x="53013" y="119590"/>
                </a:lnTo>
                <a:lnTo>
                  <a:pt x="54587" y="126949"/>
                </a:lnTo>
                <a:lnTo>
                  <a:pt x="56162" y="134308"/>
                </a:lnTo>
                <a:lnTo>
                  <a:pt x="56162" y="141668"/>
                </a:lnTo>
                <a:lnTo>
                  <a:pt x="59311" y="150870"/>
                </a:lnTo>
                <a:lnTo>
                  <a:pt x="59311" y="160073"/>
                </a:lnTo>
                <a:lnTo>
                  <a:pt x="60755" y="167433"/>
                </a:lnTo>
                <a:lnTo>
                  <a:pt x="63904" y="176635"/>
                </a:lnTo>
                <a:lnTo>
                  <a:pt x="65478" y="185823"/>
                </a:lnTo>
                <a:lnTo>
                  <a:pt x="67053" y="195026"/>
                </a:lnTo>
                <a:lnTo>
                  <a:pt x="70202" y="204228"/>
                </a:lnTo>
                <a:lnTo>
                  <a:pt x="73220" y="211588"/>
                </a:lnTo>
                <a:lnTo>
                  <a:pt x="76370" y="220790"/>
                </a:lnTo>
                <a:lnTo>
                  <a:pt x="77944" y="229993"/>
                </a:lnTo>
                <a:lnTo>
                  <a:pt x="82668" y="237353"/>
                </a:lnTo>
                <a:lnTo>
                  <a:pt x="85686" y="246540"/>
                </a:lnTo>
                <a:lnTo>
                  <a:pt x="90410" y="253899"/>
                </a:lnTo>
                <a:lnTo>
                  <a:pt x="93560" y="263102"/>
                </a:lnTo>
                <a:lnTo>
                  <a:pt x="98284" y="268617"/>
                </a:lnTo>
                <a:lnTo>
                  <a:pt x="102876" y="275977"/>
                </a:lnTo>
                <a:lnTo>
                  <a:pt x="107600" y="281508"/>
                </a:lnTo>
                <a:lnTo>
                  <a:pt x="110749" y="288867"/>
                </a:lnTo>
                <a:lnTo>
                  <a:pt x="116917" y="292539"/>
                </a:lnTo>
                <a:lnTo>
                  <a:pt x="123215" y="299898"/>
                </a:lnTo>
                <a:lnTo>
                  <a:pt x="130957" y="307257"/>
                </a:lnTo>
                <a:lnTo>
                  <a:pt x="137256" y="318304"/>
                </a:lnTo>
                <a:lnTo>
                  <a:pt x="141849" y="321975"/>
                </a:lnTo>
                <a:lnTo>
                  <a:pt x="146573" y="327491"/>
                </a:lnTo>
                <a:lnTo>
                  <a:pt x="151165" y="333022"/>
                </a:lnTo>
                <a:lnTo>
                  <a:pt x="155889" y="338537"/>
                </a:lnTo>
                <a:lnTo>
                  <a:pt x="160613" y="344053"/>
                </a:lnTo>
                <a:lnTo>
                  <a:pt x="165206" y="349584"/>
                </a:lnTo>
                <a:lnTo>
                  <a:pt x="168355" y="355099"/>
                </a:lnTo>
                <a:lnTo>
                  <a:pt x="173079" y="362459"/>
                </a:lnTo>
                <a:lnTo>
                  <a:pt x="179247" y="367974"/>
                </a:lnTo>
                <a:lnTo>
                  <a:pt x="183970" y="373490"/>
                </a:lnTo>
                <a:lnTo>
                  <a:pt x="190138" y="380849"/>
                </a:lnTo>
                <a:lnTo>
                  <a:pt x="194862" y="388208"/>
                </a:lnTo>
                <a:lnTo>
                  <a:pt x="201160" y="393739"/>
                </a:lnTo>
                <a:lnTo>
                  <a:pt x="205753" y="401098"/>
                </a:lnTo>
                <a:lnTo>
                  <a:pt x="212052" y="408457"/>
                </a:lnTo>
                <a:lnTo>
                  <a:pt x="216644" y="415817"/>
                </a:lnTo>
                <a:lnTo>
                  <a:pt x="222943" y="421332"/>
                </a:lnTo>
                <a:lnTo>
                  <a:pt x="227667" y="428691"/>
                </a:lnTo>
                <a:lnTo>
                  <a:pt x="233834" y="436050"/>
                </a:lnTo>
                <a:lnTo>
                  <a:pt x="238558" y="445253"/>
                </a:lnTo>
                <a:lnTo>
                  <a:pt x="244726" y="452612"/>
                </a:lnTo>
                <a:lnTo>
                  <a:pt x="249449" y="459972"/>
                </a:lnTo>
                <a:lnTo>
                  <a:pt x="255617" y="467331"/>
                </a:lnTo>
                <a:lnTo>
                  <a:pt x="260341" y="474690"/>
                </a:lnTo>
                <a:lnTo>
                  <a:pt x="266508" y="482049"/>
                </a:lnTo>
                <a:lnTo>
                  <a:pt x="271232" y="489408"/>
                </a:lnTo>
                <a:lnTo>
                  <a:pt x="275956" y="494924"/>
                </a:lnTo>
                <a:lnTo>
                  <a:pt x="280549" y="504127"/>
                </a:lnTo>
                <a:lnTo>
                  <a:pt x="286847" y="509642"/>
                </a:lnTo>
                <a:lnTo>
                  <a:pt x="291571" y="518845"/>
                </a:lnTo>
                <a:lnTo>
                  <a:pt x="296164" y="524361"/>
                </a:lnTo>
                <a:lnTo>
                  <a:pt x="300888" y="533563"/>
                </a:lnTo>
                <a:lnTo>
                  <a:pt x="307055" y="539079"/>
                </a:lnTo>
                <a:lnTo>
                  <a:pt x="311779" y="546438"/>
                </a:lnTo>
                <a:lnTo>
                  <a:pt x="316503" y="551969"/>
                </a:lnTo>
                <a:lnTo>
                  <a:pt x="319521" y="559328"/>
                </a:lnTo>
                <a:lnTo>
                  <a:pt x="324245" y="566688"/>
                </a:lnTo>
                <a:lnTo>
                  <a:pt x="328969" y="572203"/>
                </a:lnTo>
                <a:lnTo>
                  <a:pt x="331987" y="579562"/>
                </a:lnTo>
                <a:lnTo>
                  <a:pt x="335136" y="586921"/>
                </a:lnTo>
                <a:lnTo>
                  <a:pt x="339860" y="592437"/>
                </a:lnTo>
                <a:lnTo>
                  <a:pt x="343010" y="597952"/>
                </a:lnTo>
                <a:lnTo>
                  <a:pt x="347602" y="603483"/>
                </a:lnTo>
                <a:lnTo>
                  <a:pt x="349177" y="608999"/>
                </a:lnTo>
                <a:lnTo>
                  <a:pt x="353901" y="614515"/>
                </a:lnTo>
                <a:lnTo>
                  <a:pt x="355476" y="620030"/>
                </a:lnTo>
                <a:lnTo>
                  <a:pt x="358494" y="623717"/>
                </a:lnTo>
                <a:lnTo>
                  <a:pt x="360068" y="629233"/>
                </a:lnTo>
                <a:lnTo>
                  <a:pt x="364792" y="636592"/>
                </a:lnTo>
                <a:lnTo>
                  <a:pt x="367941" y="645795"/>
                </a:lnTo>
                <a:lnTo>
                  <a:pt x="369516" y="653154"/>
                </a:lnTo>
                <a:lnTo>
                  <a:pt x="369516" y="662357"/>
                </a:lnTo>
                <a:lnTo>
                  <a:pt x="367941" y="667872"/>
                </a:lnTo>
                <a:lnTo>
                  <a:pt x="364792" y="671560"/>
                </a:lnTo>
                <a:lnTo>
                  <a:pt x="360068" y="675232"/>
                </a:lnTo>
                <a:lnTo>
                  <a:pt x="356919" y="677075"/>
                </a:lnTo>
                <a:lnTo>
                  <a:pt x="350752" y="680747"/>
                </a:lnTo>
                <a:lnTo>
                  <a:pt x="344453" y="682591"/>
                </a:lnTo>
                <a:lnTo>
                  <a:pt x="335136" y="684434"/>
                </a:lnTo>
                <a:lnTo>
                  <a:pt x="331987" y="684434"/>
                </a:lnTo>
                <a:lnTo>
                  <a:pt x="327394" y="686278"/>
                </a:lnTo>
                <a:lnTo>
                  <a:pt x="314928" y="686278"/>
                </a:lnTo>
                <a:lnTo>
                  <a:pt x="310204" y="688106"/>
                </a:lnTo>
                <a:lnTo>
                  <a:pt x="261915" y="688106"/>
                </a:lnTo>
                <a:lnTo>
                  <a:pt x="254042" y="689950"/>
                </a:lnTo>
                <a:lnTo>
                  <a:pt x="249449" y="688106"/>
                </a:lnTo>
                <a:lnTo>
                  <a:pt x="207328" y="688106"/>
                </a:lnTo>
                <a:lnTo>
                  <a:pt x="202604" y="686278"/>
                </a:lnTo>
                <a:lnTo>
                  <a:pt x="183970" y="686278"/>
                </a:lnTo>
                <a:lnTo>
                  <a:pt x="179247" y="684434"/>
                </a:lnTo>
                <a:lnTo>
                  <a:pt x="160613" y="684434"/>
                </a:lnTo>
                <a:lnTo>
                  <a:pt x="155889" y="682591"/>
                </a:lnTo>
                <a:lnTo>
                  <a:pt x="149722" y="682591"/>
                </a:lnTo>
                <a:lnTo>
                  <a:pt x="144998" y="680747"/>
                </a:lnTo>
                <a:lnTo>
                  <a:pt x="129383" y="680747"/>
                </a:lnTo>
                <a:lnTo>
                  <a:pt x="124659" y="678919"/>
                </a:lnTo>
                <a:lnTo>
                  <a:pt x="110749" y="678919"/>
                </a:lnTo>
                <a:lnTo>
                  <a:pt x="106026" y="677075"/>
                </a:lnTo>
                <a:lnTo>
                  <a:pt x="81094" y="677075"/>
                </a:lnTo>
                <a:lnTo>
                  <a:pt x="74795" y="675232"/>
                </a:lnTo>
                <a:lnTo>
                  <a:pt x="62329" y="675232"/>
                </a:lnTo>
                <a:lnTo>
                  <a:pt x="57736" y="673388"/>
                </a:lnTo>
                <a:lnTo>
                  <a:pt x="53013" y="671560"/>
                </a:lnTo>
                <a:lnTo>
                  <a:pt x="48289" y="669716"/>
                </a:lnTo>
                <a:lnTo>
                  <a:pt x="42121" y="669716"/>
                </a:lnTo>
                <a:lnTo>
                  <a:pt x="34248" y="664201"/>
                </a:lnTo>
                <a:lnTo>
                  <a:pt x="26506" y="660513"/>
                </a:lnTo>
                <a:lnTo>
                  <a:pt x="20339" y="654998"/>
                </a:lnTo>
                <a:lnTo>
                  <a:pt x="14040" y="647639"/>
                </a:lnTo>
                <a:lnTo>
                  <a:pt x="12465" y="643951"/>
                </a:lnTo>
                <a:lnTo>
                  <a:pt x="9316" y="638436"/>
                </a:lnTo>
                <a:lnTo>
                  <a:pt x="7873" y="634764"/>
                </a:lnTo>
                <a:lnTo>
                  <a:pt x="6298" y="629233"/>
                </a:lnTo>
                <a:lnTo>
                  <a:pt x="6298" y="623717"/>
                </a:lnTo>
                <a:lnTo>
                  <a:pt x="4723" y="618202"/>
                </a:lnTo>
                <a:lnTo>
                  <a:pt x="3149" y="612671"/>
                </a:lnTo>
                <a:lnTo>
                  <a:pt x="1574" y="607155"/>
                </a:lnTo>
                <a:lnTo>
                  <a:pt x="1574" y="583234"/>
                </a:lnTo>
                <a:lnTo>
                  <a:pt x="0" y="575875"/>
                </a:lnTo>
                <a:lnTo>
                  <a:pt x="1574" y="566688"/>
                </a:lnTo>
                <a:lnTo>
                  <a:pt x="1574" y="540923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8563895" y="3992417"/>
            <a:ext cx="162109" cy="542751"/>
          </a:xfrm>
          <a:custGeom>
            <a:avLst/>
            <a:gdLst/>
            <a:ahLst/>
            <a:cxnLst/>
            <a:rect l="l" t="t" r="r" b="b"/>
            <a:pathLst>
              <a:path w="162109" h="542751">
                <a:moveTo>
                  <a:pt x="132493" y="149027"/>
                </a:moveTo>
                <a:lnTo>
                  <a:pt x="135616" y="141668"/>
                </a:lnTo>
                <a:lnTo>
                  <a:pt x="137164" y="132465"/>
                </a:lnTo>
                <a:lnTo>
                  <a:pt x="138726" y="125106"/>
                </a:lnTo>
                <a:lnTo>
                  <a:pt x="140287" y="117746"/>
                </a:lnTo>
                <a:lnTo>
                  <a:pt x="141849" y="110387"/>
                </a:lnTo>
                <a:lnTo>
                  <a:pt x="143397" y="103028"/>
                </a:lnTo>
                <a:lnTo>
                  <a:pt x="144959" y="95669"/>
                </a:lnTo>
                <a:lnTo>
                  <a:pt x="144959" y="90153"/>
                </a:lnTo>
                <a:lnTo>
                  <a:pt x="148082" y="82794"/>
                </a:lnTo>
                <a:lnTo>
                  <a:pt x="148082" y="75435"/>
                </a:lnTo>
                <a:lnTo>
                  <a:pt x="149643" y="68076"/>
                </a:lnTo>
                <a:lnTo>
                  <a:pt x="151192" y="62545"/>
                </a:lnTo>
                <a:lnTo>
                  <a:pt x="152753" y="57029"/>
                </a:lnTo>
                <a:lnTo>
                  <a:pt x="152753" y="51514"/>
                </a:lnTo>
                <a:lnTo>
                  <a:pt x="154315" y="45998"/>
                </a:lnTo>
                <a:lnTo>
                  <a:pt x="154315" y="40467"/>
                </a:lnTo>
                <a:lnTo>
                  <a:pt x="155876" y="34952"/>
                </a:lnTo>
                <a:lnTo>
                  <a:pt x="155876" y="29436"/>
                </a:lnTo>
                <a:lnTo>
                  <a:pt x="157438" y="23921"/>
                </a:lnTo>
                <a:lnTo>
                  <a:pt x="158986" y="20233"/>
                </a:lnTo>
                <a:lnTo>
                  <a:pt x="160548" y="12874"/>
                </a:lnTo>
                <a:lnTo>
                  <a:pt x="160548" y="5515"/>
                </a:lnTo>
                <a:lnTo>
                  <a:pt x="162109" y="0"/>
                </a:lnTo>
                <a:lnTo>
                  <a:pt x="162109" y="222619"/>
                </a:lnTo>
                <a:lnTo>
                  <a:pt x="160548" y="235493"/>
                </a:lnTo>
                <a:lnTo>
                  <a:pt x="160548" y="379005"/>
                </a:lnTo>
                <a:lnTo>
                  <a:pt x="158986" y="388208"/>
                </a:lnTo>
                <a:lnTo>
                  <a:pt x="157438" y="399255"/>
                </a:lnTo>
                <a:lnTo>
                  <a:pt x="157438" y="425004"/>
                </a:lnTo>
                <a:lnTo>
                  <a:pt x="155876" y="434207"/>
                </a:lnTo>
                <a:lnTo>
                  <a:pt x="155876" y="458128"/>
                </a:lnTo>
                <a:lnTo>
                  <a:pt x="154315" y="463644"/>
                </a:lnTo>
                <a:lnTo>
                  <a:pt x="154315" y="476518"/>
                </a:lnTo>
                <a:lnTo>
                  <a:pt x="152753" y="482049"/>
                </a:lnTo>
                <a:lnTo>
                  <a:pt x="152753" y="485721"/>
                </a:lnTo>
                <a:lnTo>
                  <a:pt x="151192" y="491237"/>
                </a:lnTo>
                <a:lnTo>
                  <a:pt x="151192" y="498596"/>
                </a:lnTo>
                <a:lnTo>
                  <a:pt x="148082" y="504127"/>
                </a:lnTo>
                <a:lnTo>
                  <a:pt x="146520" y="509642"/>
                </a:lnTo>
                <a:lnTo>
                  <a:pt x="141849" y="517001"/>
                </a:lnTo>
                <a:lnTo>
                  <a:pt x="137164" y="520673"/>
                </a:lnTo>
                <a:lnTo>
                  <a:pt x="130931" y="526204"/>
                </a:lnTo>
                <a:lnTo>
                  <a:pt x="124698" y="529876"/>
                </a:lnTo>
                <a:lnTo>
                  <a:pt x="116904" y="533563"/>
                </a:lnTo>
                <a:lnTo>
                  <a:pt x="113781" y="535392"/>
                </a:lnTo>
                <a:lnTo>
                  <a:pt x="109109" y="535392"/>
                </a:lnTo>
                <a:lnTo>
                  <a:pt x="104438" y="537235"/>
                </a:lnTo>
                <a:lnTo>
                  <a:pt x="99753" y="539079"/>
                </a:lnTo>
                <a:lnTo>
                  <a:pt x="96643" y="539079"/>
                </a:lnTo>
                <a:lnTo>
                  <a:pt x="91959" y="540923"/>
                </a:lnTo>
                <a:lnTo>
                  <a:pt x="67027" y="540923"/>
                </a:lnTo>
                <a:lnTo>
                  <a:pt x="62342" y="542751"/>
                </a:lnTo>
                <a:lnTo>
                  <a:pt x="42082" y="542751"/>
                </a:lnTo>
                <a:lnTo>
                  <a:pt x="35849" y="540923"/>
                </a:lnTo>
                <a:lnTo>
                  <a:pt x="15588" y="540923"/>
                </a:lnTo>
                <a:lnTo>
                  <a:pt x="10904" y="537235"/>
                </a:lnTo>
                <a:lnTo>
                  <a:pt x="6232" y="535392"/>
                </a:lnTo>
                <a:lnTo>
                  <a:pt x="3109" y="535392"/>
                </a:lnTo>
                <a:lnTo>
                  <a:pt x="0" y="529876"/>
                </a:lnTo>
                <a:lnTo>
                  <a:pt x="0" y="524361"/>
                </a:lnTo>
                <a:lnTo>
                  <a:pt x="1548" y="517001"/>
                </a:lnTo>
                <a:lnTo>
                  <a:pt x="4671" y="509642"/>
                </a:lnTo>
                <a:lnTo>
                  <a:pt x="9342" y="500439"/>
                </a:lnTo>
                <a:lnTo>
                  <a:pt x="15588" y="491237"/>
                </a:lnTo>
                <a:lnTo>
                  <a:pt x="18698" y="483877"/>
                </a:lnTo>
                <a:lnTo>
                  <a:pt x="23370" y="478362"/>
                </a:lnTo>
                <a:lnTo>
                  <a:pt x="26493" y="472846"/>
                </a:lnTo>
                <a:lnTo>
                  <a:pt x="31164" y="467315"/>
                </a:lnTo>
                <a:lnTo>
                  <a:pt x="35849" y="459956"/>
                </a:lnTo>
                <a:lnTo>
                  <a:pt x="38959" y="452597"/>
                </a:lnTo>
                <a:lnTo>
                  <a:pt x="43643" y="447081"/>
                </a:lnTo>
                <a:lnTo>
                  <a:pt x="48315" y="439722"/>
                </a:lnTo>
                <a:lnTo>
                  <a:pt x="51438" y="432363"/>
                </a:lnTo>
                <a:lnTo>
                  <a:pt x="56109" y="425004"/>
                </a:lnTo>
                <a:lnTo>
                  <a:pt x="60781" y="415801"/>
                </a:lnTo>
                <a:lnTo>
                  <a:pt x="63904" y="408442"/>
                </a:lnTo>
                <a:lnTo>
                  <a:pt x="68575" y="401083"/>
                </a:lnTo>
                <a:lnTo>
                  <a:pt x="71698" y="393724"/>
                </a:lnTo>
                <a:lnTo>
                  <a:pt x="76370" y="384536"/>
                </a:lnTo>
                <a:lnTo>
                  <a:pt x="77931" y="377161"/>
                </a:lnTo>
                <a:lnTo>
                  <a:pt x="81054" y="371646"/>
                </a:lnTo>
                <a:lnTo>
                  <a:pt x="82616" y="366130"/>
                </a:lnTo>
                <a:lnTo>
                  <a:pt x="84164" y="360615"/>
                </a:lnTo>
                <a:lnTo>
                  <a:pt x="85726" y="355084"/>
                </a:lnTo>
                <a:lnTo>
                  <a:pt x="87287" y="349568"/>
                </a:lnTo>
                <a:lnTo>
                  <a:pt x="88849" y="344053"/>
                </a:lnTo>
                <a:lnTo>
                  <a:pt x="90410" y="336694"/>
                </a:lnTo>
                <a:lnTo>
                  <a:pt x="91959" y="331178"/>
                </a:lnTo>
                <a:lnTo>
                  <a:pt x="95082" y="325647"/>
                </a:lnTo>
                <a:lnTo>
                  <a:pt x="96643" y="318288"/>
                </a:lnTo>
                <a:lnTo>
                  <a:pt x="98205" y="312773"/>
                </a:lnTo>
                <a:lnTo>
                  <a:pt x="99753" y="305413"/>
                </a:lnTo>
                <a:lnTo>
                  <a:pt x="101315" y="298054"/>
                </a:lnTo>
                <a:lnTo>
                  <a:pt x="102876" y="290695"/>
                </a:lnTo>
                <a:lnTo>
                  <a:pt x="102876" y="283336"/>
                </a:lnTo>
                <a:lnTo>
                  <a:pt x="104438" y="275977"/>
                </a:lnTo>
                <a:lnTo>
                  <a:pt x="107548" y="268617"/>
                </a:lnTo>
                <a:lnTo>
                  <a:pt x="109109" y="261258"/>
                </a:lnTo>
                <a:lnTo>
                  <a:pt x="110671" y="252055"/>
                </a:lnTo>
                <a:lnTo>
                  <a:pt x="112232" y="244696"/>
                </a:lnTo>
                <a:lnTo>
                  <a:pt x="115342" y="237337"/>
                </a:lnTo>
                <a:lnTo>
                  <a:pt x="116904" y="228134"/>
                </a:lnTo>
                <a:lnTo>
                  <a:pt x="118465" y="220775"/>
                </a:lnTo>
                <a:lnTo>
                  <a:pt x="120027" y="213416"/>
                </a:lnTo>
                <a:lnTo>
                  <a:pt x="121575" y="204228"/>
                </a:lnTo>
                <a:lnTo>
                  <a:pt x="123137" y="196869"/>
                </a:lnTo>
                <a:lnTo>
                  <a:pt x="124698" y="189510"/>
                </a:lnTo>
                <a:lnTo>
                  <a:pt x="126260" y="180307"/>
                </a:lnTo>
                <a:lnTo>
                  <a:pt x="129370" y="172948"/>
                </a:lnTo>
                <a:lnTo>
                  <a:pt x="130931" y="165589"/>
                </a:lnTo>
                <a:lnTo>
                  <a:pt x="132493" y="156386"/>
                </a:lnTo>
                <a:lnTo>
                  <a:pt x="132493" y="149027"/>
                </a:lnTo>
                <a:close/>
              </a:path>
            </a:pathLst>
          </a:custGeom>
          <a:solidFill>
            <a:srgbClr val="66A2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8167951" y="2498456"/>
            <a:ext cx="495698" cy="469128"/>
          </a:xfrm>
          <a:custGeom>
            <a:avLst/>
            <a:gdLst/>
            <a:ahLst/>
            <a:cxnLst/>
            <a:rect l="l" t="t" r="r" b="b"/>
            <a:pathLst>
              <a:path w="495698" h="469128">
                <a:moveTo>
                  <a:pt x="459848" y="393677"/>
                </a:moveTo>
                <a:lnTo>
                  <a:pt x="455177" y="386395"/>
                </a:lnTo>
                <a:lnTo>
                  <a:pt x="452054" y="380818"/>
                </a:lnTo>
                <a:lnTo>
                  <a:pt x="447382" y="373536"/>
                </a:lnTo>
                <a:lnTo>
                  <a:pt x="444259" y="366099"/>
                </a:lnTo>
                <a:lnTo>
                  <a:pt x="439588" y="358818"/>
                </a:lnTo>
                <a:lnTo>
                  <a:pt x="434903" y="351381"/>
                </a:lnTo>
                <a:lnTo>
                  <a:pt x="428670" y="345959"/>
                </a:lnTo>
                <a:lnTo>
                  <a:pt x="423999" y="338522"/>
                </a:lnTo>
                <a:lnTo>
                  <a:pt x="417766" y="331085"/>
                </a:lnTo>
                <a:lnTo>
                  <a:pt x="413081" y="323804"/>
                </a:lnTo>
                <a:lnTo>
                  <a:pt x="405287" y="318226"/>
                </a:lnTo>
                <a:lnTo>
                  <a:pt x="399054" y="314663"/>
                </a:lnTo>
                <a:lnTo>
                  <a:pt x="392821" y="309085"/>
                </a:lnTo>
                <a:lnTo>
                  <a:pt x="385026" y="303508"/>
                </a:lnTo>
                <a:lnTo>
                  <a:pt x="377232" y="299944"/>
                </a:lnTo>
                <a:lnTo>
                  <a:pt x="369437" y="294367"/>
                </a:lnTo>
                <a:lnTo>
                  <a:pt x="361643" y="290648"/>
                </a:lnTo>
                <a:lnTo>
                  <a:pt x="356971" y="286930"/>
                </a:lnTo>
                <a:lnTo>
                  <a:pt x="352287" y="285226"/>
                </a:lnTo>
                <a:lnTo>
                  <a:pt x="347615" y="283367"/>
                </a:lnTo>
                <a:lnTo>
                  <a:pt x="342944" y="281508"/>
                </a:lnTo>
                <a:lnTo>
                  <a:pt x="338259" y="279648"/>
                </a:lnTo>
                <a:lnTo>
                  <a:pt x="333588" y="277789"/>
                </a:lnTo>
                <a:lnTo>
                  <a:pt x="328916" y="275930"/>
                </a:lnTo>
                <a:lnTo>
                  <a:pt x="324232" y="275930"/>
                </a:lnTo>
                <a:lnTo>
                  <a:pt x="319560" y="274071"/>
                </a:lnTo>
                <a:lnTo>
                  <a:pt x="313328" y="272212"/>
                </a:lnTo>
                <a:lnTo>
                  <a:pt x="308643" y="270508"/>
                </a:lnTo>
                <a:lnTo>
                  <a:pt x="302410" y="270508"/>
                </a:lnTo>
                <a:lnTo>
                  <a:pt x="297739" y="268648"/>
                </a:lnTo>
                <a:lnTo>
                  <a:pt x="293054" y="266789"/>
                </a:lnTo>
                <a:lnTo>
                  <a:pt x="288383" y="264930"/>
                </a:lnTo>
                <a:lnTo>
                  <a:pt x="283711" y="264930"/>
                </a:lnTo>
                <a:lnTo>
                  <a:pt x="279027" y="263071"/>
                </a:lnTo>
                <a:lnTo>
                  <a:pt x="272794" y="261212"/>
                </a:lnTo>
                <a:lnTo>
                  <a:pt x="268122" y="259353"/>
                </a:lnTo>
                <a:lnTo>
                  <a:pt x="261889" y="259353"/>
                </a:lnTo>
                <a:lnTo>
                  <a:pt x="257205" y="257493"/>
                </a:lnTo>
                <a:lnTo>
                  <a:pt x="250972" y="257493"/>
                </a:lnTo>
                <a:lnTo>
                  <a:pt x="246300" y="255789"/>
                </a:lnTo>
                <a:lnTo>
                  <a:pt x="235383" y="255789"/>
                </a:lnTo>
                <a:lnTo>
                  <a:pt x="229150" y="253930"/>
                </a:lnTo>
                <a:lnTo>
                  <a:pt x="218232" y="253930"/>
                </a:lnTo>
                <a:lnTo>
                  <a:pt x="213561" y="252071"/>
                </a:lnTo>
                <a:lnTo>
                  <a:pt x="207328" y="250212"/>
                </a:lnTo>
                <a:lnTo>
                  <a:pt x="196410" y="250212"/>
                </a:lnTo>
                <a:lnTo>
                  <a:pt x="191739" y="248353"/>
                </a:lnTo>
                <a:lnTo>
                  <a:pt x="187054" y="248353"/>
                </a:lnTo>
                <a:lnTo>
                  <a:pt x="182383" y="246493"/>
                </a:lnTo>
                <a:lnTo>
                  <a:pt x="171478" y="246493"/>
                </a:lnTo>
                <a:lnTo>
                  <a:pt x="166794" y="244634"/>
                </a:lnTo>
                <a:lnTo>
                  <a:pt x="157438" y="244634"/>
                </a:lnTo>
                <a:lnTo>
                  <a:pt x="152766" y="242775"/>
                </a:lnTo>
                <a:lnTo>
                  <a:pt x="148095" y="242775"/>
                </a:lnTo>
                <a:lnTo>
                  <a:pt x="143410" y="241071"/>
                </a:lnTo>
                <a:lnTo>
                  <a:pt x="137177" y="241071"/>
                </a:lnTo>
                <a:lnTo>
                  <a:pt x="134067" y="239212"/>
                </a:lnTo>
                <a:lnTo>
                  <a:pt x="129383" y="239212"/>
                </a:lnTo>
                <a:lnTo>
                  <a:pt x="124711" y="237353"/>
                </a:lnTo>
                <a:lnTo>
                  <a:pt x="121588" y="237353"/>
                </a:lnTo>
                <a:lnTo>
                  <a:pt x="113794" y="235493"/>
                </a:lnTo>
                <a:lnTo>
                  <a:pt x="104451" y="233634"/>
                </a:lnTo>
                <a:lnTo>
                  <a:pt x="98205" y="231775"/>
                </a:lnTo>
                <a:lnTo>
                  <a:pt x="90410" y="229916"/>
                </a:lnTo>
                <a:lnTo>
                  <a:pt x="84177" y="228057"/>
                </a:lnTo>
                <a:lnTo>
                  <a:pt x="77944" y="226352"/>
                </a:lnTo>
                <a:lnTo>
                  <a:pt x="73273" y="222634"/>
                </a:lnTo>
                <a:lnTo>
                  <a:pt x="68588" y="218916"/>
                </a:lnTo>
                <a:lnTo>
                  <a:pt x="63917" y="215197"/>
                </a:lnTo>
                <a:lnTo>
                  <a:pt x="57684" y="213338"/>
                </a:lnTo>
                <a:lnTo>
                  <a:pt x="52999" y="207916"/>
                </a:lnTo>
                <a:lnTo>
                  <a:pt x="48328" y="204197"/>
                </a:lnTo>
                <a:lnTo>
                  <a:pt x="43657" y="200479"/>
                </a:lnTo>
                <a:lnTo>
                  <a:pt x="38972" y="196916"/>
                </a:lnTo>
                <a:lnTo>
                  <a:pt x="32739" y="187620"/>
                </a:lnTo>
                <a:lnTo>
                  <a:pt x="24944" y="178479"/>
                </a:lnTo>
                <a:lnTo>
                  <a:pt x="21835" y="174761"/>
                </a:lnTo>
                <a:lnTo>
                  <a:pt x="18712" y="169183"/>
                </a:lnTo>
                <a:lnTo>
                  <a:pt x="15588" y="163761"/>
                </a:lnTo>
                <a:lnTo>
                  <a:pt x="12479" y="160042"/>
                </a:lnTo>
                <a:lnTo>
                  <a:pt x="10917" y="152761"/>
                </a:lnTo>
                <a:lnTo>
                  <a:pt x="9356" y="147183"/>
                </a:lnTo>
                <a:lnTo>
                  <a:pt x="7794" y="141606"/>
                </a:lnTo>
                <a:lnTo>
                  <a:pt x="4684" y="136183"/>
                </a:lnTo>
                <a:lnTo>
                  <a:pt x="4684" y="130606"/>
                </a:lnTo>
                <a:lnTo>
                  <a:pt x="3123" y="125028"/>
                </a:lnTo>
                <a:lnTo>
                  <a:pt x="1561" y="117746"/>
                </a:lnTo>
                <a:lnTo>
                  <a:pt x="0" y="112169"/>
                </a:lnTo>
                <a:lnTo>
                  <a:pt x="0" y="82732"/>
                </a:lnTo>
                <a:lnTo>
                  <a:pt x="1561" y="75450"/>
                </a:lnTo>
                <a:lnTo>
                  <a:pt x="1561" y="69873"/>
                </a:lnTo>
                <a:lnTo>
                  <a:pt x="3123" y="64450"/>
                </a:lnTo>
                <a:lnTo>
                  <a:pt x="4684" y="57014"/>
                </a:lnTo>
                <a:lnTo>
                  <a:pt x="7794" y="51436"/>
                </a:lnTo>
                <a:lnTo>
                  <a:pt x="9356" y="46014"/>
                </a:lnTo>
                <a:lnTo>
                  <a:pt x="12479" y="40436"/>
                </a:lnTo>
                <a:lnTo>
                  <a:pt x="15588" y="36718"/>
                </a:lnTo>
                <a:lnTo>
                  <a:pt x="18712" y="31295"/>
                </a:lnTo>
                <a:lnTo>
                  <a:pt x="21835" y="27577"/>
                </a:lnTo>
                <a:lnTo>
                  <a:pt x="23383" y="23859"/>
                </a:lnTo>
                <a:lnTo>
                  <a:pt x="31177" y="16577"/>
                </a:lnTo>
                <a:lnTo>
                  <a:pt x="38972" y="12859"/>
                </a:lnTo>
                <a:lnTo>
                  <a:pt x="43657" y="9140"/>
                </a:lnTo>
                <a:lnTo>
                  <a:pt x="48328" y="7281"/>
                </a:lnTo>
                <a:lnTo>
                  <a:pt x="52999" y="5577"/>
                </a:lnTo>
                <a:lnTo>
                  <a:pt x="56122" y="5577"/>
                </a:lnTo>
                <a:lnTo>
                  <a:pt x="62355" y="3718"/>
                </a:lnTo>
                <a:lnTo>
                  <a:pt x="67040" y="1859"/>
                </a:lnTo>
                <a:lnTo>
                  <a:pt x="71711" y="0"/>
                </a:lnTo>
                <a:lnTo>
                  <a:pt x="102889" y="0"/>
                </a:lnTo>
                <a:lnTo>
                  <a:pt x="107561" y="1859"/>
                </a:lnTo>
                <a:lnTo>
                  <a:pt x="112232" y="3718"/>
                </a:lnTo>
                <a:lnTo>
                  <a:pt x="120027" y="5577"/>
                </a:lnTo>
                <a:lnTo>
                  <a:pt x="126273" y="9140"/>
                </a:lnTo>
                <a:lnTo>
                  <a:pt x="124711" y="9140"/>
                </a:lnTo>
                <a:lnTo>
                  <a:pt x="118478" y="11000"/>
                </a:lnTo>
                <a:lnTo>
                  <a:pt x="115355" y="12859"/>
                </a:lnTo>
                <a:lnTo>
                  <a:pt x="110684" y="16577"/>
                </a:lnTo>
                <a:lnTo>
                  <a:pt x="105999" y="18436"/>
                </a:lnTo>
                <a:lnTo>
                  <a:pt x="99766" y="22000"/>
                </a:lnTo>
                <a:lnTo>
                  <a:pt x="95095" y="25718"/>
                </a:lnTo>
                <a:lnTo>
                  <a:pt x="90410" y="29436"/>
                </a:lnTo>
                <a:lnTo>
                  <a:pt x="85739" y="33155"/>
                </a:lnTo>
                <a:lnTo>
                  <a:pt x="79506" y="38577"/>
                </a:lnTo>
                <a:lnTo>
                  <a:pt x="76383" y="44155"/>
                </a:lnTo>
                <a:lnTo>
                  <a:pt x="71711" y="49732"/>
                </a:lnTo>
                <a:lnTo>
                  <a:pt x="70150" y="55155"/>
                </a:lnTo>
                <a:lnTo>
                  <a:pt x="67040" y="62591"/>
                </a:lnTo>
                <a:lnTo>
                  <a:pt x="67040" y="69873"/>
                </a:lnTo>
                <a:lnTo>
                  <a:pt x="68588" y="79169"/>
                </a:lnTo>
                <a:lnTo>
                  <a:pt x="70150" y="82732"/>
                </a:lnTo>
                <a:lnTo>
                  <a:pt x="71711" y="86451"/>
                </a:lnTo>
                <a:lnTo>
                  <a:pt x="74821" y="92028"/>
                </a:lnTo>
                <a:lnTo>
                  <a:pt x="76383" y="97451"/>
                </a:lnTo>
                <a:lnTo>
                  <a:pt x="79506" y="103028"/>
                </a:lnTo>
                <a:lnTo>
                  <a:pt x="82616" y="106746"/>
                </a:lnTo>
                <a:lnTo>
                  <a:pt x="85739" y="112169"/>
                </a:lnTo>
                <a:lnTo>
                  <a:pt x="88862" y="117746"/>
                </a:lnTo>
                <a:lnTo>
                  <a:pt x="93533" y="121465"/>
                </a:lnTo>
                <a:lnTo>
                  <a:pt x="96656" y="126887"/>
                </a:lnTo>
                <a:lnTo>
                  <a:pt x="101328" y="132465"/>
                </a:lnTo>
                <a:lnTo>
                  <a:pt x="104451" y="138042"/>
                </a:lnTo>
                <a:lnTo>
                  <a:pt x="109122" y="141606"/>
                </a:lnTo>
                <a:lnTo>
                  <a:pt x="113794" y="147183"/>
                </a:lnTo>
                <a:lnTo>
                  <a:pt x="118478" y="150901"/>
                </a:lnTo>
                <a:lnTo>
                  <a:pt x="121588" y="156324"/>
                </a:lnTo>
                <a:lnTo>
                  <a:pt x="129383" y="163761"/>
                </a:lnTo>
                <a:lnTo>
                  <a:pt x="135616" y="172902"/>
                </a:lnTo>
                <a:lnTo>
                  <a:pt x="141862" y="178479"/>
                </a:lnTo>
                <a:lnTo>
                  <a:pt x="146533" y="182197"/>
                </a:lnTo>
                <a:lnTo>
                  <a:pt x="149643" y="183902"/>
                </a:lnTo>
                <a:lnTo>
                  <a:pt x="149643" y="185761"/>
                </a:lnTo>
                <a:lnTo>
                  <a:pt x="397492" y="242775"/>
                </a:lnTo>
                <a:lnTo>
                  <a:pt x="492588" y="314663"/>
                </a:lnTo>
                <a:lnTo>
                  <a:pt x="495698" y="415832"/>
                </a:lnTo>
                <a:lnTo>
                  <a:pt x="484793" y="469128"/>
                </a:lnTo>
                <a:lnTo>
                  <a:pt x="484793" y="461846"/>
                </a:lnTo>
                <a:lnTo>
                  <a:pt x="483232" y="456269"/>
                </a:lnTo>
                <a:lnTo>
                  <a:pt x="480109" y="448987"/>
                </a:lnTo>
                <a:lnTo>
                  <a:pt x="480109" y="443410"/>
                </a:lnTo>
                <a:lnTo>
                  <a:pt x="478560" y="437832"/>
                </a:lnTo>
                <a:lnTo>
                  <a:pt x="475437" y="432410"/>
                </a:lnTo>
                <a:lnTo>
                  <a:pt x="473876" y="426832"/>
                </a:lnTo>
                <a:lnTo>
                  <a:pt x="470766" y="421255"/>
                </a:lnTo>
                <a:lnTo>
                  <a:pt x="469204" y="413973"/>
                </a:lnTo>
                <a:lnTo>
                  <a:pt x="466081" y="408395"/>
                </a:lnTo>
                <a:lnTo>
                  <a:pt x="461410" y="401114"/>
                </a:lnTo>
                <a:lnTo>
                  <a:pt x="459848" y="393677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8197580" y="2505738"/>
            <a:ext cx="489452" cy="463705"/>
          </a:xfrm>
          <a:custGeom>
            <a:avLst/>
            <a:gdLst/>
            <a:ahLst/>
            <a:cxnLst/>
            <a:rect l="l" t="t" r="r" b="b"/>
            <a:pathLst>
              <a:path w="489452" h="463705">
                <a:moveTo>
                  <a:pt x="1548" y="112324"/>
                </a:moveTo>
                <a:lnTo>
                  <a:pt x="1548" y="106746"/>
                </a:lnTo>
                <a:lnTo>
                  <a:pt x="0" y="101324"/>
                </a:lnTo>
                <a:lnTo>
                  <a:pt x="0" y="82887"/>
                </a:lnTo>
                <a:lnTo>
                  <a:pt x="1548" y="73591"/>
                </a:lnTo>
                <a:lnTo>
                  <a:pt x="4671" y="66310"/>
                </a:lnTo>
                <a:lnTo>
                  <a:pt x="6232" y="60732"/>
                </a:lnTo>
                <a:lnTo>
                  <a:pt x="7781" y="55310"/>
                </a:lnTo>
                <a:lnTo>
                  <a:pt x="10904" y="49732"/>
                </a:lnTo>
                <a:lnTo>
                  <a:pt x="15575" y="38732"/>
                </a:lnTo>
                <a:lnTo>
                  <a:pt x="20260" y="33155"/>
                </a:lnTo>
                <a:lnTo>
                  <a:pt x="28054" y="24014"/>
                </a:lnTo>
                <a:lnTo>
                  <a:pt x="34287" y="18436"/>
                </a:lnTo>
                <a:lnTo>
                  <a:pt x="42082" y="13014"/>
                </a:lnTo>
                <a:lnTo>
                  <a:pt x="46753" y="11154"/>
                </a:lnTo>
                <a:lnTo>
                  <a:pt x="56109" y="5577"/>
                </a:lnTo>
                <a:lnTo>
                  <a:pt x="62342" y="3718"/>
                </a:lnTo>
                <a:lnTo>
                  <a:pt x="71698" y="1859"/>
                </a:lnTo>
                <a:lnTo>
                  <a:pt x="77931" y="1859"/>
                </a:lnTo>
                <a:lnTo>
                  <a:pt x="85726" y="0"/>
                </a:lnTo>
                <a:lnTo>
                  <a:pt x="91959" y="0"/>
                </a:lnTo>
                <a:lnTo>
                  <a:pt x="99753" y="1859"/>
                </a:lnTo>
                <a:lnTo>
                  <a:pt x="104438" y="1859"/>
                </a:lnTo>
                <a:lnTo>
                  <a:pt x="98192" y="5577"/>
                </a:lnTo>
                <a:lnTo>
                  <a:pt x="91959" y="11154"/>
                </a:lnTo>
                <a:lnTo>
                  <a:pt x="85726" y="14718"/>
                </a:lnTo>
                <a:lnTo>
                  <a:pt x="81054" y="22155"/>
                </a:lnTo>
                <a:lnTo>
                  <a:pt x="76370" y="27732"/>
                </a:lnTo>
                <a:lnTo>
                  <a:pt x="71698" y="33155"/>
                </a:lnTo>
                <a:lnTo>
                  <a:pt x="68575" y="40591"/>
                </a:lnTo>
                <a:lnTo>
                  <a:pt x="65465" y="47873"/>
                </a:lnTo>
                <a:lnTo>
                  <a:pt x="63904" y="55310"/>
                </a:lnTo>
                <a:lnTo>
                  <a:pt x="62342" y="64450"/>
                </a:lnTo>
                <a:lnTo>
                  <a:pt x="63904" y="71887"/>
                </a:lnTo>
                <a:lnTo>
                  <a:pt x="63904" y="81028"/>
                </a:lnTo>
                <a:lnTo>
                  <a:pt x="67027" y="88310"/>
                </a:lnTo>
                <a:lnTo>
                  <a:pt x="71698" y="97606"/>
                </a:lnTo>
                <a:lnTo>
                  <a:pt x="76370" y="106746"/>
                </a:lnTo>
                <a:lnTo>
                  <a:pt x="82603" y="116042"/>
                </a:lnTo>
                <a:lnTo>
                  <a:pt x="88849" y="121465"/>
                </a:lnTo>
                <a:lnTo>
                  <a:pt x="96643" y="128901"/>
                </a:lnTo>
                <a:lnTo>
                  <a:pt x="101315" y="130761"/>
                </a:lnTo>
                <a:lnTo>
                  <a:pt x="105986" y="134324"/>
                </a:lnTo>
                <a:lnTo>
                  <a:pt x="110671" y="136183"/>
                </a:lnTo>
                <a:lnTo>
                  <a:pt x="115342" y="139901"/>
                </a:lnTo>
                <a:lnTo>
                  <a:pt x="120014" y="143620"/>
                </a:lnTo>
                <a:lnTo>
                  <a:pt x="126260" y="145479"/>
                </a:lnTo>
                <a:lnTo>
                  <a:pt x="132493" y="149042"/>
                </a:lnTo>
                <a:lnTo>
                  <a:pt x="137164" y="150901"/>
                </a:lnTo>
                <a:lnTo>
                  <a:pt x="143397" y="152761"/>
                </a:lnTo>
                <a:lnTo>
                  <a:pt x="149643" y="156479"/>
                </a:lnTo>
                <a:lnTo>
                  <a:pt x="155876" y="158338"/>
                </a:lnTo>
                <a:lnTo>
                  <a:pt x="162109" y="161902"/>
                </a:lnTo>
                <a:lnTo>
                  <a:pt x="168342" y="163761"/>
                </a:lnTo>
                <a:lnTo>
                  <a:pt x="176137" y="165620"/>
                </a:lnTo>
                <a:lnTo>
                  <a:pt x="182370" y="167479"/>
                </a:lnTo>
                <a:lnTo>
                  <a:pt x="190164" y="169338"/>
                </a:lnTo>
                <a:lnTo>
                  <a:pt x="196397" y="171197"/>
                </a:lnTo>
                <a:lnTo>
                  <a:pt x="202630" y="171197"/>
                </a:lnTo>
                <a:lnTo>
                  <a:pt x="210424" y="173056"/>
                </a:lnTo>
                <a:lnTo>
                  <a:pt x="216671" y="174916"/>
                </a:lnTo>
                <a:lnTo>
                  <a:pt x="224465" y="176620"/>
                </a:lnTo>
                <a:lnTo>
                  <a:pt x="232260" y="176620"/>
                </a:lnTo>
                <a:lnTo>
                  <a:pt x="240041" y="178479"/>
                </a:lnTo>
                <a:lnTo>
                  <a:pt x="246287" y="180338"/>
                </a:lnTo>
                <a:lnTo>
                  <a:pt x="254082" y="180338"/>
                </a:lnTo>
                <a:lnTo>
                  <a:pt x="260314" y="182197"/>
                </a:lnTo>
                <a:lnTo>
                  <a:pt x="266547" y="182197"/>
                </a:lnTo>
                <a:lnTo>
                  <a:pt x="274342" y="184057"/>
                </a:lnTo>
                <a:lnTo>
                  <a:pt x="299287" y="184057"/>
                </a:lnTo>
                <a:lnTo>
                  <a:pt x="310191" y="185916"/>
                </a:lnTo>
                <a:lnTo>
                  <a:pt x="321109" y="187775"/>
                </a:lnTo>
                <a:lnTo>
                  <a:pt x="332013" y="189634"/>
                </a:lnTo>
                <a:lnTo>
                  <a:pt x="341369" y="191338"/>
                </a:lnTo>
                <a:lnTo>
                  <a:pt x="350725" y="195057"/>
                </a:lnTo>
                <a:lnTo>
                  <a:pt x="360068" y="196916"/>
                </a:lnTo>
                <a:lnTo>
                  <a:pt x="369424" y="198775"/>
                </a:lnTo>
                <a:lnTo>
                  <a:pt x="377219" y="202493"/>
                </a:lnTo>
                <a:lnTo>
                  <a:pt x="386575" y="204352"/>
                </a:lnTo>
                <a:lnTo>
                  <a:pt x="392808" y="207916"/>
                </a:lnTo>
                <a:lnTo>
                  <a:pt x="400602" y="211634"/>
                </a:lnTo>
                <a:lnTo>
                  <a:pt x="408397" y="215352"/>
                </a:lnTo>
                <a:lnTo>
                  <a:pt x="414630" y="219071"/>
                </a:lnTo>
                <a:lnTo>
                  <a:pt x="420863" y="222634"/>
                </a:lnTo>
                <a:lnTo>
                  <a:pt x="427096" y="226352"/>
                </a:lnTo>
                <a:lnTo>
                  <a:pt x="433342" y="230071"/>
                </a:lnTo>
                <a:lnTo>
                  <a:pt x="439575" y="233789"/>
                </a:lnTo>
                <a:lnTo>
                  <a:pt x="444246" y="239212"/>
                </a:lnTo>
                <a:lnTo>
                  <a:pt x="448931" y="242930"/>
                </a:lnTo>
                <a:lnTo>
                  <a:pt x="453602" y="246648"/>
                </a:lnTo>
                <a:lnTo>
                  <a:pt x="458274" y="252071"/>
                </a:lnTo>
                <a:lnTo>
                  <a:pt x="461397" y="257648"/>
                </a:lnTo>
                <a:lnTo>
                  <a:pt x="464520" y="261367"/>
                </a:lnTo>
                <a:lnTo>
                  <a:pt x="467630" y="266789"/>
                </a:lnTo>
                <a:lnTo>
                  <a:pt x="470753" y="272367"/>
                </a:lnTo>
                <a:lnTo>
                  <a:pt x="473863" y="277944"/>
                </a:lnTo>
                <a:lnTo>
                  <a:pt x="475424" y="283367"/>
                </a:lnTo>
                <a:lnTo>
                  <a:pt x="478547" y="288944"/>
                </a:lnTo>
                <a:lnTo>
                  <a:pt x="480095" y="294367"/>
                </a:lnTo>
                <a:lnTo>
                  <a:pt x="481657" y="299944"/>
                </a:lnTo>
                <a:lnTo>
                  <a:pt x="483219" y="305522"/>
                </a:lnTo>
                <a:lnTo>
                  <a:pt x="484780" y="309085"/>
                </a:lnTo>
                <a:lnTo>
                  <a:pt x="486342" y="314663"/>
                </a:lnTo>
                <a:lnTo>
                  <a:pt x="486342" y="320240"/>
                </a:lnTo>
                <a:lnTo>
                  <a:pt x="487890" y="325663"/>
                </a:lnTo>
                <a:lnTo>
                  <a:pt x="489452" y="331240"/>
                </a:lnTo>
                <a:lnTo>
                  <a:pt x="489452" y="358818"/>
                </a:lnTo>
                <a:lnTo>
                  <a:pt x="487890" y="364395"/>
                </a:lnTo>
                <a:lnTo>
                  <a:pt x="487890" y="369818"/>
                </a:lnTo>
                <a:lnTo>
                  <a:pt x="486342" y="375395"/>
                </a:lnTo>
                <a:lnTo>
                  <a:pt x="486342" y="380973"/>
                </a:lnTo>
                <a:lnTo>
                  <a:pt x="484780" y="386395"/>
                </a:lnTo>
                <a:lnTo>
                  <a:pt x="483219" y="391973"/>
                </a:lnTo>
                <a:lnTo>
                  <a:pt x="481657" y="397550"/>
                </a:lnTo>
                <a:lnTo>
                  <a:pt x="481657" y="402973"/>
                </a:lnTo>
                <a:lnTo>
                  <a:pt x="480095" y="408550"/>
                </a:lnTo>
                <a:lnTo>
                  <a:pt x="478547" y="412269"/>
                </a:lnTo>
                <a:lnTo>
                  <a:pt x="476986" y="417691"/>
                </a:lnTo>
                <a:lnTo>
                  <a:pt x="473863" y="423269"/>
                </a:lnTo>
                <a:lnTo>
                  <a:pt x="472301" y="428691"/>
                </a:lnTo>
                <a:lnTo>
                  <a:pt x="469191" y="437987"/>
                </a:lnTo>
                <a:lnTo>
                  <a:pt x="464520" y="445269"/>
                </a:lnTo>
                <a:lnTo>
                  <a:pt x="459835" y="454565"/>
                </a:lnTo>
                <a:lnTo>
                  <a:pt x="455164" y="463705"/>
                </a:lnTo>
                <a:lnTo>
                  <a:pt x="455164" y="436128"/>
                </a:lnTo>
                <a:lnTo>
                  <a:pt x="453602" y="430550"/>
                </a:lnTo>
                <a:lnTo>
                  <a:pt x="453602" y="410410"/>
                </a:lnTo>
                <a:lnTo>
                  <a:pt x="452041" y="404832"/>
                </a:lnTo>
                <a:lnTo>
                  <a:pt x="452041" y="401114"/>
                </a:lnTo>
                <a:lnTo>
                  <a:pt x="450479" y="390114"/>
                </a:lnTo>
                <a:lnTo>
                  <a:pt x="447369" y="382832"/>
                </a:lnTo>
                <a:lnTo>
                  <a:pt x="445808" y="373536"/>
                </a:lnTo>
                <a:lnTo>
                  <a:pt x="442685" y="364395"/>
                </a:lnTo>
                <a:lnTo>
                  <a:pt x="441136" y="356959"/>
                </a:lnTo>
                <a:lnTo>
                  <a:pt x="436452" y="347818"/>
                </a:lnTo>
                <a:lnTo>
                  <a:pt x="431780" y="340381"/>
                </a:lnTo>
                <a:lnTo>
                  <a:pt x="427096" y="331240"/>
                </a:lnTo>
                <a:lnTo>
                  <a:pt x="420863" y="323804"/>
                </a:lnTo>
                <a:lnTo>
                  <a:pt x="414630" y="316522"/>
                </a:lnTo>
                <a:lnTo>
                  <a:pt x="408397" y="307381"/>
                </a:lnTo>
                <a:lnTo>
                  <a:pt x="402164" y="299944"/>
                </a:lnTo>
                <a:lnTo>
                  <a:pt x="395931" y="292663"/>
                </a:lnTo>
                <a:lnTo>
                  <a:pt x="389685" y="287085"/>
                </a:lnTo>
                <a:lnTo>
                  <a:pt x="381903" y="279648"/>
                </a:lnTo>
                <a:lnTo>
                  <a:pt x="374109" y="272367"/>
                </a:lnTo>
                <a:lnTo>
                  <a:pt x="370986" y="270508"/>
                </a:lnTo>
                <a:lnTo>
                  <a:pt x="366314" y="266789"/>
                </a:lnTo>
                <a:lnTo>
                  <a:pt x="363191" y="264930"/>
                </a:lnTo>
                <a:lnTo>
                  <a:pt x="356958" y="261367"/>
                </a:lnTo>
                <a:lnTo>
                  <a:pt x="352274" y="259508"/>
                </a:lnTo>
                <a:lnTo>
                  <a:pt x="347602" y="255789"/>
                </a:lnTo>
                <a:lnTo>
                  <a:pt x="342931" y="253930"/>
                </a:lnTo>
                <a:lnTo>
                  <a:pt x="335136" y="250212"/>
                </a:lnTo>
                <a:lnTo>
                  <a:pt x="330452" y="248507"/>
                </a:lnTo>
                <a:lnTo>
                  <a:pt x="322657" y="244789"/>
                </a:lnTo>
                <a:lnTo>
                  <a:pt x="316424" y="242930"/>
                </a:lnTo>
                <a:lnTo>
                  <a:pt x="308630" y="241071"/>
                </a:lnTo>
                <a:lnTo>
                  <a:pt x="302397" y="239212"/>
                </a:lnTo>
                <a:lnTo>
                  <a:pt x="294602" y="237353"/>
                </a:lnTo>
                <a:lnTo>
                  <a:pt x="289931" y="235493"/>
                </a:lnTo>
                <a:lnTo>
                  <a:pt x="285246" y="235493"/>
                </a:lnTo>
                <a:lnTo>
                  <a:pt x="280575" y="233789"/>
                </a:lnTo>
                <a:lnTo>
                  <a:pt x="275903" y="233789"/>
                </a:lnTo>
                <a:lnTo>
                  <a:pt x="271219" y="231930"/>
                </a:lnTo>
                <a:lnTo>
                  <a:pt x="266547" y="230071"/>
                </a:lnTo>
                <a:lnTo>
                  <a:pt x="261876" y="230071"/>
                </a:lnTo>
                <a:lnTo>
                  <a:pt x="257191" y="228212"/>
                </a:lnTo>
                <a:lnTo>
                  <a:pt x="252520" y="228212"/>
                </a:lnTo>
                <a:lnTo>
                  <a:pt x="246287" y="226352"/>
                </a:lnTo>
                <a:lnTo>
                  <a:pt x="235369" y="226352"/>
                </a:lnTo>
                <a:lnTo>
                  <a:pt x="230698" y="224493"/>
                </a:lnTo>
                <a:lnTo>
                  <a:pt x="226013" y="224493"/>
                </a:lnTo>
                <a:lnTo>
                  <a:pt x="222904" y="222634"/>
                </a:lnTo>
                <a:lnTo>
                  <a:pt x="213548" y="222634"/>
                </a:lnTo>
                <a:lnTo>
                  <a:pt x="208876" y="220775"/>
                </a:lnTo>
                <a:lnTo>
                  <a:pt x="201082" y="220775"/>
                </a:lnTo>
                <a:lnTo>
                  <a:pt x="196397" y="219071"/>
                </a:lnTo>
                <a:lnTo>
                  <a:pt x="191726" y="219071"/>
                </a:lnTo>
                <a:lnTo>
                  <a:pt x="187054" y="217212"/>
                </a:lnTo>
                <a:lnTo>
                  <a:pt x="173014" y="217212"/>
                </a:lnTo>
                <a:lnTo>
                  <a:pt x="168342" y="215352"/>
                </a:lnTo>
                <a:lnTo>
                  <a:pt x="163671" y="215352"/>
                </a:lnTo>
                <a:lnTo>
                  <a:pt x="158986" y="213493"/>
                </a:lnTo>
                <a:lnTo>
                  <a:pt x="154315" y="213493"/>
                </a:lnTo>
                <a:lnTo>
                  <a:pt x="149643" y="211634"/>
                </a:lnTo>
                <a:lnTo>
                  <a:pt x="140287" y="211634"/>
                </a:lnTo>
                <a:lnTo>
                  <a:pt x="135603" y="209775"/>
                </a:lnTo>
                <a:lnTo>
                  <a:pt x="126260" y="209775"/>
                </a:lnTo>
                <a:lnTo>
                  <a:pt x="121575" y="207916"/>
                </a:lnTo>
                <a:lnTo>
                  <a:pt x="116904" y="206057"/>
                </a:lnTo>
                <a:lnTo>
                  <a:pt x="110671" y="206057"/>
                </a:lnTo>
                <a:lnTo>
                  <a:pt x="105986" y="204352"/>
                </a:lnTo>
                <a:lnTo>
                  <a:pt x="101315" y="202493"/>
                </a:lnTo>
                <a:lnTo>
                  <a:pt x="95082" y="202493"/>
                </a:lnTo>
                <a:lnTo>
                  <a:pt x="90397" y="200634"/>
                </a:lnTo>
                <a:lnTo>
                  <a:pt x="84164" y="200634"/>
                </a:lnTo>
                <a:lnTo>
                  <a:pt x="79493" y="196916"/>
                </a:lnTo>
                <a:lnTo>
                  <a:pt x="73260" y="195057"/>
                </a:lnTo>
                <a:lnTo>
                  <a:pt x="68575" y="193197"/>
                </a:lnTo>
                <a:lnTo>
                  <a:pt x="62342" y="191338"/>
                </a:lnTo>
                <a:lnTo>
                  <a:pt x="57671" y="187775"/>
                </a:lnTo>
                <a:lnTo>
                  <a:pt x="52986" y="184057"/>
                </a:lnTo>
                <a:lnTo>
                  <a:pt x="48315" y="182197"/>
                </a:lnTo>
                <a:lnTo>
                  <a:pt x="43643" y="178479"/>
                </a:lnTo>
                <a:lnTo>
                  <a:pt x="35849" y="171197"/>
                </a:lnTo>
                <a:lnTo>
                  <a:pt x="28054" y="165620"/>
                </a:lnTo>
                <a:lnTo>
                  <a:pt x="21821" y="156479"/>
                </a:lnTo>
                <a:lnTo>
                  <a:pt x="15575" y="149042"/>
                </a:lnTo>
                <a:lnTo>
                  <a:pt x="10904" y="139901"/>
                </a:lnTo>
                <a:lnTo>
                  <a:pt x="6232" y="130761"/>
                </a:lnTo>
                <a:lnTo>
                  <a:pt x="4671" y="121465"/>
                </a:lnTo>
                <a:lnTo>
                  <a:pt x="1548" y="1123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317594" y="2443301"/>
            <a:ext cx="394382" cy="189479"/>
          </a:xfrm>
          <a:custGeom>
            <a:avLst/>
            <a:gdLst/>
            <a:ahLst/>
            <a:cxnLst/>
            <a:rect l="l" t="t" r="r" b="b"/>
            <a:pathLst>
              <a:path w="394382" h="189479">
                <a:moveTo>
                  <a:pt x="105999" y="1859"/>
                </a:moveTo>
                <a:lnTo>
                  <a:pt x="113794" y="0"/>
                </a:lnTo>
                <a:lnTo>
                  <a:pt x="272794" y="0"/>
                </a:lnTo>
                <a:lnTo>
                  <a:pt x="279027" y="1859"/>
                </a:lnTo>
                <a:lnTo>
                  <a:pt x="293054" y="1859"/>
                </a:lnTo>
                <a:lnTo>
                  <a:pt x="297739" y="3563"/>
                </a:lnTo>
                <a:lnTo>
                  <a:pt x="314876" y="3563"/>
                </a:lnTo>
                <a:lnTo>
                  <a:pt x="319560" y="5422"/>
                </a:lnTo>
                <a:lnTo>
                  <a:pt x="328916" y="5422"/>
                </a:lnTo>
                <a:lnTo>
                  <a:pt x="333588" y="7281"/>
                </a:lnTo>
                <a:lnTo>
                  <a:pt x="338259" y="7281"/>
                </a:lnTo>
                <a:lnTo>
                  <a:pt x="341382" y="9140"/>
                </a:lnTo>
                <a:lnTo>
                  <a:pt x="349177" y="11000"/>
                </a:lnTo>
                <a:lnTo>
                  <a:pt x="353848" y="12859"/>
                </a:lnTo>
                <a:lnTo>
                  <a:pt x="358533" y="16577"/>
                </a:lnTo>
                <a:lnTo>
                  <a:pt x="360081" y="18281"/>
                </a:lnTo>
                <a:lnTo>
                  <a:pt x="364766" y="23859"/>
                </a:lnTo>
                <a:lnTo>
                  <a:pt x="367876" y="33000"/>
                </a:lnTo>
                <a:lnTo>
                  <a:pt x="370999" y="36718"/>
                </a:lnTo>
                <a:lnTo>
                  <a:pt x="372560" y="42295"/>
                </a:lnTo>
                <a:lnTo>
                  <a:pt x="374122" y="47718"/>
                </a:lnTo>
                <a:lnTo>
                  <a:pt x="374122" y="55155"/>
                </a:lnTo>
                <a:lnTo>
                  <a:pt x="377232" y="60732"/>
                </a:lnTo>
                <a:lnTo>
                  <a:pt x="378793" y="68014"/>
                </a:lnTo>
                <a:lnTo>
                  <a:pt x="380355" y="75450"/>
                </a:lnTo>
                <a:lnTo>
                  <a:pt x="380355" y="82732"/>
                </a:lnTo>
                <a:lnTo>
                  <a:pt x="381916" y="90169"/>
                </a:lnTo>
                <a:lnTo>
                  <a:pt x="383465" y="97451"/>
                </a:lnTo>
                <a:lnTo>
                  <a:pt x="385026" y="104887"/>
                </a:lnTo>
                <a:lnTo>
                  <a:pt x="385026" y="114028"/>
                </a:lnTo>
                <a:lnTo>
                  <a:pt x="386588" y="119606"/>
                </a:lnTo>
                <a:lnTo>
                  <a:pt x="388149" y="126887"/>
                </a:lnTo>
                <a:lnTo>
                  <a:pt x="389698" y="134324"/>
                </a:lnTo>
                <a:lnTo>
                  <a:pt x="389698" y="141606"/>
                </a:lnTo>
                <a:lnTo>
                  <a:pt x="391259" y="147183"/>
                </a:lnTo>
                <a:lnTo>
                  <a:pt x="391259" y="154465"/>
                </a:lnTo>
                <a:lnTo>
                  <a:pt x="392821" y="160042"/>
                </a:lnTo>
                <a:lnTo>
                  <a:pt x="392821" y="174761"/>
                </a:lnTo>
                <a:lnTo>
                  <a:pt x="394382" y="182042"/>
                </a:lnTo>
                <a:lnTo>
                  <a:pt x="394382" y="189479"/>
                </a:lnTo>
                <a:lnTo>
                  <a:pt x="171478" y="117746"/>
                </a:lnTo>
                <a:lnTo>
                  <a:pt x="363204" y="123169"/>
                </a:lnTo>
                <a:lnTo>
                  <a:pt x="121588" y="60732"/>
                </a:lnTo>
                <a:lnTo>
                  <a:pt x="339821" y="55155"/>
                </a:lnTo>
                <a:lnTo>
                  <a:pt x="0" y="7281"/>
                </a:lnTo>
                <a:lnTo>
                  <a:pt x="6246" y="7281"/>
                </a:lnTo>
                <a:lnTo>
                  <a:pt x="14040" y="5422"/>
                </a:lnTo>
                <a:lnTo>
                  <a:pt x="32739" y="5422"/>
                </a:lnTo>
                <a:lnTo>
                  <a:pt x="37410" y="3563"/>
                </a:lnTo>
                <a:lnTo>
                  <a:pt x="54561" y="3563"/>
                </a:lnTo>
                <a:lnTo>
                  <a:pt x="60794" y="1859"/>
                </a:lnTo>
                <a:lnTo>
                  <a:pt x="105999" y="185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264608" y="2785387"/>
            <a:ext cx="436452" cy="575952"/>
          </a:xfrm>
          <a:custGeom>
            <a:avLst/>
            <a:gdLst/>
            <a:ahLst/>
            <a:cxnLst/>
            <a:rect l="l" t="t" r="r" b="b"/>
            <a:pathLst>
              <a:path w="436452" h="575952">
                <a:moveTo>
                  <a:pt x="416191" y="474767"/>
                </a:moveTo>
                <a:lnTo>
                  <a:pt x="420863" y="483955"/>
                </a:lnTo>
                <a:lnTo>
                  <a:pt x="423986" y="491314"/>
                </a:lnTo>
                <a:lnTo>
                  <a:pt x="427109" y="500517"/>
                </a:lnTo>
                <a:lnTo>
                  <a:pt x="430219" y="507876"/>
                </a:lnTo>
                <a:lnTo>
                  <a:pt x="431780" y="515235"/>
                </a:lnTo>
                <a:lnTo>
                  <a:pt x="433342" y="522594"/>
                </a:lnTo>
                <a:lnTo>
                  <a:pt x="433342" y="529954"/>
                </a:lnTo>
                <a:lnTo>
                  <a:pt x="434903" y="535469"/>
                </a:lnTo>
                <a:lnTo>
                  <a:pt x="436452" y="542828"/>
                </a:lnTo>
                <a:lnTo>
                  <a:pt x="436452" y="563078"/>
                </a:lnTo>
                <a:lnTo>
                  <a:pt x="434903" y="572281"/>
                </a:lnTo>
                <a:lnTo>
                  <a:pt x="434903" y="575952"/>
                </a:lnTo>
                <a:lnTo>
                  <a:pt x="433342" y="572281"/>
                </a:lnTo>
                <a:lnTo>
                  <a:pt x="431780" y="568593"/>
                </a:lnTo>
                <a:lnTo>
                  <a:pt x="427109" y="563078"/>
                </a:lnTo>
                <a:lnTo>
                  <a:pt x="423986" y="553875"/>
                </a:lnTo>
                <a:lnTo>
                  <a:pt x="419314" y="546516"/>
                </a:lnTo>
                <a:lnTo>
                  <a:pt x="416191" y="541000"/>
                </a:lnTo>
                <a:lnTo>
                  <a:pt x="413068" y="535469"/>
                </a:lnTo>
                <a:lnTo>
                  <a:pt x="409958" y="529954"/>
                </a:lnTo>
                <a:lnTo>
                  <a:pt x="406835" y="524438"/>
                </a:lnTo>
                <a:lnTo>
                  <a:pt x="402164" y="517079"/>
                </a:lnTo>
                <a:lnTo>
                  <a:pt x="399041" y="509720"/>
                </a:lnTo>
                <a:lnTo>
                  <a:pt x="395931" y="504204"/>
                </a:lnTo>
                <a:lnTo>
                  <a:pt x="391246" y="496845"/>
                </a:lnTo>
                <a:lnTo>
                  <a:pt x="386575" y="489486"/>
                </a:lnTo>
                <a:lnTo>
                  <a:pt x="381903" y="482127"/>
                </a:lnTo>
                <a:lnTo>
                  <a:pt x="375657" y="474767"/>
                </a:lnTo>
                <a:lnTo>
                  <a:pt x="369424" y="467393"/>
                </a:lnTo>
                <a:lnTo>
                  <a:pt x="364753" y="458205"/>
                </a:lnTo>
                <a:lnTo>
                  <a:pt x="358520" y="449003"/>
                </a:lnTo>
                <a:lnTo>
                  <a:pt x="353835" y="441643"/>
                </a:lnTo>
                <a:lnTo>
                  <a:pt x="347602" y="434284"/>
                </a:lnTo>
                <a:lnTo>
                  <a:pt x="339808" y="425081"/>
                </a:lnTo>
                <a:lnTo>
                  <a:pt x="333575" y="415832"/>
                </a:lnTo>
                <a:lnTo>
                  <a:pt x="325780" y="406691"/>
                </a:lnTo>
                <a:lnTo>
                  <a:pt x="317986" y="399255"/>
                </a:lnTo>
                <a:lnTo>
                  <a:pt x="311753" y="388254"/>
                </a:lnTo>
                <a:lnTo>
                  <a:pt x="305520" y="379114"/>
                </a:lnTo>
                <a:lnTo>
                  <a:pt x="299287" y="371677"/>
                </a:lnTo>
                <a:lnTo>
                  <a:pt x="293041" y="364395"/>
                </a:lnTo>
                <a:lnTo>
                  <a:pt x="286808" y="355099"/>
                </a:lnTo>
                <a:lnTo>
                  <a:pt x="282136" y="345959"/>
                </a:lnTo>
                <a:lnTo>
                  <a:pt x="275903" y="338677"/>
                </a:lnTo>
                <a:lnTo>
                  <a:pt x="271219" y="331240"/>
                </a:lnTo>
                <a:lnTo>
                  <a:pt x="266547" y="322099"/>
                </a:lnTo>
                <a:lnTo>
                  <a:pt x="261876" y="314663"/>
                </a:lnTo>
                <a:lnTo>
                  <a:pt x="258753" y="305522"/>
                </a:lnTo>
                <a:lnTo>
                  <a:pt x="254082" y="299944"/>
                </a:lnTo>
                <a:lnTo>
                  <a:pt x="249397" y="290803"/>
                </a:lnTo>
                <a:lnTo>
                  <a:pt x="246287" y="283367"/>
                </a:lnTo>
                <a:lnTo>
                  <a:pt x="241602" y="276085"/>
                </a:lnTo>
                <a:lnTo>
                  <a:pt x="236931" y="268648"/>
                </a:lnTo>
                <a:lnTo>
                  <a:pt x="233808" y="261367"/>
                </a:lnTo>
                <a:lnTo>
                  <a:pt x="230698" y="252071"/>
                </a:lnTo>
                <a:lnTo>
                  <a:pt x="227575" y="244789"/>
                </a:lnTo>
                <a:lnTo>
                  <a:pt x="222904" y="237353"/>
                </a:lnTo>
                <a:lnTo>
                  <a:pt x="219781" y="230071"/>
                </a:lnTo>
                <a:lnTo>
                  <a:pt x="215109" y="220930"/>
                </a:lnTo>
                <a:lnTo>
                  <a:pt x="210424" y="213493"/>
                </a:lnTo>
                <a:lnTo>
                  <a:pt x="205753" y="206212"/>
                </a:lnTo>
                <a:lnTo>
                  <a:pt x="202643" y="196916"/>
                </a:lnTo>
                <a:lnTo>
                  <a:pt x="197959" y="187775"/>
                </a:lnTo>
                <a:lnTo>
                  <a:pt x="193287" y="178479"/>
                </a:lnTo>
                <a:lnTo>
                  <a:pt x="188603" y="171197"/>
                </a:lnTo>
                <a:lnTo>
                  <a:pt x="183931" y="162056"/>
                </a:lnTo>
                <a:lnTo>
                  <a:pt x="179260" y="152761"/>
                </a:lnTo>
                <a:lnTo>
                  <a:pt x="173014" y="143620"/>
                </a:lnTo>
                <a:lnTo>
                  <a:pt x="166781" y="134324"/>
                </a:lnTo>
                <a:lnTo>
                  <a:pt x="163671" y="128901"/>
                </a:lnTo>
                <a:lnTo>
                  <a:pt x="160548" y="123324"/>
                </a:lnTo>
                <a:lnTo>
                  <a:pt x="157438" y="119606"/>
                </a:lnTo>
                <a:lnTo>
                  <a:pt x="154315" y="114183"/>
                </a:lnTo>
                <a:lnTo>
                  <a:pt x="148082" y="106746"/>
                </a:lnTo>
                <a:lnTo>
                  <a:pt x="141849" y="97606"/>
                </a:lnTo>
                <a:lnTo>
                  <a:pt x="135603" y="90169"/>
                </a:lnTo>
                <a:lnTo>
                  <a:pt x="127808" y="82887"/>
                </a:lnTo>
                <a:lnTo>
                  <a:pt x="121575" y="75450"/>
                </a:lnTo>
                <a:lnTo>
                  <a:pt x="113781" y="68169"/>
                </a:lnTo>
                <a:lnTo>
                  <a:pt x="105986" y="60732"/>
                </a:lnTo>
                <a:lnTo>
                  <a:pt x="99753" y="55310"/>
                </a:lnTo>
                <a:lnTo>
                  <a:pt x="91959" y="49732"/>
                </a:lnTo>
                <a:lnTo>
                  <a:pt x="85726" y="44155"/>
                </a:lnTo>
                <a:lnTo>
                  <a:pt x="77931" y="38732"/>
                </a:lnTo>
                <a:lnTo>
                  <a:pt x="71698" y="35014"/>
                </a:lnTo>
                <a:lnTo>
                  <a:pt x="63904" y="29436"/>
                </a:lnTo>
                <a:lnTo>
                  <a:pt x="57671" y="27732"/>
                </a:lnTo>
                <a:lnTo>
                  <a:pt x="51438" y="24014"/>
                </a:lnTo>
                <a:lnTo>
                  <a:pt x="45205" y="20295"/>
                </a:lnTo>
                <a:lnTo>
                  <a:pt x="38959" y="16577"/>
                </a:lnTo>
                <a:lnTo>
                  <a:pt x="32726" y="13014"/>
                </a:lnTo>
                <a:lnTo>
                  <a:pt x="28054" y="11154"/>
                </a:lnTo>
                <a:lnTo>
                  <a:pt x="23370" y="7436"/>
                </a:lnTo>
                <a:lnTo>
                  <a:pt x="18698" y="5577"/>
                </a:lnTo>
                <a:lnTo>
                  <a:pt x="14027" y="5577"/>
                </a:lnTo>
                <a:lnTo>
                  <a:pt x="6232" y="1859"/>
                </a:lnTo>
                <a:lnTo>
                  <a:pt x="0" y="0"/>
                </a:lnTo>
                <a:lnTo>
                  <a:pt x="10904" y="0"/>
                </a:lnTo>
                <a:lnTo>
                  <a:pt x="15575" y="1859"/>
                </a:lnTo>
                <a:lnTo>
                  <a:pt x="26493" y="1859"/>
                </a:lnTo>
                <a:lnTo>
                  <a:pt x="32726" y="3718"/>
                </a:lnTo>
                <a:lnTo>
                  <a:pt x="37410" y="5577"/>
                </a:lnTo>
                <a:lnTo>
                  <a:pt x="43643" y="7436"/>
                </a:lnTo>
                <a:lnTo>
                  <a:pt x="51438" y="9295"/>
                </a:lnTo>
                <a:lnTo>
                  <a:pt x="57671" y="11154"/>
                </a:lnTo>
                <a:lnTo>
                  <a:pt x="63904" y="14718"/>
                </a:lnTo>
                <a:lnTo>
                  <a:pt x="73260" y="16577"/>
                </a:lnTo>
                <a:lnTo>
                  <a:pt x="81054" y="20295"/>
                </a:lnTo>
                <a:lnTo>
                  <a:pt x="87287" y="22155"/>
                </a:lnTo>
                <a:lnTo>
                  <a:pt x="95082" y="27732"/>
                </a:lnTo>
                <a:lnTo>
                  <a:pt x="104438" y="29436"/>
                </a:lnTo>
                <a:lnTo>
                  <a:pt x="112232" y="35014"/>
                </a:lnTo>
                <a:lnTo>
                  <a:pt x="120027" y="40591"/>
                </a:lnTo>
                <a:lnTo>
                  <a:pt x="127808" y="47873"/>
                </a:lnTo>
                <a:lnTo>
                  <a:pt x="135603" y="53450"/>
                </a:lnTo>
                <a:lnTo>
                  <a:pt x="143397" y="59028"/>
                </a:lnTo>
                <a:lnTo>
                  <a:pt x="152753" y="66310"/>
                </a:lnTo>
                <a:lnTo>
                  <a:pt x="158986" y="75450"/>
                </a:lnTo>
                <a:lnTo>
                  <a:pt x="168342" y="82887"/>
                </a:lnTo>
                <a:lnTo>
                  <a:pt x="174575" y="92028"/>
                </a:lnTo>
                <a:lnTo>
                  <a:pt x="179260" y="95746"/>
                </a:lnTo>
                <a:lnTo>
                  <a:pt x="182370" y="99465"/>
                </a:lnTo>
                <a:lnTo>
                  <a:pt x="185493" y="104887"/>
                </a:lnTo>
                <a:lnTo>
                  <a:pt x="188603" y="110465"/>
                </a:lnTo>
                <a:lnTo>
                  <a:pt x="194849" y="119606"/>
                </a:lnTo>
                <a:lnTo>
                  <a:pt x="202643" y="128901"/>
                </a:lnTo>
                <a:lnTo>
                  <a:pt x="208876" y="138042"/>
                </a:lnTo>
                <a:lnTo>
                  <a:pt x="213548" y="149042"/>
                </a:lnTo>
                <a:lnTo>
                  <a:pt x="219781" y="158338"/>
                </a:lnTo>
                <a:lnTo>
                  <a:pt x="224465" y="165620"/>
                </a:lnTo>
                <a:lnTo>
                  <a:pt x="229137" y="174916"/>
                </a:lnTo>
                <a:lnTo>
                  <a:pt x="233808" y="184057"/>
                </a:lnTo>
                <a:lnTo>
                  <a:pt x="238493" y="191493"/>
                </a:lnTo>
                <a:lnTo>
                  <a:pt x="243164" y="198775"/>
                </a:lnTo>
                <a:lnTo>
                  <a:pt x="246287" y="206212"/>
                </a:lnTo>
                <a:lnTo>
                  <a:pt x="249397" y="215352"/>
                </a:lnTo>
                <a:lnTo>
                  <a:pt x="254082" y="222634"/>
                </a:lnTo>
                <a:lnTo>
                  <a:pt x="257191" y="230071"/>
                </a:lnTo>
                <a:lnTo>
                  <a:pt x="261876" y="237353"/>
                </a:lnTo>
                <a:lnTo>
                  <a:pt x="263424" y="244789"/>
                </a:lnTo>
                <a:lnTo>
                  <a:pt x="268109" y="250367"/>
                </a:lnTo>
                <a:lnTo>
                  <a:pt x="271219" y="257648"/>
                </a:lnTo>
                <a:lnTo>
                  <a:pt x="274342" y="265085"/>
                </a:lnTo>
                <a:lnTo>
                  <a:pt x="277465" y="272367"/>
                </a:lnTo>
                <a:lnTo>
                  <a:pt x="280575" y="277944"/>
                </a:lnTo>
                <a:lnTo>
                  <a:pt x="283698" y="285226"/>
                </a:lnTo>
                <a:lnTo>
                  <a:pt x="286808" y="290803"/>
                </a:lnTo>
                <a:lnTo>
                  <a:pt x="289931" y="298085"/>
                </a:lnTo>
                <a:lnTo>
                  <a:pt x="294602" y="301803"/>
                </a:lnTo>
                <a:lnTo>
                  <a:pt x="296164" y="309240"/>
                </a:lnTo>
                <a:lnTo>
                  <a:pt x="300835" y="314663"/>
                </a:lnTo>
                <a:lnTo>
                  <a:pt x="303958" y="322099"/>
                </a:lnTo>
                <a:lnTo>
                  <a:pt x="307081" y="327522"/>
                </a:lnTo>
                <a:lnTo>
                  <a:pt x="311753" y="334959"/>
                </a:lnTo>
                <a:lnTo>
                  <a:pt x="316424" y="340381"/>
                </a:lnTo>
                <a:lnTo>
                  <a:pt x="319547" y="347818"/>
                </a:lnTo>
                <a:lnTo>
                  <a:pt x="325780" y="353395"/>
                </a:lnTo>
                <a:lnTo>
                  <a:pt x="330452" y="358818"/>
                </a:lnTo>
                <a:lnTo>
                  <a:pt x="335136" y="364395"/>
                </a:lnTo>
                <a:lnTo>
                  <a:pt x="339808" y="368114"/>
                </a:lnTo>
                <a:lnTo>
                  <a:pt x="344492" y="373536"/>
                </a:lnTo>
                <a:lnTo>
                  <a:pt x="349164" y="379114"/>
                </a:lnTo>
                <a:lnTo>
                  <a:pt x="353835" y="384536"/>
                </a:lnTo>
                <a:lnTo>
                  <a:pt x="356958" y="391973"/>
                </a:lnTo>
                <a:lnTo>
                  <a:pt x="361630" y="395691"/>
                </a:lnTo>
                <a:lnTo>
                  <a:pt x="366314" y="401114"/>
                </a:lnTo>
                <a:lnTo>
                  <a:pt x="369424" y="406691"/>
                </a:lnTo>
                <a:lnTo>
                  <a:pt x="374109" y="412269"/>
                </a:lnTo>
                <a:lnTo>
                  <a:pt x="377219" y="415832"/>
                </a:lnTo>
                <a:lnTo>
                  <a:pt x="380342" y="421410"/>
                </a:lnTo>
                <a:lnTo>
                  <a:pt x="385013" y="426925"/>
                </a:lnTo>
                <a:lnTo>
                  <a:pt x="388136" y="432441"/>
                </a:lnTo>
                <a:lnTo>
                  <a:pt x="394369" y="439800"/>
                </a:lnTo>
                <a:lnTo>
                  <a:pt x="402164" y="449003"/>
                </a:lnTo>
                <a:lnTo>
                  <a:pt x="406835" y="458205"/>
                </a:lnTo>
                <a:lnTo>
                  <a:pt x="411520" y="467393"/>
                </a:lnTo>
                <a:lnTo>
                  <a:pt x="416191" y="474767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7022292" y="2456160"/>
            <a:ext cx="458221" cy="772714"/>
          </a:xfrm>
          <a:custGeom>
            <a:avLst/>
            <a:gdLst/>
            <a:ahLst/>
            <a:cxnLst/>
            <a:rect l="l" t="t" r="r" b="b"/>
            <a:pathLst>
              <a:path w="458221" h="772714">
                <a:moveTo>
                  <a:pt x="322670" y="101169"/>
                </a:moveTo>
                <a:lnTo>
                  <a:pt x="322670" y="108451"/>
                </a:lnTo>
                <a:lnTo>
                  <a:pt x="321096" y="117746"/>
                </a:lnTo>
                <a:lnTo>
                  <a:pt x="322670" y="125028"/>
                </a:lnTo>
                <a:lnTo>
                  <a:pt x="322670" y="141606"/>
                </a:lnTo>
                <a:lnTo>
                  <a:pt x="324245" y="150901"/>
                </a:lnTo>
                <a:lnTo>
                  <a:pt x="325688" y="160042"/>
                </a:lnTo>
                <a:lnTo>
                  <a:pt x="327263" y="169183"/>
                </a:lnTo>
                <a:lnTo>
                  <a:pt x="328838" y="174761"/>
                </a:lnTo>
                <a:lnTo>
                  <a:pt x="328838" y="180338"/>
                </a:lnTo>
                <a:lnTo>
                  <a:pt x="330412" y="185761"/>
                </a:lnTo>
                <a:lnTo>
                  <a:pt x="331987" y="191338"/>
                </a:lnTo>
                <a:lnTo>
                  <a:pt x="333562" y="195057"/>
                </a:lnTo>
                <a:lnTo>
                  <a:pt x="335136" y="200479"/>
                </a:lnTo>
                <a:lnTo>
                  <a:pt x="336711" y="206057"/>
                </a:lnTo>
                <a:lnTo>
                  <a:pt x="338154" y="213338"/>
                </a:lnTo>
                <a:lnTo>
                  <a:pt x="341304" y="218916"/>
                </a:lnTo>
                <a:lnTo>
                  <a:pt x="342878" y="222634"/>
                </a:lnTo>
                <a:lnTo>
                  <a:pt x="344453" y="229916"/>
                </a:lnTo>
                <a:lnTo>
                  <a:pt x="346028" y="237353"/>
                </a:lnTo>
                <a:lnTo>
                  <a:pt x="347602" y="242775"/>
                </a:lnTo>
                <a:lnTo>
                  <a:pt x="349177" y="250212"/>
                </a:lnTo>
                <a:lnTo>
                  <a:pt x="350620" y="255634"/>
                </a:lnTo>
                <a:lnTo>
                  <a:pt x="352195" y="263071"/>
                </a:lnTo>
                <a:lnTo>
                  <a:pt x="355344" y="270353"/>
                </a:lnTo>
                <a:lnTo>
                  <a:pt x="356919" y="277789"/>
                </a:lnTo>
                <a:lnTo>
                  <a:pt x="358494" y="285071"/>
                </a:lnTo>
                <a:lnTo>
                  <a:pt x="360068" y="292508"/>
                </a:lnTo>
                <a:lnTo>
                  <a:pt x="361643" y="298085"/>
                </a:lnTo>
                <a:lnTo>
                  <a:pt x="364661" y="305367"/>
                </a:lnTo>
                <a:lnTo>
                  <a:pt x="366236" y="312804"/>
                </a:lnTo>
                <a:lnTo>
                  <a:pt x="367810" y="321944"/>
                </a:lnTo>
                <a:lnTo>
                  <a:pt x="370960" y="329226"/>
                </a:lnTo>
                <a:lnTo>
                  <a:pt x="370960" y="336663"/>
                </a:lnTo>
                <a:lnTo>
                  <a:pt x="374109" y="345804"/>
                </a:lnTo>
                <a:lnTo>
                  <a:pt x="375683" y="353240"/>
                </a:lnTo>
                <a:lnTo>
                  <a:pt x="377127" y="360522"/>
                </a:lnTo>
                <a:lnTo>
                  <a:pt x="378702" y="367959"/>
                </a:lnTo>
                <a:lnTo>
                  <a:pt x="381851" y="377100"/>
                </a:lnTo>
                <a:lnTo>
                  <a:pt x="383425" y="384536"/>
                </a:lnTo>
                <a:lnTo>
                  <a:pt x="385000" y="391818"/>
                </a:lnTo>
                <a:lnTo>
                  <a:pt x="386575" y="401114"/>
                </a:lnTo>
                <a:lnTo>
                  <a:pt x="389593" y="408395"/>
                </a:lnTo>
                <a:lnTo>
                  <a:pt x="391167" y="417691"/>
                </a:lnTo>
                <a:lnTo>
                  <a:pt x="392742" y="424973"/>
                </a:lnTo>
                <a:lnTo>
                  <a:pt x="395891" y="430550"/>
                </a:lnTo>
                <a:lnTo>
                  <a:pt x="397466" y="437832"/>
                </a:lnTo>
                <a:lnTo>
                  <a:pt x="399041" y="447128"/>
                </a:lnTo>
                <a:lnTo>
                  <a:pt x="402059" y="454410"/>
                </a:lnTo>
                <a:lnTo>
                  <a:pt x="403633" y="461846"/>
                </a:lnTo>
                <a:lnTo>
                  <a:pt x="405208" y="469128"/>
                </a:lnTo>
                <a:lnTo>
                  <a:pt x="406783" y="478269"/>
                </a:lnTo>
                <a:lnTo>
                  <a:pt x="409932" y="483846"/>
                </a:lnTo>
                <a:lnTo>
                  <a:pt x="411507" y="491283"/>
                </a:lnTo>
                <a:lnTo>
                  <a:pt x="413081" y="498565"/>
                </a:lnTo>
                <a:lnTo>
                  <a:pt x="414656" y="506001"/>
                </a:lnTo>
                <a:lnTo>
                  <a:pt x="416099" y="511424"/>
                </a:lnTo>
                <a:lnTo>
                  <a:pt x="417674" y="518861"/>
                </a:lnTo>
                <a:lnTo>
                  <a:pt x="419249" y="526142"/>
                </a:lnTo>
                <a:lnTo>
                  <a:pt x="420823" y="533579"/>
                </a:lnTo>
                <a:lnTo>
                  <a:pt x="423973" y="539002"/>
                </a:lnTo>
                <a:lnTo>
                  <a:pt x="423973" y="544579"/>
                </a:lnTo>
                <a:lnTo>
                  <a:pt x="425547" y="551861"/>
                </a:lnTo>
                <a:lnTo>
                  <a:pt x="427122" y="557438"/>
                </a:lnTo>
                <a:lnTo>
                  <a:pt x="430140" y="563016"/>
                </a:lnTo>
                <a:lnTo>
                  <a:pt x="431715" y="568438"/>
                </a:lnTo>
                <a:lnTo>
                  <a:pt x="433289" y="574016"/>
                </a:lnTo>
                <a:lnTo>
                  <a:pt x="433289" y="579593"/>
                </a:lnTo>
                <a:lnTo>
                  <a:pt x="436438" y="588734"/>
                </a:lnTo>
                <a:lnTo>
                  <a:pt x="439588" y="597875"/>
                </a:lnTo>
                <a:lnTo>
                  <a:pt x="441031" y="605312"/>
                </a:lnTo>
                <a:lnTo>
                  <a:pt x="444180" y="614453"/>
                </a:lnTo>
                <a:lnTo>
                  <a:pt x="445755" y="620030"/>
                </a:lnTo>
                <a:lnTo>
                  <a:pt x="448904" y="625453"/>
                </a:lnTo>
                <a:lnTo>
                  <a:pt x="450479" y="631030"/>
                </a:lnTo>
                <a:lnTo>
                  <a:pt x="452054" y="638467"/>
                </a:lnTo>
                <a:lnTo>
                  <a:pt x="453497" y="643889"/>
                </a:lnTo>
                <a:lnTo>
                  <a:pt x="455072" y="649467"/>
                </a:lnTo>
                <a:lnTo>
                  <a:pt x="456646" y="656748"/>
                </a:lnTo>
                <a:lnTo>
                  <a:pt x="456646" y="667903"/>
                </a:lnTo>
                <a:lnTo>
                  <a:pt x="458221" y="673326"/>
                </a:lnTo>
                <a:lnTo>
                  <a:pt x="458221" y="693622"/>
                </a:lnTo>
                <a:lnTo>
                  <a:pt x="456646" y="699044"/>
                </a:lnTo>
                <a:lnTo>
                  <a:pt x="455072" y="704622"/>
                </a:lnTo>
                <a:lnTo>
                  <a:pt x="455072" y="713763"/>
                </a:lnTo>
                <a:lnTo>
                  <a:pt x="452054" y="723059"/>
                </a:lnTo>
                <a:lnTo>
                  <a:pt x="448904" y="730340"/>
                </a:lnTo>
                <a:lnTo>
                  <a:pt x="445755" y="739636"/>
                </a:lnTo>
                <a:lnTo>
                  <a:pt x="442606" y="748792"/>
                </a:lnTo>
                <a:lnTo>
                  <a:pt x="438013" y="756152"/>
                </a:lnTo>
                <a:lnTo>
                  <a:pt x="433289" y="765355"/>
                </a:lnTo>
                <a:lnTo>
                  <a:pt x="427122" y="772714"/>
                </a:lnTo>
                <a:lnTo>
                  <a:pt x="427122" y="769026"/>
                </a:lnTo>
                <a:lnTo>
                  <a:pt x="428565" y="763511"/>
                </a:lnTo>
                <a:lnTo>
                  <a:pt x="428565" y="724918"/>
                </a:lnTo>
                <a:lnTo>
                  <a:pt x="427122" y="719340"/>
                </a:lnTo>
                <a:lnTo>
                  <a:pt x="427122" y="697340"/>
                </a:lnTo>
                <a:lnTo>
                  <a:pt x="425547" y="691763"/>
                </a:lnTo>
                <a:lnTo>
                  <a:pt x="425547" y="684326"/>
                </a:lnTo>
                <a:lnTo>
                  <a:pt x="423973" y="677044"/>
                </a:lnTo>
                <a:lnTo>
                  <a:pt x="423973" y="669608"/>
                </a:lnTo>
                <a:lnTo>
                  <a:pt x="420823" y="662326"/>
                </a:lnTo>
                <a:lnTo>
                  <a:pt x="420823" y="653185"/>
                </a:lnTo>
                <a:lnTo>
                  <a:pt x="419249" y="645748"/>
                </a:lnTo>
                <a:lnTo>
                  <a:pt x="417674" y="636608"/>
                </a:lnTo>
                <a:lnTo>
                  <a:pt x="414656" y="629171"/>
                </a:lnTo>
                <a:lnTo>
                  <a:pt x="413081" y="620030"/>
                </a:lnTo>
                <a:lnTo>
                  <a:pt x="409932" y="612593"/>
                </a:lnTo>
                <a:lnTo>
                  <a:pt x="406783" y="603452"/>
                </a:lnTo>
                <a:lnTo>
                  <a:pt x="403633" y="596016"/>
                </a:lnTo>
                <a:lnTo>
                  <a:pt x="254042" y="481987"/>
                </a:lnTo>
                <a:lnTo>
                  <a:pt x="392742" y="524283"/>
                </a:lnTo>
                <a:lnTo>
                  <a:pt x="180821" y="397395"/>
                </a:lnTo>
                <a:lnTo>
                  <a:pt x="383425" y="456269"/>
                </a:lnTo>
                <a:lnTo>
                  <a:pt x="155889" y="309085"/>
                </a:lnTo>
                <a:lnTo>
                  <a:pt x="344453" y="358663"/>
                </a:lnTo>
                <a:lnTo>
                  <a:pt x="79388" y="217057"/>
                </a:lnTo>
                <a:lnTo>
                  <a:pt x="319521" y="272212"/>
                </a:lnTo>
                <a:lnTo>
                  <a:pt x="38972" y="121465"/>
                </a:lnTo>
                <a:lnTo>
                  <a:pt x="293015" y="187620"/>
                </a:lnTo>
                <a:lnTo>
                  <a:pt x="0" y="47873"/>
                </a:lnTo>
                <a:lnTo>
                  <a:pt x="283698" y="115887"/>
                </a:lnTo>
                <a:lnTo>
                  <a:pt x="46714" y="0"/>
                </a:lnTo>
                <a:lnTo>
                  <a:pt x="293015" y="66155"/>
                </a:lnTo>
                <a:lnTo>
                  <a:pt x="197880" y="0"/>
                </a:lnTo>
                <a:lnTo>
                  <a:pt x="352195" y="11000"/>
                </a:lnTo>
                <a:lnTo>
                  <a:pt x="350620" y="14718"/>
                </a:lnTo>
                <a:lnTo>
                  <a:pt x="347602" y="16577"/>
                </a:lnTo>
                <a:lnTo>
                  <a:pt x="344453" y="23859"/>
                </a:lnTo>
                <a:lnTo>
                  <a:pt x="341304" y="29436"/>
                </a:lnTo>
                <a:lnTo>
                  <a:pt x="338154" y="38577"/>
                </a:lnTo>
                <a:lnTo>
                  <a:pt x="336711" y="44155"/>
                </a:lnTo>
                <a:lnTo>
                  <a:pt x="333562" y="49577"/>
                </a:lnTo>
                <a:lnTo>
                  <a:pt x="331987" y="55155"/>
                </a:lnTo>
                <a:lnTo>
                  <a:pt x="330412" y="60732"/>
                </a:lnTo>
                <a:lnTo>
                  <a:pt x="328838" y="66155"/>
                </a:lnTo>
                <a:lnTo>
                  <a:pt x="327263" y="73591"/>
                </a:lnTo>
                <a:lnTo>
                  <a:pt x="325688" y="79014"/>
                </a:lnTo>
                <a:lnTo>
                  <a:pt x="324245" y="86451"/>
                </a:lnTo>
                <a:lnTo>
                  <a:pt x="324245" y="92028"/>
                </a:lnTo>
                <a:lnTo>
                  <a:pt x="322670" y="10116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6882017" y="3396292"/>
            <a:ext cx="467538" cy="224462"/>
          </a:xfrm>
          <a:custGeom>
            <a:avLst/>
            <a:gdLst/>
            <a:ahLst/>
            <a:cxnLst/>
            <a:rect l="l" t="t" r="r" b="b"/>
            <a:pathLst>
              <a:path w="467538" h="224462">
                <a:moveTo>
                  <a:pt x="380276" y="108559"/>
                </a:moveTo>
                <a:lnTo>
                  <a:pt x="386575" y="103044"/>
                </a:lnTo>
                <a:lnTo>
                  <a:pt x="391167" y="99356"/>
                </a:lnTo>
                <a:lnTo>
                  <a:pt x="397466" y="93841"/>
                </a:lnTo>
                <a:lnTo>
                  <a:pt x="403633" y="88325"/>
                </a:lnTo>
                <a:lnTo>
                  <a:pt x="406783" y="82794"/>
                </a:lnTo>
                <a:lnTo>
                  <a:pt x="411507" y="77279"/>
                </a:lnTo>
                <a:lnTo>
                  <a:pt x="417674" y="71763"/>
                </a:lnTo>
                <a:lnTo>
                  <a:pt x="422398" y="66248"/>
                </a:lnTo>
                <a:lnTo>
                  <a:pt x="426991" y="60717"/>
                </a:lnTo>
                <a:lnTo>
                  <a:pt x="430140" y="55201"/>
                </a:lnTo>
                <a:lnTo>
                  <a:pt x="434864" y="49686"/>
                </a:lnTo>
                <a:lnTo>
                  <a:pt x="439457" y="44155"/>
                </a:lnTo>
                <a:lnTo>
                  <a:pt x="444180" y="38639"/>
                </a:lnTo>
                <a:lnTo>
                  <a:pt x="447330" y="33124"/>
                </a:lnTo>
                <a:lnTo>
                  <a:pt x="453497" y="23921"/>
                </a:lnTo>
                <a:lnTo>
                  <a:pt x="458221" y="16562"/>
                </a:lnTo>
                <a:lnTo>
                  <a:pt x="462945" y="9202"/>
                </a:lnTo>
                <a:lnTo>
                  <a:pt x="464520" y="3687"/>
                </a:lnTo>
                <a:lnTo>
                  <a:pt x="467538" y="0"/>
                </a:lnTo>
                <a:lnTo>
                  <a:pt x="464520" y="5531"/>
                </a:lnTo>
                <a:lnTo>
                  <a:pt x="464520" y="7359"/>
                </a:lnTo>
                <a:lnTo>
                  <a:pt x="462945" y="12890"/>
                </a:lnTo>
                <a:lnTo>
                  <a:pt x="459796" y="16562"/>
                </a:lnTo>
                <a:lnTo>
                  <a:pt x="458221" y="22077"/>
                </a:lnTo>
                <a:lnTo>
                  <a:pt x="456646" y="27608"/>
                </a:lnTo>
                <a:lnTo>
                  <a:pt x="453497" y="33124"/>
                </a:lnTo>
                <a:lnTo>
                  <a:pt x="451922" y="38639"/>
                </a:lnTo>
                <a:lnTo>
                  <a:pt x="448904" y="45998"/>
                </a:lnTo>
                <a:lnTo>
                  <a:pt x="445755" y="51514"/>
                </a:lnTo>
                <a:lnTo>
                  <a:pt x="442606" y="58873"/>
                </a:lnTo>
                <a:lnTo>
                  <a:pt x="439457" y="68076"/>
                </a:lnTo>
                <a:lnTo>
                  <a:pt x="436438" y="75435"/>
                </a:lnTo>
                <a:lnTo>
                  <a:pt x="433289" y="82794"/>
                </a:lnTo>
                <a:lnTo>
                  <a:pt x="430140" y="90153"/>
                </a:lnTo>
                <a:lnTo>
                  <a:pt x="426991" y="97513"/>
                </a:lnTo>
                <a:lnTo>
                  <a:pt x="423973" y="104872"/>
                </a:lnTo>
                <a:lnTo>
                  <a:pt x="422398" y="112231"/>
                </a:lnTo>
                <a:lnTo>
                  <a:pt x="419249" y="121434"/>
                </a:lnTo>
                <a:lnTo>
                  <a:pt x="416099" y="128793"/>
                </a:lnTo>
                <a:lnTo>
                  <a:pt x="412950" y="136152"/>
                </a:lnTo>
                <a:lnTo>
                  <a:pt x="411507" y="143511"/>
                </a:lnTo>
                <a:lnTo>
                  <a:pt x="408357" y="150870"/>
                </a:lnTo>
                <a:lnTo>
                  <a:pt x="406783" y="156386"/>
                </a:lnTo>
                <a:lnTo>
                  <a:pt x="403633" y="163761"/>
                </a:lnTo>
                <a:lnTo>
                  <a:pt x="403633" y="169276"/>
                </a:lnTo>
                <a:lnTo>
                  <a:pt x="400484" y="172948"/>
                </a:lnTo>
                <a:lnTo>
                  <a:pt x="400484" y="178479"/>
                </a:lnTo>
                <a:lnTo>
                  <a:pt x="399041" y="183995"/>
                </a:lnTo>
                <a:lnTo>
                  <a:pt x="397466" y="189510"/>
                </a:lnTo>
                <a:lnTo>
                  <a:pt x="394317" y="196869"/>
                </a:lnTo>
                <a:lnTo>
                  <a:pt x="391167" y="202385"/>
                </a:lnTo>
                <a:lnTo>
                  <a:pt x="385000" y="206072"/>
                </a:lnTo>
                <a:lnTo>
                  <a:pt x="380276" y="207916"/>
                </a:lnTo>
                <a:lnTo>
                  <a:pt x="374109" y="211588"/>
                </a:lnTo>
                <a:lnTo>
                  <a:pt x="363086" y="211588"/>
                </a:lnTo>
                <a:lnTo>
                  <a:pt x="358494" y="213431"/>
                </a:lnTo>
                <a:lnTo>
                  <a:pt x="353770" y="211588"/>
                </a:lnTo>
                <a:lnTo>
                  <a:pt x="350620" y="211588"/>
                </a:lnTo>
                <a:lnTo>
                  <a:pt x="346028" y="209744"/>
                </a:lnTo>
                <a:lnTo>
                  <a:pt x="341304" y="209744"/>
                </a:lnTo>
                <a:lnTo>
                  <a:pt x="336580" y="207916"/>
                </a:lnTo>
                <a:lnTo>
                  <a:pt x="331987" y="206072"/>
                </a:lnTo>
                <a:lnTo>
                  <a:pt x="325688" y="204228"/>
                </a:lnTo>
                <a:lnTo>
                  <a:pt x="319521" y="202385"/>
                </a:lnTo>
                <a:lnTo>
                  <a:pt x="314797" y="198713"/>
                </a:lnTo>
                <a:lnTo>
                  <a:pt x="308630" y="195026"/>
                </a:lnTo>
                <a:lnTo>
                  <a:pt x="302331" y="191354"/>
                </a:lnTo>
                <a:lnTo>
                  <a:pt x="296164" y="187666"/>
                </a:lnTo>
                <a:lnTo>
                  <a:pt x="289865" y="183995"/>
                </a:lnTo>
                <a:lnTo>
                  <a:pt x="282123" y="180307"/>
                </a:lnTo>
                <a:lnTo>
                  <a:pt x="275825" y="176635"/>
                </a:lnTo>
                <a:lnTo>
                  <a:pt x="268083" y="171120"/>
                </a:lnTo>
                <a:lnTo>
                  <a:pt x="260210" y="165589"/>
                </a:lnTo>
                <a:lnTo>
                  <a:pt x="254042" y="161917"/>
                </a:lnTo>
                <a:lnTo>
                  <a:pt x="249318" y="158230"/>
                </a:lnTo>
                <a:lnTo>
                  <a:pt x="246169" y="156386"/>
                </a:lnTo>
                <a:lnTo>
                  <a:pt x="241576" y="154558"/>
                </a:lnTo>
                <a:lnTo>
                  <a:pt x="236852" y="154558"/>
                </a:lnTo>
                <a:lnTo>
                  <a:pt x="233703" y="150870"/>
                </a:lnTo>
                <a:lnTo>
                  <a:pt x="229110" y="149027"/>
                </a:lnTo>
                <a:lnTo>
                  <a:pt x="224386" y="147199"/>
                </a:lnTo>
                <a:lnTo>
                  <a:pt x="219662" y="145355"/>
                </a:lnTo>
                <a:lnTo>
                  <a:pt x="215070" y="143511"/>
                </a:lnTo>
                <a:lnTo>
                  <a:pt x="210346" y="143511"/>
                </a:lnTo>
                <a:lnTo>
                  <a:pt x="205753" y="141668"/>
                </a:lnTo>
                <a:lnTo>
                  <a:pt x="201029" y="141668"/>
                </a:lnTo>
                <a:lnTo>
                  <a:pt x="196305" y="139839"/>
                </a:lnTo>
                <a:lnTo>
                  <a:pt x="191712" y="137996"/>
                </a:lnTo>
                <a:lnTo>
                  <a:pt x="186989" y="136152"/>
                </a:lnTo>
                <a:lnTo>
                  <a:pt x="183839" y="136152"/>
                </a:lnTo>
                <a:lnTo>
                  <a:pt x="179247" y="134308"/>
                </a:lnTo>
                <a:lnTo>
                  <a:pt x="174523" y="134308"/>
                </a:lnTo>
                <a:lnTo>
                  <a:pt x="169799" y="132480"/>
                </a:lnTo>
                <a:lnTo>
                  <a:pt x="130826" y="132480"/>
                </a:lnTo>
                <a:lnTo>
                  <a:pt x="124659" y="134308"/>
                </a:lnTo>
                <a:lnTo>
                  <a:pt x="110618" y="134308"/>
                </a:lnTo>
                <a:lnTo>
                  <a:pt x="105894" y="136152"/>
                </a:lnTo>
                <a:lnTo>
                  <a:pt x="101302" y="136152"/>
                </a:lnTo>
                <a:lnTo>
                  <a:pt x="96578" y="137996"/>
                </a:lnTo>
                <a:lnTo>
                  <a:pt x="91854" y="137996"/>
                </a:lnTo>
                <a:lnTo>
                  <a:pt x="87261" y="141668"/>
                </a:lnTo>
                <a:lnTo>
                  <a:pt x="84112" y="141668"/>
                </a:lnTo>
                <a:lnTo>
                  <a:pt x="79388" y="143511"/>
                </a:lnTo>
                <a:lnTo>
                  <a:pt x="74795" y="145355"/>
                </a:lnTo>
                <a:lnTo>
                  <a:pt x="70071" y="149027"/>
                </a:lnTo>
                <a:lnTo>
                  <a:pt x="66922" y="150870"/>
                </a:lnTo>
                <a:lnTo>
                  <a:pt x="62329" y="152714"/>
                </a:lnTo>
                <a:lnTo>
                  <a:pt x="57605" y="156386"/>
                </a:lnTo>
                <a:lnTo>
                  <a:pt x="52881" y="158230"/>
                </a:lnTo>
                <a:lnTo>
                  <a:pt x="45139" y="163761"/>
                </a:lnTo>
                <a:lnTo>
                  <a:pt x="37397" y="171120"/>
                </a:lnTo>
                <a:lnTo>
                  <a:pt x="29524" y="176635"/>
                </a:lnTo>
                <a:lnTo>
                  <a:pt x="23357" y="185838"/>
                </a:lnTo>
                <a:lnTo>
                  <a:pt x="17058" y="193197"/>
                </a:lnTo>
                <a:lnTo>
                  <a:pt x="10891" y="202385"/>
                </a:lnTo>
                <a:lnTo>
                  <a:pt x="9316" y="207916"/>
                </a:lnTo>
                <a:lnTo>
                  <a:pt x="6167" y="213431"/>
                </a:lnTo>
                <a:lnTo>
                  <a:pt x="3018" y="218947"/>
                </a:lnTo>
                <a:lnTo>
                  <a:pt x="0" y="224462"/>
                </a:lnTo>
                <a:lnTo>
                  <a:pt x="0" y="202385"/>
                </a:lnTo>
                <a:lnTo>
                  <a:pt x="1443" y="196869"/>
                </a:lnTo>
                <a:lnTo>
                  <a:pt x="1443" y="191354"/>
                </a:lnTo>
                <a:lnTo>
                  <a:pt x="3018" y="185838"/>
                </a:lnTo>
                <a:lnTo>
                  <a:pt x="3018" y="180307"/>
                </a:lnTo>
                <a:lnTo>
                  <a:pt x="4592" y="174792"/>
                </a:lnTo>
                <a:lnTo>
                  <a:pt x="6167" y="169276"/>
                </a:lnTo>
                <a:lnTo>
                  <a:pt x="9316" y="161917"/>
                </a:lnTo>
                <a:lnTo>
                  <a:pt x="10891" y="156386"/>
                </a:lnTo>
                <a:lnTo>
                  <a:pt x="13909" y="149027"/>
                </a:lnTo>
                <a:lnTo>
                  <a:pt x="17058" y="143511"/>
                </a:lnTo>
                <a:lnTo>
                  <a:pt x="21782" y="136152"/>
                </a:lnTo>
                <a:lnTo>
                  <a:pt x="24931" y="130637"/>
                </a:lnTo>
                <a:lnTo>
                  <a:pt x="29524" y="123277"/>
                </a:lnTo>
                <a:lnTo>
                  <a:pt x="34248" y="117762"/>
                </a:lnTo>
                <a:lnTo>
                  <a:pt x="40415" y="112231"/>
                </a:lnTo>
                <a:lnTo>
                  <a:pt x="45139" y="106715"/>
                </a:lnTo>
                <a:lnTo>
                  <a:pt x="52881" y="103044"/>
                </a:lnTo>
                <a:lnTo>
                  <a:pt x="60755" y="97513"/>
                </a:lnTo>
                <a:lnTo>
                  <a:pt x="65347" y="93841"/>
                </a:lnTo>
                <a:lnTo>
                  <a:pt x="68497" y="91997"/>
                </a:lnTo>
                <a:lnTo>
                  <a:pt x="73220" y="90153"/>
                </a:lnTo>
                <a:lnTo>
                  <a:pt x="77813" y="90153"/>
                </a:lnTo>
                <a:lnTo>
                  <a:pt x="82537" y="86482"/>
                </a:lnTo>
                <a:lnTo>
                  <a:pt x="87261" y="86482"/>
                </a:lnTo>
                <a:lnTo>
                  <a:pt x="91854" y="84638"/>
                </a:lnTo>
                <a:lnTo>
                  <a:pt x="98152" y="82794"/>
                </a:lnTo>
                <a:lnTo>
                  <a:pt x="104320" y="80966"/>
                </a:lnTo>
                <a:lnTo>
                  <a:pt x="119935" y="80966"/>
                </a:lnTo>
                <a:lnTo>
                  <a:pt x="127808" y="79122"/>
                </a:lnTo>
                <a:lnTo>
                  <a:pt x="176097" y="79122"/>
                </a:lnTo>
                <a:lnTo>
                  <a:pt x="180690" y="80966"/>
                </a:lnTo>
                <a:lnTo>
                  <a:pt x="185414" y="80966"/>
                </a:lnTo>
                <a:lnTo>
                  <a:pt x="190138" y="82794"/>
                </a:lnTo>
                <a:lnTo>
                  <a:pt x="194731" y="84638"/>
                </a:lnTo>
                <a:lnTo>
                  <a:pt x="199454" y="84638"/>
                </a:lnTo>
                <a:lnTo>
                  <a:pt x="202604" y="86482"/>
                </a:lnTo>
                <a:lnTo>
                  <a:pt x="207196" y="86482"/>
                </a:lnTo>
                <a:lnTo>
                  <a:pt x="211920" y="88325"/>
                </a:lnTo>
                <a:lnTo>
                  <a:pt x="216644" y="90153"/>
                </a:lnTo>
                <a:lnTo>
                  <a:pt x="219662" y="91997"/>
                </a:lnTo>
                <a:lnTo>
                  <a:pt x="227536" y="93841"/>
                </a:lnTo>
                <a:lnTo>
                  <a:pt x="233703" y="97513"/>
                </a:lnTo>
                <a:lnTo>
                  <a:pt x="240002" y="101200"/>
                </a:lnTo>
                <a:lnTo>
                  <a:pt x="247744" y="104872"/>
                </a:lnTo>
                <a:lnTo>
                  <a:pt x="254042" y="106715"/>
                </a:lnTo>
                <a:lnTo>
                  <a:pt x="258635" y="112231"/>
                </a:lnTo>
                <a:lnTo>
                  <a:pt x="266508" y="114075"/>
                </a:lnTo>
                <a:lnTo>
                  <a:pt x="271101" y="117762"/>
                </a:lnTo>
                <a:lnTo>
                  <a:pt x="277399" y="119590"/>
                </a:lnTo>
                <a:lnTo>
                  <a:pt x="282123" y="123277"/>
                </a:lnTo>
                <a:lnTo>
                  <a:pt x="288291" y="126949"/>
                </a:lnTo>
                <a:lnTo>
                  <a:pt x="293015" y="128793"/>
                </a:lnTo>
                <a:lnTo>
                  <a:pt x="297607" y="130637"/>
                </a:lnTo>
                <a:lnTo>
                  <a:pt x="302331" y="134308"/>
                </a:lnTo>
                <a:lnTo>
                  <a:pt x="308630" y="134308"/>
                </a:lnTo>
                <a:lnTo>
                  <a:pt x="313223" y="136152"/>
                </a:lnTo>
                <a:lnTo>
                  <a:pt x="335136" y="136152"/>
                </a:lnTo>
                <a:lnTo>
                  <a:pt x="339729" y="134308"/>
                </a:lnTo>
                <a:lnTo>
                  <a:pt x="346028" y="132480"/>
                </a:lnTo>
                <a:lnTo>
                  <a:pt x="352195" y="128793"/>
                </a:lnTo>
                <a:lnTo>
                  <a:pt x="356919" y="125121"/>
                </a:lnTo>
                <a:lnTo>
                  <a:pt x="363086" y="121434"/>
                </a:lnTo>
                <a:lnTo>
                  <a:pt x="369385" y="117762"/>
                </a:lnTo>
                <a:lnTo>
                  <a:pt x="375552" y="112231"/>
                </a:lnTo>
                <a:lnTo>
                  <a:pt x="380276" y="10855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6768118" y="4045775"/>
            <a:ext cx="307186" cy="454441"/>
          </a:xfrm>
          <a:custGeom>
            <a:avLst/>
            <a:gdLst/>
            <a:ahLst/>
            <a:cxnLst/>
            <a:rect l="l" t="t" r="r" b="b"/>
            <a:pathLst>
              <a:path w="307186" h="454441">
                <a:moveTo>
                  <a:pt x="305612" y="434207"/>
                </a:moveTo>
                <a:lnTo>
                  <a:pt x="304037" y="437879"/>
                </a:lnTo>
                <a:lnTo>
                  <a:pt x="299313" y="441566"/>
                </a:lnTo>
                <a:lnTo>
                  <a:pt x="296164" y="443410"/>
                </a:lnTo>
                <a:lnTo>
                  <a:pt x="291571" y="445238"/>
                </a:lnTo>
                <a:lnTo>
                  <a:pt x="285273" y="447081"/>
                </a:lnTo>
                <a:lnTo>
                  <a:pt x="279105" y="447081"/>
                </a:lnTo>
                <a:lnTo>
                  <a:pt x="271232" y="448925"/>
                </a:lnTo>
                <a:lnTo>
                  <a:pt x="268214" y="448925"/>
                </a:lnTo>
                <a:lnTo>
                  <a:pt x="263490" y="450769"/>
                </a:lnTo>
                <a:lnTo>
                  <a:pt x="251024" y="450769"/>
                </a:lnTo>
                <a:lnTo>
                  <a:pt x="246300" y="452597"/>
                </a:lnTo>
                <a:lnTo>
                  <a:pt x="241707" y="452597"/>
                </a:lnTo>
                <a:lnTo>
                  <a:pt x="235409" y="454441"/>
                </a:lnTo>
                <a:lnTo>
                  <a:pt x="162188" y="454441"/>
                </a:lnTo>
                <a:lnTo>
                  <a:pt x="157464" y="452597"/>
                </a:lnTo>
                <a:lnTo>
                  <a:pt x="124790" y="452597"/>
                </a:lnTo>
                <a:lnTo>
                  <a:pt x="120066" y="450769"/>
                </a:lnTo>
                <a:lnTo>
                  <a:pt x="96709" y="450769"/>
                </a:lnTo>
                <a:lnTo>
                  <a:pt x="91985" y="448925"/>
                </a:lnTo>
                <a:lnTo>
                  <a:pt x="71777" y="448925"/>
                </a:lnTo>
                <a:lnTo>
                  <a:pt x="63904" y="447081"/>
                </a:lnTo>
                <a:lnTo>
                  <a:pt x="54587" y="447081"/>
                </a:lnTo>
                <a:lnTo>
                  <a:pt x="48420" y="445238"/>
                </a:lnTo>
                <a:lnTo>
                  <a:pt x="31230" y="445238"/>
                </a:lnTo>
                <a:lnTo>
                  <a:pt x="26506" y="443410"/>
                </a:lnTo>
                <a:lnTo>
                  <a:pt x="14040" y="443410"/>
                </a:lnTo>
                <a:lnTo>
                  <a:pt x="266639" y="388208"/>
                </a:lnTo>
                <a:lnTo>
                  <a:pt x="42121" y="369802"/>
                </a:lnTo>
                <a:lnTo>
                  <a:pt x="235409" y="325647"/>
                </a:lnTo>
                <a:lnTo>
                  <a:pt x="49863" y="307257"/>
                </a:lnTo>
                <a:lnTo>
                  <a:pt x="185545" y="263102"/>
                </a:lnTo>
                <a:lnTo>
                  <a:pt x="23488" y="239181"/>
                </a:lnTo>
                <a:lnTo>
                  <a:pt x="132532" y="202385"/>
                </a:lnTo>
                <a:lnTo>
                  <a:pt x="10891" y="196854"/>
                </a:lnTo>
                <a:lnTo>
                  <a:pt x="90410" y="156386"/>
                </a:lnTo>
                <a:lnTo>
                  <a:pt x="6298" y="141668"/>
                </a:lnTo>
                <a:lnTo>
                  <a:pt x="63904" y="112231"/>
                </a:lnTo>
                <a:lnTo>
                  <a:pt x="12465" y="82794"/>
                </a:lnTo>
                <a:lnTo>
                  <a:pt x="35954" y="57029"/>
                </a:lnTo>
                <a:lnTo>
                  <a:pt x="0" y="47826"/>
                </a:lnTo>
                <a:lnTo>
                  <a:pt x="23488" y="0"/>
                </a:lnTo>
                <a:lnTo>
                  <a:pt x="24931" y="0"/>
                </a:lnTo>
                <a:lnTo>
                  <a:pt x="26506" y="3671"/>
                </a:lnTo>
                <a:lnTo>
                  <a:pt x="28081" y="7359"/>
                </a:lnTo>
                <a:lnTo>
                  <a:pt x="29655" y="12874"/>
                </a:lnTo>
                <a:lnTo>
                  <a:pt x="32805" y="20233"/>
                </a:lnTo>
                <a:lnTo>
                  <a:pt x="37397" y="29436"/>
                </a:lnTo>
                <a:lnTo>
                  <a:pt x="38972" y="33108"/>
                </a:lnTo>
                <a:lnTo>
                  <a:pt x="42121" y="36795"/>
                </a:lnTo>
                <a:lnTo>
                  <a:pt x="43696" y="42311"/>
                </a:lnTo>
                <a:lnTo>
                  <a:pt x="46845" y="47826"/>
                </a:lnTo>
                <a:lnTo>
                  <a:pt x="49863" y="53357"/>
                </a:lnTo>
                <a:lnTo>
                  <a:pt x="53013" y="58873"/>
                </a:lnTo>
                <a:lnTo>
                  <a:pt x="56162" y="64388"/>
                </a:lnTo>
                <a:lnTo>
                  <a:pt x="59311" y="69904"/>
                </a:lnTo>
                <a:lnTo>
                  <a:pt x="63904" y="75435"/>
                </a:lnTo>
                <a:lnTo>
                  <a:pt x="67053" y="80951"/>
                </a:lnTo>
                <a:lnTo>
                  <a:pt x="71777" y="88310"/>
                </a:lnTo>
                <a:lnTo>
                  <a:pt x="74926" y="93825"/>
                </a:lnTo>
                <a:lnTo>
                  <a:pt x="79519" y="99341"/>
                </a:lnTo>
                <a:lnTo>
                  <a:pt x="82668" y="106700"/>
                </a:lnTo>
                <a:lnTo>
                  <a:pt x="87392" y="112231"/>
                </a:lnTo>
                <a:lnTo>
                  <a:pt x="90410" y="119590"/>
                </a:lnTo>
                <a:lnTo>
                  <a:pt x="96709" y="125106"/>
                </a:lnTo>
                <a:lnTo>
                  <a:pt x="101302" y="132465"/>
                </a:lnTo>
                <a:lnTo>
                  <a:pt x="106026" y="136152"/>
                </a:lnTo>
                <a:lnTo>
                  <a:pt x="110749" y="143511"/>
                </a:lnTo>
                <a:lnTo>
                  <a:pt x="116917" y="149027"/>
                </a:lnTo>
                <a:lnTo>
                  <a:pt x="123215" y="156386"/>
                </a:lnTo>
                <a:lnTo>
                  <a:pt x="129383" y="163745"/>
                </a:lnTo>
                <a:lnTo>
                  <a:pt x="135681" y="171104"/>
                </a:lnTo>
                <a:lnTo>
                  <a:pt x="141849" y="178464"/>
                </a:lnTo>
                <a:lnTo>
                  <a:pt x="148147" y="187666"/>
                </a:lnTo>
                <a:lnTo>
                  <a:pt x="155889" y="196854"/>
                </a:lnTo>
                <a:lnTo>
                  <a:pt x="162188" y="206057"/>
                </a:lnTo>
                <a:lnTo>
                  <a:pt x="169930" y="215259"/>
                </a:lnTo>
                <a:lnTo>
                  <a:pt x="177803" y="224462"/>
                </a:lnTo>
                <a:lnTo>
                  <a:pt x="180821" y="229978"/>
                </a:lnTo>
                <a:lnTo>
                  <a:pt x="185545" y="233665"/>
                </a:lnTo>
                <a:lnTo>
                  <a:pt x="188694" y="239181"/>
                </a:lnTo>
                <a:lnTo>
                  <a:pt x="191712" y="244696"/>
                </a:lnTo>
                <a:lnTo>
                  <a:pt x="199586" y="253899"/>
                </a:lnTo>
                <a:lnTo>
                  <a:pt x="207328" y="264930"/>
                </a:lnTo>
                <a:lnTo>
                  <a:pt x="210477" y="268617"/>
                </a:lnTo>
                <a:lnTo>
                  <a:pt x="213626" y="274133"/>
                </a:lnTo>
                <a:lnTo>
                  <a:pt x="218219" y="279648"/>
                </a:lnTo>
                <a:lnTo>
                  <a:pt x="221368" y="285179"/>
                </a:lnTo>
                <a:lnTo>
                  <a:pt x="229241" y="294367"/>
                </a:lnTo>
                <a:lnTo>
                  <a:pt x="235409" y="303570"/>
                </a:lnTo>
                <a:lnTo>
                  <a:pt x="243151" y="312773"/>
                </a:lnTo>
                <a:lnTo>
                  <a:pt x="249449" y="323804"/>
                </a:lnTo>
                <a:lnTo>
                  <a:pt x="255748" y="333006"/>
                </a:lnTo>
                <a:lnTo>
                  <a:pt x="261915" y="342209"/>
                </a:lnTo>
                <a:lnTo>
                  <a:pt x="268214" y="349568"/>
                </a:lnTo>
                <a:lnTo>
                  <a:pt x="272807" y="358771"/>
                </a:lnTo>
                <a:lnTo>
                  <a:pt x="277531" y="366130"/>
                </a:lnTo>
                <a:lnTo>
                  <a:pt x="282123" y="375333"/>
                </a:lnTo>
                <a:lnTo>
                  <a:pt x="286847" y="380849"/>
                </a:lnTo>
                <a:lnTo>
                  <a:pt x="291571" y="388208"/>
                </a:lnTo>
                <a:lnTo>
                  <a:pt x="294589" y="393724"/>
                </a:lnTo>
                <a:lnTo>
                  <a:pt x="297739" y="399239"/>
                </a:lnTo>
                <a:lnTo>
                  <a:pt x="299313" y="404770"/>
                </a:lnTo>
                <a:lnTo>
                  <a:pt x="300888" y="410286"/>
                </a:lnTo>
                <a:lnTo>
                  <a:pt x="304037" y="415801"/>
                </a:lnTo>
                <a:lnTo>
                  <a:pt x="305612" y="421317"/>
                </a:lnTo>
                <a:lnTo>
                  <a:pt x="307186" y="426848"/>
                </a:lnTo>
                <a:lnTo>
                  <a:pt x="307186" y="432363"/>
                </a:lnTo>
                <a:lnTo>
                  <a:pt x="305612" y="434207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6769693" y="2555470"/>
            <a:ext cx="618835" cy="848180"/>
          </a:xfrm>
          <a:custGeom>
            <a:avLst/>
            <a:gdLst/>
            <a:ahLst/>
            <a:cxnLst/>
            <a:rect l="l" t="t" r="r" b="b"/>
            <a:pathLst>
              <a:path w="618835" h="848180">
                <a:moveTo>
                  <a:pt x="183970" y="290648"/>
                </a:moveTo>
                <a:lnTo>
                  <a:pt x="182396" y="283367"/>
                </a:lnTo>
                <a:lnTo>
                  <a:pt x="180821" y="277789"/>
                </a:lnTo>
                <a:lnTo>
                  <a:pt x="179247" y="272367"/>
                </a:lnTo>
                <a:lnTo>
                  <a:pt x="179247" y="264930"/>
                </a:lnTo>
                <a:lnTo>
                  <a:pt x="177672" y="259353"/>
                </a:lnTo>
                <a:lnTo>
                  <a:pt x="176228" y="255789"/>
                </a:lnTo>
                <a:lnTo>
                  <a:pt x="174654" y="250212"/>
                </a:lnTo>
                <a:lnTo>
                  <a:pt x="173079" y="242930"/>
                </a:lnTo>
                <a:lnTo>
                  <a:pt x="171505" y="237353"/>
                </a:lnTo>
                <a:lnTo>
                  <a:pt x="169930" y="231775"/>
                </a:lnTo>
                <a:lnTo>
                  <a:pt x="168355" y="226352"/>
                </a:lnTo>
                <a:lnTo>
                  <a:pt x="166781" y="218916"/>
                </a:lnTo>
                <a:lnTo>
                  <a:pt x="165206" y="213493"/>
                </a:lnTo>
                <a:lnTo>
                  <a:pt x="162188" y="207916"/>
                </a:lnTo>
                <a:lnTo>
                  <a:pt x="160613" y="202338"/>
                </a:lnTo>
                <a:lnTo>
                  <a:pt x="159039" y="196916"/>
                </a:lnTo>
                <a:lnTo>
                  <a:pt x="157464" y="191338"/>
                </a:lnTo>
                <a:lnTo>
                  <a:pt x="154315" y="185761"/>
                </a:lnTo>
                <a:lnTo>
                  <a:pt x="152740" y="180338"/>
                </a:lnTo>
                <a:lnTo>
                  <a:pt x="149722" y="174761"/>
                </a:lnTo>
                <a:lnTo>
                  <a:pt x="148147" y="169338"/>
                </a:lnTo>
                <a:lnTo>
                  <a:pt x="144998" y="163761"/>
                </a:lnTo>
                <a:lnTo>
                  <a:pt x="141849" y="158183"/>
                </a:lnTo>
                <a:lnTo>
                  <a:pt x="140274" y="152761"/>
                </a:lnTo>
                <a:lnTo>
                  <a:pt x="138699" y="147183"/>
                </a:lnTo>
                <a:lnTo>
                  <a:pt x="135681" y="141606"/>
                </a:lnTo>
                <a:lnTo>
                  <a:pt x="132532" y="138042"/>
                </a:lnTo>
                <a:lnTo>
                  <a:pt x="126234" y="126887"/>
                </a:lnTo>
                <a:lnTo>
                  <a:pt x="118492" y="119606"/>
                </a:lnTo>
                <a:lnTo>
                  <a:pt x="112324" y="110465"/>
                </a:lnTo>
                <a:lnTo>
                  <a:pt x="106026" y="101169"/>
                </a:lnTo>
                <a:lnTo>
                  <a:pt x="99727" y="93887"/>
                </a:lnTo>
                <a:lnTo>
                  <a:pt x="91985" y="84591"/>
                </a:lnTo>
                <a:lnTo>
                  <a:pt x="85818" y="77310"/>
                </a:lnTo>
                <a:lnTo>
                  <a:pt x="79519" y="69873"/>
                </a:lnTo>
                <a:lnTo>
                  <a:pt x="71777" y="62591"/>
                </a:lnTo>
                <a:lnTo>
                  <a:pt x="65478" y="57014"/>
                </a:lnTo>
                <a:lnTo>
                  <a:pt x="59311" y="51591"/>
                </a:lnTo>
                <a:lnTo>
                  <a:pt x="53013" y="46014"/>
                </a:lnTo>
                <a:lnTo>
                  <a:pt x="46845" y="40436"/>
                </a:lnTo>
                <a:lnTo>
                  <a:pt x="40547" y="35014"/>
                </a:lnTo>
                <a:lnTo>
                  <a:pt x="35823" y="29436"/>
                </a:lnTo>
                <a:lnTo>
                  <a:pt x="31230" y="25718"/>
                </a:lnTo>
                <a:lnTo>
                  <a:pt x="24931" y="20295"/>
                </a:lnTo>
                <a:lnTo>
                  <a:pt x="20339" y="18436"/>
                </a:lnTo>
                <a:lnTo>
                  <a:pt x="15615" y="14718"/>
                </a:lnTo>
                <a:lnTo>
                  <a:pt x="12465" y="11000"/>
                </a:lnTo>
                <a:lnTo>
                  <a:pt x="9316" y="9140"/>
                </a:lnTo>
                <a:lnTo>
                  <a:pt x="4723" y="7436"/>
                </a:lnTo>
                <a:lnTo>
                  <a:pt x="1574" y="5577"/>
                </a:lnTo>
                <a:lnTo>
                  <a:pt x="0" y="5577"/>
                </a:lnTo>
                <a:lnTo>
                  <a:pt x="32805" y="0"/>
                </a:lnTo>
                <a:lnTo>
                  <a:pt x="152740" y="66310"/>
                </a:lnTo>
                <a:lnTo>
                  <a:pt x="236984" y="231775"/>
                </a:lnTo>
                <a:lnTo>
                  <a:pt x="286847" y="596171"/>
                </a:lnTo>
                <a:lnTo>
                  <a:pt x="367941" y="756198"/>
                </a:lnTo>
                <a:lnTo>
                  <a:pt x="511365" y="802197"/>
                </a:lnTo>
                <a:lnTo>
                  <a:pt x="618835" y="688122"/>
                </a:lnTo>
                <a:lnTo>
                  <a:pt x="607944" y="746995"/>
                </a:lnTo>
                <a:lnTo>
                  <a:pt x="606369" y="750667"/>
                </a:lnTo>
                <a:lnTo>
                  <a:pt x="603220" y="756198"/>
                </a:lnTo>
                <a:lnTo>
                  <a:pt x="600202" y="761714"/>
                </a:lnTo>
                <a:lnTo>
                  <a:pt x="597052" y="767229"/>
                </a:lnTo>
                <a:lnTo>
                  <a:pt x="590754" y="776432"/>
                </a:lnTo>
                <a:lnTo>
                  <a:pt x="583012" y="785635"/>
                </a:lnTo>
                <a:lnTo>
                  <a:pt x="576844" y="792994"/>
                </a:lnTo>
                <a:lnTo>
                  <a:pt x="570546" y="802197"/>
                </a:lnTo>
                <a:lnTo>
                  <a:pt x="564247" y="807712"/>
                </a:lnTo>
                <a:lnTo>
                  <a:pt x="556505" y="815072"/>
                </a:lnTo>
                <a:lnTo>
                  <a:pt x="550338" y="820587"/>
                </a:lnTo>
                <a:lnTo>
                  <a:pt x="542465" y="826103"/>
                </a:lnTo>
                <a:lnTo>
                  <a:pt x="536297" y="829790"/>
                </a:lnTo>
                <a:lnTo>
                  <a:pt x="528424" y="833462"/>
                </a:lnTo>
                <a:lnTo>
                  <a:pt x="522257" y="837149"/>
                </a:lnTo>
                <a:lnTo>
                  <a:pt x="514383" y="840821"/>
                </a:lnTo>
                <a:lnTo>
                  <a:pt x="506641" y="842665"/>
                </a:lnTo>
                <a:lnTo>
                  <a:pt x="498899" y="846352"/>
                </a:lnTo>
                <a:lnTo>
                  <a:pt x="492601" y="846352"/>
                </a:lnTo>
                <a:lnTo>
                  <a:pt x="484859" y="848180"/>
                </a:lnTo>
                <a:lnTo>
                  <a:pt x="448904" y="848180"/>
                </a:lnTo>
                <a:lnTo>
                  <a:pt x="441162" y="846352"/>
                </a:lnTo>
                <a:lnTo>
                  <a:pt x="434995" y="844508"/>
                </a:lnTo>
                <a:lnTo>
                  <a:pt x="427122" y="842665"/>
                </a:lnTo>
                <a:lnTo>
                  <a:pt x="420954" y="840821"/>
                </a:lnTo>
                <a:lnTo>
                  <a:pt x="413081" y="840821"/>
                </a:lnTo>
                <a:lnTo>
                  <a:pt x="406914" y="837149"/>
                </a:lnTo>
                <a:lnTo>
                  <a:pt x="400615" y="835305"/>
                </a:lnTo>
                <a:lnTo>
                  <a:pt x="392873" y="833462"/>
                </a:lnTo>
                <a:lnTo>
                  <a:pt x="386575" y="831634"/>
                </a:lnTo>
                <a:lnTo>
                  <a:pt x="380407" y="827946"/>
                </a:lnTo>
                <a:lnTo>
                  <a:pt x="374109" y="824274"/>
                </a:lnTo>
                <a:lnTo>
                  <a:pt x="367941" y="820587"/>
                </a:lnTo>
                <a:lnTo>
                  <a:pt x="361643" y="816915"/>
                </a:lnTo>
                <a:lnTo>
                  <a:pt x="355476" y="813228"/>
                </a:lnTo>
                <a:lnTo>
                  <a:pt x="349177" y="809556"/>
                </a:lnTo>
                <a:lnTo>
                  <a:pt x="343010" y="805869"/>
                </a:lnTo>
                <a:lnTo>
                  <a:pt x="336711" y="800353"/>
                </a:lnTo>
                <a:lnTo>
                  <a:pt x="330544" y="794822"/>
                </a:lnTo>
                <a:lnTo>
                  <a:pt x="324245" y="789307"/>
                </a:lnTo>
                <a:lnTo>
                  <a:pt x="318078" y="783791"/>
                </a:lnTo>
                <a:lnTo>
                  <a:pt x="311779" y="778276"/>
                </a:lnTo>
                <a:lnTo>
                  <a:pt x="307055" y="772745"/>
                </a:lnTo>
                <a:lnTo>
                  <a:pt x="300888" y="765385"/>
                </a:lnTo>
                <a:lnTo>
                  <a:pt x="296164" y="759870"/>
                </a:lnTo>
                <a:lnTo>
                  <a:pt x="289997" y="752511"/>
                </a:lnTo>
                <a:lnTo>
                  <a:pt x="285273" y="745152"/>
                </a:lnTo>
                <a:lnTo>
                  <a:pt x="279105" y="737792"/>
                </a:lnTo>
                <a:lnTo>
                  <a:pt x="274381" y="728590"/>
                </a:lnTo>
                <a:lnTo>
                  <a:pt x="269657" y="721230"/>
                </a:lnTo>
                <a:lnTo>
                  <a:pt x="265065" y="712043"/>
                </a:lnTo>
                <a:lnTo>
                  <a:pt x="260341" y="702840"/>
                </a:lnTo>
                <a:lnTo>
                  <a:pt x="255617" y="693637"/>
                </a:lnTo>
                <a:lnTo>
                  <a:pt x="251024" y="684434"/>
                </a:lnTo>
                <a:lnTo>
                  <a:pt x="249449" y="678919"/>
                </a:lnTo>
                <a:lnTo>
                  <a:pt x="247875" y="673403"/>
                </a:lnTo>
                <a:lnTo>
                  <a:pt x="244726" y="667872"/>
                </a:lnTo>
                <a:lnTo>
                  <a:pt x="243151" y="664201"/>
                </a:lnTo>
                <a:lnTo>
                  <a:pt x="241576" y="658685"/>
                </a:lnTo>
                <a:lnTo>
                  <a:pt x="240133" y="653154"/>
                </a:lnTo>
                <a:lnTo>
                  <a:pt x="238558" y="647639"/>
                </a:lnTo>
                <a:lnTo>
                  <a:pt x="235409" y="642185"/>
                </a:lnTo>
                <a:lnTo>
                  <a:pt x="235409" y="636608"/>
                </a:lnTo>
                <a:lnTo>
                  <a:pt x="232260" y="631030"/>
                </a:lnTo>
                <a:lnTo>
                  <a:pt x="232260" y="623748"/>
                </a:lnTo>
                <a:lnTo>
                  <a:pt x="229110" y="618171"/>
                </a:lnTo>
                <a:lnTo>
                  <a:pt x="229110" y="612748"/>
                </a:lnTo>
                <a:lnTo>
                  <a:pt x="227667" y="607171"/>
                </a:lnTo>
                <a:lnTo>
                  <a:pt x="226092" y="601593"/>
                </a:lnTo>
                <a:lnTo>
                  <a:pt x="224518" y="596171"/>
                </a:lnTo>
                <a:lnTo>
                  <a:pt x="222943" y="588734"/>
                </a:lnTo>
                <a:lnTo>
                  <a:pt x="222943" y="581452"/>
                </a:lnTo>
                <a:lnTo>
                  <a:pt x="221368" y="575875"/>
                </a:lnTo>
                <a:lnTo>
                  <a:pt x="219794" y="568593"/>
                </a:lnTo>
                <a:lnTo>
                  <a:pt x="219794" y="561157"/>
                </a:lnTo>
                <a:lnTo>
                  <a:pt x="218219" y="555579"/>
                </a:lnTo>
                <a:lnTo>
                  <a:pt x="218219" y="548297"/>
                </a:lnTo>
                <a:lnTo>
                  <a:pt x="216644" y="542720"/>
                </a:lnTo>
                <a:lnTo>
                  <a:pt x="216644" y="535438"/>
                </a:lnTo>
                <a:lnTo>
                  <a:pt x="215201" y="529861"/>
                </a:lnTo>
                <a:lnTo>
                  <a:pt x="215201" y="524438"/>
                </a:lnTo>
                <a:lnTo>
                  <a:pt x="213626" y="518861"/>
                </a:lnTo>
                <a:lnTo>
                  <a:pt x="212052" y="511424"/>
                </a:lnTo>
                <a:lnTo>
                  <a:pt x="212052" y="506001"/>
                </a:lnTo>
                <a:lnTo>
                  <a:pt x="210477" y="498565"/>
                </a:lnTo>
                <a:lnTo>
                  <a:pt x="208902" y="493142"/>
                </a:lnTo>
                <a:lnTo>
                  <a:pt x="208902" y="480283"/>
                </a:lnTo>
                <a:lnTo>
                  <a:pt x="207328" y="472846"/>
                </a:lnTo>
                <a:lnTo>
                  <a:pt x="207328" y="461846"/>
                </a:lnTo>
                <a:lnTo>
                  <a:pt x="205753" y="456269"/>
                </a:lnTo>
                <a:lnTo>
                  <a:pt x="205753" y="448987"/>
                </a:lnTo>
                <a:lnTo>
                  <a:pt x="204178" y="443410"/>
                </a:lnTo>
                <a:lnTo>
                  <a:pt x="204178" y="437832"/>
                </a:lnTo>
                <a:lnTo>
                  <a:pt x="202735" y="430550"/>
                </a:lnTo>
                <a:lnTo>
                  <a:pt x="202735" y="424973"/>
                </a:lnTo>
                <a:lnTo>
                  <a:pt x="201160" y="419550"/>
                </a:lnTo>
                <a:lnTo>
                  <a:pt x="201160" y="412114"/>
                </a:lnTo>
                <a:lnTo>
                  <a:pt x="199586" y="406691"/>
                </a:lnTo>
                <a:lnTo>
                  <a:pt x="199586" y="399255"/>
                </a:lnTo>
                <a:lnTo>
                  <a:pt x="198011" y="393677"/>
                </a:lnTo>
                <a:lnTo>
                  <a:pt x="198011" y="388254"/>
                </a:lnTo>
                <a:lnTo>
                  <a:pt x="196436" y="380818"/>
                </a:lnTo>
                <a:lnTo>
                  <a:pt x="196436" y="362536"/>
                </a:lnTo>
                <a:lnTo>
                  <a:pt x="194862" y="356959"/>
                </a:lnTo>
                <a:lnTo>
                  <a:pt x="194862" y="349522"/>
                </a:lnTo>
                <a:lnTo>
                  <a:pt x="191712" y="344099"/>
                </a:lnTo>
                <a:lnTo>
                  <a:pt x="191712" y="331240"/>
                </a:lnTo>
                <a:lnTo>
                  <a:pt x="190138" y="325663"/>
                </a:lnTo>
                <a:lnTo>
                  <a:pt x="188694" y="320085"/>
                </a:lnTo>
                <a:lnTo>
                  <a:pt x="188694" y="314663"/>
                </a:lnTo>
                <a:lnTo>
                  <a:pt x="187120" y="307226"/>
                </a:lnTo>
                <a:lnTo>
                  <a:pt x="185545" y="301803"/>
                </a:lnTo>
                <a:lnTo>
                  <a:pt x="183970" y="296226"/>
                </a:lnTo>
                <a:lnTo>
                  <a:pt x="183970" y="290648"/>
                </a:lnTo>
                <a:close/>
              </a:path>
            </a:pathLst>
          </a:custGeom>
          <a:solidFill>
            <a:srgbClr val="33D5D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6766543" y="2548189"/>
            <a:ext cx="632875" cy="831556"/>
          </a:xfrm>
          <a:custGeom>
            <a:avLst/>
            <a:gdLst/>
            <a:ahLst/>
            <a:cxnLst/>
            <a:rect l="l" t="t" r="r" b="b"/>
            <a:pathLst>
              <a:path w="632875" h="831556">
                <a:moveTo>
                  <a:pt x="628283" y="695404"/>
                </a:moveTo>
                <a:lnTo>
                  <a:pt x="626708" y="702763"/>
                </a:lnTo>
                <a:lnTo>
                  <a:pt x="623559" y="710122"/>
                </a:lnTo>
                <a:lnTo>
                  <a:pt x="621984" y="715637"/>
                </a:lnTo>
                <a:lnTo>
                  <a:pt x="620409" y="722997"/>
                </a:lnTo>
                <a:lnTo>
                  <a:pt x="618835" y="728512"/>
                </a:lnTo>
                <a:lnTo>
                  <a:pt x="615817" y="735871"/>
                </a:lnTo>
                <a:lnTo>
                  <a:pt x="612667" y="741402"/>
                </a:lnTo>
                <a:lnTo>
                  <a:pt x="611093" y="746918"/>
                </a:lnTo>
                <a:lnTo>
                  <a:pt x="607944" y="752433"/>
                </a:lnTo>
                <a:lnTo>
                  <a:pt x="603351" y="759793"/>
                </a:lnTo>
                <a:lnTo>
                  <a:pt x="600202" y="765308"/>
                </a:lnTo>
                <a:lnTo>
                  <a:pt x="597052" y="770839"/>
                </a:lnTo>
                <a:lnTo>
                  <a:pt x="592460" y="776355"/>
                </a:lnTo>
                <a:lnTo>
                  <a:pt x="587736" y="781870"/>
                </a:lnTo>
                <a:lnTo>
                  <a:pt x="584586" y="785557"/>
                </a:lnTo>
                <a:lnTo>
                  <a:pt x="581437" y="789229"/>
                </a:lnTo>
                <a:lnTo>
                  <a:pt x="576844" y="794745"/>
                </a:lnTo>
                <a:lnTo>
                  <a:pt x="572120" y="798432"/>
                </a:lnTo>
                <a:lnTo>
                  <a:pt x="567396" y="802104"/>
                </a:lnTo>
                <a:lnTo>
                  <a:pt x="562804" y="805791"/>
                </a:lnTo>
                <a:lnTo>
                  <a:pt x="558080" y="809479"/>
                </a:lnTo>
                <a:lnTo>
                  <a:pt x="553487" y="814994"/>
                </a:lnTo>
                <a:lnTo>
                  <a:pt x="548763" y="814994"/>
                </a:lnTo>
                <a:lnTo>
                  <a:pt x="542465" y="818666"/>
                </a:lnTo>
                <a:lnTo>
                  <a:pt x="537872" y="820510"/>
                </a:lnTo>
                <a:lnTo>
                  <a:pt x="531573" y="824197"/>
                </a:lnTo>
                <a:lnTo>
                  <a:pt x="525406" y="826025"/>
                </a:lnTo>
                <a:lnTo>
                  <a:pt x="519107" y="827869"/>
                </a:lnTo>
                <a:lnTo>
                  <a:pt x="514515" y="829712"/>
                </a:lnTo>
                <a:lnTo>
                  <a:pt x="508216" y="831556"/>
                </a:lnTo>
                <a:lnTo>
                  <a:pt x="470818" y="831556"/>
                </a:lnTo>
                <a:lnTo>
                  <a:pt x="463076" y="829712"/>
                </a:lnTo>
                <a:lnTo>
                  <a:pt x="456778" y="829712"/>
                </a:lnTo>
                <a:lnTo>
                  <a:pt x="450610" y="826025"/>
                </a:lnTo>
                <a:lnTo>
                  <a:pt x="444312" y="824197"/>
                </a:lnTo>
                <a:lnTo>
                  <a:pt x="436570" y="822353"/>
                </a:lnTo>
                <a:lnTo>
                  <a:pt x="430271" y="820510"/>
                </a:lnTo>
                <a:lnTo>
                  <a:pt x="422529" y="816838"/>
                </a:lnTo>
                <a:lnTo>
                  <a:pt x="414656" y="813150"/>
                </a:lnTo>
                <a:lnTo>
                  <a:pt x="408489" y="809479"/>
                </a:lnTo>
                <a:lnTo>
                  <a:pt x="400615" y="805791"/>
                </a:lnTo>
                <a:lnTo>
                  <a:pt x="394448" y="800276"/>
                </a:lnTo>
                <a:lnTo>
                  <a:pt x="388149" y="794745"/>
                </a:lnTo>
                <a:lnTo>
                  <a:pt x="380407" y="789229"/>
                </a:lnTo>
                <a:lnTo>
                  <a:pt x="374109" y="783714"/>
                </a:lnTo>
                <a:lnTo>
                  <a:pt x="367941" y="778198"/>
                </a:lnTo>
                <a:lnTo>
                  <a:pt x="361643" y="772667"/>
                </a:lnTo>
                <a:lnTo>
                  <a:pt x="355476" y="765308"/>
                </a:lnTo>
                <a:lnTo>
                  <a:pt x="349177" y="759793"/>
                </a:lnTo>
                <a:lnTo>
                  <a:pt x="344584" y="752433"/>
                </a:lnTo>
                <a:lnTo>
                  <a:pt x="339860" y="745074"/>
                </a:lnTo>
                <a:lnTo>
                  <a:pt x="335136" y="737715"/>
                </a:lnTo>
                <a:lnTo>
                  <a:pt x="328969" y="732199"/>
                </a:lnTo>
                <a:lnTo>
                  <a:pt x="324245" y="722997"/>
                </a:lnTo>
                <a:lnTo>
                  <a:pt x="319652" y="715637"/>
                </a:lnTo>
                <a:lnTo>
                  <a:pt x="314928" y="708278"/>
                </a:lnTo>
                <a:lnTo>
                  <a:pt x="310204" y="700919"/>
                </a:lnTo>
                <a:lnTo>
                  <a:pt x="307186" y="691716"/>
                </a:lnTo>
                <a:lnTo>
                  <a:pt x="304037" y="682513"/>
                </a:lnTo>
                <a:lnTo>
                  <a:pt x="300888" y="675154"/>
                </a:lnTo>
                <a:lnTo>
                  <a:pt x="296164" y="667795"/>
                </a:lnTo>
                <a:lnTo>
                  <a:pt x="293146" y="658608"/>
                </a:lnTo>
                <a:lnTo>
                  <a:pt x="289997" y="649467"/>
                </a:lnTo>
                <a:lnTo>
                  <a:pt x="286847" y="640171"/>
                </a:lnTo>
                <a:lnTo>
                  <a:pt x="282255" y="631030"/>
                </a:lnTo>
                <a:lnTo>
                  <a:pt x="280680" y="621734"/>
                </a:lnTo>
                <a:lnTo>
                  <a:pt x="277531" y="612593"/>
                </a:lnTo>
                <a:lnTo>
                  <a:pt x="274381" y="603452"/>
                </a:lnTo>
                <a:lnTo>
                  <a:pt x="271232" y="594157"/>
                </a:lnTo>
                <a:lnTo>
                  <a:pt x="269789" y="583157"/>
                </a:lnTo>
                <a:lnTo>
                  <a:pt x="266639" y="574016"/>
                </a:lnTo>
                <a:lnTo>
                  <a:pt x="265065" y="564720"/>
                </a:lnTo>
                <a:lnTo>
                  <a:pt x="261915" y="555579"/>
                </a:lnTo>
                <a:lnTo>
                  <a:pt x="260341" y="544579"/>
                </a:lnTo>
                <a:lnTo>
                  <a:pt x="258766" y="535283"/>
                </a:lnTo>
                <a:lnTo>
                  <a:pt x="257323" y="526142"/>
                </a:lnTo>
                <a:lnTo>
                  <a:pt x="254173" y="515142"/>
                </a:lnTo>
                <a:lnTo>
                  <a:pt x="252599" y="505846"/>
                </a:lnTo>
                <a:lnTo>
                  <a:pt x="251024" y="494846"/>
                </a:lnTo>
                <a:lnTo>
                  <a:pt x="249449" y="485706"/>
                </a:lnTo>
                <a:lnTo>
                  <a:pt x="247875" y="474551"/>
                </a:lnTo>
                <a:lnTo>
                  <a:pt x="246300" y="465410"/>
                </a:lnTo>
                <a:lnTo>
                  <a:pt x="244726" y="454410"/>
                </a:lnTo>
                <a:lnTo>
                  <a:pt x="243282" y="445114"/>
                </a:lnTo>
                <a:lnTo>
                  <a:pt x="241707" y="434114"/>
                </a:lnTo>
                <a:lnTo>
                  <a:pt x="240133" y="423114"/>
                </a:lnTo>
                <a:lnTo>
                  <a:pt x="238558" y="413973"/>
                </a:lnTo>
                <a:lnTo>
                  <a:pt x="236984" y="402818"/>
                </a:lnTo>
                <a:lnTo>
                  <a:pt x="233834" y="395536"/>
                </a:lnTo>
                <a:lnTo>
                  <a:pt x="233834" y="384536"/>
                </a:lnTo>
                <a:lnTo>
                  <a:pt x="232260" y="373381"/>
                </a:lnTo>
                <a:lnTo>
                  <a:pt x="230816" y="364240"/>
                </a:lnTo>
                <a:lnTo>
                  <a:pt x="227667" y="353240"/>
                </a:lnTo>
                <a:lnTo>
                  <a:pt x="226092" y="343944"/>
                </a:lnTo>
                <a:lnTo>
                  <a:pt x="224518" y="334804"/>
                </a:lnTo>
                <a:lnTo>
                  <a:pt x="222943" y="325663"/>
                </a:lnTo>
                <a:lnTo>
                  <a:pt x="221368" y="316367"/>
                </a:lnTo>
                <a:lnTo>
                  <a:pt x="219794" y="305367"/>
                </a:lnTo>
                <a:lnTo>
                  <a:pt x="216776" y="296226"/>
                </a:lnTo>
                <a:lnTo>
                  <a:pt x="215201" y="286930"/>
                </a:lnTo>
                <a:lnTo>
                  <a:pt x="213626" y="277789"/>
                </a:lnTo>
                <a:lnTo>
                  <a:pt x="210477" y="268493"/>
                </a:lnTo>
                <a:lnTo>
                  <a:pt x="208902" y="261212"/>
                </a:lnTo>
                <a:lnTo>
                  <a:pt x="205884" y="251916"/>
                </a:lnTo>
                <a:lnTo>
                  <a:pt x="204310" y="244634"/>
                </a:lnTo>
                <a:lnTo>
                  <a:pt x="201160" y="233634"/>
                </a:lnTo>
                <a:lnTo>
                  <a:pt x="199586" y="226198"/>
                </a:lnTo>
                <a:lnTo>
                  <a:pt x="198011" y="217057"/>
                </a:lnTo>
                <a:lnTo>
                  <a:pt x="194862" y="209620"/>
                </a:lnTo>
                <a:lnTo>
                  <a:pt x="193287" y="200479"/>
                </a:lnTo>
                <a:lnTo>
                  <a:pt x="190269" y="193042"/>
                </a:lnTo>
                <a:lnTo>
                  <a:pt x="187120" y="185761"/>
                </a:lnTo>
                <a:lnTo>
                  <a:pt x="183970" y="180183"/>
                </a:lnTo>
                <a:lnTo>
                  <a:pt x="180821" y="171042"/>
                </a:lnTo>
                <a:lnTo>
                  <a:pt x="177803" y="165465"/>
                </a:lnTo>
                <a:lnTo>
                  <a:pt x="174654" y="158183"/>
                </a:lnTo>
                <a:lnTo>
                  <a:pt x="171505" y="152606"/>
                </a:lnTo>
                <a:lnTo>
                  <a:pt x="168355" y="145324"/>
                </a:lnTo>
                <a:lnTo>
                  <a:pt x="163763" y="139747"/>
                </a:lnTo>
                <a:lnTo>
                  <a:pt x="160613" y="134169"/>
                </a:lnTo>
                <a:lnTo>
                  <a:pt x="157464" y="128746"/>
                </a:lnTo>
                <a:lnTo>
                  <a:pt x="154315" y="123169"/>
                </a:lnTo>
                <a:lnTo>
                  <a:pt x="151297" y="117746"/>
                </a:lnTo>
                <a:lnTo>
                  <a:pt x="148147" y="112169"/>
                </a:lnTo>
                <a:lnTo>
                  <a:pt x="144998" y="108451"/>
                </a:lnTo>
                <a:lnTo>
                  <a:pt x="137256" y="97451"/>
                </a:lnTo>
                <a:lnTo>
                  <a:pt x="129383" y="90014"/>
                </a:lnTo>
                <a:lnTo>
                  <a:pt x="123215" y="80873"/>
                </a:lnTo>
                <a:lnTo>
                  <a:pt x="115473" y="73591"/>
                </a:lnTo>
                <a:lnTo>
                  <a:pt x="107600" y="68014"/>
                </a:lnTo>
                <a:lnTo>
                  <a:pt x="99858" y="62436"/>
                </a:lnTo>
                <a:lnTo>
                  <a:pt x="93560" y="55155"/>
                </a:lnTo>
                <a:lnTo>
                  <a:pt x="87392" y="51436"/>
                </a:lnTo>
                <a:lnTo>
                  <a:pt x="79519" y="45859"/>
                </a:lnTo>
                <a:lnTo>
                  <a:pt x="71777" y="42295"/>
                </a:lnTo>
                <a:lnTo>
                  <a:pt x="65478" y="36718"/>
                </a:lnTo>
                <a:lnTo>
                  <a:pt x="57736" y="33000"/>
                </a:lnTo>
                <a:lnTo>
                  <a:pt x="51438" y="31140"/>
                </a:lnTo>
                <a:lnTo>
                  <a:pt x="43696" y="27577"/>
                </a:lnTo>
                <a:lnTo>
                  <a:pt x="38972" y="25718"/>
                </a:lnTo>
                <a:lnTo>
                  <a:pt x="32805" y="22000"/>
                </a:lnTo>
                <a:lnTo>
                  <a:pt x="26506" y="20140"/>
                </a:lnTo>
                <a:lnTo>
                  <a:pt x="20339" y="18281"/>
                </a:lnTo>
                <a:lnTo>
                  <a:pt x="15615" y="16422"/>
                </a:lnTo>
                <a:lnTo>
                  <a:pt x="11022" y="16422"/>
                </a:lnTo>
                <a:lnTo>
                  <a:pt x="6298" y="14718"/>
                </a:lnTo>
                <a:lnTo>
                  <a:pt x="0" y="12859"/>
                </a:lnTo>
                <a:lnTo>
                  <a:pt x="4723" y="9140"/>
                </a:lnTo>
                <a:lnTo>
                  <a:pt x="9447" y="7281"/>
                </a:lnTo>
                <a:lnTo>
                  <a:pt x="14040" y="5422"/>
                </a:lnTo>
                <a:lnTo>
                  <a:pt x="18764" y="3563"/>
                </a:lnTo>
                <a:lnTo>
                  <a:pt x="25063" y="1704"/>
                </a:lnTo>
                <a:lnTo>
                  <a:pt x="31230" y="0"/>
                </a:lnTo>
                <a:lnTo>
                  <a:pt x="51438" y="0"/>
                </a:lnTo>
                <a:lnTo>
                  <a:pt x="59311" y="1704"/>
                </a:lnTo>
                <a:lnTo>
                  <a:pt x="67053" y="1704"/>
                </a:lnTo>
                <a:lnTo>
                  <a:pt x="74926" y="5422"/>
                </a:lnTo>
                <a:lnTo>
                  <a:pt x="79519" y="5422"/>
                </a:lnTo>
                <a:lnTo>
                  <a:pt x="84243" y="7281"/>
                </a:lnTo>
                <a:lnTo>
                  <a:pt x="87392" y="7281"/>
                </a:lnTo>
                <a:lnTo>
                  <a:pt x="91985" y="9140"/>
                </a:lnTo>
                <a:lnTo>
                  <a:pt x="99858" y="12859"/>
                </a:lnTo>
                <a:lnTo>
                  <a:pt x="107600" y="18281"/>
                </a:lnTo>
                <a:lnTo>
                  <a:pt x="112324" y="20140"/>
                </a:lnTo>
                <a:lnTo>
                  <a:pt x="116917" y="22000"/>
                </a:lnTo>
                <a:lnTo>
                  <a:pt x="121641" y="23859"/>
                </a:lnTo>
                <a:lnTo>
                  <a:pt x="126365" y="27577"/>
                </a:lnTo>
                <a:lnTo>
                  <a:pt x="130957" y="29436"/>
                </a:lnTo>
                <a:lnTo>
                  <a:pt x="135681" y="31140"/>
                </a:lnTo>
                <a:lnTo>
                  <a:pt x="140405" y="34859"/>
                </a:lnTo>
                <a:lnTo>
                  <a:pt x="143423" y="38577"/>
                </a:lnTo>
                <a:lnTo>
                  <a:pt x="148147" y="42295"/>
                </a:lnTo>
                <a:lnTo>
                  <a:pt x="152871" y="44155"/>
                </a:lnTo>
                <a:lnTo>
                  <a:pt x="157464" y="47718"/>
                </a:lnTo>
                <a:lnTo>
                  <a:pt x="162188" y="53295"/>
                </a:lnTo>
                <a:lnTo>
                  <a:pt x="169930" y="60577"/>
                </a:lnTo>
                <a:lnTo>
                  <a:pt x="177803" y="69873"/>
                </a:lnTo>
                <a:lnTo>
                  <a:pt x="187120" y="77155"/>
                </a:lnTo>
                <a:lnTo>
                  <a:pt x="194862" y="88310"/>
                </a:lnTo>
                <a:lnTo>
                  <a:pt x="199586" y="91873"/>
                </a:lnTo>
                <a:lnTo>
                  <a:pt x="202735" y="97451"/>
                </a:lnTo>
                <a:lnTo>
                  <a:pt x="205884" y="103028"/>
                </a:lnTo>
                <a:lnTo>
                  <a:pt x="208902" y="110310"/>
                </a:lnTo>
                <a:lnTo>
                  <a:pt x="213626" y="115887"/>
                </a:lnTo>
                <a:lnTo>
                  <a:pt x="216776" y="121310"/>
                </a:lnTo>
                <a:lnTo>
                  <a:pt x="221368" y="126887"/>
                </a:lnTo>
                <a:lnTo>
                  <a:pt x="224518" y="134169"/>
                </a:lnTo>
                <a:lnTo>
                  <a:pt x="227667" y="139747"/>
                </a:lnTo>
                <a:lnTo>
                  <a:pt x="230816" y="147183"/>
                </a:lnTo>
                <a:lnTo>
                  <a:pt x="233834" y="152606"/>
                </a:lnTo>
                <a:lnTo>
                  <a:pt x="235409" y="161902"/>
                </a:lnTo>
                <a:lnTo>
                  <a:pt x="240133" y="167324"/>
                </a:lnTo>
                <a:lnTo>
                  <a:pt x="243282" y="174761"/>
                </a:lnTo>
                <a:lnTo>
                  <a:pt x="246300" y="182042"/>
                </a:lnTo>
                <a:lnTo>
                  <a:pt x="247875" y="191338"/>
                </a:lnTo>
                <a:lnTo>
                  <a:pt x="251024" y="196761"/>
                </a:lnTo>
                <a:lnTo>
                  <a:pt x="252599" y="206057"/>
                </a:lnTo>
                <a:lnTo>
                  <a:pt x="255748" y="213338"/>
                </a:lnTo>
                <a:lnTo>
                  <a:pt x="257323" y="222479"/>
                </a:lnTo>
                <a:lnTo>
                  <a:pt x="260341" y="229916"/>
                </a:lnTo>
                <a:lnTo>
                  <a:pt x="263490" y="239057"/>
                </a:lnTo>
                <a:lnTo>
                  <a:pt x="265065" y="246493"/>
                </a:lnTo>
                <a:lnTo>
                  <a:pt x="268214" y="255634"/>
                </a:lnTo>
                <a:lnTo>
                  <a:pt x="269789" y="263071"/>
                </a:lnTo>
                <a:lnTo>
                  <a:pt x="271232" y="272212"/>
                </a:lnTo>
                <a:lnTo>
                  <a:pt x="272807" y="281353"/>
                </a:lnTo>
                <a:lnTo>
                  <a:pt x="274381" y="290648"/>
                </a:lnTo>
                <a:lnTo>
                  <a:pt x="277531" y="299789"/>
                </a:lnTo>
                <a:lnTo>
                  <a:pt x="279105" y="309085"/>
                </a:lnTo>
                <a:lnTo>
                  <a:pt x="280680" y="318226"/>
                </a:lnTo>
                <a:lnTo>
                  <a:pt x="282255" y="327367"/>
                </a:lnTo>
                <a:lnTo>
                  <a:pt x="285273" y="334804"/>
                </a:lnTo>
                <a:lnTo>
                  <a:pt x="286847" y="345804"/>
                </a:lnTo>
                <a:lnTo>
                  <a:pt x="288422" y="355099"/>
                </a:lnTo>
                <a:lnTo>
                  <a:pt x="289997" y="364240"/>
                </a:lnTo>
                <a:lnTo>
                  <a:pt x="291571" y="373381"/>
                </a:lnTo>
                <a:lnTo>
                  <a:pt x="293146" y="382677"/>
                </a:lnTo>
                <a:lnTo>
                  <a:pt x="294720" y="391818"/>
                </a:lnTo>
                <a:lnTo>
                  <a:pt x="296164" y="400959"/>
                </a:lnTo>
                <a:lnTo>
                  <a:pt x="299313" y="410255"/>
                </a:lnTo>
                <a:lnTo>
                  <a:pt x="299313" y="421255"/>
                </a:lnTo>
                <a:lnTo>
                  <a:pt x="300888" y="430395"/>
                </a:lnTo>
                <a:lnTo>
                  <a:pt x="302462" y="439691"/>
                </a:lnTo>
                <a:lnTo>
                  <a:pt x="305612" y="448832"/>
                </a:lnTo>
                <a:lnTo>
                  <a:pt x="307186" y="458128"/>
                </a:lnTo>
                <a:lnTo>
                  <a:pt x="308761" y="467269"/>
                </a:lnTo>
                <a:lnTo>
                  <a:pt x="310204" y="476410"/>
                </a:lnTo>
                <a:lnTo>
                  <a:pt x="313354" y="483846"/>
                </a:lnTo>
                <a:lnTo>
                  <a:pt x="314928" y="494846"/>
                </a:lnTo>
                <a:lnTo>
                  <a:pt x="316503" y="502283"/>
                </a:lnTo>
                <a:lnTo>
                  <a:pt x="318078" y="513283"/>
                </a:lnTo>
                <a:lnTo>
                  <a:pt x="321227" y="520565"/>
                </a:lnTo>
                <a:lnTo>
                  <a:pt x="322670" y="529861"/>
                </a:lnTo>
                <a:lnTo>
                  <a:pt x="325820" y="537142"/>
                </a:lnTo>
                <a:lnTo>
                  <a:pt x="327394" y="546438"/>
                </a:lnTo>
                <a:lnTo>
                  <a:pt x="328969" y="555579"/>
                </a:lnTo>
                <a:lnTo>
                  <a:pt x="332118" y="564720"/>
                </a:lnTo>
                <a:lnTo>
                  <a:pt x="333693" y="572157"/>
                </a:lnTo>
                <a:lnTo>
                  <a:pt x="336711" y="581297"/>
                </a:lnTo>
                <a:lnTo>
                  <a:pt x="339860" y="588734"/>
                </a:lnTo>
                <a:lnTo>
                  <a:pt x="343010" y="597875"/>
                </a:lnTo>
                <a:lnTo>
                  <a:pt x="346159" y="605312"/>
                </a:lnTo>
                <a:lnTo>
                  <a:pt x="347734" y="612593"/>
                </a:lnTo>
                <a:lnTo>
                  <a:pt x="350752" y="620030"/>
                </a:lnTo>
                <a:lnTo>
                  <a:pt x="353901" y="627312"/>
                </a:lnTo>
                <a:lnTo>
                  <a:pt x="357050" y="634748"/>
                </a:lnTo>
                <a:lnTo>
                  <a:pt x="360199" y="642030"/>
                </a:lnTo>
                <a:lnTo>
                  <a:pt x="363218" y="649467"/>
                </a:lnTo>
                <a:lnTo>
                  <a:pt x="366367" y="654920"/>
                </a:lnTo>
                <a:lnTo>
                  <a:pt x="369516" y="662279"/>
                </a:lnTo>
                <a:lnTo>
                  <a:pt x="372665" y="669639"/>
                </a:lnTo>
                <a:lnTo>
                  <a:pt x="377258" y="673326"/>
                </a:lnTo>
                <a:lnTo>
                  <a:pt x="381982" y="680685"/>
                </a:lnTo>
                <a:lnTo>
                  <a:pt x="385131" y="686201"/>
                </a:lnTo>
                <a:lnTo>
                  <a:pt x="389724" y="693560"/>
                </a:lnTo>
                <a:lnTo>
                  <a:pt x="394448" y="697232"/>
                </a:lnTo>
                <a:lnTo>
                  <a:pt x="399172" y="702763"/>
                </a:lnTo>
                <a:lnTo>
                  <a:pt x="403765" y="706435"/>
                </a:lnTo>
                <a:lnTo>
                  <a:pt x="408489" y="711966"/>
                </a:lnTo>
                <a:lnTo>
                  <a:pt x="413081" y="715637"/>
                </a:lnTo>
                <a:lnTo>
                  <a:pt x="416231" y="719325"/>
                </a:lnTo>
                <a:lnTo>
                  <a:pt x="420954" y="722997"/>
                </a:lnTo>
                <a:lnTo>
                  <a:pt x="425547" y="726684"/>
                </a:lnTo>
                <a:lnTo>
                  <a:pt x="430271" y="728512"/>
                </a:lnTo>
                <a:lnTo>
                  <a:pt x="434995" y="732199"/>
                </a:lnTo>
                <a:lnTo>
                  <a:pt x="439588" y="734043"/>
                </a:lnTo>
                <a:lnTo>
                  <a:pt x="442737" y="737715"/>
                </a:lnTo>
                <a:lnTo>
                  <a:pt x="452054" y="741402"/>
                </a:lnTo>
                <a:lnTo>
                  <a:pt x="459927" y="745074"/>
                </a:lnTo>
                <a:lnTo>
                  <a:pt x="463076" y="745074"/>
                </a:lnTo>
                <a:lnTo>
                  <a:pt x="467669" y="746918"/>
                </a:lnTo>
                <a:lnTo>
                  <a:pt x="498899" y="746918"/>
                </a:lnTo>
                <a:lnTo>
                  <a:pt x="506641" y="745074"/>
                </a:lnTo>
                <a:lnTo>
                  <a:pt x="514515" y="741402"/>
                </a:lnTo>
                <a:lnTo>
                  <a:pt x="519107" y="739559"/>
                </a:lnTo>
                <a:lnTo>
                  <a:pt x="526981" y="734043"/>
                </a:lnTo>
                <a:lnTo>
                  <a:pt x="533148" y="730356"/>
                </a:lnTo>
                <a:lnTo>
                  <a:pt x="539446" y="724840"/>
                </a:lnTo>
                <a:lnTo>
                  <a:pt x="544039" y="719325"/>
                </a:lnTo>
                <a:lnTo>
                  <a:pt x="550338" y="711966"/>
                </a:lnTo>
                <a:lnTo>
                  <a:pt x="554930" y="706435"/>
                </a:lnTo>
                <a:lnTo>
                  <a:pt x="558080" y="699075"/>
                </a:lnTo>
                <a:lnTo>
                  <a:pt x="561229" y="691716"/>
                </a:lnTo>
                <a:lnTo>
                  <a:pt x="565953" y="684357"/>
                </a:lnTo>
                <a:lnTo>
                  <a:pt x="567396" y="676998"/>
                </a:lnTo>
                <a:lnTo>
                  <a:pt x="568971" y="667795"/>
                </a:lnTo>
                <a:lnTo>
                  <a:pt x="570546" y="658608"/>
                </a:lnTo>
                <a:lnTo>
                  <a:pt x="572120" y="649467"/>
                </a:lnTo>
                <a:lnTo>
                  <a:pt x="572120" y="631030"/>
                </a:lnTo>
                <a:lnTo>
                  <a:pt x="570546" y="623593"/>
                </a:lnTo>
                <a:lnTo>
                  <a:pt x="570546" y="616312"/>
                </a:lnTo>
                <a:lnTo>
                  <a:pt x="568971" y="610734"/>
                </a:lnTo>
                <a:lnTo>
                  <a:pt x="568971" y="605312"/>
                </a:lnTo>
                <a:lnTo>
                  <a:pt x="567396" y="599734"/>
                </a:lnTo>
                <a:lnTo>
                  <a:pt x="567396" y="594157"/>
                </a:lnTo>
                <a:lnTo>
                  <a:pt x="565953" y="588734"/>
                </a:lnTo>
                <a:lnTo>
                  <a:pt x="564378" y="583157"/>
                </a:lnTo>
                <a:lnTo>
                  <a:pt x="561229" y="579438"/>
                </a:lnTo>
                <a:lnTo>
                  <a:pt x="558080" y="568438"/>
                </a:lnTo>
                <a:lnTo>
                  <a:pt x="554930" y="561157"/>
                </a:lnTo>
                <a:lnTo>
                  <a:pt x="550338" y="553720"/>
                </a:lnTo>
                <a:lnTo>
                  <a:pt x="545614" y="546438"/>
                </a:lnTo>
                <a:lnTo>
                  <a:pt x="541021" y="539002"/>
                </a:lnTo>
                <a:lnTo>
                  <a:pt x="536297" y="535283"/>
                </a:lnTo>
                <a:lnTo>
                  <a:pt x="529999" y="529861"/>
                </a:lnTo>
                <a:lnTo>
                  <a:pt x="525406" y="524283"/>
                </a:lnTo>
                <a:lnTo>
                  <a:pt x="519107" y="520565"/>
                </a:lnTo>
                <a:lnTo>
                  <a:pt x="514515" y="517001"/>
                </a:lnTo>
                <a:lnTo>
                  <a:pt x="508216" y="513283"/>
                </a:lnTo>
                <a:lnTo>
                  <a:pt x="502049" y="511424"/>
                </a:lnTo>
                <a:lnTo>
                  <a:pt x="497325" y="507706"/>
                </a:lnTo>
                <a:lnTo>
                  <a:pt x="491026" y="503987"/>
                </a:lnTo>
                <a:lnTo>
                  <a:pt x="486433" y="502283"/>
                </a:lnTo>
                <a:lnTo>
                  <a:pt x="480135" y="500424"/>
                </a:lnTo>
                <a:lnTo>
                  <a:pt x="475542" y="498565"/>
                </a:lnTo>
                <a:lnTo>
                  <a:pt x="469244" y="498565"/>
                </a:lnTo>
                <a:lnTo>
                  <a:pt x="466094" y="496706"/>
                </a:lnTo>
                <a:lnTo>
                  <a:pt x="456778" y="496706"/>
                </a:lnTo>
                <a:lnTo>
                  <a:pt x="452054" y="494846"/>
                </a:lnTo>
                <a:lnTo>
                  <a:pt x="439588" y="494846"/>
                </a:lnTo>
                <a:lnTo>
                  <a:pt x="434995" y="496706"/>
                </a:lnTo>
                <a:lnTo>
                  <a:pt x="439588" y="492987"/>
                </a:lnTo>
                <a:lnTo>
                  <a:pt x="444312" y="489269"/>
                </a:lnTo>
                <a:lnTo>
                  <a:pt x="449036" y="487565"/>
                </a:lnTo>
                <a:lnTo>
                  <a:pt x="452054" y="485706"/>
                </a:lnTo>
                <a:lnTo>
                  <a:pt x="461502" y="481987"/>
                </a:lnTo>
                <a:lnTo>
                  <a:pt x="467669" y="478269"/>
                </a:lnTo>
                <a:lnTo>
                  <a:pt x="476986" y="476410"/>
                </a:lnTo>
                <a:lnTo>
                  <a:pt x="484859" y="474551"/>
                </a:lnTo>
                <a:lnTo>
                  <a:pt x="520682" y="474551"/>
                </a:lnTo>
                <a:lnTo>
                  <a:pt x="528424" y="478269"/>
                </a:lnTo>
                <a:lnTo>
                  <a:pt x="534723" y="480128"/>
                </a:lnTo>
                <a:lnTo>
                  <a:pt x="542465" y="483846"/>
                </a:lnTo>
                <a:lnTo>
                  <a:pt x="548763" y="485706"/>
                </a:lnTo>
                <a:lnTo>
                  <a:pt x="553487" y="491128"/>
                </a:lnTo>
                <a:lnTo>
                  <a:pt x="561229" y="492987"/>
                </a:lnTo>
                <a:lnTo>
                  <a:pt x="565953" y="498565"/>
                </a:lnTo>
                <a:lnTo>
                  <a:pt x="572120" y="502283"/>
                </a:lnTo>
                <a:lnTo>
                  <a:pt x="576844" y="505846"/>
                </a:lnTo>
                <a:lnTo>
                  <a:pt x="581437" y="511424"/>
                </a:lnTo>
                <a:lnTo>
                  <a:pt x="586161" y="515142"/>
                </a:lnTo>
                <a:lnTo>
                  <a:pt x="590885" y="520565"/>
                </a:lnTo>
                <a:lnTo>
                  <a:pt x="595478" y="526142"/>
                </a:lnTo>
                <a:lnTo>
                  <a:pt x="600202" y="531720"/>
                </a:lnTo>
                <a:lnTo>
                  <a:pt x="603351" y="537142"/>
                </a:lnTo>
                <a:lnTo>
                  <a:pt x="607944" y="540861"/>
                </a:lnTo>
                <a:lnTo>
                  <a:pt x="609518" y="546438"/>
                </a:lnTo>
                <a:lnTo>
                  <a:pt x="612667" y="550002"/>
                </a:lnTo>
                <a:lnTo>
                  <a:pt x="615817" y="555579"/>
                </a:lnTo>
                <a:lnTo>
                  <a:pt x="617391" y="561157"/>
                </a:lnTo>
                <a:lnTo>
                  <a:pt x="618835" y="566579"/>
                </a:lnTo>
                <a:lnTo>
                  <a:pt x="621984" y="572157"/>
                </a:lnTo>
                <a:lnTo>
                  <a:pt x="623559" y="579438"/>
                </a:lnTo>
                <a:lnTo>
                  <a:pt x="626708" y="586875"/>
                </a:lnTo>
                <a:lnTo>
                  <a:pt x="626708" y="596016"/>
                </a:lnTo>
                <a:lnTo>
                  <a:pt x="629857" y="601593"/>
                </a:lnTo>
                <a:lnTo>
                  <a:pt x="629857" y="608875"/>
                </a:lnTo>
                <a:lnTo>
                  <a:pt x="631432" y="616312"/>
                </a:lnTo>
                <a:lnTo>
                  <a:pt x="631432" y="623593"/>
                </a:lnTo>
                <a:lnTo>
                  <a:pt x="632875" y="631030"/>
                </a:lnTo>
                <a:lnTo>
                  <a:pt x="632875" y="660436"/>
                </a:lnTo>
                <a:lnTo>
                  <a:pt x="631432" y="667795"/>
                </a:lnTo>
                <a:lnTo>
                  <a:pt x="631432" y="675154"/>
                </a:lnTo>
                <a:lnTo>
                  <a:pt x="629857" y="682513"/>
                </a:lnTo>
                <a:lnTo>
                  <a:pt x="629857" y="689873"/>
                </a:lnTo>
                <a:lnTo>
                  <a:pt x="628283" y="6954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6766543" y="2697077"/>
            <a:ext cx="263490" cy="975207"/>
          </a:xfrm>
          <a:custGeom>
            <a:avLst/>
            <a:gdLst/>
            <a:ahLst/>
            <a:cxnLst/>
            <a:rect l="l" t="t" r="r" b="b"/>
            <a:pathLst>
              <a:path w="263490" h="975207">
                <a:moveTo>
                  <a:pt x="4723" y="947599"/>
                </a:moveTo>
                <a:lnTo>
                  <a:pt x="0" y="0"/>
                </a:lnTo>
                <a:lnTo>
                  <a:pt x="104451" y="73591"/>
                </a:lnTo>
                <a:lnTo>
                  <a:pt x="29655" y="58873"/>
                </a:lnTo>
                <a:lnTo>
                  <a:pt x="124790" y="145479"/>
                </a:lnTo>
                <a:lnTo>
                  <a:pt x="14040" y="121465"/>
                </a:lnTo>
                <a:lnTo>
                  <a:pt x="141849" y="211634"/>
                </a:lnTo>
                <a:lnTo>
                  <a:pt x="12465" y="191493"/>
                </a:lnTo>
                <a:lnTo>
                  <a:pt x="137256" y="277944"/>
                </a:lnTo>
                <a:lnTo>
                  <a:pt x="17189" y="252071"/>
                </a:lnTo>
                <a:lnTo>
                  <a:pt x="152871" y="362536"/>
                </a:lnTo>
                <a:lnTo>
                  <a:pt x="7873" y="318381"/>
                </a:lnTo>
                <a:lnTo>
                  <a:pt x="160613" y="447128"/>
                </a:lnTo>
                <a:lnTo>
                  <a:pt x="15615" y="401114"/>
                </a:lnTo>
                <a:lnTo>
                  <a:pt x="198011" y="546516"/>
                </a:lnTo>
                <a:lnTo>
                  <a:pt x="17189" y="480283"/>
                </a:lnTo>
                <a:lnTo>
                  <a:pt x="263490" y="662419"/>
                </a:lnTo>
                <a:lnTo>
                  <a:pt x="12465" y="557547"/>
                </a:lnTo>
                <a:lnTo>
                  <a:pt x="207328" y="706574"/>
                </a:lnTo>
                <a:lnTo>
                  <a:pt x="21913" y="645857"/>
                </a:lnTo>
                <a:lnTo>
                  <a:pt x="143423" y="741542"/>
                </a:lnTo>
                <a:lnTo>
                  <a:pt x="25063" y="715777"/>
                </a:lnTo>
                <a:lnTo>
                  <a:pt x="101433" y="785697"/>
                </a:lnTo>
                <a:lnTo>
                  <a:pt x="17189" y="763619"/>
                </a:lnTo>
                <a:lnTo>
                  <a:pt x="81094" y="844570"/>
                </a:lnTo>
                <a:lnTo>
                  <a:pt x="21913" y="824336"/>
                </a:lnTo>
                <a:lnTo>
                  <a:pt x="77944" y="914490"/>
                </a:lnTo>
                <a:lnTo>
                  <a:pt x="21913" y="890569"/>
                </a:lnTo>
                <a:lnTo>
                  <a:pt x="60886" y="975207"/>
                </a:lnTo>
                <a:lnTo>
                  <a:pt x="4723" y="947599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8571690" y="4067852"/>
            <a:ext cx="149643" cy="441566"/>
          </a:xfrm>
          <a:custGeom>
            <a:avLst/>
            <a:gdLst/>
            <a:ahLst/>
            <a:cxnLst/>
            <a:rect l="l" t="t" r="r" b="b"/>
            <a:pathLst>
              <a:path w="149643" h="441566">
                <a:moveTo>
                  <a:pt x="143397" y="119590"/>
                </a:moveTo>
                <a:lnTo>
                  <a:pt x="143397" y="136152"/>
                </a:lnTo>
                <a:lnTo>
                  <a:pt x="141849" y="141668"/>
                </a:lnTo>
                <a:lnTo>
                  <a:pt x="141849" y="158230"/>
                </a:lnTo>
                <a:lnTo>
                  <a:pt x="140287" y="163745"/>
                </a:lnTo>
                <a:lnTo>
                  <a:pt x="140287" y="174776"/>
                </a:lnTo>
                <a:lnTo>
                  <a:pt x="138726" y="180307"/>
                </a:lnTo>
                <a:lnTo>
                  <a:pt x="138726" y="195026"/>
                </a:lnTo>
                <a:lnTo>
                  <a:pt x="137164" y="200541"/>
                </a:lnTo>
                <a:lnTo>
                  <a:pt x="137164" y="211588"/>
                </a:lnTo>
                <a:lnTo>
                  <a:pt x="135603" y="217103"/>
                </a:lnTo>
                <a:lnTo>
                  <a:pt x="135603" y="220775"/>
                </a:lnTo>
                <a:lnTo>
                  <a:pt x="134054" y="226306"/>
                </a:lnTo>
                <a:lnTo>
                  <a:pt x="134054" y="235493"/>
                </a:lnTo>
                <a:lnTo>
                  <a:pt x="132493" y="244696"/>
                </a:lnTo>
                <a:lnTo>
                  <a:pt x="130931" y="253899"/>
                </a:lnTo>
                <a:lnTo>
                  <a:pt x="129370" y="261258"/>
                </a:lnTo>
                <a:lnTo>
                  <a:pt x="129370" y="266774"/>
                </a:lnTo>
                <a:lnTo>
                  <a:pt x="127821" y="275977"/>
                </a:lnTo>
                <a:lnTo>
                  <a:pt x="126260" y="281492"/>
                </a:lnTo>
                <a:lnTo>
                  <a:pt x="124698" y="290695"/>
                </a:lnTo>
                <a:lnTo>
                  <a:pt x="123137" y="296210"/>
                </a:lnTo>
                <a:lnTo>
                  <a:pt x="121575" y="305413"/>
                </a:lnTo>
                <a:lnTo>
                  <a:pt x="120027" y="310929"/>
                </a:lnTo>
                <a:lnTo>
                  <a:pt x="116904" y="320132"/>
                </a:lnTo>
                <a:lnTo>
                  <a:pt x="115342" y="325647"/>
                </a:lnTo>
                <a:lnTo>
                  <a:pt x="113781" y="331178"/>
                </a:lnTo>
                <a:lnTo>
                  <a:pt x="110671" y="338537"/>
                </a:lnTo>
                <a:lnTo>
                  <a:pt x="109109" y="345897"/>
                </a:lnTo>
                <a:lnTo>
                  <a:pt x="105986" y="351412"/>
                </a:lnTo>
                <a:lnTo>
                  <a:pt x="102876" y="356928"/>
                </a:lnTo>
                <a:lnTo>
                  <a:pt x="101315" y="364287"/>
                </a:lnTo>
                <a:lnTo>
                  <a:pt x="98192" y="369802"/>
                </a:lnTo>
                <a:lnTo>
                  <a:pt x="95082" y="375333"/>
                </a:lnTo>
                <a:lnTo>
                  <a:pt x="93520" y="380849"/>
                </a:lnTo>
                <a:lnTo>
                  <a:pt x="90410" y="384521"/>
                </a:lnTo>
                <a:lnTo>
                  <a:pt x="87287" y="390052"/>
                </a:lnTo>
                <a:lnTo>
                  <a:pt x="85726" y="393724"/>
                </a:lnTo>
                <a:lnTo>
                  <a:pt x="82616" y="399239"/>
                </a:lnTo>
                <a:lnTo>
                  <a:pt x="79493" y="402926"/>
                </a:lnTo>
                <a:lnTo>
                  <a:pt x="74821" y="408442"/>
                </a:lnTo>
                <a:lnTo>
                  <a:pt x="68575" y="413973"/>
                </a:lnTo>
                <a:lnTo>
                  <a:pt x="62342" y="421332"/>
                </a:lnTo>
                <a:lnTo>
                  <a:pt x="56109" y="425004"/>
                </a:lnTo>
                <a:lnTo>
                  <a:pt x="49876" y="430519"/>
                </a:lnTo>
                <a:lnTo>
                  <a:pt x="43643" y="432363"/>
                </a:lnTo>
                <a:lnTo>
                  <a:pt x="38959" y="434207"/>
                </a:lnTo>
                <a:lnTo>
                  <a:pt x="35849" y="436050"/>
                </a:lnTo>
                <a:lnTo>
                  <a:pt x="31164" y="437879"/>
                </a:lnTo>
                <a:lnTo>
                  <a:pt x="24931" y="439722"/>
                </a:lnTo>
                <a:lnTo>
                  <a:pt x="18698" y="441566"/>
                </a:lnTo>
                <a:lnTo>
                  <a:pt x="15575" y="439722"/>
                </a:lnTo>
                <a:lnTo>
                  <a:pt x="0" y="439722"/>
                </a:lnTo>
                <a:lnTo>
                  <a:pt x="4671" y="432363"/>
                </a:lnTo>
                <a:lnTo>
                  <a:pt x="9342" y="426848"/>
                </a:lnTo>
                <a:lnTo>
                  <a:pt x="15575" y="421332"/>
                </a:lnTo>
                <a:lnTo>
                  <a:pt x="20260" y="415801"/>
                </a:lnTo>
                <a:lnTo>
                  <a:pt x="24931" y="408442"/>
                </a:lnTo>
                <a:lnTo>
                  <a:pt x="31164" y="401083"/>
                </a:lnTo>
                <a:lnTo>
                  <a:pt x="35849" y="393724"/>
                </a:lnTo>
                <a:lnTo>
                  <a:pt x="42082" y="388208"/>
                </a:lnTo>
                <a:lnTo>
                  <a:pt x="46753" y="379005"/>
                </a:lnTo>
                <a:lnTo>
                  <a:pt x="52986" y="369802"/>
                </a:lnTo>
                <a:lnTo>
                  <a:pt x="59232" y="358771"/>
                </a:lnTo>
                <a:lnTo>
                  <a:pt x="63904" y="349568"/>
                </a:lnTo>
                <a:lnTo>
                  <a:pt x="67027" y="344053"/>
                </a:lnTo>
                <a:lnTo>
                  <a:pt x="70137" y="338537"/>
                </a:lnTo>
                <a:lnTo>
                  <a:pt x="73260" y="333006"/>
                </a:lnTo>
                <a:lnTo>
                  <a:pt x="74821" y="327491"/>
                </a:lnTo>
                <a:lnTo>
                  <a:pt x="77931" y="321975"/>
                </a:lnTo>
                <a:lnTo>
                  <a:pt x="79493" y="316460"/>
                </a:lnTo>
                <a:lnTo>
                  <a:pt x="82616" y="309101"/>
                </a:lnTo>
                <a:lnTo>
                  <a:pt x="84164" y="303570"/>
                </a:lnTo>
                <a:lnTo>
                  <a:pt x="87287" y="296210"/>
                </a:lnTo>
                <a:lnTo>
                  <a:pt x="88849" y="288851"/>
                </a:lnTo>
                <a:lnTo>
                  <a:pt x="91959" y="279648"/>
                </a:lnTo>
                <a:lnTo>
                  <a:pt x="95082" y="270461"/>
                </a:lnTo>
                <a:lnTo>
                  <a:pt x="95082" y="264930"/>
                </a:lnTo>
                <a:lnTo>
                  <a:pt x="96643" y="259415"/>
                </a:lnTo>
                <a:lnTo>
                  <a:pt x="99753" y="253899"/>
                </a:lnTo>
                <a:lnTo>
                  <a:pt x="99753" y="250212"/>
                </a:lnTo>
                <a:lnTo>
                  <a:pt x="101315" y="242853"/>
                </a:lnTo>
                <a:lnTo>
                  <a:pt x="101315" y="237337"/>
                </a:lnTo>
                <a:lnTo>
                  <a:pt x="102876" y="231822"/>
                </a:lnTo>
                <a:lnTo>
                  <a:pt x="104438" y="226306"/>
                </a:lnTo>
                <a:lnTo>
                  <a:pt x="105986" y="218947"/>
                </a:lnTo>
                <a:lnTo>
                  <a:pt x="107548" y="213416"/>
                </a:lnTo>
                <a:lnTo>
                  <a:pt x="109109" y="206057"/>
                </a:lnTo>
                <a:lnTo>
                  <a:pt x="110671" y="200541"/>
                </a:lnTo>
                <a:lnTo>
                  <a:pt x="112232" y="193182"/>
                </a:lnTo>
                <a:lnTo>
                  <a:pt x="113781" y="187666"/>
                </a:lnTo>
                <a:lnTo>
                  <a:pt x="115342" y="182135"/>
                </a:lnTo>
                <a:lnTo>
                  <a:pt x="115342" y="176620"/>
                </a:lnTo>
                <a:lnTo>
                  <a:pt x="116904" y="169261"/>
                </a:lnTo>
                <a:lnTo>
                  <a:pt x="118465" y="161902"/>
                </a:lnTo>
                <a:lnTo>
                  <a:pt x="120027" y="156386"/>
                </a:lnTo>
                <a:lnTo>
                  <a:pt x="121575" y="149027"/>
                </a:lnTo>
                <a:lnTo>
                  <a:pt x="123137" y="143511"/>
                </a:lnTo>
                <a:lnTo>
                  <a:pt x="123137" y="136152"/>
                </a:lnTo>
                <a:lnTo>
                  <a:pt x="124698" y="130621"/>
                </a:lnTo>
                <a:lnTo>
                  <a:pt x="126260" y="125106"/>
                </a:lnTo>
                <a:lnTo>
                  <a:pt x="127821" y="117746"/>
                </a:lnTo>
                <a:lnTo>
                  <a:pt x="129370" y="112231"/>
                </a:lnTo>
                <a:lnTo>
                  <a:pt x="130931" y="104872"/>
                </a:lnTo>
                <a:lnTo>
                  <a:pt x="130931" y="99341"/>
                </a:lnTo>
                <a:lnTo>
                  <a:pt x="132493" y="91982"/>
                </a:lnTo>
                <a:lnTo>
                  <a:pt x="134054" y="86466"/>
                </a:lnTo>
                <a:lnTo>
                  <a:pt x="135603" y="80951"/>
                </a:lnTo>
                <a:lnTo>
                  <a:pt x="135603" y="75435"/>
                </a:lnTo>
                <a:lnTo>
                  <a:pt x="137164" y="69904"/>
                </a:lnTo>
                <a:lnTo>
                  <a:pt x="138726" y="64388"/>
                </a:lnTo>
                <a:lnTo>
                  <a:pt x="140287" y="58873"/>
                </a:lnTo>
                <a:lnTo>
                  <a:pt x="140287" y="53357"/>
                </a:lnTo>
                <a:lnTo>
                  <a:pt x="141849" y="49670"/>
                </a:lnTo>
                <a:lnTo>
                  <a:pt x="141849" y="44155"/>
                </a:lnTo>
                <a:lnTo>
                  <a:pt x="143397" y="38639"/>
                </a:lnTo>
                <a:lnTo>
                  <a:pt x="143397" y="34952"/>
                </a:lnTo>
                <a:lnTo>
                  <a:pt x="146520" y="25749"/>
                </a:lnTo>
                <a:lnTo>
                  <a:pt x="146520" y="18390"/>
                </a:lnTo>
                <a:lnTo>
                  <a:pt x="148082" y="12874"/>
                </a:lnTo>
                <a:lnTo>
                  <a:pt x="148082" y="7359"/>
                </a:lnTo>
                <a:lnTo>
                  <a:pt x="149643" y="0"/>
                </a:lnTo>
                <a:lnTo>
                  <a:pt x="149643" y="20233"/>
                </a:lnTo>
                <a:lnTo>
                  <a:pt x="148082" y="27593"/>
                </a:lnTo>
                <a:lnTo>
                  <a:pt x="148082" y="68076"/>
                </a:lnTo>
                <a:lnTo>
                  <a:pt x="146520" y="77263"/>
                </a:lnTo>
                <a:lnTo>
                  <a:pt x="146520" y="88310"/>
                </a:lnTo>
                <a:lnTo>
                  <a:pt x="144959" y="93825"/>
                </a:lnTo>
                <a:lnTo>
                  <a:pt x="144959" y="114075"/>
                </a:lnTo>
                <a:lnTo>
                  <a:pt x="143397" y="119590"/>
                </a:lnTo>
                <a:close/>
              </a:path>
            </a:pathLst>
          </a:custGeom>
          <a:solidFill>
            <a:srgbClr val="85C68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02640" y="1393666"/>
            <a:ext cx="392032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Cons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quê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4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dos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1881480"/>
            <a:ext cx="5960081" cy="27742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6105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Hel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into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:</a:t>
            </a:r>
            <a:endParaRPr sz="3200">
              <a:latin typeface="Arial"/>
              <a:cs typeface="Arial"/>
            </a:endParaRPr>
          </a:p>
          <a:p>
            <a:pPr marL="12700" marR="61058">
              <a:lnSpc>
                <a:spcPct val="95825"/>
              </a:lnSpc>
              <a:spcBef>
                <a:spcPts val="759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Aume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ris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aborto</a:t>
            </a:r>
            <a:endParaRPr sz="3200">
              <a:latin typeface="Arial"/>
              <a:cs typeface="Arial"/>
            </a:endParaRPr>
          </a:p>
          <a:p>
            <a:pPr marL="12700" marR="61058">
              <a:lnSpc>
                <a:spcPct val="95825"/>
              </a:lnSpc>
              <a:spcBef>
                <a:spcPts val="930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Atra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fet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endParaRPr sz="3200">
              <a:latin typeface="Arial"/>
              <a:cs typeface="Arial"/>
            </a:endParaRPr>
          </a:p>
          <a:p>
            <a:pPr marL="12700" marR="61058">
              <a:lnSpc>
                <a:spcPct val="95825"/>
              </a:lnSpc>
              <a:spcBef>
                <a:spcPts val="92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Parto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pr</a:t>
            </a:r>
            <a:r>
              <a:rPr dirty="0" smtClean="0" sz="3200" spc="-4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-termo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31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Hemorr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gia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ante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ós-parto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4808442"/>
            <a:ext cx="6250584" cy="4324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-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(urinár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uerp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ral)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4253" y="2404646"/>
            <a:ext cx="2051368" cy="216731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6584278" y="2251899"/>
            <a:ext cx="2291370" cy="24672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220214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18321" y="1596389"/>
            <a:ext cx="10742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07340" y="1006017"/>
            <a:ext cx="241295" cy="892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7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0240" y="1005885"/>
            <a:ext cx="8281569" cy="56625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12700" marR="1288668">
              <a:lnSpc>
                <a:spcPct val="100041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eo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es,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comprimento.</a:t>
            </a:r>
            <a:endParaRPr sz="2800">
              <a:latin typeface="Arial"/>
              <a:cs typeface="Arial"/>
            </a:endParaRPr>
          </a:p>
          <a:p>
            <a:pPr marL="12700" marR="696627" algn="just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luz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delgado,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uzem</a:t>
            </a:r>
            <a:r>
              <a:rPr dirty="0" smtClean="0" sz="2800" spc="-10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minados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 marR="912168">
              <a:lnSpc>
                <a:spcPct val="100041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ntes</a:t>
            </a:r>
            <a:r>
              <a:rPr dirty="0" smtClean="0" sz="2800" spc="-1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ao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meio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mbiente,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torna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deglutidos,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dem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cosa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tinal,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migram</a:t>
            </a:r>
            <a:r>
              <a:rPr dirty="0" smtClean="0" sz="2800" spc="-10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és</a:t>
            </a:r>
            <a:r>
              <a:rPr dirty="0" smtClean="0" sz="2800" spc="-7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lmões,</a:t>
            </a:r>
            <a:endParaRPr sz="2800">
              <a:latin typeface="Arial"/>
              <a:cs typeface="Arial"/>
            </a:endParaRPr>
          </a:p>
          <a:p>
            <a:pPr marL="1946402" marR="48635">
              <a:lnSpc>
                <a:spcPct val="101277"/>
              </a:lnSpc>
              <a:spcBef>
                <a:spcPts val="315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288396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250105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5188889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900049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bject 53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277020" y="3645369"/>
            <a:ext cx="1369248" cy="1372179"/>
          </a:xfrm>
          <a:custGeom>
            <a:avLst/>
            <a:gdLst/>
            <a:ahLst/>
            <a:cxnLst/>
            <a:rect l="l" t="t" r="r" b="b"/>
            <a:pathLst>
              <a:path w="1369248" h="1372179">
                <a:moveTo>
                  <a:pt x="0" y="685194"/>
                </a:moveTo>
                <a:lnTo>
                  <a:pt x="3653" y="755719"/>
                </a:lnTo>
                <a:lnTo>
                  <a:pt x="13701" y="823500"/>
                </a:lnTo>
                <a:lnTo>
                  <a:pt x="31056" y="889453"/>
                </a:lnTo>
                <a:lnTo>
                  <a:pt x="53890" y="952650"/>
                </a:lnTo>
                <a:lnTo>
                  <a:pt x="83120" y="1012189"/>
                </a:lnTo>
                <a:lnTo>
                  <a:pt x="116916" y="1068985"/>
                </a:lnTo>
                <a:lnTo>
                  <a:pt x="156198" y="1122110"/>
                </a:lnTo>
                <a:lnTo>
                  <a:pt x="200952" y="1170663"/>
                </a:lnTo>
                <a:lnTo>
                  <a:pt x="249364" y="1215546"/>
                </a:lnTo>
                <a:lnTo>
                  <a:pt x="302335" y="1254930"/>
                </a:lnTo>
                <a:lnTo>
                  <a:pt x="358976" y="1288814"/>
                </a:lnTo>
                <a:lnTo>
                  <a:pt x="418348" y="1318127"/>
                </a:lnTo>
                <a:lnTo>
                  <a:pt x="481364" y="1341025"/>
                </a:lnTo>
                <a:lnTo>
                  <a:pt x="547137" y="1358438"/>
                </a:lnTo>
                <a:lnTo>
                  <a:pt x="614725" y="1368509"/>
                </a:lnTo>
                <a:lnTo>
                  <a:pt x="685057" y="1372179"/>
                </a:lnTo>
                <a:lnTo>
                  <a:pt x="719766" y="1371252"/>
                </a:lnTo>
                <a:lnTo>
                  <a:pt x="789183" y="1363924"/>
                </a:lnTo>
                <a:lnTo>
                  <a:pt x="855870" y="1350195"/>
                </a:lnTo>
                <a:lnTo>
                  <a:pt x="919813" y="1330040"/>
                </a:lnTo>
                <a:lnTo>
                  <a:pt x="981001" y="1304385"/>
                </a:lnTo>
                <a:lnTo>
                  <a:pt x="1039458" y="1272329"/>
                </a:lnTo>
                <a:lnTo>
                  <a:pt x="1094271" y="1235689"/>
                </a:lnTo>
                <a:lnTo>
                  <a:pt x="1144511" y="1193562"/>
                </a:lnTo>
                <a:lnTo>
                  <a:pt x="1191094" y="1146838"/>
                </a:lnTo>
                <a:lnTo>
                  <a:pt x="1233106" y="1096468"/>
                </a:lnTo>
                <a:lnTo>
                  <a:pt x="1269681" y="1041501"/>
                </a:lnTo>
                <a:lnTo>
                  <a:pt x="1301558" y="982877"/>
                </a:lnTo>
                <a:lnTo>
                  <a:pt x="1327211" y="921509"/>
                </a:lnTo>
                <a:lnTo>
                  <a:pt x="1347277" y="856470"/>
                </a:lnTo>
                <a:lnTo>
                  <a:pt x="1360993" y="789616"/>
                </a:lnTo>
                <a:lnTo>
                  <a:pt x="1368232" y="720907"/>
                </a:lnTo>
                <a:lnTo>
                  <a:pt x="1369248" y="685194"/>
                </a:lnTo>
                <a:lnTo>
                  <a:pt x="1368232" y="650382"/>
                </a:lnTo>
                <a:lnTo>
                  <a:pt x="1360993" y="580772"/>
                </a:lnTo>
                <a:lnTo>
                  <a:pt x="1347277" y="513905"/>
                </a:lnTo>
                <a:lnTo>
                  <a:pt x="1327211" y="449781"/>
                </a:lnTo>
                <a:lnTo>
                  <a:pt x="1301558" y="388413"/>
                </a:lnTo>
                <a:lnTo>
                  <a:pt x="1269681" y="329788"/>
                </a:lnTo>
                <a:lnTo>
                  <a:pt x="1233106" y="275723"/>
                </a:lnTo>
                <a:lnTo>
                  <a:pt x="1191094" y="224414"/>
                </a:lnTo>
                <a:lnTo>
                  <a:pt x="1144511" y="177677"/>
                </a:lnTo>
                <a:lnTo>
                  <a:pt x="1094271" y="136528"/>
                </a:lnTo>
                <a:lnTo>
                  <a:pt x="1039458" y="98935"/>
                </a:lnTo>
                <a:lnTo>
                  <a:pt x="981001" y="67819"/>
                </a:lnTo>
                <a:lnTo>
                  <a:pt x="919813" y="41276"/>
                </a:lnTo>
                <a:lnTo>
                  <a:pt x="855870" y="21971"/>
                </a:lnTo>
                <a:lnTo>
                  <a:pt x="789183" y="8255"/>
                </a:lnTo>
                <a:lnTo>
                  <a:pt x="719766" y="889"/>
                </a:lnTo>
                <a:lnTo>
                  <a:pt x="685057" y="0"/>
                </a:lnTo>
                <a:lnTo>
                  <a:pt x="649434" y="889"/>
                </a:lnTo>
                <a:lnTo>
                  <a:pt x="580931" y="8255"/>
                </a:lnTo>
                <a:lnTo>
                  <a:pt x="514257" y="21971"/>
                </a:lnTo>
                <a:lnTo>
                  <a:pt x="449399" y="41276"/>
                </a:lnTo>
                <a:lnTo>
                  <a:pt x="388198" y="67819"/>
                </a:lnTo>
                <a:lnTo>
                  <a:pt x="329741" y="98935"/>
                </a:lnTo>
                <a:lnTo>
                  <a:pt x="274941" y="136528"/>
                </a:lnTo>
                <a:lnTo>
                  <a:pt x="224701" y="177677"/>
                </a:lnTo>
                <a:lnTo>
                  <a:pt x="178118" y="224414"/>
                </a:lnTo>
                <a:lnTo>
                  <a:pt x="136094" y="275723"/>
                </a:lnTo>
                <a:lnTo>
                  <a:pt x="99562" y="329788"/>
                </a:lnTo>
                <a:lnTo>
                  <a:pt x="67592" y="388413"/>
                </a:lnTo>
                <a:lnTo>
                  <a:pt x="42016" y="449781"/>
                </a:lnTo>
                <a:lnTo>
                  <a:pt x="21921" y="513905"/>
                </a:lnTo>
                <a:lnTo>
                  <a:pt x="8220" y="580772"/>
                </a:lnTo>
                <a:lnTo>
                  <a:pt x="913" y="650382"/>
                </a:lnTo>
                <a:lnTo>
                  <a:pt x="0" y="685194"/>
                </a:lnTo>
                <a:close/>
              </a:path>
            </a:pathLst>
          </a:custGeom>
          <a:solidFill>
            <a:srgbClr val="DDDDB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596716" y="3535511"/>
            <a:ext cx="812027" cy="1670724"/>
          </a:xfrm>
          <a:custGeom>
            <a:avLst/>
            <a:gdLst/>
            <a:ahLst/>
            <a:cxnLst/>
            <a:rect l="l" t="t" r="r" b="b"/>
            <a:pathLst>
              <a:path w="812027" h="1670724">
                <a:moveTo>
                  <a:pt x="483190" y="235336"/>
                </a:moveTo>
                <a:lnTo>
                  <a:pt x="479545" y="232669"/>
                </a:lnTo>
                <a:lnTo>
                  <a:pt x="478631" y="229875"/>
                </a:lnTo>
                <a:lnTo>
                  <a:pt x="478631" y="228097"/>
                </a:lnTo>
                <a:lnTo>
                  <a:pt x="480460" y="225303"/>
                </a:lnTo>
                <a:lnTo>
                  <a:pt x="482276" y="221620"/>
                </a:lnTo>
                <a:lnTo>
                  <a:pt x="482276" y="217937"/>
                </a:lnTo>
                <a:lnTo>
                  <a:pt x="480460" y="215270"/>
                </a:lnTo>
                <a:lnTo>
                  <a:pt x="477716" y="214254"/>
                </a:lnTo>
                <a:lnTo>
                  <a:pt x="474973" y="214254"/>
                </a:lnTo>
                <a:lnTo>
                  <a:pt x="475888" y="211587"/>
                </a:lnTo>
                <a:lnTo>
                  <a:pt x="476802" y="207904"/>
                </a:lnTo>
                <a:lnTo>
                  <a:pt x="476802" y="205110"/>
                </a:lnTo>
                <a:lnTo>
                  <a:pt x="473144" y="202442"/>
                </a:lnTo>
                <a:lnTo>
                  <a:pt x="468585" y="201426"/>
                </a:lnTo>
                <a:lnTo>
                  <a:pt x="464928" y="199648"/>
                </a:lnTo>
                <a:lnTo>
                  <a:pt x="464928" y="198759"/>
                </a:lnTo>
                <a:lnTo>
                  <a:pt x="477716" y="186821"/>
                </a:lnTo>
                <a:lnTo>
                  <a:pt x="436607" y="150244"/>
                </a:lnTo>
                <a:lnTo>
                  <a:pt x="430219" y="144656"/>
                </a:lnTo>
                <a:lnTo>
                  <a:pt x="424733" y="140084"/>
                </a:lnTo>
                <a:lnTo>
                  <a:pt x="418345" y="136401"/>
                </a:lnTo>
                <a:lnTo>
                  <a:pt x="412858" y="133734"/>
                </a:lnTo>
                <a:lnTo>
                  <a:pt x="413773" y="127257"/>
                </a:lnTo>
                <a:lnTo>
                  <a:pt x="411944" y="120906"/>
                </a:lnTo>
                <a:lnTo>
                  <a:pt x="408299" y="114429"/>
                </a:lnTo>
                <a:lnTo>
                  <a:pt x="402813" y="107190"/>
                </a:lnTo>
                <a:lnTo>
                  <a:pt x="400070" y="104396"/>
                </a:lnTo>
                <a:lnTo>
                  <a:pt x="396425" y="101602"/>
                </a:lnTo>
                <a:lnTo>
                  <a:pt x="391853" y="99824"/>
                </a:lnTo>
                <a:lnTo>
                  <a:pt x="387281" y="98046"/>
                </a:lnTo>
                <a:lnTo>
                  <a:pt x="384550" y="96141"/>
                </a:lnTo>
                <a:lnTo>
                  <a:pt x="382722" y="97030"/>
                </a:lnTo>
                <a:lnTo>
                  <a:pt x="379064" y="97030"/>
                </a:lnTo>
                <a:lnTo>
                  <a:pt x="375407" y="96141"/>
                </a:lnTo>
                <a:lnTo>
                  <a:pt x="368104" y="96141"/>
                </a:lnTo>
                <a:lnTo>
                  <a:pt x="364447" y="97030"/>
                </a:lnTo>
                <a:lnTo>
                  <a:pt x="360802" y="97030"/>
                </a:lnTo>
                <a:lnTo>
                  <a:pt x="356230" y="98046"/>
                </a:lnTo>
                <a:lnTo>
                  <a:pt x="352572" y="98935"/>
                </a:lnTo>
                <a:lnTo>
                  <a:pt x="333396" y="75947"/>
                </a:lnTo>
                <a:lnTo>
                  <a:pt x="331567" y="76963"/>
                </a:lnTo>
                <a:lnTo>
                  <a:pt x="327909" y="77852"/>
                </a:lnTo>
                <a:lnTo>
                  <a:pt x="322436" y="80519"/>
                </a:lnTo>
                <a:lnTo>
                  <a:pt x="316035" y="83314"/>
                </a:lnTo>
                <a:lnTo>
                  <a:pt x="308732" y="87886"/>
                </a:lnTo>
                <a:lnTo>
                  <a:pt x="302344" y="92458"/>
                </a:lnTo>
                <a:lnTo>
                  <a:pt x="296858" y="98935"/>
                </a:lnTo>
                <a:lnTo>
                  <a:pt x="293201" y="105285"/>
                </a:lnTo>
                <a:lnTo>
                  <a:pt x="287727" y="124590"/>
                </a:lnTo>
                <a:lnTo>
                  <a:pt x="284069" y="147450"/>
                </a:lnTo>
                <a:lnTo>
                  <a:pt x="282241" y="166628"/>
                </a:lnTo>
                <a:lnTo>
                  <a:pt x="281326" y="174883"/>
                </a:lnTo>
                <a:lnTo>
                  <a:pt x="283155" y="177677"/>
                </a:lnTo>
                <a:lnTo>
                  <a:pt x="284984" y="180471"/>
                </a:lnTo>
                <a:lnTo>
                  <a:pt x="286813" y="183138"/>
                </a:lnTo>
                <a:lnTo>
                  <a:pt x="285898" y="186821"/>
                </a:lnTo>
                <a:lnTo>
                  <a:pt x="285898" y="193298"/>
                </a:lnTo>
                <a:lnTo>
                  <a:pt x="284984" y="196854"/>
                </a:lnTo>
                <a:lnTo>
                  <a:pt x="279497" y="222509"/>
                </a:lnTo>
                <a:lnTo>
                  <a:pt x="271281" y="240924"/>
                </a:lnTo>
                <a:lnTo>
                  <a:pt x="263978" y="253752"/>
                </a:lnTo>
                <a:lnTo>
                  <a:pt x="262149" y="259213"/>
                </a:lnTo>
                <a:lnTo>
                  <a:pt x="264893" y="260991"/>
                </a:lnTo>
                <a:lnTo>
                  <a:pt x="269452" y="263785"/>
                </a:lnTo>
                <a:lnTo>
                  <a:pt x="274938" y="266579"/>
                </a:lnTo>
                <a:lnTo>
                  <a:pt x="283155" y="270135"/>
                </a:lnTo>
                <a:lnTo>
                  <a:pt x="292286" y="272929"/>
                </a:lnTo>
                <a:lnTo>
                  <a:pt x="303246" y="276612"/>
                </a:lnTo>
                <a:lnTo>
                  <a:pt x="314219" y="279406"/>
                </a:lnTo>
                <a:lnTo>
                  <a:pt x="326995" y="281184"/>
                </a:lnTo>
                <a:lnTo>
                  <a:pt x="333396" y="282073"/>
                </a:lnTo>
                <a:lnTo>
                  <a:pt x="339784" y="281184"/>
                </a:lnTo>
                <a:lnTo>
                  <a:pt x="346184" y="280295"/>
                </a:lnTo>
                <a:lnTo>
                  <a:pt x="351658" y="278390"/>
                </a:lnTo>
                <a:lnTo>
                  <a:pt x="357144" y="275723"/>
                </a:lnTo>
                <a:lnTo>
                  <a:pt x="360802" y="273818"/>
                </a:lnTo>
                <a:lnTo>
                  <a:pt x="365361" y="271151"/>
                </a:lnTo>
                <a:lnTo>
                  <a:pt x="368104" y="268357"/>
                </a:lnTo>
                <a:lnTo>
                  <a:pt x="363532" y="314205"/>
                </a:lnTo>
                <a:lnTo>
                  <a:pt x="346184" y="314205"/>
                </a:lnTo>
                <a:lnTo>
                  <a:pt x="322436" y="309633"/>
                </a:lnTo>
                <a:lnTo>
                  <a:pt x="297772" y="298584"/>
                </a:lnTo>
                <a:lnTo>
                  <a:pt x="273109" y="282962"/>
                </a:lnTo>
                <a:lnTo>
                  <a:pt x="248446" y="262007"/>
                </a:lnTo>
                <a:lnTo>
                  <a:pt x="223783" y="238130"/>
                </a:lnTo>
                <a:lnTo>
                  <a:pt x="199120" y="211587"/>
                </a:lnTo>
                <a:lnTo>
                  <a:pt x="176286" y="184027"/>
                </a:lnTo>
                <a:lnTo>
                  <a:pt x="154366" y="154816"/>
                </a:lnTo>
                <a:lnTo>
                  <a:pt x="133360" y="125479"/>
                </a:lnTo>
                <a:lnTo>
                  <a:pt x="114171" y="98046"/>
                </a:lnTo>
                <a:lnTo>
                  <a:pt x="97737" y="71375"/>
                </a:lnTo>
                <a:lnTo>
                  <a:pt x="83120" y="48515"/>
                </a:lnTo>
                <a:lnTo>
                  <a:pt x="72160" y="28321"/>
                </a:lnTo>
                <a:lnTo>
                  <a:pt x="63029" y="12827"/>
                </a:lnTo>
                <a:lnTo>
                  <a:pt x="57542" y="3683"/>
                </a:lnTo>
                <a:lnTo>
                  <a:pt x="55714" y="0"/>
                </a:lnTo>
                <a:lnTo>
                  <a:pt x="0" y="16510"/>
                </a:lnTo>
                <a:lnTo>
                  <a:pt x="2743" y="22860"/>
                </a:lnTo>
                <a:lnTo>
                  <a:pt x="10959" y="42165"/>
                </a:lnTo>
                <a:lnTo>
                  <a:pt x="23748" y="71375"/>
                </a:lnTo>
                <a:lnTo>
                  <a:pt x="41096" y="108079"/>
                </a:lnTo>
                <a:lnTo>
                  <a:pt x="63029" y="150244"/>
                </a:lnTo>
                <a:lnTo>
                  <a:pt x="87692" y="196854"/>
                </a:lnTo>
                <a:lnTo>
                  <a:pt x="115085" y="244480"/>
                </a:lnTo>
                <a:lnTo>
                  <a:pt x="145235" y="292234"/>
                </a:lnTo>
                <a:lnTo>
                  <a:pt x="157109" y="309633"/>
                </a:lnTo>
                <a:lnTo>
                  <a:pt x="170812" y="326016"/>
                </a:lnTo>
                <a:lnTo>
                  <a:pt x="183588" y="340749"/>
                </a:lnTo>
                <a:lnTo>
                  <a:pt x="198206" y="355354"/>
                </a:lnTo>
                <a:lnTo>
                  <a:pt x="211909" y="368182"/>
                </a:lnTo>
                <a:lnTo>
                  <a:pt x="226526" y="381009"/>
                </a:lnTo>
                <a:lnTo>
                  <a:pt x="242058" y="392058"/>
                </a:lnTo>
                <a:lnTo>
                  <a:pt x="256663" y="402091"/>
                </a:lnTo>
                <a:lnTo>
                  <a:pt x="258492" y="415833"/>
                </a:lnTo>
                <a:lnTo>
                  <a:pt x="251189" y="428648"/>
                </a:lnTo>
                <a:lnTo>
                  <a:pt x="244789" y="443304"/>
                </a:lnTo>
                <a:lnTo>
                  <a:pt x="242058" y="458874"/>
                </a:lnTo>
                <a:lnTo>
                  <a:pt x="244789" y="473531"/>
                </a:lnTo>
                <a:lnTo>
                  <a:pt x="248446" y="479944"/>
                </a:lnTo>
                <a:lnTo>
                  <a:pt x="252104" y="487272"/>
                </a:lnTo>
                <a:lnTo>
                  <a:pt x="255749" y="492772"/>
                </a:lnTo>
                <a:lnTo>
                  <a:pt x="259406" y="499185"/>
                </a:lnTo>
                <a:lnTo>
                  <a:pt x="263064" y="504684"/>
                </a:lnTo>
                <a:lnTo>
                  <a:pt x="266721" y="510171"/>
                </a:lnTo>
                <a:lnTo>
                  <a:pt x="270366" y="514756"/>
                </a:lnTo>
                <a:lnTo>
                  <a:pt x="274024" y="519341"/>
                </a:lnTo>
                <a:lnTo>
                  <a:pt x="291372" y="635663"/>
                </a:lnTo>
                <a:lnTo>
                  <a:pt x="290470" y="638419"/>
                </a:lnTo>
                <a:lnTo>
                  <a:pt x="288641" y="642076"/>
                </a:lnTo>
                <a:lnTo>
                  <a:pt x="287727" y="644820"/>
                </a:lnTo>
                <a:lnTo>
                  <a:pt x="263064" y="673218"/>
                </a:lnTo>
                <a:lnTo>
                  <a:pt x="241144" y="706200"/>
                </a:lnTo>
                <a:lnTo>
                  <a:pt x="220126" y="744670"/>
                </a:lnTo>
                <a:lnTo>
                  <a:pt x="200949" y="787724"/>
                </a:lnTo>
                <a:lnTo>
                  <a:pt x="181772" y="833521"/>
                </a:lnTo>
                <a:lnTo>
                  <a:pt x="164412" y="882062"/>
                </a:lnTo>
                <a:lnTo>
                  <a:pt x="147965" y="932444"/>
                </a:lnTo>
                <a:lnTo>
                  <a:pt x="133360" y="981911"/>
                </a:lnTo>
                <a:lnTo>
                  <a:pt x="119657" y="1029538"/>
                </a:lnTo>
                <a:lnTo>
                  <a:pt x="107783" y="1075335"/>
                </a:lnTo>
                <a:lnTo>
                  <a:pt x="96823" y="1117474"/>
                </a:lnTo>
                <a:lnTo>
                  <a:pt x="88594" y="1154115"/>
                </a:lnTo>
                <a:lnTo>
                  <a:pt x="81291" y="1184342"/>
                </a:lnTo>
                <a:lnTo>
                  <a:pt x="76719" y="1208155"/>
                </a:lnTo>
                <a:lnTo>
                  <a:pt x="73074" y="1222811"/>
                </a:lnTo>
                <a:lnTo>
                  <a:pt x="72160" y="1228310"/>
                </a:lnTo>
                <a:lnTo>
                  <a:pt x="276767" y="1228310"/>
                </a:lnTo>
                <a:lnTo>
                  <a:pt x="357144" y="1665228"/>
                </a:lnTo>
                <a:lnTo>
                  <a:pt x="460356" y="1670724"/>
                </a:lnTo>
                <a:lnTo>
                  <a:pt x="516083" y="1228310"/>
                </a:lnTo>
                <a:lnTo>
                  <a:pt x="685968" y="1228310"/>
                </a:lnTo>
                <a:lnTo>
                  <a:pt x="685054" y="1224640"/>
                </a:lnTo>
                <a:lnTo>
                  <a:pt x="684140" y="1212727"/>
                </a:lnTo>
                <a:lnTo>
                  <a:pt x="681409" y="1194413"/>
                </a:lnTo>
                <a:lnTo>
                  <a:pt x="677751" y="1169685"/>
                </a:lnTo>
                <a:lnTo>
                  <a:pt x="672265" y="1139459"/>
                </a:lnTo>
                <a:lnTo>
                  <a:pt x="665877" y="1104647"/>
                </a:lnTo>
                <a:lnTo>
                  <a:pt x="657660" y="1067092"/>
                </a:lnTo>
                <a:lnTo>
                  <a:pt x="648516" y="1024953"/>
                </a:lnTo>
                <a:lnTo>
                  <a:pt x="637557" y="980984"/>
                </a:lnTo>
                <a:lnTo>
                  <a:pt x="624768" y="936101"/>
                </a:lnTo>
                <a:lnTo>
                  <a:pt x="609249" y="889390"/>
                </a:lnTo>
                <a:lnTo>
                  <a:pt x="592802" y="843592"/>
                </a:lnTo>
                <a:lnTo>
                  <a:pt x="574540" y="797795"/>
                </a:lnTo>
                <a:lnTo>
                  <a:pt x="553522" y="753826"/>
                </a:lnTo>
                <a:lnTo>
                  <a:pt x="530687" y="711687"/>
                </a:lnTo>
                <a:lnTo>
                  <a:pt x="506024" y="672303"/>
                </a:lnTo>
                <a:lnTo>
                  <a:pt x="500551" y="664061"/>
                </a:lnTo>
                <a:lnTo>
                  <a:pt x="495979" y="656733"/>
                </a:lnTo>
                <a:lnTo>
                  <a:pt x="491420" y="649405"/>
                </a:lnTo>
                <a:lnTo>
                  <a:pt x="486848" y="642076"/>
                </a:lnTo>
                <a:lnTo>
                  <a:pt x="500551" y="529412"/>
                </a:lnTo>
                <a:lnTo>
                  <a:pt x="504208" y="525742"/>
                </a:lnTo>
                <a:lnTo>
                  <a:pt x="507853" y="522084"/>
                </a:lnTo>
                <a:lnTo>
                  <a:pt x="511511" y="517499"/>
                </a:lnTo>
                <a:lnTo>
                  <a:pt x="515168" y="512927"/>
                </a:lnTo>
                <a:lnTo>
                  <a:pt x="519727" y="507428"/>
                </a:lnTo>
                <a:lnTo>
                  <a:pt x="523385" y="502843"/>
                </a:lnTo>
                <a:lnTo>
                  <a:pt x="526128" y="497356"/>
                </a:lnTo>
                <a:lnTo>
                  <a:pt x="529773" y="491857"/>
                </a:lnTo>
                <a:lnTo>
                  <a:pt x="533431" y="482700"/>
                </a:lnTo>
                <a:lnTo>
                  <a:pt x="534345" y="472616"/>
                </a:lnTo>
                <a:lnTo>
                  <a:pt x="533431" y="461630"/>
                </a:lnTo>
                <a:lnTo>
                  <a:pt x="530687" y="451546"/>
                </a:lnTo>
                <a:lnTo>
                  <a:pt x="527043" y="442389"/>
                </a:lnTo>
                <a:lnTo>
                  <a:pt x="522471" y="434147"/>
                </a:lnTo>
                <a:lnTo>
                  <a:pt x="518813" y="426819"/>
                </a:lnTo>
                <a:lnTo>
                  <a:pt x="516083" y="422247"/>
                </a:lnTo>
                <a:lnTo>
                  <a:pt x="528859" y="415833"/>
                </a:lnTo>
                <a:lnTo>
                  <a:pt x="541647" y="407552"/>
                </a:lnTo>
                <a:lnTo>
                  <a:pt x="555350" y="398408"/>
                </a:lnTo>
                <a:lnTo>
                  <a:pt x="569054" y="387486"/>
                </a:lnTo>
                <a:lnTo>
                  <a:pt x="583671" y="374659"/>
                </a:lnTo>
                <a:lnTo>
                  <a:pt x="598289" y="359926"/>
                </a:lnTo>
                <a:lnTo>
                  <a:pt x="613808" y="344432"/>
                </a:lnTo>
                <a:lnTo>
                  <a:pt x="629340" y="326016"/>
                </a:lnTo>
                <a:lnTo>
                  <a:pt x="652174" y="298584"/>
                </a:lnTo>
                <a:lnTo>
                  <a:pt x="673180" y="271151"/>
                </a:lnTo>
                <a:lnTo>
                  <a:pt x="692369" y="244480"/>
                </a:lnTo>
                <a:lnTo>
                  <a:pt x="710631" y="217937"/>
                </a:lnTo>
                <a:lnTo>
                  <a:pt x="727078" y="192282"/>
                </a:lnTo>
                <a:lnTo>
                  <a:pt x="741695" y="168533"/>
                </a:lnTo>
                <a:lnTo>
                  <a:pt x="755386" y="144656"/>
                </a:lnTo>
                <a:lnTo>
                  <a:pt x="767260" y="122685"/>
                </a:lnTo>
                <a:lnTo>
                  <a:pt x="778233" y="102618"/>
                </a:lnTo>
                <a:lnTo>
                  <a:pt x="787364" y="85219"/>
                </a:lnTo>
                <a:lnTo>
                  <a:pt x="794666" y="68708"/>
                </a:lnTo>
                <a:lnTo>
                  <a:pt x="801067" y="54992"/>
                </a:lnTo>
                <a:lnTo>
                  <a:pt x="805626" y="43943"/>
                </a:lnTo>
                <a:lnTo>
                  <a:pt x="809284" y="35687"/>
                </a:lnTo>
                <a:lnTo>
                  <a:pt x="811112" y="31115"/>
                </a:lnTo>
                <a:lnTo>
                  <a:pt x="812027" y="29337"/>
                </a:lnTo>
                <a:lnTo>
                  <a:pt x="740781" y="11938"/>
                </a:lnTo>
                <a:lnTo>
                  <a:pt x="737123" y="16510"/>
                </a:lnTo>
                <a:lnTo>
                  <a:pt x="727992" y="29337"/>
                </a:lnTo>
                <a:lnTo>
                  <a:pt x="713375" y="48515"/>
                </a:lnTo>
                <a:lnTo>
                  <a:pt x="695112" y="73280"/>
                </a:lnTo>
                <a:lnTo>
                  <a:pt x="674094" y="102618"/>
                </a:lnTo>
                <a:lnTo>
                  <a:pt x="651260" y="134623"/>
                </a:lnTo>
                <a:lnTo>
                  <a:pt x="627511" y="167644"/>
                </a:lnTo>
                <a:lnTo>
                  <a:pt x="603762" y="200537"/>
                </a:lnTo>
                <a:lnTo>
                  <a:pt x="595545" y="211587"/>
                </a:lnTo>
                <a:lnTo>
                  <a:pt x="587329" y="222509"/>
                </a:lnTo>
                <a:lnTo>
                  <a:pt x="579099" y="232669"/>
                </a:lnTo>
                <a:lnTo>
                  <a:pt x="569968" y="241813"/>
                </a:lnTo>
                <a:lnTo>
                  <a:pt x="560837" y="250069"/>
                </a:lnTo>
                <a:lnTo>
                  <a:pt x="551706" y="258324"/>
                </a:lnTo>
                <a:lnTo>
                  <a:pt x="542562" y="265563"/>
                </a:lnTo>
                <a:lnTo>
                  <a:pt x="533431" y="272929"/>
                </a:lnTo>
                <a:lnTo>
                  <a:pt x="523385" y="279406"/>
                </a:lnTo>
                <a:lnTo>
                  <a:pt x="512425" y="284867"/>
                </a:lnTo>
                <a:lnTo>
                  <a:pt x="502379" y="290329"/>
                </a:lnTo>
                <a:lnTo>
                  <a:pt x="491420" y="294901"/>
                </a:lnTo>
                <a:lnTo>
                  <a:pt x="479545" y="299473"/>
                </a:lnTo>
                <a:lnTo>
                  <a:pt x="467671" y="303156"/>
                </a:lnTo>
                <a:lnTo>
                  <a:pt x="455797" y="305950"/>
                </a:lnTo>
                <a:lnTo>
                  <a:pt x="443008" y="308617"/>
                </a:lnTo>
                <a:lnTo>
                  <a:pt x="447567" y="270135"/>
                </a:lnTo>
                <a:lnTo>
                  <a:pt x="453968" y="270135"/>
                </a:lnTo>
                <a:lnTo>
                  <a:pt x="461270" y="268357"/>
                </a:lnTo>
                <a:lnTo>
                  <a:pt x="466756" y="267468"/>
                </a:lnTo>
                <a:lnTo>
                  <a:pt x="472230" y="264674"/>
                </a:lnTo>
                <a:lnTo>
                  <a:pt x="481361" y="257308"/>
                </a:lnTo>
                <a:lnTo>
                  <a:pt x="485933" y="249180"/>
                </a:lnTo>
                <a:lnTo>
                  <a:pt x="485933" y="240924"/>
                </a:lnTo>
                <a:lnTo>
                  <a:pt x="483190" y="235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958433" y="3726905"/>
            <a:ext cx="85850" cy="68708"/>
          </a:xfrm>
          <a:custGeom>
            <a:avLst/>
            <a:gdLst/>
            <a:ahLst/>
            <a:cxnLst/>
            <a:rect l="l" t="t" r="r" b="b"/>
            <a:pathLst>
              <a:path w="85850" h="68708">
                <a:moveTo>
                  <a:pt x="901" y="45848"/>
                </a:moveTo>
                <a:lnTo>
                  <a:pt x="5473" y="48515"/>
                </a:lnTo>
                <a:lnTo>
                  <a:pt x="10045" y="51309"/>
                </a:lnTo>
                <a:lnTo>
                  <a:pt x="15519" y="54103"/>
                </a:lnTo>
                <a:lnTo>
                  <a:pt x="21005" y="55881"/>
                </a:lnTo>
                <a:lnTo>
                  <a:pt x="30136" y="58675"/>
                </a:lnTo>
                <a:lnTo>
                  <a:pt x="40182" y="61342"/>
                </a:lnTo>
                <a:lnTo>
                  <a:pt x="51142" y="63247"/>
                </a:lnTo>
                <a:lnTo>
                  <a:pt x="62102" y="65025"/>
                </a:lnTo>
                <a:lnTo>
                  <a:pt x="71246" y="66930"/>
                </a:lnTo>
                <a:lnTo>
                  <a:pt x="78548" y="67819"/>
                </a:lnTo>
                <a:lnTo>
                  <a:pt x="84022" y="68708"/>
                </a:lnTo>
                <a:lnTo>
                  <a:pt x="85850" y="68708"/>
                </a:lnTo>
                <a:lnTo>
                  <a:pt x="8216" y="0"/>
                </a:lnTo>
                <a:lnTo>
                  <a:pt x="3644" y="11938"/>
                </a:lnTo>
                <a:lnTo>
                  <a:pt x="901" y="23876"/>
                </a:lnTo>
                <a:lnTo>
                  <a:pt x="0" y="35687"/>
                </a:lnTo>
                <a:lnTo>
                  <a:pt x="901" y="45848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995872" y="3699472"/>
            <a:ext cx="21932" cy="21971"/>
          </a:xfrm>
          <a:custGeom>
            <a:avLst/>
            <a:gdLst/>
            <a:ahLst/>
            <a:cxnLst/>
            <a:rect l="l" t="t" r="r" b="b"/>
            <a:pathLst>
              <a:path w="21932" h="21971">
                <a:moveTo>
                  <a:pt x="21932" y="0"/>
                </a:moveTo>
                <a:lnTo>
                  <a:pt x="16446" y="0"/>
                </a:lnTo>
                <a:lnTo>
                  <a:pt x="10058" y="1778"/>
                </a:lnTo>
                <a:lnTo>
                  <a:pt x="4571" y="6350"/>
                </a:lnTo>
                <a:lnTo>
                  <a:pt x="914" y="12827"/>
                </a:lnTo>
                <a:lnTo>
                  <a:pt x="0" y="17399"/>
                </a:lnTo>
                <a:lnTo>
                  <a:pt x="914" y="21082"/>
                </a:lnTo>
                <a:lnTo>
                  <a:pt x="2743" y="21971"/>
                </a:lnTo>
                <a:lnTo>
                  <a:pt x="6400" y="21082"/>
                </a:lnTo>
                <a:lnTo>
                  <a:pt x="11874" y="18288"/>
                </a:lnTo>
                <a:lnTo>
                  <a:pt x="16446" y="14605"/>
                </a:lnTo>
                <a:lnTo>
                  <a:pt x="20103" y="10033"/>
                </a:lnTo>
                <a:lnTo>
                  <a:pt x="21932" y="4572"/>
                </a:lnTo>
                <a:lnTo>
                  <a:pt x="21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998615" y="3702139"/>
            <a:ext cx="16446" cy="15621"/>
          </a:xfrm>
          <a:custGeom>
            <a:avLst/>
            <a:gdLst/>
            <a:ahLst/>
            <a:cxnLst/>
            <a:rect l="l" t="t" r="r" b="b"/>
            <a:pathLst>
              <a:path w="16446" h="15621">
                <a:moveTo>
                  <a:pt x="3657" y="12827"/>
                </a:moveTo>
                <a:lnTo>
                  <a:pt x="6400" y="14732"/>
                </a:lnTo>
                <a:lnTo>
                  <a:pt x="10045" y="15621"/>
                </a:lnTo>
                <a:lnTo>
                  <a:pt x="12788" y="14732"/>
                </a:lnTo>
                <a:lnTo>
                  <a:pt x="14617" y="12827"/>
                </a:lnTo>
                <a:lnTo>
                  <a:pt x="16446" y="10160"/>
                </a:lnTo>
                <a:lnTo>
                  <a:pt x="16446" y="7366"/>
                </a:lnTo>
                <a:lnTo>
                  <a:pt x="14617" y="4572"/>
                </a:lnTo>
                <a:lnTo>
                  <a:pt x="12788" y="1905"/>
                </a:lnTo>
                <a:lnTo>
                  <a:pt x="10045" y="0"/>
                </a:lnTo>
                <a:lnTo>
                  <a:pt x="4571" y="0"/>
                </a:lnTo>
                <a:lnTo>
                  <a:pt x="1828" y="1905"/>
                </a:lnTo>
                <a:lnTo>
                  <a:pt x="0" y="4572"/>
                </a:lnTo>
                <a:lnTo>
                  <a:pt x="0" y="7366"/>
                </a:lnTo>
                <a:lnTo>
                  <a:pt x="1828" y="10160"/>
                </a:lnTo>
                <a:lnTo>
                  <a:pt x="3657" y="128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8026936" y="3692106"/>
            <a:ext cx="33794" cy="40259"/>
          </a:xfrm>
          <a:custGeom>
            <a:avLst/>
            <a:gdLst/>
            <a:ahLst/>
            <a:cxnLst/>
            <a:rect l="l" t="t" r="r" b="b"/>
            <a:pathLst>
              <a:path w="33794" h="40259">
                <a:moveTo>
                  <a:pt x="23748" y="27432"/>
                </a:moveTo>
                <a:lnTo>
                  <a:pt x="20091" y="31115"/>
                </a:lnTo>
                <a:lnTo>
                  <a:pt x="19176" y="33909"/>
                </a:lnTo>
                <a:lnTo>
                  <a:pt x="20091" y="36703"/>
                </a:lnTo>
                <a:lnTo>
                  <a:pt x="23748" y="40259"/>
                </a:lnTo>
                <a:lnTo>
                  <a:pt x="33794" y="30226"/>
                </a:lnTo>
                <a:lnTo>
                  <a:pt x="0" y="0"/>
                </a:lnTo>
                <a:lnTo>
                  <a:pt x="23748" y="27432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975781" y="3800186"/>
            <a:ext cx="26491" cy="46737"/>
          </a:xfrm>
          <a:custGeom>
            <a:avLst/>
            <a:gdLst/>
            <a:ahLst/>
            <a:cxnLst/>
            <a:rect l="l" t="t" r="r" b="b"/>
            <a:pathLst>
              <a:path w="26491" h="46737">
                <a:moveTo>
                  <a:pt x="26491" y="4572"/>
                </a:moveTo>
                <a:lnTo>
                  <a:pt x="3657" y="0"/>
                </a:lnTo>
                <a:lnTo>
                  <a:pt x="0" y="43943"/>
                </a:lnTo>
                <a:lnTo>
                  <a:pt x="21919" y="46737"/>
                </a:lnTo>
                <a:lnTo>
                  <a:pt x="26491" y="4572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974866" y="3769070"/>
            <a:ext cx="49326" cy="17399"/>
          </a:xfrm>
          <a:custGeom>
            <a:avLst/>
            <a:gdLst/>
            <a:ahLst/>
            <a:cxnLst/>
            <a:rect l="l" t="t" r="r" b="b"/>
            <a:pathLst>
              <a:path w="49326" h="17399">
                <a:moveTo>
                  <a:pt x="2743" y="0"/>
                </a:moveTo>
                <a:lnTo>
                  <a:pt x="0" y="889"/>
                </a:lnTo>
                <a:lnTo>
                  <a:pt x="0" y="1778"/>
                </a:lnTo>
                <a:lnTo>
                  <a:pt x="4571" y="4572"/>
                </a:lnTo>
                <a:lnTo>
                  <a:pt x="11874" y="7366"/>
                </a:lnTo>
                <a:lnTo>
                  <a:pt x="19189" y="10033"/>
                </a:lnTo>
                <a:lnTo>
                  <a:pt x="26491" y="12827"/>
                </a:lnTo>
                <a:lnTo>
                  <a:pt x="33794" y="14605"/>
                </a:lnTo>
                <a:lnTo>
                  <a:pt x="40194" y="15621"/>
                </a:lnTo>
                <a:lnTo>
                  <a:pt x="44754" y="16510"/>
                </a:lnTo>
                <a:lnTo>
                  <a:pt x="48411" y="17399"/>
                </a:lnTo>
                <a:lnTo>
                  <a:pt x="49326" y="17399"/>
                </a:lnTo>
                <a:lnTo>
                  <a:pt x="22834" y="889"/>
                </a:lnTo>
                <a:lnTo>
                  <a:pt x="21005" y="889"/>
                </a:lnTo>
                <a:lnTo>
                  <a:pt x="17360" y="0"/>
                </a:lnTo>
                <a:lnTo>
                  <a:pt x="27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415858" y="3428321"/>
            <a:ext cx="1575592" cy="188726"/>
          </a:xfrm>
          <a:custGeom>
            <a:avLst/>
            <a:gdLst/>
            <a:ahLst/>
            <a:cxnLst/>
            <a:rect l="l" t="t" r="r" b="b"/>
            <a:pathLst>
              <a:path w="1575592" h="188726">
                <a:moveTo>
                  <a:pt x="2743" y="4572"/>
                </a:moveTo>
                <a:lnTo>
                  <a:pt x="914" y="8255"/>
                </a:lnTo>
                <a:lnTo>
                  <a:pt x="0" y="11938"/>
                </a:lnTo>
                <a:lnTo>
                  <a:pt x="2743" y="176788"/>
                </a:lnTo>
                <a:lnTo>
                  <a:pt x="3657" y="181360"/>
                </a:lnTo>
                <a:lnTo>
                  <a:pt x="6400" y="185043"/>
                </a:lnTo>
                <a:lnTo>
                  <a:pt x="10045" y="186821"/>
                </a:lnTo>
                <a:lnTo>
                  <a:pt x="14617" y="187710"/>
                </a:lnTo>
                <a:lnTo>
                  <a:pt x="19176" y="186821"/>
                </a:lnTo>
                <a:lnTo>
                  <a:pt x="22834" y="184154"/>
                </a:lnTo>
                <a:lnTo>
                  <a:pt x="24663" y="180471"/>
                </a:lnTo>
                <a:lnTo>
                  <a:pt x="25577" y="176788"/>
                </a:lnTo>
                <a:lnTo>
                  <a:pt x="24663" y="148339"/>
                </a:lnTo>
                <a:lnTo>
                  <a:pt x="142492" y="145672"/>
                </a:lnTo>
                <a:lnTo>
                  <a:pt x="143406" y="177677"/>
                </a:lnTo>
                <a:lnTo>
                  <a:pt x="144320" y="182249"/>
                </a:lnTo>
                <a:lnTo>
                  <a:pt x="147064" y="185932"/>
                </a:lnTo>
                <a:lnTo>
                  <a:pt x="150708" y="187710"/>
                </a:lnTo>
                <a:lnTo>
                  <a:pt x="154366" y="188726"/>
                </a:lnTo>
                <a:lnTo>
                  <a:pt x="158938" y="187710"/>
                </a:lnTo>
                <a:lnTo>
                  <a:pt x="162583" y="185932"/>
                </a:lnTo>
                <a:lnTo>
                  <a:pt x="164412" y="182249"/>
                </a:lnTo>
                <a:lnTo>
                  <a:pt x="165326" y="178566"/>
                </a:lnTo>
                <a:lnTo>
                  <a:pt x="1022107" y="162182"/>
                </a:lnTo>
                <a:lnTo>
                  <a:pt x="1021193" y="120017"/>
                </a:lnTo>
                <a:lnTo>
                  <a:pt x="1119845" y="118112"/>
                </a:lnTo>
                <a:lnTo>
                  <a:pt x="1118931" y="92458"/>
                </a:lnTo>
                <a:lnTo>
                  <a:pt x="1575592" y="75058"/>
                </a:lnTo>
                <a:lnTo>
                  <a:pt x="1118931" y="60453"/>
                </a:lnTo>
                <a:lnTo>
                  <a:pt x="1118017" y="37592"/>
                </a:lnTo>
                <a:lnTo>
                  <a:pt x="1020279" y="39370"/>
                </a:lnTo>
                <a:lnTo>
                  <a:pt x="1019364" y="0"/>
                </a:lnTo>
                <a:lnTo>
                  <a:pt x="162583" y="16510"/>
                </a:lnTo>
                <a:lnTo>
                  <a:pt x="162583" y="12827"/>
                </a:lnTo>
                <a:lnTo>
                  <a:pt x="161681" y="8255"/>
                </a:lnTo>
                <a:lnTo>
                  <a:pt x="158938" y="4572"/>
                </a:lnTo>
                <a:lnTo>
                  <a:pt x="155280" y="2794"/>
                </a:lnTo>
                <a:lnTo>
                  <a:pt x="150708" y="1778"/>
                </a:lnTo>
                <a:lnTo>
                  <a:pt x="147064" y="2794"/>
                </a:lnTo>
                <a:lnTo>
                  <a:pt x="143406" y="5461"/>
                </a:lnTo>
                <a:lnTo>
                  <a:pt x="140663" y="9144"/>
                </a:lnTo>
                <a:lnTo>
                  <a:pt x="139748" y="13716"/>
                </a:lnTo>
                <a:lnTo>
                  <a:pt x="140663" y="38481"/>
                </a:lnTo>
                <a:lnTo>
                  <a:pt x="22834" y="40259"/>
                </a:lnTo>
                <a:lnTo>
                  <a:pt x="21919" y="11938"/>
                </a:lnTo>
                <a:lnTo>
                  <a:pt x="21005" y="7366"/>
                </a:lnTo>
                <a:lnTo>
                  <a:pt x="19176" y="3683"/>
                </a:lnTo>
                <a:lnTo>
                  <a:pt x="15531" y="1778"/>
                </a:lnTo>
                <a:lnTo>
                  <a:pt x="10959" y="889"/>
                </a:lnTo>
                <a:lnTo>
                  <a:pt x="6400" y="1778"/>
                </a:lnTo>
                <a:lnTo>
                  <a:pt x="2743" y="45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950203" y="3872578"/>
            <a:ext cx="99566" cy="73280"/>
          </a:xfrm>
          <a:custGeom>
            <a:avLst/>
            <a:gdLst/>
            <a:ahLst/>
            <a:cxnLst/>
            <a:rect l="l" t="t" r="r" b="b"/>
            <a:pathLst>
              <a:path w="99566" h="73280">
                <a:moveTo>
                  <a:pt x="1828" y="9144"/>
                </a:moveTo>
                <a:lnTo>
                  <a:pt x="6400" y="15621"/>
                </a:lnTo>
                <a:lnTo>
                  <a:pt x="12788" y="24765"/>
                </a:lnTo>
                <a:lnTo>
                  <a:pt x="21005" y="36576"/>
                </a:lnTo>
                <a:lnTo>
                  <a:pt x="29235" y="48515"/>
                </a:lnTo>
                <a:lnTo>
                  <a:pt x="37451" y="58548"/>
                </a:lnTo>
                <a:lnTo>
                  <a:pt x="43852" y="67819"/>
                </a:lnTo>
                <a:lnTo>
                  <a:pt x="48411" y="73280"/>
                </a:lnTo>
                <a:lnTo>
                  <a:pt x="52983" y="72391"/>
                </a:lnTo>
                <a:lnTo>
                  <a:pt x="60286" y="65914"/>
                </a:lnTo>
                <a:lnTo>
                  <a:pt x="68502" y="53976"/>
                </a:lnTo>
                <a:lnTo>
                  <a:pt x="76732" y="40259"/>
                </a:lnTo>
                <a:lnTo>
                  <a:pt x="85863" y="25654"/>
                </a:lnTo>
                <a:lnTo>
                  <a:pt x="93165" y="12827"/>
                </a:lnTo>
                <a:lnTo>
                  <a:pt x="97737" y="3683"/>
                </a:lnTo>
                <a:lnTo>
                  <a:pt x="99566" y="0"/>
                </a:lnTo>
                <a:lnTo>
                  <a:pt x="98652" y="889"/>
                </a:lnTo>
                <a:lnTo>
                  <a:pt x="94994" y="1778"/>
                </a:lnTo>
                <a:lnTo>
                  <a:pt x="89521" y="4572"/>
                </a:lnTo>
                <a:lnTo>
                  <a:pt x="83120" y="7366"/>
                </a:lnTo>
                <a:lnTo>
                  <a:pt x="74903" y="10033"/>
                </a:lnTo>
                <a:lnTo>
                  <a:pt x="65772" y="11938"/>
                </a:lnTo>
                <a:lnTo>
                  <a:pt x="56628" y="13716"/>
                </a:lnTo>
                <a:lnTo>
                  <a:pt x="47497" y="13716"/>
                </a:lnTo>
                <a:lnTo>
                  <a:pt x="38366" y="12827"/>
                </a:lnTo>
                <a:lnTo>
                  <a:pt x="29235" y="11938"/>
                </a:lnTo>
                <a:lnTo>
                  <a:pt x="21005" y="10922"/>
                </a:lnTo>
                <a:lnTo>
                  <a:pt x="14617" y="10033"/>
                </a:lnTo>
                <a:lnTo>
                  <a:pt x="8229" y="8255"/>
                </a:lnTo>
                <a:lnTo>
                  <a:pt x="3657" y="7366"/>
                </a:lnTo>
                <a:lnTo>
                  <a:pt x="914" y="6350"/>
                </a:lnTo>
                <a:lnTo>
                  <a:pt x="0" y="6350"/>
                </a:lnTo>
                <a:lnTo>
                  <a:pt x="1828" y="91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8013233" y="3951345"/>
            <a:ext cx="91337" cy="228986"/>
          </a:xfrm>
          <a:custGeom>
            <a:avLst/>
            <a:gdLst/>
            <a:ahLst/>
            <a:cxnLst/>
            <a:rect l="l" t="t" r="r" b="b"/>
            <a:pathLst>
              <a:path w="91337" h="228986">
                <a:moveTo>
                  <a:pt x="42011" y="228986"/>
                </a:moveTo>
                <a:lnTo>
                  <a:pt x="48411" y="102580"/>
                </a:lnTo>
                <a:lnTo>
                  <a:pt x="51154" y="99837"/>
                </a:lnTo>
                <a:lnTo>
                  <a:pt x="54799" y="96179"/>
                </a:lnTo>
                <a:lnTo>
                  <a:pt x="59371" y="90680"/>
                </a:lnTo>
                <a:lnTo>
                  <a:pt x="64845" y="84266"/>
                </a:lnTo>
                <a:lnTo>
                  <a:pt x="71246" y="77852"/>
                </a:lnTo>
                <a:lnTo>
                  <a:pt x="77634" y="69610"/>
                </a:lnTo>
                <a:lnTo>
                  <a:pt x="84034" y="60453"/>
                </a:lnTo>
                <a:lnTo>
                  <a:pt x="91337" y="41212"/>
                </a:lnTo>
                <a:lnTo>
                  <a:pt x="89508" y="21069"/>
                </a:lnTo>
                <a:lnTo>
                  <a:pt x="84034" y="6413"/>
                </a:lnTo>
                <a:lnTo>
                  <a:pt x="81291" y="0"/>
                </a:lnTo>
                <a:lnTo>
                  <a:pt x="80377" y="1828"/>
                </a:lnTo>
                <a:lnTo>
                  <a:pt x="78548" y="7328"/>
                </a:lnTo>
                <a:lnTo>
                  <a:pt x="75818" y="15570"/>
                </a:lnTo>
                <a:lnTo>
                  <a:pt x="72160" y="25641"/>
                </a:lnTo>
                <a:lnTo>
                  <a:pt x="66674" y="36640"/>
                </a:lnTo>
                <a:lnTo>
                  <a:pt x="61200" y="47626"/>
                </a:lnTo>
                <a:lnTo>
                  <a:pt x="54799" y="57697"/>
                </a:lnTo>
                <a:lnTo>
                  <a:pt x="48411" y="66867"/>
                </a:lnTo>
                <a:lnTo>
                  <a:pt x="41096" y="74195"/>
                </a:lnTo>
                <a:lnTo>
                  <a:pt x="33794" y="80596"/>
                </a:lnTo>
                <a:lnTo>
                  <a:pt x="27406" y="86095"/>
                </a:lnTo>
                <a:lnTo>
                  <a:pt x="21005" y="91594"/>
                </a:lnTo>
                <a:lnTo>
                  <a:pt x="15531" y="98008"/>
                </a:lnTo>
                <a:lnTo>
                  <a:pt x="11874" y="104421"/>
                </a:lnTo>
                <a:lnTo>
                  <a:pt x="9131" y="111750"/>
                </a:lnTo>
                <a:lnTo>
                  <a:pt x="9131" y="149304"/>
                </a:lnTo>
                <a:lnTo>
                  <a:pt x="5473" y="184103"/>
                </a:lnTo>
                <a:lnTo>
                  <a:pt x="1828" y="213416"/>
                </a:lnTo>
                <a:lnTo>
                  <a:pt x="0" y="226243"/>
                </a:lnTo>
                <a:lnTo>
                  <a:pt x="42011" y="228986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8063473" y="4204157"/>
            <a:ext cx="166240" cy="522109"/>
          </a:xfrm>
          <a:custGeom>
            <a:avLst/>
            <a:gdLst/>
            <a:ahLst/>
            <a:cxnLst/>
            <a:rect l="l" t="t" r="r" b="b"/>
            <a:pathLst>
              <a:path w="166240" h="522109">
                <a:moveTo>
                  <a:pt x="12788" y="124564"/>
                </a:moveTo>
                <a:lnTo>
                  <a:pt x="16433" y="169447"/>
                </a:lnTo>
                <a:lnTo>
                  <a:pt x="19176" y="227157"/>
                </a:lnTo>
                <a:lnTo>
                  <a:pt x="21919" y="291281"/>
                </a:lnTo>
                <a:lnTo>
                  <a:pt x="25577" y="358148"/>
                </a:lnTo>
                <a:lnTo>
                  <a:pt x="28307" y="419516"/>
                </a:lnTo>
                <a:lnTo>
                  <a:pt x="31965" y="471727"/>
                </a:lnTo>
                <a:lnTo>
                  <a:pt x="35623" y="507453"/>
                </a:lnTo>
                <a:lnTo>
                  <a:pt x="40182" y="521182"/>
                </a:lnTo>
                <a:lnTo>
                  <a:pt x="45668" y="522109"/>
                </a:lnTo>
                <a:lnTo>
                  <a:pt x="70331" y="522109"/>
                </a:lnTo>
                <a:lnTo>
                  <a:pt x="78548" y="521182"/>
                </a:lnTo>
                <a:lnTo>
                  <a:pt x="84949" y="521182"/>
                </a:lnTo>
                <a:lnTo>
                  <a:pt x="89508" y="520268"/>
                </a:lnTo>
                <a:lnTo>
                  <a:pt x="91337" y="520268"/>
                </a:lnTo>
                <a:lnTo>
                  <a:pt x="89508" y="503783"/>
                </a:lnTo>
                <a:lnTo>
                  <a:pt x="84034" y="461643"/>
                </a:lnTo>
                <a:lnTo>
                  <a:pt x="76719" y="402104"/>
                </a:lnTo>
                <a:lnTo>
                  <a:pt x="67588" y="334322"/>
                </a:lnTo>
                <a:lnTo>
                  <a:pt x="59371" y="266541"/>
                </a:lnTo>
                <a:lnTo>
                  <a:pt x="52971" y="207916"/>
                </a:lnTo>
                <a:lnTo>
                  <a:pt x="49326" y="167618"/>
                </a:lnTo>
                <a:lnTo>
                  <a:pt x="49326" y="154791"/>
                </a:lnTo>
                <a:lnTo>
                  <a:pt x="56628" y="173117"/>
                </a:lnTo>
                <a:lnTo>
                  <a:pt x="70331" y="215244"/>
                </a:lnTo>
                <a:lnTo>
                  <a:pt x="89508" y="273869"/>
                </a:lnTo>
                <a:lnTo>
                  <a:pt x="110513" y="340736"/>
                </a:lnTo>
                <a:lnTo>
                  <a:pt x="130617" y="406689"/>
                </a:lnTo>
                <a:lnTo>
                  <a:pt x="148880" y="464399"/>
                </a:lnTo>
                <a:lnTo>
                  <a:pt x="161668" y="504697"/>
                </a:lnTo>
                <a:lnTo>
                  <a:pt x="166240" y="520268"/>
                </a:lnTo>
                <a:lnTo>
                  <a:pt x="164412" y="512940"/>
                </a:lnTo>
                <a:lnTo>
                  <a:pt x="159840" y="492797"/>
                </a:lnTo>
                <a:lnTo>
                  <a:pt x="153452" y="463485"/>
                </a:lnTo>
                <a:lnTo>
                  <a:pt x="145235" y="425930"/>
                </a:lnTo>
                <a:lnTo>
                  <a:pt x="136091" y="385619"/>
                </a:lnTo>
                <a:lnTo>
                  <a:pt x="126960" y="344407"/>
                </a:lnTo>
                <a:lnTo>
                  <a:pt x="116914" y="304096"/>
                </a:lnTo>
                <a:lnTo>
                  <a:pt x="108697" y="269297"/>
                </a:lnTo>
                <a:lnTo>
                  <a:pt x="98639" y="233571"/>
                </a:lnTo>
                <a:lnTo>
                  <a:pt x="85863" y="192346"/>
                </a:lnTo>
                <a:lnTo>
                  <a:pt x="70331" y="148377"/>
                </a:lnTo>
                <a:lnTo>
                  <a:pt x="54799" y="104421"/>
                </a:lnTo>
                <a:lnTo>
                  <a:pt x="40182" y="65025"/>
                </a:lnTo>
                <a:lnTo>
                  <a:pt x="28307" y="32970"/>
                </a:lnTo>
                <a:lnTo>
                  <a:pt x="19176" y="11900"/>
                </a:lnTo>
                <a:lnTo>
                  <a:pt x="16433" y="3657"/>
                </a:lnTo>
                <a:lnTo>
                  <a:pt x="7302" y="0"/>
                </a:lnTo>
                <a:lnTo>
                  <a:pt x="1828" y="2743"/>
                </a:lnTo>
                <a:lnTo>
                  <a:pt x="0" y="9156"/>
                </a:lnTo>
                <a:lnTo>
                  <a:pt x="0" y="21984"/>
                </a:lnTo>
                <a:lnTo>
                  <a:pt x="1828" y="39383"/>
                </a:lnTo>
                <a:lnTo>
                  <a:pt x="5473" y="62282"/>
                </a:lnTo>
                <a:lnTo>
                  <a:pt x="9131" y="90680"/>
                </a:lnTo>
                <a:lnTo>
                  <a:pt x="12788" y="124564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8151153" y="3597743"/>
            <a:ext cx="218310" cy="236352"/>
          </a:xfrm>
          <a:custGeom>
            <a:avLst/>
            <a:gdLst/>
            <a:ahLst/>
            <a:cxnLst/>
            <a:rect l="l" t="t" r="r" b="b"/>
            <a:pathLst>
              <a:path w="218310" h="236352">
                <a:moveTo>
                  <a:pt x="2743" y="234574"/>
                </a:moveTo>
                <a:lnTo>
                  <a:pt x="10058" y="230002"/>
                </a:lnTo>
                <a:lnTo>
                  <a:pt x="23748" y="219842"/>
                </a:lnTo>
                <a:lnTo>
                  <a:pt x="32892" y="212476"/>
                </a:lnTo>
                <a:lnTo>
                  <a:pt x="42938" y="205237"/>
                </a:lnTo>
                <a:lnTo>
                  <a:pt x="52983" y="196981"/>
                </a:lnTo>
                <a:lnTo>
                  <a:pt x="62114" y="189615"/>
                </a:lnTo>
                <a:lnTo>
                  <a:pt x="70331" y="183265"/>
                </a:lnTo>
                <a:lnTo>
                  <a:pt x="78561" y="176788"/>
                </a:lnTo>
                <a:lnTo>
                  <a:pt x="84949" y="172216"/>
                </a:lnTo>
                <a:lnTo>
                  <a:pt x="90435" y="168533"/>
                </a:lnTo>
                <a:lnTo>
                  <a:pt x="94994" y="167644"/>
                </a:lnTo>
                <a:lnTo>
                  <a:pt x="98652" y="166755"/>
                </a:lnTo>
                <a:lnTo>
                  <a:pt x="105954" y="166755"/>
                </a:lnTo>
                <a:lnTo>
                  <a:pt x="110526" y="165866"/>
                </a:lnTo>
                <a:lnTo>
                  <a:pt x="115098" y="163071"/>
                </a:lnTo>
                <a:lnTo>
                  <a:pt x="119657" y="157610"/>
                </a:lnTo>
                <a:lnTo>
                  <a:pt x="126058" y="150244"/>
                </a:lnTo>
                <a:lnTo>
                  <a:pt x="135189" y="136528"/>
                </a:lnTo>
                <a:lnTo>
                  <a:pt x="147978" y="116334"/>
                </a:lnTo>
                <a:lnTo>
                  <a:pt x="163510" y="92585"/>
                </a:lnTo>
                <a:lnTo>
                  <a:pt x="179029" y="66041"/>
                </a:lnTo>
                <a:lnTo>
                  <a:pt x="193647" y="41276"/>
                </a:lnTo>
                <a:lnTo>
                  <a:pt x="206435" y="20193"/>
                </a:lnTo>
                <a:lnTo>
                  <a:pt x="214652" y="5588"/>
                </a:lnTo>
                <a:lnTo>
                  <a:pt x="218310" y="0"/>
                </a:lnTo>
                <a:lnTo>
                  <a:pt x="185430" y="3683"/>
                </a:lnTo>
                <a:lnTo>
                  <a:pt x="181772" y="9144"/>
                </a:lnTo>
                <a:lnTo>
                  <a:pt x="170812" y="23876"/>
                </a:lnTo>
                <a:lnTo>
                  <a:pt x="155280" y="44959"/>
                </a:lnTo>
                <a:lnTo>
                  <a:pt x="137018" y="70613"/>
                </a:lnTo>
                <a:lnTo>
                  <a:pt x="116012" y="98046"/>
                </a:lnTo>
                <a:lnTo>
                  <a:pt x="95909" y="124590"/>
                </a:lnTo>
                <a:lnTo>
                  <a:pt x="77646" y="149355"/>
                </a:lnTo>
                <a:lnTo>
                  <a:pt x="63029" y="168533"/>
                </a:lnTo>
                <a:lnTo>
                  <a:pt x="51154" y="183265"/>
                </a:lnTo>
                <a:lnTo>
                  <a:pt x="39280" y="196981"/>
                </a:lnTo>
                <a:lnTo>
                  <a:pt x="28320" y="208920"/>
                </a:lnTo>
                <a:lnTo>
                  <a:pt x="19189" y="218064"/>
                </a:lnTo>
                <a:lnTo>
                  <a:pt x="10959" y="226319"/>
                </a:lnTo>
                <a:lnTo>
                  <a:pt x="4571" y="231780"/>
                </a:lnTo>
                <a:lnTo>
                  <a:pt x="914" y="235463"/>
                </a:lnTo>
                <a:lnTo>
                  <a:pt x="0" y="236352"/>
                </a:lnTo>
                <a:lnTo>
                  <a:pt x="2743" y="234574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659745" y="3614253"/>
            <a:ext cx="208251" cy="236352"/>
          </a:xfrm>
          <a:custGeom>
            <a:avLst/>
            <a:gdLst/>
            <a:ahLst/>
            <a:cxnLst/>
            <a:rect l="l" t="t" r="r" b="b"/>
            <a:pathLst>
              <a:path w="208251" h="236352">
                <a:moveTo>
                  <a:pt x="9131" y="18288"/>
                </a:moveTo>
                <a:lnTo>
                  <a:pt x="17347" y="32004"/>
                </a:lnTo>
                <a:lnTo>
                  <a:pt x="28307" y="50420"/>
                </a:lnTo>
                <a:lnTo>
                  <a:pt x="42925" y="71502"/>
                </a:lnTo>
                <a:lnTo>
                  <a:pt x="60286" y="97157"/>
                </a:lnTo>
                <a:lnTo>
                  <a:pt x="81291" y="126368"/>
                </a:lnTo>
                <a:lnTo>
                  <a:pt x="106869" y="158499"/>
                </a:lnTo>
                <a:lnTo>
                  <a:pt x="130617" y="184154"/>
                </a:lnTo>
                <a:lnTo>
                  <a:pt x="152537" y="203331"/>
                </a:lnTo>
                <a:lnTo>
                  <a:pt x="170800" y="217048"/>
                </a:lnTo>
                <a:lnTo>
                  <a:pt x="186331" y="226192"/>
                </a:lnTo>
                <a:lnTo>
                  <a:pt x="198206" y="232669"/>
                </a:lnTo>
                <a:lnTo>
                  <a:pt x="205508" y="235463"/>
                </a:lnTo>
                <a:lnTo>
                  <a:pt x="208251" y="236352"/>
                </a:lnTo>
                <a:lnTo>
                  <a:pt x="206423" y="234447"/>
                </a:lnTo>
                <a:lnTo>
                  <a:pt x="201863" y="229875"/>
                </a:lnTo>
                <a:lnTo>
                  <a:pt x="194548" y="223525"/>
                </a:lnTo>
                <a:lnTo>
                  <a:pt x="185417" y="214381"/>
                </a:lnTo>
                <a:lnTo>
                  <a:pt x="175371" y="204221"/>
                </a:lnTo>
                <a:lnTo>
                  <a:pt x="164412" y="194187"/>
                </a:lnTo>
                <a:lnTo>
                  <a:pt x="153452" y="183265"/>
                </a:lnTo>
                <a:lnTo>
                  <a:pt x="142492" y="172216"/>
                </a:lnTo>
                <a:lnTo>
                  <a:pt x="127874" y="155705"/>
                </a:lnTo>
                <a:lnTo>
                  <a:pt x="110513" y="131956"/>
                </a:lnTo>
                <a:lnTo>
                  <a:pt x="91337" y="104396"/>
                </a:lnTo>
                <a:lnTo>
                  <a:pt x="72160" y="75058"/>
                </a:lnTo>
                <a:lnTo>
                  <a:pt x="53885" y="47626"/>
                </a:lnTo>
                <a:lnTo>
                  <a:pt x="39267" y="23876"/>
                </a:lnTo>
                <a:lnTo>
                  <a:pt x="29222" y="8255"/>
                </a:lnTo>
                <a:lnTo>
                  <a:pt x="25564" y="1778"/>
                </a:lnTo>
                <a:lnTo>
                  <a:pt x="0" y="0"/>
                </a:lnTo>
                <a:lnTo>
                  <a:pt x="914" y="1778"/>
                </a:lnTo>
                <a:lnTo>
                  <a:pt x="3644" y="8255"/>
                </a:lnTo>
                <a:lnTo>
                  <a:pt x="9131" y="18288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015976" y="4204157"/>
            <a:ext cx="45668" cy="302267"/>
          </a:xfrm>
          <a:custGeom>
            <a:avLst/>
            <a:gdLst/>
            <a:ahLst/>
            <a:cxnLst/>
            <a:rect l="l" t="t" r="r" b="b"/>
            <a:pathLst>
              <a:path w="45668" h="302267">
                <a:moveTo>
                  <a:pt x="24663" y="0"/>
                </a:moveTo>
                <a:lnTo>
                  <a:pt x="0" y="0"/>
                </a:lnTo>
                <a:lnTo>
                  <a:pt x="1828" y="14656"/>
                </a:lnTo>
                <a:lnTo>
                  <a:pt x="6388" y="54039"/>
                </a:lnTo>
                <a:lnTo>
                  <a:pt x="13703" y="108079"/>
                </a:lnTo>
                <a:lnTo>
                  <a:pt x="21919" y="168533"/>
                </a:lnTo>
                <a:lnTo>
                  <a:pt x="30136" y="227157"/>
                </a:lnTo>
                <a:lnTo>
                  <a:pt x="37451" y="274783"/>
                </a:lnTo>
                <a:lnTo>
                  <a:pt x="42925" y="302267"/>
                </a:lnTo>
                <a:lnTo>
                  <a:pt x="45668" y="302267"/>
                </a:lnTo>
                <a:lnTo>
                  <a:pt x="43839" y="236314"/>
                </a:lnTo>
                <a:lnTo>
                  <a:pt x="36537" y="134648"/>
                </a:lnTo>
                <a:lnTo>
                  <a:pt x="28307" y="41212"/>
                </a:lnTo>
                <a:lnTo>
                  <a:pt x="24663" y="0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025107" y="4781221"/>
            <a:ext cx="51154" cy="390206"/>
          </a:xfrm>
          <a:custGeom>
            <a:avLst/>
            <a:gdLst/>
            <a:ahLst/>
            <a:cxnLst/>
            <a:rect l="l" t="t" r="r" b="b"/>
            <a:pathLst>
              <a:path w="51154" h="390206">
                <a:moveTo>
                  <a:pt x="51154" y="0"/>
                </a:moveTo>
                <a:lnTo>
                  <a:pt x="30136" y="0"/>
                </a:lnTo>
                <a:lnTo>
                  <a:pt x="0" y="387458"/>
                </a:lnTo>
                <a:lnTo>
                  <a:pt x="11874" y="390206"/>
                </a:lnTo>
                <a:lnTo>
                  <a:pt x="51154" y="0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456053" y="3511611"/>
            <a:ext cx="99561" cy="0"/>
          </a:xfrm>
          <a:custGeom>
            <a:avLst/>
            <a:gdLst/>
            <a:ahLst/>
            <a:cxnLst/>
            <a:rect l="l" t="t" r="r" b="b"/>
            <a:pathLst>
              <a:path w="99561" h="0">
                <a:moveTo>
                  <a:pt x="0" y="0"/>
                </a:moveTo>
                <a:lnTo>
                  <a:pt x="99561" y="0"/>
                </a:lnTo>
              </a:path>
            </a:pathLst>
          </a:custGeom>
          <a:ln w="28749">
            <a:solidFill>
              <a:srgbClr val="BEBE7E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8443452" y="3501093"/>
            <a:ext cx="72159" cy="0"/>
          </a:xfrm>
          <a:custGeom>
            <a:avLst/>
            <a:gdLst/>
            <a:ahLst/>
            <a:cxnLst/>
            <a:rect l="l" t="t" r="r" b="b"/>
            <a:pathLst>
              <a:path w="72159" h="0">
                <a:moveTo>
                  <a:pt x="0" y="0"/>
                </a:moveTo>
                <a:lnTo>
                  <a:pt x="72159" y="0"/>
                </a:lnTo>
              </a:path>
            </a:pathLst>
          </a:custGeom>
          <a:ln w="31498">
            <a:solidFill>
              <a:srgbClr val="BEBE7E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031495" y="3989814"/>
            <a:ext cx="53898" cy="150219"/>
          </a:xfrm>
          <a:custGeom>
            <a:avLst/>
            <a:gdLst/>
            <a:ahLst/>
            <a:cxnLst/>
            <a:rect l="l" t="t" r="r" b="b"/>
            <a:pathLst>
              <a:path w="53898" h="150219">
                <a:moveTo>
                  <a:pt x="11874" y="146548"/>
                </a:moveTo>
                <a:lnTo>
                  <a:pt x="18275" y="66867"/>
                </a:lnTo>
                <a:lnTo>
                  <a:pt x="19189" y="65952"/>
                </a:lnTo>
                <a:lnTo>
                  <a:pt x="21932" y="63196"/>
                </a:lnTo>
                <a:lnTo>
                  <a:pt x="26491" y="58624"/>
                </a:lnTo>
                <a:lnTo>
                  <a:pt x="31063" y="53125"/>
                </a:lnTo>
                <a:lnTo>
                  <a:pt x="35623" y="47626"/>
                </a:lnTo>
                <a:lnTo>
                  <a:pt x="41109" y="40298"/>
                </a:lnTo>
                <a:lnTo>
                  <a:pt x="45681" y="33884"/>
                </a:lnTo>
                <a:lnTo>
                  <a:pt x="48411" y="27483"/>
                </a:lnTo>
                <a:lnTo>
                  <a:pt x="51154" y="16485"/>
                </a:lnTo>
                <a:lnTo>
                  <a:pt x="52983" y="7328"/>
                </a:lnTo>
                <a:lnTo>
                  <a:pt x="53898" y="1828"/>
                </a:lnTo>
                <a:lnTo>
                  <a:pt x="53898" y="0"/>
                </a:lnTo>
                <a:lnTo>
                  <a:pt x="52983" y="3657"/>
                </a:lnTo>
                <a:lnTo>
                  <a:pt x="49326" y="11900"/>
                </a:lnTo>
                <a:lnTo>
                  <a:pt x="42023" y="24727"/>
                </a:lnTo>
                <a:lnTo>
                  <a:pt x="30149" y="38469"/>
                </a:lnTo>
                <a:lnTo>
                  <a:pt x="19189" y="49455"/>
                </a:lnTo>
                <a:lnTo>
                  <a:pt x="11874" y="55868"/>
                </a:lnTo>
                <a:lnTo>
                  <a:pt x="8229" y="59539"/>
                </a:lnTo>
                <a:lnTo>
                  <a:pt x="7315" y="60453"/>
                </a:lnTo>
                <a:lnTo>
                  <a:pt x="0" y="150219"/>
                </a:lnTo>
                <a:lnTo>
                  <a:pt x="11874" y="1465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8080821" y="4233457"/>
            <a:ext cx="64858" cy="466241"/>
          </a:xfrm>
          <a:custGeom>
            <a:avLst/>
            <a:gdLst/>
            <a:ahLst/>
            <a:cxnLst/>
            <a:rect l="l" t="t" r="r" b="b"/>
            <a:pathLst>
              <a:path w="64858" h="466241">
                <a:moveTo>
                  <a:pt x="36537" y="123662"/>
                </a:moveTo>
                <a:lnTo>
                  <a:pt x="43852" y="143818"/>
                </a:lnTo>
                <a:lnTo>
                  <a:pt x="52069" y="163961"/>
                </a:lnTo>
                <a:lnTo>
                  <a:pt x="58457" y="182287"/>
                </a:lnTo>
                <a:lnTo>
                  <a:pt x="63029" y="194200"/>
                </a:lnTo>
                <a:lnTo>
                  <a:pt x="64858" y="198772"/>
                </a:lnTo>
                <a:lnTo>
                  <a:pt x="62114" y="188701"/>
                </a:lnTo>
                <a:lnTo>
                  <a:pt x="53898" y="165802"/>
                </a:lnTo>
                <a:lnTo>
                  <a:pt x="43852" y="133734"/>
                </a:lnTo>
                <a:lnTo>
                  <a:pt x="31978" y="98021"/>
                </a:lnTo>
                <a:lnTo>
                  <a:pt x="20103" y="61380"/>
                </a:lnTo>
                <a:lnTo>
                  <a:pt x="10045" y="30239"/>
                </a:lnTo>
                <a:lnTo>
                  <a:pt x="2743" y="8255"/>
                </a:lnTo>
                <a:lnTo>
                  <a:pt x="0" y="0"/>
                </a:lnTo>
                <a:lnTo>
                  <a:pt x="33794" y="466241"/>
                </a:lnTo>
                <a:lnTo>
                  <a:pt x="50240" y="463497"/>
                </a:lnTo>
                <a:lnTo>
                  <a:pt x="22834" y="88851"/>
                </a:lnTo>
                <a:lnTo>
                  <a:pt x="24663" y="93436"/>
                </a:lnTo>
                <a:lnTo>
                  <a:pt x="29235" y="106263"/>
                </a:lnTo>
                <a:lnTo>
                  <a:pt x="36537" y="1236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8236102" y="3613364"/>
            <a:ext cx="115098" cy="143767"/>
          </a:xfrm>
          <a:custGeom>
            <a:avLst/>
            <a:gdLst/>
            <a:ahLst/>
            <a:cxnLst/>
            <a:rect l="l" t="t" r="r" b="b"/>
            <a:pathLst>
              <a:path w="115098" h="143767">
                <a:moveTo>
                  <a:pt x="102309" y="0"/>
                </a:moveTo>
                <a:lnTo>
                  <a:pt x="0" y="143767"/>
                </a:lnTo>
                <a:lnTo>
                  <a:pt x="1828" y="142878"/>
                </a:lnTo>
                <a:lnTo>
                  <a:pt x="6400" y="140084"/>
                </a:lnTo>
                <a:lnTo>
                  <a:pt x="11874" y="137417"/>
                </a:lnTo>
                <a:lnTo>
                  <a:pt x="17360" y="136401"/>
                </a:lnTo>
                <a:lnTo>
                  <a:pt x="21005" y="137417"/>
                </a:lnTo>
                <a:lnTo>
                  <a:pt x="24663" y="138306"/>
                </a:lnTo>
                <a:lnTo>
                  <a:pt x="31978" y="133734"/>
                </a:lnTo>
                <a:lnTo>
                  <a:pt x="37451" y="126368"/>
                </a:lnTo>
                <a:lnTo>
                  <a:pt x="48411" y="110873"/>
                </a:lnTo>
                <a:lnTo>
                  <a:pt x="62114" y="88775"/>
                </a:lnTo>
                <a:lnTo>
                  <a:pt x="76732" y="65025"/>
                </a:lnTo>
                <a:lnTo>
                  <a:pt x="91349" y="41149"/>
                </a:lnTo>
                <a:lnTo>
                  <a:pt x="103224" y="21082"/>
                </a:lnTo>
                <a:lnTo>
                  <a:pt x="111441" y="6350"/>
                </a:lnTo>
                <a:lnTo>
                  <a:pt x="115098" y="889"/>
                </a:lnTo>
                <a:lnTo>
                  <a:pt x="1023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8450755" y="3494235"/>
            <a:ext cx="55726" cy="11938"/>
          </a:xfrm>
          <a:custGeom>
            <a:avLst/>
            <a:gdLst/>
            <a:ahLst/>
            <a:cxnLst/>
            <a:rect l="l" t="t" r="r" b="b"/>
            <a:pathLst>
              <a:path w="55726" h="11938">
                <a:moveTo>
                  <a:pt x="49326" y="11938"/>
                </a:moveTo>
                <a:lnTo>
                  <a:pt x="52069" y="11049"/>
                </a:lnTo>
                <a:lnTo>
                  <a:pt x="54812" y="8255"/>
                </a:lnTo>
                <a:lnTo>
                  <a:pt x="55726" y="5588"/>
                </a:lnTo>
                <a:lnTo>
                  <a:pt x="54812" y="2794"/>
                </a:lnTo>
                <a:lnTo>
                  <a:pt x="52069" y="0"/>
                </a:lnTo>
                <a:lnTo>
                  <a:pt x="3657" y="0"/>
                </a:lnTo>
                <a:lnTo>
                  <a:pt x="914" y="2794"/>
                </a:lnTo>
                <a:lnTo>
                  <a:pt x="0" y="5588"/>
                </a:lnTo>
                <a:lnTo>
                  <a:pt x="914" y="8255"/>
                </a:lnTo>
                <a:lnTo>
                  <a:pt x="3657" y="11049"/>
                </a:lnTo>
                <a:lnTo>
                  <a:pt x="6400" y="11938"/>
                </a:lnTo>
                <a:lnTo>
                  <a:pt x="49326" y="119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460612" y="3506174"/>
            <a:ext cx="88606" cy="7366"/>
          </a:xfrm>
          <a:custGeom>
            <a:avLst/>
            <a:gdLst/>
            <a:ahLst/>
            <a:cxnLst/>
            <a:rect l="l" t="t" r="r" b="b"/>
            <a:pathLst>
              <a:path w="88606" h="7366">
                <a:moveTo>
                  <a:pt x="84949" y="7366"/>
                </a:moveTo>
                <a:lnTo>
                  <a:pt x="87692" y="6350"/>
                </a:lnTo>
                <a:lnTo>
                  <a:pt x="88606" y="3683"/>
                </a:lnTo>
                <a:lnTo>
                  <a:pt x="87692" y="889"/>
                </a:lnTo>
                <a:lnTo>
                  <a:pt x="84949" y="0"/>
                </a:lnTo>
                <a:lnTo>
                  <a:pt x="3657" y="0"/>
                </a:lnTo>
                <a:lnTo>
                  <a:pt x="914" y="889"/>
                </a:lnTo>
                <a:lnTo>
                  <a:pt x="0" y="3683"/>
                </a:lnTo>
                <a:lnTo>
                  <a:pt x="914" y="6350"/>
                </a:lnTo>
                <a:lnTo>
                  <a:pt x="3657" y="7366"/>
                </a:lnTo>
                <a:lnTo>
                  <a:pt x="84949" y="73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606762" y="3471375"/>
            <a:ext cx="794666" cy="56770"/>
          </a:xfrm>
          <a:custGeom>
            <a:avLst/>
            <a:gdLst/>
            <a:ahLst/>
            <a:cxnLst/>
            <a:rect l="l" t="t" r="r" b="b"/>
            <a:pathLst>
              <a:path w="794666" h="56770">
                <a:moveTo>
                  <a:pt x="794666" y="0"/>
                </a:moveTo>
                <a:lnTo>
                  <a:pt x="0" y="0"/>
                </a:lnTo>
                <a:lnTo>
                  <a:pt x="0" y="56770"/>
                </a:lnTo>
                <a:lnTo>
                  <a:pt x="95909" y="56770"/>
                </a:lnTo>
                <a:lnTo>
                  <a:pt x="95909" y="37592"/>
                </a:lnTo>
                <a:lnTo>
                  <a:pt x="108697" y="37592"/>
                </a:lnTo>
                <a:lnTo>
                  <a:pt x="108697" y="56770"/>
                </a:lnTo>
                <a:lnTo>
                  <a:pt x="215566" y="56770"/>
                </a:lnTo>
                <a:lnTo>
                  <a:pt x="215566" y="37592"/>
                </a:lnTo>
                <a:lnTo>
                  <a:pt x="227441" y="37592"/>
                </a:lnTo>
                <a:lnTo>
                  <a:pt x="227441" y="56770"/>
                </a:lnTo>
                <a:lnTo>
                  <a:pt x="334310" y="56770"/>
                </a:lnTo>
                <a:lnTo>
                  <a:pt x="334310" y="37592"/>
                </a:lnTo>
                <a:lnTo>
                  <a:pt x="346184" y="37592"/>
                </a:lnTo>
                <a:lnTo>
                  <a:pt x="346184" y="56770"/>
                </a:lnTo>
                <a:lnTo>
                  <a:pt x="453053" y="56770"/>
                </a:lnTo>
                <a:lnTo>
                  <a:pt x="453053" y="37592"/>
                </a:lnTo>
                <a:lnTo>
                  <a:pt x="464928" y="37592"/>
                </a:lnTo>
                <a:lnTo>
                  <a:pt x="464928" y="56770"/>
                </a:lnTo>
                <a:lnTo>
                  <a:pt x="571797" y="56770"/>
                </a:lnTo>
                <a:lnTo>
                  <a:pt x="571797" y="37592"/>
                </a:lnTo>
                <a:lnTo>
                  <a:pt x="583671" y="37592"/>
                </a:lnTo>
                <a:lnTo>
                  <a:pt x="583671" y="56770"/>
                </a:lnTo>
                <a:lnTo>
                  <a:pt x="690540" y="56770"/>
                </a:lnTo>
                <a:lnTo>
                  <a:pt x="690540" y="37592"/>
                </a:lnTo>
                <a:lnTo>
                  <a:pt x="702415" y="37592"/>
                </a:lnTo>
                <a:lnTo>
                  <a:pt x="702415" y="56770"/>
                </a:lnTo>
                <a:lnTo>
                  <a:pt x="794666" y="56770"/>
                </a:lnTo>
                <a:lnTo>
                  <a:pt x="794666" y="0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618636" y="3481408"/>
            <a:ext cx="773661" cy="12827"/>
          </a:xfrm>
          <a:custGeom>
            <a:avLst/>
            <a:gdLst/>
            <a:ahLst/>
            <a:cxnLst/>
            <a:rect l="l" t="t" r="r" b="b"/>
            <a:pathLst>
              <a:path w="773661" h="12827">
                <a:moveTo>
                  <a:pt x="767273" y="12827"/>
                </a:moveTo>
                <a:lnTo>
                  <a:pt x="770003" y="11938"/>
                </a:lnTo>
                <a:lnTo>
                  <a:pt x="772746" y="9144"/>
                </a:lnTo>
                <a:lnTo>
                  <a:pt x="773661" y="6477"/>
                </a:lnTo>
                <a:lnTo>
                  <a:pt x="772746" y="3683"/>
                </a:lnTo>
                <a:lnTo>
                  <a:pt x="770003" y="889"/>
                </a:lnTo>
                <a:lnTo>
                  <a:pt x="767273" y="0"/>
                </a:lnTo>
                <a:lnTo>
                  <a:pt x="6400" y="0"/>
                </a:lnTo>
                <a:lnTo>
                  <a:pt x="3657" y="889"/>
                </a:lnTo>
                <a:lnTo>
                  <a:pt x="914" y="3683"/>
                </a:lnTo>
                <a:lnTo>
                  <a:pt x="0" y="6477"/>
                </a:lnTo>
                <a:lnTo>
                  <a:pt x="914" y="9144"/>
                </a:lnTo>
                <a:lnTo>
                  <a:pt x="3657" y="11938"/>
                </a:lnTo>
                <a:lnTo>
                  <a:pt x="6400" y="12827"/>
                </a:lnTo>
                <a:lnTo>
                  <a:pt x="767273" y="128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895404" y="3660101"/>
            <a:ext cx="34708" cy="92458"/>
          </a:xfrm>
          <a:custGeom>
            <a:avLst/>
            <a:gdLst/>
            <a:ahLst/>
            <a:cxnLst/>
            <a:rect l="l" t="t" r="r" b="b"/>
            <a:pathLst>
              <a:path w="34708" h="92458">
                <a:moveTo>
                  <a:pt x="0" y="86108"/>
                </a:moveTo>
                <a:lnTo>
                  <a:pt x="0" y="92458"/>
                </a:lnTo>
                <a:lnTo>
                  <a:pt x="2743" y="86997"/>
                </a:lnTo>
                <a:lnTo>
                  <a:pt x="8216" y="68708"/>
                </a:lnTo>
                <a:lnTo>
                  <a:pt x="13703" y="46610"/>
                </a:lnTo>
                <a:lnTo>
                  <a:pt x="19176" y="30226"/>
                </a:lnTo>
                <a:lnTo>
                  <a:pt x="23748" y="19177"/>
                </a:lnTo>
                <a:lnTo>
                  <a:pt x="28307" y="9144"/>
                </a:lnTo>
                <a:lnTo>
                  <a:pt x="32879" y="2667"/>
                </a:lnTo>
                <a:lnTo>
                  <a:pt x="34708" y="0"/>
                </a:lnTo>
                <a:lnTo>
                  <a:pt x="31051" y="2667"/>
                </a:lnTo>
                <a:lnTo>
                  <a:pt x="23748" y="10922"/>
                </a:lnTo>
                <a:lnTo>
                  <a:pt x="14617" y="24638"/>
                </a:lnTo>
                <a:lnTo>
                  <a:pt x="8216" y="42038"/>
                </a:lnTo>
                <a:lnTo>
                  <a:pt x="4559" y="58548"/>
                </a:lnTo>
                <a:lnTo>
                  <a:pt x="1828" y="74169"/>
                </a:lnTo>
                <a:lnTo>
                  <a:pt x="0" y="86108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908192" y="3660990"/>
            <a:ext cx="34708" cy="93474"/>
          </a:xfrm>
          <a:custGeom>
            <a:avLst/>
            <a:gdLst/>
            <a:ahLst/>
            <a:cxnLst/>
            <a:rect l="l" t="t" r="r" b="b"/>
            <a:pathLst>
              <a:path w="34708" h="93474">
                <a:moveTo>
                  <a:pt x="0" y="86108"/>
                </a:moveTo>
                <a:lnTo>
                  <a:pt x="0" y="93474"/>
                </a:lnTo>
                <a:lnTo>
                  <a:pt x="2743" y="87886"/>
                </a:lnTo>
                <a:lnTo>
                  <a:pt x="8216" y="68708"/>
                </a:lnTo>
                <a:lnTo>
                  <a:pt x="13703" y="46737"/>
                </a:lnTo>
                <a:lnTo>
                  <a:pt x="19176" y="30226"/>
                </a:lnTo>
                <a:lnTo>
                  <a:pt x="23748" y="19177"/>
                </a:lnTo>
                <a:lnTo>
                  <a:pt x="28307" y="9144"/>
                </a:lnTo>
                <a:lnTo>
                  <a:pt x="32879" y="2794"/>
                </a:lnTo>
                <a:lnTo>
                  <a:pt x="34708" y="0"/>
                </a:lnTo>
                <a:lnTo>
                  <a:pt x="31051" y="2794"/>
                </a:lnTo>
                <a:lnTo>
                  <a:pt x="23748" y="10922"/>
                </a:lnTo>
                <a:lnTo>
                  <a:pt x="14617" y="24765"/>
                </a:lnTo>
                <a:lnTo>
                  <a:pt x="8216" y="42165"/>
                </a:lnTo>
                <a:lnTo>
                  <a:pt x="4559" y="58548"/>
                </a:lnTo>
                <a:lnTo>
                  <a:pt x="1828" y="74169"/>
                </a:lnTo>
                <a:lnTo>
                  <a:pt x="0" y="86108"/>
                </a:lnTo>
                <a:close/>
              </a:path>
            </a:pathLst>
          </a:custGeom>
          <a:solidFill>
            <a:srgbClr val="BEBE7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431390" y="5190664"/>
            <a:ext cx="1153640" cy="0"/>
          </a:xfrm>
          <a:custGeom>
            <a:avLst/>
            <a:gdLst/>
            <a:ahLst/>
            <a:cxnLst/>
            <a:rect l="l" t="t" r="r" b="b"/>
            <a:pathLst>
              <a:path w="1153640" h="0">
                <a:moveTo>
                  <a:pt x="0" y="0"/>
                </a:moveTo>
                <a:lnTo>
                  <a:pt x="1153640" y="0"/>
                </a:lnTo>
              </a:path>
            </a:pathLst>
          </a:custGeom>
          <a:ln w="5806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74040" y="1234485"/>
            <a:ext cx="731614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0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mãe</a:t>
            </a:r>
            <a:r>
              <a:rPr dirty="0" smtClean="0" sz="2800" spc="-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Rec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4040" y="1661339"/>
            <a:ext cx="6467322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nasc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ncia</a:t>
            </a:r>
            <a:r>
              <a:rPr dirty="0" smtClean="0" sz="2800" spc="-41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enfe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magem</a:t>
            </a:r>
            <a:endParaRPr sz="2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1140" y="217378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4040" y="2173650"/>
            <a:ext cx="7058555" cy="807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Quan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idade</a:t>
            </a:r>
            <a:r>
              <a:rPr dirty="0" smtClean="0" sz="2800" spc="-1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-1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4040" y="3027097"/>
            <a:ext cx="1620065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plac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15128" y="3027097"/>
            <a:ext cx="460610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tão,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tanto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040" y="3454064"/>
            <a:ext cx="6798412" cy="2600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ido</a:t>
            </a:r>
            <a:r>
              <a:rPr dirty="0" smtClean="0" sz="2800" spc="-1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protegidos.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mãe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conside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imunizada</a:t>
            </a:r>
            <a:r>
              <a:rPr dirty="0" smtClean="0" sz="2800" spc="-11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ebem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doses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â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nica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menos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mana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0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úl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ima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4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9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parto.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1140" y="3966260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99263" y="5246669"/>
            <a:ext cx="51258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07463" y="13952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524477" y="1395222"/>
            <a:ext cx="100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4403268" y="1395222"/>
            <a:ext cx="1012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918862" y="13952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728117" y="1395222"/>
            <a:ext cx="10155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6027104" y="13952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6559742" y="13952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930495" y="1822323"/>
            <a:ext cx="1002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228317" y="1822323"/>
            <a:ext cx="988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246616" y="1822323"/>
            <a:ext cx="10093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762297" y="1822323"/>
            <a:ext cx="988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153937" y="1213809"/>
            <a:ext cx="1412477" cy="1816184"/>
          </a:xfrm>
          <a:custGeom>
            <a:avLst/>
            <a:gdLst/>
            <a:ahLst/>
            <a:cxnLst/>
            <a:rect l="l" t="t" r="r" b="b"/>
            <a:pathLst>
              <a:path w="1412477" h="1816184">
                <a:moveTo>
                  <a:pt x="182350" y="1801596"/>
                </a:moveTo>
                <a:lnTo>
                  <a:pt x="168472" y="1809802"/>
                </a:lnTo>
                <a:lnTo>
                  <a:pt x="158571" y="1814360"/>
                </a:lnTo>
                <a:lnTo>
                  <a:pt x="155595" y="1816184"/>
                </a:lnTo>
                <a:lnTo>
                  <a:pt x="243815" y="1549054"/>
                </a:lnTo>
                <a:lnTo>
                  <a:pt x="266607" y="1533546"/>
                </a:lnTo>
                <a:lnTo>
                  <a:pt x="266607" y="1353023"/>
                </a:lnTo>
                <a:lnTo>
                  <a:pt x="264632" y="1353937"/>
                </a:lnTo>
                <a:lnTo>
                  <a:pt x="257693" y="1354852"/>
                </a:lnTo>
                <a:lnTo>
                  <a:pt x="247778" y="1357582"/>
                </a:lnTo>
                <a:lnTo>
                  <a:pt x="234887" y="1358497"/>
                </a:lnTo>
                <a:lnTo>
                  <a:pt x="218047" y="1359411"/>
                </a:lnTo>
                <a:lnTo>
                  <a:pt x="199204" y="1359411"/>
                </a:lnTo>
                <a:lnTo>
                  <a:pt x="178387" y="1356668"/>
                </a:lnTo>
                <a:lnTo>
                  <a:pt x="155595" y="1351207"/>
                </a:lnTo>
                <a:lnTo>
                  <a:pt x="139728" y="1344819"/>
                </a:lnTo>
                <a:lnTo>
                  <a:pt x="124862" y="1334798"/>
                </a:lnTo>
                <a:lnTo>
                  <a:pt x="113960" y="1322936"/>
                </a:lnTo>
                <a:lnTo>
                  <a:pt x="104045" y="1308356"/>
                </a:lnTo>
                <a:lnTo>
                  <a:pt x="96119" y="1291947"/>
                </a:lnTo>
                <a:lnTo>
                  <a:pt x="90167" y="1274624"/>
                </a:lnTo>
                <a:lnTo>
                  <a:pt x="86204" y="1255471"/>
                </a:lnTo>
                <a:lnTo>
                  <a:pt x="83228" y="1236332"/>
                </a:lnTo>
                <a:lnTo>
                  <a:pt x="85216" y="1212620"/>
                </a:lnTo>
                <a:lnTo>
                  <a:pt x="93143" y="1192566"/>
                </a:lnTo>
                <a:lnTo>
                  <a:pt x="101069" y="1178888"/>
                </a:lnTo>
                <a:lnTo>
                  <a:pt x="105046" y="1174329"/>
                </a:lnTo>
                <a:lnTo>
                  <a:pt x="65386" y="1119628"/>
                </a:lnTo>
                <a:lnTo>
                  <a:pt x="117923" y="1088626"/>
                </a:lnTo>
                <a:lnTo>
                  <a:pt x="48546" y="1074948"/>
                </a:lnTo>
                <a:lnTo>
                  <a:pt x="65386" y="981041"/>
                </a:lnTo>
                <a:lnTo>
                  <a:pt x="0" y="981041"/>
                </a:lnTo>
                <a:lnTo>
                  <a:pt x="109009" y="759496"/>
                </a:lnTo>
                <a:lnTo>
                  <a:pt x="108008" y="755851"/>
                </a:lnTo>
                <a:lnTo>
                  <a:pt x="104045" y="746732"/>
                </a:lnTo>
                <a:lnTo>
                  <a:pt x="100082" y="733968"/>
                </a:lnTo>
                <a:lnTo>
                  <a:pt x="94130" y="716645"/>
                </a:lnTo>
                <a:lnTo>
                  <a:pt x="89179" y="697492"/>
                </a:lnTo>
                <a:lnTo>
                  <a:pt x="85216" y="678353"/>
                </a:lnTo>
                <a:lnTo>
                  <a:pt x="83228" y="659201"/>
                </a:lnTo>
                <a:lnTo>
                  <a:pt x="83228" y="641877"/>
                </a:lnTo>
                <a:lnTo>
                  <a:pt x="86204" y="617264"/>
                </a:lnTo>
                <a:lnTo>
                  <a:pt x="89179" y="593565"/>
                </a:lnTo>
                <a:lnTo>
                  <a:pt x="94130" y="569853"/>
                </a:lnTo>
                <a:lnTo>
                  <a:pt x="100082" y="546116"/>
                </a:lnTo>
                <a:lnTo>
                  <a:pt x="108008" y="523383"/>
                </a:lnTo>
                <a:lnTo>
                  <a:pt x="115949" y="501538"/>
                </a:lnTo>
                <a:lnTo>
                  <a:pt x="124862" y="479566"/>
                </a:lnTo>
                <a:lnTo>
                  <a:pt x="134777" y="458611"/>
                </a:lnTo>
                <a:lnTo>
                  <a:pt x="132789" y="454928"/>
                </a:lnTo>
                <a:lnTo>
                  <a:pt x="131802" y="453149"/>
                </a:lnTo>
                <a:lnTo>
                  <a:pt x="121887" y="428511"/>
                </a:lnTo>
                <a:lnTo>
                  <a:pt x="113960" y="402094"/>
                </a:lnTo>
                <a:lnTo>
                  <a:pt x="110984" y="373772"/>
                </a:lnTo>
                <a:lnTo>
                  <a:pt x="112973" y="346466"/>
                </a:lnTo>
                <a:lnTo>
                  <a:pt x="122888" y="320049"/>
                </a:lnTo>
                <a:lnTo>
                  <a:pt x="140729" y="295411"/>
                </a:lnTo>
                <a:lnTo>
                  <a:pt x="170460" y="272677"/>
                </a:lnTo>
                <a:lnTo>
                  <a:pt x="211108" y="254388"/>
                </a:lnTo>
                <a:lnTo>
                  <a:pt x="230924" y="248927"/>
                </a:lnTo>
                <a:lnTo>
                  <a:pt x="252729" y="245244"/>
                </a:lnTo>
                <a:lnTo>
                  <a:pt x="275535" y="243466"/>
                </a:lnTo>
                <a:lnTo>
                  <a:pt x="299328" y="244355"/>
                </a:lnTo>
                <a:lnTo>
                  <a:pt x="323107" y="245244"/>
                </a:lnTo>
                <a:lnTo>
                  <a:pt x="346900" y="248038"/>
                </a:lnTo>
                <a:lnTo>
                  <a:pt x="370694" y="252610"/>
                </a:lnTo>
                <a:lnTo>
                  <a:pt x="393486" y="256166"/>
                </a:lnTo>
                <a:lnTo>
                  <a:pt x="415291" y="261755"/>
                </a:lnTo>
                <a:lnTo>
                  <a:pt x="435120" y="266200"/>
                </a:lnTo>
                <a:lnTo>
                  <a:pt x="452962" y="271661"/>
                </a:lnTo>
                <a:lnTo>
                  <a:pt x="468829" y="276233"/>
                </a:lnTo>
                <a:lnTo>
                  <a:pt x="482693" y="279916"/>
                </a:lnTo>
                <a:lnTo>
                  <a:pt x="492608" y="283599"/>
                </a:lnTo>
                <a:lnTo>
                  <a:pt x="499547" y="285377"/>
                </a:lnTo>
                <a:lnTo>
                  <a:pt x="502523" y="286266"/>
                </a:lnTo>
                <a:lnTo>
                  <a:pt x="753305" y="0"/>
                </a:lnTo>
                <a:lnTo>
                  <a:pt x="756281" y="3683"/>
                </a:lnTo>
                <a:lnTo>
                  <a:pt x="766196" y="15494"/>
                </a:lnTo>
                <a:lnTo>
                  <a:pt x="780074" y="30988"/>
                </a:lnTo>
                <a:lnTo>
                  <a:pt x="796914" y="51055"/>
                </a:lnTo>
                <a:lnTo>
                  <a:pt x="815757" y="72011"/>
                </a:lnTo>
                <a:lnTo>
                  <a:pt x="835573" y="93982"/>
                </a:lnTo>
                <a:lnTo>
                  <a:pt x="854416" y="113033"/>
                </a:lnTo>
                <a:lnTo>
                  <a:pt x="872257" y="129543"/>
                </a:lnTo>
                <a:lnTo>
                  <a:pt x="989221" y="71122"/>
                </a:lnTo>
                <a:lnTo>
                  <a:pt x="1166649" y="246133"/>
                </a:lnTo>
                <a:lnTo>
                  <a:pt x="1130966" y="361072"/>
                </a:lnTo>
                <a:lnTo>
                  <a:pt x="1152770" y="379360"/>
                </a:lnTo>
                <a:lnTo>
                  <a:pt x="1175576" y="395744"/>
                </a:lnTo>
                <a:lnTo>
                  <a:pt x="1199356" y="411238"/>
                </a:lnTo>
                <a:lnTo>
                  <a:pt x="1222162" y="425844"/>
                </a:lnTo>
                <a:lnTo>
                  <a:pt x="1245955" y="439433"/>
                </a:lnTo>
                <a:lnTo>
                  <a:pt x="1269734" y="452260"/>
                </a:lnTo>
                <a:lnTo>
                  <a:pt x="1292537" y="464072"/>
                </a:lnTo>
                <a:lnTo>
                  <a:pt x="1314345" y="474105"/>
                </a:lnTo>
                <a:lnTo>
                  <a:pt x="1334169" y="483249"/>
                </a:lnTo>
                <a:lnTo>
                  <a:pt x="1353002" y="491505"/>
                </a:lnTo>
                <a:lnTo>
                  <a:pt x="1369854" y="498744"/>
                </a:lnTo>
                <a:lnTo>
                  <a:pt x="1384722" y="504205"/>
                </a:lnTo>
                <a:lnTo>
                  <a:pt x="1396617" y="508777"/>
                </a:lnTo>
                <a:lnTo>
                  <a:pt x="1404547" y="511444"/>
                </a:lnTo>
                <a:lnTo>
                  <a:pt x="1410494" y="513349"/>
                </a:lnTo>
                <a:lnTo>
                  <a:pt x="1412477" y="514238"/>
                </a:lnTo>
                <a:lnTo>
                  <a:pt x="1090332" y="715730"/>
                </a:lnTo>
                <a:lnTo>
                  <a:pt x="1090332" y="762226"/>
                </a:lnTo>
                <a:lnTo>
                  <a:pt x="1088344" y="810551"/>
                </a:lnTo>
                <a:lnTo>
                  <a:pt x="1084380" y="858876"/>
                </a:lnTo>
                <a:lnTo>
                  <a:pt x="1075453" y="908103"/>
                </a:lnTo>
                <a:lnTo>
                  <a:pt x="1081405" y="909932"/>
                </a:lnTo>
                <a:lnTo>
                  <a:pt x="1086355" y="911748"/>
                </a:lnTo>
                <a:lnTo>
                  <a:pt x="1092307" y="913577"/>
                </a:lnTo>
                <a:lnTo>
                  <a:pt x="1097271" y="916307"/>
                </a:lnTo>
                <a:lnTo>
                  <a:pt x="1119076" y="932716"/>
                </a:lnTo>
                <a:lnTo>
                  <a:pt x="1137905" y="953697"/>
                </a:lnTo>
                <a:lnTo>
                  <a:pt x="1150796" y="980127"/>
                </a:lnTo>
                <a:lnTo>
                  <a:pt x="1159710" y="1010214"/>
                </a:lnTo>
                <a:lnTo>
                  <a:pt x="1161698" y="1042130"/>
                </a:lnTo>
                <a:lnTo>
                  <a:pt x="1158722" y="1075862"/>
                </a:lnTo>
                <a:lnTo>
                  <a:pt x="1148807" y="1110509"/>
                </a:lnTo>
                <a:lnTo>
                  <a:pt x="1130966" y="1144241"/>
                </a:lnTo>
                <a:lnTo>
                  <a:pt x="1120063" y="1159736"/>
                </a:lnTo>
                <a:lnTo>
                  <a:pt x="1108174" y="1174329"/>
                </a:lnTo>
                <a:lnTo>
                  <a:pt x="1095283" y="1187092"/>
                </a:lnTo>
                <a:lnTo>
                  <a:pt x="1081405" y="1198942"/>
                </a:lnTo>
                <a:lnTo>
                  <a:pt x="1067526" y="1208975"/>
                </a:lnTo>
                <a:lnTo>
                  <a:pt x="1052661" y="1217180"/>
                </a:lnTo>
                <a:lnTo>
                  <a:pt x="1037795" y="1224470"/>
                </a:lnTo>
                <a:lnTo>
                  <a:pt x="1021928" y="1230858"/>
                </a:lnTo>
                <a:lnTo>
                  <a:pt x="1007063" y="1235417"/>
                </a:lnTo>
                <a:lnTo>
                  <a:pt x="991196" y="1239062"/>
                </a:lnTo>
                <a:lnTo>
                  <a:pt x="975343" y="1240891"/>
                </a:lnTo>
                <a:lnTo>
                  <a:pt x="959476" y="1241793"/>
                </a:lnTo>
                <a:lnTo>
                  <a:pt x="944611" y="1241793"/>
                </a:lnTo>
                <a:lnTo>
                  <a:pt x="929745" y="1239977"/>
                </a:lnTo>
                <a:lnTo>
                  <a:pt x="914879" y="1237234"/>
                </a:lnTo>
                <a:lnTo>
                  <a:pt x="901001" y="1233589"/>
                </a:lnTo>
                <a:lnTo>
                  <a:pt x="890099" y="1229029"/>
                </a:lnTo>
                <a:lnTo>
                  <a:pt x="884147" y="1226299"/>
                </a:lnTo>
                <a:lnTo>
                  <a:pt x="879196" y="1222654"/>
                </a:lnTo>
                <a:lnTo>
                  <a:pt x="874232" y="1219910"/>
                </a:lnTo>
                <a:lnTo>
                  <a:pt x="869282" y="1215351"/>
                </a:lnTo>
                <a:lnTo>
                  <a:pt x="865318" y="1211706"/>
                </a:lnTo>
                <a:lnTo>
                  <a:pt x="861355" y="1207146"/>
                </a:lnTo>
                <a:lnTo>
                  <a:pt x="861355" y="1349378"/>
                </a:lnTo>
                <a:lnTo>
                  <a:pt x="897038" y="1345733"/>
                </a:lnTo>
                <a:lnTo>
                  <a:pt x="897038" y="1520783"/>
                </a:lnTo>
                <a:lnTo>
                  <a:pt x="896051" y="1520783"/>
                </a:lnTo>
                <a:lnTo>
                  <a:pt x="892074" y="1521697"/>
                </a:lnTo>
                <a:lnTo>
                  <a:pt x="885135" y="1523526"/>
                </a:lnTo>
                <a:lnTo>
                  <a:pt x="876221" y="1525342"/>
                </a:lnTo>
                <a:lnTo>
                  <a:pt x="865318" y="1528073"/>
                </a:lnTo>
                <a:lnTo>
                  <a:pt x="852427" y="1531730"/>
                </a:lnTo>
                <a:lnTo>
                  <a:pt x="837562" y="1535375"/>
                </a:lnTo>
                <a:lnTo>
                  <a:pt x="821695" y="1539020"/>
                </a:lnTo>
                <a:lnTo>
                  <a:pt x="803854" y="1544494"/>
                </a:lnTo>
                <a:lnTo>
                  <a:pt x="785025" y="1549054"/>
                </a:lnTo>
                <a:lnTo>
                  <a:pt x="765195" y="1555429"/>
                </a:lnTo>
                <a:lnTo>
                  <a:pt x="744391" y="1560903"/>
                </a:lnTo>
                <a:lnTo>
                  <a:pt x="722573" y="1568193"/>
                </a:lnTo>
                <a:lnTo>
                  <a:pt x="700768" y="1574581"/>
                </a:lnTo>
                <a:lnTo>
                  <a:pt x="677976" y="1581871"/>
                </a:lnTo>
                <a:lnTo>
                  <a:pt x="655170" y="1590076"/>
                </a:lnTo>
                <a:lnTo>
                  <a:pt x="613549" y="1605570"/>
                </a:lnTo>
                <a:lnTo>
                  <a:pt x="570913" y="1621992"/>
                </a:lnTo>
                <a:lnTo>
                  <a:pt x="527304" y="1639303"/>
                </a:lnTo>
                <a:lnTo>
                  <a:pt x="484682" y="1657540"/>
                </a:lnTo>
                <a:lnTo>
                  <a:pt x="442060" y="1676693"/>
                </a:lnTo>
                <a:lnTo>
                  <a:pt x="400425" y="1694930"/>
                </a:lnTo>
                <a:lnTo>
                  <a:pt x="360779" y="1714070"/>
                </a:lnTo>
                <a:lnTo>
                  <a:pt x="323107" y="1731393"/>
                </a:lnTo>
                <a:lnTo>
                  <a:pt x="287424" y="1748716"/>
                </a:lnTo>
                <a:lnTo>
                  <a:pt x="255705" y="1765127"/>
                </a:lnTo>
                <a:lnTo>
                  <a:pt x="226961" y="1778802"/>
                </a:lnTo>
                <a:lnTo>
                  <a:pt x="203167" y="1791568"/>
                </a:lnTo>
                <a:lnTo>
                  <a:pt x="182350" y="18015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343227" y="1696170"/>
            <a:ext cx="698821" cy="1003775"/>
          </a:xfrm>
          <a:custGeom>
            <a:avLst/>
            <a:gdLst/>
            <a:ahLst/>
            <a:cxnLst/>
            <a:rect l="l" t="t" r="r" b="b"/>
            <a:pathLst>
              <a:path w="698821" h="1003775">
                <a:moveTo>
                  <a:pt x="403442" y="725700"/>
                </a:moveTo>
                <a:lnTo>
                  <a:pt x="413343" y="711120"/>
                </a:lnTo>
                <a:lnTo>
                  <a:pt x="420282" y="695613"/>
                </a:lnTo>
                <a:lnTo>
                  <a:pt x="394514" y="672828"/>
                </a:lnTo>
                <a:lnTo>
                  <a:pt x="391538" y="676473"/>
                </a:lnTo>
                <a:lnTo>
                  <a:pt x="384599" y="685592"/>
                </a:lnTo>
                <a:lnTo>
                  <a:pt x="371722" y="699258"/>
                </a:lnTo>
                <a:lnTo>
                  <a:pt x="354868" y="714765"/>
                </a:lnTo>
                <a:lnTo>
                  <a:pt x="333063" y="731174"/>
                </a:lnTo>
                <a:lnTo>
                  <a:pt x="306294" y="747583"/>
                </a:lnTo>
                <a:lnTo>
                  <a:pt x="275562" y="761261"/>
                </a:lnTo>
                <a:lnTo>
                  <a:pt x="239879" y="770380"/>
                </a:lnTo>
                <a:lnTo>
                  <a:pt x="229964" y="772196"/>
                </a:lnTo>
                <a:lnTo>
                  <a:pt x="222038" y="773110"/>
                </a:lnTo>
                <a:lnTo>
                  <a:pt x="214111" y="774025"/>
                </a:lnTo>
                <a:lnTo>
                  <a:pt x="198258" y="771294"/>
                </a:lnTo>
                <a:lnTo>
                  <a:pt x="181404" y="764906"/>
                </a:lnTo>
                <a:lnTo>
                  <a:pt x="148683" y="740293"/>
                </a:lnTo>
                <a:lnTo>
                  <a:pt x="127879" y="709291"/>
                </a:lnTo>
                <a:lnTo>
                  <a:pt x="108049" y="670085"/>
                </a:lnTo>
                <a:lnTo>
                  <a:pt x="91195" y="625418"/>
                </a:lnTo>
                <a:lnTo>
                  <a:pt x="77317" y="578909"/>
                </a:lnTo>
                <a:lnTo>
                  <a:pt x="68403" y="532413"/>
                </a:lnTo>
                <a:lnTo>
                  <a:pt x="63439" y="488660"/>
                </a:lnTo>
                <a:lnTo>
                  <a:pt x="63439" y="451270"/>
                </a:lnTo>
                <a:lnTo>
                  <a:pt x="67402" y="423926"/>
                </a:lnTo>
                <a:lnTo>
                  <a:pt x="73354" y="400214"/>
                </a:lnTo>
                <a:lnTo>
                  <a:pt x="79306" y="381075"/>
                </a:lnTo>
                <a:lnTo>
                  <a:pt x="86245" y="364653"/>
                </a:lnTo>
                <a:lnTo>
                  <a:pt x="97147" y="344599"/>
                </a:lnTo>
                <a:lnTo>
                  <a:pt x="101110" y="340040"/>
                </a:lnTo>
                <a:lnTo>
                  <a:pt x="102098" y="338224"/>
                </a:lnTo>
                <a:lnTo>
                  <a:pt x="199245" y="286254"/>
                </a:lnTo>
                <a:lnTo>
                  <a:pt x="196270" y="285339"/>
                </a:lnTo>
                <a:lnTo>
                  <a:pt x="188343" y="282609"/>
                </a:lnTo>
                <a:lnTo>
                  <a:pt x="176440" y="278951"/>
                </a:lnTo>
                <a:lnTo>
                  <a:pt x="159599" y="274404"/>
                </a:lnTo>
                <a:lnTo>
                  <a:pt x="140757" y="268930"/>
                </a:lnTo>
                <a:lnTo>
                  <a:pt x="118952" y="262542"/>
                </a:lnTo>
                <a:lnTo>
                  <a:pt x="96160" y="256166"/>
                </a:lnTo>
                <a:lnTo>
                  <a:pt x="72367" y="248864"/>
                </a:lnTo>
                <a:lnTo>
                  <a:pt x="52537" y="242488"/>
                </a:lnTo>
                <a:lnTo>
                  <a:pt x="37671" y="235198"/>
                </a:lnTo>
                <a:lnTo>
                  <a:pt x="24780" y="228810"/>
                </a:lnTo>
                <a:lnTo>
                  <a:pt x="14879" y="223336"/>
                </a:lnTo>
                <a:lnTo>
                  <a:pt x="7940" y="217875"/>
                </a:lnTo>
                <a:lnTo>
                  <a:pt x="2975" y="214230"/>
                </a:lnTo>
                <a:lnTo>
                  <a:pt x="1001" y="211486"/>
                </a:lnTo>
                <a:lnTo>
                  <a:pt x="0" y="210572"/>
                </a:lnTo>
                <a:lnTo>
                  <a:pt x="0" y="206927"/>
                </a:lnTo>
                <a:lnTo>
                  <a:pt x="1001" y="197808"/>
                </a:lnTo>
                <a:lnTo>
                  <a:pt x="3976" y="183228"/>
                </a:lnTo>
                <a:lnTo>
                  <a:pt x="6939" y="165905"/>
                </a:lnTo>
                <a:lnTo>
                  <a:pt x="12890" y="144936"/>
                </a:lnTo>
                <a:lnTo>
                  <a:pt x="19829" y="123968"/>
                </a:lnTo>
                <a:lnTo>
                  <a:pt x="29744" y="103000"/>
                </a:lnTo>
                <a:lnTo>
                  <a:pt x="42622" y="82933"/>
                </a:lnTo>
                <a:lnTo>
                  <a:pt x="61464" y="58294"/>
                </a:lnTo>
                <a:lnTo>
                  <a:pt x="77317" y="39117"/>
                </a:lnTo>
                <a:lnTo>
                  <a:pt x="91195" y="26416"/>
                </a:lnTo>
                <a:lnTo>
                  <a:pt x="103099" y="16383"/>
                </a:lnTo>
                <a:lnTo>
                  <a:pt x="115976" y="10922"/>
                </a:lnTo>
                <a:lnTo>
                  <a:pt x="129854" y="7239"/>
                </a:lnTo>
                <a:lnTo>
                  <a:pt x="146708" y="4572"/>
                </a:lnTo>
                <a:lnTo>
                  <a:pt x="166538" y="2667"/>
                </a:lnTo>
                <a:lnTo>
                  <a:pt x="184380" y="889"/>
                </a:lnTo>
                <a:lnTo>
                  <a:pt x="205183" y="0"/>
                </a:lnTo>
                <a:lnTo>
                  <a:pt x="227002" y="0"/>
                </a:lnTo>
                <a:lnTo>
                  <a:pt x="248807" y="889"/>
                </a:lnTo>
                <a:lnTo>
                  <a:pt x="272600" y="1778"/>
                </a:lnTo>
                <a:lnTo>
                  <a:pt x="295392" y="3556"/>
                </a:lnTo>
                <a:lnTo>
                  <a:pt x="318184" y="5461"/>
                </a:lnTo>
                <a:lnTo>
                  <a:pt x="340990" y="7239"/>
                </a:lnTo>
                <a:lnTo>
                  <a:pt x="361807" y="9144"/>
                </a:lnTo>
                <a:lnTo>
                  <a:pt x="381623" y="11811"/>
                </a:lnTo>
                <a:lnTo>
                  <a:pt x="399479" y="13589"/>
                </a:lnTo>
                <a:lnTo>
                  <a:pt x="415332" y="15494"/>
                </a:lnTo>
                <a:lnTo>
                  <a:pt x="428223" y="17272"/>
                </a:lnTo>
                <a:lnTo>
                  <a:pt x="438124" y="19177"/>
                </a:lnTo>
                <a:lnTo>
                  <a:pt x="444076" y="20066"/>
                </a:lnTo>
                <a:lnTo>
                  <a:pt x="446064" y="20066"/>
                </a:lnTo>
                <a:lnTo>
                  <a:pt x="445063" y="40133"/>
                </a:lnTo>
                <a:lnTo>
                  <a:pt x="446064" y="87492"/>
                </a:lnTo>
                <a:lnTo>
                  <a:pt x="451015" y="147667"/>
                </a:lnTo>
                <a:lnTo>
                  <a:pt x="463905" y="201466"/>
                </a:lnTo>
                <a:lnTo>
                  <a:pt x="471832" y="219691"/>
                </a:lnTo>
                <a:lnTo>
                  <a:pt x="480760" y="237014"/>
                </a:lnTo>
                <a:lnTo>
                  <a:pt x="489673" y="251607"/>
                </a:lnTo>
                <a:lnTo>
                  <a:pt x="498601" y="264371"/>
                </a:lnTo>
                <a:lnTo>
                  <a:pt x="506528" y="275306"/>
                </a:lnTo>
                <a:lnTo>
                  <a:pt x="512479" y="283510"/>
                </a:lnTo>
                <a:lnTo>
                  <a:pt x="518417" y="289899"/>
                </a:lnTo>
                <a:lnTo>
                  <a:pt x="566004" y="268930"/>
                </a:lnTo>
                <a:lnTo>
                  <a:pt x="567978" y="267101"/>
                </a:lnTo>
                <a:lnTo>
                  <a:pt x="573930" y="263456"/>
                </a:lnTo>
                <a:lnTo>
                  <a:pt x="582844" y="259811"/>
                </a:lnTo>
                <a:lnTo>
                  <a:pt x="595735" y="256166"/>
                </a:lnTo>
                <a:lnTo>
                  <a:pt x="609613" y="254338"/>
                </a:lnTo>
                <a:lnTo>
                  <a:pt x="626467" y="257081"/>
                </a:lnTo>
                <a:lnTo>
                  <a:pt x="645296" y="264371"/>
                </a:lnTo>
                <a:lnTo>
                  <a:pt x="664125" y="278951"/>
                </a:lnTo>
                <a:lnTo>
                  <a:pt x="679992" y="296274"/>
                </a:lnTo>
                <a:lnTo>
                  <a:pt x="691881" y="316341"/>
                </a:lnTo>
                <a:lnTo>
                  <a:pt x="697833" y="338224"/>
                </a:lnTo>
                <a:lnTo>
                  <a:pt x="698821" y="361008"/>
                </a:lnTo>
                <a:lnTo>
                  <a:pt x="694857" y="385634"/>
                </a:lnTo>
                <a:lnTo>
                  <a:pt x="683955" y="410248"/>
                </a:lnTo>
                <a:lnTo>
                  <a:pt x="666114" y="436690"/>
                </a:lnTo>
                <a:lnTo>
                  <a:pt x="642320" y="462218"/>
                </a:lnTo>
                <a:lnTo>
                  <a:pt x="627455" y="474067"/>
                </a:lnTo>
                <a:lnTo>
                  <a:pt x="612589" y="482271"/>
                </a:lnTo>
                <a:lnTo>
                  <a:pt x="598711" y="487745"/>
                </a:lnTo>
                <a:lnTo>
                  <a:pt x="584833" y="490476"/>
                </a:lnTo>
                <a:lnTo>
                  <a:pt x="573930" y="492305"/>
                </a:lnTo>
                <a:lnTo>
                  <a:pt x="557076" y="492305"/>
                </a:lnTo>
                <a:lnTo>
                  <a:pt x="556089" y="502325"/>
                </a:lnTo>
                <a:lnTo>
                  <a:pt x="557076" y="528768"/>
                </a:lnTo>
                <a:lnTo>
                  <a:pt x="562040" y="567059"/>
                </a:lnTo>
                <a:lnTo>
                  <a:pt x="574918" y="609910"/>
                </a:lnTo>
                <a:lnTo>
                  <a:pt x="582844" y="629063"/>
                </a:lnTo>
                <a:lnTo>
                  <a:pt x="591772" y="645472"/>
                </a:lnTo>
                <a:lnTo>
                  <a:pt x="599698" y="659150"/>
                </a:lnTo>
                <a:lnTo>
                  <a:pt x="607625" y="670999"/>
                </a:lnTo>
                <a:lnTo>
                  <a:pt x="614564" y="680118"/>
                </a:lnTo>
                <a:lnTo>
                  <a:pt x="619528" y="686494"/>
                </a:lnTo>
                <a:lnTo>
                  <a:pt x="624479" y="691968"/>
                </a:lnTo>
                <a:lnTo>
                  <a:pt x="624479" y="872491"/>
                </a:lnTo>
                <a:lnTo>
                  <a:pt x="623491" y="872491"/>
                </a:lnTo>
                <a:lnTo>
                  <a:pt x="620516" y="873405"/>
                </a:lnTo>
                <a:lnTo>
                  <a:pt x="614564" y="875222"/>
                </a:lnTo>
                <a:lnTo>
                  <a:pt x="607625" y="877050"/>
                </a:lnTo>
                <a:lnTo>
                  <a:pt x="599698" y="879781"/>
                </a:lnTo>
                <a:lnTo>
                  <a:pt x="589783" y="882524"/>
                </a:lnTo>
                <a:lnTo>
                  <a:pt x="578881" y="886169"/>
                </a:lnTo>
                <a:lnTo>
                  <a:pt x="566004" y="889814"/>
                </a:lnTo>
                <a:lnTo>
                  <a:pt x="553113" y="894374"/>
                </a:lnTo>
                <a:lnTo>
                  <a:pt x="539235" y="898019"/>
                </a:lnTo>
                <a:lnTo>
                  <a:pt x="524369" y="902578"/>
                </a:lnTo>
                <a:lnTo>
                  <a:pt x="509503" y="907138"/>
                </a:lnTo>
                <a:lnTo>
                  <a:pt x="494624" y="911697"/>
                </a:lnTo>
                <a:lnTo>
                  <a:pt x="478771" y="916257"/>
                </a:lnTo>
                <a:lnTo>
                  <a:pt x="463905" y="920816"/>
                </a:lnTo>
                <a:lnTo>
                  <a:pt x="449040" y="925375"/>
                </a:lnTo>
                <a:lnTo>
                  <a:pt x="437136" y="929020"/>
                </a:lnTo>
                <a:lnTo>
                  <a:pt x="423258" y="933580"/>
                </a:lnTo>
                <a:lnTo>
                  <a:pt x="408393" y="939041"/>
                </a:lnTo>
                <a:lnTo>
                  <a:pt x="391538" y="945429"/>
                </a:lnTo>
                <a:lnTo>
                  <a:pt x="373697" y="951805"/>
                </a:lnTo>
                <a:lnTo>
                  <a:pt x="355855" y="958193"/>
                </a:lnTo>
                <a:lnTo>
                  <a:pt x="338014" y="964569"/>
                </a:lnTo>
                <a:lnTo>
                  <a:pt x="321160" y="970957"/>
                </a:lnTo>
                <a:lnTo>
                  <a:pt x="304320" y="977333"/>
                </a:lnTo>
                <a:lnTo>
                  <a:pt x="288453" y="983721"/>
                </a:lnTo>
                <a:lnTo>
                  <a:pt x="273587" y="989195"/>
                </a:lnTo>
                <a:lnTo>
                  <a:pt x="260696" y="993754"/>
                </a:lnTo>
                <a:lnTo>
                  <a:pt x="250781" y="998314"/>
                </a:lnTo>
                <a:lnTo>
                  <a:pt x="242855" y="1001044"/>
                </a:lnTo>
                <a:lnTo>
                  <a:pt x="237904" y="1002861"/>
                </a:lnTo>
                <a:lnTo>
                  <a:pt x="235916" y="1003775"/>
                </a:lnTo>
                <a:lnTo>
                  <a:pt x="235916" y="830554"/>
                </a:lnTo>
                <a:lnTo>
                  <a:pt x="237904" y="829640"/>
                </a:lnTo>
                <a:lnTo>
                  <a:pt x="242855" y="827811"/>
                </a:lnTo>
                <a:lnTo>
                  <a:pt x="249794" y="825080"/>
                </a:lnTo>
                <a:lnTo>
                  <a:pt x="260696" y="821435"/>
                </a:lnTo>
                <a:lnTo>
                  <a:pt x="272600" y="815962"/>
                </a:lnTo>
                <a:lnTo>
                  <a:pt x="285477" y="810488"/>
                </a:lnTo>
                <a:lnTo>
                  <a:pt x="300343" y="803198"/>
                </a:lnTo>
                <a:lnTo>
                  <a:pt x="316209" y="794993"/>
                </a:lnTo>
                <a:lnTo>
                  <a:pt x="332062" y="785874"/>
                </a:lnTo>
                <a:lnTo>
                  <a:pt x="347929" y="775841"/>
                </a:lnTo>
                <a:lnTo>
                  <a:pt x="363782" y="764906"/>
                </a:lnTo>
                <a:lnTo>
                  <a:pt x="377660" y="752142"/>
                </a:lnTo>
                <a:lnTo>
                  <a:pt x="391538" y="739378"/>
                </a:lnTo>
                <a:lnTo>
                  <a:pt x="403442" y="7257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8079719" y="1343353"/>
            <a:ext cx="177427" cy="180472"/>
          </a:xfrm>
          <a:custGeom>
            <a:avLst/>
            <a:gdLst/>
            <a:ahLst/>
            <a:cxnLst/>
            <a:rect l="l" t="t" r="r" b="b"/>
            <a:pathLst>
              <a:path w="177427" h="180472">
                <a:moveTo>
                  <a:pt x="177427" y="116589"/>
                </a:moveTo>
                <a:lnTo>
                  <a:pt x="171489" y="180472"/>
                </a:lnTo>
                <a:lnTo>
                  <a:pt x="0" y="34545"/>
                </a:lnTo>
                <a:lnTo>
                  <a:pt x="57487" y="0"/>
                </a:lnTo>
                <a:lnTo>
                  <a:pt x="177427" y="116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792267" y="1350592"/>
            <a:ext cx="674032" cy="546129"/>
          </a:xfrm>
          <a:custGeom>
            <a:avLst/>
            <a:gdLst/>
            <a:ahLst/>
            <a:cxnLst/>
            <a:rect l="l" t="t" r="r" b="b"/>
            <a:pathLst>
              <a:path w="674032" h="546129">
                <a:moveTo>
                  <a:pt x="399465" y="218827"/>
                </a:moveTo>
                <a:lnTo>
                  <a:pt x="418294" y="235211"/>
                </a:lnTo>
                <a:lnTo>
                  <a:pt x="439111" y="251594"/>
                </a:lnTo>
                <a:lnTo>
                  <a:pt x="460916" y="267089"/>
                </a:lnTo>
                <a:lnTo>
                  <a:pt x="482721" y="282583"/>
                </a:lnTo>
                <a:lnTo>
                  <a:pt x="505526" y="297189"/>
                </a:lnTo>
                <a:lnTo>
                  <a:pt x="528319" y="310905"/>
                </a:lnTo>
                <a:lnTo>
                  <a:pt x="551124" y="324622"/>
                </a:lnTo>
                <a:lnTo>
                  <a:pt x="572929" y="336433"/>
                </a:lnTo>
                <a:lnTo>
                  <a:pt x="593746" y="348244"/>
                </a:lnTo>
                <a:lnTo>
                  <a:pt x="612575" y="358278"/>
                </a:lnTo>
                <a:lnTo>
                  <a:pt x="629429" y="367422"/>
                </a:lnTo>
                <a:lnTo>
                  <a:pt x="644295" y="374661"/>
                </a:lnTo>
                <a:lnTo>
                  <a:pt x="657180" y="381138"/>
                </a:lnTo>
                <a:lnTo>
                  <a:pt x="666103" y="385710"/>
                </a:lnTo>
                <a:lnTo>
                  <a:pt x="672050" y="388377"/>
                </a:lnTo>
                <a:lnTo>
                  <a:pt x="674032" y="389267"/>
                </a:lnTo>
                <a:lnTo>
                  <a:pt x="402441" y="546129"/>
                </a:lnTo>
                <a:lnTo>
                  <a:pt x="400452" y="545215"/>
                </a:lnTo>
                <a:lnTo>
                  <a:pt x="395502" y="542484"/>
                </a:lnTo>
                <a:lnTo>
                  <a:pt x="387561" y="537925"/>
                </a:lnTo>
                <a:lnTo>
                  <a:pt x="377646" y="531536"/>
                </a:lnTo>
                <a:lnTo>
                  <a:pt x="364769" y="525161"/>
                </a:lnTo>
                <a:lnTo>
                  <a:pt x="350891" y="516042"/>
                </a:lnTo>
                <a:lnTo>
                  <a:pt x="335024" y="506923"/>
                </a:lnTo>
                <a:lnTo>
                  <a:pt x="318184" y="496890"/>
                </a:lnTo>
                <a:lnTo>
                  <a:pt x="300343" y="485955"/>
                </a:lnTo>
                <a:lnTo>
                  <a:pt x="282501" y="474105"/>
                </a:lnTo>
                <a:lnTo>
                  <a:pt x="264646" y="462243"/>
                </a:lnTo>
                <a:lnTo>
                  <a:pt x="246804" y="450393"/>
                </a:lnTo>
                <a:lnTo>
                  <a:pt x="230951" y="438544"/>
                </a:lnTo>
                <a:lnTo>
                  <a:pt x="215085" y="426695"/>
                </a:lnTo>
                <a:lnTo>
                  <a:pt x="201220" y="414794"/>
                </a:lnTo>
                <a:lnTo>
                  <a:pt x="189317" y="403872"/>
                </a:lnTo>
                <a:lnTo>
                  <a:pt x="172463" y="387488"/>
                </a:lnTo>
                <a:lnTo>
                  <a:pt x="155622" y="371105"/>
                </a:lnTo>
                <a:lnTo>
                  <a:pt x="138768" y="355610"/>
                </a:lnTo>
                <a:lnTo>
                  <a:pt x="121914" y="338211"/>
                </a:lnTo>
                <a:lnTo>
                  <a:pt x="104073" y="320938"/>
                </a:lnTo>
                <a:lnTo>
                  <a:pt x="86231" y="301761"/>
                </a:lnTo>
                <a:lnTo>
                  <a:pt x="68390" y="280805"/>
                </a:lnTo>
                <a:lnTo>
                  <a:pt x="49561" y="258960"/>
                </a:lnTo>
                <a:lnTo>
                  <a:pt x="37657" y="243466"/>
                </a:lnTo>
                <a:lnTo>
                  <a:pt x="26755" y="229750"/>
                </a:lnTo>
                <a:lnTo>
                  <a:pt x="17841" y="217938"/>
                </a:lnTo>
                <a:lnTo>
                  <a:pt x="10902" y="207905"/>
                </a:lnTo>
                <a:lnTo>
                  <a:pt x="5938" y="200539"/>
                </a:lnTo>
                <a:lnTo>
                  <a:pt x="2962" y="195078"/>
                </a:lnTo>
                <a:lnTo>
                  <a:pt x="987" y="191521"/>
                </a:lnTo>
                <a:lnTo>
                  <a:pt x="0" y="190505"/>
                </a:lnTo>
                <a:lnTo>
                  <a:pt x="177427" y="0"/>
                </a:lnTo>
                <a:lnTo>
                  <a:pt x="180403" y="2794"/>
                </a:lnTo>
                <a:lnTo>
                  <a:pt x="186341" y="10033"/>
                </a:lnTo>
                <a:lnTo>
                  <a:pt x="197243" y="20955"/>
                </a:lnTo>
                <a:lnTo>
                  <a:pt x="209147" y="32767"/>
                </a:lnTo>
                <a:lnTo>
                  <a:pt x="222024" y="46483"/>
                </a:lnTo>
                <a:lnTo>
                  <a:pt x="233927" y="59310"/>
                </a:lnTo>
                <a:lnTo>
                  <a:pt x="245817" y="71122"/>
                </a:lnTo>
                <a:lnTo>
                  <a:pt x="253744" y="79377"/>
                </a:lnTo>
                <a:lnTo>
                  <a:pt x="267622" y="92966"/>
                </a:lnTo>
                <a:lnTo>
                  <a:pt x="283488" y="108461"/>
                </a:lnTo>
                <a:lnTo>
                  <a:pt x="300343" y="124971"/>
                </a:lnTo>
                <a:lnTo>
                  <a:pt x="319171" y="143133"/>
                </a:lnTo>
                <a:lnTo>
                  <a:pt x="339001" y="161421"/>
                </a:lnTo>
                <a:lnTo>
                  <a:pt x="358818" y="180472"/>
                </a:lnTo>
                <a:lnTo>
                  <a:pt x="379635" y="199650"/>
                </a:lnTo>
                <a:lnTo>
                  <a:pt x="399465" y="2188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873548" y="1366976"/>
            <a:ext cx="551124" cy="440398"/>
          </a:xfrm>
          <a:custGeom>
            <a:avLst/>
            <a:gdLst/>
            <a:ahLst/>
            <a:cxnLst/>
            <a:rect l="l" t="t" r="r" b="b"/>
            <a:pathLst>
              <a:path w="551124" h="440398">
                <a:moveTo>
                  <a:pt x="504525" y="440398"/>
                </a:moveTo>
                <a:lnTo>
                  <a:pt x="503538" y="439484"/>
                </a:lnTo>
                <a:lnTo>
                  <a:pt x="498587" y="436741"/>
                </a:lnTo>
                <a:lnTo>
                  <a:pt x="491648" y="433096"/>
                </a:lnTo>
                <a:lnTo>
                  <a:pt x="483722" y="427634"/>
                </a:lnTo>
                <a:lnTo>
                  <a:pt x="472806" y="421246"/>
                </a:lnTo>
                <a:lnTo>
                  <a:pt x="459929" y="413956"/>
                </a:lnTo>
                <a:lnTo>
                  <a:pt x="447038" y="404837"/>
                </a:lnTo>
                <a:lnTo>
                  <a:pt x="432172" y="395744"/>
                </a:lnTo>
                <a:lnTo>
                  <a:pt x="417306" y="386599"/>
                </a:lnTo>
                <a:lnTo>
                  <a:pt x="402441" y="376566"/>
                </a:lnTo>
                <a:lnTo>
                  <a:pt x="386574" y="366533"/>
                </a:lnTo>
                <a:lnTo>
                  <a:pt x="371708" y="356500"/>
                </a:lnTo>
                <a:lnTo>
                  <a:pt x="357830" y="346466"/>
                </a:lnTo>
                <a:lnTo>
                  <a:pt x="343952" y="336433"/>
                </a:lnTo>
                <a:lnTo>
                  <a:pt x="332062" y="327289"/>
                </a:lnTo>
                <a:lnTo>
                  <a:pt x="321160" y="319160"/>
                </a:lnTo>
                <a:lnTo>
                  <a:pt x="303305" y="304555"/>
                </a:lnTo>
                <a:lnTo>
                  <a:pt x="282501" y="286266"/>
                </a:lnTo>
                <a:lnTo>
                  <a:pt x="258708" y="266200"/>
                </a:lnTo>
                <a:lnTo>
                  <a:pt x="233927" y="244355"/>
                </a:lnTo>
                <a:lnTo>
                  <a:pt x="208159" y="220605"/>
                </a:lnTo>
                <a:lnTo>
                  <a:pt x="181390" y="196983"/>
                </a:lnTo>
                <a:lnTo>
                  <a:pt x="154621" y="172344"/>
                </a:lnTo>
                <a:lnTo>
                  <a:pt x="127866" y="148594"/>
                </a:lnTo>
                <a:lnTo>
                  <a:pt x="102084" y="124971"/>
                </a:lnTo>
                <a:lnTo>
                  <a:pt x="78305" y="103000"/>
                </a:lnTo>
                <a:lnTo>
                  <a:pt x="56500" y="83060"/>
                </a:lnTo>
                <a:lnTo>
                  <a:pt x="37657" y="65661"/>
                </a:lnTo>
                <a:lnTo>
                  <a:pt x="21804" y="51055"/>
                </a:lnTo>
                <a:lnTo>
                  <a:pt x="9901" y="39244"/>
                </a:lnTo>
                <a:lnTo>
                  <a:pt x="2962" y="32894"/>
                </a:lnTo>
                <a:lnTo>
                  <a:pt x="0" y="30099"/>
                </a:lnTo>
                <a:lnTo>
                  <a:pt x="29731" y="0"/>
                </a:lnTo>
                <a:lnTo>
                  <a:pt x="31719" y="1905"/>
                </a:lnTo>
                <a:lnTo>
                  <a:pt x="37657" y="7366"/>
                </a:lnTo>
                <a:lnTo>
                  <a:pt x="47572" y="16383"/>
                </a:lnTo>
                <a:lnTo>
                  <a:pt x="59462" y="28321"/>
                </a:lnTo>
                <a:lnTo>
                  <a:pt x="75329" y="42927"/>
                </a:lnTo>
                <a:lnTo>
                  <a:pt x="93170" y="60199"/>
                </a:lnTo>
                <a:lnTo>
                  <a:pt x="113000" y="78488"/>
                </a:lnTo>
                <a:lnTo>
                  <a:pt x="134805" y="99444"/>
                </a:lnTo>
                <a:lnTo>
                  <a:pt x="157597" y="120399"/>
                </a:lnTo>
                <a:lnTo>
                  <a:pt x="182378" y="143133"/>
                </a:lnTo>
                <a:lnTo>
                  <a:pt x="207158" y="165994"/>
                </a:lnTo>
                <a:lnTo>
                  <a:pt x="231939" y="189616"/>
                </a:lnTo>
                <a:lnTo>
                  <a:pt x="257720" y="212477"/>
                </a:lnTo>
                <a:lnTo>
                  <a:pt x="282501" y="234322"/>
                </a:lnTo>
                <a:lnTo>
                  <a:pt x="306281" y="256166"/>
                </a:lnTo>
                <a:lnTo>
                  <a:pt x="330074" y="276233"/>
                </a:lnTo>
                <a:lnTo>
                  <a:pt x="340976" y="285377"/>
                </a:lnTo>
                <a:lnTo>
                  <a:pt x="354854" y="295411"/>
                </a:lnTo>
                <a:lnTo>
                  <a:pt x="369720" y="305444"/>
                </a:lnTo>
                <a:lnTo>
                  <a:pt x="386574" y="317255"/>
                </a:lnTo>
                <a:lnTo>
                  <a:pt x="404416" y="329194"/>
                </a:lnTo>
                <a:lnTo>
                  <a:pt x="423244" y="341005"/>
                </a:lnTo>
                <a:lnTo>
                  <a:pt x="442087" y="351927"/>
                </a:lnTo>
                <a:lnTo>
                  <a:pt x="459929" y="363866"/>
                </a:lnTo>
                <a:lnTo>
                  <a:pt x="477770" y="374788"/>
                </a:lnTo>
                <a:lnTo>
                  <a:pt x="494624" y="384821"/>
                </a:lnTo>
                <a:lnTo>
                  <a:pt x="510477" y="393839"/>
                </a:lnTo>
                <a:lnTo>
                  <a:pt x="524355" y="402094"/>
                </a:lnTo>
                <a:lnTo>
                  <a:pt x="535258" y="408482"/>
                </a:lnTo>
                <a:lnTo>
                  <a:pt x="544185" y="413042"/>
                </a:lnTo>
                <a:lnTo>
                  <a:pt x="549136" y="416687"/>
                </a:lnTo>
                <a:lnTo>
                  <a:pt x="551124" y="417601"/>
                </a:lnTo>
                <a:lnTo>
                  <a:pt x="504525" y="4403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501825" y="2603308"/>
            <a:ext cx="511478" cy="279891"/>
          </a:xfrm>
          <a:custGeom>
            <a:avLst/>
            <a:gdLst/>
            <a:ahLst/>
            <a:cxnLst/>
            <a:rect l="l" t="t" r="r" b="b"/>
            <a:pathLst>
              <a:path w="511478" h="279891">
                <a:moveTo>
                  <a:pt x="509503" y="92077"/>
                </a:moveTo>
                <a:lnTo>
                  <a:pt x="505526" y="93906"/>
                </a:lnTo>
                <a:lnTo>
                  <a:pt x="498587" y="95722"/>
                </a:lnTo>
                <a:lnTo>
                  <a:pt x="488686" y="98466"/>
                </a:lnTo>
                <a:lnTo>
                  <a:pt x="477784" y="102111"/>
                </a:lnTo>
                <a:lnTo>
                  <a:pt x="464893" y="105756"/>
                </a:lnTo>
                <a:lnTo>
                  <a:pt x="450027" y="110315"/>
                </a:lnTo>
                <a:lnTo>
                  <a:pt x="435162" y="114875"/>
                </a:lnTo>
                <a:lnTo>
                  <a:pt x="418308" y="119434"/>
                </a:lnTo>
                <a:lnTo>
                  <a:pt x="402441" y="123993"/>
                </a:lnTo>
                <a:lnTo>
                  <a:pt x="385587" y="129467"/>
                </a:lnTo>
                <a:lnTo>
                  <a:pt x="369734" y="134027"/>
                </a:lnTo>
                <a:lnTo>
                  <a:pt x="353881" y="138573"/>
                </a:lnTo>
                <a:lnTo>
                  <a:pt x="339001" y="143133"/>
                </a:lnTo>
                <a:lnTo>
                  <a:pt x="326124" y="147692"/>
                </a:lnTo>
                <a:lnTo>
                  <a:pt x="314221" y="151337"/>
                </a:lnTo>
                <a:lnTo>
                  <a:pt x="294405" y="157726"/>
                </a:lnTo>
                <a:lnTo>
                  <a:pt x="272586" y="165930"/>
                </a:lnTo>
                <a:lnTo>
                  <a:pt x="248807" y="174135"/>
                </a:lnTo>
                <a:lnTo>
                  <a:pt x="224026" y="184168"/>
                </a:lnTo>
                <a:lnTo>
                  <a:pt x="198244" y="194188"/>
                </a:lnTo>
                <a:lnTo>
                  <a:pt x="171489" y="205136"/>
                </a:lnTo>
                <a:lnTo>
                  <a:pt x="145721" y="216071"/>
                </a:lnTo>
                <a:lnTo>
                  <a:pt x="119939" y="227019"/>
                </a:lnTo>
                <a:lnTo>
                  <a:pt x="96160" y="237040"/>
                </a:lnTo>
                <a:lnTo>
                  <a:pt x="73354" y="247073"/>
                </a:lnTo>
                <a:lnTo>
                  <a:pt x="53524" y="256192"/>
                </a:lnTo>
                <a:lnTo>
                  <a:pt x="35682" y="264396"/>
                </a:lnTo>
                <a:lnTo>
                  <a:pt x="20817" y="270785"/>
                </a:lnTo>
                <a:lnTo>
                  <a:pt x="9914" y="275344"/>
                </a:lnTo>
                <a:lnTo>
                  <a:pt x="1988" y="278989"/>
                </a:lnTo>
                <a:lnTo>
                  <a:pt x="0" y="279891"/>
                </a:lnTo>
                <a:lnTo>
                  <a:pt x="40647" y="162285"/>
                </a:lnTo>
                <a:lnTo>
                  <a:pt x="42622" y="161371"/>
                </a:lnTo>
                <a:lnTo>
                  <a:pt x="47586" y="159555"/>
                </a:lnTo>
                <a:lnTo>
                  <a:pt x="55512" y="155897"/>
                </a:lnTo>
                <a:lnTo>
                  <a:pt x="66415" y="150436"/>
                </a:lnTo>
                <a:lnTo>
                  <a:pt x="79306" y="144962"/>
                </a:lnTo>
                <a:lnTo>
                  <a:pt x="95159" y="138573"/>
                </a:lnTo>
                <a:lnTo>
                  <a:pt x="112013" y="131283"/>
                </a:lnTo>
                <a:lnTo>
                  <a:pt x="129854" y="123079"/>
                </a:lnTo>
                <a:lnTo>
                  <a:pt x="149684" y="114875"/>
                </a:lnTo>
                <a:lnTo>
                  <a:pt x="170502" y="106670"/>
                </a:lnTo>
                <a:lnTo>
                  <a:pt x="191305" y="98466"/>
                </a:lnTo>
                <a:lnTo>
                  <a:pt x="212123" y="90261"/>
                </a:lnTo>
                <a:lnTo>
                  <a:pt x="232940" y="82057"/>
                </a:lnTo>
                <a:lnTo>
                  <a:pt x="253757" y="74754"/>
                </a:lnTo>
                <a:lnTo>
                  <a:pt x="273587" y="67464"/>
                </a:lnTo>
                <a:lnTo>
                  <a:pt x="292416" y="61088"/>
                </a:lnTo>
                <a:lnTo>
                  <a:pt x="308283" y="56529"/>
                </a:lnTo>
                <a:lnTo>
                  <a:pt x="325123" y="51055"/>
                </a:lnTo>
                <a:lnTo>
                  <a:pt x="342965" y="46496"/>
                </a:lnTo>
                <a:lnTo>
                  <a:pt x="360806" y="41022"/>
                </a:lnTo>
                <a:lnTo>
                  <a:pt x="379649" y="35561"/>
                </a:lnTo>
                <a:lnTo>
                  <a:pt x="397490" y="31001"/>
                </a:lnTo>
                <a:lnTo>
                  <a:pt x="415332" y="26442"/>
                </a:lnTo>
                <a:lnTo>
                  <a:pt x="432186" y="20968"/>
                </a:lnTo>
                <a:lnTo>
                  <a:pt x="449026" y="17323"/>
                </a:lnTo>
                <a:lnTo>
                  <a:pt x="463905" y="12763"/>
                </a:lnTo>
                <a:lnTo>
                  <a:pt x="476783" y="9118"/>
                </a:lnTo>
                <a:lnTo>
                  <a:pt x="488686" y="6375"/>
                </a:lnTo>
                <a:lnTo>
                  <a:pt x="498587" y="3645"/>
                </a:lnTo>
                <a:lnTo>
                  <a:pt x="505526" y="1816"/>
                </a:lnTo>
                <a:lnTo>
                  <a:pt x="509503" y="0"/>
                </a:lnTo>
                <a:lnTo>
                  <a:pt x="511478" y="0"/>
                </a:lnTo>
                <a:lnTo>
                  <a:pt x="511478" y="92077"/>
                </a:lnTo>
                <a:lnTo>
                  <a:pt x="509503" y="920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50240" y="1005885"/>
            <a:ext cx="5238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-7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intomas</a:t>
            </a:r>
            <a:r>
              <a:rPr dirty="0" smtClean="0" sz="2800" spc="-9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1517949"/>
            <a:ext cx="6521721" cy="33687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pulm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nar: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667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sse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prod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subes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814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éia</a:t>
            </a:r>
            <a:r>
              <a:rPr dirty="0" smtClean="0" sz="2800" spc="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rro</a:t>
            </a:r>
            <a:r>
              <a:rPr dirty="0" smtClean="0" sz="2800" spc="-4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sang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lento</a:t>
            </a:r>
            <a:endParaRPr sz="2800">
              <a:latin typeface="Arial"/>
              <a:cs typeface="Arial"/>
            </a:endParaRPr>
          </a:p>
          <a:p>
            <a:pPr marL="756716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Febre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815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abel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cida: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46812" y="3054529"/>
            <a:ext cx="193565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são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4540" y="5018069"/>
            <a:ext cx="7741439" cy="16503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3759">
              <a:lnSpc>
                <a:spcPts val="2960"/>
              </a:lnSpc>
              <a:spcBef>
                <a:spcPts val="148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geral</a:t>
            </a:r>
            <a:r>
              <a:rPr dirty="0" smtClean="0" sz="2800" spc="-6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28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usam</a:t>
            </a:r>
            <a:r>
              <a:rPr dirty="0" smtClean="0" sz="2800" spc="-7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omas.</a:t>
            </a:r>
            <a:endParaRPr sz="2800">
              <a:latin typeface="Arial"/>
              <a:cs typeface="Arial"/>
            </a:endParaRPr>
          </a:p>
          <a:p>
            <a:pPr marL="299516" indent="-286816">
              <a:lnSpc>
                <a:spcPct val="100041"/>
              </a:lnSpc>
              <a:spcBef>
                <a:spcPts val="666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2800" spc="-1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1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pode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usar</a:t>
            </a:r>
            <a:r>
              <a:rPr dirty="0" smtClean="0" sz="2800" spc="-7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ruç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inal.</a:t>
            </a:r>
            <a:endParaRPr sz="2800">
              <a:latin typeface="Arial"/>
              <a:cs typeface="Arial"/>
            </a:endParaRPr>
          </a:p>
          <a:p>
            <a:pPr marL="1832102" marR="48635">
              <a:lnSpc>
                <a:spcPct val="101277"/>
              </a:lnSpc>
              <a:spcBef>
                <a:spcPts val="990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900049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9041" y="1166622"/>
            <a:ext cx="9942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005897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664887" y="11666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181901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6781800" y="2971800"/>
            <a:ext cx="2209800" cy="1419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59740" y="1158285"/>
            <a:ext cx="7627638" cy="131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8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o: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  <a:p>
            <a:pPr marL="355600" marR="5328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mbricoides</a:t>
            </a:r>
            <a:r>
              <a:rPr dirty="0" smtClean="0" sz="2800" spc="-10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5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nto: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ções</a:t>
            </a:r>
            <a:r>
              <a:rPr dirty="0" smtClean="0" sz="2800" spc="-8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0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2524170"/>
            <a:ext cx="6255370" cy="30783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Mebendazol</a:t>
            </a:r>
            <a:r>
              <a:rPr dirty="0" smtClean="0" sz="2800" spc="-1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0</a:t>
            </a:r>
            <a:r>
              <a:rPr dirty="0" smtClean="0" sz="2800" spc="-4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mg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4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12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horas</a:t>
            </a:r>
            <a:endParaRPr sz="2800">
              <a:latin typeface="Arial"/>
              <a:cs typeface="Arial"/>
            </a:endParaRPr>
          </a:p>
          <a:p>
            <a:pPr marL="355600" marR="5326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dias.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469900" marR="53263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higiene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mentação.</a:t>
            </a:r>
            <a:endParaRPr sz="2400">
              <a:latin typeface="Arial"/>
              <a:cs typeface="Arial"/>
            </a:endParaRPr>
          </a:p>
          <a:p>
            <a:pPr marL="469900" marR="33534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zer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rdur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las</a:t>
            </a:r>
            <a:endParaRPr sz="2400">
              <a:latin typeface="Arial"/>
              <a:cs typeface="Arial"/>
            </a:endParaRPr>
          </a:p>
          <a:p>
            <a:pPr marL="469900" marR="5326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Ferv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ág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er.</a:t>
            </a:r>
            <a:endParaRPr sz="2400">
              <a:latin typeface="Arial"/>
              <a:cs typeface="Arial"/>
            </a:endParaRPr>
          </a:p>
          <a:p>
            <a:pPr marL="469900" marR="5326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Disp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sição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excretas.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37292" y="2524170"/>
            <a:ext cx="64965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06996" y="2524170"/>
            <a:ext cx="731677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5711101"/>
            <a:ext cx="6204453" cy="957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mã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alimenta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endParaRPr sz="2400">
              <a:latin typeface="Arial"/>
              <a:cs typeface="Arial"/>
            </a:endParaRPr>
          </a:p>
          <a:p>
            <a:pPr marL="299516" marR="45782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rinas</a:t>
            </a:r>
            <a:endParaRPr sz="2400">
              <a:latin typeface="Arial"/>
              <a:cs typeface="Arial"/>
            </a:endParaRPr>
          </a:p>
          <a:p>
            <a:pPr marL="1679702" marR="45782">
              <a:lnSpc>
                <a:spcPct val="101277"/>
              </a:lnSpc>
              <a:spcBef>
                <a:spcPts val="588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34114" y="5711101"/>
            <a:ext cx="240803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387656" y="5711101"/>
            <a:ext cx="1052687" cy="3305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900049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086600" y="914400"/>
            <a:ext cx="1717675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02640" y="1158285"/>
            <a:ext cx="377197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Etiologia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 u="heavy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9740" y="1670862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2640" y="1670730"/>
            <a:ext cx="7460750" cy="44779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287204" algn="just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eo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endParaRPr sz="2800">
              <a:latin typeface="Arial"/>
              <a:cs typeface="Arial"/>
            </a:endParaRPr>
          </a:p>
          <a:p>
            <a:pPr marL="12700" marR="344848">
              <a:lnSpc>
                <a:spcPts val="3219"/>
              </a:lnSpc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Anc</a:t>
            </a:r>
            <a:r>
              <a:rPr dirty="0" smtClean="0" sz="2800" spc="-34" b="1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los</a:t>
            </a:r>
            <a:r>
              <a:rPr dirty="0" smtClean="0" sz="2800" spc="14" b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oma</a:t>
            </a:r>
            <a:r>
              <a:rPr dirty="0" smtClean="0" sz="2800" spc="-11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Du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denal</a:t>
            </a:r>
            <a:r>
              <a:rPr dirty="0" smtClean="0" sz="2800" spc="-62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medem</a:t>
            </a:r>
            <a:r>
              <a:rPr dirty="0" smtClean="0" sz="2800" spc="-8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m.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  <a:p>
            <a:pPr marL="12700" marR="344848">
              <a:lnSpc>
                <a:spcPts val="3219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liga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muco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8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endParaRPr sz="2800">
              <a:latin typeface="Arial"/>
              <a:cs typeface="Arial"/>
            </a:endParaRPr>
          </a:p>
          <a:p>
            <a:pPr marL="12700" algn="just">
              <a:lnSpc>
                <a:spcPts val="2575"/>
              </a:lnSpc>
              <a:spcBef>
                <a:spcPts val="940"/>
              </a:spcBef>
            </a:pP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inte</a:t>
            </a:r>
            <a:r>
              <a:rPr dirty="0" smtClean="0" baseline="2070" sz="42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tino</a:t>
            </a:r>
            <a:r>
              <a:rPr dirty="0" smtClean="0" baseline="2070" sz="42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delgado</a:t>
            </a:r>
            <a:r>
              <a:rPr dirty="0" smtClean="0" baseline="2070" sz="42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baseline="2070" sz="42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baseline="2070" sz="42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baseline="2070" sz="42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sang</a:t>
            </a:r>
            <a:r>
              <a:rPr dirty="0" smtClean="0" baseline="2070" sz="42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baseline="2070" sz="4200" spc="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baseline="2070" sz="42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baseline="2070" sz="4200" spc="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baseline="2070" sz="42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baseline="2070" sz="4200" spc="0" b="1">
                <a:solidFill>
                  <a:srgbClr val="000066"/>
                </a:solidFill>
                <a:latin typeface="Arial"/>
                <a:cs typeface="Arial"/>
              </a:rPr>
              <a:t>ido</a:t>
            </a:r>
            <a:endParaRPr sz="2800">
              <a:latin typeface="Arial"/>
              <a:cs typeface="Arial"/>
            </a:endParaRPr>
          </a:p>
          <a:p>
            <a:pPr marL="12700" marR="5515995" algn="just">
              <a:lnSpc>
                <a:spcPct val="95825"/>
              </a:lnSpc>
              <a:spcBef>
                <a:spcPts val="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01125" algn="just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ntes</a:t>
            </a:r>
            <a:r>
              <a:rPr dirty="0" smtClean="0" sz="2800" spc="-1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penet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pele</a:t>
            </a:r>
            <a:r>
              <a:rPr dirty="0" smtClean="0" sz="2800" spc="-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lmões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corr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uínea.</a:t>
            </a:r>
            <a:endParaRPr sz="2800">
              <a:latin typeface="Arial"/>
              <a:cs typeface="Arial"/>
            </a:endParaRPr>
          </a:p>
          <a:p>
            <a:pPr marL="12700" marR="172665" algn="just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2800" spc="-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mais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uma</a:t>
            </a:r>
            <a:endParaRPr sz="2800">
              <a:latin typeface="Arial"/>
              <a:cs typeface="Arial"/>
            </a:endParaRPr>
          </a:p>
          <a:p>
            <a:pPr marL="12700" marR="6071243" algn="just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década.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9740" y="26096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397540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5341238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53886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Anc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4893" y="1319022"/>
            <a:ext cx="1001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2612460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7485136" y="1143000"/>
            <a:ext cx="1658863" cy="160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700"/>
              </a:lnSpc>
              <a:spcBef>
                <a:spcPts val="26"/>
              </a:spcBef>
            </a:pPr>
            <a:endParaRPr sz="700"/>
          </a:p>
          <a:p>
            <a:pPr>
              <a:lnSpc>
                <a:spcPct val="95825"/>
              </a:lnSpc>
              <a:spcBef>
                <a:spcPts val="600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543800" y="1143000"/>
            <a:ext cx="1600200" cy="1600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50240" y="1005885"/>
            <a:ext cx="5238860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2800" spc="-7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intomas</a:t>
            </a:r>
            <a:r>
              <a:rPr dirty="0" smtClean="0" sz="2800" spc="-9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7340" y="1518081"/>
            <a:ext cx="241481" cy="8929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5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79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0240" y="1517949"/>
            <a:ext cx="8184165" cy="45636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omáti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6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local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penetr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ção</a:t>
            </a:r>
            <a:r>
              <a:rPr dirty="0" smtClean="0" sz="2800" spc="-6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cutânea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prov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derm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0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ulo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apular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prurít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403212">
              <a:lnSpc>
                <a:spcPct val="100041"/>
              </a:lnSpc>
              <a:spcBef>
                <a:spcPts val="81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Durante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0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pelos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lmões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uzem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eumo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ite</a:t>
            </a:r>
            <a:r>
              <a:rPr dirty="0" smtClean="0" sz="2800" spc="-6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tóri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inic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-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nvolv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15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epigást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ré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matória.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ica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uz</a:t>
            </a:r>
            <a:r>
              <a:rPr dirty="0" smtClean="0" sz="2800" spc="70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ncia</a:t>
            </a:r>
            <a:r>
              <a:rPr dirty="0" smtClean="0" sz="2800" spc="-1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o,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grá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ida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7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aqueza</a:t>
            </a:r>
            <a:r>
              <a:rPr dirty="0" smtClean="0" sz="2800" spc="-9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muscul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disnéia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mentaç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6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cutânea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340" y="2969564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7340" y="3908348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4847513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53886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Anc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9041" y="1166622"/>
            <a:ext cx="9942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005897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664887" y="11666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181901" y="11666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object 12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4" name="object 124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036562" y="3946554"/>
            <a:ext cx="335621" cy="101048"/>
          </a:xfrm>
          <a:custGeom>
            <a:avLst/>
            <a:gdLst/>
            <a:ahLst/>
            <a:cxnLst/>
            <a:rect l="l" t="t" r="r" b="b"/>
            <a:pathLst>
              <a:path w="335621" h="101048">
                <a:moveTo>
                  <a:pt x="335621" y="51105"/>
                </a:moveTo>
                <a:lnTo>
                  <a:pt x="332136" y="40651"/>
                </a:lnTo>
                <a:lnTo>
                  <a:pt x="322844" y="31359"/>
                </a:lnTo>
                <a:lnTo>
                  <a:pt x="306584" y="23229"/>
                </a:lnTo>
                <a:lnTo>
                  <a:pt x="286855" y="15099"/>
                </a:lnTo>
                <a:lnTo>
                  <a:pt x="261302" y="9291"/>
                </a:lnTo>
                <a:lnTo>
                  <a:pt x="232265" y="3484"/>
                </a:lnTo>
                <a:lnTo>
                  <a:pt x="200904" y="1161"/>
                </a:lnTo>
                <a:lnTo>
                  <a:pt x="167221" y="0"/>
                </a:lnTo>
                <a:lnTo>
                  <a:pt x="133554" y="1161"/>
                </a:lnTo>
                <a:lnTo>
                  <a:pt x="102194" y="3484"/>
                </a:lnTo>
                <a:lnTo>
                  <a:pt x="74319" y="9291"/>
                </a:lnTo>
                <a:lnTo>
                  <a:pt x="48766" y="15099"/>
                </a:lnTo>
                <a:lnTo>
                  <a:pt x="29021" y="23229"/>
                </a:lnTo>
                <a:lnTo>
                  <a:pt x="12776" y="31359"/>
                </a:lnTo>
                <a:lnTo>
                  <a:pt x="3484" y="40651"/>
                </a:lnTo>
                <a:lnTo>
                  <a:pt x="0" y="51105"/>
                </a:lnTo>
                <a:lnTo>
                  <a:pt x="3484" y="60397"/>
                </a:lnTo>
                <a:lnTo>
                  <a:pt x="12776" y="69688"/>
                </a:lnTo>
                <a:lnTo>
                  <a:pt x="29021" y="78980"/>
                </a:lnTo>
                <a:lnTo>
                  <a:pt x="48766" y="85949"/>
                </a:lnTo>
                <a:lnTo>
                  <a:pt x="74319" y="91756"/>
                </a:lnTo>
                <a:lnTo>
                  <a:pt x="102194" y="97564"/>
                </a:lnTo>
                <a:lnTo>
                  <a:pt x="133554" y="99887"/>
                </a:lnTo>
                <a:lnTo>
                  <a:pt x="167221" y="101048"/>
                </a:lnTo>
                <a:lnTo>
                  <a:pt x="200904" y="99887"/>
                </a:lnTo>
                <a:lnTo>
                  <a:pt x="232265" y="97564"/>
                </a:lnTo>
                <a:lnTo>
                  <a:pt x="261302" y="91756"/>
                </a:lnTo>
                <a:lnTo>
                  <a:pt x="286855" y="85949"/>
                </a:lnTo>
                <a:lnTo>
                  <a:pt x="306584" y="78980"/>
                </a:lnTo>
                <a:lnTo>
                  <a:pt x="322844" y="69688"/>
                </a:lnTo>
                <a:lnTo>
                  <a:pt x="332136" y="60397"/>
                </a:lnTo>
                <a:lnTo>
                  <a:pt x="335621" y="51105"/>
                </a:lnTo>
                <a:close/>
              </a:path>
            </a:pathLst>
          </a:custGeom>
          <a:solidFill>
            <a:srgbClr val="EEF4F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048177" y="3950039"/>
            <a:ext cx="312391" cy="94079"/>
          </a:xfrm>
          <a:custGeom>
            <a:avLst/>
            <a:gdLst/>
            <a:ahLst/>
            <a:cxnLst/>
            <a:rect l="l" t="t" r="r" b="b"/>
            <a:pathLst>
              <a:path w="312391" h="94079">
                <a:moveTo>
                  <a:pt x="312391" y="47620"/>
                </a:moveTo>
                <a:lnTo>
                  <a:pt x="308907" y="38328"/>
                </a:lnTo>
                <a:lnTo>
                  <a:pt x="299615" y="29037"/>
                </a:lnTo>
                <a:lnTo>
                  <a:pt x="285677" y="20906"/>
                </a:lnTo>
                <a:lnTo>
                  <a:pt x="267109" y="13937"/>
                </a:lnTo>
                <a:lnTo>
                  <a:pt x="243879" y="8130"/>
                </a:lnTo>
                <a:lnTo>
                  <a:pt x="217165" y="3484"/>
                </a:lnTo>
                <a:lnTo>
                  <a:pt x="186967" y="1161"/>
                </a:lnTo>
                <a:lnTo>
                  <a:pt x="155606" y="0"/>
                </a:lnTo>
                <a:lnTo>
                  <a:pt x="124262" y="1161"/>
                </a:lnTo>
                <a:lnTo>
                  <a:pt x="95225" y="3484"/>
                </a:lnTo>
                <a:lnTo>
                  <a:pt x="68511" y="8130"/>
                </a:lnTo>
                <a:lnTo>
                  <a:pt x="45281" y="13937"/>
                </a:lnTo>
                <a:lnTo>
                  <a:pt x="26698" y="20906"/>
                </a:lnTo>
                <a:lnTo>
                  <a:pt x="12760" y="29037"/>
                </a:lnTo>
                <a:lnTo>
                  <a:pt x="3484" y="38328"/>
                </a:lnTo>
                <a:lnTo>
                  <a:pt x="0" y="47620"/>
                </a:lnTo>
                <a:lnTo>
                  <a:pt x="3484" y="56912"/>
                </a:lnTo>
                <a:lnTo>
                  <a:pt x="12760" y="66204"/>
                </a:lnTo>
                <a:lnTo>
                  <a:pt x="26698" y="73173"/>
                </a:lnTo>
                <a:lnTo>
                  <a:pt x="45281" y="80142"/>
                </a:lnTo>
                <a:lnTo>
                  <a:pt x="68511" y="85949"/>
                </a:lnTo>
                <a:lnTo>
                  <a:pt x="95225" y="90595"/>
                </a:lnTo>
                <a:lnTo>
                  <a:pt x="124262" y="92918"/>
                </a:lnTo>
                <a:lnTo>
                  <a:pt x="155606" y="94079"/>
                </a:lnTo>
                <a:lnTo>
                  <a:pt x="186967" y="92918"/>
                </a:lnTo>
                <a:lnTo>
                  <a:pt x="217165" y="90595"/>
                </a:lnTo>
                <a:lnTo>
                  <a:pt x="243879" y="85949"/>
                </a:lnTo>
                <a:lnTo>
                  <a:pt x="267109" y="80142"/>
                </a:lnTo>
                <a:lnTo>
                  <a:pt x="285677" y="73173"/>
                </a:lnTo>
                <a:lnTo>
                  <a:pt x="299615" y="66204"/>
                </a:lnTo>
                <a:lnTo>
                  <a:pt x="308907" y="56912"/>
                </a:lnTo>
                <a:lnTo>
                  <a:pt x="312391" y="47620"/>
                </a:lnTo>
                <a:close/>
              </a:path>
            </a:pathLst>
          </a:custGeom>
          <a:solidFill>
            <a:srgbClr val="E1ECE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058614" y="3953523"/>
            <a:ext cx="290339" cy="87111"/>
          </a:xfrm>
          <a:custGeom>
            <a:avLst/>
            <a:gdLst/>
            <a:ahLst/>
            <a:cxnLst/>
            <a:rect l="l" t="t" r="r" b="b"/>
            <a:pathLst>
              <a:path w="290339" h="87111">
                <a:moveTo>
                  <a:pt x="290339" y="44136"/>
                </a:moveTo>
                <a:lnTo>
                  <a:pt x="286855" y="34844"/>
                </a:lnTo>
                <a:lnTo>
                  <a:pt x="278724" y="26714"/>
                </a:lnTo>
                <a:lnTo>
                  <a:pt x="265964" y="19745"/>
                </a:lnTo>
                <a:lnTo>
                  <a:pt x="247380" y="12776"/>
                </a:lnTo>
                <a:lnTo>
                  <a:pt x="226473" y="6968"/>
                </a:lnTo>
                <a:lnTo>
                  <a:pt x="202082" y="3484"/>
                </a:lnTo>
                <a:lnTo>
                  <a:pt x="174206" y="1161"/>
                </a:lnTo>
                <a:lnTo>
                  <a:pt x="145169" y="0"/>
                </a:lnTo>
                <a:lnTo>
                  <a:pt x="116148" y="1161"/>
                </a:lnTo>
                <a:lnTo>
                  <a:pt x="88273" y="3484"/>
                </a:lnTo>
                <a:lnTo>
                  <a:pt x="63881" y="6968"/>
                </a:lnTo>
                <a:lnTo>
                  <a:pt x="42975" y="12776"/>
                </a:lnTo>
                <a:lnTo>
                  <a:pt x="24391" y="19745"/>
                </a:lnTo>
                <a:lnTo>
                  <a:pt x="11614" y="26714"/>
                </a:lnTo>
                <a:lnTo>
                  <a:pt x="3484" y="34844"/>
                </a:lnTo>
                <a:lnTo>
                  <a:pt x="0" y="44136"/>
                </a:lnTo>
                <a:lnTo>
                  <a:pt x="3484" y="52266"/>
                </a:lnTo>
                <a:lnTo>
                  <a:pt x="11614" y="60397"/>
                </a:lnTo>
                <a:lnTo>
                  <a:pt x="24391" y="67365"/>
                </a:lnTo>
                <a:lnTo>
                  <a:pt x="42975" y="74334"/>
                </a:lnTo>
                <a:lnTo>
                  <a:pt x="63881" y="80142"/>
                </a:lnTo>
                <a:lnTo>
                  <a:pt x="88273" y="83626"/>
                </a:lnTo>
                <a:lnTo>
                  <a:pt x="116148" y="85949"/>
                </a:lnTo>
                <a:lnTo>
                  <a:pt x="145169" y="87111"/>
                </a:lnTo>
                <a:lnTo>
                  <a:pt x="174206" y="85949"/>
                </a:lnTo>
                <a:lnTo>
                  <a:pt x="202082" y="83626"/>
                </a:lnTo>
                <a:lnTo>
                  <a:pt x="226473" y="80142"/>
                </a:lnTo>
                <a:lnTo>
                  <a:pt x="247380" y="74334"/>
                </a:lnTo>
                <a:lnTo>
                  <a:pt x="265964" y="67365"/>
                </a:lnTo>
                <a:lnTo>
                  <a:pt x="278724" y="60397"/>
                </a:lnTo>
                <a:lnTo>
                  <a:pt x="286855" y="52266"/>
                </a:lnTo>
                <a:lnTo>
                  <a:pt x="290339" y="44136"/>
                </a:lnTo>
                <a:close/>
              </a:path>
            </a:pathLst>
          </a:custGeom>
          <a:solidFill>
            <a:srgbClr val="D2DF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070229" y="3957007"/>
            <a:ext cx="268271" cy="80142"/>
          </a:xfrm>
          <a:custGeom>
            <a:avLst/>
            <a:gdLst/>
            <a:ahLst/>
            <a:cxnLst/>
            <a:rect l="l" t="t" r="r" b="b"/>
            <a:pathLst>
              <a:path w="268271" h="80142">
                <a:moveTo>
                  <a:pt x="268271" y="40651"/>
                </a:moveTo>
                <a:lnTo>
                  <a:pt x="265948" y="32521"/>
                </a:lnTo>
                <a:lnTo>
                  <a:pt x="257833" y="24391"/>
                </a:lnTo>
                <a:lnTo>
                  <a:pt x="245057" y="17422"/>
                </a:lnTo>
                <a:lnTo>
                  <a:pt x="228796" y="11614"/>
                </a:lnTo>
                <a:lnTo>
                  <a:pt x="209051" y="6968"/>
                </a:lnTo>
                <a:lnTo>
                  <a:pt x="185821" y="3484"/>
                </a:lnTo>
                <a:lnTo>
                  <a:pt x="160269" y="1161"/>
                </a:lnTo>
                <a:lnTo>
                  <a:pt x="133554" y="0"/>
                </a:lnTo>
                <a:lnTo>
                  <a:pt x="106856" y="1161"/>
                </a:lnTo>
                <a:lnTo>
                  <a:pt x="81304" y="3484"/>
                </a:lnTo>
                <a:lnTo>
                  <a:pt x="59235" y="6968"/>
                </a:lnTo>
                <a:lnTo>
                  <a:pt x="39490" y="11614"/>
                </a:lnTo>
                <a:lnTo>
                  <a:pt x="23229" y="17422"/>
                </a:lnTo>
                <a:lnTo>
                  <a:pt x="10453" y="24391"/>
                </a:lnTo>
                <a:lnTo>
                  <a:pt x="2322" y="32521"/>
                </a:lnTo>
                <a:lnTo>
                  <a:pt x="0" y="40651"/>
                </a:lnTo>
                <a:lnTo>
                  <a:pt x="2322" y="48782"/>
                </a:lnTo>
                <a:lnTo>
                  <a:pt x="10453" y="55751"/>
                </a:lnTo>
                <a:lnTo>
                  <a:pt x="23229" y="62719"/>
                </a:lnTo>
                <a:lnTo>
                  <a:pt x="39490" y="68527"/>
                </a:lnTo>
                <a:lnTo>
                  <a:pt x="59235" y="73173"/>
                </a:lnTo>
                <a:lnTo>
                  <a:pt x="81304" y="76657"/>
                </a:lnTo>
                <a:lnTo>
                  <a:pt x="106856" y="78980"/>
                </a:lnTo>
                <a:lnTo>
                  <a:pt x="133554" y="80142"/>
                </a:lnTo>
                <a:lnTo>
                  <a:pt x="160269" y="78980"/>
                </a:lnTo>
                <a:lnTo>
                  <a:pt x="185821" y="76657"/>
                </a:lnTo>
                <a:lnTo>
                  <a:pt x="209051" y="73173"/>
                </a:lnTo>
                <a:lnTo>
                  <a:pt x="228796" y="68527"/>
                </a:lnTo>
                <a:lnTo>
                  <a:pt x="245057" y="62719"/>
                </a:lnTo>
                <a:lnTo>
                  <a:pt x="257833" y="55751"/>
                </a:lnTo>
                <a:lnTo>
                  <a:pt x="265948" y="48782"/>
                </a:lnTo>
                <a:lnTo>
                  <a:pt x="268271" y="40651"/>
                </a:lnTo>
                <a:close/>
              </a:path>
            </a:pathLst>
          </a:custGeom>
          <a:solidFill>
            <a:srgbClr val="C4D7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080682" y="3960492"/>
            <a:ext cx="246219" cy="73173"/>
          </a:xfrm>
          <a:custGeom>
            <a:avLst/>
            <a:gdLst/>
            <a:ahLst/>
            <a:cxnLst/>
            <a:rect l="l" t="t" r="r" b="b"/>
            <a:pathLst>
              <a:path w="246219" h="73173">
                <a:moveTo>
                  <a:pt x="246219" y="37167"/>
                </a:moveTo>
                <a:lnTo>
                  <a:pt x="243896" y="29037"/>
                </a:lnTo>
                <a:lnTo>
                  <a:pt x="236927" y="22068"/>
                </a:lnTo>
                <a:lnTo>
                  <a:pt x="225312" y="16260"/>
                </a:lnTo>
                <a:lnTo>
                  <a:pt x="210212" y="10453"/>
                </a:lnTo>
                <a:lnTo>
                  <a:pt x="191629" y="5807"/>
                </a:lnTo>
                <a:lnTo>
                  <a:pt x="170722" y="2322"/>
                </a:lnTo>
                <a:lnTo>
                  <a:pt x="147492" y="1161"/>
                </a:lnTo>
                <a:lnTo>
                  <a:pt x="123101" y="0"/>
                </a:lnTo>
                <a:lnTo>
                  <a:pt x="98726" y="1161"/>
                </a:lnTo>
                <a:lnTo>
                  <a:pt x="75496" y="2322"/>
                </a:lnTo>
                <a:lnTo>
                  <a:pt x="54589" y="5807"/>
                </a:lnTo>
                <a:lnTo>
                  <a:pt x="36006" y="10453"/>
                </a:lnTo>
                <a:lnTo>
                  <a:pt x="20906" y="16260"/>
                </a:lnTo>
                <a:lnTo>
                  <a:pt x="9291" y="22068"/>
                </a:lnTo>
                <a:lnTo>
                  <a:pt x="2322" y="29037"/>
                </a:lnTo>
                <a:lnTo>
                  <a:pt x="0" y="37167"/>
                </a:lnTo>
                <a:lnTo>
                  <a:pt x="2322" y="44136"/>
                </a:lnTo>
                <a:lnTo>
                  <a:pt x="9291" y="51105"/>
                </a:lnTo>
                <a:lnTo>
                  <a:pt x="20906" y="56912"/>
                </a:lnTo>
                <a:lnTo>
                  <a:pt x="36006" y="62719"/>
                </a:lnTo>
                <a:lnTo>
                  <a:pt x="54589" y="67365"/>
                </a:lnTo>
                <a:lnTo>
                  <a:pt x="75496" y="70850"/>
                </a:lnTo>
                <a:lnTo>
                  <a:pt x="98726" y="72011"/>
                </a:lnTo>
                <a:lnTo>
                  <a:pt x="123101" y="73173"/>
                </a:lnTo>
                <a:lnTo>
                  <a:pt x="147492" y="72011"/>
                </a:lnTo>
                <a:lnTo>
                  <a:pt x="170722" y="70850"/>
                </a:lnTo>
                <a:lnTo>
                  <a:pt x="191629" y="67365"/>
                </a:lnTo>
                <a:lnTo>
                  <a:pt x="210212" y="62719"/>
                </a:lnTo>
                <a:lnTo>
                  <a:pt x="225312" y="56912"/>
                </a:lnTo>
                <a:lnTo>
                  <a:pt x="236927" y="51105"/>
                </a:lnTo>
                <a:lnTo>
                  <a:pt x="243896" y="44136"/>
                </a:lnTo>
                <a:lnTo>
                  <a:pt x="246219" y="37167"/>
                </a:lnTo>
                <a:close/>
              </a:path>
            </a:pathLst>
          </a:custGeom>
          <a:solidFill>
            <a:srgbClr val="B7D1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092297" y="3963976"/>
            <a:ext cx="224150" cy="66204"/>
          </a:xfrm>
          <a:custGeom>
            <a:avLst/>
            <a:gdLst/>
            <a:ahLst/>
            <a:cxnLst/>
            <a:rect l="l" t="t" r="r" b="b"/>
            <a:pathLst>
              <a:path w="224150" h="66204">
                <a:moveTo>
                  <a:pt x="224150" y="33682"/>
                </a:moveTo>
                <a:lnTo>
                  <a:pt x="221827" y="26714"/>
                </a:lnTo>
                <a:lnTo>
                  <a:pt x="214858" y="20906"/>
                </a:lnTo>
                <a:lnTo>
                  <a:pt x="204405" y="15099"/>
                </a:lnTo>
                <a:lnTo>
                  <a:pt x="190467" y="9291"/>
                </a:lnTo>
                <a:lnTo>
                  <a:pt x="174206" y="5807"/>
                </a:lnTo>
                <a:lnTo>
                  <a:pt x="155623" y="2322"/>
                </a:lnTo>
                <a:lnTo>
                  <a:pt x="133554" y="1161"/>
                </a:lnTo>
                <a:lnTo>
                  <a:pt x="111486" y="0"/>
                </a:lnTo>
                <a:lnTo>
                  <a:pt x="89434" y="1161"/>
                </a:lnTo>
                <a:lnTo>
                  <a:pt x="68527" y="2322"/>
                </a:lnTo>
                <a:lnTo>
                  <a:pt x="48782" y="5807"/>
                </a:lnTo>
                <a:lnTo>
                  <a:pt x="32521" y="9291"/>
                </a:lnTo>
                <a:lnTo>
                  <a:pt x="18583" y="15099"/>
                </a:lnTo>
                <a:lnTo>
                  <a:pt x="9291" y="20906"/>
                </a:lnTo>
                <a:lnTo>
                  <a:pt x="2322" y="26714"/>
                </a:lnTo>
                <a:lnTo>
                  <a:pt x="0" y="33682"/>
                </a:lnTo>
                <a:lnTo>
                  <a:pt x="2322" y="40651"/>
                </a:lnTo>
                <a:lnTo>
                  <a:pt x="9291" y="46459"/>
                </a:lnTo>
                <a:lnTo>
                  <a:pt x="18583" y="51105"/>
                </a:lnTo>
                <a:lnTo>
                  <a:pt x="32521" y="56912"/>
                </a:lnTo>
                <a:lnTo>
                  <a:pt x="48782" y="60397"/>
                </a:lnTo>
                <a:lnTo>
                  <a:pt x="68527" y="63881"/>
                </a:lnTo>
                <a:lnTo>
                  <a:pt x="89434" y="65042"/>
                </a:lnTo>
                <a:lnTo>
                  <a:pt x="111486" y="66204"/>
                </a:lnTo>
                <a:lnTo>
                  <a:pt x="133554" y="65042"/>
                </a:lnTo>
                <a:lnTo>
                  <a:pt x="155623" y="63881"/>
                </a:lnTo>
                <a:lnTo>
                  <a:pt x="174206" y="60397"/>
                </a:lnTo>
                <a:lnTo>
                  <a:pt x="190467" y="56912"/>
                </a:lnTo>
                <a:lnTo>
                  <a:pt x="204405" y="51105"/>
                </a:lnTo>
                <a:lnTo>
                  <a:pt x="214858" y="46459"/>
                </a:lnTo>
                <a:lnTo>
                  <a:pt x="221827" y="40651"/>
                </a:lnTo>
                <a:lnTo>
                  <a:pt x="224150" y="33682"/>
                </a:lnTo>
                <a:close/>
              </a:path>
            </a:pathLst>
          </a:custGeom>
          <a:solidFill>
            <a:srgbClr val="A8C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103912" y="3967461"/>
            <a:ext cx="200921" cy="59235"/>
          </a:xfrm>
          <a:custGeom>
            <a:avLst/>
            <a:gdLst/>
            <a:ahLst/>
            <a:cxnLst/>
            <a:rect l="l" t="t" r="r" b="b"/>
            <a:pathLst>
              <a:path w="200921" h="59235">
                <a:moveTo>
                  <a:pt x="200921" y="30198"/>
                </a:moveTo>
                <a:lnTo>
                  <a:pt x="198598" y="24391"/>
                </a:lnTo>
                <a:lnTo>
                  <a:pt x="192790" y="18583"/>
                </a:lnTo>
                <a:lnTo>
                  <a:pt x="183498" y="12776"/>
                </a:lnTo>
                <a:lnTo>
                  <a:pt x="171883" y="8130"/>
                </a:lnTo>
                <a:lnTo>
                  <a:pt x="156784" y="4645"/>
                </a:lnTo>
                <a:lnTo>
                  <a:pt x="139362" y="2322"/>
                </a:lnTo>
                <a:lnTo>
                  <a:pt x="120778" y="1161"/>
                </a:lnTo>
                <a:lnTo>
                  <a:pt x="99871" y="0"/>
                </a:lnTo>
                <a:lnTo>
                  <a:pt x="80142" y="1161"/>
                </a:lnTo>
                <a:lnTo>
                  <a:pt x="60397" y="2322"/>
                </a:lnTo>
                <a:lnTo>
                  <a:pt x="44136" y="4645"/>
                </a:lnTo>
                <a:lnTo>
                  <a:pt x="29037" y="8130"/>
                </a:lnTo>
                <a:lnTo>
                  <a:pt x="17422" y="12776"/>
                </a:lnTo>
                <a:lnTo>
                  <a:pt x="8130" y="18583"/>
                </a:lnTo>
                <a:lnTo>
                  <a:pt x="2322" y="24391"/>
                </a:lnTo>
                <a:lnTo>
                  <a:pt x="0" y="30198"/>
                </a:lnTo>
                <a:lnTo>
                  <a:pt x="2322" y="36005"/>
                </a:lnTo>
                <a:lnTo>
                  <a:pt x="8130" y="41813"/>
                </a:lnTo>
                <a:lnTo>
                  <a:pt x="17422" y="46459"/>
                </a:lnTo>
                <a:lnTo>
                  <a:pt x="29037" y="51105"/>
                </a:lnTo>
                <a:lnTo>
                  <a:pt x="44136" y="54589"/>
                </a:lnTo>
                <a:lnTo>
                  <a:pt x="60397" y="56912"/>
                </a:lnTo>
                <a:lnTo>
                  <a:pt x="80142" y="58074"/>
                </a:lnTo>
                <a:lnTo>
                  <a:pt x="99871" y="59235"/>
                </a:lnTo>
                <a:lnTo>
                  <a:pt x="120778" y="58074"/>
                </a:lnTo>
                <a:lnTo>
                  <a:pt x="139362" y="56912"/>
                </a:lnTo>
                <a:lnTo>
                  <a:pt x="156784" y="54589"/>
                </a:lnTo>
                <a:lnTo>
                  <a:pt x="171883" y="51105"/>
                </a:lnTo>
                <a:lnTo>
                  <a:pt x="183498" y="46459"/>
                </a:lnTo>
                <a:lnTo>
                  <a:pt x="192790" y="41813"/>
                </a:lnTo>
                <a:lnTo>
                  <a:pt x="198598" y="36005"/>
                </a:lnTo>
                <a:lnTo>
                  <a:pt x="200921" y="30198"/>
                </a:lnTo>
                <a:close/>
              </a:path>
            </a:pathLst>
          </a:custGeom>
          <a:solidFill>
            <a:srgbClr val="9BBB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114365" y="3970945"/>
            <a:ext cx="178852" cy="53428"/>
          </a:xfrm>
          <a:custGeom>
            <a:avLst/>
            <a:gdLst/>
            <a:ahLst/>
            <a:cxnLst/>
            <a:rect l="l" t="t" r="r" b="b"/>
            <a:pathLst>
              <a:path w="178852" h="53428">
                <a:moveTo>
                  <a:pt x="178852" y="26714"/>
                </a:moveTo>
                <a:lnTo>
                  <a:pt x="176529" y="20906"/>
                </a:lnTo>
                <a:lnTo>
                  <a:pt x="171883" y="16260"/>
                </a:lnTo>
                <a:lnTo>
                  <a:pt x="163753" y="11614"/>
                </a:lnTo>
                <a:lnTo>
                  <a:pt x="153300" y="8130"/>
                </a:lnTo>
                <a:lnTo>
                  <a:pt x="139362" y="4645"/>
                </a:lnTo>
                <a:lnTo>
                  <a:pt x="124262" y="2322"/>
                </a:lnTo>
                <a:lnTo>
                  <a:pt x="108002" y="0"/>
                </a:lnTo>
                <a:lnTo>
                  <a:pt x="72012" y="0"/>
                </a:lnTo>
                <a:lnTo>
                  <a:pt x="54589" y="2322"/>
                </a:lnTo>
                <a:lnTo>
                  <a:pt x="39490" y="4645"/>
                </a:lnTo>
                <a:lnTo>
                  <a:pt x="26714" y="8130"/>
                </a:lnTo>
                <a:lnTo>
                  <a:pt x="15099" y="11614"/>
                </a:lnTo>
                <a:lnTo>
                  <a:pt x="6968" y="16260"/>
                </a:lnTo>
                <a:lnTo>
                  <a:pt x="2322" y="20906"/>
                </a:lnTo>
                <a:lnTo>
                  <a:pt x="0" y="26714"/>
                </a:lnTo>
                <a:lnTo>
                  <a:pt x="2322" y="31359"/>
                </a:lnTo>
                <a:lnTo>
                  <a:pt x="6968" y="37167"/>
                </a:lnTo>
                <a:lnTo>
                  <a:pt x="15099" y="41813"/>
                </a:lnTo>
                <a:lnTo>
                  <a:pt x="26714" y="45297"/>
                </a:lnTo>
                <a:lnTo>
                  <a:pt x="39490" y="48782"/>
                </a:lnTo>
                <a:lnTo>
                  <a:pt x="54589" y="51105"/>
                </a:lnTo>
                <a:lnTo>
                  <a:pt x="72012" y="53428"/>
                </a:lnTo>
                <a:lnTo>
                  <a:pt x="108002" y="53428"/>
                </a:lnTo>
                <a:lnTo>
                  <a:pt x="124262" y="51105"/>
                </a:lnTo>
                <a:lnTo>
                  <a:pt x="139362" y="48782"/>
                </a:lnTo>
                <a:lnTo>
                  <a:pt x="153300" y="45297"/>
                </a:lnTo>
                <a:lnTo>
                  <a:pt x="163753" y="41813"/>
                </a:lnTo>
                <a:lnTo>
                  <a:pt x="171883" y="37167"/>
                </a:lnTo>
                <a:lnTo>
                  <a:pt x="176529" y="31359"/>
                </a:lnTo>
                <a:lnTo>
                  <a:pt x="178852" y="26714"/>
                </a:lnTo>
                <a:close/>
              </a:path>
            </a:pathLst>
          </a:custGeom>
          <a:solidFill>
            <a:srgbClr val="8BB1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6948294" y="4051087"/>
            <a:ext cx="807131" cy="796727"/>
          </a:xfrm>
          <a:custGeom>
            <a:avLst/>
            <a:gdLst/>
            <a:ahLst/>
            <a:cxnLst/>
            <a:rect l="l" t="t" r="r" b="b"/>
            <a:pathLst>
              <a:path w="807131" h="796727">
                <a:moveTo>
                  <a:pt x="0" y="91756"/>
                </a:moveTo>
                <a:lnTo>
                  <a:pt x="1161" y="117309"/>
                </a:lnTo>
                <a:lnTo>
                  <a:pt x="9290" y="147508"/>
                </a:lnTo>
                <a:lnTo>
                  <a:pt x="32518" y="202081"/>
                </a:lnTo>
                <a:lnTo>
                  <a:pt x="56906" y="243894"/>
                </a:lnTo>
                <a:lnTo>
                  <a:pt x="80137" y="275254"/>
                </a:lnTo>
                <a:lnTo>
                  <a:pt x="102206" y="298484"/>
                </a:lnTo>
                <a:lnTo>
                  <a:pt x="121935" y="313583"/>
                </a:lnTo>
                <a:lnTo>
                  <a:pt x="137034" y="321714"/>
                </a:lnTo>
                <a:lnTo>
                  <a:pt x="148649" y="326359"/>
                </a:lnTo>
                <a:lnTo>
                  <a:pt x="154456" y="328682"/>
                </a:lnTo>
                <a:lnTo>
                  <a:pt x="155618" y="328682"/>
                </a:lnTo>
                <a:lnTo>
                  <a:pt x="186978" y="355397"/>
                </a:lnTo>
                <a:lnTo>
                  <a:pt x="214854" y="383272"/>
                </a:lnTo>
                <a:lnTo>
                  <a:pt x="239245" y="412309"/>
                </a:lnTo>
                <a:lnTo>
                  <a:pt x="261297" y="444831"/>
                </a:lnTo>
                <a:lnTo>
                  <a:pt x="279881" y="479659"/>
                </a:lnTo>
                <a:lnTo>
                  <a:pt x="296142" y="517988"/>
                </a:lnTo>
                <a:lnTo>
                  <a:pt x="310079" y="559801"/>
                </a:lnTo>
                <a:lnTo>
                  <a:pt x="324017" y="606260"/>
                </a:lnTo>
                <a:lnTo>
                  <a:pt x="330986" y="629490"/>
                </a:lnTo>
                <a:lnTo>
                  <a:pt x="339117" y="650397"/>
                </a:lnTo>
                <a:lnTo>
                  <a:pt x="347247" y="670142"/>
                </a:lnTo>
                <a:lnTo>
                  <a:pt x="357700" y="687564"/>
                </a:lnTo>
                <a:lnTo>
                  <a:pt x="369315" y="703825"/>
                </a:lnTo>
                <a:lnTo>
                  <a:pt x="382092" y="718924"/>
                </a:lnTo>
                <a:lnTo>
                  <a:pt x="397175" y="731700"/>
                </a:lnTo>
                <a:lnTo>
                  <a:pt x="414597" y="743315"/>
                </a:lnTo>
                <a:lnTo>
                  <a:pt x="434342" y="753752"/>
                </a:lnTo>
                <a:lnTo>
                  <a:pt x="456411" y="763044"/>
                </a:lnTo>
                <a:lnTo>
                  <a:pt x="481963" y="771174"/>
                </a:lnTo>
                <a:lnTo>
                  <a:pt x="509839" y="778143"/>
                </a:lnTo>
                <a:lnTo>
                  <a:pt x="541183" y="783951"/>
                </a:lnTo>
                <a:lnTo>
                  <a:pt x="576028" y="788597"/>
                </a:lnTo>
                <a:lnTo>
                  <a:pt x="614357" y="792081"/>
                </a:lnTo>
                <a:lnTo>
                  <a:pt x="657332" y="795565"/>
                </a:lnTo>
                <a:lnTo>
                  <a:pt x="697968" y="796727"/>
                </a:lnTo>
                <a:lnTo>
                  <a:pt x="731651" y="795565"/>
                </a:lnTo>
                <a:lnTo>
                  <a:pt x="758365" y="789758"/>
                </a:lnTo>
                <a:lnTo>
                  <a:pt x="778110" y="782789"/>
                </a:lnTo>
                <a:lnTo>
                  <a:pt x="793210" y="772336"/>
                </a:lnTo>
                <a:lnTo>
                  <a:pt x="802485" y="758398"/>
                </a:lnTo>
                <a:lnTo>
                  <a:pt x="807131" y="742154"/>
                </a:lnTo>
                <a:lnTo>
                  <a:pt x="807131" y="722408"/>
                </a:lnTo>
                <a:lnTo>
                  <a:pt x="802485" y="701502"/>
                </a:lnTo>
                <a:lnTo>
                  <a:pt x="795533" y="675949"/>
                </a:lnTo>
                <a:lnTo>
                  <a:pt x="785079" y="649235"/>
                </a:lnTo>
                <a:lnTo>
                  <a:pt x="772303" y="619037"/>
                </a:lnTo>
                <a:lnTo>
                  <a:pt x="758365" y="586515"/>
                </a:lnTo>
                <a:lnTo>
                  <a:pt x="742104" y="551671"/>
                </a:lnTo>
                <a:lnTo>
                  <a:pt x="725843" y="514503"/>
                </a:lnTo>
                <a:lnTo>
                  <a:pt x="708421" y="475013"/>
                </a:lnTo>
                <a:lnTo>
                  <a:pt x="692160" y="434377"/>
                </a:lnTo>
                <a:lnTo>
                  <a:pt x="675899" y="392564"/>
                </a:lnTo>
                <a:lnTo>
                  <a:pt x="660816" y="351912"/>
                </a:lnTo>
                <a:lnTo>
                  <a:pt x="645717" y="312422"/>
                </a:lnTo>
                <a:lnTo>
                  <a:pt x="629456" y="274093"/>
                </a:lnTo>
                <a:lnTo>
                  <a:pt x="614357" y="236925"/>
                </a:lnTo>
                <a:lnTo>
                  <a:pt x="598096" y="202081"/>
                </a:lnTo>
                <a:lnTo>
                  <a:pt x="580674" y="168398"/>
                </a:lnTo>
                <a:lnTo>
                  <a:pt x="563251" y="137054"/>
                </a:lnTo>
                <a:lnTo>
                  <a:pt x="543506" y="109179"/>
                </a:lnTo>
                <a:lnTo>
                  <a:pt x="522615" y="83626"/>
                </a:lnTo>
                <a:lnTo>
                  <a:pt x="500547" y="61558"/>
                </a:lnTo>
                <a:lnTo>
                  <a:pt x="476156" y="42974"/>
                </a:lnTo>
                <a:lnTo>
                  <a:pt x="449442" y="27875"/>
                </a:lnTo>
                <a:lnTo>
                  <a:pt x="420405" y="17422"/>
                </a:lnTo>
                <a:lnTo>
                  <a:pt x="389044" y="11614"/>
                </a:lnTo>
                <a:lnTo>
                  <a:pt x="355377" y="8130"/>
                </a:lnTo>
                <a:lnTo>
                  <a:pt x="319371" y="4645"/>
                </a:lnTo>
                <a:lnTo>
                  <a:pt x="283365" y="2322"/>
                </a:lnTo>
                <a:lnTo>
                  <a:pt x="246214" y="0"/>
                </a:lnTo>
                <a:lnTo>
                  <a:pt x="210208" y="0"/>
                </a:lnTo>
                <a:lnTo>
                  <a:pt x="175363" y="1161"/>
                </a:lnTo>
                <a:lnTo>
                  <a:pt x="140518" y="3484"/>
                </a:lnTo>
                <a:lnTo>
                  <a:pt x="109158" y="8130"/>
                </a:lnTo>
                <a:lnTo>
                  <a:pt x="80137" y="15099"/>
                </a:lnTo>
                <a:lnTo>
                  <a:pt x="55744" y="24391"/>
                </a:lnTo>
                <a:lnTo>
                  <a:pt x="33678" y="36005"/>
                </a:lnTo>
                <a:lnTo>
                  <a:pt x="17420" y="51105"/>
                </a:lnTo>
                <a:lnTo>
                  <a:pt x="5805" y="69688"/>
                </a:lnTo>
                <a:lnTo>
                  <a:pt x="0" y="91756"/>
                </a:lnTo>
                <a:close/>
              </a:path>
            </a:pathLst>
          </a:custGeom>
          <a:solidFill>
            <a:srgbClr val="F8F7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6973843" y="4059218"/>
            <a:ext cx="760691" cy="772336"/>
          </a:xfrm>
          <a:custGeom>
            <a:avLst/>
            <a:gdLst/>
            <a:ahLst/>
            <a:cxnLst/>
            <a:rect l="l" t="t" r="r" b="b"/>
            <a:pathLst>
              <a:path w="760691" h="772336">
                <a:moveTo>
                  <a:pt x="76656" y="270608"/>
                </a:moveTo>
                <a:lnTo>
                  <a:pt x="97547" y="292677"/>
                </a:lnTo>
                <a:lnTo>
                  <a:pt x="116130" y="306614"/>
                </a:lnTo>
                <a:lnTo>
                  <a:pt x="130068" y="314745"/>
                </a:lnTo>
                <a:lnTo>
                  <a:pt x="141683" y="319391"/>
                </a:lnTo>
                <a:lnTo>
                  <a:pt x="146329" y="320552"/>
                </a:lnTo>
                <a:lnTo>
                  <a:pt x="147491" y="321714"/>
                </a:lnTo>
                <a:lnTo>
                  <a:pt x="177689" y="347266"/>
                </a:lnTo>
                <a:lnTo>
                  <a:pt x="204403" y="373980"/>
                </a:lnTo>
                <a:lnTo>
                  <a:pt x="227617" y="401856"/>
                </a:lnTo>
                <a:lnTo>
                  <a:pt x="247362" y="433216"/>
                </a:lnTo>
                <a:lnTo>
                  <a:pt x="264785" y="466883"/>
                </a:lnTo>
                <a:lnTo>
                  <a:pt x="281045" y="504050"/>
                </a:lnTo>
                <a:lnTo>
                  <a:pt x="294983" y="544702"/>
                </a:lnTo>
                <a:lnTo>
                  <a:pt x="308921" y="588838"/>
                </a:lnTo>
                <a:lnTo>
                  <a:pt x="315890" y="610906"/>
                </a:lnTo>
                <a:lnTo>
                  <a:pt x="322859" y="631813"/>
                </a:lnTo>
                <a:lnTo>
                  <a:pt x="330989" y="650397"/>
                </a:lnTo>
                <a:lnTo>
                  <a:pt x="341443" y="667819"/>
                </a:lnTo>
                <a:lnTo>
                  <a:pt x="351896" y="684079"/>
                </a:lnTo>
                <a:lnTo>
                  <a:pt x="364656" y="698017"/>
                </a:lnTo>
                <a:lnTo>
                  <a:pt x="378594" y="710794"/>
                </a:lnTo>
                <a:lnTo>
                  <a:pt x="394855" y="722408"/>
                </a:lnTo>
                <a:lnTo>
                  <a:pt x="413439" y="732862"/>
                </a:lnTo>
                <a:lnTo>
                  <a:pt x="434346" y="740992"/>
                </a:lnTo>
                <a:lnTo>
                  <a:pt x="458737" y="749106"/>
                </a:lnTo>
                <a:lnTo>
                  <a:pt x="484290" y="754914"/>
                </a:lnTo>
                <a:lnTo>
                  <a:pt x="514472" y="760721"/>
                </a:lnTo>
                <a:lnTo>
                  <a:pt x="546994" y="765367"/>
                </a:lnTo>
                <a:lnTo>
                  <a:pt x="583000" y="768851"/>
                </a:lnTo>
                <a:lnTo>
                  <a:pt x="622490" y="771174"/>
                </a:lnTo>
                <a:lnTo>
                  <a:pt x="660803" y="772336"/>
                </a:lnTo>
                <a:lnTo>
                  <a:pt x="692163" y="770013"/>
                </a:lnTo>
                <a:lnTo>
                  <a:pt x="716555" y="765367"/>
                </a:lnTo>
                <a:lnTo>
                  <a:pt x="735138" y="757237"/>
                </a:lnTo>
                <a:lnTo>
                  <a:pt x="749076" y="746783"/>
                </a:lnTo>
                <a:lnTo>
                  <a:pt x="757207" y="734023"/>
                </a:lnTo>
                <a:lnTo>
                  <a:pt x="760691" y="717762"/>
                </a:lnTo>
                <a:lnTo>
                  <a:pt x="760691" y="699179"/>
                </a:lnTo>
                <a:lnTo>
                  <a:pt x="756045" y="678272"/>
                </a:lnTo>
                <a:lnTo>
                  <a:pt x="749076" y="653881"/>
                </a:lnTo>
                <a:lnTo>
                  <a:pt x="739784" y="627167"/>
                </a:lnTo>
                <a:lnTo>
                  <a:pt x="728170" y="598130"/>
                </a:lnTo>
                <a:lnTo>
                  <a:pt x="714232" y="566770"/>
                </a:lnTo>
                <a:lnTo>
                  <a:pt x="699132" y="533087"/>
                </a:lnTo>
                <a:lnTo>
                  <a:pt x="682872" y="497081"/>
                </a:lnTo>
                <a:lnTo>
                  <a:pt x="666611" y="458752"/>
                </a:lnTo>
                <a:lnTo>
                  <a:pt x="650350" y="419278"/>
                </a:lnTo>
                <a:lnTo>
                  <a:pt x="635267" y="379788"/>
                </a:lnTo>
                <a:lnTo>
                  <a:pt x="620167" y="340297"/>
                </a:lnTo>
                <a:lnTo>
                  <a:pt x="605068" y="301968"/>
                </a:lnTo>
                <a:lnTo>
                  <a:pt x="589969" y="264801"/>
                </a:lnTo>
                <a:lnTo>
                  <a:pt x="574869" y="228795"/>
                </a:lnTo>
                <a:lnTo>
                  <a:pt x="558609" y="193951"/>
                </a:lnTo>
                <a:lnTo>
                  <a:pt x="542348" y="161429"/>
                </a:lnTo>
                <a:lnTo>
                  <a:pt x="524925" y="132408"/>
                </a:lnTo>
                <a:lnTo>
                  <a:pt x="507503" y="104533"/>
                </a:lnTo>
                <a:lnTo>
                  <a:pt x="487774" y="80142"/>
                </a:lnTo>
                <a:lnTo>
                  <a:pt x="465706" y="58074"/>
                </a:lnTo>
                <a:lnTo>
                  <a:pt x="442476" y="40651"/>
                </a:lnTo>
                <a:lnTo>
                  <a:pt x="418085" y="26714"/>
                </a:lnTo>
                <a:lnTo>
                  <a:pt x="391371" y="16260"/>
                </a:lnTo>
                <a:lnTo>
                  <a:pt x="361172" y="10453"/>
                </a:lnTo>
                <a:lnTo>
                  <a:pt x="329828" y="6968"/>
                </a:lnTo>
                <a:lnTo>
                  <a:pt x="296145" y="4645"/>
                </a:lnTo>
                <a:lnTo>
                  <a:pt x="262462" y="2322"/>
                </a:lnTo>
                <a:lnTo>
                  <a:pt x="227617" y="0"/>
                </a:lnTo>
                <a:lnTo>
                  <a:pt x="193950" y="0"/>
                </a:lnTo>
                <a:lnTo>
                  <a:pt x="161428" y="1161"/>
                </a:lnTo>
                <a:lnTo>
                  <a:pt x="130068" y="4645"/>
                </a:lnTo>
                <a:lnTo>
                  <a:pt x="99870" y="9291"/>
                </a:lnTo>
                <a:lnTo>
                  <a:pt x="73172" y="16260"/>
                </a:lnTo>
                <a:lnTo>
                  <a:pt x="49942" y="25552"/>
                </a:lnTo>
                <a:lnTo>
                  <a:pt x="30195" y="37167"/>
                </a:lnTo>
                <a:lnTo>
                  <a:pt x="15097" y="52266"/>
                </a:lnTo>
                <a:lnTo>
                  <a:pt x="4645" y="70850"/>
                </a:lnTo>
                <a:lnTo>
                  <a:pt x="0" y="91756"/>
                </a:lnTo>
                <a:lnTo>
                  <a:pt x="1161" y="117309"/>
                </a:lnTo>
                <a:lnTo>
                  <a:pt x="9290" y="146346"/>
                </a:lnTo>
                <a:lnTo>
                  <a:pt x="31356" y="198597"/>
                </a:lnTo>
                <a:lnTo>
                  <a:pt x="54588" y="240410"/>
                </a:lnTo>
                <a:lnTo>
                  <a:pt x="76656" y="270608"/>
                </a:lnTo>
                <a:close/>
              </a:path>
            </a:pathLst>
          </a:custGeom>
          <a:solidFill>
            <a:srgbClr val="F4EEE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6998231" y="4068510"/>
            <a:ext cx="715396" cy="745622"/>
          </a:xfrm>
          <a:custGeom>
            <a:avLst/>
            <a:gdLst/>
            <a:ahLst/>
            <a:cxnLst/>
            <a:rect l="l" t="t" r="r" b="b"/>
            <a:pathLst>
              <a:path w="715396" h="745622">
                <a:moveTo>
                  <a:pt x="0" y="90595"/>
                </a:moveTo>
                <a:lnTo>
                  <a:pt x="1161" y="114986"/>
                </a:lnTo>
                <a:lnTo>
                  <a:pt x="9291" y="142862"/>
                </a:lnTo>
                <a:lnTo>
                  <a:pt x="31361" y="193951"/>
                </a:lnTo>
                <a:lnTo>
                  <a:pt x="53430" y="234603"/>
                </a:lnTo>
                <a:lnTo>
                  <a:pt x="74320" y="263640"/>
                </a:lnTo>
                <a:lnTo>
                  <a:pt x="94065" y="284546"/>
                </a:lnTo>
                <a:lnTo>
                  <a:pt x="111488" y="298484"/>
                </a:lnTo>
                <a:lnTo>
                  <a:pt x="125426" y="306614"/>
                </a:lnTo>
                <a:lnTo>
                  <a:pt x="134717" y="310099"/>
                </a:lnTo>
                <a:lnTo>
                  <a:pt x="139363" y="311260"/>
                </a:lnTo>
                <a:lnTo>
                  <a:pt x="141686" y="312422"/>
                </a:lnTo>
                <a:lnTo>
                  <a:pt x="169562" y="336813"/>
                </a:lnTo>
                <a:lnTo>
                  <a:pt x="193953" y="362365"/>
                </a:lnTo>
                <a:lnTo>
                  <a:pt x="216005" y="390241"/>
                </a:lnTo>
                <a:lnTo>
                  <a:pt x="234589" y="420439"/>
                </a:lnTo>
                <a:lnTo>
                  <a:pt x="252012" y="452945"/>
                </a:lnTo>
                <a:lnTo>
                  <a:pt x="267111" y="488951"/>
                </a:lnTo>
                <a:lnTo>
                  <a:pt x="281049" y="528441"/>
                </a:lnTo>
                <a:lnTo>
                  <a:pt x="293825" y="571416"/>
                </a:lnTo>
                <a:lnTo>
                  <a:pt x="300794" y="593484"/>
                </a:lnTo>
                <a:lnTo>
                  <a:pt x="307763" y="613229"/>
                </a:lnTo>
                <a:lnTo>
                  <a:pt x="315893" y="630651"/>
                </a:lnTo>
                <a:lnTo>
                  <a:pt x="325185" y="648074"/>
                </a:lnTo>
                <a:lnTo>
                  <a:pt x="335622" y="663173"/>
                </a:lnTo>
                <a:lnTo>
                  <a:pt x="347237" y="675949"/>
                </a:lnTo>
                <a:lnTo>
                  <a:pt x="361175" y="688725"/>
                </a:lnTo>
                <a:lnTo>
                  <a:pt x="376274" y="699179"/>
                </a:lnTo>
                <a:lnTo>
                  <a:pt x="393697" y="709632"/>
                </a:lnTo>
                <a:lnTo>
                  <a:pt x="413442" y="717762"/>
                </a:lnTo>
                <a:lnTo>
                  <a:pt x="435510" y="724731"/>
                </a:lnTo>
                <a:lnTo>
                  <a:pt x="459902" y="730523"/>
                </a:lnTo>
                <a:lnTo>
                  <a:pt x="486600" y="736330"/>
                </a:lnTo>
                <a:lnTo>
                  <a:pt x="517960" y="739814"/>
                </a:lnTo>
                <a:lnTo>
                  <a:pt x="550481" y="743299"/>
                </a:lnTo>
                <a:lnTo>
                  <a:pt x="587649" y="745622"/>
                </a:lnTo>
                <a:lnTo>
                  <a:pt x="622477" y="745622"/>
                </a:lnTo>
                <a:lnTo>
                  <a:pt x="651515" y="744460"/>
                </a:lnTo>
                <a:lnTo>
                  <a:pt x="674744" y="738653"/>
                </a:lnTo>
                <a:lnTo>
                  <a:pt x="692167" y="731700"/>
                </a:lnTo>
                <a:lnTo>
                  <a:pt x="704943" y="721247"/>
                </a:lnTo>
                <a:lnTo>
                  <a:pt x="711912" y="708471"/>
                </a:lnTo>
                <a:lnTo>
                  <a:pt x="715396" y="692210"/>
                </a:lnTo>
                <a:lnTo>
                  <a:pt x="715396" y="674788"/>
                </a:lnTo>
                <a:lnTo>
                  <a:pt x="710750" y="653881"/>
                </a:lnTo>
                <a:lnTo>
                  <a:pt x="703782" y="630651"/>
                </a:lnTo>
                <a:lnTo>
                  <a:pt x="694490" y="605099"/>
                </a:lnTo>
                <a:lnTo>
                  <a:pt x="682875" y="577223"/>
                </a:lnTo>
                <a:lnTo>
                  <a:pt x="670098" y="547025"/>
                </a:lnTo>
                <a:lnTo>
                  <a:pt x="656161" y="513342"/>
                </a:lnTo>
                <a:lnTo>
                  <a:pt x="639900" y="478497"/>
                </a:lnTo>
                <a:lnTo>
                  <a:pt x="624800" y="441330"/>
                </a:lnTo>
                <a:lnTo>
                  <a:pt x="609717" y="403017"/>
                </a:lnTo>
                <a:lnTo>
                  <a:pt x="594618" y="364688"/>
                </a:lnTo>
                <a:lnTo>
                  <a:pt x="579519" y="327521"/>
                </a:lnTo>
                <a:lnTo>
                  <a:pt x="565581" y="290354"/>
                </a:lnTo>
                <a:lnTo>
                  <a:pt x="550481" y="254348"/>
                </a:lnTo>
                <a:lnTo>
                  <a:pt x="536544" y="219503"/>
                </a:lnTo>
                <a:lnTo>
                  <a:pt x="521444" y="185820"/>
                </a:lnTo>
                <a:lnTo>
                  <a:pt x="506345" y="154460"/>
                </a:lnTo>
                <a:lnTo>
                  <a:pt x="488923" y="125439"/>
                </a:lnTo>
                <a:lnTo>
                  <a:pt x="471516" y="98725"/>
                </a:lnTo>
                <a:lnTo>
                  <a:pt x="452933" y="75496"/>
                </a:lnTo>
                <a:lnTo>
                  <a:pt x="433187" y="54589"/>
                </a:lnTo>
                <a:lnTo>
                  <a:pt x="411119" y="37167"/>
                </a:lnTo>
                <a:lnTo>
                  <a:pt x="387889" y="24391"/>
                </a:lnTo>
                <a:lnTo>
                  <a:pt x="362337" y="15099"/>
                </a:lnTo>
                <a:lnTo>
                  <a:pt x="334477" y="9291"/>
                </a:lnTo>
                <a:lnTo>
                  <a:pt x="304278" y="5807"/>
                </a:lnTo>
                <a:lnTo>
                  <a:pt x="274080" y="3484"/>
                </a:lnTo>
                <a:lnTo>
                  <a:pt x="241558" y="1161"/>
                </a:lnTo>
                <a:lnTo>
                  <a:pt x="210198" y="0"/>
                </a:lnTo>
                <a:lnTo>
                  <a:pt x="178854" y="0"/>
                </a:lnTo>
                <a:lnTo>
                  <a:pt x="148655" y="1161"/>
                </a:lnTo>
                <a:lnTo>
                  <a:pt x="118457" y="4645"/>
                </a:lnTo>
                <a:lnTo>
                  <a:pt x="91742" y="9291"/>
                </a:lnTo>
                <a:lnTo>
                  <a:pt x="67351" y="16260"/>
                </a:lnTo>
                <a:lnTo>
                  <a:pt x="45299" y="25552"/>
                </a:lnTo>
                <a:lnTo>
                  <a:pt x="27877" y="37167"/>
                </a:lnTo>
                <a:lnTo>
                  <a:pt x="13936" y="52266"/>
                </a:lnTo>
                <a:lnTo>
                  <a:pt x="4645" y="69688"/>
                </a:lnTo>
                <a:lnTo>
                  <a:pt x="0" y="90595"/>
                </a:lnTo>
                <a:close/>
              </a:path>
            </a:pathLst>
          </a:custGeom>
          <a:solidFill>
            <a:srgbClr val="F1EC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022624" y="4077801"/>
            <a:ext cx="671258" cy="720085"/>
          </a:xfrm>
          <a:custGeom>
            <a:avLst/>
            <a:gdLst/>
            <a:ahLst/>
            <a:cxnLst/>
            <a:rect l="l" t="t" r="r" b="b"/>
            <a:pathLst>
              <a:path w="671258" h="720085">
                <a:moveTo>
                  <a:pt x="0" y="89434"/>
                </a:moveTo>
                <a:lnTo>
                  <a:pt x="1161" y="112663"/>
                </a:lnTo>
                <a:lnTo>
                  <a:pt x="9291" y="140523"/>
                </a:lnTo>
                <a:lnTo>
                  <a:pt x="30198" y="190466"/>
                </a:lnTo>
                <a:lnTo>
                  <a:pt x="51089" y="228795"/>
                </a:lnTo>
                <a:lnTo>
                  <a:pt x="70834" y="257832"/>
                </a:lnTo>
                <a:lnTo>
                  <a:pt x="89418" y="277577"/>
                </a:lnTo>
                <a:lnTo>
                  <a:pt x="105679" y="290354"/>
                </a:lnTo>
                <a:lnTo>
                  <a:pt x="118455" y="298484"/>
                </a:lnTo>
                <a:lnTo>
                  <a:pt x="127747" y="301968"/>
                </a:lnTo>
                <a:lnTo>
                  <a:pt x="132393" y="303130"/>
                </a:lnTo>
                <a:lnTo>
                  <a:pt x="134716" y="304291"/>
                </a:lnTo>
                <a:lnTo>
                  <a:pt x="161430" y="327521"/>
                </a:lnTo>
                <a:lnTo>
                  <a:pt x="183482" y="351912"/>
                </a:lnTo>
                <a:lnTo>
                  <a:pt x="204389" y="378626"/>
                </a:lnTo>
                <a:lnTo>
                  <a:pt x="222973" y="407663"/>
                </a:lnTo>
                <a:lnTo>
                  <a:pt x="238072" y="439007"/>
                </a:lnTo>
                <a:lnTo>
                  <a:pt x="253171" y="473851"/>
                </a:lnTo>
                <a:lnTo>
                  <a:pt x="265948" y="511019"/>
                </a:lnTo>
                <a:lnTo>
                  <a:pt x="278724" y="552832"/>
                </a:lnTo>
                <a:lnTo>
                  <a:pt x="284532" y="573739"/>
                </a:lnTo>
                <a:lnTo>
                  <a:pt x="291500" y="593484"/>
                </a:lnTo>
                <a:lnTo>
                  <a:pt x="299631" y="610906"/>
                </a:lnTo>
                <a:lnTo>
                  <a:pt x="308923" y="627167"/>
                </a:lnTo>
                <a:lnTo>
                  <a:pt x="318199" y="642266"/>
                </a:lnTo>
                <a:lnTo>
                  <a:pt x="329813" y="655042"/>
                </a:lnTo>
                <a:lnTo>
                  <a:pt x="342590" y="666657"/>
                </a:lnTo>
                <a:lnTo>
                  <a:pt x="356528" y="677111"/>
                </a:lnTo>
                <a:lnTo>
                  <a:pt x="372788" y="686402"/>
                </a:lnTo>
                <a:lnTo>
                  <a:pt x="391372" y="694533"/>
                </a:lnTo>
                <a:lnTo>
                  <a:pt x="412279" y="701502"/>
                </a:lnTo>
                <a:lnTo>
                  <a:pt x="434347" y="707309"/>
                </a:lnTo>
                <a:lnTo>
                  <a:pt x="459884" y="711955"/>
                </a:lnTo>
                <a:lnTo>
                  <a:pt x="488921" y="715439"/>
                </a:lnTo>
                <a:lnTo>
                  <a:pt x="519120" y="717762"/>
                </a:lnTo>
                <a:lnTo>
                  <a:pt x="553964" y="720085"/>
                </a:lnTo>
                <a:lnTo>
                  <a:pt x="586486" y="720085"/>
                </a:lnTo>
                <a:lnTo>
                  <a:pt x="613184" y="717762"/>
                </a:lnTo>
                <a:lnTo>
                  <a:pt x="634091" y="713116"/>
                </a:lnTo>
                <a:lnTo>
                  <a:pt x="650352" y="704986"/>
                </a:lnTo>
                <a:lnTo>
                  <a:pt x="661966" y="694533"/>
                </a:lnTo>
                <a:lnTo>
                  <a:pt x="667774" y="682918"/>
                </a:lnTo>
                <a:lnTo>
                  <a:pt x="671258" y="667819"/>
                </a:lnTo>
                <a:lnTo>
                  <a:pt x="670097" y="649235"/>
                </a:lnTo>
                <a:lnTo>
                  <a:pt x="666612" y="629490"/>
                </a:lnTo>
                <a:lnTo>
                  <a:pt x="659643" y="607422"/>
                </a:lnTo>
                <a:lnTo>
                  <a:pt x="650352" y="583031"/>
                </a:lnTo>
                <a:lnTo>
                  <a:pt x="639898" y="555155"/>
                </a:lnTo>
                <a:lnTo>
                  <a:pt x="627122" y="526118"/>
                </a:lnTo>
                <a:lnTo>
                  <a:pt x="613184" y="494758"/>
                </a:lnTo>
                <a:lnTo>
                  <a:pt x="598085" y="461075"/>
                </a:lnTo>
                <a:lnTo>
                  <a:pt x="583001" y="425085"/>
                </a:lnTo>
                <a:lnTo>
                  <a:pt x="567902" y="387918"/>
                </a:lnTo>
                <a:lnTo>
                  <a:pt x="553964" y="350751"/>
                </a:lnTo>
                <a:lnTo>
                  <a:pt x="540026" y="313583"/>
                </a:lnTo>
                <a:lnTo>
                  <a:pt x="526089" y="277577"/>
                </a:lnTo>
                <a:lnTo>
                  <a:pt x="512151" y="242733"/>
                </a:lnTo>
                <a:lnTo>
                  <a:pt x="498213" y="209050"/>
                </a:lnTo>
                <a:lnTo>
                  <a:pt x="483114" y="177690"/>
                </a:lnTo>
                <a:lnTo>
                  <a:pt x="468014" y="147491"/>
                </a:lnTo>
                <a:lnTo>
                  <a:pt x="452915" y="119632"/>
                </a:lnTo>
                <a:lnTo>
                  <a:pt x="436670" y="94079"/>
                </a:lnTo>
                <a:lnTo>
                  <a:pt x="418086" y="70850"/>
                </a:lnTo>
                <a:lnTo>
                  <a:pt x="399503" y="51105"/>
                </a:lnTo>
                <a:lnTo>
                  <a:pt x="379757" y="33682"/>
                </a:lnTo>
                <a:lnTo>
                  <a:pt x="357689" y="20906"/>
                </a:lnTo>
                <a:lnTo>
                  <a:pt x="333298" y="11614"/>
                </a:lnTo>
                <a:lnTo>
                  <a:pt x="307761" y="6968"/>
                </a:lnTo>
                <a:lnTo>
                  <a:pt x="279886" y="4645"/>
                </a:lnTo>
                <a:lnTo>
                  <a:pt x="252010" y="2322"/>
                </a:lnTo>
                <a:lnTo>
                  <a:pt x="221811" y="0"/>
                </a:lnTo>
                <a:lnTo>
                  <a:pt x="163753" y="0"/>
                </a:lnTo>
                <a:lnTo>
                  <a:pt x="135877" y="1161"/>
                </a:lnTo>
                <a:lnTo>
                  <a:pt x="109163" y="4645"/>
                </a:lnTo>
                <a:lnTo>
                  <a:pt x="83610" y="9291"/>
                </a:lnTo>
                <a:lnTo>
                  <a:pt x="60381" y="16260"/>
                </a:lnTo>
                <a:lnTo>
                  <a:pt x="40635" y="25552"/>
                </a:lnTo>
                <a:lnTo>
                  <a:pt x="24391" y="37167"/>
                </a:lnTo>
                <a:lnTo>
                  <a:pt x="11614" y="52266"/>
                </a:lnTo>
                <a:lnTo>
                  <a:pt x="3484" y="69688"/>
                </a:lnTo>
                <a:lnTo>
                  <a:pt x="0" y="89434"/>
                </a:lnTo>
                <a:close/>
              </a:path>
            </a:pathLst>
          </a:custGeom>
          <a:solidFill>
            <a:srgbClr val="ECE4D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047015" y="4085932"/>
            <a:ext cx="625960" cy="695694"/>
          </a:xfrm>
          <a:custGeom>
            <a:avLst/>
            <a:gdLst/>
            <a:ahLst/>
            <a:cxnLst/>
            <a:rect l="l" t="t" r="r" b="b"/>
            <a:pathLst>
              <a:path w="625960" h="695694">
                <a:moveTo>
                  <a:pt x="0" y="89434"/>
                </a:moveTo>
                <a:lnTo>
                  <a:pt x="2322" y="111502"/>
                </a:lnTo>
                <a:lnTo>
                  <a:pt x="9291" y="138200"/>
                </a:lnTo>
                <a:lnTo>
                  <a:pt x="29021" y="186982"/>
                </a:lnTo>
                <a:lnTo>
                  <a:pt x="49927" y="224149"/>
                </a:lnTo>
                <a:lnTo>
                  <a:pt x="68511" y="252025"/>
                </a:lnTo>
                <a:lnTo>
                  <a:pt x="85933" y="271770"/>
                </a:lnTo>
                <a:lnTo>
                  <a:pt x="101033" y="284546"/>
                </a:lnTo>
                <a:lnTo>
                  <a:pt x="113809" y="291515"/>
                </a:lnTo>
                <a:lnTo>
                  <a:pt x="121939" y="293838"/>
                </a:lnTo>
                <a:lnTo>
                  <a:pt x="125424" y="295000"/>
                </a:lnTo>
                <a:lnTo>
                  <a:pt x="127747" y="297322"/>
                </a:lnTo>
                <a:lnTo>
                  <a:pt x="152122" y="318229"/>
                </a:lnTo>
                <a:lnTo>
                  <a:pt x="174190" y="342620"/>
                </a:lnTo>
                <a:lnTo>
                  <a:pt x="192774" y="368173"/>
                </a:lnTo>
                <a:lnTo>
                  <a:pt x="210196" y="396048"/>
                </a:lnTo>
                <a:lnTo>
                  <a:pt x="225296" y="426231"/>
                </a:lnTo>
                <a:lnTo>
                  <a:pt x="239234" y="459914"/>
                </a:lnTo>
                <a:lnTo>
                  <a:pt x="252010" y="497081"/>
                </a:lnTo>
                <a:lnTo>
                  <a:pt x="264786" y="536571"/>
                </a:lnTo>
                <a:lnTo>
                  <a:pt x="270594" y="556317"/>
                </a:lnTo>
                <a:lnTo>
                  <a:pt x="277563" y="576062"/>
                </a:lnTo>
                <a:lnTo>
                  <a:pt x="284532" y="592322"/>
                </a:lnTo>
                <a:lnTo>
                  <a:pt x="292646" y="608583"/>
                </a:lnTo>
                <a:lnTo>
                  <a:pt x="301938" y="622521"/>
                </a:lnTo>
                <a:lnTo>
                  <a:pt x="312391" y="635297"/>
                </a:lnTo>
                <a:lnTo>
                  <a:pt x="325167" y="645751"/>
                </a:lnTo>
                <a:lnTo>
                  <a:pt x="337944" y="656204"/>
                </a:lnTo>
                <a:lnTo>
                  <a:pt x="353043" y="665496"/>
                </a:lnTo>
                <a:lnTo>
                  <a:pt x="369304" y="672465"/>
                </a:lnTo>
                <a:lnTo>
                  <a:pt x="389049" y="679434"/>
                </a:lnTo>
                <a:lnTo>
                  <a:pt x="409956" y="684079"/>
                </a:lnTo>
                <a:lnTo>
                  <a:pt x="433170" y="688725"/>
                </a:lnTo>
                <a:lnTo>
                  <a:pt x="458722" y="692210"/>
                </a:lnTo>
                <a:lnTo>
                  <a:pt x="487759" y="694533"/>
                </a:lnTo>
                <a:lnTo>
                  <a:pt x="519120" y="695694"/>
                </a:lnTo>
                <a:lnTo>
                  <a:pt x="573693" y="693371"/>
                </a:lnTo>
                <a:lnTo>
                  <a:pt x="608538" y="680595"/>
                </a:lnTo>
                <a:lnTo>
                  <a:pt x="623637" y="658527"/>
                </a:lnTo>
                <a:lnTo>
                  <a:pt x="625960" y="626005"/>
                </a:lnTo>
                <a:lnTo>
                  <a:pt x="615507" y="585354"/>
                </a:lnTo>
                <a:lnTo>
                  <a:pt x="595762" y="535410"/>
                </a:lnTo>
                <a:lnTo>
                  <a:pt x="570209" y="476174"/>
                </a:lnTo>
                <a:lnTo>
                  <a:pt x="541188" y="408825"/>
                </a:lnTo>
                <a:lnTo>
                  <a:pt x="527250" y="372819"/>
                </a:lnTo>
                <a:lnTo>
                  <a:pt x="513312" y="336813"/>
                </a:lnTo>
                <a:lnTo>
                  <a:pt x="499374" y="301968"/>
                </a:lnTo>
                <a:lnTo>
                  <a:pt x="486598" y="267124"/>
                </a:lnTo>
                <a:lnTo>
                  <a:pt x="472660" y="233441"/>
                </a:lnTo>
                <a:lnTo>
                  <a:pt x="458722" y="200920"/>
                </a:lnTo>
                <a:lnTo>
                  <a:pt x="445946" y="169560"/>
                </a:lnTo>
                <a:lnTo>
                  <a:pt x="430847" y="140523"/>
                </a:lnTo>
                <a:lnTo>
                  <a:pt x="415763" y="112663"/>
                </a:lnTo>
                <a:lnTo>
                  <a:pt x="400664" y="88272"/>
                </a:lnTo>
                <a:lnTo>
                  <a:pt x="384403" y="66204"/>
                </a:lnTo>
                <a:lnTo>
                  <a:pt x="365819" y="47620"/>
                </a:lnTo>
                <a:lnTo>
                  <a:pt x="347236" y="31359"/>
                </a:lnTo>
                <a:lnTo>
                  <a:pt x="326329" y="18583"/>
                </a:lnTo>
                <a:lnTo>
                  <a:pt x="304261" y="10453"/>
                </a:lnTo>
                <a:lnTo>
                  <a:pt x="281047" y="5807"/>
                </a:lnTo>
                <a:lnTo>
                  <a:pt x="255494" y="3484"/>
                </a:lnTo>
                <a:lnTo>
                  <a:pt x="229942" y="1161"/>
                </a:lnTo>
                <a:lnTo>
                  <a:pt x="202066" y="0"/>
                </a:lnTo>
                <a:lnTo>
                  <a:pt x="175352" y="0"/>
                </a:lnTo>
                <a:lnTo>
                  <a:pt x="148638" y="1161"/>
                </a:lnTo>
                <a:lnTo>
                  <a:pt x="123101" y="2322"/>
                </a:lnTo>
                <a:lnTo>
                  <a:pt x="98710" y="5807"/>
                </a:lnTo>
                <a:lnTo>
                  <a:pt x="75480" y="10453"/>
                </a:lnTo>
                <a:lnTo>
                  <a:pt x="54573" y="18583"/>
                </a:lnTo>
                <a:lnTo>
                  <a:pt x="37151" y="26714"/>
                </a:lnTo>
                <a:lnTo>
                  <a:pt x="22052" y="38328"/>
                </a:lnTo>
                <a:lnTo>
                  <a:pt x="10437" y="52266"/>
                </a:lnTo>
                <a:lnTo>
                  <a:pt x="2322" y="69688"/>
                </a:lnTo>
                <a:lnTo>
                  <a:pt x="0" y="89434"/>
                </a:lnTo>
                <a:close/>
              </a:path>
            </a:pathLst>
          </a:custGeom>
          <a:solidFill>
            <a:srgbClr val="E8DDC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071390" y="4095224"/>
            <a:ext cx="580678" cy="670142"/>
          </a:xfrm>
          <a:custGeom>
            <a:avLst/>
            <a:gdLst/>
            <a:ahLst/>
            <a:cxnLst/>
            <a:rect l="l" t="t" r="r" b="b"/>
            <a:pathLst>
              <a:path w="580678" h="670142">
                <a:moveTo>
                  <a:pt x="8130" y="52266"/>
                </a:moveTo>
                <a:lnTo>
                  <a:pt x="2322" y="68527"/>
                </a:lnTo>
                <a:lnTo>
                  <a:pt x="0" y="88272"/>
                </a:lnTo>
                <a:lnTo>
                  <a:pt x="2322" y="110340"/>
                </a:lnTo>
                <a:lnTo>
                  <a:pt x="9291" y="135877"/>
                </a:lnTo>
                <a:lnTo>
                  <a:pt x="29037" y="183497"/>
                </a:lnTo>
                <a:lnTo>
                  <a:pt x="47620" y="219503"/>
                </a:lnTo>
                <a:lnTo>
                  <a:pt x="66204" y="245056"/>
                </a:lnTo>
                <a:lnTo>
                  <a:pt x="82465" y="263640"/>
                </a:lnTo>
                <a:lnTo>
                  <a:pt x="96403" y="275254"/>
                </a:lnTo>
                <a:lnTo>
                  <a:pt x="108018" y="282223"/>
                </a:lnTo>
                <a:lnTo>
                  <a:pt x="114987" y="284546"/>
                </a:lnTo>
                <a:lnTo>
                  <a:pt x="118471" y="285708"/>
                </a:lnTo>
                <a:lnTo>
                  <a:pt x="120794" y="288031"/>
                </a:lnTo>
                <a:lnTo>
                  <a:pt x="144008" y="308937"/>
                </a:lnTo>
                <a:lnTo>
                  <a:pt x="163753" y="331005"/>
                </a:lnTo>
                <a:lnTo>
                  <a:pt x="182337" y="355397"/>
                </a:lnTo>
                <a:lnTo>
                  <a:pt x="197436" y="382111"/>
                </a:lnTo>
                <a:lnTo>
                  <a:pt x="212535" y="412293"/>
                </a:lnTo>
                <a:lnTo>
                  <a:pt x="225312" y="444814"/>
                </a:lnTo>
                <a:lnTo>
                  <a:pt x="238088" y="479659"/>
                </a:lnTo>
                <a:lnTo>
                  <a:pt x="249703" y="517988"/>
                </a:lnTo>
                <a:lnTo>
                  <a:pt x="255510" y="537733"/>
                </a:lnTo>
                <a:lnTo>
                  <a:pt x="262463" y="555155"/>
                </a:lnTo>
                <a:lnTo>
                  <a:pt x="269432" y="572577"/>
                </a:lnTo>
                <a:lnTo>
                  <a:pt x="277563" y="587677"/>
                </a:lnTo>
                <a:lnTo>
                  <a:pt x="285693" y="600453"/>
                </a:lnTo>
                <a:lnTo>
                  <a:pt x="296146" y="613229"/>
                </a:lnTo>
                <a:lnTo>
                  <a:pt x="306600" y="623682"/>
                </a:lnTo>
                <a:lnTo>
                  <a:pt x="319376" y="634136"/>
                </a:lnTo>
                <a:lnTo>
                  <a:pt x="333314" y="642266"/>
                </a:lnTo>
                <a:lnTo>
                  <a:pt x="348413" y="649235"/>
                </a:lnTo>
                <a:lnTo>
                  <a:pt x="365836" y="655042"/>
                </a:lnTo>
                <a:lnTo>
                  <a:pt x="385581" y="659688"/>
                </a:lnTo>
                <a:lnTo>
                  <a:pt x="406472" y="664334"/>
                </a:lnTo>
                <a:lnTo>
                  <a:pt x="430863" y="666657"/>
                </a:lnTo>
                <a:lnTo>
                  <a:pt x="456415" y="668980"/>
                </a:lnTo>
                <a:lnTo>
                  <a:pt x="485453" y="670142"/>
                </a:lnTo>
                <a:lnTo>
                  <a:pt x="535397" y="666657"/>
                </a:lnTo>
                <a:lnTo>
                  <a:pt x="565579" y="653881"/>
                </a:lnTo>
                <a:lnTo>
                  <a:pt x="580678" y="631813"/>
                </a:lnTo>
                <a:lnTo>
                  <a:pt x="580678" y="601614"/>
                </a:lnTo>
                <a:lnTo>
                  <a:pt x="570225" y="562124"/>
                </a:lnTo>
                <a:lnTo>
                  <a:pt x="551641" y="513342"/>
                </a:lnTo>
                <a:lnTo>
                  <a:pt x="527266" y="456429"/>
                </a:lnTo>
                <a:lnTo>
                  <a:pt x="499390" y="391402"/>
                </a:lnTo>
                <a:lnTo>
                  <a:pt x="485453" y="356558"/>
                </a:lnTo>
                <a:lnTo>
                  <a:pt x="472676" y="321714"/>
                </a:lnTo>
                <a:lnTo>
                  <a:pt x="458738" y="288031"/>
                </a:lnTo>
                <a:lnTo>
                  <a:pt x="445962" y="254348"/>
                </a:lnTo>
                <a:lnTo>
                  <a:pt x="433186" y="221826"/>
                </a:lnTo>
                <a:lnTo>
                  <a:pt x="420409" y="190466"/>
                </a:lnTo>
                <a:lnTo>
                  <a:pt x="407633" y="160268"/>
                </a:lnTo>
                <a:lnTo>
                  <a:pt x="393711" y="132392"/>
                </a:lnTo>
                <a:lnTo>
                  <a:pt x="379773" y="106856"/>
                </a:lnTo>
                <a:lnTo>
                  <a:pt x="364674" y="82465"/>
                </a:lnTo>
                <a:lnTo>
                  <a:pt x="349575" y="61558"/>
                </a:lnTo>
                <a:lnTo>
                  <a:pt x="333314" y="42974"/>
                </a:lnTo>
                <a:lnTo>
                  <a:pt x="315892" y="27875"/>
                </a:lnTo>
                <a:lnTo>
                  <a:pt x="296146" y="16260"/>
                </a:lnTo>
                <a:lnTo>
                  <a:pt x="276401" y="8130"/>
                </a:lnTo>
                <a:lnTo>
                  <a:pt x="254349" y="4645"/>
                </a:lnTo>
                <a:lnTo>
                  <a:pt x="231119" y="2322"/>
                </a:lnTo>
                <a:lnTo>
                  <a:pt x="206728" y="1161"/>
                </a:lnTo>
                <a:lnTo>
                  <a:pt x="182337" y="0"/>
                </a:lnTo>
                <a:lnTo>
                  <a:pt x="157946" y="0"/>
                </a:lnTo>
                <a:lnTo>
                  <a:pt x="133554" y="1161"/>
                </a:lnTo>
                <a:lnTo>
                  <a:pt x="110341" y="2322"/>
                </a:lnTo>
                <a:lnTo>
                  <a:pt x="88273" y="5807"/>
                </a:lnTo>
                <a:lnTo>
                  <a:pt x="67366" y="11614"/>
                </a:lnTo>
                <a:lnTo>
                  <a:pt x="47620" y="18583"/>
                </a:lnTo>
                <a:lnTo>
                  <a:pt x="31360" y="27875"/>
                </a:lnTo>
                <a:lnTo>
                  <a:pt x="18583" y="38328"/>
                </a:lnTo>
                <a:lnTo>
                  <a:pt x="8130" y="52266"/>
                </a:lnTo>
                <a:close/>
              </a:path>
            </a:pathLst>
          </a:custGeom>
          <a:solidFill>
            <a:srgbClr val="E1D7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095782" y="4103354"/>
            <a:ext cx="535380" cy="645751"/>
          </a:xfrm>
          <a:custGeom>
            <a:avLst/>
            <a:gdLst/>
            <a:ahLst/>
            <a:cxnLst/>
            <a:rect l="l" t="t" r="r" b="b"/>
            <a:pathLst>
              <a:path w="535380" h="645751">
                <a:moveTo>
                  <a:pt x="2322" y="109179"/>
                </a:moveTo>
                <a:lnTo>
                  <a:pt x="9291" y="133554"/>
                </a:lnTo>
                <a:lnTo>
                  <a:pt x="27875" y="178851"/>
                </a:lnTo>
                <a:lnTo>
                  <a:pt x="46459" y="214857"/>
                </a:lnTo>
                <a:lnTo>
                  <a:pt x="63881" y="240410"/>
                </a:lnTo>
                <a:lnTo>
                  <a:pt x="78981" y="257832"/>
                </a:lnTo>
                <a:lnTo>
                  <a:pt x="91757" y="268285"/>
                </a:lnTo>
                <a:lnTo>
                  <a:pt x="102194" y="275254"/>
                </a:lnTo>
                <a:lnTo>
                  <a:pt x="109163" y="277577"/>
                </a:lnTo>
                <a:lnTo>
                  <a:pt x="113809" y="281062"/>
                </a:lnTo>
                <a:lnTo>
                  <a:pt x="134716" y="300807"/>
                </a:lnTo>
                <a:lnTo>
                  <a:pt x="154461" y="321714"/>
                </a:lnTo>
                <a:lnTo>
                  <a:pt x="170722" y="344943"/>
                </a:lnTo>
                <a:lnTo>
                  <a:pt x="185821" y="370496"/>
                </a:lnTo>
                <a:lnTo>
                  <a:pt x="198598" y="399533"/>
                </a:lnTo>
                <a:lnTo>
                  <a:pt x="211374" y="430877"/>
                </a:lnTo>
                <a:lnTo>
                  <a:pt x="222989" y="464560"/>
                </a:lnTo>
                <a:lnTo>
                  <a:pt x="234604" y="501727"/>
                </a:lnTo>
                <a:lnTo>
                  <a:pt x="240395" y="520311"/>
                </a:lnTo>
                <a:lnTo>
                  <a:pt x="247364" y="537733"/>
                </a:lnTo>
                <a:lnTo>
                  <a:pt x="254333" y="553994"/>
                </a:lnTo>
                <a:lnTo>
                  <a:pt x="261302" y="569093"/>
                </a:lnTo>
                <a:lnTo>
                  <a:pt x="269432" y="581869"/>
                </a:lnTo>
                <a:lnTo>
                  <a:pt x="278724" y="593484"/>
                </a:lnTo>
                <a:lnTo>
                  <a:pt x="289177" y="603937"/>
                </a:lnTo>
                <a:lnTo>
                  <a:pt x="300792" y="613229"/>
                </a:lnTo>
                <a:lnTo>
                  <a:pt x="313569" y="621359"/>
                </a:lnTo>
                <a:lnTo>
                  <a:pt x="327507" y="627167"/>
                </a:lnTo>
                <a:lnTo>
                  <a:pt x="343767" y="632974"/>
                </a:lnTo>
                <a:lnTo>
                  <a:pt x="361190" y="637620"/>
                </a:lnTo>
                <a:lnTo>
                  <a:pt x="380919" y="641105"/>
                </a:lnTo>
                <a:lnTo>
                  <a:pt x="401826" y="643428"/>
                </a:lnTo>
                <a:lnTo>
                  <a:pt x="426217" y="644589"/>
                </a:lnTo>
                <a:lnTo>
                  <a:pt x="451770" y="645751"/>
                </a:lnTo>
                <a:lnTo>
                  <a:pt x="495906" y="642266"/>
                </a:lnTo>
                <a:lnTo>
                  <a:pt x="523766" y="629490"/>
                </a:lnTo>
                <a:lnTo>
                  <a:pt x="535380" y="607422"/>
                </a:lnTo>
                <a:lnTo>
                  <a:pt x="535380" y="578385"/>
                </a:lnTo>
                <a:lnTo>
                  <a:pt x="524927" y="540056"/>
                </a:lnTo>
                <a:lnTo>
                  <a:pt x="507521" y="493597"/>
                </a:lnTo>
                <a:lnTo>
                  <a:pt x="484291" y="439007"/>
                </a:lnTo>
                <a:lnTo>
                  <a:pt x="457577" y="376303"/>
                </a:lnTo>
                <a:lnTo>
                  <a:pt x="444801" y="342620"/>
                </a:lnTo>
                <a:lnTo>
                  <a:pt x="432024" y="308937"/>
                </a:lnTo>
                <a:lnTo>
                  <a:pt x="419248" y="276416"/>
                </a:lnTo>
                <a:lnTo>
                  <a:pt x="406472" y="243894"/>
                </a:lnTo>
                <a:lnTo>
                  <a:pt x="394857" y="212534"/>
                </a:lnTo>
                <a:lnTo>
                  <a:pt x="382080" y="182336"/>
                </a:lnTo>
                <a:lnTo>
                  <a:pt x="369320" y="153299"/>
                </a:lnTo>
                <a:lnTo>
                  <a:pt x="356544" y="126585"/>
                </a:lnTo>
                <a:lnTo>
                  <a:pt x="343767" y="101048"/>
                </a:lnTo>
                <a:lnTo>
                  <a:pt x="329830" y="77819"/>
                </a:lnTo>
                <a:lnTo>
                  <a:pt x="314730" y="58074"/>
                </a:lnTo>
                <a:lnTo>
                  <a:pt x="299631" y="40651"/>
                </a:lnTo>
                <a:lnTo>
                  <a:pt x="283370" y="25552"/>
                </a:lnTo>
                <a:lnTo>
                  <a:pt x="267109" y="15099"/>
                </a:lnTo>
                <a:lnTo>
                  <a:pt x="248525" y="6968"/>
                </a:lnTo>
                <a:lnTo>
                  <a:pt x="228796" y="3484"/>
                </a:lnTo>
                <a:lnTo>
                  <a:pt x="207890" y="2322"/>
                </a:lnTo>
                <a:lnTo>
                  <a:pt x="185821" y="1161"/>
                </a:lnTo>
                <a:lnTo>
                  <a:pt x="163753" y="0"/>
                </a:lnTo>
                <a:lnTo>
                  <a:pt x="141685" y="0"/>
                </a:lnTo>
                <a:lnTo>
                  <a:pt x="119617" y="1161"/>
                </a:lnTo>
                <a:lnTo>
                  <a:pt x="97564" y="3484"/>
                </a:lnTo>
                <a:lnTo>
                  <a:pt x="77819" y="6968"/>
                </a:lnTo>
                <a:lnTo>
                  <a:pt x="59235" y="12776"/>
                </a:lnTo>
                <a:lnTo>
                  <a:pt x="41813" y="19745"/>
                </a:lnTo>
                <a:lnTo>
                  <a:pt x="27875" y="29037"/>
                </a:lnTo>
                <a:lnTo>
                  <a:pt x="15099" y="39490"/>
                </a:lnTo>
                <a:lnTo>
                  <a:pt x="6968" y="53428"/>
                </a:lnTo>
                <a:lnTo>
                  <a:pt x="1161" y="68527"/>
                </a:lnTo>
                <a:lnTo>
                  <a:pt x="0" y="87111"/>
                </a:lnTo>
                <a:lnTo>
                  <a:pt x="2322" y="109179"/>
                </a:lnTo>
                <a:close/>
              </a:path>
            </a:pathLst>
          </a:custGeom>
          <a:solidFill>
            <a:srgbClr val="DDD1AA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116688" y="4112646"/>
            <a:ext cx="492422" cy="620198"/>
          </a:xfrm>
          <a:custGeom>
            <a:avLst/>
            <a:gdLst/>
            <a:ahLst/>
            <a:cxnLst/>
            <a:rect l="l" t="t" r="r" b="b"/>
            <a:pathLst>
              <a:path w="492422" h="620198">
                <a:moveTo>
                  <a:pt x="3484" y="108001"/>
                </a:moveTo>
                <a:lnTo>
                  <a:pt x="10453" y="131231"/>
                </a:lnTo>
                <a:lnTo>
                  <a:pt x="29037" y="175367"/>
                </a:lnTo>
                <a:lnTo>
                  <a:pt x="45297" y="209050"/>
                </a:lnTo>
                <a:lnTo>
                  <a:pt x="61558" y="233441"/>
                </a:lnTo>
                <a:lnTo>
                  <a:pt x="75496" y="250863"/>
                </a:lnTo>
                <a:lnTo>
                  <a:pt x="87095" y="261317"/>
                </a:lnTo>
                <a:lnTo>
                  <a:pt x="96387" y="267124"/>
                </a:lnTo>
                <a:lnTo>
                  <a:pt x="102194" y="269447"/>
                </a:lnTo>
                <a:lnTo>
                  <a:pt x="104517" y="269447"/>
                </a:lnTo>
                <a:lnTo>
                  <a:pt x="124262" y="288031"/>
                </a:lnTo>
                <a:lnTo>
                  <a:pt x="142846" y="307776"/>
                </a:lnTo>
                <a:lnTo>
                  <a:pt x="157946" y="331005"/>
                </a:lnTo>
                <a:lnTo>
                  <a:pt x="173045" y="355397"/>
                </a:lnTo>
                <a:lnTo>
                  <a:pt x="185821" y="383272"/>
                </a:lnTo>
                <a:lnTo>
                  <a:pt x="197436" y="414616"/>
                </a:lnTo>
                <a:lnTo>
                  <a:pt x="209051" y="447137"/>
                </a:lnTo>
                <a:lnTo>
                  <a:pt x="220650" y="484305"/>
                </a:lnTo>
                <a:lnTo>
                  <a:pt x="226457" y="502888"/>
                </a:lnTo>
                <a:lnTo>
                  <a:pt x="232265" y="519149"/>
                </a:lnTo>
                <a:lnTo>
                  <a:pt x="239234" y="534248"/>
                </a:lnTo>
                <a:lnTo>
                  <a:pt x="246202" y="548186"/>
                </a:lnTo>
                <a:lnTo>
                  <a:pt x="253171" y="560962"/>
                </a:lnTo>
                <a:lnTo>
                  <a:pt x="262463" y="571416"/>
                </a:lnTo>
                <a:lnTo>
                  <a:pt x="271755" y="581869"/>
                </a:lnTo>
                <a:lnTo>
                  <a:pt x="282209" y="590000"/>
                </a:lnTo>
                <a:lnTo>
                  <a:pt x="293823" y="598130"/>
                </a:lnTo>
                <a:lnTo>
                  <a:pt x="306600" y="603937"/>
                </a:lnTo>
                <a:lnTo>
                  <a:pt x="320538" y="608583"/>
                </a:lnTo>
                <a:lnTo>
                  <a:pt x="336798" y="613229"/>
                </a:lnTo>
                <a:lnTo>
                  <a:pt x="354221" y="616714"/>
                </a:lnTo>
                <a:lnTo>
                  <a:pt x="373950" y="619037"/>
                </a:lnTo>
                <a:lnTo>
                  <a:pt x="394857" y="620198"/>
                </a:lnTo>
                <a:lnTo>
                  <a:pt x="418086" y="620198"/>
                </a:lnTo>
                <a:lnTo>
                  <a:pt x="457577" y="615552"/>
                </a:lnTo>
                <a:lnTo>
                  <a:pt x="481968" y="603937"/>
                </a:lnTo>
                <a:lnTo>
                  <a:pt x="492422" y="583031"/>
                </a:lnTo>
                <a:lnTo>
                  <a:pt x="491260" y="553994"/>
                </a:lnTo>
                <a:lnTo>
                  <a:pt x="481968" y="516826"/>
                </a:lnTo>
                <a:lnTo>
                  <a:pt x="464546" y="472690"/>
                </a:lnTo>
                <a:lnTo>
                  <a:pt x="442478" y="419262"/>
                </a:lnTo>
                <a:lnTo>
                  <a:pt x="416925" y="358881"/>
                </a:lnTo>
                <a:lnTo>
                  <a:pt x="404149" y="326359"/>
                </a:lnTo>
                <a:lnTo>
                  <a:pt x="392534" y="295000"/>
                </a:lnTo>
                <a:lnTo>
                  <a:pt x="379757" y="262478"/>
                </a:lnTo>
                <a:lnTo>
                  <a:pt x="368142" y="231118"/>
                </a:lnTo>
                <a:lnTo>
                  <a:pt x="356528" y="200920"/>
                </a:lnTo>
                <a:lnTo>
                  <a:pt x="344929" y="171883"/>
                </a:lnTo>
                <a:lnTo>
                  <a:pt x="332152" y="145168"/>
                </a:lnTo>
                <a:lnTo>
                  <a:pt x="320538" y="118454"/>
                </a:lnTo>
                <a:lnTo>
                  <a:pt x="307761" y="95241"/>
                </a:lnTo>
                <a:lnTo>
                  <a:pt x="294985" y="73173"/>
                </a:lnTo>
                <a:lnTo>
                  <a:pt x="281047" y="53428"/>
                </a:lnTo>
                <a:lnTo>
                  <a:pt x="267109" y="37167"/>
                </a:lnTo>
                <a:lnTo>
                  <a:pt x="252010" y="23229"/>
                </a:lnTo>
                <a:lnTo>
                  <a:pt x="236911" y="12776"/>
                </a:lnTo>
                <a:lnTo>
                  <a:pt x="219488" y="5807"/>
                </a:lnTo>
                <a:lnTo>
                  <a:pt x="202082" y="2322"/>
                </a:lnTo>
                <a:lnTo>
                  <a:pt x="183498" y="1161"/>
                </a:lnTo>
                <a:lnTo>
                  <a:pt x="163753" y="0"/>
                </a:lnTo>
                <a:lnTo>
                  <a:pt x="124262" y="0"/>
                </a:lnTo>
                <a:lnTo>
                  <a:pt x="104517" y="1161"/>
                </a:lnTo>
                <a:lnTo>
                  <a:pt x="85933" y="3484"/>
                </a:lnTo>
                <a:lnTo>
                  <a:pt x="68527" y="8130"/>
                </a:lnTo>
                <a:lnTo>
                  <a:pt x="51105" y="12776"/>
                </a:lnTo>
                <a:lnTo>
                  <a:pt x="36006" y="19745"/>
                </a:lnTo>
                <a:lnTo>
                  <a:pt x="23229" y="29037"/>
                </a:lnTo>
                <a:lnTo>
                  <a:pt x="12776" y="39490"/>
                </a:lnTo>
                <a:lnTo>
                  <a:pt x="5807" y="53428"/>
                </a:lnTo>
                <a:lnTo>
                  <a:pt x="1161" y="68527"/>
                </a:lnTo>
                <a:lnTo>
                  <a:pt x="0" y="87111"/>
                </a:lnTo>
                <a:lnTo>
                  <a:pt x="3484" y="108001"/>
                </a:lnTo>
                <a:close/>
              </a:path>
            </a:pathLst>
          </a:custGeom>
          <a:solidFill>
            <a:srgbClr val="D7C89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6965715" y="4401839"/>
            <a:ext cx="247361" cy="279900"/>
          </a:xfrm>
          <a:custGeom>
            <a:avLst/>
            <a:gdLst/>
            <a:ahLst/>
            <a:cxnLst/>
            <a:rect l="l" t="t" r="r" b="b"/>
            <a:pathLst>
              <a:path w="247361" h="279900">
                <a:moveTo>
                  <a:pt x="228793" y="88272"/>
                </a:moveTo>
                <a:lnTo>
                  <a:pt x="213694" y="62719"/>
                </a:lnTo>
                <a:lnTo>
                  <a:pt x="196271" y="41813"/>
                </a:lnTo>
                <a:lnTo>
                  <a:pt x="175365" y="24391"/>
                </a:lnTo>
                <a:lnTo>
                  <a:pt x="153296" y="11614"/>
                </a:lnTo>
                <a:lnTo>
                  <a:pt x="128905" y="3484"/>
                </a:lnTo>
                <a:lnTo>
                  <a:pt x="105675" y="0"/>
                </a:lnTo>
                <a:lnTo>
                  <a:pt x="81300" y="2322"/>
                </a:lnTo>
                <a:lnTo>
                  <a:pt x="59232" y="10453"/>
                </a:lnTo>
                <a:lnTo>
                  <a:pt x="39485" y="23229"/>
                </a:lnTo>
                <a:lnTo>
                  <a:pt x="23226" y="40651"/>
                </a:lnTo>
                <a:lnTo>
                  <a:pt x="11613" y="61558"/>
                </a:lnTo>
                <a:lnTo>
                  <a:pt x="3482" y="84788"/>
                </a:lnTo>
                <a:lnTo>
                  <a:pt x="0" y="110324"/>
                </a:lnTo>
                <a:lnTo>
                  <a:pt x="1161" y="137038"/>
                </a:lnTo>
                <a:lnTo>
                  <a:pt x="8128" y="164914"/>
                </a:lnTo>
                <a:lnTo>
                  <a:pt x="18580" y="191628"/>
                </a:lnTo>
                <a:lnTo>
                  <a:pt x="33678" y="217180"/>
                </a:lnTo>
                <a:lnTo>
                  <a:pt x="51098" y="238087"/>
                </a:lnTo>
                <a:lnTo>
                  <a:pt x="72008" y="255509"/>
                </a:lnTo>
                <a:lnTo>
                  <a:pt x="94061" y="268285"/>
                </a:lnTo>
                <a:lnTo>
                  <a:pt x="117290" y="276416"/>
                </a:lnTo>
                <a:lnTo>
                  <a:pt x="141682" y="279900"/>
                </a:lnTo>
                <a:lnTo>
                  <a:pt x="164911" y="277577"/>
                </a:lnTo>
                <a:lnTo>
                  <a:pt x="188141" y="269447"/>
                </a:lnTo>
                <a:lnTo>
                  <a:pt x="207886" y="256671"/>
                </a:lnTo>
                <a:lnTo>
                  <a:pt x="224147" y="239248"/>
                </a:lnTo>
                <a:lnTo>
                  <a:pt x="235746" y="218342"/>
                </a:lnTo>
                <a:lnTo>
                  <a:pt x="243876" y="193951"/>
                </a:lnTo>
                <a:lnTo>
                  <a:pt x="247361" y="169560"/>
                </a:lnTo>
                <a:lnTo>
                  <a:pt x="246199" y="142846"/>
                </a:lnTo>
                <a:lnTo>
                  <a:pt x="239230" y="114970"/>
                </a:lnTo>
                <a:lnTo>
                  <a:pt x="228793" y="882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6973843" y="4409969"/>
            <a:ext cx="231102" cy="263640"/>
          </a:xfrm>
          <a:custGeom>
            <a:avLst/>
            <a:gdLst/>
            <a:ahLst/>
            <a:cxnLst/>
            <a:rect l="l" t="t" r="r" b="b"/>
            <a:pathLst>
              <a:path w="231102" h="263640">
                <a:moveTo>
                  <a:pt x="213695" y="82465"/>
                </a:moveTo>
                <a:lnTo>
                  <a:pt x="199758" y="59235"/>
                </a:lnTo>
                <a:lnTo>
                  <a:pt x="183497" y="38328"/>
                </a:lnTo>
                <a:lnTo>
                  <a:pt x="163751" y="23229"/>
                </a:lnTo>
                <a:lnTo>
                  <a:pt x="142845" y="10453"/>
                </a:lnTo>
                <a:lnTo>
                  <a:pt x="120776" y="3484"/>
                </a:lnTo>
                <a:lnTo>
                  <a:pt x="98708" y="0"/>
                </a:lnTo>
                <a:lnTo>
                  <a:pt x="76656" y="2322"/>
                </a:lnTo>
                <a:lnTo>
                  <a:pt x="55749" y="9291"/>
                </a:lnTo>
                <a:lnTo>
                  <a:pt x="37162" y="22068"/>
                </a:lnTo>
                <a:lnTo>
                  <a:pt x="22065" y="38328"/>
                </a:lnTo>
                <a:lnTo>
                  <a:pt x="10451" y="58074"/>
                </a:lnTo>
                <a:lnTo>
                  <a:pt x="3484" y="80142"/>
                </a:lnTo>
                <a:lnTo>
                  <a:pt x="0" y="104517"/>
                </a:lnTo>
                <a:lnTo>
                  <a:pt x="1161" y="130069"/>
                </a:lnTo>
                <a:lnTo>
                  <a:pt x="6968" y="155622"/>
                </a:lnTo>
                <a:lnTo>
                  <a:pt x="17420" y="181174"/>
                </a:lnTo>
                <a:lnTo>
                  <a:pt x="31356" y="204404"/>
                </a:lnTo>
                <a:lnTo>
                  <a:pt x="47619" y="225311"/>
                </a:lnTo>
                <a:lnTo>
                  <a:pt x="67364" y="240410"/>
                </a:lnTo>
                <a:lnTo>
                  <a:pt x="88255" y="253186"/>
                </a:lnTo>
                <a:lnTo>
                  <a:pt x="110323" y="260155"/>
                </a:lnTo>
                <a:lnTo>
                  <a:pt x="132391" y="263640"/>
                </a:lnTo>
                <a:lnTo>
                  <a:pt x="154460" y="261317"/>
                </a:lnTo>
                <a:lnTo>
                  <a:pt x="175366" y="254348"/>
                </a:lnTo>
                <a:lnTo>
                  <a:pt x="193950" y="241571"/>
                </a:lnTo>
                <a:lnTo>
                  <a:pt x="209049" y="225311"/>
                </a:lnTo>
                <a:lnTo>
                  <a:pt x="220664" y="205565"/>
                </a:lnTo>
                <a:lnTo>
                  <a:pt x="227617" y="183497"/>
                </a:lnTo>
                <a:lnTo>
                  <a:pt x="231102" y="159106"/>
                </a:lnTo>
                <a:lnTo>
                  <a:pt x="229940" y="133554"/>
                </a:lnTo>
                <a:lnTo>
                  <a:pt x="224133" y="108001"/>
                </a:lnTo>
                <a:lnTo>
                  <a:pt x="213695" y="82465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6981972" y="4418099"/>
            <a:ext cx="214842" cy="248540"/>
          </a:xfrm>
          <a:custGeom>
            <a:avLst/>
            <a:gdLst/>
            <a:ahLst/>
            <a:cxnLst/>
            <a:rect l="l" t="t" r="r" b="b"/>
            <a:pathLst>
              <a:path w="214842" h="248540">
                <a:moveTo>
                  <a:pt x="199759" y="77819"/>
                </a:moveTo>
                <a:lnTo>
                  <a:pt x="186983" y="55751"/>
                </a:lnTo>
                <a:lnTo>
                  <a:pt x="170722" y="36005"/>
                </a:lnTo>
                <a:lnTo>
                  <a:pt x="152138" y="20906"/>
                </a:lnTo>
                <a:lnTo>
                  <a:pt x="132393" y="10453"/>
                </a:lnTo>
                <a:lnTo>
                  <a:pt x="112648" y="2322"/>
                </a:lnTo>
                <a:lnTo>
                  <a:pt x="91741" y="0"/>
                </a:lnTo>
                <a:lnTo>
                  <a:pt x="70850" y="2322"/>
                </a:lnTo>
                <a:lnTo>
                  <a:pt x="51105" y="9291"/>
                </a:lnTo>
                <a:lnTo>
                  <a:pt x="33679" y="20906"/>
                </a:lnTo>
                <a:lnTo>
                  <a:pt x="19743" y="36005"/>
                </a:lnTo>
                <a:lnTo>
                  <a:pt x="9291" y="54589"/>
                </a:lnTo>
                <a:lnTo>
                  <a:pt x="3484" y="75496"/>
                </a:lnTo>
                <a:lnTo>
                  <a:pt x="0" y="97548"/>
                </a:lnTo>
                <a:lnTo>
                  <a:pt x="1161" y="121939"/>
                </a:lnTo>
                <a:lnTo>
                  <a:pt x="5807" y="145168"/>
                </a:lnTo>
                <a:lnTo>
                  <a:pt x="15097" y="169560"/>
                </a:lnTo>
                <a:lnTo>
                  <a:pt x="27872" y="191628"/>
                </a:lnTo>
                <a:lnTo>
                  <a:pt x="44136" y="211373"/>
                </a:lnTo>
                <a:lnTo>
                  <a:pt x="62720" y="226472"/>
                </a:lnTo>
                <a:lnTo>
                  <a:pt x="82449" y="238087"/>
                </a:lnTo>
                <a:lnTo>
                  <a:pt x="102194" y="245056"/>
                </a:lnTo>
                <a:lnTo>
                  <a:pt x="123101" y="248540"/>
                </a:lnTo>
                <a:lnTo>
                  <a:pt x="144008" y="246217"/>
                </a:lnTo>
                <a:lnTo>
                  <a:pt x="163753" y="239248"/>
                </a:lnTo>
                <a:lnTo>
                  <a:pt x="181175" y="227634"/>
                </a:lnTo>
                <a:lnTo>
                  <a:pt x="195113" y="211373"/>
                </a:lnTo>
                <a:lnTo>
                  <a:pt x="205567" y="192789"/>
                </a:lnTo>
                <a:lnTo>
                  <a:pt x="211374" y="171883"/>
                </a:lnTo>
                <a:lnTo>
                  <a:pt x="214842" y="149814"/>
                </a:lnTo>
                <a:lnTo>
                  <a:pt x="213681" y="125423"/>
                </a:lnTo>
                <a:lnTo>
                  <a:pt x="209051" y="102194"/>
                </a:lnTo>
                <a:lnTo>
                  <a:pt x="199759" y="77819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6988941" y="4426230"/>
            <a:ext cx="200921" cy="231118"/>
          </a:xfrm>
          <a:custGeom>
            <a:avLst/>
            <a:gdLst/>
            <a:ahLst/>
            <a:cxnLst/>
            <a:rect l="l" t="t" r="r" b="b"/>
            <a:pathLst>
              <a:path w="200921" h="231118">
                <a:moveTo>
                  <a:pt x="185821" y="72011"/>
                </a:moveTo>
                <a:lnTo>
                  <a:pt x="173045" y="51105"/>
                </a:lnTo>
                <a:lnTo>
                  <a:pt x="159107" y="33682"/>
                </a:lnTo>
                <a:lnTo>
                  <a:pt x="141685" y="19745"/>
                </a:lnTo>
                <a:lnTo>
                  <a:pt x="124262" y="8130"/>
                </a:lnTo>
                <a:lnTo>
                  <a:pt x="104517" y="2322"/>
                </a:lnTo>
                <a:lnTo>
                  <a:pt x="85933" y="0"/>
                </a:lnTo>
                <a:lnTo>
                  <a:pt x="67366" y="1161"/>
                </a:lnTo>
                <a:lnTo>
                  <a:pt x="48782" y="8130"/>
                </a:lnTo>
                <a:lnTo>
                  <a:pt x="32521" y="18583"/>
                </a:lnTo>
                <a:lnTo>
                  <a:pt x="19743" y="33682"/>
                </a:lnTo>
                <a:lnTo>
                  <a:pt x="9290" y="49943"/>
                </a:lnTo>
                <a:lnTo>
                  <a:pt x="3484" y="69688"/>
                </a:lnTo>
                <a:lnTo>
                  <a:pt x="0" y="91740"/>
                </a:lnTo>
                <a:lnTo>
                  <a:pt x="1161" y="113808"/>
                </a:lnTo>
                <a:lnTo>
                  <a:pt x="5807" y="137038"/>
                </a:lnTo>
                <a:lnTo>
                  <a:pt x="15097" y="159106"/>
                </a:lnTo>
                <a:lnTo>
                  <a:pt x="27872" y="180013"/>
                </a:lnTo>
                <a:lnTo>
                  <a:pt x="41813" y="197435"/>
                </a:lnTo>
                <a:lnTo>
                  <a:pt x="59235" y="211373"/>
                </a:lnTo>
                <a:lnTo>
                  <a:pt x="76642" y="221826"/>
                </a:lnTo>
                <a:lnTo>
                  <a:pt x="96387" y="228795"/>
                </a:lnTo>
                <a:lnTo>
                  <a:pt x="114971" y="231118"/>
                </a:lnTo>
                <a:lnTo>
                  <a:pt x="133554" y="229957"/>
                </a:lnTo>
                <a:lnTo>
                  <a:pt x="152138" y="222988"/>
                </a:lnTo>
                <a:lnTo>
                  <a:pt x="168399" y="212534"/>
                </a:lnTo>
                <a:lnTo>
                  <a:pt x="181175" y="197435"/>
                </a:lnTo>
                <a:lnTo>
                  <a:pt x="191629" y="181174"/>
                </a:lnTo>
                <a:lnTo>
                  <a:pt x="197436" y="161429"/>
                </a:lnTo>
                <a:lnTo>
                  <a:pt x="200921" y="139361"/>
                </a:lnTo>
                <a:lnTo>
                  <a:pt x="199759" y="117293"/>
                </a:lnTo>
                <a:lnTo>
                  <a:pt x="195113" y="94063"/>
                </a:lnTo>
                <a:lnTo>
                  <a:pt x="185821" y="72011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6997070" y="4433199"/>
            <a:ext cx="184661" cy="217180"/>
          </a:xfrm>
          <a:custGeom>
            <a:avLst/>
            <a:gdLst/>
            <a:ahLst/>
            <a:cxnLst/>
            <a:rect l="l" t="t" r="r" b="b"/>
            <a:pathLst>
              <a:path w="184661" h="217180">
                <a:moveTo>
                  <a:pt x="170724" y="68527"/>
                </a:moveTo>
                <a:lnTo>
                  <a:pt x="160270" y="48782"/>
                </a:lnTo>
                <a:lnTo>
                  <a:pt x="146332" y="32521"/>
                </a:lnTo>
                <a:lnTo>
                  <a:pt x="131233" y="18583"/>
                </a:lnTo>
                <a:lnTo>
                  <a:pt x="114972" y="9291"/>
                </a:lnTo>
                <a:lnTo>
                  <a:pt x="96388" y="2322"/>
                </a:lnTo>
                <a:lnTo>
                  <a:pt x="78966" y="0"/>
                </a:lnTo>
                <a:lnTo>
                  <a:pt x="61544" y="2322"/>
                </a:lnTo>
                <a:lnTo>
                  <a:pt x="44138" y="8130"/>
                </a:lnTo>
                <a:lnTo>
                  <a:pt x="29038" y="18583"/>
                </a:lnTo>
                <a:lnTo>
                  <a:pt x="17420" y="31359"/>
                </a:lnTo>
                <a:lnTo>
                  <a:pt x="8130" y="47620"/>
                </a:lnTo>
                <a:lnTo>
                  <a:pt x="3484" y="66204"/>
                </a:lnTo>
                <a:lnTo>
                  <a:pt x="0" y="85933"/>
                </a:lnTo>
                <a:lnTo>
                  <a:pt x="1161" y="106840"/>
                </a:lnTo>
                <a:lnTo>
                  <a:pt x="5807" y="128908"/>
                </a:lnTo>
                <a:lnTo>
                  <a:pt x="13936" y="149814"/>
                </a:lnTo>
                <a:lnTo>
                  <a:pt x="24392" y="169560"/>
                </a:lnTo>
                <a:lnTo>
                  <a:pt x="38330" y="185820"/>
                </a:lnTo>
                <a:lnTo>
                  <a:pt x="53430" y="198597"/>
                </a:lnTo>
                <a:lnTo>
                  <a:pt x="70836" y="209050"/>
                </a:lnTo>
                <a:lnTo>
                  <a:pt x="88258" y="214857"/>
                </a:lnTo>
                <a:lnTo>
                  <a:pt x="105680" y="217180"/>
                </a:lnTo>
                <a:lnTo>
                  <a:pt x="123103" y="214857"/>
                </a:lnTo>
                <a:lnTo>
                  <a:pt x="140525" y="209050"/>
                </a:lnTo>
                <a:lnTo>
                  <a:pt x="155624" y="198597"/>
                </a:lnTo>
                <a:lnTo>
                  <a:pt x="167239" y="185820"/>
                </a:lnTo>
                <a:lnTo>
                  <a:pt x="176531" y="169560"/>
                </a:lnTo>
                <a:lnTo>
                  <a:pt x="182338" y="150976"/>
                </a:lnTo>
                <a:lnTo>
                  <a:pt x="184661" y="131231"/>
                </a:lnTo>
                <a:lnTo>
                  <a:pt x="183500" y="110324"/>
                </a:lnTo>
                <a:lnTo>
                  <a:pt x="178854" y="89417"/>
                </a:lnTo>
                <a:lnTo>
                  <a:pt x="170724" y="68527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005200" y="4441329"/>
            <a:ext cx="168401" cy="200920"/>
          </a:xfrm>
          <a:custGeom>
            <a:avLst/>
            <a:gdLst/>
            <a:ahLst/>
            <a:cxnLst/>
            <a:rect l="l" t="t" r="r" b="b"/>
            <a:pathLst>
              <a:path w="168401" h="200920">
                <a:moveTo>
                  <a:pt x="156786" y="62719"/>
                </a:moveTo>
                <a:lnTo>
                  <a:pt x="146332" y="45297"/>
                </a:lnTo>
                <a:lnTo>
                  <a:pt x="133556" y="29037"/>
                </a:lnTo>
                <a:lnTo>
                  <a:pt x="119618" y="17422"/>
                </a:lnTo>
                <a:lnTo>
                  <a:pt x="104519" y="8130"/>
                </a:lnTo>
                <a:lnTo>
                  <a:pt x="88258" y="2322"/>
                </a:lnTo>
                <a:lnTo>
                  <a:pt x="71997" y="0"/>
                </a:lnTo>
                <a:lnTo>
                  <a:pt x="55736" y="1161"/>
                </a:lnTo>
                <a:lnTo>
                  <a:pt x="40653" y="6968"/>
                </a:lnTo>
                <a:lnTo>
                  <a:pt x="26715" y="16260"/>
                </a:lnTo>
                <a:lnTo>
                  <a:pt x="16262" y="29037"/>
                </a:lnTo>
                <a:lnTo>
                  <a:pt x="6967" y="44136"/>
                </a:lnTo>
                <a:lnTo>
                  <a:pt x="2322" y="61558"/>
                </a:lnTo>
                <a:lnTo>
                  <a:pt x="0" y="80126"/>
                </a:lnTo>
                <a:lnTo>
                  <a:pt x="1161" y="98709"/>
                </a:lnTo>
                <a:lnTo>
                  <a:pt x="4644" y="118454"/>
                </a:lnTo>
                <a:lnTo>
                  <a:pt x="11613" y="138200"/>
                </a:lnTo>
                <a:lnTo>
                  <a:pt x="22069" y="156783"/>
                </a:lnTo>
                <a:lnTo>
                  <a:pt x="34846" y="171883"/>
                </a:lnTo>
                <a:lnTo>
                  <a:pt x="48784" y="184659"/>
                </a:lnTo>
                <a:lnTo>
                  <a:pt x="63867" y="193951"/>
                </a:lnTo>
                <a:lnTo>
                  <a:pt x="80128" y="199758"/>
                </a:lnTo>
                <a:lnTo>
                  <a:pt x="96388" y="200920"/>
                </a:lnTo>
                <a:lnTo>
                  <a:pt x="112649" y="199758"/>
                </a:lnTo>
                <a:lnTo>
                  <a:pt x="127749" y="193951"/>
                </a:lnTo>
                <a:lnTo>
                  <a:pt x="141686" y="184659"/>
                </a:lnTo>
                <a:lnTo>
                  <a:pt x="152140" y="171883"/>
                </a:lnTo>
                <a:lnTo>
                  <a:pt x="160270" y="156783"/>
                </a:lnTo>
                <a:lnTo>
                  <a:pt x="166078" y="140523"/>
                </a:lnTo>
                <a:lnTo>
                  <a:pt x="168401" y="121939"/>
                </a:lnTo>
                <a:lnTo>
                  <a:pt x="167239" y="102194"/>
                </a:lnTo>
                <a:lnTo>
                  <a:pt x="163755" y="82449"/>
                </a:lnTo>
                <a:lnTo>
                  <a:pt x="156786" y="62719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012168" y="4448298"/>
            <a:ext cx="154464" cy="186982"/>
          </a:xfrm>
          <a:custGeom>
            <a:avLst/>
            <a:gdLst/>
            <a:ahLst/>
            <a:cxnLst/>
            <a:rect l="l" t="t" r="r" b="b"/>
            <a:pathLst>
              <a:path w="154464" h="186982">
                <a:moveTo>
                  <a:pt x="142849" y="59219"/>
                </a:moveTo>
                <a:lnTo>
                  <a:pt x="133558" y="41813"/>
                </a:lnTo>
                <a:lnTo>
                  <a:pt x="121943" y="27875"/>
                </a:lnTo>
                <a:lnTo>
                  <a:pt x="109166" y="16260"/>
                </a:lnTo>
                <a:lnTo>
                  <a:pt x="95229" y="8130"/>
                </a:lnTo>
                <a:lnTo>
                  <a:pt x="80129" y="2322"/>
                </a:lnTo>
                <a:lnTo>
                  <a:pt x="66191" y="0"/>
                </a:lnTo>
                <a:lnTo>
                  <a:pt x="51092" y="2322"/>
                </a:lnTo>
                <a:lnTo>
                  <a:pt x="37170" y="6968"/>
                </a:lnTo>
                <a:lnTo>
                  <a:pt x="24394" y="16260"/>
                </a:lnTo>
                <a:lnTo>
                  <a:pt x="15102" y="27875"/>
                </a:lnTo>
                <a:lnTo>
                  <a:pt x="6968" y="41813"/>
                </a:lnTo>
                <a:lnTo>
                  <a:pt x="2322" y="56912"/>
                </a:lnTo>
                <a:lnTo>
                  <a:pt x="0" y="74318"/>
                </a:lnTo>
                <a:lnTo>
                  <a:pt x="1161" y="91740"/>
                </a:lnTo>
                <a:lnTo>
                  <a:pt x="4645" y="110324"/>
                </a:lnTo>
                <a:lnTo>
                  <a:pt x="11618" y="128908"/>
                </a:lnTo>
                <a:lnTo>
                  <a:pt x="20909" y="145168"/>
                </a:lnTo>
                <a:lnTo>
                  <a:pt x="32524" y="159106"/>
                </a:lnTo>
                <a:lnTo>
                  <a:pt x="45285" y="170721"/>
                </a:lnTo>
                <a:lnTo>
                  <a:pt x="59222" y="178851"/>
                </a:lnTo>
                <a:lnTo>
                  <a:pt x="74322" y="184659"/>
                </a:lnTo>
                <a:lnTo>
                  <a:pt x="88260" y="186982"/>
                </a:lnTo>
                <a:lnTo>
                  <a:pt x="103359" y="184659"/>
                </a:lnTo>
                <a:lnTo>
                  <a:pt x="117297" y="180013"/>
                </a:lnTo>
                <a:lnTo>
                  <a:pt x="130073" y="170721"/>
                </a:lnTo>
                <a:lnTo>
                  <a:pt x="139365" y="159106"/>
                </a:lnTo>
                <a:lnTo>
                  <a:pt x="147495" y="145168"/>
                </a:lnTo>
                <a:lnTo>
                  <a:pt x="152141" y="130069"/>
                </a:lnTo>
                <a:lnTo>
                  <a:pt x="154464" y="112647"/>
                </a:lnTo>
                <a:lnTo>
                  <a:pt x="153303" y="95225"/>
                </a:lnTo>
                <a:lnTo>
                  <a:pt x="149818" y="77803"/>
                </a:lnTo>
                <a:lnTo>
                  <a:pt x="142849" y="59219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020301" y="4456428"/>
            <a:ext cx="138200" cy="170721"/>
          </a:xfrm>
          <a:custGeom>
            <a:avLst/>
            <a:gdLst/>
            <a:ahLst/>
            <a:cxnLst/>
            <a:rect l="l" t="t" r="r" b="b"/>
            <a:pathLst>
              <a:path w="138200" h="170721">
                <a:moveTo>
                  <a:pt x="127747" y="53411"/>
                </a:moveTo>
                <a:lnTo>
                  <a:pt x="119617" y="38328"/>
                </a:lnTo>
                <a:lnTo>
                  <a:pt x="109163" y="24391"/>
                </a:lnTo>
                <a:lnTo>
                  <a:pt x="97548" y="13937"/>
                </a:lnTo>
                <a:lnTo>
                  <a:pt x="85933" y="6968"/>
                </a:lnTo>
                <a:lnTo>
                  <a:pt x="71996" y="1161"/>
                </a:lnTo>
                <a:lnTo>
                  <a:pt x="59219" y="0"/>
                </a:lnTo>
                <a:lnTo>
                  <a:pt x="46443" y="1161"/>
                </a:lnTo>
                <a:lnTo>
                  <a:pt x="33683" y="5807"/>
                </a:lnTo>
                <a:lnTo>
                  <a:pt x="22068" y="13937"/>
                </a:lnTo>
                <a:lnTo>
                  <a:pt x="13937" y="24391"/>
                </a:lnTo>
                <a:lnTo>
                  <a:pt x="6968" y="37167"/>
                </a:lnTo>
                <a:lnTo>
                  <a:pt x="2322" y="51089"/>
                </a:lnTo>
                <a:lnTo>
                  <a:pt x="0" y="67349"/>
                </a:lnTo>
                <a:lnTo>
                  <a:pt x="1161" y="83610"/>
                </a:lnTo>
                <a:lnTo>
                  <a:pt x="4645" y="101032"/>
                </a:lnTo>
                <a:lnTo>
                  <a:pt x="10453" y="117293"/>
                </a:lnTo>
                <a:lnTo>
                  <a:pt x="18583" y="132392"/>
                </a:lnTo>
                <a:lnTo>
                  <a:pt x="29037" y="146330"/>
                </a:lnTo>
                <a:lnTo>
                  <a:pt x="40635" y="156783"/>
                </a:lnTo>
                <a:lnTo>
                  <a:pt x="52250" y="163752"/>
                </a:lnTo>
                <a:lnTo>
                  <a:pt x="66188" y="169560"/>
                </a:lnTo>
                <a:lnTo>
                  <a:pt x="78964" y="170721"/>
                </a:lnTo>
                <a:lnTo>
                  <a:pt x="91741" y="169560"/>
                </a:lnTo>
                <a:lnTo>
                  <a:pt x="104517" y="164914"/>
                </a:lnTo>
                <a:lnTo>
                  <a:pt x="116132" y="156783"/>
                </a:lnTo>
                <a:lnTo>
                  <a:pt x="124262" y="146330"/>
                </a:lnTo>
                <a:lnTo>
                  <a:pt x="131231" y="133554"/>
                </a:lnTo>
                <a:lnTo>
                  <a:pt x="135877" y="119616"/>
                </a:lnTo>
                <a:lnTo>
                  <a:pt x="138200" y="103355"/>
                </a:lnTo>
                <a:lnTo>
                  <a:pt x="137039" y="87094"/>
                </a:lnTo>
                <a:lnTo>
                  <a:pt x="133554" y="69672"/>
                </a:lnTo>
                <a:lnTo>
                  <a:pt x="127747" y="53411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028432" y="4464558"/>
            <a:ext cx="121939" cy="154460"/>
          </a:xfrm>
          <a:custGeom>
            <a:avLst/>
            <a:gdLst/>
            <a:ahLst/>
            <a:cxnLst/>
            <a:rect l="l" t="t" r="r" b="b"/>
            <a:pathLst>
              <a:path w="121939" h="154460">
                <a:moveTo>
                  <a:pt x="112648" y="47604"/>
                </a:moveTo>
                <a:lnTo>
                  <a:pt x="105679" y="33682"/>
                </a:lnTo>
                <a:lnTo>
                  <a:pt x="96387" y="22068"/>
                </a:lnTo>
                <a:lnTo>
                  <a:pt x="85933" y="12776"/>
                </a:lnTo>
                <a:lnTo>
                  <a:pt x="75480" y="5807"/>
                </a:lnTo>
                <a:lnTo>
                  <a:pt x="63865" y="1161"/>
                </a:lnTo>
                <a:lnTo>
                  <a:pt x="52250" y="0"/>
                </a:lnTo>
                <a:lnTo>
                  <a:pt x="40635" y="0"/>
                </a:lnTo>
                <a:lnTo>
                  <a:pt x="29021" y="4645"/>
                </a:lnTo>
                <a:lnTo>
                  <a:pt x="18583" y="11614"/>
                </a:lnTo>
                <a:lnTo>
                  <a:pt x="11614" y="22068"/>
                </a:lnTo>
                <a:lnTo>
                  <a:pt x="4645" y="33682"/>
                </a:lnTo>
                <a:lnTo>
                  <a:pt x="1161" y="46443"/>
                </a:lnTo>
                <a:lnTo>
                  <a:pt x="0" y="60380"/>
                </a:lnTo>
                <a:lnTo>
                  <a:pt x="0" y="75480"/>
                </a:lnTo>
                <a:lnTo>
                  <a:pt x="3484" y="91740"/>
                </a:lnTo>
                <a:lnTo>
                  <a:pt x="9291" y="106840"/>
                </a:lnTo>
                <a:lnTo>
                  <a:pt x="16260" y="120777"/>
                </a:lnTo>
                <a:lnTo>
                  <a:pt x="25552" y="132392"/>
                </a:lnTo>
                <a:lnTo>
                  <a:pt x="35989" y="141684"/>
                </a:lnTo>
                <a:lnTo>
                  <a:pt x="46443" y="148653"/>
                </a:lnTo>
                <a:lnTo>
                  <a:pt x="58058" y="153299"/>
                </a:lnTo>
                <a:lnTo>
                  <a:pt x="69673" y="154460"/>
                </a:lnTo>
                <a:lnTo>
                  <a:pt x="81287" y="154460"/>
                </a:lnTo>
                <a:lnTo>
                  <a:pt x="92902" y="149814"/>
                </a:lnTo>
                <a:lnTo>
                  <a:pt x="103356" y="142846"/>
                </a:lnTo>
                <a:lnTo>
                  <a:pt x="110325" y="132392"/>
                </a:lnTo>
                <a:lnTo>
                  <a:pt x="116132" y="120777"/>
                </a:lnTo>
                <a:lnTo>
                  <a:pt x="120778" y="108001"/>
                </a:lnTo>
                <a:lnTo>
                  <a:pt x="121939" y="94063"/>
                </a:lnTo>
                <a:lnTo>
                  <a:pt x="120778" y="78964"/>
                </a:lnTo>
                <a:lnTo>
                  <a:pt x="118455" y="62703"/>
                </a:lnTo>
                <a:lnTo>
                  <a:pt x="112648" y="47604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776332" y="4585336"/>
            <a:ext cx="853579" cy="368173"/>
          </a:xfrm>
          <a:custGeom>
            <a:avLst/>
            <a:gdLst/>
            <a:ahLst/>
            <a:cxnLst/>
            <a:rect l="l" t="t" r="r" b="b"/>
            <a:pathLst>
              <a:path w="853579" h="368173">
                <a:moveTo>
                  <a:pt x="99887" y="19745"/>
                </a:moveTo>
                <a:lnTo>
                  <a:pt x="83627" y="15099"/>
                </a:lnTo>
                <a:lnTo>
                  <a:pt x="68527" y="11614"/>
                </a:lnTo>
                <a:lnTo>
                  <a:pt x="56912" y="6968"/>
                </a:lnTo>
                <a:lnTo>
                  <a:pt x="46459" y="4645"/>
                </a:lnTo>
                <a:lnTo>
                  <a:pt x="39490" y="2322"/>
                </a:lnTo>
                <a:lnTo>
                  <a:pt x="34844" y="0"/>
                </a:lnTo>
                <a:lnTo>
                  <a:pt x="33683" y="0"/>
                </a:lnTo>
                <a:lnTo>
                  <a:pt x="10453" y="3484"/>
                </a:lnTo>
                <a:lnTo>
                  <a:pt x="0" y="12776"/>
                </a:lnTo>
                <a:lnTo>
                  <a:pt x="2322" y="27875"/>
                </a:lnTo>
                <a:lnTo>
                  <a:pt x="13937" y="46459"/>
                </a:lnTo>
                <a:lnTo>
                  <a:pt x="34844" y="69688"/>
                </a:lnTo>
                <a:lnTo>
                  <a:pt x="63881" y="95241"/>
                </a:lnTo>
                <a:lnTo>
                  <a:pt x="99887" y="124278"/>
                </a:lnTo>
                <a:lnTo>
                  <a:pt x="140523" y="153315"/>
                </a:lnTo>
                <a:lnTo>
                  <a:pt x="185821" y="184675"/>
                </a:lnTo>
                <a:lnTo>
                  <a:pt x="234604" y="214873"/>
                </a:lnTo>
                <a:lnTo>
                  <a:pt x="285693" y="243894"/>
                </a:lnTo>
                <a:lnTo>
                  <a:pt x="335637" y="272931"/>
                </a:lnTo>
                <a:lnTo>
                  <a:pt x="386726" y="298487"/>
                </a:lnTo>
                <a:lnTo>
                  <a:pt x="435509" y="320554"/>
                </a:lnTo>
                <a:lnTo>
                  <a:pt x="480807" y="339137"/>
                </a:lnTo>
                <a:lnTo>
                  <a:pt x="521459" y="353074"/>
                </a:lnTo>
                <a:lnTo>
                  <a:pt x="557449" y="361204"/>
                </a:lnTo>
                <a:lnTo>
                  <a:pt x="591132" y="367011"/>
                </a:lnTo>
                <a:lnTo>
                  <a:pt x="624815" y="368173"/>
                </a:lnTo>
                <a:lnTo>
                  <a:pt x="656175" y="365850"/>
                </a:lnTo>
                <a:lnTo>
                  <a:pt x="686358" y="360042"/>
                </a:lnTo>
                <a:lnTo>
                  <a:pt x="713072" y="353074"/>
                </a:lnTo>
                <a:lnTo>
                  <a:pt x="739851" y="342622"/>
                </a:lnTo>
                <a:lnTo>
                  <a:pt x="763080" y="331007"/>
                </a:lnTo>
                <a:lnTo>
                  <a:pt x="783890" y="317071"/>
                </a:lnTo>
                <a:lnTo>
                  <a:pt x="802442" y="301972"/>
                </a:lnTo>
                <a:lnTo>
                  <a:pt x="818735" y="285712"/>
                </a:lnTo>
                <a:lnTo>
                  <a:pt x="831479" y="268285"/>
                </a:lnTo>
                <a:lnTo>
                  <a:pt x="841965" y="250863"/>
                </a:lnTo>
                <a:lnTo>
                  <a:pt x="848901" y="233441"/>
                </a:lnTo>
                <a:lnTo>
                  <a:pt x="853579" y="216019"/>
                </a:lnTo>
                <a:lnTo>
                  <a:pt x="853579" y="198613"/>
                </a:lnTo>
                <a:lnTo>
                  <a:pt x="845514" y="166091"/>
                </a:lnTo>
                <a:lnTo>
                  <a:pt x="826962" y="139377"/>
                </a:lnTo>
                <a:lnTo>
                  <a:pt x="814057" y="127762"/>
                </a:lnTo>
                <a:lnTo>
                  <a:pt x="797925" y="117309"/>
                </a:lnTo>
                <a:lnTo>
                  <a:pt x="780503" y="108017"/>
                </a:lnTo>
                <a:lnTo>
                  <a:pt x="760660" y="99887"/>
                </a:lnTo>
                <a:lnTo>
                  <a:pt x="738560" y="92918"/>
                </a:lnTo>
                <a:lnTo>
                  <a:pt x="715330" y="87111"/>
                </a:lnTo>
                <a:lnTo>
                  <a:pt x="689842" y="83626"/>
                </a:lnTo>
                <a:lnTo>
                  <a:pt x="661966" y="80142"/>
                </a:lnTo>
                <a:lnTo>
                  <a:pt x="634107" y="77819"/>
                </a:lnTo>
                <a:lnTo>
                  <a:pt x="603908" y="76657"/>
                </a:lnTo>
                <a:lnTo>
                  <a:pt x="571387" y="77819"/>
                </a:lnTo>
                <a:lnTo>
                  <a:pt x="538865" y="78980"/>
                </a:lnTo>
                <a:lnTo>
                  <a:pt x="526089" y="78980"/>
                </a:lnTo>
                <a:lnTo>
                  <a:pt x="514490" y="80142"/>
                </a:lnTo>
                <a:lnTo>
                  <a:pt x="500552" y="80142"/>
                </a:lnTo>
                <a:lnTo>
                  <a:pt x="487776" y="78980"/>
                </a:lnTo>
                <a:lnTo>
                  <a:pt x="473838" y="78980"/>
                </a:lnTo>
                <a:lnTo>
                  <a:pt x="459900" y="77819"/>
                </a:lnTo>
                <a:lnTo>
                  <a:pt x="444801" y="76657"/>
                </a:lnTo>
                <a:lnTo>
                  <a:pt x="430863" y="75496"/>
                </a:lnTo>
                <a:lnTo>
                  <a:pt x="415763" y="74334"/>
                </a:lnTo>
                <a:lnTo>
                  <a:pt x="400664" y="73173"/>
                </a:lnTo>
                <a:lnTo>
                  <a:pt x="385581" y="70850"/>
                </a:lnTo>
                <a:lnTo>
                  <a:pt x="370482" y="69688"/>
                </a:lnTo>
                <a:lnTo>
                  <a:pt x="354221" y="68527"/>
                </a:lnTo>
                <a:lnTo>
                  <a:pt x="339121" y="66204"/>
                </a:lnTo>
                <a:lnTo>
                  <a:pt x="322861" y="65042"/>
                </a:lnTo>
                <a:lnTo>
                  <a:pt x="307761" y="62719"/>
                </a:lnTo>
                <a:lnTo>
                  <a:pt x="281047" y="59235"/>
                </a:lnTo>
                <a:lnTo>
                  <a:pt x="255494" y="55751"/>
                </a:lnTo>
                <a:lnTo>
                  <a:pt x="229958" y="51105"/>
                </a:lnTo>
                <a:lnTo>
                  <a:pt x="205567" y="46459"/>
                </a:lnTo>
                <a:lnTo>
                  <a:pt x="181175" y="40651"/>
                </a:lnTo>
                <a:lnTo>
                  <a:pt x="159107" y="36005"/>
                </a:lnTo>
                <a:lnTo>
                  <a:pt x="137039" y="30198"/>
                </a:lnTo>
                <a:lnTo>
                  <a:pt x="117294" y="25552"/>
                </a:lnTo>
                <a:lnTo>
                  <a:pt x="99887" y="19745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799562" y="4596951"/>
            <a:ext cx="807120" cy="344943"/>
          </a:xfrm>
          <a:custGeom>
            <a:avLst/>
            <a:gdLst/>
            <a:ahLst/>
            <a:cxnLst/>
            <a:rect l="l" t="t" r="r" b="b"/>
            <a:pathLst>
              <a:path w="807120" h="344943">
                <a:moveTo>
                  <a:pt x="102194" y="20906"/>
                </a:moveTo>
                <a:lnTo>
                  <a:pt x="84788" y="16260"/>
                </a:lnTo>
                <a:lnTo>
                  <a:pt x="69689" y="11614"/>
                </a:lnTo>
                <a:lnTo>
                  <a:pt x="56912" y="8130"/>
                </a:lnTo>
                <a:lnTo>
                  <a:pt x="46459" y="4645"/>
                </a:lnTo>
                <a:lnTo>
                  <a:pt x="38329" y="2322"/>
                </a:lnTo>
                <a:lnTo>
                  <a:pt x="33683" y="0"/>
                </a:lnTo>
                <a:lnTo>
                  <a:pt x="32521" y="0"/>
                </a:lnTo>
                <a:lnTo>
                  <a:pt x="10453" y="3484"/>
                </a:lnTo>
                <a:lnTo>
                  <a:pt x="0" y="11614"/>
                </a:lnTo>
                <a:lnTo>
                  <a:pt x="2322" y="25552"/>
                </a:lnTo>
                <a:lnTo>
                  <a:pt x="33683" y="65042"/>
                </a:lnTo>
                <a:lnTo>
                  <a:pt x="61558" y="89434"/>
                </a:lnTo>
                <a:lnTo>
                  <a:pt x="95225" y="116148"/>
                </a:lnTo>
                <a:lnTo>
                  <a:pt x="134716" y="144023"/>
                </a:lnTo>
                <a:lnTo>
                  <a:pt x="178852" y="171899"/>
                </a:lnTo>
                <a:lnTo>
                  <a:pt x="225296" y="200936"/>
                </a:lnTo>
                <a:lnTo>
                  <a:pt x="274078" y="228795"/>
                </a:lnTo>
                <a:lnTo>
                  <a:pt x="322861" y="254348"/>
                </a:lnTo>
                <a:lnTo>
                  <a:pt x="370465" y="278742"/>
                </a:lnTo>
                <a:lnTo>
                  <a:pt x="416925" y="299649"/>
                </a:lnTo>
                <a:lnTo>
                  <a:pt x="461061" y="318231"/>
                </a:lnTo>
                <a:lnTo>
                  <a:pt x="500536" y="331007"/>
                </a:lnTo>
                <a:lnTo>
                  <a:pt x="533057" y="339136"/>
                </a:lnTo>
                <a:lnTo>
                  <a:pt x="564418" y="343782"/>
                </a:lnTo>
                <a:lnTo>
                  <a:pt x="593455" y="344943"/>
                </a:lnTo>
                <a:lnTo>
                  <a:pt x="622492" y="342620"/>
                </a:lnTo>
                <a:lnTo>
                  <a:pt x="649190" y="339136"/>
                </a:lnTo>
                <a:lnTo>
                  <a:pt x="697908" y="324038"/>
                </a:lnTo>
                <a:lnTo>
                  <a:pt x="738560" y="301972"/>
                </a:lnTo>
                <a:lnTo>
                  <a:pt x="771146" y="274098"/>
                </a:lnTo>
                <a:lnTo>
                  <a:pt x="793247" y="243894"/>
                </a:lnTo>
                <a:lnTo>
                  <a:pt x="805991" y="212534"/>
                </a:lnTo>
                <a:lnTo>
                  <a:pt x="807120" y="197451"/>
                </a:lnTo>
                <a:lnTo>
                  <a:pt x="805991" y="182352"/>
                </a:lnTo>
                <a:lnTo>
                  <a:pt x="796634" y="154476"/>
                </a:lnTo>
                <a:lnTo>
                  <a:pt x="779212" y="130085"/>
                </a:lnTo>
                <a:lnTo>
                  <a:pt x="752595" y="109179"/>
                </a:lnTo>
                <a:lnTo>
                  <a:pt x="718879" y="91756"/>
                </a:lnTo>
                <a:lnTo>
                  <a:pt x="678227" y="81303"/>
                </a:lnTo>
                <a:lnTo>
                  <a:pt x="630622" y="76657"/>
                </a:lnTo>
                <a:lnTo>
                  <a:pt x="578355" y="78980"/>
                </a:lnTo>
                <a:lnTo>
                  <a:pt x="550480" y="82465"/>
                </a:lnTo>
                <a:lnTo>
                  <a:pt x="540026" y="83626"/>
                </a:lnTo>
                <a:lnTo>
                  <a:pt x="528412" y="84788"/>
                </a:lnTo>
                <a:lnTo>
                  <a:pt x="504020" y="84788"/>
                </a:lnTo>
                <a:lnTo>
                  <a:pt x="490099" y="83626"/>
                </a:lnTo>
                <a:lnTo>
                  <a:pt x="476161" y="81303"/>
                </a:lnTo>
                <a:lnTo>
                  <a:pt x="462223" y="80142"/>
                </a:lnTo>
                <a:lnTo>
                  <a:pt x="447124" y="77819"/>
                </a:lnTo>
                <a:lnTo>
                  <a:pt x="432024" y="75496"/>
                </a:lnTo>
                <a:lnTo>
                  <a:pt x="415763" y="72011"/>
                </a:lnTo>
                <a:lnTo>
                  <a:pt x="399503" y="69688"/>
                </a:lnTo>
                <a:lnTo>
                  <a:pt x="383242" y="67365"/>
                </a:lnTo>
                <a:lnTo>
                  <a:pt x="366981" y="65042"/>
                </a:lnTo>
                <a:lnTo>
                  <a:pt x="349575" y="62719"/>
                </a:lnTo>
                <a:lnTo>
                  <a:pt x="333314" y="60397"/>
                </a:lnTo>
                <a:lnTo>
                  <a:pt x="315892" y="59235"/>
                </a:lnTo>
                <a:lnTo>
                  <a:pt x="289177" y="56912"/>
                </a:lnTo>
                <a:lnTo>
                  <a:pt x="262463" y="53428"/>
                </a:lnTo>
                <a:lnTo>
                  <a:pt x="236911" y="49943"/>
                </a:lnTo>
                <a:lnTo>
                  <a:pt x="211374" y="45297"/>
                </a:lnTo>
                <a:lnTo>
                  <a:pt x="186983" y="40651"/>
                </a:lnTo>
                <a:lnTo>
                  <a:pt x="163753" y="36005"/>
                </a:lnTo>
                <a:lnTo>
                  <a:pt x="141685" y="31359"/>
                </a:lnTo>
                <a:lnTo>
                  <a:pt x="120778" y="25552"/>
                </a:lnTo>
                <a:lnTo>
                  <a:pt x="102194" y="20906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822792" y="4607405"/>
            <a:ext cx="763080" cy="321715"/>
          </a:xfrm>
          <a:custGeom>
            <a:avLst/>
            <a:gdLst/>
            <a:ahLst/>
            <a:cxnLst/>
            <a:rect l="l" t="t" r="r" b="b"/>
            <a:pathLst>
              <a:path w="763080" h="321715">
                <a:moveTo>
                  <a:pt x="0" y="11614"/>
                </a:moveTo>
                <a:lnTo>
                  <a:pt x="11614" y="40651"/>
                </a:lnTo>
                <a:lnTo>
                  <a:pt x="31360" y="61558"/>
                </a:lnTo>
                <a:lnTo>
                  <a:pt x="58074" y="83626"/>
                </a:lnTo>
                <a:lnTo>
                  <a:pt x="90579" y="109179"/>
                </a:lnTo>
                <a:lnTo>
                  <a:pt x="128908" y="134731"/>
                </a:lnTo>
                <a:lnTo>
                  <a:pt x="170722" y="161445"/>
                </a:lnTo>
                <a:lnTo>
                  <a:pt x="216004" y="188159"/>
                </a:lnTo>
                <a:lnTo>
                  <a:pt x="262463" y="214857"/>
                </a:lnTo>
                <a:lnTo>
                  <a:pt x="308923" y="239248"/>
                </a:lnTo>
                <a:lnTo>
                  <a:pt x="355366" y="261321"/>
                </a:lnTo>
                <a:lnTo>
                  <a:pt x="399503" y="281065"/>
                </a:lnTo>
                <a:lnTo>
                  <a:pt x="441316" y="297324"/>
                </a:lnTo>
                <a:lnTo>
                  <a:pt x="479629" y="310100"/>
                </a:lnTo>
                <a:lnTo>
                  <a:pt x="508666" y="317069"/>
                </a:lnTo>
                <a:lnTo>
                  <a:pt x="536542" y="320554"/>
                </a:lnTo>
                <a:lnTo>
                  <a:pt x="562095" y="321715"/>
                </a:lnTo>
                <a:lnTo>
                  <a:pt x="587647" y="320554"/>
                </a:lnTo>
                <a:lnTo>
                  <a:pt x="635252" y="312423"/>
                </a:lnTo>
                <a:lnTo>
                  <a:pt x="675969" y="296163"/>
                </a:lnTo>
                <a:lnTo>
                  <a:pt x="709523" y="275258"/>
                </a:lnTo>
                <a:lnTo>
                  <a:pt x="736302" y="250863"/>
                </a:lnTo>
                <a:lnTo>
                  <a:pt x="753724" y="225311"/>
                </a:lnTo>
                <a:lnTo>
                  <a:pt x="761790" y="198597"/>
                </a:lnTo>
                <a:lnTo>
                  <a:pt x="763080" y="185836"/>
                </a:lnTo>
                <a:lnTo>
                  <a:pt x="760660" y="171899"/>
                </a:lnTo>
                <a:lnTo>
                  <a:pt x="752595" y="147508"/>
                </a:lnTo>
                <a:lnTo>
                  <a:pt x="736302" y="125439"/>
                </a:lnTo>
                <a:lnTo>
                  <a:pt x="714201" y="106856"/>
                </a:lnTo>
                <a:lnTo>
                  <a:pt x="685164" y="92918"/>
                </a:lnTo>
                <a:lnTo>
                  <a:pt x="649190" y="83626"/>
                </a:lnTo>
                <a:lnTo>
                  <a:pt x="608554" y="81303"/>
                </a:lnTo>
                <a:lnTo>
                  <a:pt x="563256" y="87111"/>
                </a:lnTo>
                <a:lnTo>
                  <a:pt x="553964" y="88272"/>
                </a:lnTo>
                <a:lnTo>
                  <a:pt x="543511" y="89434"/>
                </a:lnTo>
                <a:lnTo>
                  <a:pt x="531896" y="88272"/>
                </a:lnTo>
                <a:lnTo>
                  <a:pt x="519120" y="87111"/>
                </a:lnTo>
                <a:lnTo>
                  <a:pt x="506343" y="85949"/>
                </a:lnTo>
                <a:lnTo>
                  <a:pt x="492405" y="83626"/>
                </a:lnTo>
                <a:lnTo>
                  <a:pt x="478468" y="80142"/>
                </a:lnTo>
                <a:lnTo>
                  <a:pt x="463384" y="76657"/>
                </a:lnTo>
                <a:lnTo>
                  <a:pt x="447124" y="74334"/>
                </a:lnTo>
                <a:lnTo>
                  <a:pt x="430863" y="70850"/>
                </a:lnTo>
                <a:lnTo>
                  <a:pt x="413440" y="67365"/>
                </a:lnTo>
                <a:lnTo>
                  <a:pt x="397180" y="65042"/>
                </a:lnTo>
                <a:lnTo>
                  <a:pt x="378596" y="61558"/>
                </a:lnTo>
                <a:lnTo>
                  <a:pt x="361174" y="59235"/>
                </a:lnTo>
                <a:lnTo>
                  <a:pt x="342590" y="58074"/>
                </a:lnTo>
                <a:lnTo>
                  <a:pt x="324022" y="56912"/>
                </a:lnTo>
                <a:lnTo>
                  <a:pt x="297308" y="55751"/>
                </a:lnTo>
                <a:lnTo>
                  <a:pt x="270594" y="52266"/>
                </a:lnTo>
                <a:lnTo>
                  <a:pt x="245041" y="49943"/>
                </a:lnTo>
                <a:lnTo>
                  <a:pt x="218327" y="45297"/>
                </a:lnTo>
                <a:lnTo>
                  <a:pt x="193952" y="40651"/>
                </a:lnTo>
                <a:lnTo>
                  <a:pt x="169560" y="36005"/>
                </a:lnTo>
                <a:lnTo>
                  <a:pt x="146331" y="31359"/>
                </a:lnTo>
                <a:lnTo>
                  <a:pt x="124262" y="26714"/>
                </a:lnTo>
                <a:lnTo>
                  <a:pt x="104517" y="20906"/>
                </a:lnTo>
                <a:lnTo>
                  <a:pt x="85933" y="16260"/>
                </a:lnTo>
                <a:lnTo>
                  <a:pt x="69673" y="11614"/>
                </a:lnTo>
                <a:lnTo>
                  <a:pt x="56912" y="8130"/>
                </a:lnTo>
                <a:lnTo>
                  <a:pt x="45297" y="4645"/>
                </a:lnTo>
                <a:lnTo>
                  <a:pt x="37167" y="2322"/>
                </a:lnTo>
                <a:lnTo>
                  <a:pt x="32521" y="0"/>
                </a:lnTo>
                <a:lnTo>
                  <a:pt x="30198" y="0"/>
                </a:lnTo>
                <a:lnTo>
                  <a:pt x="9291" y="2322"/>
                </a:lnTo>
                <a:lnTo>
                  <a:pt x="0" y="11614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844860" y="4619019"/>
            <a:ext cx="720041" cy="298486"/>
          </a:xfrm>
          <a:custGeom>
            <a:avLst/>
            <a:gdLst/>
            <a:ahLst/>
            <a:cxnLst/>
            <a:rect l="l" t="t" r="r" b="b"/>
            <a:pathLst>
              <a:path w="720041" h="298486">
                <a:moveTo>
                  <a:pt x="56896" y="9291"/>
                </a:moveTo>
                <a:lnTo>
                  <a:pt x="45281" y="5807"/>
                </a:lnTo>
                <a:lnTo>
                  <a:pt x="36006" y="2322"/>
                </a:lnTo>
                <a:lnTo>
                  <a:pt x="31360" y="1161"/>
                </a:lnTo>
                <a:lnTo>
                  <a:pt x="29037" y="0"/>
                </a:lnTo>
                <a:lnTo>
                  <a:pt x="9291" y="2322"/>
                </a:lnTo>
                <a:lnTo>
                  <a:pt x="0" y="10453"/>
                </a:lnTo>
                <a:lnTo>
                  <a:pt x="1161" y="22068"/>
                </a:lnTo>
                <a:lnTo>
                  <a:pt x="30198" y="56912"/>
                </a:lnTo>
                <a:lnTo>
                  <a:pt x="55735" y="77819"/>
                </a:lnTo>
                <a:lnTo>
                  <a:pt x="87095" y="101048"/>
                </a:lnTo>
                <a:lnTo>
                  <a:pt x="124262" y="125439"/>
                </a:lnTo>
                <a:lnTo>
                  <a:pt x="163753" y="149831"/>
                </a:lnTo>
                <a:lnTo>
                  <a:pt x="206712" y="175383"/>
                </a:lnTo>
                <a:lnTo>
                  <a:pt x="250848" y="198597"/>
                </a:lnTo>
                <a:lnTo>
                  <a:pt x="296146" y="221826"/>
                </a:lnTo>
                <a:lnTo>
                  <a:pt x="340267" y="242733"/>
                </a:lnTo>
                <a:lnTo>
                  <a:pt x="383242" y="261320"/>
                </a:lnTo>
                <a:lnTo>
                  <a:pt x="423894" y="276419"/>
                </a:lnTo>
                <a:lnTo>
                  <a:pt x="459884" y="288032"/>
                </a:lnTo>
                <a:lnTo>
                  <a:pt x="485436" y="293840"/>
                </a:lnTo>
                <a:lnTo>
                  <a:pt x="509828" y="297324"/>
                </a:lnTo>
                <a:lnTo>
                  <a:pt x="533057" y="298486"/>
                </a:lnTo>
                <a:lnTo>
                  <a:pt x="555126" y="298486"/>
                </a:lnTo>
                <a:lnTo>
                  <a:pt x="596923" y="291517"/>
                </a:lnTo>
                <a:lnTo>
                  <a:pt x="632929" y="278742"/>
                </a:lnTo>
                <a:lnTo>
                  <a:pt x="664225" y="261320"/>
                </a:lnTo>
                <a:lnTo>
                  <a:pt x="688745" y="241571"/>
                </a:lnTo>
                <a:lnTo>
                  <a:pt x="706167" y="219503"/>
                </a:lnTo>
                <a:lnTo>
                  <a:pt x="720041" y="176545"/>
                </a:lnTo>
                <a:lnTo>
                  <a:pt x="717782" y="156799"/>
                </a:lnTo>
                <a:lnTo>
                  <a:pt x="693262" y="123116"/>
                </a:lnTo>
                <a:lnTo>
                  <a:pt x="672452" y="110340"/>
                </a:lnTo>
                <a:lnTo>
                  <a:pt x="645673" y="99887"/>
                </a:lnTo>
                <a:lnTo>
                  <a:pt x="614345" y="94079"/>
                </a:lnTo>
                <a:lnTo>
                  <a:pt x="577194" y="90595"/>
                </a:lnTo>
                <a:lnTo>
                  <a:pt x="569064" y="85949"/>
                </a:lnTo>
                <a:lnTo>
                  <a:pt x="558610" y="82465"/>
                </a:lnTo>
                <a:lnTo>
                  <a:pt x="548157" y="78980"/>
                </a:lnTo>
                <a:lnTo>
                  <a:pt x="536542" y="75496"/>
                </a:lnTo>
                <a:lnTo>
                  <a:pt x="523766" y="72011"/>
                </a:lnTo>
                <a:lnTo>
                  <a:pt x="509828" y="68527"/>
                </a:lnTo>
                <a:lnTo>
                  <a:pt x="495890" y="65042"/>
                </a:lnTo>
                <a:lnTo>
                  <a:pt x="479629" y="62719"/>
                </a:lnTo>
                <a:lnTo>
                  <a:pt x="463368" y="60397"/>
                </a:lnTo>
                <a:lnTo>
                  <a:pt x="447124" y="58074"/>
                </a:lnTo>
                <a:lnTo>
                  <a:pt x="428540" y="55751"/>
                </a:lnTo>
                <a:lnTo>
                  <a:pt x="411117" y="54589"/>
                </a:lnTo>
                <a:lnTo>
                  <a:pt x="391372" y="53428"/>
                </a:lnTo>
                <a:lnTo>
                  <a:pt x="305438" y="53428"/>
                </a:lnTo>
                <a:lnTo>
                  <a:pt x="278724" y="52266"/>
                </a:lnTo>
                <a:lnTo>
                  <a:pt x="252010" y="49943"/>
                </a:lnTo>
                <a:lnTo>
                  <a:pt x="225296" y="46459"/>
                </a:lnTo>
                <a:lnTo>
                  <a:pt x="198581" y="42974"/>
                </a:lnTo>
                <a:lnTo>
                  <a:pt x="174206" y="38328"/>
                </a:lnTo>
                <a:lnTo>
                  <a:pt x="149815" y="33682"/>
                </a:lnTo>
                <a:lnTo>
                  <a:pt x="127747" y="27875"/>
                </a:lnTo>
                <a:lnTo>
                  <a:pt x="106840" y="23229"/>
                </a:lnTo>
                <a:lnTo>
                  <a:pt x="87095" y="18583"/>
                </a:lnTo>
                <a:lnTo>
                  <a:pt x="70834" y="12776"/>
                </a:lnTo>
                <a:lnTo>
                  <a:pt x="56896" y="9291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863444" y="4630634"/>
            <a:ext cx="680486" cy="275256"/>
          </a:xfrm>
          <a:custGeom>
            <a:avLst/>
            <a:gdLst/>
            <a:ahLst/>
            <a:cxnLst/>
            <a:rect l="l" t="t" r="r" b="b"/>
            <a:pathLst>
              <a:path w="680486" h="275256">
                <a:moveTo>
                  <a:pt x="0" y="9291"/>
                </a:moveTo>
                <a:lnTo>
                  <a:pt x="10453" y="34844"/>
                </a:lnTo>
                <a:lnTo>
                  <a:pt x="27859" y="52266"/>
                </a:lnTo>
                <a:lnTo>
                  <a:pt x="52250" y="72011"/>
                </a:lnTo>
                <a:lnTo>
                  <a:pt x="82449" y="92918"/>
                </a:lnTo>
                <a:lnTo>
                  <a:pt x="117294" y="114986"/>
                </a:lnTo>
                <a:lnTo>
                  <a:pt x="155623" y="138216"/>
                </a:lnTo>
                <a:lnTo>
                  <a:pt x="196259" y="161445"/>
                </a:lnTo>
                <a:lnTo>
                  <a:pt x="239234" y="183497"/>
                </a:lnTo>
                <a:lnTo>
                  <a:pt x="282209" y="204404"/>
                </a:lnTo>
                <a:lnTo>
                  <a:pt x="325167" y="224149"/>
                </a:lnTo>
                <a:lnTo>
                  <a:pt x="365819" y="241575"/>
                </a:lnTo>
                <a:lnTo>
                  <a:pt x="404149" y="255512"/>
                </a:lnTo>
                <a:lnTo>
                  <a:pt x="438977" y="265966"/>
                </a:lnTo>
                <a:lnTo>
                  <a:pt x="461045" y="270612"/>
                </a:lnTo>
                <a:lnTo>
                  <a:pt x="481952" y="274094"/>
                </a:lnTo>
                <a:lnTo>
                  <a:pt x="501697" y="275256"/>
                </a:lnTo>
                <a:lnTo>
                  <a:pt x="521443" y="275256"/>
                </a:lnTo>
                <a:lnTo>
                  <a:pt x="557449" y="270612"/>
                </a:lnTo>
                <a:lnTo>
                  <a:pt x="589954" y="261320"/>
                </a:lnTo>
                <a:lnTo>
                  <a:pt x="616604" y="247382"/>
                </a:lnTo>
                <a:lnTo>
                  <a:pt x="629509" y="240415"/>
                </a:lnTo>
                <a:lnTo>
                  <a:pt x="639834" y="232280"/>
                </a:lnTo>
                <a:lnTo>
                  <a:pt x="649190" y="224149"/>
                </a:lnTo>
                <a:lnTo>
                  <a:pt x="658546" y="216019"/>
                </a:lnTo>
                <a:lnTo>
                  <a:pt x="664354" y="206727"/>
                </a:lnTo>
                <a:lnTo>
                  <a:pt x="670161" y="198597"/>
                </a:lnTo>
                <a:lnTo>
                  <a:pt x="678227" y="178851"/>
                </a:lnTo>
                <a:lnTo>
                  <a:pt x="680486" y="161445"/>
                </a:lnTo>
                <a:lnTo>
                  <a:pt x="678227" y="145185"/>
                </a:lnTo>
                <a:lnTo>
                  <a:pt x="670161" y="130085"/>
                </a:lnTo>
                <a:lnTo>
                  <a:pt x="657256" y="118471"/>
                </a:lnTo>
                <a:lnTo>
                  <a:pt x="639834" y="108017"/>
                </a:lnTo>
                <a:lnTo>
                  <a:pt x="616604" y="99887"/>
                </a:lnTo>
                <a:lnTo>
                  <a:pt x="588793" y="94079"/>
                </a:lnTo>
                <a:lnTo>
                  <a:pt x="581824" y="88272"/>
                </a:lnTo>
                <a:lnTo>
                  <a:pt x="573710" y="83626"/>
                </a:lnTo>
                <a:lnTo>
                  <a:pt x="563256" y="78980"/>
                </a:lnTo>
                <a:lnTo>
                  <a:pt x="552803" y="74334"/>
                </a:lnTo>
                <a:lnTo>
                  <a:pt x="540026" y="69688"/>
                </a:lnTo>
                <a:lnTo>
                  <a:pt x="526089" y="66204"/>
                </a:lnTo>
                <a:lnTo>
                  <a:pt x="512151" y="62719"/>
                </a:lnTo>
                <a:lnTo>
                  <a:pt x="495890" y="59235"/>
                </a:lnTo>
                <a:lnTo>
                  <a:pt x="479629" y="56912"/>
                </a:lnTo>
                <a:lnTo>
                  <a:pt x="461045" y="54589"/>
                </a:lnTo>
                <a:lnTo>
                  <a:pt x="443623" y="52266"/>
                </a:lnTo>
                <a:lnTo>
                  <a:pt x="423894" y="51105"/>
                </a:lnTo>
                <a:lnTo>
                  <a:pt x="404149" y="49943"/>
                </a:lnTo>
                <a:lnTo>
                  <a:pt x="313553" y="49943"/>
                </a:lnTo>
                <a:lnTo>
                  <a:pt x="285693" y="48782"/>
                </a:lnTo>
                <a:lnTo>
                  <a:pt x="258979" y="46459"/>
                </a:lnTo>
                <a:lnTo>
                  <a:pt x="232265" y="42974"/>
                </a:lnTo>
                <a:lnTo>
                  <a:pt x="205550" y="39490"/>
                </a:lnTo>
                <a:lnTo>
                  <a:pt x="178836" y="34844"/>
                </a:lnTo>
                <a:lnTo>
                  <a:pt x="154461" y="30198"/>
                </a:lnTo>
                <a:lnTo>
                  <a:pt x="131231" y="25552"/>
                </a:lnTo>
                <a:lnTo>
                  <a:pt x="109163" y="20906"/>
                </a:lnTo>
                <a:lnTo>
                  <a:pt x="89418" y="16260"/>
                </a:lnTo>
                <a:lnTo>
                  <a:pt x="71996" y="11614"/>
                </a:lnTo>
                <a:lnTo>
                  <a:pt x="56896" y="8130"/>
                </a:lnTo>
                <a:lnTo>
                  <a:pt x="44120" y="4645"/>
                </a:lnTo>
                <a:lnTo>
                  <a:pt x="35989" y="2322"/>
                </a:lnTo>
                <a:lnTo>
                  <a:pt x="30182" y="1161"/>
                </a:lnTo>
                <a:lnTo>
                  <a:pt x="27859" y="0"/>
                </a:lnTo>
                <a:lnTo>
                  <a:pt x="8130" y="2322"/>
                </a:lnTo>
                <a:lnTo>
                  <a:pt x="0" y="9291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878543" y="4641087"/>
            <a:ext cx="650384" cy="254351"/>
          </a:xfrm>
          <a:custGeom>
            <a:avLst/>
            <a:gdLst/>
            <a:ahLst/>
            <a:cxnLst/>
            <a:rect l="l" t="t" r="r" b="b"/>
            <a:pathLst>
              <a:path w="650384" h="254351">
                <a:moveTo>
                  <a:pt x="0" y="9291"/>
                </a:moveTo>
                <a:lnTo>
                  <a:pt x="1161" y="18583"/>
                </a:lnTo>
                <a:lnTo>
                  <a:pt x="10437" y="32521"/>
                </a:lnTo>
                <a:lnTo>
                  <a:pt x="27859" y="47620"/>
                </a:lnTo>
                <a:lnTo>
                  <a:pt x="51089" y="66204"/>
                </a:lnTo>
                <a:lnTo>
                  <a:pt x="80126" y="85949"/>
                </a:lnTo>
                <a:lnTo>
                  <a:pt x="112648" y="106856"/>
                </a:lnTo>
                <a:lnTo>
                  <a:pt x="149799" y="127762"/>
                </a:lnTo>
                <a:lnTo>
                  <a:pt x="188128" y="148669"/>
                </a:lnTo>
                <a:lnTo>
                  <a:pt x="228780" y="169560"/>
                </a:lnTo>
                <a:lnTo>
                  <a:pt x="269432" y="188143"/>
                </a:lnTo>
                <a:lnTo>
                  <a:pt x="310068" y="206727"/>
                </a:lnTo>
                <a:lnTo>
                  <a:pt x="349559" y="221826"/>
                </a:lnTo>
                <a:lnTo>
                  <a:pt x="385565" y="235767"/>
                </a:lnTo>
                <a:lnTo>
                  <a:pt x="419248" y="245059"/>
                </a:lnTo>
                <a:lnTo>
                  <a:pt x="437816" y="249705"/>
                </a:lnTo>
                <a:lnTo>
                  <a:pt x="455238" y="252028"/>
                </a:lnTo>
                <a:lnTo>
                  <a:pt x="471499" y="253189"/>
                </a:lnTo>
                <a:lnTo>
                  <a:pt x="487759" y="254351"/>
                </a:lnTo>
                <a:lnTo>
                  <a:pt x="504020" y="253189"/>
                </a:lnTo>
                <a:lnTo>
                  <a:pt x="519120" y="250866"/>
                </a:lnTo>
                <a:lnTo>
                  <a:pt x="533057" y="248543"/>
                </a:lnTo>
                <a:lnTo>
                  <a:pt x="546995" y="245059"/>
                </a:lnTo>
                <a:lnTo>
                  <a:pt x="559756" y="240413"/>
                </a:lnTo>
                <a:lnTo>
                  <a:pt x="572532" y="235767"/>
                </a:lnTo>
                <a:lnTo>
                  <a:pt x="582985" y="229961"/>
                </a:lnTo>
                <a:lnTo>
                  <a:pt x="593439" y="224149"/>
                </a:lnTo>
                <a:lnTo>
                  <a:pt x="602795" y="218342"/>
                </a:lnTo>
                <a:lnTo>
                  <a:pt x="610861" y="212534"/>
                </a:lnTo>
                <a:lnTo>
                  <a:pt x="618927" y="205565"/>
                </a:lnTo>
                <a:lnTo>
                  <a:pt x="624734" y="199758"/>
                </a:lnTo>
                <a:lnTo>
                  <a:pt x="637640" y="183497"/>
                </a:lnTo>
                <a:lnTo>
                  <a:pt x="646835" y="168398"/>
                </a:lnTo>
                <a:lnTo>
                  <a:pt x="650384" y="153315"/>
                </a:lnTo>
                <a:lnTo>
                  <a:pt x="650384" y="139377"/>
                </a:lnTo>
                <a:lnTo>
                  <a:pt x="644576" y="127762"/>
                </a:lnTo>
                <a:lnTo>
                  <a:pt x="635220" y="116148"/>
                </a:lnTo>
                <a:lnTo>
                  <a:pt x="621347" y="106856"/>
                </a:lnTo>
                <a:lnTo>
                  <a:pt x="602795" y="98725"/>
                </a:lnTo>
                <a:lnTo>
                  <a:pt x="596988" y="91756"/>
                </a:lnTo>
                <a:lnTo>
                  <a:pt x="589954" y="84788"/>
                </a:lnTo>
                <a:lnTo>
                  <a:pt x="580662" y="78980"/>
                </a:lnTo>
                <a:lnTo>
                  <a:pt x="570209" y="73173"/>
                </a:lnTo>
                <a:lnTo>
                  <a:pt x="557449" y="68527"/>
                </a:lnTo>
                <a:lnTo>
                  <a:pt x="544672" y="63881"/>
                </a:lnTo>
                <a:lnTo>
                  <a:pt x="529573" y="59235"/>
                </a:lnTo>
                <a:lnTo>
                  <a:pt x="513312" y="55751"/>
                </a:lnTo>
                <a:lnTo>
                  <a:pt x="495890" y="53428"/>
                </a:lnTo>
                <a:lnTo>
                  <a:pt x="478468" y="49943"/>
                </a:lnTo>
                <a:lnTo>
                  <a:pt x="458722" y="48782"/>
                </a:lnTo>
                <a:lnTo>
                  <a:pt x="438977" y="46459"/>
                </a:lnTo>
                <a:lnTo>
                  <a:pt x="416925" y="45297"/>
                </a:lnTo>
                <a:lnTo>
                  <a:pt x="372788" y="45297"/>
                </a:lnTo>
                <a:lnTo>
                  <a:pt x="349559" y="46459"/>
                </a:lnTo>
                <a:lnTo>
                  <a:pt x="322844" y="47620"/>
                </a:lnTo>
                <a:lnTo>
                  <a:pt x="294969" y="46459"/>
                </a:lnTo>
                <a:lnTo>
                  <a:pt x="267109" y="45297"/>
                </a:lnTo>
                <a:lnTo>
                  <a:pt x="239234" y="42974"/>
                </a:lnTo>
                <a:lnTo>
                  <a:pt x="211358" y="39490"/>
                </a:lnTo>
                <a:lnTo>
                  <a:pt x="184644" y="34844"/>
                </a:lnTo>
                <a:lnTo>
                  <a:pt x="159091" y="31359"/>
                </a:lnTo>
                <a:lnTo>
                  <a:pt x="134716" y="26714"/>
                </a:lnTo>
                <a:lnTo>
                  <a:pt x="112648" y="22068"/>
                </a:lnTo>
                <a:lnTo>
                  <a:pt x="91741" y="17422"/>
                </a:lnTo>
                <a:lnTo>
                  <a:pt x="73157" y="12776"/>
                </a:lnTo>
                <a:lnTo>
                  <a:pt x="56896" y="8130"/>
                </a:lnTo>
                <a:lnTo>
                  <a:pt x="44120" y="4645"/>
                </a:lnTo>
                <a:lnTo>
                  <a:pt x="34828" y="2322"/>
                </a:lnTo>
                <a:lnTo>
                  <a:pt x="29021" y="1161"/>
                </a:lnTo>
                <a:lnTo>
                  <a:pt x="26698" y="0"/>
                </a:lnTo>
                <a:lnTo>
                  <a:pt x="8114" y="2322"/>
                </a:lnTo>
                <a:lnTo>
                  <a:pt x="0" y="9291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887819" y="4653864"/>
            <a:ext cx="631752" cy="232283"/>
          </a:xfrm>
          <a:custGeom>
            <a:avLst/>
            <a:gdLst/>
            <a:ahLst/>
            <a:cxnLst/>
            <a:rect l="l" t="t" r="r" b="b"/>
            <a:pathLst>
              <a:path w="631752" h="232283">
                <a:moveTo>
                  <a:pt x="58074" y="8130"/>
                </a:moveTo>
                <a:lnTo>
                  <a:pt x="44136" y="4645"/>
                </a:lnTo>
                <a:lnTo>
                  <a:pt x="33683" y="2322"/>
                </a:lnTo>
                <a:lnTo>
                  <a:pt x="27875" y="1161"/>
                </a:lnTo>
                <a:lnTo>
                  <a:pt x="25552" y="0"/>
                </a:lnTo>
                <a:lnTo>
                  <a:pt x="8130" y="2322"/>
                </a:lnTo>
                <a:lnTo>
                  <a:pt x="0" y="8130"/>
                </a:lnTo>
                <a:lnTo>
                  <a:pt x="1161" y="17422"/>
                </a:lnTo>
                <a:lnTo>
                  <a:pt x="10453" y="29037"/>
                </a:lnTo>
                <a:lnTo>
                  <a:pt x="26714" y="44136"/>
                </a:lnTo>
                <a:lnTo>
                  <a:pt x="48782" y="60397"/>
                </a:lnTo>
                <a:lnTo>
                  <a:pt x="75496" y="78980"/>
                </a:lnTo>
                <a:lnTo>
                  <a:pt x="108018" y="97564"/>
                </a:lnTo>
                <a:lnTo>
                  <a:pt x="142846" y="116148"/>
                </a:lnTo>
                <a:lnTo>
                  <a:pt x="180014" y="135893"/>
                </a:lnTo>
                <a:lnTo>
                  <a:pt x="218343" y="154460"/>
                </a:lnTo>
                <a:lnTo>
                  <a:pt x="257833" y="171883"/>
                </a:lnTo>
                <a:lnTo>
                  <a:pt x="296146" y="189305"/>
                </a:lnTo>
                <a:lnTo>
                  <a:pt x="333314" y="203243"/>
                </a:lnTo>
                <a:lnTo>
                  <a:pt x="368159" y="214862"/>
                </a:lnTo>
                <a:lnTo>
                  <a:pt x="399519" y="224152"/>
                </a:lnTo>
                <a:lnTo>
                  <a:pt x="428540" y="229960"/>
                </a:lnTo>
                <a:lnTo>
                  <a:pt x="456415" y="232283"/>
                </a:lnTo>
                <a:lnTo>
                  <a:pt x="481968" y="231121"/>
                </a:lnTo>
                <a:lnTo>
                  <a:pt x="505198" y="227637"/>
                </a:lnTo>
                <a:lnTo>
                  <a:pt x="527266" y="221829"/>
                </a:lnTo>
                <a:lnTo>
                  <a:pt x="547011" y="216024"/>
                </a:lnTo>
                <a:lnTo>
                  <a:pt x="564418" y="207888"/>
                </a:lnTo>
                <a:lnTo>
                  <a:pt x="579517" y="199758"/>
                </a:lnTo>
                <a:lnTo>
                  <a:pt x="596907" y="188143"/>
                </a:lnTo>
                <a:lnTo>
                  <a:pt x="612071" y="175367"/>
                </a:lnTo>
                <a:lnTo>
                  <a:pt x="622556" y="162591"/>
                </a:lnTo>
                <a:lnTo>
                  <a:pt x="629493" y="149814"/>
                </a:lnTo>
                <a:lnTo>
                  <a:pt x="631752" y="137054"/>
                </a:lnTo>
                <a:lnTo>
                  <a:pt x="630622" y="124278"/>
                </a:lnTo>
                <a:lnTo>
                  <a:pt x="625944" y="113825"/>
                </a:lnTo>
                <a:lnTo>
                  <a:pt x="616749" y="103371"/>
                </a:lnTo>
                <a:lnTo>
                  <a:pt x="612071" y="95241"/>
                </a:lnTo>
                <a:lnTo>
                  <a:pt x="605134" y="87111"/>
                </a:lnTo>
                <a:lnTo>
                  <a:pt x="596907" y="80142"/>
                </a:lnTo>
                <a:lnTo>
                  <a:pt x="586421" y="73173"/>
                </a:lnTo>
                <a:lnTo>
                  <a:pt x="574871" y="67365"/>
                </a:lnTo>
                <a:lnTo>
                  <a:pt x="562095" y="61558"/>
                </a:lnTo>
                <a:lnTo>
                  <a:pt x="547011" y="56912"/>
                </a:lnTo>
                <a:lnTo>
                  <a:pt x="530751" y="52266"/>
                </a:lnTo>
                <a:lnTo>
                  <a:pt x="513328" y="48782"/>
                </a:lnTo>
                <a:lnTo>
                  <a:pt x="493583" y="46459"/>
                </a:lnTo>
                <a:lnTo>
                  <a:pt x="473838" y="44136"/>
                </a:lnTo>
                <a:lnTo>
                  <a:pt x="452931" y="42974"/>
                </a:lnTo>
                <a:lnTo>
                  <a:pt x="430863" y="41813"/>
                </a:lnTo>
                <a:lnTo>
                  <a:pt x="407649" y="41813"/>
                </a:lnTo>
                <a:lnTo>
                  <a:pt x="383258" y="42974"/>
                </a:lnTo>
                <a:lnTo>
                  <a:pt x="358867" y="44136"/>
                </a:lnTo>
                <a:lnTo>
                  <a:pt x="332152" y="45297"/>
                </a:lnTo>
                <a:lnTo>
                  <a:pt x="304277" y="45297"/>
                </a:lnTo>
                <a:lnTo>
                  <a:pt x="275240" y="44136"/>
                </a:lnTo>
                <a:lnTo>
                  <a:pt x="247380" y="41813"/>
                </a:lnTo>
                <a:lnTo>
                  <a:pt x="218343" y="38328"/>
                </a:lnTo>
                <a:lnTo>
                  <a:pt x="191629" y="34844"/>
                </a:lnTo>
                <a:lnTo>
                  <a:pt x="164915" y="30198"/>
                </a:lnTo>
                <a:lnTo>
                  <a:pt x="139362" y="25552"/>
                </a:lnTo>
                <a:lnTo>
                  <a:pt x="114987" y="20906"/>
                </a:lnTo>
                <a:lnTo>
                  <a:pt x="94080" y="16260"/>
                </a:lnTo>
                <a:lnTo>
                  <a:pt x="74335" y="12776"/>
                </a:lnTo>
                <a:lnTo>
                  <a:pt x="58074" y="8130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888980" y="4663156"/>
            <a:ext cx="629461" cy="211376"/>
          </a:xfrm>
          <a:custGeom>
            <a:avLst/>
            <a:gdLst/>
            <a:ahLst/>
            <a:cxnLst/>
            <a:rect l="l" t="t" r="r" b="b"/>
            <a:pathLst>
              <a:path w="629461" h="211376">
                <a:moveTo>
                  <a:pt x="8130" y="2322"/>
                </a:moveTo>
                <a:lnTo>
                  <a:pt x="0" y="6968"/>
                </a:lnTo>
                <a:lnTo>
                  <a:pt x="1161" y="15099"/>
                </a:lnTo>
                <a:lnTo>
                  <a:pt x="9291" y="26714"/>
                </a:lnTo>
                <a:lnTo>
                  <a:pt x="24391" y="39490"/>
                </a:lnTo>
                <a:lnTo>
                  <a:pt x="46459" y="54589"/>
                </a:lnTo>
                <a:lnTo>
                  <a:pt x="72012" y="70850"/>
                </a:lnTo>
                <a:lnTo>
                  <a:pt x="102210" y="88272"/>
                </a:lnTo>
                <a:lnTo>
                  <a:pt x="134732" y="105694"/>
                </a:lnTo>
                <a:lnTo>
                  <a:pt x="169560" y="123116"/>
                </a:lnTo>
                <a:lnTo>
                  <a:pt x="206728" y="139361"/>
                </a:lnTo>
                <a:lnTo>
                  <a:pt x="243896" y="155622"/>
                </a:lnTo>
                <a:lnTo>
                  <a:pt x="279886" y="170721"/>
                </a:lnTo>
                <a:lnTo>
                  <a:pt x="315892" y="183497"/>
                </a:lnTo>
                <a:lnTo>
                  <a:pt x="348413" y="193951"/>
                </a:lnTo>
                <a:lnTo>
                  <a:pt x="378612" y="202081"/>
                </a:lnTo>
                <a:lnTo>
                  <a:pt x="406488" y="207893"/>
                </a:lnTo>
                <a:lnTo>
                  <a:pt x="433186" y="210216"/>
                </a:lnTo>
                <a:lnTo>
                  <a:pt x="458738" y="211376"/>
                </a:lnTo>
                <a:lnTo>
                  <a:pt x="481968" y="209053"/>
                </a:lnTo>
                <a:lnTo>
                  <a:pt x="505198" y="206732"/>
                </a:lnTo>
                <a:lnTo>
                  <a:pt x="526105" y="202081"/>
                </a:lnTo>
                <a:lnTo>
                  <a:pt x="545850" y="195112"/>
                </a:lnTo>
                <a:lnTo>
                  <a:pt x="564418" y="188143"/>
                </a:lnTo>
                <a:lnTo>
                  <a:pt x="580678" y="180013"/>
                </a:lnTo>
                <a:lnTo>
                  <a:pt x="594616" y="170721"/>
                </a:lnTo>
                <a:lnTo>
                  <a:pt x="606231" y="160268"/>
                </a:lnTo>
                <a:lnTo>
                  <a:pt x="615588" y="149814"/>
                </a:lnTo>
                <a:lnTo>
                  <a:pt x="622524" y="139361"/>
                </a:lnTo>
                <a:lnTo>
                  <a:pt x="628332" y="127762"/>
                </a:lnTo>
                <a:lnTo>
                  <a:pt x="629461" y="117309"/>
                </a:lnTo>
                <a:lnTo>
                  <a:pt x="629461" y="106856"/>
                </a:lnTo>
                <a:lnTo>
                  <a:pt x="625912" y="96402"/>
                </a:lnTo>
                <a:lnTo>
                  <a:pt x="620104" y="88272"/>
                </a:lnTo>
                <a:lnTo>
                  <a:pt x="613168" y="78980"/>
                </a:lnTo>
                <a:lnTo>
                  <a:pt x="603973" y="70850"/>
                </a:lnTo>
                <a:lnTo>
                  <a:pt x="592358" y="63881"/>
                </a:lnTo>
                <a:lnTo>
                  <a:pt x="579517" y="58074"/>
                </a:lnTo>
                <a:lnTo>
                  <a:pt x="564418" y="52266"/>
                </a:lnTo>
                <a:lnTo>
                  <a:pt x="547011" y="47620"/>
                </a:lnTo>
                <a:lnTo>
                  <a:pt x="529589" y="44136"/>
                </a:lnTo>
                <a:lnTo>
                  <a:pt x="509844" y="40651"/>
                </a:lnTo>
                <a:lnTo>
                  <a:pt x="488937" y="38328"/>
                </a:lnTo>
                <a:lnTo>
                  <a:pt x="466869" y="37167"/>
                </a:lnTo>
                <a:lnTo>
                  <a:pt x="443639" y="36005"/>
                </a:lnTo>
                <a:lnTo>
                  <a:pt x="419248" y="37167"/>
                </a:lnTo>
                <a:lnTo>
                  <a:pt x="393711" y="38328"/>
                </a:lnTo>
                <a:lnTo>
                  <a:pt x="366997" y="40651"/>
                </a:lnTo>
                <a:lnTo>
                  <a:pt x="340283" y="42974"/>
                </a:lnTo>
                <a:lnTo>
                  <a:pt x="311246" y="42974"/>
                </a:lnTo>
                <a:lnTo>
                  <a:pt x="282209" y="41813"/>
                </a:lnTo>
                <a:lnTo>
                  <a:pt x="253188" y="40651"/>
                </a:lnTo>
                <a:lnTo>
                  <a:pt x="225312" y="37167"/>
                </a:lnTo>
                <a:lnTo>
                  <a:pt x="196275" y="33682"/>
                </a:lnTo>
                <a:lnTo>
                  <a:pt x="168399" y="30198"/>
                </a:lnTo>
                <a:lnTo>
                  <a:pt x="142846" y="25552"/>
                </a:lnTo>
                <a:lnTo>
                  <a:pt x="118471" y="20906"/>
                </a:lnTo>
                <a:lnTo>
                  <a:pt x="95241" y="16260"/>
                </a:lnTo>
                <a:lnTo>
                  <a:pt x="75496" y="12776"/>
                </a:lnTo>
                <a:lnTo>
                  <a:pt x="58074" y="8130"/>
                </a:lnTo>
                <a:lnTo>
                  <a:pt x="44136" y="4645"/>
                </a:lnTo>
                <a:lnTo>
                  <a:pt x="33683" y="2322"/>
                </a:lnTo>
                <a:lnTo>
                  <a:pt x="26714" y="1161"/>
                </a:lnTo>
                <a:lnTo>
                  <a:pt x="24391" y="0"/>
                </a:lnTo>
                <a:lnTo>
                  <a:pt x="8130" y="2322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497608" y="3616726"/>
            <a:ext cx="1441227" cy="969771"/>
          </a:xfrm>
          <a:custGeom>
            <a:avLst/>
            <a:gdLst/>
            <a:ahLst/>
            <a:cxnLst/>
            <a:rect l="l" t="t" r="r" b="b"/>
            <a:pathLst>
              <a:path w="1441227" h="969771">
                <a:moveTo>
                  <a:pt x="3484" y="420423"/>
                </a:moveTo>
                <a:lnTo>
                  <a:pt x="10453" y="445976"/>
                </a:lnTo>
                <a:lnTo>
                  <a:pt x="19745" y="475013"/>
                </a:lnTo>
                <a:lnTo>
                  <a:pt x="32521" y="506373"/>
                </a:lnTo>
                <a:lnTo>
                  <a:pt x="47620" y="541217"/>
                </a:lnTo>
                <a:lnTo>
                  <a:pt x="65043" y="577223"/>
                </a:lnTo>
                <a:lnTo>
                  <a:pt x="84788" y="614374"/>
                </a:lnTo>
                <a:lnTo>
                  <a:pt x="106856" y="651542"/>
                </a:lnTo>
                <a:lnTo>
                  <a:pt x="131231" y="688709"/>
                </a:lnTo>
                <a:lnTo>
                  <a:pt x="156784" y="725877"/>
                </a:lnTo>
                <a:lnTo>
                  <a:pt x="184660" y="761883"/>
                </a:lnTo>
                <a:lnTo>
                  <a:pt x="213697" y="795565"/>
                </a:lnTo>
                <a:lnTo>
                  <a:pt x="243896" y="826925"/>
                </a:lnTo>
                <a:lnTo>
                  <a:pt x="275240" y="855962"/>
                </a:lnTo>
                <a:lnTo>
                  <a:pt x="291500" y="868739"/>
                </a:lnTo>
                <a:lnTo>
                  <a:pt x="308923" y="880354"/>
                </a:lnTo>
                <a:lnTo>
                  <a:pt x="327507" y="890791"/>
                </a:lnTo>
                <a:lnTo>
                  <a:pt x="346090" y="901244"/>
                </a:lnTo>
                <a:lnTo>
                  <a:pt x="365836" y="909374"/>
                </a:lnTo>
                <a:lnTo>
                  <a:pt x="385581" y="917505"/>
                </a:lnTo>
                <a:lnTo>
                  <a:pt x="406472" y="924474"/>
                </a:lnTo>
                <a:lnTo>
                  <a:pt x="428540" y="930281"/>
                </a:lnTo>
                <a:lnTo>
                  <a:pt x="450608" y="936089"/>
                </a:lnTo>
                <a:lnTo>
                  <a:pt x="472676" y="940734"/>
                </a:lnTo>
                <a:lnTo>
                  <a:pt x="495906" y="944219"/>
                </a:lnTo>
                <a:lnTo>
                  <a:pt x="519136" y="947703"/>
                </a:lnTo>
                <a:lnTo>
                  <a:pt x="543511" y="950026"/>
                </a:lnTo>
                <a:lnTo>
                  <a:pt x="567902" y="952349"/>
                </a:lnTo>
                <a:lnTo>
                  <a:pt x="592293" y="954672"/>
                </a:lnTo>
                <a:lnTo>
                  <a:pt x="617846" y="955834"/>
                </a:lnTo>
                <a:lnTo>
                  <a:pt x="643399" y="956995"/>
                </a:lnTo>
                <a:lnTo>
                  <a:pt x="668935" y="956995"/>
                </a:lnTo>
                <a:lnTo>
                  <a:pt x="694488" y="958157"/>
                </a:lnTo>
                <a:lnTo>
                  <a:pt x="746755" y="958157"/>
                </a:lnTo>
                <a:lnTo>
                  <a:pt x="772308" y="959318"/>
                </a:lnTo>
                <a:lnTo>
                  <a:pt x="877987" y="959318"/>
                </a:lnTo>
                <a:lnTo>
                  <a:pt x="904701" y="960480"/>
                </a:lnTo>
                <a:lnTo>
                  <a:pt x="930254" y="960480"/>
                </a:lnTo>
                <a:lnTo>
                  <a:pt x="955790" y="961641"/>
                </a:lnTo>
                <a:lnTo>
                  <a:pt x="981311" y="962803"/>
                </a:lnTo>
                <a:lnTo>
                  <a:pt x="1006960" y="965126"/>
                </a:lnTo>
                <a:lnTo>
                  <a:pt x="1032448" y="967449"/>
                </a:lnTo>
                <a:lnTo>
                  <a:pt x="1080037" y="969771"/>
                </a:lnTo>
                <a:lnTo>
                  <a:pt x="1125367" y="967449"/>
                </a:lnTo>
                <a:lnTo>
                  <a:pt x="1166019" y="960480"/>
                </a:lnTo>
                <a:lnTo>
                  <a:pt x="1203122" y="947703"/>
                </a:lnTo>
                <a:lnTo>
                  <a:pt x="1236838" y="931443"/>
                </a:lnTo>
                <a:lnTo>
                  <a:pt x="1267004" y="909374"/>
                </a:lnTo>
                <a:lnTo>
                  <a:pt x="1294912" y="882677"/>
                </a:lnTo>
                <a:lnTo>
                  <a:pt x="1319271" y="852478"/>
                </a:lnTo>
                <a:lnTo>
                  <a:pt x="1341372" y="816472"/>
                </a:lnTo>
                <a:lnTo>
                  <a:pt x="1361052" y="776982"/>
                </a:lnTo>
                <a:lnTo>
                  <a:pt x="1378475" y="731684"/>
                </a:lnTo>
                <a:lnTo>
                  <a:pt x="1394768" y="682902"/>
                </a:lnTo>
                <a:lnTo>
                  <a:pt x="1407512" y="629474"/>
                </a:lnTo>
                <a:lnTo>
                  <a:pt x="1419127" y="572577"/>
                </a:lnTo>
                <a:lnTo>
                  <a:pt x="1429612" y="511019"/>
                </a:lnTo>
                <a:lnTo>
                  <a:pt x="1437678" y="444814"/>
                </a:lnTo>
                <a:lnTo>
                  <a:pt x="1441227" y="380933"/>
                </a:lnTo>
                <a:lnTo>
                  <a:pt x="1435420" y="322859"/>
                </a:lnTo>
                <a:lnTo>
                  <a:pt x="1421547" y="272931"/>
                </a:lnTo>
                <a:lnTo>
                  <a:pt x="1399446" y="227634"/>
                </a:lnTo>
                <a:lnTo>
                  <a:pt x="1371538" y="189305"/>
                </a:lnTo>
                <a:lnTo>
                  <a:pt x="1339113" y="155622"/>
                </a:lnTo>
                <a:lnTo>
                  <a:pt x="1300720" y="126585"/>
                </a:lnTo>
                <a:lnTo>
                  <a:pt x="1258938" y="101032"/>
                </a:lnTo>
                <a:lnTo>
                  <a:pt x="1214737" y="80126"/>
                </a:lnTo>
                <a:lnTo>
                  <a:pt x="1168278" y="62703"/>
                </a:lnTo>
                <a:lnTo>
                  <a:pt x="1121818" y="48766"/>
                </a:lnTo>
                <a:lnTo>
                  <a:pt x="1075359" y="35989"/>
                </a:lnTo>
                <a:lnTo>
                  <a:pt x="1028899" y="25536"/>
                </a:lnTo>
                <a:lnTo>
                  <a:pt x="984860" y="17406"/>
                </a:lnTo>
                <a:lnTo>
                  <a:pt x="943014" y="9291"/>
                </a:lnTo>
                <a:lnTo>
                  <a:pt x="904701" y="2322"/>
                </a:lnTo>
                <a:lnTo>
                  <a:pt x="869856" y="0"/>
                </a:lnTo>
                <a:lnTo>
                  <a:pt x="837335" y="5807"/>
                </a:lnTo>
                <a:lnTo>
                  <a:pt x="807136" y="18567"/>
                </a:lnTo>
                <a:lnTo>
                  <a:pt x="779277" y="38312"/>
                </a:lnTo>
                <a:lnTo>
                  <a:pt x="752562" y="63865"/>
                </a:lnTo>
                <a:lnTo>
                  <a:pt x="727010" y="92902"/>
                </a:lnTo>
                <a:lnTo>
                  <a:pt x="702618" y="127746"/>
                </a:lnTo>
                <a:lnTo>
                  <a:pt x="680550" y="164914"/>
                </a:lnTo>
                <a:lnTo>
                  <a:pt x="658498" y="204404"/>
                </a:lnTo>
                <a:lnTo>
                  <a:pt x="636430" y="245056"/>
                </a:lnTo>
                <a:lnTo>
                  <a:pt x="615523" y="285708"/>
                </a:lnTo>
                <a:lnTo>
                  <a:pt x="593455" y="327505"/>
                </a:lnTo>
                <a:lnTo>
                  <a:pt x="572548" y="366995"/>
                </a:lnTo>
                <a:lnTo>
                  <a:pt x="550480" y="405324"/>
                </a:lnTo>
                <a:lnTo>
                  <a:pt x="528412" y="440168"/>
                </a:lnTo>
                <a:lnTo>
                  <a:pt x="505198" y="471528"/>
                </a:lnTo>
                <a:lnTo>
                  <a:pt x="481968" y="494758"/>
                </a:lnTo>
                <a:lnTo>
                  <a:pt x="462223" y="507534"/>
                </a:lnTo>
                <a:lnTo>
                  <a:pt x="443639" y="511019"/>
                </a:lnTo>
                <a:lnTo>
                  <a:pt x="427378" y="505211"/>
                </a:lnTo>
                <a:lnTo>
                  <a:pt x="412279" y="492435"/>
                </a:lnTo>
                <a:lnTo>
                  <a:pt x="399503" y="473851"/>
                </a:lnTo>
                <a:lnTo>
                  <a:pt x="387888" y="449460"/>
                </a:lnTo>
                <a:lnTo>
                  <a:pt x="376289" y="421585"/>
                </a:lnTo>
                <a:lnTo>
                  <a:pt x="366997" y="390225"/>
                </a:lnTo>
                <a:lnTo>
                  <a:pt x="356544" y="357703"/>
                </a:lnTo>
                <a:lnTo>
                  <a:pt x="347252" y="324020"/>
                </a:lnTo>
                <a:lnTo>
                  <a:pt x="337960" y="290354"/>
                </a:lnTo>
                <a:lnTo>
                  <a:pt x="328668" y="258994"/>
                </a:lnTo>
                <a:lnTo>
                  <a:pt x="318215" y="229957"/>
                </a:lnTo>
                <a:lnTo>
                  <a:pt x="307761" y="204404"/>
                </a:lnTo>
                <a:lnTo>
                  <a:pt x="296146" y="183497"/>
                </a:lnTo>
                <a:lnTo>
                  <a:pt x="282209" y="169560"/>
                </a:lnTo>
                <a:lnTo>
                  <a:pt x="264786" y="163752"/>
                </a:lnTo>
                <a:lnTo>
                  <a:pt x="245057" y="164914"/>
                </a:lnTo>
                <a:lnTo>
                  <a:pt x="222989" y="171883"/>
                </a:lnTo>
                <a:lnTo>
                  <a:pt x="199759" y="184659"/>
                </a:lnTo>
                <a:lnTo>
                  <a:pt x="175368" y="200920"/>
                </a:lnTo>
                <a:lnTo>
                  <a:pt x="150977" y="219503"/>
                </a:lnTo>
                <a:lnTo>
                  <a:pt x="125424" y="240410"/>
                </a:lnTo>
                <a:lnTo>
                  <a:pt x="102210" y="262478"/>
                </a:lnTo>
                <a:lnTo>
                  <a:pt x="78981" y="285708"/>
                </a:lnTo>
                <a:lnTo>
                  <a:pt x="58074" y="306598"/>
                </a:lnTo>
                <a:lnTo>
                  <a:pt x="40652" y="326343"/>
                </a:lnTo>
                <a:lnTo>
                  <a:pt x="25552" y="343766"/>
                </a:lnTo>
                <a:lnTo>
                  <a:pt x="13937" y="357703"/>
                </a:lnTo>
                <a:lnTo>
                  <a:pt x="5807" y="365834"/>
                </a:lnTo>
                <a:lnTo>
                  <a:pt x="3484" y="369318"/>
                </a:lnTo>
                <a:lnTo>
                  <a:pt x="0" y="380933"/>
                </a:lnTo>
                <a:lnTo>
                  <a:pt x="0" y="398355"/>
                </a:lnTo>
                <a:lnTo>
                  <a:pt x="3484" y="4204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516192" y="3649231"/>
            <a:ext cx="1400543" cy="919844"/>
          </a:xfrm>
          <a:custGeom>
            <a:avLst/>
            <a:gdLst/>
            <a:ahLst/>
            <a:cxnLst/>
            <a:rect l="l" t="t" r="r" b="b"/>
            <a:pathLst>
              <a:path w="1400543" h="919844">
                <a:moveTo>
                  <a:pt x="4645" y="350751"/>
                </a:moveTo>
                <a:lnTo>
                  <a:pt x="3484" y="351912"/>
                </a:lnTo>
                <a:lnTo>
                  <a:pt x="2322" y="355397"/>
                </a:lnTo>
                <a:lnTo>
                  <a:pt x="0" y="367011"/>
                </a:lnTo>
                <a:lnTo>
                  <a:pt x="1161" y="383272"/>
                </a:lnTo>
                <a:lnTo>
                  <a:pt x="11614" y="427408"/>
                </a:lnTo>
                <a:lnTo>
                  <a:pt x="22068" y="455284"/>
                </a:lnTo>
                <a:lnTo>
                  <a:pt x="34844" y="485482"/>
                </a:lnTo>
                <a:lnTo>
                  <a:pt x="49943" y="516842"/>
                </a:lnTo>
                <a:lnTo>
                  <a:pt x="67366" y="550525"/>
                </a:lnTo>
                <a:lnTo>
                  <a:pt x="87111" y="585354"/>
                </a:lnTo>
                <a:lnTo>
                  <a:pt x="109163" y="620198"/>
                </a:lnTo>
                <a:lnTo>
                  <a:pt x="132393" y="656204"/>
                </a:lnTo>
                <a:lnTo>
                  <a:pt x="157946" y="689887"/>
                </a:lnTo>
                <a:lnTo>
                  <a:pt x="184660" y="723570"/>
                </a:lnTo>
                <a:lnTo>
                  <a:pt x="212535" y="756091"/>
                </a:lnTo>
                <a:lnTo>
                  <a:pt x="241557" y="786290"/>
                </a:lnTo>
                <a:lnTo>
                  <a:pt x="271755" y="813004"/>
                </a:lnTo>
                <a:lnTo>
                  <a:pt x="304277" y="837395"/>
                </a:lnTo>
                <a:lnTo>
                  <a:pt x="339121" y="855979"/>
                </a:lnTo>
                <a:lnTo>
                  <a:pt x="377434" y="872223"/>
                </a:lnTo>
                <a:lnTo>
                  <a:pt x="419248" y="883838"/>
                </a:lnTo>
                <a:lnTo>
                  <a:pt x="462223" y="893130"/>
                </a:lnTo>
                <a:lnTo>
                  <a:pt x="506359" y="900099"/>
                </a:lnTo>
                <a:lnTo>
                  <a:pt x="553964" y="904745"/>
                </a:lnTo>
                <a:lnTo>
                  <a:pt x="601585" y="907068"/>
                </a:lnTo>
                <a:lnTo>
                  <a:pt x="651513" y="909391"/>
                </a:lnTo>
                <a:lnTo>
                  <a:pt x="853596" y="909391"/>
                </a:lnTo>
                <a:lnTo>
                  <a:pt x="903540" y="910552"/>
                </a:lnTo>
                <a:lnTo>
                  <a:pt x="953467" y="914037"/>
                </a:lnTo>
                <a:lnTo>
                  <a:pt x="1002250" y="917521"/>
                </a:lnTo>
                <a:lnTo>
                  <a:pt x="1048709" y="919844"/>
                </a:lnTo>
                <a:lnTo>
                  <a:pt x="1091620" y="917521"/>
                </a:lnTo>
                <a:lnTo>
                  <a:pt x="1130013" y="911714"/>
                </a:lnTo>
                <a:lnTo>
                  <a:pt x="1165987" y="900099"/>
                </a:lnTo>
                <a:lnTo>
                  <a:pt x="1199703" y="885000"/>
                </a:lnTo>
                <a:lnTo>
                  <a:pt x="1228740" y="864093"/>
                </a:lnTo>
                <a:lnTo>
                  <a:pt x="1255357" y="839718"/>
                </a:lnTo>
                <a:lnTo>
                  <a:pt x="1279877" y="810681"/>
                </a:lnTo>
                <a:lnTo>
                  <a:pt x="1301817" y="776998"/>
                </a:lnTo>
                <a:lnTo>
                  <a:pt x="1321659" y="739831"/>
                </a:lnTo>
                <a:lnTo>
                  <a:pt x="1339081" y="698017"/>
                </a:lnTo>
                <a:lnTo>
                  <a:pt x="1354084" y="651558"/>
                </a:lnTo>
                <a:lnTo>
                  <a:pt x="1366989" y="600453"/>
                </a:lnTo>
                <a:lnTo>
                  <a:pt x="1378604" y="545879"/>
                </a:lnTo>
                <a:lnTo>
                  <a:pt x="1388928" y="486644"/>
                </a:lnTo>
                <a:lnTo>
                  <a:pt x="1397155" y="422762"/>
                </a:lnTo>
                <a:lnTo>
                  <a:pt x="1400543" y="370496"/>
                </a:lnTo>
                <a:lnTo>
                  <a:pt x="1397155" y="324037"/>
                </a:lnTo>
                <a:lnTo>
                  <a:pt x="1388928" y="281062"/>
                </a:lnTo>
                <a:lnTo>
                  <a:pt x="1375055" y="242749"/>
                </a:lnTo>
                <a:lnTo>
                  <a:pt x="1356503" y="207905"/>
                </a:lnTo>
                <a:lnTo>
                  <a:pt x="1334403" y="177706"/>
                </a:lnTo>
                <a:lnTo>
                  <a:pt x="1307624" y="149831"/>
                </a:lnTo>
                <a:lnTo>
                  <a:pt x="1278587" y="125439"/>
                </a:lnTo>
                <a:lnTo>
                  <a:pt x="1247291" y="104533"/>
                </a:lnTo>
                <a:lnTo>
                  <a:pt x="1213576" y="85949"/>
                </a:lnTo>
                <a:lnTo>
                  <a:pt x="1177602" y="69688"/>
                </a:lnTo>
                <a:lnTo>
                  <a:pt x="1141628" y="55751"/>
                </a:lnTo>
                <a:lnTo>
                  <a:pt x="1103235" y="44136"/>
                </a:lnTo>
                <a:lnTo>
                  <a:pt x="1066132" y="33682"/>
                </a:lnTo>
                <a:lnTo>
                  <a:pt x="1029028" y="24391"/>
                </a:lnTo>
                <a:lnTo>
                  <a:pt x="992893" y="16260"/>
                </a:lnTo>
                <a:lnTo>
                  <a:pt x="976762" y="13937"/>
                </a:lnTo>
                <a:lnTo>
                  <a:pt x="961598" y="10453"/>
                </a:lnTo>
                <a:lnTo>
                  <a:pt x="945337" y="8130"/>
                </a:lnTo>
                <a:lnTo>
                  <a:pt x="930238" y="5807"/>
                </a:lnTo>
                <a:lnTo>
                  <a:pt x="916316" y="4645"/>
                </a:lnTo>
                <a:lnTo>
                  <a:pt x="901217" y="2322"/>
                </a:lnTo>
                <a:lnTo>
                  <a:pt x="887279" y="1161"/>
                </a:lnTo>
                <a:lnTo>
                  <a:pt x="874502" y="0"/>
                </a:lnTo>
                <a:lnTo>
                  <a:pt x="847788" y="0"/>
                </a:lnTo>
                <a:lnTo>
                  <a:pt x="822235" y="4645"/>
                </a:lnTo>
                <a:lnTo>
                  <a:pt x="797844" y="15099"/>
                </a:lnTo>
                <a:lnTo>
                  <a:pt x="774631" y="27875"/>
                </a:lnTo>
                <a:lnTo>
                  <a:pt x="752562" y="45297"/>
                </a:lnTo>
                <a:lnTo>
                  <a:pt x="731656" y="66204"/>
                </a:lnTo>
                <a:lnTo>
                  <a:pt x="711910" y="90595"/>
                </a:lnTo>
                <a:lnTo>
                  <a:pt x="692165" y="116148"/>
                </a:lnTo>
                <a:lnTo>
                  <a:pt x="673581" y="144023"/>
                </a:lnTo>
                <a:lnTo>
                  <a:pt x="656159" y="173060"/>
                </a:lnTo>
                <a:lnTo>
                  <a:pt x="638753" y="204420"/>
                </a:lnTo>
                <a:lnTo>
                  <a:pt x="621330" y="235780"/>
                </a:lnTo>
                <a:lnTo>
                  <a:pt x="603908" y="267140"/>
                </a:lnTo>
                <a:lnTo>
                  <a:pt x="587647" y="298484"/>
                </a:lnTo>
                <a:lnTo>
                  <a:pt x="571387" y="329844"/>
                </a:lnTo>
                <a:lnTo>
                  <a:pt x="553964" y="360042"/>
                </a:lnTo>
                <a:lnTo>
                  <a:pt x="545834" y="373980"/>
                </a:lnTo>
                <a:lnTo>
                  <a:pt x="536542" y="387918"/>
                </a:lnTo>
                <a:lnTo>
                  <a:pt x="528412" y="400694"/>
                </a:lnTo>
                <a:lnTo>
                  <a:pt x="519120" y="412309"/>
                </a:lnTo>
                <a:lnTo>
                  <a:pt x="509828" y="423924"/>
                </a:lnTo>
                <a:lnTo>
                  <a:pt x="500552" y="434377"/>
                </a:lnTo>
                <a:lnTo>
                  <a:pt x="491260" y="444831"/>
                </a:lnTo>
                <a:lnTo>
                  <a:pt x="481968" y="454122"/>
                </a:lnTo>
                <a:lnTo>
                  <a:pt x="458738" y="472706"/>
                </a:lnTo>
                <a:lnTo>
                  <a:pt x="437832" y="480836"/>
                </a:lnTo>
                <a:lnTo>
                  <a:pt x="419248" y="480836"/>
                </a:lnTo>
                <a:lnTo>
                  <a:pt x="402987" y="473868"/>
                </a:lnTo>
                <a:lnTo>
                  <a:pt x="387888" y="459930"/>
                </a:lnTo>
                <a:lnTo>
                  <a:pt x="373950" y="441346"/>
                </a:lnTo>
                <a:lnTo>
                  <a:pt x="362351" y="418116"/>
                </a:lnTo>
                <a:lnTo>
                  <a:pt x="350736" y="391402"/>
                </a:lnTo>
                <a:lnTo>
                  <a:pt x="339121" y="362365"/>
                </a:lnTo>
                <a:lnTo>
                  <a:pt x="329830" y="331005"/>
                </a:lnTo>
                <a:lnTo>
                  <a:pt x="319376" y="299645"/>
                </a:lnTo>
                <a:lnTo>
                  <a:pt x="310084" y="269463"/>
                </a:lnTo>
                <a:lnTo>
                  <a:pt x="300792" y="239265"/>
                </a:lnTo>
                <a:lnTo>
                  <a:pt x="290339" y="212550"/>
                </a:lnTo>
                <a:lnTo>
                  <a:pt x="279886" y="189321"/>
                </a:lnTo>
                <a:lnTo>
                  <a:pt x="268271" y="170737"/>
                </a:lnTo>
                <a:lnTo>
                  <a:pt x="255494" y="157961"/>
                </a:lnTo>
                <a:lnTo>
                  <a:pt x="240395" y="152153"/>
                </a:lnTo>
                <a:lnTo>
                  <a:pt x="222989" y="152153"/>
                </a:lnTo>
                <a:lnTo>
                  <a:pt x="203244" y="157961"/>
                </a:lnTo>
                <a:lnTo>
                  <a:pt x="183498" y="168414"/>
                </a:lnTo>
                <a:lnTo>
                  <a:pt x="162592" y="182352"/>
                </a:lnTo>
                <a:lnTo>
                  <a:pt x="141685" y="198613"/>
                </a:lnTo>
                <a:lnTo>
                  <a:pt x="120778" y="217196"/>
                </a:lnTo>
                <a:lnTo>
                  <a:pt x="101033" y="238103"/>
                </a:lnTo>
                <a:lnTo>
                  <a:pt x="81304" y="259010"/>
                </a:lnTo>
                <a:lnTo>
                  <a:pt x="62720" y="278739"/>
                </a:lnTo>
                <a:lnTo>
                  <a:pt x="46459" y="298484"/>
                </a:lnTo>
                <a:lnTo>
                  <a:pt x="31360" y="315906"/>
                </a:lnTo>
                <a:lnTo>
                  <a:pt x="19745" y="331005"/>
                </a:lnTo>
                <a:lnTo>
                  <a:pt x="10453" y="342620"/>
                </a:lnTo>
                <a:lnTo>
                  <a:pt x="4645" y="3507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534775" y="3679430"/>
            <a:ext cx="1358729" cy="871062"/>
          </a:xfrm>
          <a:custGeom>
            <a:avLst/>
            <a:gdLst/>
            <a:ahLst/>
            <a:cxnLst/>
            <a:rect l="l" t="t" r="r" b="b"/>
            <a:pathLst>
              <a:path w="1358729" h="871062">
                <a:moveTo>
                  <a:pt x="1161" y="342620"/>
                </a:moveTo>
                <a:lnTo>
                  <a:pt x="0" y="354235"/>
                </a:lnTo>
                <a:lnTo>
                  <a:pt x="1161" y="369334"/>
                </a:lnTo>
                <a:lnTo>
                  <a:pt x="5807" y="389079"/>
                </a:lnTo>
                <a:lnTo>
                  <a:pt x="13937" y="412309"/>
                </a:lnTo>
                <a:lnTo>
                  <a:pt x="24391" y="437862"/>
                </a:lnTo>
                <a:lnTo>
                  <a:pt x="37167" y="465737"/>
                </a:lnTo>
                <a:lnTo>
                  <a:pt x="52266" y="495936"/>
                </a:lnTo>
                <a:lnTo>
                  <a:pt x="69689" y="527296"/>
                </a:lnTo>
                <a:lnTo>
                  <a:pt x="89418" y="559801"/>
                </a:lnTo>
                <a:lnTo>
                  <a:pt x="110325" y="592322"/>
                </a:lnTo>
                <a:lnTo>
                  <a:pt x="133554" y="626005"/>
                </a:lnTo>
                <a:lnTo>
                  <a:pt x="157946" y="658527"/>
                </a:lnTo>
                <a:lnTo>
                  <a:pt x="183498" y="689887"/>
                </a:lnTo>
                <a:lnTo>
                  <a:pt x="210212" y="720085"/>
                </a:lnTo>
                <a:lnTo>
                  <a:pt x="238072" y="747961"/>
                </a:lnTo>
                <a:lnTo>
                  <a:pt x="267109" y="773513"/>
                </a:lnTo>
                <a:lnTo>
                  <a:pt x="298469" y="796743"/>
                </a:lnTo>
                <a:lnTo>
                  <a:pt x="332152" y="815327"/>
                </a:lnTo>
                <a:lnTo>
                  <a:pt x="369304" y="829248"/>
                </a:lnTo>
                <a:lnTo>
                  <a:pt x="408794" y="840863"/>
                </a:lnTo>
                <a:lnTo>
                  <a:pt x="450608" y="850155"/>
                </a:lnTo>
                <a:lnTo>
                  <a:pt x="494728" y="855962"/>
                </a:lnTo>
                <a:lnTo>
                  <a:pt x="538865" y="859447"/>
                </a:lnTo>
                <a:lnTo>
                  <a:pt x="586486" y="861770"/>
                </a:lnTo>
                <a:lnTo>
                  <a:pt x="632929" y="862931"/>
                </a:lnTo>
                <a:lnTo>
                  <a:pt x="681712" y="862931"/>
                </a:lnTo>
                <a:lnTo>
                  <a:pt x="730494" y="861770"/>
                </a:lnTo>
                <a:lnTo>
                  <a:pt x="828043" y="861770"/>
                </a:lnTo>
                <a:lnTo>
                  <a:pt x="876825" y="862931"/>
                </a:lnTo>
                <a:lnTo>
                  <a:pt x="924430" y="865254"/>
                </a:lnTo>
                <a:lnTo>
                  <a:pt x="970922" y="868739"/>
                </a:lnTo>
                <a:lnTo>
                  <a:pt x="1014962" y="871062"/>
                </a:lnTo>
                <a:lnTo>
                  <a:pt x="1056904" y="869900"/>
                </a:lnTo>
                <a:lnTo>
                  <a:pt x="1095136" y="864093"/>
                </a:lnTo>
                <a:lnTo>
                  <a:pt x="1129981" y="853640"/>
                </a:lnTo>
                <a:lnTo>
                  <a:pt x="1161277" y="839702"/>
                </a:lnTo>
                <a:lnTo>
                  <a:pt x="1190314" y="821134"/>
                </a:lnTo>
                <a:lnTo>
                  <a:pt x="1217093" y="797905"/>
                </a:lnTo>
                <a:lnTo>
                  <a:pt x="1241452" y="771191"/>
                </a:lnTo>
                <a:lnTo>
                  <a:pt x="1262423" y="739831"/>
                </a:lnTo>
                <a:lnTo>
                  <a:pt x="1280974" y="704986"/>
                </a:lnTo>
                <a:lnTo>
                  <a:pt x="1298397" y="665496"/>
                </a:lnTo>
                <a:lnTo>
                  <a:pt x="1313561" y="621359"/>
                </a:lnTo>
                <a:lnTo>
                  <a:pt x="1326305" y="573739"/>
                </a:lnTo>
                <a:lnTo>
                  <a:pt x="1337919" y="521488"/>
                </a:lnTo>
                <a:lnTo>
                  <a:pt x="1347115" y="464576"/>
                </a:lnTo>
                <a:lnTo>
                  <a:pt x="1355342" y="404179"/>
                </a:lnTo>
                <a:lnTo>
                  <a:pt x="1358729" y="353074"/>
                </a:lnTo>
                <a:lnTo>
                  <a:pt x="1355342" y="306614"/>
                </a:lnTo>
                <a:lnTo>
                  <a:pt x="1347115" y="264801"/>
                </a:lnTo>
                <a:lnTo>
                  <a:pt x="1333241" y="227650"/>
                </a:lnTo>
                <a:lnTo>
                  <a:pt x="1314690" y="193967"/>
                </a:lnTo>
                <a:lnTo>
                  <a:pt x="1292589" y="164930"/>
                </a:lnTo>
                <a:lnTo>
                  <a:pt x="1267101" y="138216"/>
                </a:lnTo>
                <a:lnTo>
                  <a:pt x="1238064" y="114986"/>
                </a:lnTo>
                <a:lnTo>
                  <a:pt x="1206607" y="94079"/>
                </a:lnTo>
                <a:lnTo>
                  <a:pt x="1174182" y="76657"/>
                </a:lnTo>
                <a:lnTo>
                  <a:pt x="1139337" y="60397"/>
                </a:lnTo>
                <a:lnTo>
                  <a:pt x="1103364" y="47620"/>
                </a:lnTo>
                <a:lnTo>
                  <a:pt x="1067229" y="36005"/>
                </a:lnTo>
                <a:lnTo>
                  <a:pt x="1031255" y="26714"/>
                </a:lnTo>
                <a:lnTo>
                  <a:pt x="995281" y="17422"/>
                </a:lnTo>
                <a:lnTo>
                  <a:pt x="960436" y="10453"/>
                </a:lnTo>
                <a:lnTo>
                  <a:pt x="945272" y="6968"/>
                </a:lnTo>
                <a:lnTo>
                  <a:pt x="929076" y="4645"/>
                </a:lnTo>
                <a:lnTo>
                  <a:pt x="913977" y="2322"/>
                </a:lnTo>
                <a:lnTo>
                  <a:pt x="900055" y="1161"/>
                </a:lnTo>
                <a:lnTo>
                  <a:pt x="884956" y="0"/>
                </a:lnTo>
                <a:lnTo>
                  <a:pt x="844304" y="0"/>
                </a:lnTo>
                <a:lnTo>
                  <a:pt x="818751" y="3484"/>
                </a:lnTo>
                <a:lnTo>
                  <a:pt x="794360" y="11614"/>
                </a:lnTo>
                <a:lnTo>
                  <a:pt x="771130" y="24391"/>
                </a:lnTo>
                <a:lnTo>
                  <a:pt x="749078" y="39490"/>
                </a:lnTo>
                <a:lnTo>
                  <a:pt x="728171" y="58074"/>
                </a:lnTo>
                <a:lnTo>
                  <a:pt x="708426" y="78980"/>
                </a:lnTo>
                <a:lnTo>
                  <a:pt x="688681" y="102210"/>
                </a:lnTo>
                <a:lnTo>
                  <a:pt x="670097" y="127762"/>
                </a:lnTo>
                <a:lnTo>
                  <a:pt x="652674" y="154476"/>
                </a:lnTo>
                <a:lnTo>
                  <a:pt x="634091" y="183513"/>
                </a:lnTo>
                <a:lnTo>
                  <a:pt x="617846" y="212550"/>
                </a:lnTo>
                <a:lnTo>
                  <a:pt x="600424" y="241588"/>
                </a:lnTo>
                <a:lnTo>
                  <a:pt x="584163" y="271770"/>
                </a:lnTo>
                <a:lnTo>
                  <a:pt x="567902" y="300807"/>
                </a:lnTo>
                <a:lnTo>
                  <a:pt x="551641" y="329844"/>
                </a:lnTo>
                <a:lnTo>
                  <a:pt x="535380" y="357719"/>
                </a:lnTo>
                <a:lnTo>
                  <a:pt x="526089" y="371657"/>
                </a:lnTo>
                <a:lnTo>
                  <a:pt x="516797" y="384434"/>
                </a:lnTo>
                <a:lnTo>
                  <a:pt x="507505" y="394887"/>
                </a:lnTo>
                <a:lnTo>
                  <a:pt x="498213" y="405340"/>
                </a:lnTo>
                <a:lnTo>
                  <a:pt x="488937" y="415794"/>
                </a:lnTo>
                <a:lnTo>
                  <a:pt x="478484" y="423924"/>
                </a:lnTo>
                <a:lnTo>
                  <a:pt x="469192" y="432054"/>
                </a:lnTo>
                <a:lnTo>
                  <a:pt x="458738" y="440185"/>
                </a:lnTo>
                <a:lnTo>
                  <a:pt x="435509" y="452961"/>
                </a:lnTo>
                <a:lnTo>
                  <a:pt x="414602" y="457607"/>
                </a:lnTo>
                <a:lnTo>
                  <a:pt x="396018" y="455284"/>
                </a:lnTo>
                <a:lnTo>
                  <a:pt x="379757" y="445992"/>
                </a:lnTo>
                <a:lnTo>
                  <a:pt x="363497" y="432054"/>
                </a:lnTo>
                <a:lnTo>
                  <a:pt x="349575" y="412309"/>
                </a:lnTo>
                <a:lnTo>
                  <a:pt x="336798" y="389079"/>
                </a:lnTo>
                <a:lnTo>
                  <a:pt x="324022" y="363527"/>
                </a:lnTo>
                <a:lnTo>
                  <a:pt x="312407" y="335651"/>
                </a:lnTo>
                <a:lnTo>
                  <a:pt x="301954" y="306614"/>
                </a:lnTo>
                <a:lnTo>
                  <a:pt x="291500" y="277577"/>
                </a:lnTo>
                <a:lnTo>
                  <a:pt x="281047" y="249702"/>
                </a:lnTo>
                <a:lnTo>
                  <a:pt x="271755" y="221842"/>
                </a:lnTo>
                <a:lnTo>
                  <a:pt x="261302" y="197451"/>
                </a:lnTo>
                <a:lnTo>
                  <a:pt x="250848" y="176545"/>
                </a:lnTo>
                <a:lnTo>
                  <a:pt x="239234" y="159122"/>
                </a:lnTo>
                <a:lnTo>
                  <a:pt x="226457" y="146346"/>
                </a:lnTo>
                <a:lnTo>
                  <a:pt x="211374" y="141700"/>
                </a:lnTo>
                <a:lnTo>
                  <a:pt x="195113" y="141700"/>
                </a:lnTo>
                <a:lnTo>
                  <a:pt x="177691" y="147508"/>
                </a:lnTo>
                <a:lnTo>
                  <a:pt x="159107" y="157961"/>
                </a:lnTo>
                <a:lnTo>
                  <a:pt x="140523" y="171899"/>
                </a:lnTo>
                <a:lnTo>
                  <a:pt x="121939" y="188159"/>
                </a:lnTo>
                <a:lnTo>
                  <a:pt x="104517" y="206743"/>
                </a:lnTo>
                <a:lnTo>
                  <a:pt x="85933" y="226488"/>
                </a:lnTo>
                <a:lnTo>
                  <a:pt x="68527" y="247379"/>
                </a:lnTo>
                <a:lnTo>
                  <a:pt x="53428" y="268285"/>
                </a:lnTo>
                <a:lnTo>
                  <a:pt x="39490" y="286869"/>
                </a:lnTo>
                <a:lnTo>
                  <a:pt x="26714" y="304291"/>
                </a:lnTo>
                <a:lnTo>
                  <a:pt x="16260" y="318229"/>
                </a:lnTo>
                <a:lnTo>
                  <a:pt x="8130" y="329844"/>
                </a:lnTo>
                <a:lnTo>
                  <a:pt x="3484" y="336813"/>
                </a:lnTo>
                <a:lnTo>
                  <a:pt x="2322" y="337974"/>
                </a:lnTo>
                <a:lnTo>
                  <a:pt x="1161" y="342620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553359" y="3707305"/>
            <a:ext cx="1318206" cy="824603"/>
          </a:xfrm>
          <a:custGeom>
            <a:avLst/>
            <a:gdLst/>
            <a:ahLst/>
            <a:cxnLst/>
            <a:rect l="l" t="t" r="r" b="b"/>
            <a:pathLst>
              <a:path w="1318206" h="824603">
                <a:moveTo>
                  <a:pt x="16260" y="398371"/>
                </a:moveTo>
                <a:lnTo>
                  <a:pt x="26714" y="422762"/>
                </a:lnTo>
                <a:lnTo>
                  <a:pt x="39490" y="448315"/>
                </a:lnTo>
                <a:lnTo>
                  <a:pt x="54589" y="476191"/>
                </a:lnTo>
                <a:lnTo>
                  <a:pt x="73157" y="506389"/>
                </a:lnTo>
                <a:lnTo>
                  <a:pt x="91741" y="536571"/>
                </a:lnTo>
                <a:lnTo>
                  <a:pt x="112648" y="566770"/>
                </a:lnTo>
                <a:lnTo>
                  <a:pt x="135877" y="596968"/>
                </a:lnTo>
                <a:lnTo>
                  <a:pt x="159107" y="627167"/>
                </a:lnTo>
                <a:lnTo>
                  <a:pt x="183498" y="657365"/>
                </a:lnTo>
                <a:lnTo>
                  <a:pt x="210196" y="685241"/>
                </a:lnTo>
                <a:lnTo>
                  <a:pt x="236911" y="711955"/>
                </a:lnTo>
                <a:lnTo>
                  <a:pt x="263625" y="736346"/>
                </a:lnTo>
                <a:lnTo>
                  <a:pt x="293823" y="758414"/>
                </a:lnTo>
                <a:lnTo>
                  <a:pt x="326345" y="775836"/>
                </a:lnTo>
                <a:lnTo>
                  <a:pt x="362335" y="789774"/>
                </a:lnTo>
                <a:lnTo>
                  <a:pt x="400664" y="800211"/>
                </a:lnTo>
                <a:lnTo>
                  <a:pt x="440155" y="808342"/>
                </a:lnTo>
                <a:lnTo>
                  <a:pt x="481952" y="812988"/>
                </a:lnTo>
                <a:lnTo>
                  <a:pt x="526089" y="816472"/>
                </a:lnTo>
                <a:lnTo>
                  <a:pt x="570225" y="818795"/>
                </a:lnTo>
                <a:lnTo>
                  <a:pt x="661966" y="818795"/>
                </a:lnTo>
                <a:lnTo>
                  <a:pt x="709587" y="817634"/>
                </a:lnTo>
                <a:lnTo>
                  <a:pt x="756031" y="816472"/>
                </a:lnTo>
                <a:lnTo>
                  <a:pt x="803652" y="816472"/>
                </a:lnTo>
                <a:lnTo>
                  <a:pt x="850111" y="817634"/>
                </a:lnTo>
                <a:lnTo>
                  <a:pt x="895393" y="818795"/>
                </a:lnTo>
                <a:lnTo>
                  <a:pt x="940723" y="822280"/>
                </a:lnTo>
                <a:lnTo>
                  <a:pt x="983634" y="824603"/>
                </a:lnTo>
                <a:lnTo>
                  <a:pt x="1023157" y="823441"/>
                </a:lnTo>
                <a:lnTo>
                  <a:pt x="1060260" y="818795"/>
                </a:lnTo>
                <a:lnTo>
                  <a:pt x="1093975" y="809503"/>
                </a:lnTo>
                <a:lnTo>
                  <a:pt x="1124141" y="796743"/>
                </a:lnTo>
                <a:lnTo>
                  <a:pt x="1153179" y="779321"/>
                </a:lnTo>
                <a:lnTo>
                  <a:pt x="1178828" y="759576"/>
                </a:lnTo>
                <a:lnTo>
                  <a:pt x="1202058" y="734023"/>
                </a:lnTo>
                <a:lnTo>
                  <a:pt x="1222868" y="704986"/>
                </a:lnTo>
                <a:lnTo>
                  <a:pt x="1241419" y="672465"/>
                </a:lnTo>
                <a:lnTo>
                  <a:pt x="1258842" y="635297"/>
                </a:lnTo>
                <a:lnTo>
                  <a:pt x="1272876" y="594645"/>
                </a:lnTo>
                <a:lnTo>
                  <a:pt x="1286750" y="549348"/>
                </a:lnTo>
                <a:lnTo>
                  <a:pt x="1297235" y="499420"/>
                </a:lnTo>
                <a:lnTo>
                  <a:pt x="1306592" y="444831"/>
                </a:lnTo>
                <a:lnTo>
                  <a:pt x="1314657" y="386756"/>
                </a:lnTo>
                <a:lnTo>
                  <a:pt x="1318206" y="336813"/>
                </a:lnTo>
                <a:lnTo>
                  <a:pt x="1314657" y="291515"/>
                </a:lnTo>
                <a:lnTo>
                  <a:pt x="1305301" y="250863"/>
                </a:lnTo>
                <a:lnTo>
                  <a:pt x="1292557" y="214857"/>
                </a:lnTo>
                <a:lnTo>
                  <a:pt x="1274005" y="182352"/>
                </a:lnTo>
                <a:lnTo>
                  <a:pt x="1251905" y="153315"/>
                </a:lnTo>
                <a:lnTo>
                  <a:pt x="1226417" y="127762"/>
                </a:lnTo>
                <a:lnTo>
                  <a:pt x="1198509" y="104533"/>
                </a:lnTo>
                <a:lnTo>
                  <a:pt x="1167213" y="84788"/>
                </a:lnTo>
                <a:lnTo>
                  <a:pt x="1134627" y="68527"/>
                </a:lnTo>
                <a:lnTo>
                  <a:pt x="1100912" y="53428"/>
                </a:lnTo>
                <a:lnTo>
                  <a:pt x="1064938" y="40651"/>
                </a:lnTo>
                <a:lnTo>
                  <a:pt x="1030093" y="30198"/>
                </a:lnTo>
                <a:lnTo>
                  <a:pt x="995249" y="20906"/>
                </a:lnTo>
                <a:lnTo>
                  <a:pt x="960404" y="12776"/>
                </a:lnTo>
                <a:lnTo>
                  <a:pt x="926689" y="5807"/>
                </a:lnTo>
                <a:lnTo>
                  <a:pt x="896554" y="1161"/>
                </a:lnTo>
                <a:lnTo>
                  <a:pt x="882633" y="0"/>
                </a:lnTo>
                <a:lnTo>
                  <a:pt x="853596" y="0"/>
                </a:lnTo>
                <a:lnTo>
                  <a:pt x="814105" y="3484"/>
                </a:lnTo>
                <a:lnTo>
                  <a:pt x="767646" y="17422"/>
                </a:lnTo>
                <a:lnTo>
                  <a:pt x="723525" y="46459"/>
                </a:lnTo>
                <a:lnTo>
                  <a:pt x="684035" y="87111"/>
                </a:lnTo>
                <a:lnTo>
                  <a:pt x="665451" y="110340"/>
                </a:lnTo>
                <a:lnTo>
                  <a:pt x="648029" y="135893"/>
                </a:lnTo>
                <a:lnTo>
                  <a:pt x="629445" y="162607"/>
                </a:lnTo>
                <a:lnTo>
                  <a:pt x="613184" y="190482"/>
                </a:lnTo>
                <a:lnTo>
                  <a:pt x="595778" y="219503"/>
                </a:lnTo>
                <a:lnTo>
                  <a:pt x="579517" y="248540"/>
                </a:lnTo>
                <a:lnTo>
                  <a:pt x="563256" y="276416"/>
                </a:lnTo>
                <a:lnTo>
                  <a:pt x="546995" y="305453"/>
                </a:lnTo>
                <a:lnTo>
                  <a:pt x="531896" y="332167"/>
                </a:lnTo>
                <a:lnTo>
                  <a:pt x="515635" y="358881"/>
                </a:lnTo>
                <a:lnTo>
                  <a:pt x="506343" y="371657"/>
                </a:lnTo>
                <a:lnTo>
                  <a:pt x="497051" y="383272"/>
                </a:lnTo>
                <a:lnTo>
                  <a:pt x="487759" y="393725"/>
                </a:lnTo>
                <a:lnTo>
                  <a:pt x="478468" y="401856"/>
                </a:lnTo>
                <a:lnTo>
                  <a:pt x="468030" y="408825"/>
                </a:lnTo>
                <a:lnTo>
                  <a:pt x="457577" y="415794"/>
                </a:lnTo>
                <a:lnTo>
                  <a:pt x="447124" y="421601"/>
                </a:lnTo>
                <a:lnTo>
                  <a:pt x="436670" y="427408"/>
                </a:lnTo>
                <a:lnTo>
                  <a:pt x="414602" y="435539"/>
                </a:lnTo>
                <a:lnTo>
                  <a:pt x="393695" y="435539"/>
                </a:lnTo>
                <a:lnTo>
                  <a:pt x="375111" y="429731"/>
                </a:lnTo>
                <a:lnTo>
                  <a:pt x="357689" y="419278"/>
                </a:lnTo>
                <a:lnTo>
                  <a:pt x="341428" y="404179"/>
                </a:lnTo>
                <a:lnTo>
                  <a:pt x="326345" y="384434"/>
                </a:lnTo>
                <a:lnTo>
                  <a:pt x="312407" y="362365"/>
                </a:lnTo>
                <a:lnTo>
                  <a:pt x="299631" y="337974"/>
                </a:lnTo>
                <a:lnTo>
                  <a:pt x="288016" y="312422"/>
                </a:lnTo>
                <a:lnTo>
                  <a:pt x="276401" y="284546"/>
                </a:lnTo>
                <a:lnTo>
                  <a:pt x="264786" y="257832"/>
                </a:lnTo>
                <a:lnTo>
                  <a:pt x="254333" y="232280"/>
                </a:lnTo>
                <a:lnTo>
                  <a:pt x="243879" y="207905"/>
                </a:lnTo>
                <a:lnTo>
                  <a:pt x="233426" y="185836"/>
                </a:lnTo>
                <a:lnTo>
                  <a:pt x="221811" y="166091"/>
                </a:lnTo>
                <a:lnTo>
                  <a:pt x="211358" y="150992"/>
                </a:lnTo>
                <a:lnTo>
                  <a:pt x="197420" y="139377"/>
                </a:lnTo>
                <a:lnTo>
                  <a:pt x="183498" y="133570"/>
                </a:lnTo>
                <a:lnTo>
                  <a:pt x="168399" y="134731"/>
                </a:lnTo>
                <a:lnTo>
                  <a:pt x="152138" y="140539"/>
                </a:lnTo>
                <a:lnTo>
                  <a:pt x="135877" y="150992"/>
                </a:lnTo>
                <a:lnTo>
                  <a:pt x="119617" y="164930"/>
                </a:lnTo>
                <a:lnTo>
                  <a:pt x="102194" y="181191"/>
                </a:lnTo>
                <a:lnTo>
                  <a:pt x="87095" y="199774"/>
                </a:lnTo>
                <a:lnTo>
                  <a:pt x="71996" y="219503"/>
                </a:lnTo>
                <a:lnTo>
                  <a:pt x="56896" y="239248"/>
                </a:lnTo>
                <a:lnTo>
                  <a:pt x="44136" y="258994"/>
                </a:lnTo>
                <a:lnTo>
                  <a:pt x="31360" y="277577"/>
                </a:lnTo>
                <a:lnTo>
                  <a:pt x="20906" y="293838"/>
                </a:lnTo>
                <a:lnTo>
                  <a:pt x="12776" y="307776"/>
                </a:lnTo>
                <a:lnTo>
                  <a:pt x="6968" y="319391"/>
                </a:lnTo>
                <a:lnTo>
                  <a:pt x="2322" y="325198"/>
                </a:lnTo>
                <a:lnTo>
                  <a:pt x="0" y="328682"/>
                </a:lnTo>
                <a:lnTo>
                  <a:pt x="0" y="343782"/>
                </a:lnTo>
                <a:lnTo>
                  <a:pt x="2322" y="358881"/>
                </a:lnTo>
                <a:lnTo>
                  <a:pt x="6968" y="377465"/>
                </a:lnTo>
                <a:lnTo>
                  <a:pt x="16260" y="398371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570781" y="3735181"/>
            <a:ext cx="1277554" cy="781628"/>
          </a:xfrm>
          <a:custGeom>
            <a:avLst/>
            <a:gdLst/>
            <a:ahLst/>
            <a:cxnLst/>
            <a:rect l="l" t="t" r="r" b="b"/>
            <a:pathLst>
              <a:path w="1277554" h="781628">
                <a:moveTo>
                  <a:pt x="3484" y="350751"/>
                </a:moveTo>
                <a:lnTo>
                  <a:pt x="9291" y="368173"/>
                </a:lnTo>
                <a:lnTo>
                  <a:pt x="18583" y="387918"/>
                </a:lnTo>
                <a:lnTo>
                  <a:pt x="29037" y="409986"/>
                </a:lnTo>
                <a:lnTo>
                  <a:pt x="42958" y="434377"/>
                </a:lnTo>
                <a:lnTo>
                  <a:pt x="58058" y="461091"/>
                </a:lnTo>
                <a:lnTo>
                  <a:pt x="75480" y="487789"/>
                </a:lnTo>
                <a:lnTo>
                  <a:pt x="95225" y="515665"/>
                </a:lnTo>
                <a:lnTo>
                  <a:pt x="114971" y="543540"/>
                </a:lnTo>
                <a:lnTo>
                  <a:pt x="137039" y="572577"/>
                </a:lnTo>
                <a:lnTo>
                  <a:pt x="160269" y="600453"/>
                </a:lnTo>
                <a:lnTo>
                  <a:pt x="184644" y="627167"/>
                </a:lnTo>
                <a:lnTo>
                  <a:pt x="210196" y="653881"/>
                </a:lnTo>
                <a:lnTo>
                  <a:pt x="235749" y="678272"/>
                </a:lnTo>
                <a:lnTo>
                  <a:pt x="261302" y="701502"/>
                </a:lnTo>
                <a:lnTo>
                  <a:pt x="290339" y="722408"/>
                </a:lnTo>
                <a:lnTo>
                  <a:pt x="321683" y="738669"/>
                </a:lnTo>
                <a:lnTo>
                  <a:pt x="355366" y="752607"/>
                </a:lnTo>
                <a:lnTo>
                  <a:pt x="392534" y="761899"/>
                </a:lnTo>
                <a:lnTo>
                  <a:pt x="430863" y="768868"/>
                </a:lnTo>
                <a:lnTo>
                  <a:pt x="470337" y="774659"/>
                </a:lnTo>
                <a:lnTo>
                  <a:pt x="512151" y="776982"/>
                </a:lnTo>
                <a:lnTo>
                  <a:pt x="555126" y="778143"/>
                </a:lnTo>
                <a:lnTo>
                  <a:pt x="599246" y="778143"/>
                </a:lnTo>
                <a:lnTo>
                  <a:pt x="644544" y="776982"/>
                </a:lnTo>
                <a:lnTo>
                  <a:pt x="688681" y="775820"/>
                </a:lnTo>
                <a:lnTo>
                  <a:pt x="733962" y="774659"/>
                </a:lnTo>
                <a:lnTo>
                  <a:pt x="779260" y="773497"/>
                </a:lnTo>
                <a:lnTo>
                  <a:pt x="824558" y="774659"/>
                </a:lnTo>
                <a:lnTo>
                  <a:pt x="868679" y="775820"/>
                </a:lnTo>
                <a:lnTo>
                  <a:pt x="911686" y="779305"/>
                </a:lnTo>
                <a:lnTo>
                  <a:pt x="952338" y="781628"/>
                </a:lnTo>
                <a:lnTo>
                  <a:pt x="990570" y="780466"/>
                </a:lnTo>
                <a:lnTo>
                  <a:pt x="1026706" y="776982"/>
                </a:lnTo>
                <a:lnTo>
                  <a:pt x="1059130" y="768868"/>
                </a:lnTo>
                <a:lnTo>
                  <a:pt x="1089297" y="757253"/>
                </a:lnTo>
                <a:lnTo>
                  <a:pt x="1116075" y="742154"/>
                </a:lnTo>
                <a:lnTo>
                  <a:pt x="1141564" y="722408"/>
                </a:lnTo>
                <a:lnTo>
                  <a:pt x="1164793" y="700340"/>
                </a:lnTo>
                <a:lnTo>
                  <a:pt x="1184635" y="673626"/>
                </a:lnTo>
                <a:lnTo>
                  <a:pt x="1203187" y="643428"/>
                </a:lnTo>
                <a:lnTo>
                  <a:pt x="1219480" y="608583"/>
                </a:lnTo>
                <a:lnTo>
                  <a:pt x="1234483" y="570254"/>
                </a:lnTo>
                <a:lnTo>
                  <a:pt x="1246097" y="527280"/>
                </a:lnTo>
                <a:lnTo>
                  <a:pt x="1257712" y="479675"/>
                </a:lnTo>
                <a:lnTo>
                  <a:pt x="1267069" y="428570"/>
                </a:lnTo>
                <a:lnTo>
                  <a:pt x="1274005" y="372819"/>
                </a:lnTo>
                <a:lnTo>
                  <a:pt x="1277554" y="324037"/>
                </a:lnTo>
                <a:lnTo>
                  <a:pt x="1274005" y="279900"/>
                </a:lnTo>
                <a:lnTo>
                  <a:pt x="1265940" y="240410"/>
                </a:lnTo>
                <a:lnTo>
                  <a:pt x="1251905" y="204404"/>
                </a:lnTo>
                <a:lnTo>
                  <a:pt x="1234483" y="173060"/>
                </a:lnTo>
                <a:lnTo>
                  <a:pt x="1212382" y="145185"/>
                </a:lnTo>
                <a:lnTo>
                  <a:pt x="1186894" y="120794"/>
                </a:lnTo>
                <a:lnTo>
                  <a:pt x="1158986" y="98725"/>
                </a:lnTo>
                <a:lnTo>
                  <a:pt x="1128820" y="80142"/>
                </a:lnTo>
                <a:lnTo>
                  <a:pt x="1096233" y="63881"/>
                </a:lnTo>
                <a:lnTo>
                  <a:pt x="1063809" y="49943"/>
                </a:lnTo>
                <a:lnTo>
                  <a:pt x="1028964" y="38328"/>
                </a:lnTo>
                <a:lnTo>
                  <a:pt x="995249" y="27875"/>
                </a:lnTo>
                <a:lnTo>
                  <a:pt x="960404" y="18583"/>
                </a:lnTo>
                <a:lnTo>
                  <a:pt x="927979" y="11614"/>
                </a:lnTo>
                <a:lnTo>
                  <a:pt x="895393" y="4645"/>
                </a:lnTo>
                <a:lnTo>
                  <a:pt x="866372" y="1161"/>
                </a:lnTo>
                <a:lnTo>
                  <a:pt x="852434" y="0"/>
                </a:lnTo>
                <a:lnTo>
                  <a:pt x="838496" y="1161"/>
                </a:lnTo>
                <a:lnTo>
                  <a:pt x="824558" y="2322"/>
                </a:lnTo>
                <a:lnTo>
                  <a:pt x="810621" y="3484"/>
                </a:lnTo>
                <a:lnTo>
                  <a:pt x="797844" y="6968"/>
                </a:lnTo>
                <a:lnTo>
                  <a:pt x="785068" y="9291"/>
                </a:lnTo>
                <a:lnTo>
                  <a:pt x="763000" y="16260"/>
                </a:lnTo>
                <a:lnTo>
                  <a:pt x="740931" y="27875"/>
                </a:lnTo>
                <a:lnTo>
                  <a:pt x="720041" y="41813"/>
                </a:lnTo>
                <a:lnTo>
                  <a:pt x="700295" y="59235"/>
                </a:lnTo>
                <a:lnTo>
                  <a:pt x="680550" y="78980"/>
                </a:lnTo>
                <a:lnTo>
                  <a:pt x="661966" y="101048"/>
                </a:lnTo>
                <a:lnTo>
                  <a:pt x="643383" y="124278"/>
                </a:lnTo>
                <a:lnTo>
                  <a:pt x="625960" y="149831"/>
                </a:lnTo>
                <a:lnTo>
                  <a:pt x="608538" y="176545"/>
                </a:lnTo>
                <a:lnTo>
                  <a:pt x="592277" y="203243"/>
                </a:lnTo>
                <a:lnTo>
                  <a:pt x="576032" y="231118"/>
                </a:lnTo>
                <a:lnTo>
                  <a:pt x="559772" y="258994"/>
                </a:lnTo>
                <a:lnTo>
                  <a:pt x="544672" y="285708"/>
                </a:lnTo>
                <a:lnTo>
                  <a:pt x="528412" y="312422"/>
                </a:lnTo>
                <a:lnTo>
                  <a:pt x="513312" y="337974"/>
                </a:lnTo>
                <a:lnTo>
                  <a:pt x="498213" y="362365"/>
                </a:lnTo>
                <a:lnTo>
                  <a:pt x="488921" y="375142"/>
                </a:lnTo>
                <a:lnTo>
                  <a:pt x="479629" y="385595"/>
                </a:lnTo>
                <a:lnTo>
                  <a:pt x="469176" y="393725"/>
                </a:lnTo>
                <a:lnTo>
                  <a:pt x="458722" y="400694"/>
                </a:lnTo>
                <a:lnTo>
                  <a:pt x="448285" y="406502"/>
                </a:lnTo>
                <a:lnTo>
                  <a:pt x="436670" y="411148"/>
                </a:lnTo>
                <a:lnTo>
                  <a:pt x="426217" y="414632"/>
                </a:lnTo>
                <a:lnTo>
                  <a:pt x="414602" y="418116"/>
                </a:lnTo>
                <a:lnTo>
                  <a:pt x="393695" y="421601"/>
                </a:lnTo>
                <a:lnTo>
                  <a:pt x="372788" y="418116"/>
                </a:lnTo>
                <a:lnTo>
                  <a:pt x="354205" y="409986"/>
                </a:lnTo>
                <a:lnTo>
                  <a:pt x="336782" y="398371"/>
                </a:lnTo>
                <a:lnTo>
                  <a:pt x="320521" y="382111"/>
                </a:lnTo>
                <a:lnTo>
                  <a:pt x="305438" y="362365"/>
                </a:lnTo>
                <a:lnTo>
                  <a:pt x="290339" y="340297"/>
                </a:lnTo>
                <a:lnTo>
                  <a:pt x="276401" y="317068"/>
                </a:lnTo>
                <a:lnTo>
                  <a:pt x="263625" y="292677"/>
                </a:lnTo>
                <a:lnTo>
                  <a:pt x="250848" y="267124"/>
                </a:lnTo>
                <a:lnTo>
                  <a:pt x="239234" y="242733"/>
                </a:lnTo>
                <a:lnTo>
                  <a:pt x="227619" y="218342"/>
                </a:lnTo>
                <a:lnTo>
                  <a:pt x="216004" y="196274"/>
                </a:lnTo>
                <a:lnTo>
                  <a:pt x="204389" y="176545"/>
                </a:lnTo>
                <a:lnTo>
                  <a:pt x="193936" y="159122"/>
                </a:lnTo>
                <a:lnTo>
                  <a:pt x="183482" y="145185"/>
                </a:lnTo>
                <a:lnTo>
                  <a:pt x="155623" y="128924"/>
                </a:lnTo>
                <a:lnTo>
                  <a:pt x="126585" y="135893"/>
                </a:lnTo>
                <a:lnTo>
                  <a:pt x="97548" y="160284"/>
                </a:lnTo>
                <a:lnTo>
                  <a:pt x="70834" y="195112"/>
                </a:lnTo>
                <a:lnTo>
                  <a:pt x="45281" y="234603"/>
                </a:lnTo>
                <a:lnTo>
                  <a:pt x="25552" y="271770"/>
                </a:lnTo>
                <a:lnTo>
                  <a:pt x="9291" y="301968"/>
                </a:lnTo>
                <a:lnTo>
                  <a:pt x="1161" y="317068"/>
                </a:lnTo>
                <a:lnTo>
                  <a:pt x="0" y="320552"/>
                </a:lnTo>
                <a:lnTo>
                  <a:pt x="0" y="335651"/>
                </a:lnTo>
                <a:lnTo>
                  <a:pt x="3484" y="350751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588204" y="3764218"/>
            <a:ext cx="1236902" cy="737508"/>
          </a:xfrm>
          <a:custGeom>
            <a:avLst/>
            <a:gdLst/>
            <a:ahLst/>
            <a:cxnLst/>
            <a:rect l="l" t="t" r="r" b="b"/>
            <a:pathLst>
              <a:path w="1236902" h="737508">
                <a:moveTo>
                  <a:pt x="2322" y="328682"/>
                </a:moveTo>
                <a:lnTo>
                  <a:pt x="6968" y="342620"/>
                </a:lnTo>
                <a:lnTo>
                  <a:pt x="13937" y="358881"/>
                </a:lnTo>
                <a:lnTo>
                  <a:pt x="24375" y="377465"/>
                </a:lnTo>
                <a:lnTo>
                  <a:pt x="35989" y="398371"/>
                </a:lnTo>
                <a:lnTo>
                  <a:pt x="48766" y="420439"/>
                </a:lnTo>
                <a:lnTo>
                  <a:pt x="65027" y="444831"/>
                </a:lnTo>
                <a:lnTo>
                  <a:pt x="82449" y="469206"/>
                </a:lnTo>
                <a:lnTo>
                  <a:pt x="99871" y="494758"/>
                </a:lnTo>
                <a:lnTo>
                  <a:pt x="120778" y="520311"/>
                </a:lnTo>
                <a:lnTo>
                  <a:pt x="141685" y="547025"/>
                </a:lnTo>
                <a:lnTo>
                  <a:pt x="163737" y="572577"/>
                </a:lnTo>
                <a:lnTo>
                  <a:pt x="185805" y="598130"/>
                </a:lnTo>
                <a:lnTo>
                  <a:pt x="209035" y="622521"/>
                </a:lnTo>
                <a:lnTo>
                  <a:pt x="233426" y="644589"/>
                </a:lnTo>
                <a:lnTo>
                  <a:pt x="257817" y="666657"/>
                </a:lnTo>
                <a:lnTo>
                  <a:pt x="285693" y="686402"/>
                </a:lnTo>
                <a:lnTo>
                  <a:pt x="315876" y="702663"/>
                </a:lnTo>
                <a:lnTo>
                  <a:pt x="348397" y="714278"/>
                </a:lnTo>
                <a:lnTo>
                  <a:pt x="383242" y="723570"/>
                </a:lnTo>
                <a:lnTo>
                  <a:pt x="420409" y="730539"/>
                </a:lnTo>
                <a:lnTo>
                  <a:pt x="459884" y="734023"/>
                </a:lnTo>
                <a:lnTo>
                  <a:pt x="499374" y="736346"/>
                </a:lnTo>
                <a:lnTo>
                  <a:pt x="541188" y="737508"/>
                </a:lnTo>
                <a:lnTo>
                  <a:pt x="582985" y="736346"/>
                </a:lnTo>
                <a:lnTo>
                  <a:pt x="625960" y="735185"/>
                </a:lnTo>
                <a:lnTo>
                  <a:pt x="668935" y="734023"/>
                </a:lnTo>
                <a:lnTo>
                  <a:pt x="713056" y="731700"/>
                </a:lnTo>
                <a:lnTo>
                  <a:pt x="756031" y="731700"/>
                </a:lnTo>
                <a:lnTo>
                  <a:pt x="797844" y="730539"/>
                </a:lnTo>
                <a:lnTo>
                  <a:pt x="840819" y="731700"/>
                </a:lnTo>
                <a:lnTo>
                  <a:pt x="881455" y="735185"/>
                </a:lnTo>
                <a:lnTo>
                  <a:pt x="920881" y="737508"/>
                </a:lnTo>
                <a:lnTo>
                  <a:pt x="958146" y="737508"/>
                </a:lnTo>
                <a:lnTo>
                  <a:pt x="991861" y="734023"/>
                </a:lnTo>
                <a:lnTo>
                  <a:pt x="1023157" y="727054"/>
                </a:lnTo>
                <a:lnTo>
                  <a:pt x="1052194" y="716601"/>
                </a:lnTo>
                <a:lnTo>
                  <a:pt x="1078811" y="703825"/>
                </a:lnTo>
                <a:lnTo>
                  <a:pt x="1104461" y="686402"/>
                </a:lnTo>
                <a:lnTo>
                  <a:pt x="1126561" y="665496"/>
                </a:lnTo>
                <a:lnTo>
                  <a:pt x="1146242" y="641105"/>
                </a:lnTo>
                <a:lnTo>
                  <a:pt x="1164793" y="613229"/>
                </a:lnTo>
                <a:lnTo>
                  <a:pt x="1181086" y="581869"/>
                </a:lnTo>
                <a:lnTo>
                  <a:pt x="1194960" y="544702"/>
                </a:lnTo>
                <a:lnTo>
                  <a:pt x="1207865" y="505211"/>
                </a:lnTo>
                <a:lnTo>
                  <a:pt x="1218190" y="461075"/>
                </a:lnTo>
                <a:lnTo>
                  <a:pt x="1227546" y="412309"/>
                </a:lnTo>
                <a:lnTo>
                  <a:pt x="1234483" y="358881"/>
                </a:lnTo>
                <a:lnTo>
                  <a:pt x="1236902" y="311260"/>
                </a:lnTo>
                <a:lnTo>
                  <a:pt x="1234483" y="268285"/>
                </a:lnTo>
                <a:lnTo>
                  <a:pt x="1225288" y="228795"/>
                </a:lnTo>
                <a:lnTo>
                  <a:pt x="1212382" y="193951"/>
                </a:lnTo>
                <a:lnTo>
                  <a:pt x="1193831" y="163752"/>
                </a:lnTo>
                <a:lnTo>
                  <a:pt x="1171730" y="135893"/>
                </a:lnTo>
                <a:lnTo>
                  <a:pt x="1147371" y="112663"/>
                </a:lnTo>
                <a:lnTo>
                  <a:pt x="1119463" y="91756"/>
                </a:lnTo>
                <a:lnTo>
                  <a:pt x="1089297" y="73173"/>
                </a:lnTo>
                <a:lnTo>
                  <a:pt x="1058001" y="58074"/>
                </a:lnTo>
                <a:lnTo>
                  <a:pt x="1025415" y="45297"/>
                </a:lnTo>
                <a:lnTo>
                  <a:pt x="991861" y="33682"/>
                </a:lnTo>
                <a:lnTo>
                  <a:pt x="958146" y="24391"/>
                </a:lnTo>
                <a:lnTo>
                  <a:pt x="925559" y="15099"/>
                </a:lnTo>
                <a:lnTo>
                  <a:pt x="893135" y="8130"/>
                </a:lnTo>
                <a:lnTo>
                  <a:pt x="862871" y="2322"/>
                </a:lnTo>
                <a:lnTo>
                  <a:pt x="848950" y="0"/>
                </a:lnTo>
                <a:lnTo>
                  <a:pt x="821074" y="0"/>
                </a:lnTo>
                <a:lnTo>
                  <a:pt x="808298" y="1161"/>
                </a:lnTo>
                <a:lnTo>
                  <a:pt x="794360" y="3484"/>
                </a:lnTo>
                <a:lnTo>
                  <a:pt x="781583" y="5807"/>
                </a:lnTo>
                <a:lnTo>
                  <a:pt x="768807" y="9291"/>
                </a:lnTo>
                <a:lnTo>
                  <a:pt x="756031" y="13937"/>
                </a:lnTo>
                <a:lnTo>
                  <a:pt x="735124" y="23229"/>
                </a:lnTo>
                <a:lnTo>
                  <a:pt x="714217" y="36005"/>
                </a:lnTo>
                <a:lnTo>
                  <a:pt x="694488" y="52266"/>
                </a:lnTo>
                <a:lnTo>
                  <a:pt x="674743" y="70850"/>
                </a:lnTo>
                <a:lnTo>
                  <a:pt x="656159" y="90595"/>
                </a:lnTo>
                <a:lnTo>
                  <a:pt x="638737" y="113825"/>
                </a:lnTo>
                <a:lnTo>
                  <a:pt x="621314" y="138216"/>
                </a:lnTo>
                <a:lnTo>
                  <a:pt x="603892" y="162591"/>
                </a:lnTo>
                <a:lnTo>
                  <a:pt x="587631" y="189305"/>
                </a:lnTo>
                <a:lnTo>
                  <a:pt x="571387" y="216019"/>
                </a:lnTo>
                <a:lnTo>
                  <a:pt x="555126" y="242733"/>
                </a:lnTo>
                <a:lnTo>
                  <a:pt x="540026" y="268285"/>
                </a:lnTo>
                <a:lnTo>
                  <a:pt x="523766" y="295000"/>
                </a:lnTo>
                <a:lnTo>
                  <a:pt x="508666" y="319391"/>
                </a:lnTo>
                <a:lnTo>
                  <a:pt x="494728" y="343782"/>
                </a:lnTo>
                <a:lnTo>
                  <a:pt x="479629" y="365850"/>
                </a:lnTo>
                <a:lnTo>
                  <a:pt x="470337" y="377465"/>
                </a:lnTo>
                <a:lnTo>
                  <a:pt x="459884" y="387918"/>
                </a:lnTo>
                <a:lnTo>
                  <a:pt x="449430" y="397210"/>
                </a:lnTo>
                <a:lnTo>
                  <a:pt x="438977" y="403017"/>
                </a:lnTo>
                <a:lnTo>
                  <a:pt x="427378" y="407663"/>
                </a:lnTo>
                <a:lnTo>
                  <a:pt x="416925" y="409986"/>
                </a:lnTo>
                <a:lnTo>
                  <a:pt x="404149" y="411148"/>
                </a:lnTo>
                <a:lnTo>
                  <a:pt x="392534" y="408825"/>
                </a:lnTo>
                <a:lnTo>
                  <a:pt x="372788" y="401856"/>
                </a:lnTo>
                <a:lnTo>
                  <a:pt x="354205" y="392564"/>
                </a:lnTo>
                <a:lnTo>
                  <a:pt x="335621" y="378626"/>
                </a:lnTo>
                <a:lnTo>
                  <a:pt x="318199" y="363527"/>
                </a:lnTo>
                <a:lnTo>
                  <a:pt x="301938" y="346105"/>
                </a:lnTo>
                <a:lnTo>
                  <a:pt x="285693" y="326359"/>
                </a:lnTo>
                <a:lnTo>
                  <a:pt x="269432" y="306614"/>
                </a:lnTo>
                <a:lnTo>
                  <a:pt x="255494" y="284546"/>
                </a:lnTo>
                <a:lnTo>
                  <a:pt x="240395" y="263640"/>
                </a:lnTo>
                <a:lnTo>
                  <a:pt x="226457" y="241571"/>
                </a:lnTo>
                <a:lnTo>
                  <a:pt x="213681" y="220665"/>
                </a:lnTo>
                <a:lnTo>
                  <a:pt x="200904" y="200920"/>
                </a:lnTo>
                <a:lnTo>
                  <a:pt x="188128" y="181174"/>
                </a:lnTo>
                <a:lnTo>
                  <a:pt x="177675" y="164914"/>
                </a:lnTo>
                <a:lnTo>
                  <a:pt x="166060" y="149831"/>
                </a:lnTo>
                <a:lnTo>
                  <a:pt x="155623" y="138216"/>
                </a:lnTo>
                <a:lnTo>
                  <a:pt x="128908" y="123116"/>
                </a:lnTo>
                <a:lnTo>
                  <a:pt x="102194" y="131247"/>
                </a:lnTo>
                <a:lnTo>
                  <a:pt x="76642" y="155638"/>
                </a:lnTo>
                <a:lnTo>
                  <a:pt x="54573" y="190466"/>
                </a:lnTo>
                <a:lnTo>
                  <a:pt x="34828" y="228795"/>
                </a:lnTo>
                <a:lnTo>
                  <a:pt x="18583" y="265962"/>
                </a:lnTo>
                <a:lnTo>
                  <a:pt x="6968" y="293838"/>
                </a:lnTo>
                <a:lnTo>
                  <a:pt x="1161" y="307776"/>
                </a:lnTo>
                <a:lnTo>
                  <a:pt x="0" y="312422"/>
                </a:lnTo>
                <a:lnTo>
                  <a:pt x="0" y="318229"/>
                </a:lnTo>
                <a:lnTo>
                  <a:pt x="2322" y="328682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605626" y="3789770"/>
            <a:ext cx="1196250" cy="696856"/>
          </a:xfrm>
          <a:custGeom>
            <a:avLst/>
            <a:gdLst/>
            <a:ahLst/>
            <a:cxnLst/>
            <a:rect l="l" t="t" r="r" b="b"/>
            <a:pathLst>
              <a:path w="1196250" h="696856">
                <a:moveTo>
                  <a:pt x="1161" y="300807"/>
                </a:moveTo>
                <a:lnTo>
                  <a:pt x="0" y="305453"/>
                </a:lnTo>
                <a:lnTo>
                  <a:pt x="0" y="311260"/>
                </a:lnTo>
                <a:lnTo>
                  <a:pt x="2322" y="321714"/>
                </a:lnTo>
                <a:lnTo>
                  <a:pt x="8114" y="334490"/>
                </a:lnTo>
                <a:lnTo>
                  <a:pt x="16244" y="350751"/>
                </a:lnTo>
                <a:lnTo>
                  <a:pt x="25536" y="367011"/>
                </a:lnTo>
                <a:lnTo>
                  <a:pt x="38312" y="386756"/>
                </a:lnTo>
                <a:lnTo>
                  <a:pt x="52250" y="407663"/>
                </a:lnTo>
                <a:lnTo>
                  <a:pt x="67350" y="428554"/>
                </a:lnTo>
                <a:lnTo>
                  <a:pt x="84772" y="451783"/>
                </a:lnTo>
                <a:lnTo>
                  <a:pt x="103356" y="475013"/>
                </a:lnTo>
                <a:lnTo>
                  <a:pt x="123101" y="498243"/>
                </a:lnTo>
                <a:lnTo>
                  <a:pt x="142830" y="522634"/>
                </a:lnTo>
                <a:lnTo>
                  <a:pt x="164898" y="545863"/>
                </a:lnTo>
                <a:lnTo>
                  <a:pt x="186967" y="569093"/>
                </a:lnTo>
                <a:lnTo>
                  <a:pt x="209035" y="591161"/>
                </a:lnTo>
                <a:lnTo>
                  <a:pt x="232265" y="613229"/>
                </a:lnTo>
                <a:lnTo>
                  <a:pt x="255494" y="632974"/>
                </a:lnTo>
                <a:lnTo>
                  <a:pt x="282192" y="651558"/>
                </a:lnTo>
                <a:lnTo>
                  <a:pt x="311230" y="666657"/>
                </a:lnTo>
                <a:lnTo>
                  <a:pt x="342590" y="678272"/>
                </a:lnTo>
                <a:lnTo>
                  <a:pt x="375111" y="686402"/>
                </a:lnTo>
                <a:lnTo>
                  <a:pt x="411117" y="692210"/>
                </a:lnTo>
                <a:lnTo>
                  <a:pt x="448269" y="695694"/>
                </a:lnTo>
                <a:lnTo>
                  <a:pt x="486598" y="696856"/>
                </a:lnTo>
                <a:lnTo>
                  <a:pt x="526089" y="696856"/>
                </a:lnTo>
                <a:lnTo>
                  <a:pt x="566724" y="695694"/>
                </a:lnTo>
                <a:lnTo>
                  <a:pt x="607376" y="694533"/>
                </a:lnTo>
                <a:lnTo>
                  <a:pt x="649190" y="692210"/>
                </a:lnTo>
                <a:lnTo>
                  <a:pt x="691004" y="691048"/>
                </a:lnTo>
                <a:lnTo>
                  <a:pt x="731639" y="689887"/>
                </a:lnTo>
                <a:lnTo>
                  <a:pt x="772291" y="689887"/>
                </a:lnTo>
                <a:lnTo>
                  <a:pt x="812944" y="691048"/>
                </a:lnTo>
                <a:lnTo>
                  <a:pt x="852418" y="693371"/>
                </a:lnTo>
                <a:lnTo>
                  <a:pt x="889586" y="695694"/>
                </a:lnTo>
                <a:lnTo>
                  <a:pt x="925559" y="695694"/>
                </a:lnTo>
                <a:lnTo>
                  <a:pt x="958146" y="693371"/>
                </a:lnTo>
                <a:lnTo>
                  <a:pt x="988312" y="687564"/>
                </a:lnTo>
                <a:lnTo>
                  <a:pt x="1016220" y="678272"/>
                </a:lnTo>
                <a:lnTo>
                  <a:pt x="1042837" y="666657"/>
                </a:lnTo>
                <a:lnTo>
                  <a:pt x="1066067" y="651558"/>
                </a:lnTo>
                <a:lnTo>
                  <a:pt x="1088168" y="632974"/>
                </a:lnTo>
                <a:lnTo>
                  <a:pt x="1107848" y="610906"/>
                </a:lnTo>
                <a:lnTo>
                  <a:pt x="1126561" y="585354"/>
                </a:lnTo>
                <a:lnTo>
                  <a:pt x="1141564" y="555155"/>
                </a:lnTo>
                <a:lnTo>
                  <a:pt x="1155598" y="521472"/>
                </a:lnTo>
                <a:lnTo>
                  <a:pt x="1168342" y="484305"/>
                </a:lnTo>
                <a:lnTo>
                  <a:pt x="1178828" y="442491"/>
                </a:lnTo>
                <a:lnTo>
                  <a:pt x="1186894" y="396048"/>
                </a:lnTo>
                <a:lnTo>
                  <a:pt x="1193831" y="346105"/>
                </a:lnTo>
                <a:lnTo>
                  <a:pt x="1196250" y="299645"/>
                </a:lnTo>
                <a:lnTo>
                  <a:pt x="1193831" y="256671"/>
                </a:lnTo>
                <a:lnTo>
                  <a:pt x="1184635" y="219503"/>
                </a:lnTo>
                <a:lnTo>
                  <a:pt x="1171730" y="184659"/>
                </a:lnTo>
                <a:lnTo>
                  <a:pt x="1154308" y="155622"/>
                </a:lnTo>
                <a:lnTo>
                  <a:pt x="1132369" y="128924"/>
                </a:lnTo>
                <a:lnTo>
                  <a:pt x="1107848" y="105694"/>
                </a:lnTo>
                <a:lnTo>
                  <a:pt x="1081231" y="85949"/>
                </a:lnTo>
                <a:lnTo>
                  <a:pt x="1051064" y="68527"/>
                </a:lnTo>
                <a:lnTo>
                  <a:pt x="1020898" y="54589"/>
                </a:lnTo>
                <a:lnTo>
                  <a:pt x="988312" y="41813"/>
                </a:lnTo>
                <a:lnTo>
                  <a:pt x="955726" y="31359"/>
                </a:lnTo>
                <a:lnTo>
                  <a:pt x="923301" y="22068"/>
                </a:lnTo>
                <a:lnTo>
                  <a:pt x="891844" y="15099"/>
                </a:lnTo>
                <a:lnTo>
                  <a:pt x="860548" y="8130"/>
                </a:lnTo>
                <a:lnTo>
                  <a:pt x="831527" y="2322"/>
                </a:lnTo>
                <a:lnTo>
                  <a:pt x="817589" y="0"/>
                </a:lnTo>
                <a:lnTo>
                  <a:pt x="804813" y="0"/>
                </a:lnTo>
                <a:lnTo>
                  <a:pt x="790875" y="1161"/>
                </a:lnTo>
                <a:lnTo>
                  <a:pt x="778099" y="2322"/>
                </a:lnTo>
                <a:lnTo>
                  <a:pt x="765323" y="5807"/>
                </a:lnTo>
                <a:lnTo>
                  <a:pt x="752546" y="10453"/>
                </a:lnTo>
                <a:lnTo>
                  <a:pt x="740931" y="15099"/>
                </a:lnTo>
                <a:lnTo>
                  <a:pt x="728155" y="20906"/>
                </a:lnTo>
                <a:lnTo>
                  <a:pt x="708410" y="32521"/>
                </a:lnTo>
                <a:lnTo>
                  <a:pt x="688681" y="46459"/>
                </a:lnTo>
                <a:lnTo>
                  <a:pt x="670097" y="63881"/>
                </a:lnTo>
                <a:lnTo>
                  <a:pt x="651513" y="83626"/>
                </a:lnTo>
                <a:lnTo>
                  <a:pt x="634091" y="104533"/>
                </a:lnTo>
                <a:lnTo>
                  <a:pt x="615507" y="127762"/>
                </a:lnTo>
                <a:lnTo>
                  <a:pt x="599246" y="152137"/>
                </a:lnTo>
                <a:lnTo>
                  <a:pt x="582985" y="176528"/>
                </a:lnTo>
                <a:lnTo>
                  <a:pt x="566724" y="202081"/>
                </a:lnTo>
                <a:lnTo>
                  <a:pt x="550480" y="228795"/>
                </a:lnTo>
                <a:lnTo>
                  <a:pt x="534219" y="254348"/>
                </a:lnTo>
                <a:lnTo>
                  <a:pt x="519120" y="279900"/>
                </a:lnTo>
                <a:lnTo>
                  <a:pt x="504020" y="304291"/>
                </a:lnTo>
                <a:lnTo>
                  <a:pt x="490082" y="327521"/>
                </a:lnTo>
                <a:lnTo>
                  <a:pt x="474983" y="349589"/>
                </a:lnTo>
                <a:lnTo>
                  <a:pt x="461045" y="370496"/>
                </a:lnTo>
                <a:lnTo>
                  <a:pt x="451753" y="382111"/>
                </a:lnTo>
                <a:lnTo>
                  <a:pt x="441300" y="390241"/>
                </a:lnTo>
                <a:lnTo>
                  <a:pt x="430847" y="396048"/>
                </a:lnTo>
                <a:lnTo>
                  <a:pt x="420393" y="399533"/>
                </a:lnTo>
                <a:lnTo>
                  <a:pt x="408794" y="401856"/>
                </a:lnTo>
                <a:lnTo>
                  <a:pt x="397180" y="403017"/>
                </a:lnTo>
                <a:lnTo>
                  <a:pt x="384403" y="401856"/>
                </a:lnTo>
                <a:lnTo>
                  <a:pt x="371627" y="400694"/>
                </a:lnTo>
                <a:lnTo>
                  <a:pt x="353043" y="396048"/>
                </a:lnTo>
                <a:lnTo>
                  <a:pt x="334459" y="386756"/>
                </a:lnTo>
                <a:lnTo>
                  <a:pt x="315876" y="373980"/>
                </a:lnTo>
                <a:lnTo>
                  <a:pt x="298453" y="358881"/>
                </a:lnTo>
                <a:lnTo>
                  <a:pt x="281031" y="341459"/>
                </a:lnTo>
                <a:lnTo>
                  <a:pt x="263625" y="321714"/>
                </a:lnTo>
                <a:lnTo>
                  <a:pt x="247364" y="300807"/>
                </a:lnTo>
                <a:lnTo>
                  <a:pt x="231103" y="278739"/>
                </a:lnTo>
                <a:lnTo>
                  <a:pt x="216004" y="256671"/>
                </a:lnTo>
                <a:lnTo>
                  <a:pt x="202066" y="234603"/>
                </a:lnTo>
                <a:lnTo>
                  <a:pt x="188128" y="213696"/>
                </a:lnTo>
                <a:lnTo>
                  <a:pt x="174190" y="192789"/>
                </a:lnTo>
                <a:lnTo>
                  <a:pt x="161414" y="174205"/>
                </a:lnTo>
                <a:lnTo>
                  <a:pt x="149799" y="156783"/>
                </a:lnTo>
                <a:lnTo>
                  <a:pt x="139362" y="142846"/>
                </a:lnTo>
                <a:lnTo>
                  <a:pt x="128908" y="132392"/>
                </a:lnTo>
                <a:lnTo>
                  <a:pt x="101033" y="118471"/>
                </a:lnTo>
                <a:lnTo>
                  <a:pt x="76642" y="127762"/>
                </a:lnTo>
                <a:lnTo>
                  <a:pt x="55735" y="152137"/>
                </a:lnTo>
                <a:lnTo>
                  <a:pt x="38312" y="186982"/>
                </a:lnTo>
                <a:lnTo>
                  <a:pt x="23213" y="225311"/>
                </a:lnTo>
                <a:lnTo>
                  <a:pt x="12760" y="260155"/>
                </a:lnTo>
                <a:lnTo>
                  <a:pt x="4629" y="288031"/>
                </a:lnTo>
                <a:lnTo>
                  <a:pt x="1161" y="300807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621871" y="3815323"/>
            <a:ext cx="1157905" cy="658527"/>
          </a:xfrm>
          <a:custGeom>
            <a:avLst/>
            <a:gdLst/>
            <a:ahLst/>
            <a:cxnLst/>
            <a:rect l="l" t="t" r="r" b="b"/>
            <a:pathLst>
              <a:path w="1157905" h="658527">
                <a:moveTo>
                  <a:pt x="1161" y="306614"/>
                </a:moveTo>
                <a:lnTo>
                  <a:pt x="4645" y="317068"/>
                </a:lnTo>
                <a:lnTo>
                  <a:pt x="10453" y="328682"/>
                </a:lnTo>
                <a:lnTo>
                  <a:pt x="18583" y="343782"/>
                </a:lnTo>
                <a:lnTo>
                  <a:pt x="29037" y="358881"/>
                </a:lnTo>
                <a:lnTo>
                  <a:pt x="41813" y="376303"/>
                </a:lnTo>
                <a:lnTo>
                  <a:pt x="55751" y="394887"/>
                </a:lnTo>
                <a:lnTo>
                  <a:pt x="70850" y="414616"/>
                </a:lnTo>
                <a:lnTo>
                  <a:pt x="88273" y="435523"/>
                </a:lnTo>
                <a:lnTo>
                  <a:pt x="106856" y="456429"/>
                </a:lnTo>
                <a:lnTo>
                  <a:pt x="126585" y="477336"/>
                </a:lnTo>
                <a:lnTo>
                  <a:pt x="146331" y="499404"/>
                </a:lnTo>
                <a:lnTo>
                  <a:pt x="167237" y="520311"/>
                </a:lnTo>
                <a:lnTo>
                  <a:pt x="189306" y="541217"/>
                </a:lnTo>
                <a:lnTo>
                  <a:pt x="211374" y="562124"/>
                </a:lnTo>
                <a:lnTo>
                  <a:pt x="232281" y="581869"/>
                </a:lnTo>
                <a:lnTo>
                  <a:pt x="254349" y="600453"/>
                </a:lnTo>
                <a:lnTo>
                  <a:pt x="278724" y="617875"/>
                </a:lnTo>
                <a:lnTo>
                  <a:pt x="306600" y="631813"/>
                </a:lnTo>
                <a:lnTo>
                  <a:pt x="336798" y="642266"/>
                </a:lnTo>
                <a:lnTo>
                  <a:pt x="368159" y="650397"/>
                </a:lnTo>
                <a:lnTo>
                  <a:pt x="401842" y="655042"/>
                </a:lnTo>
                <a:lnTo>
                  <a:pt x="437832" y="657365"/>
                </a:lnTo>
                <a:lnTo>
                  <a:pt x="474999" y="658527"/>
                </a:lnTo>
                <a:lnTo>
                  <a:pt x="512167" y="658527"/>
                </a:lnTo>
                <a:lnTo>
                  <a:pt x="551641" y="656204"/>
                </a:lnTo>
                <a:lnTo>
                  <a:pt x="589970" y="655042"/>
                </a:lnTo>
                <a:lnTo>
                  <a:pt x="630622" y="652719"/>
                </a:lnTo>
                <a:lnTo>
                  <a:pt x="670113" y="650397"/>
                </a:lnTo>
                <a:lnTo>
                  <a:pt x="709587" y="648074"/>
                </a:lnTo>
                <a:lnTo>
                  <a:pt x="749078" y="648074"/>
                </a:lnTo>
                <a:lnTo>
                  <a:pt x="787407" y="649235"/>
                </a:lnTo>
                <a:lnTo>
                  <a:pt x="824558" y="651558"/>
                </a:lnTo>
                <a:lnTo>
                  <a:pt x="860597" y="653881"/>
                </a:lnTo>
                <a:lnTo>
                  <a:pt x="894312" y="655042"/>
                </a:lnTo>
                <a:lnTo>
                  <a:pt x="925608" y="652719"/>
                </a:lnTo>
                <a:lnTo>
                  <a:pt x="954645" y="648074"/>
                </a:lnTo>
                <a:lnTo>
                  <a:pt x="982553" y="641105"/>
                </a:lnTo>
                <a:lnTo>
                  <a:pt x="1006912" y="630651"/>
                </a:lnTo>
                <a:lnTo>
                  <a:pt x="1030142" y="616714"/>
                </a:lnTo>
                <a:lnTo>
                  <a:pt x="1052242" y="600453"/>
                </a:lnTo>
                <a:lnTo>
                  <a:pt x="1070794" y="580708"/>
                </a:lnTo>
                <a:lnTo>
                  <a:pt x="1089345" y="557478"/>
                </a:lnTo>
                <a:lnTo>
                  <a:pt x="1104509" y="530764"/>
                </a:lnTo>
                <a:lnTo>
                  <a:pt x="1118382" y="499404"/>
                </a:lnTo>
                <a:lnTo>
                  <a:pt x="1129997" y="464560"/>
                </a:lnTo>
                <a:lnTo>
                  <a:pt x="1140483" y="425069"/>
                </a:lnTo>
                <a:lnTo>
                  <a:pt x="1148549" y="382111"/>
                </a:lnTo>
                <a:lnTo>
                  <a:pt x="1155485" y="334490"/>
                </a:lnTo>
                <a:lnTo>
                  <a:pt x="1157905" y="288031"/>
                </a:lnTo>
                <a:lnTo>
                  <a:pt x="1154356" y="247379"/>
                </a:lnTo>
                <a:lnTo>
                  <a:pt x="1146290" y="210211"/>
                </a:lnTo>
                <a:lnTo>
                  <a:pt x="1132256" y="177690"/>
                </a:lnTo>
                <a:lnTo>
                  <a:pt x="1114833" y="148653"/>
                </a:lnTo>
                <a:lnTo>
                  <a:pt x="1094023" y="123100"/>
                </a:lnTo>
                <a:lnTo>
                  <a:pt x="1069664" y="101048"/>
                </a:lnTo>
                <a:lnTo>
                  <a:pt x="1042886" y="81303"/>
                </a:lnTo>
                <a:lnTo>
                  <a:pt x="1013849" y="65042"/>
                </a:lnTo>
                <a:lnTo>
                  <a:pt x="983682" y="51105"/>
                </a:lnTo>
                <a:lnTo>
                  <a:pt x="952386" y="39490"/>
                </a:lnTo>
                <a:lnTo>
                  <a:pt x="919800" y="29037"/>
                </a:lnTo>
                <a:lnTo>
                  <a:pt x="888505" y="20906"/>
                </a:lnTo>
                <a:lnTo>
                  <a:pt x="858177" y="13937"/>
                </a:lnTo>
                <a:lnTo>
                  <a:pt x="828043" y="8130"/>
                </a:lnTo>
                <a:lnTo>
                  <a:pt x="800183" y="2322"/>
                </a:lnTo>
                <a:lnTo>
                  <a:pt x="787407" y="0"/>
                </a:lnTo>
                <a:lnTo>
                  <a:pt x="774631" y="0"/>
                </a:lnTo>
                <a:lnTo>
                  <a:pt x="761854" y="2322"/>
                </a:lnTo>
                <a:lnTo>
                  <a:pt x="749078" y="4645"/>
                </a:lnTo>
                <a:lnTo>
                  <a:pt x="736302" y="9291"/>
                </a:lnTo>
                <a:lnTo>
                  <a:pt x="724687" y="13937"/>
                </a:lnTo>
                <a:lnTo>
                  <a:pt x="711910" y="20906"/>
                </a:lnTo>
                <a:lnTo>
                  <a:pt x="700295" y="27875"/>
                </a:lnTo>
                <a:lnTo>
                  <a:pt x="681712" y="41813"/>
                </a:lnTo>
                <a:lnTo>
                  <a:pt x="663144" y="58074"/>
                </a:lnTo>
                <a:lnTo>
                  <a:pt x="645722" y="76657"/>
                </a:lnTo>
                <a:lnTo>
                  <a:pt x="628299" y="96402"/>
                </a:lnTo>
                <a:lnTo>
                  <a:pt x="610877" y="118454"/>
                </a:lnTo>
                <a:lnTo>
                  <a:pt x="593455" y="141684"/>
                </a:lnTo>
                <a:lnTo>
                  <a:pt x="577194" y="166075"/>
                </a:lnTo>
                <a:lnTo>
                  <a:pt x="560933" y="191628"/>
                </a:lnTo>
                <a:lnTo>
                  <a:pt x="545834" y="217180"/>
                </a:lnTo>
                <a:lnTo>
                  <a:pt x="529589" y="241571"/>
                </a:lnTo>
                <a:lnTo>
                  <a:pt x="515651" y="267124"/>
                </a:lnTo>
                <a:lnTo>
                  <a:pt x="500552" y="291515"/>
                </a:lnTo>
                <a:lnTo>
                  <a:pt x="485453" y="314745"/>
                </a:lnTo>
                <a:lnTo>
                  <a:pt x="471515" y="336813"/>
                </a:lnTo>
                <a:lnTo>
                  <a:pt x="458738" y="356558"/>
                </a:lnTo>
                <a:lnTo>
                  <a:pt x="444801" y="375142"/>
                </a:lnTo>
                <a:lnTo>
                  <a:pt x="435509" y="385595"/>
                </a:lnTo>
                <a:lnTo>
                  <a:pt x="425055" y="393725"/>
                </a:lnTo>
                <a:lnTo>
                  <a:pt x="413440" y="398371"/>
                </a:lnTo>
                <a:lnTo>
                  <a:pt x="401842" y="400678"/>
                </a:lnTo>
                <a:lnTo>
                  <a:pt x="390227" y="401840"/>
                </a:lnTo>
                <a:lnTo>
                  <a:pt x="377450" y="400678"/>
                </a:lnTo>
                <a:lnTo>
                  <a:pt x="364674" y="397210"/>
                </a:lnTo>
                <a:lnTo>
                  <a:pt x="350736" y="392564"/>
                </a:lnTo>
                <a:lnTo>
                  <a:pt x="332152" y="384434"/>
                </a:lnTo>
                <a:lnTo>
                  <a:pt x="314730" y="372819"/>
                </a:lnTo>
                <a:lnTo>
                  <a:pt x="296146" y="358881"/>
                </a:lnTo>
                <a:lnTo>
                  <a:pt x="278724" y="342620"/>
                </a:lnTo>
                <a:lnTo>
                  <a:pt x="260156" y="324037"/>
                </a:lnTo>
                <a:lnTo>
                  <a:pt x="242734" y="304291"/>
                </a:lnTo>
                <a:lnTo>
                  <a:pt x="225312" y="284546"/>
                </a:lnTo>
                <a:lnTo>
                  <a:pt x="209051" y="262478"/>
                </a:lnTo>
                <a:lnTo>
                  <a:pt x="192790" y="241571"/>
                </a:lnTo>
                <a:lnTo>
                  <a:pt x="177691" y="220665"/>
                </a:lnTo>
                <a:lnTo>
                  <a:pt x="162592" y="200920"/>
                </a:lnTo>
                <a:lnTo>
                  <a:pt x="148654" y="182336"/>
                </a:lnTo>
                <a:lnTo>
                  <a:pt x="135877" y="164914"/>
                </a:lnTo>
                <a:lnTo>
                  <a:pt x="123117" y="150976"/>
                </a:lnTo>
                <a:lnTo>
                  <a:pt x="112664" y="138200"/>
                </a:lnTo>
                <a:lnTo>
                  <a:pt x="102210" y="128908"/>
                </a:lnTo>
                <a:lnTo>
                  <a:pt x="74335" y="116131"/>
                </a:lnTo>
                <a:lnTo>
                  <a:pt x="52266" y="125423"/>
                </a:lnTo>
                <a:lnTo>
                  <a:pt x="36006" y="149814"/>
                </a:lnTo>
                <a:lnTo>
                  <a:pt x="23229" y="183497"/>
                </a:lnTo>
                <a:lnTo>
                  <a:pt x="13937" y="221826"/>
                </a:lnTo>
                <a:lnTo>
                  <a:pt x="8130" y="256671"/>
                </a:lnTo>
                <a:lnTo>
                  <a:pt x="4645" y="282223"/>
                </a:lnTo>
                <a:lnTo>
                  <a:pt x="2322" y="293838"/>
                </a:lnTo>
                <a:lnTo>
                  <a:pt x="1161" y="296161"/>
                </a:lnTo>
                <a:lnTo>
                  <a:pt x="0" y="299645"/>
                </a:lnTo>
                <a:lnTo>
                  <a:pt x="0" y="303130"/>
                </a:lnTo>
                <a:lnTo>
                  <a:pt x="1161" y="306614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640455" y="3842037"/>
            <a:ext cx="1116092" cy="619037"/>
          </a:xfrm>
          <a:custGeom>
            <a:avLst/>
            <a:gdLst/>
            <a:ahLst/>
            <a:cxnLst/>
            <a:rect l="l" t="t" r="r" b="b"/>
            <a:pathLst>
              <a:path w="1116092" h="619037">
                <a:moveTo>
                  <a:pt x="0" y="293838"/>
                </a:moveTo>
                <a:lnTo>
                  <a:pt x="1161" y="303130"/>
                </a:lnTo>
                <a:lnTo>
                  <a:pt x="6968" y="315906"/>
                </a:lnTo>
                <a:lnTo>
                  <a:pt x="15099" y="329844"/>
                </a:lnTo>
                <a:lnTo>
                  <a:pt x="26714" y="344943"/>
                </a:lnTo>
                <a:lnTo>
                  <a:pt x="40652" y="362365"/>
                </a:lnTo>
                <a:lnTo>
                  <a:pt x="55751" y="380933"/>
                </a:lnTo>
                <a:lnTo>
                  <a:pt x="73173" y="400678"/>
                </a:lnTo>
                <a:lnTo>
                  <a:pt x="92918" y="421585"/>
                </a:lnTo>
                <a:lnTo>
                  <a:pt x="113809" y="442491"/>
                </a:lnTo>
                <a:lnTo>
                  <a:pt x="135877" y="463398"/>
                </a:lnTo>
                <a:lnTo>
                  <a:pt x="157946" y="485466"/>
                </a:lnTo>
                <a:lnTo>
                  <a:pt x="181175" y="506373"/>
                </a:lnTo>
                <a:lnTo>
                  <a:pt x="204405" y="527280"/>
                </a:lnTo>
                <a:lnTo>
                  <a:pt x="226473" y="547025"/>
                </a:lnTo>
                <a:lnTo>
                  <a:pt x="249687" y="566770"/>
                </a:lnTo>
                <a:lnTo>
                  <a:pt x="272917" y="583031"/>
                </a:lnTo>
                <a:lnTo>
                  <a:pt x="299631" y="596968"/>
                </a:lnTo>
                <a:lnTo>
                  <a:pt x="328668" y="606260"/>
                </a:lnTo>
                <a:lnTo>
                  <a:pt x="358867" y="613229"/>
                </a:lnTo>
                <a:lnTo>
                  <a:pt x="391372" y="616714"/>
                </a:lnTo>
                <a:lnTo>
                  <a:pt x="425055" y="619037"/>
                </a:lnTo>
                <a:lnTo>
                  <a:pt x="459900" y="619037"/>
                </a:lnTo>
                <a:lnTo>
                  <a:pt x="495906" y="617875"/>
                </a:lnTo>
                <a:lnTo>
                  <a:pt x="533057" y="615552"/>
                </a:lnTo>
                <a:lnTo>
                  <a:pt x="570225" y="613229"/>
                </a:lnTo>
                <a:lnTo>
                  <a:pt x="608554" y="610906"/>
                </a:lnTo>
                <a:lnTo>
                  <a:pt x="645722" y="608583"/>
                </a:lnTo>
                <a:lnTo>
                  <a:pt x="684035" y="606260"/>
                </a:lnTo>
                <a:lnTo>
                  <a:pt x="721202" y="605099"/>
                </a:lnTo>
                <a:lnTo>
                  <a:pt x="757208" y="606260"/>
                </a:lnTo>
                <a:lnTo>
                  <a:pt x="793214" y="608583"/>
                </a:lnTo>
                <a:lnTo>
                  <a:pt x="826881" y="610906"/>
                </a:lnTo>
                <a:lnTo>
                  <a:pt x="859435" y="612068"/>
                </a:lnTo>
                <a:lnTo>
                  <a:pt x="889602" y="610906"/>
                </a:lnTo>
                <a:lnTo>
                  <a:pt x="917510" y="607422"/>
                </a:lnTo>
                <a:lnTo>
                  <a:pt x="944127" y="601614"/>
                </a:lnTo>
                <a:lnTo>
                  <a:pt x="968647" y="592322"/>
                </a:lnTo>
                <a:lnTo>
                  <a:pt x="991877" y="581869"/>
                </a:lnTo>
                <a:lnTo>
                  <a:pt x="1012687" y="566770"/>
                </a:lnTo>
                <a:lnTo>
                  <a:pt x="1031239" y="549348"/>
                </a:lnTo>
                <a:lnTo>
                  <a:pt x="1048661" y="528441"/>
                </a:lnTo>
                <a:lnTo>
                  <a:pt x="1063825" y="504050"/>
                </a:lnTo>
                <a:lnTo>
                  <a:pt x="1077698" y="475013"/>
                </a:lnTo>
                <a:lnTo>
                  <a:pt x="1089313" y="443653"/>
                </a:lnTo>
                <a:lnTo>
                  <a:pt x="1098669" y="406486"/>
                </a:lnTo>
                <a:lnTo>
                  <a:pt x="1106735" y="365850"/>
                </a:lnTo>
                <a:lnTo>
                  <a:pt x="1113672" y="320552"/>
                </a:lnTo>
                <a:lnTo>
                  <a:pt x="1116092" y="275254"/>
                </a:lnTo>
                <a:lnTo>
                  <a:pt x="1112543" y="235764"/>
                </a:lnTo>
                <a:lnTo>
                  <a:pt x="1104477" y="199758"/>
                </a:lnTo>
                <a:lnTo>
                  <a:pt x="1091733" y="167237"/>
                </a:lnTo>
                <a:lnTo>
                  <a:pt x="1074310" y="139361"/>
                </a:lnTo>
                <a:lnTo>
                  <a:pt x="1052210" y="114970"/>
                </a:lnTo>
                <a:lnTo>
                  <a:pt x="1028980" y="94063"/>
                </a:lnTo>
                <a:lnTo>
                  <a:pt x="1002201" y="75496"/>
                </a:lnTo>
                <a:lnTo>
                  <a:pt x="973164" y="60397"/>
                </a:lnTo>
                <a:lnTo>
                  <a:pt x="942998" y="47620"/>
                </a:lnTo>
                <a:lnTo>
                  <a:pt x="912831" y="36005"/>
                </a:lnTo>
                <a:lnTo>
                  <a:pt x="881536" y="26714"/>
                </a:lnTo>
                <a:lnTo>
                  <a:pt x="851208" y="18583"/>
                </a:lnTo>
                <a:lnTo>
                  <a:pt x="821074" y="11614"/>
                </a:lnTo>
                <a:lnTo>
                  <a:pt x="793214" y="5807"/>
                </a:lnTo>
                <a:lnTo>
                  <a:pt x="766500" y="1161"/>
                </a:lnTo>
                <a:lnTo>
                  <a:pt x="740947" y="0"/>
                </a:lnTo>
                <a:lnTo>
                  <a:pt x="716556" y="5807"/>
                </a:lnTo>
                <a:lnTo>
                  <a:pt x="692165" y="17422"/>
                </a:lnTo>
                <a:lnTo>
                  <a:pt x="668935" y="33682"/>
                </a:lnTo>
                <a:lnTo>
                  <a:pt x="645722" y="55751"/>
                </a:lnTo>
                <a:lnTo>
                  <a:pt x="622492" y="81287"/>
                </a:lnTo>
                <a:lnTo>
                  <a:pt x="600424" y="109163"/>
                </a:lnTo>
                <a:lnTo>
                  <a:pt x="578355" y="139361"/>
                </a:lnTo>
                <a:lnTo>
                  <a:pt x="557449" y="171883"/>
                </a:lnTo>
                <a:lnTo>
                  <a:pt x="536542" y="205565"/>
                </a:lnTo>
                <a:lnTo>
                  <a:pt x="516813" y="238087"/>
                </a:lnTo>
                <a:lnTo>
                  <a:pt x="497067" y="270608"/>
                </a:lnTo>
                <a:lnTo>
                  <a:pt x="478484" y="301968"/>
                </a:lnTo>
                <a:lnTo>
                  <a:pt x="459900" y="331005"/>
                </a:lnTo>
                <a:lnTo>
                  <a:pt x="442478" y="357719"/>
                </a:lnTo>
                <a:lnTo>
                  <a:pt x="425055" y="379771"/>
                </a:lnTo>
                <a:lnTo>
                  <a:pt x="407633" y="394871"/>
                </a:lnTo>
                <a:lnTo>
                  <a:pt x="386726" y="401840"/>
                </a:lnTo>
                <a:lnTo>
                  <a:pt x="365836" y="400678"/>
                </a:lnTo>
                <a:lnTo>
                  <a:pt x="341444" y="392548"/>
                </a:lnTo>
                <a:lnTo>
                  <a:pt x="317053" y="377449"/>
                </a:lnTo>
                <a:lnTo>
                  <a:pt x="291500" y="358881"/>
                </a:lnTo>
                <a:lnTo>
                  <a:pt x="265948" y="335651"/>
                </a:lnTo>
                <a:lnTo>
                  <a:pt x="240411" y="310099"/>
                </a:lnTo>
                <a:lnTo>
                  <a:pt x="214858" y="282223"/>
                </a:lnTo>
                <a:lnTo>
                  <a:pt x="189306" y="254348"/>
                </a:lnTo>
                <a:lnTo>
                  <a:pt x="166076" y="226472"/>
                </a:lnTo>
                <a:lnTo>
                  <a:pt x="142846" y="198597"/>
                </a:lnTo>
                <a:lnTo>
                  <a:pt x="121939" y="174205"/>
                </a:lnTo>
                <a:lnTo>
                  <a:pt x="103372" y="152137"/>
                </a:lnTo>
                <a:lnTo>
                  <a:pt x="87111" y="134715"/>
                </a:lnTo>
                <a:lnTo>
                  <a:pt x="73173" y="123100"/>
                </a:lnTo>
                <a:lnTo>
                  <a:pt x="45297" y="112647"/>
                </a:lnTo>
                <a:lnTo>
                  <a:pt x="26714" y="121939"/>
                </a:lnTo>
                <a:lnTo>
                  <a:pt x="12776" y="147491"/>
                </a:lnTo>
                <a:lnTo>
                  <a:pt x="5807" y="181174"/>
                </a:lnTo>
                <a:lnTo>
                  <a:pt x="1161" y="217180"/>
                </a:lnTo>
                <a:lnTo>
                  <a:pt x="0" y="252025"/>
                </a:lnTo>
                <a:lnTo>
                  <a:pt x="1161" y="276416"/>
                </a:lnTo>
                <a:lnTo>
                  <a:pt x="1161" y="285708"/>
                </a:lnTo>
                <a:lnTo>
                  <a:pt x="0" y="293838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578912" y="3103400"/>
            <a:ext cx="610861" cy="963948"/>
          </a:xfrm>
          <a:custGeom>
            <a:avLst/>
            <a:gdLst/>
            <a:ahLst/>
            <a:cxnLst/>
            <a:rect l="l" t="t" r="r" b="b"/>
            <a:pathLst>
              <a:path w="610861" h="963948">
                <a:moveTo>
                  <a:pt x="3484" y="96306"/>
                </a:moveTo>
                <a:lnTo>
                  <a:pt x="11614" y="117277"/>
                </a:lnTo>
                <a:lnTo>
                  <a:pt x="25552" y="149863"/>
                </a:lnTo>
                <a:lnTo>
                  <a:pt x="46443" y="192773"/>
                </a:lnTo>
                <a:lnTo>
                  <a:pt x="70834" y="241491"/>
                </a:lnTo>
                <a:lnTo>
                  <a:pt x="102194" y="296177"/>
                </a:lnTo>
                <a:lnTo>
                  <a:pt x="138200" y="353041"/>
                </a:lnTo>
                <a:lnTo>
                  <a:pt x="178836" y="411115"/>
                </a:lnTo>
                <a:lnTo>
                  <a:pt x="218327" y="464543"/>
                </a:lnTo>
                <a:lnTo>
                  <a:pt x="248525" y="511003"/>
                </a:lnTo>
                <a:lnTo>
                  <a:pt x="272917" y="551638"/>
                </a:lnTo>
                <a:lnTo>
                  <a:pt x="290339" y="588806"/>
                </a:lnTo>
                <a:lnTo>
                  <a:pt x="303115" y="624812"/>
                </a:lnTo>
                <a:lnTo>
                  <a:pt x="312391" y="660818"/>
                </a:lnTo>
                <a:lnTo>
                  <a:pt x="319360" y="696823"/>
                </a:lnTo>
                <a:lnTo>
                  <a:pt x="324006" y="737475"/>
                </a:lnTo>
                <a:lnTo>
                  <a:pt x="327490" y="783935"/>
                </a:lnTo>
                <a:lnTo>
                  <a:pt x="329813" y="833862"/>
                </a:lnTo>
                <a:lnTo>
                  <a:pt x="333298" y="883806"/>
                </a:lnTo>
                <a:lnTo>
                  <a:pt x="340267" y="925619"/>
                </a:lnTo>
                <a:lnTo>
                  <a:pt x="351882" y="954656"/>
                </a:lnTo>
                <a:lnTo>
                  <a:pt x="371627" y="963948"/>
                </a:lnTo>
                <a:lnTo>
                  <a:pt x="399503" y="950010"/>
                </a:lnTo>
                <a:lnTo>
                  <a:pt x="438993" y="905874"/>
                </a:lnTo>
                <a:lnTo>
                  <a:pt x="461045" y="874514"/>
                </a:lnTo>
                <a:lnTo>
                  <a:pt x="483114" y="841992"/>
                </a:lnTo>
                <a:lnTo>
                  <a:pt x="504020" y="809487"/>
                </a:lnTo>
                <a:lnTo>
                  <a:pt x="524927" y="774643"/>
                </a:lnTo>
                <a:lnTo>
                  <a:pt x="543511" y="739798"/>
                </a:lnTo>
                <a:lnTo>
                  <a:pt x="559772" y="703792"/>
                </a:lnTo>
                <a:lnTo>
                  <a:pt x="574871" y="667786"/>
                </a:lnTo>
                <a:lnTo>
                  <a:pt x="587631" y="630619"/>
                </a:lnTo>
                <a:lnTo>
                  <a:pt x="598085" y="593452"/>
                </a:lnTo>
                <a:lnTo>
                  <a:pt x="605054" y="555123"/>
                </a:lnTo>
                <a:lnTo>
                  <a:pt x="609699" y="516810"/>
                </a:lnTo>
                <a:lnTo>
                  <a:pt x="610861" y="478481"/>
                </a:lnTo>
                <a:lnTo>
                  <a:pt x="608538" y="440152"/>
                </a:lnTo>
                <a:lnTo>
                  <a:pt x="602731" y="401823"/>
                </a:lnTo>
                <a:lnTo>
                  <a:pt x="592277" y="363495"/>
                </a:lnTo>
                <a:lnTo>
                  <a:pt x="577194" y="325166"/>
                </a:lnTo>
                <a:lnTo>
                  <a:pt x="558610" y="287950"/>
                </a:lnTo>
                <a:lnTo>
                  <a:pt x="538865" y="253106"/>
                </a:lnTo>
                <a:lnTo>
                  <a:pt x="517958" y="221810"/>
                </a:lnTo>
                <a:lnTo>
                  <a:pt x="494728" y="191644"/>
                </a:lnTo>
                <a:lnTo>
                  <a:pt x="471499" y="163736"/>
                </a:lnTo>
                <a:lnTo>
                  <a:pt x="447107" y="138248"/>
                </a:lnTo>
                <a:lnTo>
                  <a:pt x="422732" y="116148"/>
                </a:lnTo>
                <a:lnTo>
                  <a:pt x="398341" y="94047"/>
                </a:lnTo>
                <a:lnTo>
                  <a:pt x="349559" y="59203"/>
                </a:lnTo>
                <a:lnTo>
                  <a:pt x="301954" y="32424"/>
                </a:lnTo>
                <a:lnTo>
                  <a:pt x="257817" y="13873"/>
                </a:lnTo>
                <a:lnTo>
                  <a:pt x="219488" y="3387"/>
                </a:lnTo>
                <a:lnTo>
                  <a:pt x="183482" y="0"/>
                </a:lnTo>
                <a:lnTo>
                  <a:pt x="163753" y="1129"/>
                </a:lnTo>
                <a:lnTo>
                  <a:pt x="145169" y="3387"/>
                </a:lnTo>
                <a:lnTo>
                  <a:pt x="126585" y="6936"/>
                </a:lnTo>
                <a:lnTo>
                  <a:pt x="108002" y="12744"/>
                </a:lnTo>
                <a:lnTo>
                  <a:pt x="89418" y="17422"/>
                </a:lnTo>
                <a:lnTo>
                  <a:pt x="73157" y="24358"/>
                </a:lnTo>
                <a:lnTo>
                  <a:pt x="56896" y="31295"/>
                </a:lnTo>
                <a:lnTo>
                  <a:pt x="42958" y="39522"/>
                </a:lnTo>
                <a:lnTo>
                  <a:pt x="30198" y="47588"/>
                </a:lnTo>
                <a:lnTo>
                  <a:pt x="18583" y="55654"/>
                </a:lnTo>
                <a:lnTo>
                  <a:pt x="10453" y="63881"/>
                </a:lnTo>
                <a:lnTo>
                  <a:pt x="3484" y="71947"/>
                </a:lnTo>
                <a:lnTo>
                  <a:pt x="0" y="80174"/>
                </a:lnTo>
                <a:lnTo>
                  <a:pt x="0" y="88240"/>
                </a:lnTo>
                <a:lnTo>
                  <a:pt x="3484" y="963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594011" y="3120822"/>
            <a:ext cx="588793" cy="926781"/>
          </a:xfrm>
          <a:custGeom>
            <a:avLst/>
            <a:gdLst/>
            <a:ahLst/>
            <a:cxnLst/>
            <a:rect l="l" t="t" r="r" b="b"/>
            <a:pathLst>
              <a:path w="588793" h="926781">
                <a:moveTo>
                  <a:pt x="2322" y="90498"/>
                </a:moveTo>
                <a:lnTo>
                  <a:pt x="11614" y="111469"/>
                </a:lnTo>
                <a:lnTo>
                  <a:pt x="25536" y="142765"/>
                </a:lnTo>
                <a:lnTo>
                  <a:pt x="45281" y="183417"/>
                </a:lnTo>
                <a:lnTo>
                  <a:pt x="69673" y="231166"/>
                </a:lnTo>
                <a:lnTo>
                  <a:pt x="98710" y="283433"/>
                </a:lnTo>
                <a:lnTo>
                  <a:pt x="133554" y="337942"/>
                </a:lnTo>
                <a:lnTo>
                  <a:pt x="173029" y="393693"/>
                </a:lnTo>
                <a:lnTo>
                  <a:pt x="210196" y="444798"/>
                </a:lnTo>
                <a:lnTo>
                  <a:pt x="240395" y="488935"/>
                </a:lnTo>
                <a:lnTo>
                  <a:pt x="263625" y="529570"/>
                </a:lnTo>
                <a:lnTo>
                  <a:pt x="279886" y="565576"/>
                </a:lnTo>
                <a:lnTo>
                  <a:pt x="292646" y="600421"/>
                </a:lnTo>
                <a:lnTo>
                  <a:pt x="301938" y="634104"/>
                </a:lnTo>
                <a:lnTo>
                  <a:pt x="307745" y="670109"/>
                </a:lnTo>
                <a:lnTo>
                  <a:pt x="312391" y="708438"/>
                </a:lnTo>
                <a:lnTo>
                  <a:pt x="315876" y="752575"/>
                </a:lnTo>
                <a:lnTo>
                  <a:pt x="318199" y="801341"/>
                </a:lnTo>
                <a:lnTo>
                  <a:pt x="321683" y="848961"/>
                </a:lnTo>
                <a:lnTo>
                  <a:pt x="328652" y="888452"/>
                </a:lnTo>
                <a:lnTo>
                  <a:pt x="340267" y="917489"/>
                </a:lnTo>
                <a:lnTo>
                  <a:pt x="358851" y="926781"/>
                </a:lnTo>
                <a:lnTo>
                  <a:pt x="385565" y="914004"/>
                </a:lnTo>
                <a:lnTo>
                  <a:pt x="423894" y="871029"/>
                </a:lnTo>
                <a:lnTo>
                  <a:pt x="444784" y="840831"/>
                </a:lnTo>
                <a:lnTo>
                  <a:pt x="465691" y="809471"/>
                </a:lnTo>
                <a:lnTo>
                  <a:pt x="486598" y="778127"/>
                </a:lnTo>
                <a:lnTo>
                  <a:pt x="505182" y="745606"/>
                </a:lnTo>
                <a:lnTo>
                  <a:pt x="523766" y="710761"/>
                </a:lnTo>
                <a:lnTo>
                  <a:pt x="540026" y="677078"/>
                </a:lnTo>
                <a:lnTo>
                  <a:pt x="553964" y="642234"/>
                </a:lnTo>
                <a:lnTo>
                  <a:pt x="566741" y="606228"/>
                </a:lnTo>
                <a:lnTo>
                  <a:pt x="576016" y="570222"/>
                </a:lnTo>
                <a:lnTo>
                  <a:pt x="582985" y="533055"/>
                </a:lnTo>
                <a:lnTo>
                  <a:pt x="587631" y="497065"/>
                </a:lnTo>
                <a:lnTo>
                  <a:pt x="588793" y="459898"/>
                </a:lnTo>
                <a:lnTo>
                  <a:pt x="586470" y="422730"/>
                </a:lnTo>
                <a:lnTo>
                  <a:pt x="579501" y="385563"/>
                </a:lnTo>
                <a:lnTo>
                  <a:pt x="570209" y="349557"/>
                </a:lnTo>
                <a:lnTo>
                  <a:pt x="555126" y="312389"/>
                </a:lnTo>
                <a:lnTo>
                  <a:pt x="537703" y="276335"/>
                </a:lnTo>
                <a:lnTo>
                  <a:pt x="519120" y="243910"/>
                </a:lnTo>
                <a:lnTo>
                  <a:pt x="498213" y="212454"/>
                </a:lnTo>
                <a:lnTo>
                  <a:pt x="477306" y="183417"/>
                </a:lnTo>
                <a:lnTo>
                  <a:pt x="454076" y="156799"/>
                </a:lnTo>
                <a:lnTo>
                  <a:pt x="430847" y="132441"/>
                </a:lnTo>
                <a:lnTo>
                  <a:pt x="407633" y="110340"/>
                </a:lnTo>
                <a:lnTo>
                  <a:pt x="383242" y="89369"/>
                </a:lnTo>
                <a:lnTo>
                  <a:pt x="360012" y="71947"/>
                </a:lnTo>
                <a:lnTo>
                  <a:pt x="335621" y="55654"/>
                </a:lnTo>
                <a:lnTo>
                  <a:pt x="312391" y="41781"/>
                </a:lnTo>
                <a:lnTo>
                  <a:pt x="268271" y="19680"/>
                </a:lnTo>
                <a:lnTo>
                  <a:pt x="228780" y="5807"/>
                </a:lnTo>
                <a:lnTo>
                  <a:pt x="193936" y="0"/>
                </a:lnTo>
                <a:lnTo>
                  <a:pt x="159091" y="0"/>
                </a:lnTo>
                <a:lnTo>
                  <a:pt x="121939" y="5807"/>
                </a:lnTo>
                <a:lnTo>
                  <a:pt x="87095" y="16292"/>
                </a:lnTo>
                <a:lnTo>
                  <a:pt x="55735" y="29037"/>
                </a:lnTo>
                <a:lnTo>
                  <a:pt x="41797" y="37102"/>
                </a:lnTo>
                <a:lnTo>
                  <a:pt x="29021" y="44039"/>
                </a:lnTo>
                <a:lnTo>
                  <a:pt x="18567" y="52266"/>
                </a:lnTo>
                <a:lnTo>
                  <a:pt x="10453" y="60332"/>
                </a:lnTo>
                <a:lnTo>
                  <a:pt x="4645" y="68559"/>
                </a:lnTo>
                <a:lnTo>
                  <a:pt x="1161" y="76625"/>
                </a:lnTo>
                <a:lnTo>
                  <a:pt x="0" y="83562"/>
                </a:lnTo>
                <a:lnTo>
                  <a:pt x="2322" y="90498"/>
                </a:lnTo>
                <a:close/>
              </a:path>
            </a:pathLst>
          </a:custGeom>
          <a:solidFill>
            <a:srgbClr val="FFF8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610256" y="3137115"/>
            <a:ext cx="565579" cy="890742"/>
          </a:xfrm>
          <a:custGeom>
            <a:avLst/>
            <a:gdLst/>
            <a:ahLst/>
            <a:cxnLst/>
            <a:rect l="l" t="t" r="r" b="b"/>
            <a:pathLst>
              <a:path w="565579" h="890742">
                <a:moveTo>
                  <a:pt x="2322" y="87111"/>
                </a:moveTo>
                <a:lnTo>
                  <a:pt x="10453" y="106791"/>
                </a:lnTo>
                <a:lnTo>
                  <a:pt x="24391" y="136957"/>
                </a:lnTo>
                <a:lnTo>
                  <a:pt x="42975" y="176480"/>
                </a:lnTo>
                <a:lnTo>
                  <a:pt x="66204" y="222939"/>
                </a:lnTo>
                <a:lnTo>
                  <a:pt x="95241" y="272948"/>
                </a:lnTo>
                <a:lnTo>
                  <a:pt x="127763" y="325133"/>
                </a:lnTo>
                <a:lnTo>
                  <a:pt x="166076" y="378562"/>
                </a:lnTo>
                <a:lnTo>
                  <a:pt x="202082" y="427344"/>
                </a:lnTo>
                <a:lnTo>
                  <a:pt x="231119" y="470319"/>
                </a:lnTo>
                <a:lnTo>
                  <a:pt x="252026" y="508631"/>
                </a:lnTo>
                <a:lnTo>
                  <a:pt x="269448" y="543476"/>
                </a:lnTo>
                <a:lnTo>
                  <a:pt x="281047" y="575997"/>
                </a:lnTo>
                <a:lnTo>
                  <a:pt x="289177" y="608519"/>
                </a:lnTo>
                <a:lnTo>
                  <a:pt x="294985" y="643363"/>
                </a:lnTo>
                <a:lnTo>
                  <a:pt x="299631" y="680530"/>
                </a:lnTo>
                <a:lnTo>
                  <a:pt x="303115" y="723505"/>
                </a:lnTo>
                <a:lnTo>
                  <a:pt x="305438" y="769965"/>
                </a:lnTo>
                <a:lnTo>
                  <a:pt x="307761" y="815246"/>
                </a:lnTo>
                <a:lnTo>
                  <a:pt x="314730" y="853575"/>
                </a:lnTo>
                <a:lnTo>
                  <a:pt x="326345" y="881451"/>
                </a:lnTo>
                <a:lnTo>
                  <a:pt x="343767" y="890742"/>
                </a:lnTo>
                <a:lnTo>
                  <a:pt x="370482" y="877966"/>
                </a:lnTo>
                <a:lnTo>
                  <a:pt x="406488" y="836153"/>
                </a:lnTo>
                <a:lnTo>
                  <a:pt x="427378" y="807116"/>
                </a:lnTo>
                <a:lnTo>
                  <a:pt x="447124" y="778095"/>
                </a:lnTo>
                <a:lnTo>
                  <a:pt x="466869" y="746735"/>
                </a:lnTo>
                <a:lnTo>
                  <a:pt x="485453" y="715375"/>
                </a:lnTo>
                <a:lnTo>
                  <a:pt x="502875" y="682853"/>
                </a:lnTo>
                <a:lnTo>
                  <a:pt x="517974" y="650332"/>
                </a:lnTo>
                <a:lnTo>
                  <a:pt x="531912" y="616649"/>
                </a:lnTo>
                <a:lnTo>
                  <a:pt x="543527" y="581805"/>
                </a:lnTo>
                <a:lnTo>
                  <a:pt x="552803" y="548122"/>
                </a:lnTo>
                <a:lnTo>
                  <a:pt x="559772" y="512116"/>
                </a:lnTo>
                <a:lnTo>
                  <a:pt x="564418" y="477287"/>
                </a:lnTo>
                <a:lnTo>
                  <a:pt x="565579" y="441282"/>
                </a:lnTo>
                <a:lnTo>
                  <a:pt x="563256" y="406437"/>
                </a:lnTo>
                <a:lnTo>
                  <a:pt x="557449" y="370431"/>
                </a:lnTo>
                <a:lnTo>
                  <a:pt x="547011" y="334425"/>
                </a:lnTo>
                <a:lnTo>
                  <a:pt x="533074" y="299581"/>
                </a:lnTo>
                <a:lnTo>
                  <a:pt x="516813" y="265850"/>
                </a:lnTo>
                <a:lnTo>
                  <a:pt x="498229" y="233425"/>
                </a:lnTo>
                <a:lnTo>
                  <a:pt x="478484" y="203259"/>
                </a:lnTo>
                <a:lnTo>
                  <a:pt x="457577" y="175351"/>
                </a:lnTo>
                <a:lnTo>
                  <a:pt x="436670" y="149701"/>
                </a:lnTo>
                <a:lnTo>
                  <a:pt x="414602" y="126472"/>
                </a:lnTo>
                <a:lnTo>
                  <a:pt x="391388" y="105662"/>
                </a:lnTo>
                <a:lnTo>
                  <a:pt x="368159" y="85820"/>
                </a:lnTo>
                <a:lnTo>
                  <a:pt x="322861" y="53395"/>
                </a:lnTo>
                <a:lnTo>
                  <a:pt x="278724" y="29037"/>
                </a:lnTo>
                <a:lnTo>
                  <a:pt x="238088" y="11614"/>
                </a:lnTo>
                <a:lnTo>
                  <a:pt x="203244" y="2258"/>
                </a:lnTo>
                <a:lnTo>
                  <a:pt x="186983" y="0"/>
                </a:lnTo>
                <a:lnTo>
                  <a:pt x="152138" y="0"/>
                </a:lnTo>
                <a:lnTo>
                  <a:pt x="117310" y="5807"/>
                </a:lnTo>
                <a:lnTo>
                  <a:pt x="82465" y="15002"/>
                </a:lnTo>
                <a:lnTo>
                  <a:pt x="52266" y="27746"/>
                </a:lnTo>
                <a:lnTo>
                  <a:pt x="39490" y="34844"/>
                </a:lnTo>
                <a:lnTo>
                  <a:pt x="26714" y="41781"/>
                </a:lnTo>
                <a:lnTo>
                  <a:pt x="17422" y="49846"/>
                </a:lnTo>
                <a:lnTo>
                  <a:pt x="9291" y="58074"/>
                </a:lnTo>
                <a:lnTo>
                  <a:pt x="3484" y="65010"/>
                </a:lnTo>
                <a:lnTo>
                  <a:pt x="0" y="73076"/>
                </a:lnTo>
                <a:lnTo>
                  <a:pt x="0" y="80013"/>
                </a:lnTo>
                <a:lnTo>
                  <a:pt x="2322" y="87111"/>
                </a:lnTo>
                <a:close/>
              </a:path>
            </a:pathLst>
          </a:custGeom>
          <a:solidFill>
            <a:srgbClr val="FFF7F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626517" y="3152117"/>
            <a:ext cx="541188" cy="855995"/>
          </a:xfrm>
          <a:custGeom>
            <a:avLst/>
            <a:gdLst/>
            <a:ahLst/>
            <a:cxnLst/>
            <a:rect l="l" t="t" r="r" b="b"/>
            <a:pathLst>
              <a:path w="541188" h="855995">
                <a:moveTo>
                  <a:pt x="2322" y="84852"/>
                </a:moveTo>
                <a:lnTo>
                  <a:pt x="10453" y="103404"/>
                </a:lnTo>
                <a:lnTo>
                  <a:pt x="23229" y="132441"/>
                </a:lnTo>
                <a:lnTo>
                  <a:pt x="40652" y="169543"/>
                </a:lnTo>
                <a:lnTo>
                  <a:pt x="63881" y="213744"/>
                </a:lnTo>
                <a:lnTo>
                  <a:pt x="90595" y="262462"/>
                </a:lnTo>
                <a:lnTo>
                  <a:pt x="123101" y="312454"/>
                </a:lnTo>
                <a:lnTo>
                  <a:pt x="159107" y="363559"/>
                </a:lnTo>
                <a:lnTo>
                  <a:pt x="193952" y="411180"/>
                </a:lnTo>
                <a:lnTo>
                  <a:pt x="220666" y="451832"/>
                </a:lnTo>
                <a:lnTo>
                  <a:pt x="241573" y="487821"/>
                </a:lnTo>
                <a:lnTo>
                  <a:pt x="257833" y="521504"/>
                </a:lnTo>
                <a:lnTo>
                  <a:pt x="268271" y="554026"/>
                </a:lnTo>
                <a:lnTo>
                  <a:pt x="276401" y="585386"/>
                </a:lnTo>
                <a:lnTo>
                  <a:pt x="282209" y="617907"/>
                </a:lnTo>
                <a:lnTo>
                  <a:pt x="286855" y="653913"/>
                </a:lnTo>
                <a:lnTo>
                  <a:pt x="290339" y="695727"/>
                </a:lnTo>
                <a:lnTo>
                  <a:pt x="292662" y="739863"/>
                </a:lnTo>
                <a:lnTo>
                  <a:pt x="296146" y="783983"/>
                </a:lnTo>
                <a:lnTo>
                  <a:pt x="301954" y="821150"/>
                </a:lnTo>
                <a:lnTo>
                  <a:pt x="312407" y="846703"/>
                </a:lnTo>
                <a:lnTo>
                  <a:pt x="329830" y="855995"/>
                </a:lnTo>
                <a:lnTo>
                  <a:pt x="354221" y="843218"/>
                </a:lnTo>
                <a:lnTo>
                  <a:pt x="389065" y="803728"/>
                </a:lnTo>
                <a:lnTo>
                  <a:pt x="408794" y="775853"/>
                </a:lnTo>
                <a:lnTo>
                  <a:pt x="428540" y="747993"/>
                </a:lnTo>
                <a:lnTo>
                  <a:pt x="447124" y="717795"/>
                </a:lnTo>
                <a:lnTo>
                  <a:pt x="464546" y="687596"/>
                </a:lnTo>
                <a:lnTo>
                  <a:pt x="480807" y="656236"/>
                </a:lnTo>
                <a:lnTo>
                  <a:pt x="495906" y="624876"/>
                </a:lnTo>
                <a:lnTo>
                  <a:pt x="509844" y="592355"/>
                </a:lnTo>
                <a:lnTo>
                  <a:pt x="521459" y="559833"/>
                </a:lnTo>
                <a:lnTo>
                  <a:pt x="529589" y="526150"/>
                </a:lnTo>
                <a:lnTo>
                  <a:pt x="536542" y="492467"/>
                </a:lnTo>
                <a:lnTo>
                  <a:pt x="541188" y="458801"/>
                </a:lnTo>
                <a:lnTo>
                  <a:pt x="541188" y="425118"/>
                </a:lnTo>
                <a:lnTo>
                  <a:pt x="540026" y="390273"/>
                </a:lnTo>
                <a:lnTo>
                  <a:pt x="534235" y="356590"/>
                </a:lnTo>
                <a:lnTo>
                  <a:pt x="524943" y="321746"/>
                </a:lnTo>
                <a:lnTo>
                  <a:pt x="511005" y="288063"/>
                </a:lnTo>
                <a:lnTo>
                  <a:pt x="494745" y="255525"/>
                </a:lnTo>
                <a:lnTo>
                  <a:pt x="477322" y="224230"/>
                </a:lnTo>
                <a:lnTo>
                  <a:pt x="458738" y="196322"/>
                </a:lnTo>
                <a:lnTo>
                  <a:pt x="438993" y="169543"/>
                </a:lnTo>
                <a:lnTo>
                  <a:pt x="418086" y="145185"/>
                </a:lnTo>
                <a:lnTo>
                  <a:pt x="397196" y="121955"/>
                </a:lnTo>
                <a:lnTo>
                  <a:pt x="375128" y="102274"/>
                </a:lnTo>
                <a:lnTo>
                  <a:pt x="353059" y="83723"/>
                </a:lnTo>
                <a:lnTo>
                  <a:pt x="330991" y="66301"/>
                </a:lnTo>
                <a:lnTo>
                  <a:pt x="308923" y="52266"/>
                </a:lnTo>
                <a:lnTo>
                  <a:pt x="267109" y="27907"/>
                </a:lnTo>
                <a:lnTo>
                  <a:pt x="228796" y="11614"/>
                </a:lnTo>
                <a:lnTo>
                  <a:pt x="195113" y="2419"/>
                </a:lnTo>
                <a:lnTo>
                  <a:pt x="178852" y="0"/>
                </a:lnTo>
                <a:lnTo>
                  <a:pt x="162592" y="0"/>
                </a:lnTo>
                <a:lnTo>
                  <a:pt x="128908" y="2419"/>
                </a:lnTo>
                <a:lnTo>
                  <a:pt x="95241" y="10485"/>
                </a:lnTo>
                <a:lnTo>
                  <a:pt x="65043" y="20971"/>
                </a:lnTo>
                <a:lnTo>
                  <a:pt x="37167" y="34844"/>
                </a:lnTo>
                <a:lnTo>
                  <a:pt x="16260" y="48878"/>
                </a:lnTo>
                <a:lnTo>
                  <a:pt x="0" y="70818"/>
                </a:lnTo>
                <a:lnTo>
                  <a:pt x="0" y="77916"/>
                </a:lnTo>
                <a:lnTo>
                  <a:pt x="2322" y="84852"/>
                </a:lnTo>
                <a:close/>
              </a:path>
            </a:pathLst>
          </a:custGeom>
          <a:solidFill>
            <a:srgbClr val="FFF4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7641616" y="3168410"/>
            <a:ext cx="519136" cy="818795"/>
          </a:xfrm>
          <a:custGeom>
            <a:avLst/>
            <a:gdLst/>
            <a:ahLst/>
            <a:cxnLst/>
            <a:rect l="l" t="t" r="r" b="b"/>
            <a:pathLst>
              <a:path w="519136" h="818795">
                <a:moveTo>
                  <a:pt x="2322" y="81303"/>
                </a:moveTo>
                <a:lnTo>
                  <a:pt x="10453" y="98725"/>
                </a:lnTo>
                <a:lnTo>
                  <a:pt x="22068" y="126633"/>
                </a:lnTo>
                <a:lnTo>
                  <a:pt x="39490" y="162607"/>
                </a:lnTo>
                <a:lnTo>
                  <a:pt x="61558" y="205517"/>
                </a:lnTo>
                <a:lnTo>
                  <a:pt x="87111" y="250863"/>
                </a:lnTo>
                <a:lnTo>
                  <a:pt x="117294" y="299645"/>
                </a:lnTo>
                <a:lnTo>
                  <a:pt x="152138" y="348428"/>
                </a:lnTo>
                <a:lnTo>
                  <a:pt x="185821" y="393725"/>
                </a:lnTo>
                <a:lnTo>
                  <a:pt x="211374" y="433216"/>
                </a:lnTo>
                <a:lnTo>
                  <a:pt x="232281" y="468044"/>
                </a:lnTo>
                <a:lnTo>
                  <a:pt x="247364" y="499404"/>
                </a:lnTo>
                <a:lnTo>
                  <a:pt x="257817" y="530764"/>
                </a:lnTo>
                <a:lnTo>
                  <a:pt x="265948" y="560962"/>
                </a:lnTo>
                <a:lnTo>
                  <a:pt x="271755" y="592322"/>
                </a:lnTo>
                <a:lnTo>
                  <a:pt x="275240" y="626005"/>
                </a:lnTo>
                <a:lnTo>
                  <a:pt x="278724" y="665496"/>
                </a:lnTo>
                <a:lnTo>
                  <a:pt x="281047" y="708471"/>
                </a:lnTo>
                <a:lnTo>
                  <a:pt x="283370" y="750284"/>
                </a:lnTo>
                <a:lnTo>
                  <a:pt x="290339" y="786274"/>
                </a:lnTo>
                <a:lnTo>
                  <a:pt x="299631" y="810665"/>
                </a:lnTo>
                <a:lnTo>
                  <a:pt x="315892" y="818795"/>
                </a:lnTo>
                <a:lnTo>
                  <a:pt x="340283" y="807180"/>
                </a:lnTo>
                <a:lnTo>
                  <a:pt x="373966" y="768851"/>
                </a:lnTo>
                <a:lnTo>
                  <a:pt x="392534" y="742154"/>
                </a:lnTo>
                <a:lnTo>
                  <a:pt x="411117" y="715439"/>
                </a:lnTo>
                <a:lnTo>
                  <a:pt x="429701" y="686402"/>
                </a:lnTo>
                <a:lnTo>
                  <a:pt x="445962" y="657365"/>
                </a:lnTo>
                <a:lnTo>
                  <a:pt x="462223" y="628328"/>
                </a:lnTo>
                <a:lnTo>
                  <a:pt x="476161" y="598130"/>
                </a:lnTo>
                <a:lnTo>
                  <a:pt x="488937" y="566770"/>
                </a:lnTo>
                <a:lnTo>
                  <a:pt x="500552" y="535410"/>
                </a:lnTo>
                <a:lnTo>
                  <a:pt x="508682" y="502888"/>
                </a:lnTo>
                <a:lnTo>
                  <a:pt x="514490" y="471528"/>
                </a:lnTo>
                <a:lnTo>
                  <a:pt x="519136" y="439023"/>
                </a:lnTo>
                <a:lnTo>
                  <a:pt x="519136" y="406502"/>
                </a:lnTo>
                <a:lnTo>
                  <a:pt x="517974" y="373980"/>
                </a:lnTo>
                <a:lnTo>
                  <a:pt x="512167" y="341459"/>
                </a:lnTo>
                <a:lnTo>
                  <a:pt x="502875" y="308937"/>
                </a:lnTo>
                <a:lnTo>
                  <a:pt x="490099" y="276416"/>
                </a:lnTo>
                <a:lnTo>
                  <a:pt x="474999" y="245040"/>
                </a:lnTo>
                <a:lnTo>
                  <a:pt x="457577" y="216003"/>
                </a:lnTo>
                <a:lnTo>
                  <a:pt x="440155" y="188095"/>
                </a:lnTo>
                <a:lnTo>
                  <a:pt x="421571" y="162607"/>
                </a:lnTo>
                <a:lnTo>
                  <a:pt x="400664" y="139377"/>
                </a:lnTo>
                <a:lnTo>
                  <a:pt x="380935" y="117277"/>
                </a:lnTo>
                <a:lnTo>
                  <a:pt x="360028" y="97596"/>
                </a:lnTo>
                <a:lnTo>
                  <a:pt x="339121" y="80174"/>
                </a:lnTo>
                <a:lnTo>
                  <a:pt x="318215" y="63881"/>
                </a:lnTo>
                <a:lnTo>
                  <a:pt x="297308" y="50008"/>
                </a:lnTo>
                <a:lnTo>
                  <a:pt x="276401" y="37102"/>
                </a:lnTo>
                <a:lnTo>
                  <a:pt x="256656" y="26778"/>
                </a:lnTo>
                <a:lnTo>
                  <a:pt x="238088" y="17422"/>
                </a:lnTo>
                <a:lnTo>
                  <a:pt x="219504" y="10485"/>
                </a:lnTo>
                <a:lnTo>
                  <a:pt x="202082" y="5807"/>
                </a:lnTo>
                <a:lnTo>
                  <a:pt x="186983" y="2258"/>
                </a:lnTo>
                <a:lnTo>
                  <a:pt x="171883" y="0"/>
                </a:lnTo>
                <a:lnTo>
                  <a:pt x="155623" y="0"/>
                </a:lnTo>
                <a:lnTo>
                  <a:pt x="140523" y="1129"/>
                </a:lnTo>
                <a:lnTo>
                  <a:pt x="124262" y="3548"/>
                </a:lnTo>
                <a:lnTo>
                  <a:pt x="108002" y="5807"/>
                </a:lnTo>
                <a:lnTo>
                  <a:pt x="91757" y="10485"/>
                </a:lnTo>
                <a:lnTo>
                  <a:pt x="76658" y="15163"/>
                </a:lnTo>
                <a:lnTo>
                  <a:pt x="62720" y="20971"/>
                </a:lnTo>
                <a:lnTo>
                  <a:pt x="48782" y="26778"/>
                </a:lnTo>
                <a:lnTo>
                  <a:pt x="36006" y="32585"/>
                </a:lnTo>
                <a:lnTo>
                  <a:pt x="25552" y="39522"/>
                </a:lnTo>
                <a:lnTo>
                  <a:pt x="16260" y="46459"/>
                </a:lnTo>
                <a:lnTo>
                  <a:pt x="9291" y="53395"/>
                </a:lnTo>
                <a:lnTo>
                  <a:pt x="3484" y="61623"/>
                </a:lnTo>
                <a:lnTo>
                  <a:pt x="0" y="67430"/>
                </a:lnTo>
                <a:lnTo>
                  <a:pt x="0" y="74367"/>
                </a:lnTo>
                <a:lnTo>
                  <a:pt x="2322" y="81303"/>
                </a:lnTo>
                <a:close/>
              </a:path>
            </a:pathLst>
          </a:custGeom>
          <a:solidFill>
            <a:srgbClr val="FF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657877" y="3184703"/>
            <a:ext cx="495906" cy="782757"/>
          </a:xfrm>
          <a:custGeom>
            <a:avLst/>
            <a:gdLst/>
            <a:ahLst/>
            <a:cxnLst/>
            <a:rect l="l" t="t" r="r" b="b"/>
            <a:pathLst>
              <a:path w="495906" h="782757">
                <a:moveTo>
                  <a:pt x="37167" y="155670"/>
                </a:moveTo>
                <a:lnTo>
                  <a:pt x="58074" y="195031"/>
                </a:lnTo>
                <a:lnTo>
                  <a:pt x="82465" y="239216"/>
                </a:lnTo>
                <a:lnTo>
                  <a:pt x="111486" y="285675"/>
                </a:lnTo>
                <a:lnTo>
                  <a:pt x="145169" y="332135"/>
                </a:lnTo>
                <a:lnTo>
                  <a:pt x="176529" y="375109"/>
                </a:lnTo>
                <a:lnTo>
                  <a:pt x="202082" y="413438"/>
                </a:lnTo>
                <a:lnTo>
                  <a:pt x="220666" y="447105"/>
                </a:lnTo>
                <a:lnTo>
                  <a:pt x="235749" y="477304"/>
                </a:lnTo>
                <a:lnTo>
                  <a:pt x="246202" y="506341"/>
                </a:lnTo>
                <a:lnTo>
                  <a:pt x="253171" y="535378"/>
                </a:lnTo>
                <a:lnTo>
                  <a:pt x="258979" y="565576"/>
                </a:lnTo>
                <a:lnTo>
                  <a:pt x="262463" y="598098"/>
                </a:lnTo>
                <a:lnTo>
                  <a:pt x="264786" y="635265"/>
                </a:lnTo>
                <a:lnTo>
                  <a:pt x="267109" y="677078"/>
                </a:lnTo>
                <a:lnTo>
                  <a:pt x="270594" y="716569"/>
                </a:lnTo>
                <a:lnTo>
                  <a:pt x="276401" y="750235"/>
                </a:lnTo>
                <a:lnTo>
                  <a:pt x="285693" y="774627"/>
                </a:lnTo>
                <a:lnTo>
                  <a:pt x="301954" y="782757"/>
                </a:lnTo>
                <a:lnTo>
                  <a:pt x="324022" y="771142"/>
                </a:lnTo>
                <a:lnTo>
                  <a:pt x="356544" y="735152"/>
                </a:lnTo>
                <a:lnTo>
                  <a:pt x="375111" y="709600"/>
                </a:lnTo>
                <a:lnTo>
                  <a:pt x="392534" y="684047"/>
                </a:lnTo>
                <a:lnTo>
                  <a:pt x="409956" y="656172"/>
                </a:lnTo>
                <a:lnTo>
                  <a:pt x="426217" y="628296"/>
                </a:lnTo>
                <a:lnTo>
                  <a:pt x="441316" y="600421"/>
                </a:lnTo>
                <a:lnTo>
                  <a:pt x="454092" y="571384"/>
                </a:lnTo>
                <a:lnTo>
                  <a:pt x="466869" y="541185"/>
                </a:lnTo>
                <a:lnTo>
                  <a:pt x="477322" y="510987"/>
                </a:lnTo>
                <a:lnTo>
                  <a:pt x="485453" y="480788"/>
                </a:lnTo>
                <a:lnTo>
                  <a:pt x="491260" y="450590"/>
                </a:lnTo>
                <a:lnTo>
                  <a:pt x="494745" y="419246"/>
                </a:lnTo>
                <a:lnTo>
                  <a:pt x="495906" y="387886"/>
                </a:lnTo>
                <a:lnTo>
                  <a:pt x="493583" y="356526"/>
                </a:lnTo>
                <a:lnTo>
                  <a:pt x="488937" y="326327"/>
                </a:lnTo>
                <a:lnTo>
                  <a:pt x="480807" y="294967"/>
                </a:lnTo>
                <a:lnTo>
                  <a:pt x="468030" y="263607"/>
                </a:lnTo>
                <a:lnTo>
                  <a:pt x="452931" y="233409"/>
                </a:lnTo>
                <a:lnTo>
                  <a:pt x="437832" y="205517"/>
                </a:lnTo>
                <a:lnTo>
                  <a:pt x="420409" y="178900"/>
                </a:lnTo>
                <a:lnTo>
                  <a:pt x="401826" y="154380"/>
                </a:lnTo>
                <a:lnTo>
                  <a:pt x="383242" y="132441"/>
                </a:lnTo>
                <a:lnTo>
                  <a:pt x="363513" y="111469"/>
                </a:lnTo>
                <a:lnTo>
                  <a:pt x="343767" y="92918"/>
                </a:lnTo>
                <a:lnTo>
                  <a:pt x="324022" y="75496"/>
                </a:lnTo>
                <a:lnTo>
                  <a:pt x="283370" y="47588"/>
                </a:lnTo>
                <a:lnTo>
                  <a:pt x="245041" y="25488"/>
                </a:lnTo>
                <a:lnTo>
                  <a:pt x="209051" y="10485"/>
                </a:lnTo>
                <a:lnTo>
                  <a:pt x="178852" y="2258"/>
                </a:lnTo>
                <a:lnTo>
                  <a:pt x="149815" y="0"/>
                </a:lnTo>
                <a:lnTo>
                  <a:pt x="118455" y="2258"/>
                </a:lnTo>
                <a:lnTo>
                  <a:pt x="88273" y="9195"/>
                </a:lnTo>
                <a:lnTo>
                  <a:pt x="59235" y="18551"/>
                </a:lnTo>
                <a:lnTo>
                  <a:pt x="34844" y="31295"/>
                </a:lnTo>
                <a:lnTo>
                  <a:pt x="3484" y="58074"/>
                </a:lnTo>
                <a:lnTo>
                  <a:pt x="0" y="70818"/>
                </a:lnTo>
                <a:lnTo>
                  <a:pt x="2322" y="76625"/>
                </a:lnTo>
                <a:lnTo>
                  <a:pt x="9291" y="94047"/>
                </a:lnTo>
                <a:lnTo>
                  <a:pt x="20906" y="120826"/>
                </a:lnTo>
                <a:lnTo>
                  <a:pt x="37167" y="155670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672976" y="3199706"/>
            <a:ext cx="473838" cy="748009"/>
          </a:xfrm>
          <a:custGeom>
            <a:avLst/>
            <a:gdLst/>
            <a:ahLst/>
            <a:cxnLst/>
            <a:rect l="l" t="t" r="r" b="b"/>
            <a:pathLst>
              <a:path w="473838" h="748009">
                <a:moveTo>
                  <a:pt x="36006" y="149863"/>
                </a:moveTo>
                <a:lnTo>
                  <a:pt x="55751" y="188256"/>
                </a:lnTo>
                <a:lnTo>
                  <a:pt x="80126" y="230021"/>
                </a:lnTo>
                <a:lnTo>
                  <a:pt x="108002" y="274157"/>
                </a:lnTo>
                <a:lnTo>
                  <a:pt x="139362" y="318294"/>
                </a:lnTo>
                <a:lnTo>
                  <a:pt x="169560" y="358945"/>
                </a:lnTo>
                <a:lnTo>
                  <a:pt x="193952" y="394951"/>
                </a:lnTo>
                <a:lnTo>
                  <a:pt x="211374" y="427457"/>
                </a:lnTo>
                <a:lnTo>
                  <a:pt x="225296" y="456494"/>
                </a:lnTo>
                <a:lnTo>
                  <a:pt x="235749" y="484369"/>
                </a:lnTo>
                <a:lnTo>
                  <a:pt x="242718" y="511083"/>
                </a:lnTo>
                <a:lnTo>
                  <a:pt x="248525" y="540120"/>
                </a:lnTo>
                <a:lnTo>
                  <a:pt x="252010" y="571480"/>
                </a:lnTo>
                <a:lnTo>
                  <a:pt x="254333" y="607486"/>
                </a:lnTo>
                <a:lnTo>
                  <a:pt x="256656" y="646977"/>
                </a:lnTo>
                <a:lnTo>
                  <a:pt x="258979" y="685305"/>
                </a:lnTo>
                <a:lnTo>
                  <a:pt x="264786" y="717827"/>
                </a:lnTo>
                <a:lnTo>
                  <a:pt x="274078" y="739879"/>
                </a:lnTo>
                <a:lnTo>
                  <a:pt x="289177" y="748009"/>
                </a:lnTo>
                <a:lnTo>
                  <a:pt x="311246" y="737556"/>
                </a:lnTo>
                <a:lnTo>
                  <a:pt x="341444" y="702728"/>
                </a:lnTo>
                <a:lnTo>
                  <a:pt x="375111" y="653945"/>
                </a:lnTo>
                <a:lnTo>
                  <a:pt x="407633" y="601679"/>
                </a:lnTo>
                <a:lnTo>
                  <a:pt x="434347" y="545928"/>
                </a:lnTo>
                <a:lnTo>
                  <a:pt x="456415" y="489015"/>
                </a:lnTo>
                <a:lnTo>
                  <a:pt x="470353" y="430941"/>
                </a:lnTo>
                <a:lnTo>
                  <a:pt x="473838" y="371722"/>
                </a:lnTo>
                <a:lnTo>
                  <a:pt x="466869" y="311325"/>
                </a:lnTo>
                <a:lnTo>
                  <a:pt x="447124" y="252089"/>
                </a:lnTo>
                <a:lnTo>
                  <a:pt x="433186" y="223052"/>
                </a:lnTo>
                <a:lnTo>
                  <a:pt x="418086" y="196322"/>
                </a:lnTo>
                <a:lnTo>
                  <a:pt x="401826" y="171963"/>
                </a:lnTo>
                <a:lnTo>
                  <a:pt x="384403" y="148734"/>
                </a:lnTo>
                <a:lnTo>
                  <a:pt x="365819" y="126633"/>
                </a:lnTo>
                <a:lnTo>
                  <a:pt x="347252" y="106953"/>
                </a:lnTo>
                <a:lnTo>
                  <a:pt x="328668" y="89530"/>
                </a:lnTo>
                <a:lnTo>
                  <a:pt x="308923" y="73237"/>
                </a:lnTo>
                <a:lnTo>
                  <a:pt x="270594" y="45330"/>
                </a:lnTo>
                <a:lnTo>
                  <a:pt x="234588" y="25649"/>
                </a:lnTo>
                <a:lnTo>
                  <a:pt x="200921" y="10485"/>
                </a:lnTo>
                <a:lnTo>
                  <a:pt x="170722" y="2419"/>
                </a:lnTo>
                <a:lnTo>
                  <a:pt x="142846" y="0"/>
                </a:lnTo>
                <a:lnTo>
                  <a:pt x="112648" y="2419"/>
                </a:lnTo>
                <a:lnTo>
                  <a:pt x="83610" y="9356"/>
                </a:lnTo>
                <a:lnTo>
                  <a:pt x="56912" y="18712"/>
                </a:lnTo>
                <a:lnTo>
                  <a:pt x="33683" y="30327"/>
                </a:lnTo>
                <a:lnTo>
                  <a:pt x="3484" y="55815"/>
                </a:lnTo>
                <a:lnTo>
                  <a:pt x="0" y="68559"/>
                </a:lnTo>
                <a:lnTo>
                  <a:pt x="2322" y="74367"/>
                </a:lnTo>
                <a:lnTo>
                  <a:pt x="9291" y="90660"/>
                </a:lnTo>
                <a:lnTo>
                  <a:pt x="20906" y="116148"/>
                </a:lnTo>
                <a:lnTo>
                  <a:pt x="36006" y="149863"/>
                </a:lnTo>
                <a:close/>
              </a:path>
            </a:pathLst>
          </a:custGeom>
          <a:solidFill>
            <a:srgbClr val="FFEAE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689237" y="3215999"/>
            <a:ext cx="450608" cy="711971"/>
          </a:xfrm>
          <a:custGeom>
            <a:avLst/>
            <a:gdLst/>
            <a:ahLst/>
            <a:cxnLst/>
            <a:rect l="l" t="t" r="r" b="b"/>
            <a:pathLst>
              <a:path w="450608" h="711971">
                <a:moveTo>
                  <a:pt x="33683" y="141797"/>
                </a:moveTo>
                <a:lnTo>
                  <a:pt x="52266" y="178900"/>
                </a:lnTo>
                <a:lnTo>
                  <a:pt x="75480" y="218374"/>
                </a:lnTo>
                <a:lnTo>
                  <a:pt x="102194" y="260187"/>
                </a:lnTo>
                <a:lnTo>
                  <a:pt x="132393" y="303162"/>
                </a:lnTo>
                <a:lnTo>
                  <a:pt x="161430" y="342652"/>
                </a:lnTo>
                <a:lnTo>
                  <a:pt x="183498" y="376335"/>
                </a:lnTo>
                <a:lnTo>
                  <a:pt x="200904" y="406534"/>
                </a:lnTo>
                <a:lnTo>
                  <a:pt x="213681" y="434393"/>
                </a:lnTo>
                <a:lnTo>
                  <a:pt x="224134" y="461107"/>
                </a:lnTo>
                <a:lnTo>
                  <a:pt x="231103" y="486660"/>
                </a:lnTo>
                <a:lnTo>
                  <a:pt x="235749" y="514536"/>
                </a:lnTo>
                <a:lnTo>
                  <a:pt x="239234" y="543573"/>
                </a:lnTo>
                <a:lnTo>
                  <a:pt x="241557" y="578417"/>
                </a:lnTo>
                <a:lnTo>
                  <a:pt x="243879" y="615584"/>
                </a:lnTo>
                <a:lnTo>
                  <a:pt x="246202" y="651590"/>
                </a:lnTo>
                <a:lnTo>
                  <a:pt x="250848" y="682950"/>
                </a:lnTo>
                <a:lnTo>
                  <a:pt x="260140" y="703857"/>
                </a:lnTo>
                <a:lnTo>
                  <a:pt x="274078" y="711971"/>
                </a:lnTo>
                <a:lnTo>
                  <a:pt x="294985" y="701534"/>
                </a:lnTo>
                <a:lnTo>
                  <a:pt x="324022" y="669012"/>
                </a:lnTo>
                <a:lnTo>
                  <a:pt x="356528" y="622553"/>
                </a:lnTo>
                <a:lnTo>
                  <a:pt x="386726" y="572610"/>
                </a:lnTo>
                <a:lnTo>
                  <a:pt x="412279" y="520343"/>
                </a:lnTo>
                <a:lnTo>
                  <a:pt x="433186" y="465753"/>
                </a:lnTo>
                <a:lnTo>
                  <a:pt x="445962" y="410018"/>
                </a:lnTo>
                <a:lnTo>
                  <a:pt x="450608" y="353106"/>
                </a:lnTo>
                <a:lnTo>
                  <a:pt x="443639" y="296193"/>
                </a:lnTo>
                <a:lnTo>
                  <a:pt x="425055" y="239281"/>
                </a:lnTo>
                <a:lnTo>
                  <a:pt x="411117" y="212567"/>
                </a:lnTo>
                <a:lnTo>
                  <a:pt x="397180" y="186966"/>
                </a:lnTo>
                <a:lnTo>
                  <a:pt x="380919" y="162607"/>
                </a:lnTo>
                <a:lnTo>
                  <a:pt x="364658" y="140506"/>
                </a:lnTo>
                <a:lnTo>
                  <a:pt x="347236" y="120826"/>
                </a:lnTo>
                <a:lnTo>
                  <a:pt x="329830" y="102274"/>
                </a:lnTo>
                <a:lnTo>
                  <a:pt x="311246" y="84852"/>
                </a:lnTo>
                <a:lnTo>
                  <a:pt x="275240" y="55815"/>
                </a:lnTo>
                <a:lnTo>
                  <a:pt x="239234" y="32585"/>
                </a:lnTo>
                <a:lnTo>
                  <a:pt x="205550" y="16292"/>
                </a:lnTo>
                <a:lnTo>
                  <a:pt x="175368" y="5807"/>
                </a:lnTo>
                <a:lnTo>
                  <a:pt x="135877" y="0"/>
                </a:lnTo>
                <a:lnTo>
                  <a:pt x="108002" y="2419"/>
                </a:lnTo>
                <a:lnTo>
                  <a:pt x="80126" y="9356"/>
                </a:lnTo>
                <a:lnTo>
                  <a:pt x="53428" y="17422"/>
                </a:lnTo>
                <a:lnTo>
                  <a:pt x="31360" y="29037"/>
                </a:lnTo>
                <a:lnTo>
                  <a:pt x="2322" y="53395"/>
                </a:lnTo>
                <a:lnTo>
                  <a:pt x="0" y="65010"/>
                </a:lnTo>
                <a:lnTo>
                  <a:pt x="2322" y="70818"/>
                </a:lnTo>
                <a:lnTo>
                  <a:pt x="8130" y="85981"/>
                </a:lnTo>
                <a:lnTo>
                  <a:pt x="19745" y="110340"/>
                </a:lnTo>
                <a:lnTo>
                  <a:pt x="33683" y="141797"/>
                </a:lnTo>
                <a:close/>
              </a:path>
            </a:pathLst>
          </a:custGeom>
          <a:solidFill>
            <a:srgbClr val="FFE4D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705498" y="3232292"/>
            <a:ext cx="427378" cy="674788"/>
          </a:xfrm>
          <a:custGeom>
            <a:avLst/>
            <a:gdLst/>
            <a:ahLst/>
            <a:cxnLst/>
            <a:rect l="l" t="t" r="r" b="b"/>
            <a:pathLst>
              <a:path w="427378" h="674788">
                <a:moveTo>
                  <a:pt x="32521" y="134699"/>
                </a:moveTo>
                <a:lnTo>
                  <a:pt x="49927" y="169543"/>
                </a:lnTo>
                <a:lnTo>
                  <a:pt x="71996" y="206727"/>
                </a:lnTo>
                <a:lnTo>
                  <a:pt x="96387" y="247379"/>
                </a:lnTo>
                <a:lnTo>
                  <a:pt x="125424" y="286869"/>
                </a:lnTo>
                <a:lnTo>
                  <a:pt x="152138" y="324037"/>
                </a:lnTo>
                <a:lnTo>
                  <a:pt x="174206" y="356558"/>
                </a:lnTo>
                <a:lnTo>
                  <a:pt x="190451" y="385595"/>
                </a:lnTo>
                <a:lnTo>
                  <a:pt x="203227" y="411131"/>
                </a:lnTo>
                <a:lnTo>
                  <a:pt x="212519" y="436684"/>
                </a:lnTo>
                <a:lnTo>
                  <a:pt x="218327" y="461075"/>
                </a:lnTo>
                <a:lnTo>
                  <a:pt x="222973" y="487789"/>
                </a:lnTo>
                <a:lnTo>
                  <a:pt x="226457" y="515665"/>
                </a:lnTo>
                <a:lnTo>
                  <a:pt x="228780" y="548186"/>
                </a:lnTo>
                <a:lnTo>
                  <a:pt x="229942" y="583031"/>
                </a:lnTo>
                <a:lnTo>
                  <a:pt x="233426" y="617875"/>
                </a:lnTo>
                <a:lnTo>
                  <a:pt x="238072" y="646912"/>
                </a:lnTo>
                <a:lnTo>
                  <a:pt x="246202" y="667819"/>
                </a:lnTo>
                <a:lnTo>
                  <a:pt x="260140" y="674788"/>
                </a:lnTo>
                <a:lnTo>
                  <a:pt x="279886" y="665496"/>
                </a:lnTo>
                <a:lnTo>
                  <a:pt x="307761" y="634136"/>
                </a:lnTo>
                <a:lnTo>
                  <a:pt x="337944" y="590000"/>
                </a:lnTo>
                <a:lnTo>
                  <a:pt x="366981" y="542379"/>
                </a:lnTo>
                <a:lnTo>
                  <a:pt x="391372" y="492435"/>
                </a:lnTo>
                <a:lnTo>
                  <a:pt x="411117" y="441330"/>
                </a:lnTo>
                <a:lnTo>
                  <a:pt x="423894" y="389079"/>
                </a:lnTo>
                <a:lnTo>
                  <a:pt x="427378" y="334490"/>
                </a:lnTo>
                <a:lnTo>
                  <a:pt x="421571" y="281062"/>
                </a:lnTo>
                <a:lnTo>
                  <a:pt x="402987" y="227634"/>
                </a:lnTo>
                <a:lnTo>
                  <a:pt x="390211" y="202081"/>
                </a:lnTo>
                <a:lnTo>
                  <a:pt x="376273" y="177771"/>
                </a:lnTo>
                <a:lnTo>
                  <a:pt x="361174" y="154541"/>
                </a:lnTo>
                <a:lnTo>
                  <a:pt x="346074" y="133570"/>
                </a:lnTo>
                <a:lnTo>
                  <a:pt x="329813" y="115018"/>
                </a:lnTo>
                <a:lnTo>
                  <a:pt x="312407" y="96467"/>
                </a:lnTo>
                <a:lnTo>
                  <a:pt x="294985" y="80174"/>
                </a:lnTo>
                <a:lnTo>
                  <a:pt x="278724" y="66139"/>
                </a:lnTo>
                <a:lnTo>
                  <a:pt x="261302" y="52266"/>
                </a:lnTo>
                <a:lnTo>
                  <a:pt x="226457" y="31295"/>
                </a:lnTo>
                <a:lnTo>
                  <a:pt x="210196" y="22100"/>
                </a:lnTo>
                <a:lnTo>
                  <a:pt x="195097" y="15163"/>
                </a:lnTo>
                <a:lnTo>
                  <a:pt x="179998" y="9356"/>
                </a:lnTo>
                <a:lnTo>
                  <a:pt x="166076" y="4678"/>
                </a:lnTo>
                <a:lnTo>
                  <a:pt x="153300" y="2258"/>
                </a:lnTo>
                <a:lnTo>
                  <a:pt x="127747" y="0"/>
                </a:lnTo>
                <a:lnTo>
                  <a:pt x="101033" y="2258"/>
                </a:lnTo>
                <a:lnTo>
                  <a:pt x="75480" y="8065"/>
                </a:lnTo>
                <a:lnTo>
                  <a:pt x="51089" y="17422"/>
                </a:lnTo>
                <a:lnTo>
                  <a:pt x="29037" y="27907"/>
                </a:lnTo>
                <a:lnTo>
                  <a:pt x="12776" y="38393"/>
                </a:lnTo>
                <a:lnTo>
                  <a:pt x="2322" y="51137"/>
                </a:lnTo>
                <a:lnTo>
                  <a:pt x="0" y="61623"/>
                </a:lnTo>
                <a:lnTo>
                  <a:pt x="2322" y="67430"/>
                </a:lnTo>
                <a:lnTo>
                  <a:pt x="8130" y="82432"/>
                </a:lnTo>
                <a:lnTo>
                  <a:pt x="18583" y="104533"/>
                </a:lnTo>
                <a:lnTo>
                  <a:pt x="32521" y="134699"/>
                </a:lnTo>
                <a:close/>
              </a:path>
            </a:pathLst>
          </a:custGeom>
          <a:solidFill>
            <a:srgbClr val="FFE1D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7583558" y="2751406"/>
            <a:ext cx="296146" cy="160348"/>
          </a:xfrm>
          <a:custGeom>
            <a:avLst/>
            <a:gdLst/>
            <a:ahLst/>
            <a:cxnLst/>
            <a:rect l="l" t="t" r="r" b="b"/>
            <a:pathLst>
              <a:path w="296146" h="160348">
                <a:moveTo>
                  <a:pt x="5807" y="134860"/>
                </a:moveTo>
                <a:lnTo>
                  <a:pt x="0" y="145185"/>
                </a:lnTo>
                <a:lnTo>
                  <a:pt x="0" y="153412"/>
                </a:lnTo>
                <a:lnTo>
                  <a:pt x="5807" y="157929"/>
                </a:lnTo>
                <a:lnTo>
                  <a:pt x="15099" y="160348"/>
                </a:lnTo>
                <a:lnTo>
                  <a:pt x="27859" y="160348"/>
                </a:lnTo>
                <a:lnTo>
                  <a:pt x="42958" y="157929"/>
                </a:lnTo>
                <a:lnTo>
                  <a:pt x="61542" y="154541"/>
                </a:lnTo>
                <a:lnTo>
                  <a:pt x="82449" y="149863"/>
                </a:lnTo>
                <a:lnTo>
                  <a:pt x="103356" y="144055"/>
                </a:lnTo>
                <a:lnTo>
                  <a:pt x="126585" y="137119"/>
                </a:lnTo>
                <a:lnTo>
                  <a:pt x="148654" y="130182"/>
                </a:lnTo>
                <a:lnTo>
                  <a:pt x="170706" y="123246"/>
                </a:lnTo>
                <a:lnTo>
                  <a:pt x="192774" y="116148"/>
                </a:lnTo>
                <a:lnTo>
                  <a:pt x="211358" y="109211"/>
                </a:lnTo>
                <a:lnTo>
                  <a:pt x="228780" y="103404"/>
                </a:lnTo>
                <a:lnTo>
                  <a:pt x="243879" y="98725"/>
                </a:lnTo>
                <a:lnTo>
                  <a:pt x="267109" y="91789"/>
                </a:lnTo>
                <a:lnTo>
                  <a:pt x="284532" y="83723"/>
                </a:lnTo>
                <a:lnTo>
                  <a:pt x="294985" y="76786"/>
                </a:lnTo>
                <a:lnTo>
                  <a:pt x="296146" y="68559"/>
                </a:lnTo>
                <a:lnTo>
                  <a:pt x="286855" y="58074"/>
                </a:lnTo>
                <a:lnTo>
                  <a:pt x="265948" y="45330"/>
                </a:lnTo>
                <a:lnTo>
                  <a:pt x="232265" y="30327"/>
                </a:lnTo>
                <a:lnTo>
                  <a:pt x="184644" y="10485"/>
                </a:lnTo>
                <a:lnTo>
                  <a:pt x="134716" y="0"/>
                </a:lnTo>
                <a:lnTo>
                  <a:pt x="95225" y="5807"/>
                </a:lnTo>
                <a:lnTo>
                  <a:pt x="63865" y="24520"/>
                </a:lnTo>
                <a:lnTo>
                  <a:pt x="40635" y="51137"/>
                </a:lnTo>
                <a:lnTo>
                  <a:pt x="24391" y="80174"/>
                </a:lnTo>
                <a:lnTo>
                  <a:pt x="12776" y="106953"/>
                </a:lnTo>
                <a:lnTo>
                  <a:pt x="6968" y="126633"/>
                </a:lnTo>
                <a:lnTo>
                  <a:pt x="5807" y="134860"/>
                </a:lnTo>
                <a:close/>
              </a:path>
            </a:pathLst>
          </a:custGeom>
          <a:solidFill>
            <a:srgbClr val="FB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7594011" y="2756085"/>
            <a:ext cx="276401" cy="150992"/>
          </a:xfrm>
          <a:custGeom>
            <a:avLst/>
            <a:gdLst/>
            <a:ahLst/>
            <a:cxnLst/>
            <a:rect l="l" t="t" r="r" b="b"/>
            <a:pathLst>
              <a:path w="276401" h="150992">
                <a:moveTo>
                  <a:pt x="4645" y="126633"/>
                </a:moveTo>
                <a:lnTo>
                  <a:pt x="0" y="137119"/>
                </a:lnTo>
                <a:lnTo>
                  <a:pt x="0" y="144055"/>
                </a:lnTo>
                <a:lnTo>
                  <a:pt x="4645" y="148734"/>
                </a:lnTo>
                <a:lnTo>
                  <a:pt x="12776" y="150992"/>
                </a:lnTo>
                <a:lnTo>
                  <a:pt x="25536" y="150992"/>
                </a:lnTo>
                <a:lnTo>
                  <a:pt x="39474" y="148734"/>
                </a:lnTo>
                <a:lnTo>
                  <a:pt x="56896" y="146314"/>
                </a:lnTo>
                <a:lnTo>
                  <a:pt x="76642" y="140506"/>
                </a:lnTo>
                <a:lnTo>
                  <a:pt x="96387" y="135990"/>
                </a:lnTo>
                <a:lnTo>
                  <a:pt x="117294" y="128892"/>
                </a:lnTo>
                <a:lnTo>
                  <a:pt x="138200" y="121955"/>
                </a:lnTo>
                <a:lnTo>
                  <a:pt x="159091" y="115018"/>
                </a:lnTo>
                <a:lnTo>
                  <a:pt x="178836" y="109211"/>
                </a:lnTo>
                <a:lnTo>
                  <a:pt x="197420" y="102274"/>
                </a:lnTo>
                <a:lnTo>
                  <a:pt x="213681" y="97596"/>
                </a:lnTo>
                <a:lnTo>
                  <a:pt x="227619" y="92918"/>
                </a:lnTo>
                <a:lnTo>
                  <a:pt x="249687" y="85981"/>
                </a:lnTo>
                <a:lnTo>
                  <a:pt x="265948" y="79045"/>
                </a:lnTo>
                <a:lnTo>
                  <a:pt x="275240" y="72108"/>
                </a:lnTo>
                <a:lnTo>
                  <a:pt x="276401" y="63881"/>
                </a:lnTo>
                <a:lnTo>
                  <a:pt x="267109" y="54686"/>
                </a:lnTo>
                <a:lnTo>
                  <a:pt x="247364" y="43071"/>
                </a:lnTo>
                <a:lnTo>
                  <a:pt x="216004" y="29037"/>
                </a:lnTo>
                <a:lnTo>
                  <a:pt x="171867" y="10485"/>
                </a:lnTo>
                <a:lnTo>
                  <a:pt x="125424" y="0"/>
                </a:lnTo>
                <a:lnTo>
                  <a:pt x="88256" y="5807"/>
                </a:lnTo>
                <a:lnTo>
                  <a:pt x="59219" y="23229"/>
                </a:lnTo>
                <a:lnTo>
                  <a:pt x="37151" y="48878"/>
                </a:lnTo>
                <a:lnTo>
                  <a:pt x="20890" y="75496"/>
                </a:lnTo>
                <a:lnTo>
                  <a:pt x="11614" y="101145"/>
                </a:lnTo>
                <a:lnTo>
                  <a:pt x="5807" y="119697"/>
                </a:lnTo>
                <a:lnTo>
                  <a:pt x="4645" y="126633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7603303" y="2761892"/>
            <a:ext cx="256656" cy="140506"/>
          </a:xfrm>
          <a:custGeom>
            <a:avLst/>
            <a:gdLst/>
            <a:ahLst/>
            <a:cxnLst/>
            <a:rect l="l" t="t" r="r" b="b"/>
            <a:pathLst>
              <a:path w="256656" h="140506">
                <a:moveTo>
                  <a:pt x="4645" y="117277"/>
                </a:moveTo>
                <a:lnTo>
                  <a:pt x="0" y="126633"/>
                </a:lnTo>
                <a:lnTo>
                  <a:pt x="0" y="133570"/>
                </a:lnTo>
                <a:lnTo>
                  <a:pt x="4645" y="138248"/>
                </a:lnTo>
                <a:lnTo>
                  <a:pt x="12760" y="140506"/>
                </a:lnTo>
                <a:lnTo>
                  <a:pt x="24375" y="140506"/>
                </a:lnTo>
                <a:lnTo>
                  <a:pt x="38312" y="138248"/>
                </a:lnTo>
                <a:lnTo>
                  <a:pt x="53412" y="134699"/>
                </a:lnTo>
                <a:lnTo>
                  <a:pt x="71996" y="131311"/>
                </a:lnTo>
                <a:lnTo>
                  <a:pt x="90579" y="125504"/>
                </a:lnTo>
                <a:lnTo>
                  <a:pt x="109163" y="119697"/>
                </a:lnTo>
                <a:lnTo>
                  <a:pt x="128908" y="113889"/>
                </a:lnTo>
                <a:lnTo>
                  <a:pt x="148638" y="106953"/>
                </a:lnTo>
                <a:lnTo>
                  <a:pt x="167221" y="101145"/>
                </a:lnTo>
                <a:lnTo>
                  <a:pt x="183482" y="95338"/>
                </a:lnTo>
                <a:lnTo>
                  <a:pt x="198581" y="90660"/>
                </a:lnTo>
                <a:lnTo>
                  <a:pt x="211358" y="85981"/>
                </a:lnTo>
                <a:lnTo>
                  <a:pt x="232265" y="80174"/>
                </a:lnTo>
                <a:lnTo>
                  <a:pt x="247364" y="73237"/>
                </a:lnTo>
                <a:lnTo>
                  <a:pt x="255494" y="67430"/>
                </a:lnTo>
                <a:lnTo>
                  <a:pt x="256656" y="59203"/>
                </a:lnTo>
                <a:lnTo>
                  <a:pt x="248525" y="51137"/>
                </a:lnTo>
                <a:lnTo>
                  <a:pt x="229942" y="39522"/>
                </a:lnTo>
                <a:lnTo>
                  <a:pt x="200904" y="26778"/>
                </a:lnTo>
                <a:lnTo>
                  <a:pt x="160252" y="9356"/>
                </a:lnTo>
                <a:lnTo>
                  <a:pt x="117294" y="0"/>
                </a:lnTo>
                <a:lnTo>
                  <a:pt x="82449" y="4678"/>
                </a:lnTo>
                <a:lnTo>
                  <a:pt x="54573" y="22100"/>
                </a:lnTo>
                <a:lnTo>
                  <a:pt x="34828" y="44200"/>
                </a:lnTo>
                <a:lnTo>
                  <a:pt x="19729" y="69688"/>
                </a:lnTo>
                <a:lnTo>
                  <a:pt x="10437" y="92918"/>
                </a:lnTo>
                <a:lnTo>
                  <a:pt x="5807" y="110340"/>
                </a:lnTo>
                <a:lnTo>
                  <a:pt x="4645" y="117277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7612579" y="2764312"/>
            <a:ext cx="236927" cy="130021"/>
          </a:xfrm>
          <a:custGeom>
            <a:avLst/>
            <a:gdLst/>
            <a:ahLst/>
            <a:cxnLst/>
            <a:rect l="l" t="t" r="r" b="b"/>
            <a:pathLst>
              <a:path w="236927" h="130021">
                <a:moveTo>
                  <a:pt x="4645" y="109050"/>
                </a:moveTo>
                <a:lnTo>
                  <a:pt x="0" y="118406"/>
                </a:lnTo>
                <a:lnTo>
                  <a:pt x="0" y="124213"/>
                </a:lnTo>
                <a:lnTo>
                  <a:pt x="4645" y="127762"/>
                </a:lnTo>
                <a:lnTo>
                  <a:pt x="11614" y="130021"/>
                </a:lnTo>
                <a:lnTo>
                  <a:pt x="22068" y="130021"/>
                </a:lnTo>
                <a:lnTo>
                  <a:pt x="34844" y="128892"/>
                </a:lnTo>
                <a:lnTo>
                  <a:pt x="49943" y="125343"/>
                </a:lnTo>
                <a:lnTo>
                  <a:pt x="66204" y="121955"/>
                </a:lnTo>
                <a:lnTo>
                  <a:pt x="83627" y="117277"/>
                </a:lnTo>
                <a:lnTo>
                  <a:pt x="101049" y="111469"/>
                </a:lnTo>
                <a:lnTo>
                  <a:pt x="119633" y="105662"/>
                </a:lnTo>
                <a:lnTo>
                  <a:pt x="137039" y="99855"/>
                </a:lnTo>
                <a:lnTo>
                  <a:pt x="154461" y="94047"/>
                </a:lnTo>
                <a:lnTo>
                  <a:pt x="170722" y="88240"/>
                </a:lnTo>
                <a:lnTo>
                  <a:pt x="184660" y="83562"/>
                </a:lnTo>
                <a:lnTo>
                  <a:pt x="196275" y="80013"/>
                </a:lnTo>
                <a:lnTo>
                  <a:pt x="214858" y="74205"/>
                </a:lnTo>
                <a:lnTo>
                  <a:pt x="228796" y="68398"/>
                </a:lnTo>
                <a:lnTo>
                  <a:pt x="235765" y="62590"/>
                </a:lnTo>
                <a:lnTo>
                  <a:pt x="236927" y="55654"/>
                </a:lnTo>
                <a:lnTo>
                  <a:pt x="229958" y="47588"/>
                </a:lnTo>
                <a:lnTo>
                  <a:pt x="212535" y="37102"/>
                </a:lnTo>
                <a:lnTo>
                  <a:pt x="185821" y="25488"/>
                </a:lnTo>
                <a:lnTo>
                  <a:pt x="148654" y="9195"/>
                </a:lnTo>
                <a:lnTo>
                  <a:pt x="109179" y="0"/>
                </a:lnTo>
                <a:lnTo>
                  <a:pt x="76658" y="5807"/>
                </a:lnTo>
                <a:lnTo>
                  <a:pt x="51105" y="20809"/>
                </a:lnTo>
                <a:lnTo>
                  <a:pt x="32521" y="41781"/>
                </a:lnTo>
                <a:lnTo>
                  <a:pt x="19745" y="65010"/>
                </a:lnTo>
                <a:lnTo>
                  <a:pt x="10453" y="87111"/>
                </a:lnTo>
                <a:lnTo>
                  <a:pt x="5807" y="103242"/>
                </a:lnTo>
                <a:lnTo>
                  <a:pt x="4645" y="109050"/>
                </a:lnTo>
                <a:close/>
              </a:path>
            </a:pathLst>
          </a:custGeom>
          <a:solidFill>
            <a:srgbClr val="F8FB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624194" y="2770119"/>
            <a:ext cx="216020" cy="119535"/>
          </a:xfrm>
          <a:custGeom>
            <a:avLst/>
            <a:gdLst/>
            <a:ahLst/>
            <a:cxnLst/>
            <a:rect l="l" t="t" r="r" b="b"/>
            <a:pathLst>
              <a:path w="216020" h="119535">
                <a:moveTo>
                  <a:pt x="3484" y="100984"/>
                </a:moveTo>
                <a:lnTo>
                  <a:pt x="0" y="109050"/>
                </a:lnTo>
                <a:lnTo>
                  <a:pt x="0" y="114857"/>
                </a:lnTo>
                <a:lnTo>
                  <a:pt x="3484" y="118406"/>
                </a:lnTo>
                <a:lnTo>
                  <a:pt x="9291" y="119535"/>
                </a:lnTo>
                <a:lnTo>
                  <a:pt x="19745" y="119535"/>
                </a:lnTo>
                <a:lnTo>
                  <a:pt x="31360" y="118406"/>
                </a:lnTo>
                <a:lnTo>
                  <a:pt x="44136" y="116148"/>
                </a:lnTo>
                <a:lnTo>
                  <a:pt x="59235" y="111469"/>
                </a:lnTo>
                <a:lnTo>
                  <a:pt x="75496" y="107920"/>
                </a:lnTo>
                <a:lnTo>
                  <a:pt x="91757" y="102113"/>
                </a:lnTo>
                <a:lnTo>
                  <a:pt x="108018" y="97435"/>
                </a:lnTo>
                <a:lnTo>
                  <a:pt x="124262" y="91627"/>
                </a:lnTo>
                <a:lnTo>
                  <a:pt x="139362" y="87111"/>
                </a:lnTo>
                <a:lnTo>
                  <a:pt x="154461" y="81303"/>
                </a:lnTo>
                <a:lnTo>
                  <a:pt x="167237" y="77754"/>
                </a:lnTo>
                <a:lnTo>
                  <a:pt x="177691" y="74205"/>
                </a:lnTo>
                <a:lnTo>
                  <a:pt x="195113" y="68398"/>
                </a:lnTo>
                <a:lnTo>
                  <a:pt x="207890" y="62590"/>
                </a:lnTo>
                <a:lnTo>
                  <a:pt x="214858" y="58074"/>
                </a:lnTo>
                <a:lnTo>
                  <a:pt x="216020" y="50976"/>
                </a:lnTo>
                <a:lnTo>
                  <a:pt x="209051" y="44039"/>
                </a:lnTo>
                <a:lnTo>
                  <a:pt x="193952" y="34844"/>
                </a:lnTo>
                <a:lnTo>
                  <a:pt x="169560" y="21939"/>
                </a:lnTo>
                <a:lnTo>
                  <a:pt x="134716" y="8065"/>
                </a:lnTo>
                <a:lnTo>
                  <a:pt x="97564" y="0"/>
                </a:lnTo>
                <a:lnTo>
                  <a:pt x="68527" y="4516"/>
                </a:lnTo>
                <a:lnTo>
                  <a:pt x="45297" y="18551"/>
                </a:lnTo>
                <a:lnTo>
                  <a:pt x="29037" y="38232"/>
                </a:lnTo>
                <a:lnTo>
                  <a:pt x="16260" y="60332"/>
                </a:lnTo>
                <a:lnTo>
                  <a:pt x="9291" y="80013"/>
                </a:lnTo>
                <a:lnTo>
                  <a:pt x="4645" y="95176"/>
                </a:lnTo>
                <a:lnTo>
                  <a:pt x="3484" y="100984"/>
                </a:lnTo>
                <a:close/>
              </a:path>
            </a:pathLst>
          </a:custGeom>
          <a:solidFill>
            <a:srgbClr val="F4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633486" y="2775927"/>
            <a:ext cx="196275" cy="109050"/>
          </a:xfrm>
          <a:custGeom>
            <a:avLst/>
            <a:gdLst/>
            <a:ahLst/>
            <a:cxnLst/>
            <a:rect l="l" t="t" r="r" b="b"/>
            <a:pathLst>
              <a:path w="196275" h="109050">
                <a:moveTo>
                  <a:pt x="8130" y="73076"/>
                </a:moveTo>
                <a:lnTo>
                  <a:pt x="4645" y="87111"/>
                </a:lnTo>
                <a:lnTo>
                  <a:pt x="3484" y="91627"/>
                </a:lnTo>
                <a:lnTo>
                  <a:pt x="0" y="98725"/>
                </a:lnTo>
                <a:lnTo>
                  <a:pt x="0" y="104533"/>
                </a:lnTo>
                <a:lnTo>
                  <a:pt x="3484" y="107920"/>
                </a:lnTo>
                <a:lnTo>
                  <a:pt x="9291" y="109050"/>
                </a:lnTo>
                <a:lnTo>
                  <a:pt x="17422" y="109050"/>
                </a:lnTo>
                <a:lnTo>
                  <a:pt x="29037" y="107920"/>
                </a:lnTo>
                <a:lnTo>
                  <a:pt x="40652" y="105662"/>
                </a:lnTo>
                <a:lnTo>
                  <a:pt x="54589" y="102113"/>
                </a:lnTo>
                <a:lnTo>
                  <a:pt x="68527" y="97435"/>
                </a:lnTo>
                <a:lnTo>
                  <a:pt x="83627" y="92918"/>
                </a:lnTo>
                <a:lnTo>
                  <a:pt x="98726" y="88240"/>
                </a:lnTo>
                <a:lnTo>
                  <a:pt x="113809" y="83562"/>
                </a:lnTo>
                <a:lnTo>
                  <a:pt x="127747" y="78883"/>
                </a:lnTo>
                <a:lnTo>
                  <a:pt x="140523" y="74205"/>
                </a:lnTo>
                <a:lnTo>
                  <a:pt x="152138" y="70818"/>
                </a:lnTo>
                <a:lnTo>
                  <a:pt x="162592" y="67269"/>
                </a:lnTo>
                <a:lnTo>
                  <a:pt x="177691" y="62590"/>
                </a:lnTo>
                <a:lnTo>
                  <a:pt x="189306" y="58074"/>
                </a:lnTo>
                <a:lnTo>
                  <a:pt x="196275" y="52266"/>
                </a:lnTo>
                <a:lnTo>
                  <a:pt x="196275" y="46459"/>
                </a:lnTo>
                <a:lnTo>
                  <a:pt x="190467" y="39361"/>
                </a:lnTo>
                <a:lnTo>
                  <a:pt x="176529" y="31295"/>
                </a:lnTo>
                <a:lnTo>
                  <a:pt x="153300" y="20809"/>
                </a:lnTo>
                <a:lnTo>
                  <a:pt x="121939" y="8065"/>
                </a:lnTo>
                <a:lnTo>
                  <a:pt x="89434" y="0"/>
                </a:lnTo>
                <a:lnTo>
                  <a:pt x="62720" y="4516"/>
                </a:lnTo>
                <a:lnTo>
                  <a:pt x="41813" y="17422"/>
                </a:lnTo>
                <a:lnTo>
                  <a:pt x="26714" y="34844"/>
                </a:lnTo>
                <a:lnTo>
                  <a:pt x="15099" y="54525"/>
                </a:lnTo>
                <a:lnTo>
                  <a:pt x="8130" y="73076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642777" y="2781734"/>
            <a:ext cx="177691" cy="98725"/>
          </a:xfrm>
          <a:custGeom>
            <a:avLst/>
            <a:gdLst/>
            <a:ahLst/>
            <a:cxnLst/>
            <a:rect l="l" t="t" r="r" b="b"/>
            <a:pathLst>
              <a:path w="177691" h="98725">
                <a:moveTo>
                  <a:pt x="3484" y="82432"/>
                </a:moveTo>
                <a:lnTo>
                  <a:pt x="0" y="94047"/>
                </a:lnTo>
                <a:lnTo>
                  <a:pt x="9291" y="98725"/>
                </a:lnTo>
                <a:lnTo>
                  <a:pt x="26714" y="97435"/>
                </a:lnTo>
                <a:lnTo>
                  <a:pt x="49943" y="91627"/>
                </a:lnTo>
                <a:lnTo>
                  <a:pt x="75496" y="83562"/>
                </a:lnTo>
                <a:lnTo>
                  <a:pt x="103372" y="75496"/>
                </a:lnTo>
                <a:lnTo>
                  <a:pt x="126585" y="66139"/>
                </a:lnTo>
                <a:lnTo>
                  <a:pt x="146331" y="60332"/>
                </a:lnTo>
                <a:lnTo>
                  <a:pt x="160269" y="55654"/>
                </a:lnTo>
                <a:lnTo>
                  <a:pt x="170722" y="50976"/>
                </a:lnTo>
                <a:lnTo>
                  <a:pt x="176529" y="47588"/>
                </a:lnTo>
                <a:lnTo>
                  <a:pt x="177691" y="41781"/>
                </a:lnTo>
                <a:lnTo>
                  <a:pt x="171883" y="35973"/>
                </a:lnTo>
                <a:lnTo>
                  <a:pt x="159107" y="27746"/>
                </a:lnTo>
                <a:lnTo>
                  <a:pt x="139362" y="18551"/>
                </a:lnTo>
                <a:lnTo>
                  <a:pt x="110325" y="6936"/>
                </a:lnTo>
                <a:lnTo>
                  <a:pt x="81304" y="0"/>
                </a:lnTo>
                <a:lnTo>
                  <a:pt x="56912" y="3387"/>
                </a:lnTo>
                <a:lnTo>
                  <a:pt x="38329" y="15002"/>
                </a:lnTo>
                <a:lnTo>
                  <a:pt x="24391" y="31295"/>
                </a:lnTo>
                <a:lnTo>
                  <a:pt x="13937" y="49846"/>
                </a:lnTo>
                <a:lnTo>
                  <a:pt x="8130" y="66139"/>
                </a:lnTo>
                <a:lnTo>
                  <a:pt x="4645" y="77754"/>
                </a:lnTo>
                <a:lnTo>
                  <a:pt x="3484" y="82432"/>
                </a:lnTo>
                <a:close/>
              </a:path>
            </a:pathLst>
          </a:custGeom>
          <a:solidFill>
            <a:srgbClr val="F1F7F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7463941" y="2794478"/>
            <a:ext cx="706087" cy="365866"/>
          </a:xfrm>
          <a:custGeom>
            <a:avLst/>
            <a:gdLst/>
            <a:ahLst/>
            <a:cxnLst/>
            <a:rect l="l" t="t" r="r" b="b"/>
            <a:pathLst>
              <a:path w="706087" h="365866">
                <a:moveTo>
                  <a:pt x="84772" y="168414"/>
                </a:moveTo>
                <a:lnTo>
                  <a:pt x="52250" y="188095"/>
                </a:lnTo>
                <a:lnTo>
                  <a:pt x="29021" y="206646"/>
                </a:lnTo>
                <a:lnTo>
                  <a:pt x="12760" y="224069"/>
                </a:lnTo>
                <a:lnTo>
                  <a:pt x="3484" y="240362"/>
                </a:lnTo>
                <a:lnTo>
                  <a:pt x="0" y="255525"/>
                </a:lnTo>
                <a:lnTo>
                  <a:pt x="2322" y="269399"/>
                </a:lnTo>
                <a:lnTo>
                  <a:pt x="9275" y="282143"/>
                </a:lnTo>
                <a:lnTo>
                  <a:pt x="18567" y="293757"/>
                </a:lnTo>
                <a:lnTo>
                  <a:pt x="30182" y="304243"/>
                </a:lnTo>
                <a:lnTo>
                  <a:pt x="42958" y="313599"/>
                </a:lnTo>
                <a:lnTo>
                  <a:pt x="56896" y="320536"/>
                </a:lnTo>
                <a:lnTo>
                  <a:pt x="70834" y="327473"/>
                </a:lnTo>
                <a:lnTo>
                  <a:pt x="82449" y="332151"/>
                </a:lnTo>
                <a:lnTo>
                  <a:pt x="91741" y="335538"/>
                </a:lnTo>
                <a:lnTo>
                  <a:pt x="98710" y="337958"/>
                </a:lnTo>
                <a:lnTo>
                  <a:pt x="101033" y="339087"/>
                </a:lnTo>
                <a:lnTo>
                  <a:pt x="116132" y="349573"/>
                </a:lnTo>
                <a:lnTo>
                  <a:pt x="131231" y="356510"/>
                </a:lnTo>
                <a:lnTo>
                  <a:pt x="146315" y="361188"/>
                </a:lnTo>
                <a:lnTo>
                  <a:pt x="161414" y="363446"/>
                </a:lnTo>
                <a:lnTo>
                  <a:pt x="176513" y="363446"/>
                </a:lnTo>
                <a:lnTo>
                  <a:pt x="192774" y="361188"/>
                </a:lnTo>
                <a:lnTo>
                  <a:pt x="207873" y="357639"/>
                </a:lnTo>
                <a:lnTo>
                  <a:pt x="222973" y="351831"/>
                </a:lnTo>
                <a:lnTo>
                  <a:pt x="238072" y="346024"/>
                </a:lnTo>
                <a:lnTo>
                  <a:pt x="253171" y="339087"/>
                </a:lnTo>
                <a:lnTo>
                  <a:pt x="268271" y="332151"/>
                </a:lnTo>
                <a:lnTo>
                  <a:pt x="283354" y="325214"/>
                </a:lnTo>
                <a:lnTo>
                  <a:pt x="298453" y="318116"/>
                </a:lnTo>
                <a:lnTo>
                  <a:pt x="312391" y="311180"/>
                </a:lnTo>
                <a:lnTo>
                  <a:pt x="327490" y="305372"/>
                </a:lnTo>
                <a:lnTo>
                  <a:pt x="341428" y="300694"/>
                </a:lnTo>
                <a:lnTo>
                  <a:pt x="355366" y="298436"/>
                </a:lnTo>
                <a:lnTo>
                  <a:pt x="368142" y="297306"/>
                </a:lnTo>
                <a:lnTo>
                  <a:pt x="382080" y="297306"/>
                </a:lnTo>
                <a:lnTo>
                  <a:pt x="394857" y="299565"/>
                </a:lnTo>
                <a:lnTo>
                  <a:pt x="408794" y="303114"/>
                </a:lnTo>
                <a:lnTo>
                  <a:pt x="421555" y="307792"/>
                </a:lnTo>
                <a:lnTo>
                  <a:pt x="435493" y="313599"/>
                </a:lnTo>
                <a:lnTo>
                  <a:pt x="450592" y="319407"/>
                </a:lnTo>
                <a:lnTo>
                  <a:pt x="465691" y="326343"/>
                </a:lnTo>
                <a:lnTo>
                  <a:pt x="481952" y="332151"/>
                </a:lnTo>
                <a:lnTo>
                  <a:pt x="499374" y="339087"/>
                </a:lnTo>
                <a:lnTo>
                  <a:pt x="517958" y="346024"/>
                </a:lnTo>
                <a:lnTo>
                  <a:pt x="537703" y="351831"/>
                </a:lnTo>
                <a:lnTo>
                  <a:pt x="559772" y="357639"/>
                </a:lnTo>
                <a:lnTo>
                  <a:pt x="582985" y="362317"/>
                </a:lnTo>
                <a:lnTo>
                  <a:pt x="607376" y="365866"/>
                </a:lnTo>
                <a:lnTo>
                  <a:pt x="651513" y="360059"/>
                </a:lnTo>
                <a:lnTo>
                  <a:pt x="682873" y="333280"/>
                </a:lnTo>
                <a:lnTo>
                  <a:pt x="700279" y="291499"/>
                </a:lnTo>
                <a:lnTo>
                  <a:pt x="706087" y="240362"/>
                </a:lnTo>
                <a:lnTo>
                  <a:pt x="701441" y="184546"/>
                </a:lnTo>
                <a:lnTo>
                  <a:pt x="687519" y="128892"/>
                </a:lnTo>
                <a:lnTo>
                  <a:pt x="664289" y="78883"/>
                </a:lnTo>
                <a:lnTo>
                  <a:pt x="634091" y="39522"/>
                </a:lnTo>
                <a:lnTo>
                  <a:pt x="601569" y="13873"/>
                </a:lnTo>
                <a:lnTo>
                  <a:pt x="570209" y="1129"/>
                </a:lnTo>
                <a:lnTo>
                  <a:pt x="544672" y="0"/>
                </a:lnTo>
                <a:lnTo>
                  <a:pt x="522604" y="6936"/>
                </a:lnTo>
                <a:lnTo>
                  <a:pt x="507505" y="20809"/>
                </a:lnTo>
                <a:lnTo>
                  <a:pt x="500536" y="41781"/>
                </a:lnTo>
                <a:lnTo>
                  <a:pt x="501697" y="66139"/>
                </a:lnTo>
                <a:lnTo>
                  <a:pt x="512151" y="92918"/>
                </a:lnTo>
                <a:lnTo>
                  <a:pt x="516797" y="104533"/>
                </a:lnTo>
                <a:lnTo>
                  <a:pt x="516797" y="111469"/>
                </a:lnTo>
                <a:lnTo>
                  <a:pt x="510989" y="114857"/>
                </a:lnTo>
                <a:lnTo>
                  <a:pt x="500536" y="116148"/>
                </a:lnTo>
                <a:lnTo>
                  <a:pt x="485436" y="114857"/>
                </a:lnTo>
                <a:lnTo>
                  <a:pt x="465691" y="111469"/>
                </a:lnTo>
                <a:lnTo>
                  <a:pt x="442461" y="107920"/>
                </a:lnTo>
                <a:lnTo>
                  <a:pt x="414602" y="104533"/>
                </a:lnTo>
                <a:lnTo>
                  <a:pt x="383242" y="102113"/>
                </a:lnTo>
                <a:lnTo>
                  <a:pt x="348397" y="100984"/>
                </a:lnTo>
                <a:lnTo>
                  <a:pt x="311230" y="102113"/>
                </a:lnTo>
                <a:lnTo>
                  <a:pt x="270594" y="105662"/>
                </a:lnTo>
                <a:lnTo>
                  <a:pt x="227619" y="113728"/>
                </a:lnTo>
                <a:lnTo>
                  <a:pt x="181159" y="126472"/>
                </a:lnTo>
                <a:lnTo>
                  <a:pt x="133554" y="143894"/>
                </a:lnTo>
                <a:lnTo>
                  <a:pt x="84772" y="1684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7474378" y="2808351"/>
            <a:ext cx="689842" cy="344895"/>
          </a:xfrm>
          <a:custGeom>
            <a:avLst/>
            <a:gdLst/>
            <a:ahLst/>
            <a:cxnLst/>
            <a:rect l="l" t="t" r="r" b="b"/>
            <a:pathLst>
              <a:path w="689842" h="344895">
                <a:moveTo>
                  <a:pt x="553964" y="0"/>
                </a:moveTo>
                <a:lnTo>
                  <a:pt x="541204" y="1129"/>
                </a:lnTo>
                <a:lnTo>
                  <a:pt x="529589" y="4678"/>
                </a:lnTo>
                <a:lnTo>
                  <a:pt x="520297" y="11614"/>
                </a:lnTo>
                <a:lnTo>
                  <a:pt x="512167" y="19841"/>
                </a:lnTo>
                <a:lnTo>
                  <a:pt x="504036" y="33715"/>
                </a:lnTo>
                <a:lnTo>
                  <a:pt x="499390" y="51137"/>
                </a:lnTo>
                <a:lnTo>
                  <a:pt x="499390" y="70818"/>
                </a:lnTo>
                <a:lnTo>
                  <a:pt x="504036" y="91789"/>
                </a:lnTo>
                <a:lnTo>
                  <a:pt x="506359" y="102274"/>
                </a:lnTo>
                <a:lnTo>
                  <a:pt x="502875" y="108082"/>
                </a:lnTo>
                <a:lnTo>
                  <a:pt x="495906" y="111469"/>
                </a:lnTo>
                <a:lnTo>
                  <a:pt x="483130" y="112599"/>
                </a:lnTo>
                <a:lnTo>
                  <a:pt x="466869" y="111469"/>
                </a:lnTo>
                <a:lnTo>
                  <a:pt x="445962" y="108082"/>
                </a:lnTo>
                <a:lnTo>
                  <a:pt x="421571" y="105662"/>
                </a:lnTo>
                <a:lnTo>
                  <a:pt x="393711" y="102274"/>
                </a:lnTo>
                <a:lnTo>
                  <a:pt x="363513" y="99855"/>
                </a:lnTo>
                <a:lnTo>
                  <a:pt x="329830" y="98725"/>
                </a:lnTo>
                <a:lnTo>
                  <a:pt x="292662" y="99855"/>
                </a:lnTo>
                <a:lnTo>
                  <a:pt x="254349" y="104533"/>
                </a:lnTo>
                <a:lnTo>
                  <a:pt x="213697" y="111469"/>
                </a:lnTo>
                <a:lnTo>
                  <a:pt x="171883" y="121955"/>
                </a:lnTo>
                <a:lnTo>
                  <a:pt x="127763" y="138248"/>
                </a:lnTo>
                <a:lnTo>
                  <a:pt x="82465" y="159058"/>
                </a:lnTo>
                <a:lnTo>
                  <a:pt x="51105" y="177771"/>
                </a:lnTo>
                <a:lnTo>
                  <a:pt x="27875" y="195193"/>
                </a:lnTo>
                <a:lnTo>
                  <a:pt x="11614" y="211324"/>
                </a:lnTo>
                <a:lnTo>
                  <a:pt x="2322" y="227617"/>
                </a:lnTo>
                <a:lnTo>
                  <a:pt x="0" y="241652"/>
                </a:lnTo>
                <a:lnTo>
                  <a:pt x="1161" y="254396"/>
                </a:lnTo>
                <a:lnTo>
                  <a:pt x="16260" y="276496"/>
                </a:lnTo>
                <a:lnTo>
                  <a:pt x="27875" y="286821"/>
                </a:lnTo>
                <a:lnTo>
                  <a:pt x="40652" y="295048"/>
                </a:lnTo>
                <a:lnTo>
                  <a:pt x="54589" y="301985"/>
                </a:lnTo>
                <a:lnTo>
                  <a:pt x="78981" y="312470"/>
                </a:lnTo>
                <a:lnTo>
                  <a:pt x="94080" y="317148"/>
                </a:lnTo>
                <a:lnTo>
                  <a:pt x="96403" y="318278"/>
                </a:lnTo>
                <a:lnTo>
                  <a:pt x="111502" y="328763"/>
                </a:lnTo>
                <a:lnTo>
                  <a:pt x="125440" y="335700"/>
                </a:lnTo>
                <a:lnTo>
                  <a:pt x="140523" y="340378"/>
                </a:lnTo>
                <a:lnTo>
                  <a:pt x="155623" y="341507"/>
                </a:lnTo>
                <a:lnTo>
                  <a:pt x="170722" y="341507"/>
                </a:lnTo>
                <a:lnTo>
                  <a:pt x="185821" y="340378"/>
                </a:lnTo>
                <a:lnTo>
                  <a:pt x="200921" y="336829"/>
                </a:lnTo>
                <a:lnTo>
                  <a:pt x="216020" y="331022"/>
                </a:lnTo>
                <a:lnTo>
                  <a:pt x="229958" y="326343"/>
                </a:lnTo>
                <a:lnTo>
                  <a:pt x="245057" y="319407"/>
                </a:lnTo>
                <a:lnTo>
                  <a:pt x="260156" y="312470"/>
                </a:lnTo>
                <a:lnTo>
                  <a:pt x="274078" y="305533"/>
                </a:lnTo>
                <a:lnTo>
                  <a:pt x="289177" y="298436"/>
                </a:lnTo>
                <a:lnTo>
                  <a:pt x="303115" y="292628"/>
                </a:lnTo>
                <a:lnTo>
                  <a:pt x="317053" y="286821"/>
                </a:lnTo>
                <a:lnTo>
                  <a:pt x="330991" y="282304"/>
                </a:lnTo>
                <a:lnTo>
                  <a:pt x="344929" y="279884"/>
                </a:lnTo>
                <a:lnTo>
                  <a:pt x="357705" y="278755"/>
                </a:lnTo>
                <a:lnTo>
                  <a:pt x="370482" y="278755"/>
                </a:lnTo>
                <a:lnTo>
                  <a:pt x="383258" y="281013"/>
                </a:lnTo>
                <a:lnTo>
                  <a:pt x="396034" y="284562"/>
                </a:lnTo>
                <a:lnTo>
                  <a:pt x="409972" y="289240"/>
                </a:lnTo>
                <a:lnTo>
                  <a:pt x="422732" y="293919"/>
                </a:lnTo>
                <a:lnTo>
                  <a:pt x="437832" y="299726"/>
                </a:lnTo>
                <a:lnTo>
                  <a:pt x="451770" y="306663"/>
                </a:lnTo>
                <a:lnTo>
                  <a:pt x="468030" y="312470"/>
                </a:lnTo>
                <a:lnTo>
                  <a:pt x="485453" y="319407"/>
                </a:lnTo>
                <a:lnTo>
                  <a:pt x="502875" y="325214"/>
                </a:lnTo>
                <a:lnTo>
                  <a:pt x="522620" y="331022"/>
                </a:lnTo>
                <a:lnTo>
                  <a:pt x="543527" y="336829"/>
                </a:lnTo>
                <a:lnTo>
                  <a:pt x="565579" y="341507"/>
                </a:lnTo>
                <a:lnTo>
                  <a:pt x="589970" y="344895"/>
                </a:lnTo>
                <a:lnTo>
                  <a:pt x="634107" y="339087"/>
                </a:lnTo>
                <a:lnTo>
                  <a:pt x="664305" y="314729"/>
                </a:lnTo>
                <a:lnTo>
                  <a:pt x="682889" y="275206"/>
                </a:lnTo>
                <a:lnTo>
                  <a:pt x="689842" y="225359"/>
                </a:lnTo>
                <a:lnTo>
                  <a:pt x="686374" y="171963"/>
                </a:lnTo>
                <a:lnTo>
                  <a:pt x="673597" y="119697"/>
                </a:lnTo>
                <a:lnTo>
                  <a:pt x="651529" y="70818"/>
                </a:lnTo>
                <a:lnTo>
                  <a:pt x="621330" y="33715"/>
                </a:lnTo>
                <a:lnTo>
                  <a:pt x="602747" y="18551"/>
                </a:lnTo>
                <a:lnTo>
                  <a:pt x="585324" y="8227"/>
                </a:lnTo>
                <a:lnTo>
                  <a:pt x="569064" y="2419"/>
                </a:lnTo>
                <a:lnTo>
                  <a:pt x="553964" y="0"/>
                </a:lnTo>
                <a:close/>
              </a:path>
            </a:pathLst>
          </a:custGeom>
          <a:solidFill>
            <a:srgbClr val="FBF1E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7483670" y="2821095"/>
            <a:ext cx="674759" cy="324085"/>
          </a:xfrm>
          <a:custGeom>
            <a:avLst/>
            <a:gdLst/>
            <a:ahLst/>
            <a:cxnLst/>
            <a:rect l="l" t="t" r="r" b="b"/>
            <a:pathLst>
              <a:path w="674759" h="324085">
                <a:moveTo>
                  <a:pt x="0" y="228908"/>
                </a:moveTo>
                <a:lnTo>
                  <a:pt x="2322" y="241652"/>
                </a:lnTo>
                <a:lnTo>
                  <a:pt x="8130" y="252138"/>
                </a:lnTo>
                <a:lnTo>
                  <a:pt x="16260" y="262462"/>
                </a:lnTo>
                <a:lnTo>
                  <a:pt x="26714" y="270689"/>
                </a:lnTo>
                <a:lnTo>
                  <a:pt x="39490" y="278755"/>
                </a:lnTo>
                <a:lnTo>
                  <a:pt x="52266" y="284562"/>
                </a:lnTo>
                <a:lnTo>
                  <a:pt x="65043" y="290370"/>
                </a:lnTo>
                <a:lnTo>
                  <a:pt x="75496" y="293919"/>
                </a:lnTo>
                <a:lnTo>
                  <a:pt x="84788" y="297306"/>
                </a:lnTo>
                <a:lnTo>
                  <a:pt x="90595" y="298597"/>
                </a:lnTo>
                <a:lnTo>
                  <a:pt x="92918" y="299726"/>
                </a:lnTo>
                <a:lnTo>
                  <a:pt x="106856" y="308921"/>
                </a:lnTo>
                <a:lnTo>
                  <a:pt x="121956" y="316019"/>
                </a:lnTo>
                <a:lnTo>
                  <a:pt x="135877" y="320536"/>
                </a:lnTo>
                <a:lnTo>
                  <a:pt x="150977" y="321826"/>
                </a:lnTo>
                <a:lnTo>
                  <a:pt x="166076" y="321826"/>
                </a:lnTo>
                <a:lnTo>
                  <a:pt x="180014" y="319407"/>
                </a:lnTo>
                <a:lnTo>
                  <a:pt x="195113" y="316019"/>
                </a:lnTo>
                <a:lnTo>
                  <a:pt x="209051" y="311341"/>
                </a:lnTo>
                <a:lnTo>
                  <a:pt x="224150" y="306663"/>
                </a:lnTo>
                <a:lnTo>
                  <a:pt x="238088" y="299726"/>
                </a:lnTo>
                <a:lnTo>
                  <a:pt x="253188" y="293919"/>
                </a:lnTo>
                <a:lnTo>
                  <a:pt x="267109" y="286982"/>
                </a:lnTo>
                <a:lnTo>
                  <a:pt x="281047" y="279884"/>
                </a:lnTo>
                <a:lnTo>
                  <a:pt x="294985" y="274077"/>
                </a:lnTo>
                <a:lnTo>
                  <a:pt x="307761" y="269560"/>
                </a:lnTo>
                <a:lnTo>
                  <a:pt x="321699" y="264882"/>
                </a:lnTo>
                <a:lnTo>
                  <a:pt x="334475" y="262462"/>
                </a:lnTo>
                <a:lnTo>
                  <a:pt x="347252" y="261333"/>
                </a:lnTo>
                <a:lnTo>
                  <a:pt x="360028" y="261333"/>
                </a:lnTo>
                <a:lnTo>
                  <a:pt x="372805" y="263752"/>
                </a:lnTo>
                <a:lnTo>
                  <a:pt x="385581" y="267140"/>
                </a:lnTo>
                <a:lnTo>
                  <a:pt x="398357" y="270689"/>
                </a:lnTo>
                <a:lnTo>
                  <a:pt x="412279" y="275367"/>
                </a:lnTo>
                <a:lnTo>
                  <a:pt x="426217" y="281175"/>
                </a:lnTo>
                <a:lnTo>
                  <a:pt x="440155" y="286982"/>
                </a:lnTo>
                <a:lnTo>
                  <a:pt x="455254" y="293919"/>
                </a:lnTo>
                <a:lnTo>
                  <a:pt x="472676" y="299726"/>
                </a:lnTo>
                <a:lnTo>
                  <a:pt x="490099" y="305533"/>
                </a:lnTo>
                <a:lnTo>
                  <a:pt x="508682" y="311341"/>
                </a:lnTo>
                <a:lnTo>
                  <a:pt x="529589" y="316019"/>
                </a:lnTo>
                <a:lnTo>
                  <a:pt x="551641" y="320536"/>
                </a:lnTo>
                <a:lnTo>
                  <a:pt x="574871" y="324085"/>
                </a:lnTo>
                <a:lnTo>
                  <a:pt x="617846" y="319407"/>
                </a:lnTo>
                <a:lnTo>
                  <a:pt x="648045" y="295048"/>
                </a:lnTo>
                <a:lnTo>
                  <a:pt x="666628" y="257945"/>
                </a:lnTo>
                <a:lnTo>
                  <a:pt x="674759" y="211486"/>
                </a:lnTo>
                <a:lnTo>
                  <a:pt x="672436" y="161478"/>
                </a:lnTo>
                <a:lnTo>
                  <a:pt x="659660" y="110340"/>
                </a:lnTo>
                <a:lnTo>
                  <a:pt x="639914" y="65171"/>
                </a:lnTo>
                <a:lnTo>
                  <a:pt x="610877" y="29037"/>
                </a:lnTo>
                <a:lnTo>
                  <a:pt x="592293" y="14034"/>
                </a:lnTo>
                <a:lnTo>
                  <a:pt x="576032" y="5807"/>
                </a:lnTo>
                <a:lnTo>
                  <a:pt x="560933" y="1290"/>
                </a:lnTo>
                <a:lnTo>
                  <a:pt x="548157" y="0"/>
                </a:lnTo>
                <a:lnTo>
                  <a:pt x="535397" y="2419"/>
                </a:lnTo>
                <a:lnTo>
                  <a:pt x="526105" y="8227"/>
                </a:lnTo>
                <a:lnTo>
                  <a:pt x="517974" y="16292"/>
                </a:lnTo>
                <a:lnTo>
                  <a:pt x="505198" y="38393"/>
                </a:lnTo>
                <a:lnTo>
                  <a:pt x="499390" y="54686"/>
                </a:lnTo>
                <a:lnTo>
                  <a:pt x="497067" y="72108"/>
                </a:lnTo>
                <a:lnTo>
                  <a:pt x="497067" y="90660"/>
                </a:lnTo>
                <a:lnTo>
                  <a:pt x="495906" y="99855"/>
                </a:lnTo>
                <a:lnTo>
                  <a:pt x="490099" y="105662"/>
                </a:lnTo>
                <a:lnTo>
                  <a:pt x="480807" y="108082"/>
                </a:lnTo>
                <a:lnTo>
                  <a:pt x="466869" y="109211"/>
                </a:lnTo>
                <a:lnTo>
                  <a:pt x="448285" y="108082"/>
                </a:lnTo>
                <a:lnTo>
                  <a:pt x="427378" y="105662"/>
                </a:lnTo>
                <a:lnTo>
                  <a:pt x="401826" y="103404"/>
                </a:lnTo>
                <a:lnTo>
                  <a:pt x="375128" y="101145"/>
                </a:lnTo>
                <a:lnTo>
                  <a:pt x="344929" y="98725"/>
                </a:lnTo>
                <a:lnTo>
                  <a:pt x="311246" y="98725"/>
                </a:lnTo>
                <a:lnTo>
                  <a:pt x="277563" y="99855"/>
                </a:lnTo>
                <a:lnTo>
                  <a:pt x="240411" y="103404"/>
                </a:lnTo>
                <a:lnTo>
                  <a:pt x="202082" y="109211"/>
                </a:lnTo>
                <a:lnTo>
                  <a:pt x="163753" y="119697"/>
                </a:lnTo>
                <a:lnTo>
                  <a:pt x="123117" y="133570"/>
                </a:lnTo>
                <a:lnTo>
                  <a:pt x="82465" y="152121"/>
                </a:lnTo>
                <a:lnTo>
                  <a:pt x="51105" y="169543"/>
                </a:lnTo>
                <a:lnTo>
                  <a:pt x="27875" y="185836"/>
                </a:lnTo>
                <a:lnTo>
                  <a:pt x="12776" y="202129"/>
                </a:lnTo>
                <a:lnTo>
                  <a:pt x="3484" y="216003"/>
                </a:lnTo>
                <a:lnTo>
                  <a:pt x="0" y="228908"/>
                </a:lnTo>
                <a:close/>
              </a:path>
            </a:pathLst>
          </a:custGeom>
          <a:solidFill>
            <a:srgbClr val="F7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7494123" y="2832710"/>
            <a:ext cx="658498" cy="304404"/>
          </a:xfrm>
          <a:custGeom>
            <a:avLst/>
            <a:gdLst/>
            <a:ahLst/>
            <a:cxnLst/>
            <a:rect l="l" t="t" r="r" b="b"/>
            <a:pathLst>
              <a:path w="658498" h="304404">
                <a:moveTo>
                  <a:pt x="26714" y="177771"/>
                </a:moveTo>
                <a:lnTo>
                  <a:pt x="11614" y="191644"/>
                </a:lnTo>
                <a:lnTo>
                  <a:pt x="3484" y="205678"/>
                </a:lnTo>
                <a:lnTo>
                  <a:pt x="0" y="217293"/>
                </a:lnTo>
                <a:lnTo>
                  <a:pt x="1161" y="228908"/>
                </a:lnTo>
                <a:lnTo>
                  <a:pt x="5807" y="238103"/>
                </a:lnTo>
                <a:lnTo>
                  <a:pt x="15099" y="247459"/>
                </a:lnTo>
                <a:lnTo>
                  <a:pt x="24391" y="255525"/>
                </a:lnTo>
                <a:lnTo>
                  <a:pt x="37167" y="262462"/>
                </a:lnTo>
                <a:lnTo>
                  <a:pt x="48782" y="268269"/>
                </a:lnTo>
                <a:lnTo>
                  <a:pt x="60397" y="272948"/>
                </a:lnTo>
                <a:lnTo>
                  <a:pt x="72012" y="276496"/>
                </a:lnTo>
                <a:lnTo>
                  <a:pt x="80142" y="278755"/>
                </a:lnTo>
                <a:lnTo>
                  <a:pt x="85950" y="281175"/>
                </a:lnTo>
                <a:lnTo>
                  <a:pt x="88273" y="281175"/>
                </a:lnTo>
                <a:lnTo>
                  <a:pt x="102210" y="290370"/>
                </a:lnTo>
                <a:lnTo>
                  <a:pt x="116132" y="296177"/>
                </a:lnTo>
                <a:lnTo>
                  <a:pt x="130070" y="300855"/>
                </a:lnTo>
                <a:lnTo>
                  <a:pt x="145169" y="301985"/>
                </a:lnTo>
                <a:lnTo>
                  <a:pt x="159107" y="301985"/>
                </a:lnTo>
                <a:lnTo>
                  <a:pt x="173045" y="300855"/>
                </a:lnTo>
                <a:lnTo>
                  <a:pt x="186983" y="297306"/>
                </a:lnTo>
                <a:lnTo>
                  <a:pt x="202082" y="292789"/>
                </a:lnTo>
                <a:lnTo>
                  <a:pt x="216020" y="286982"/>
                </a:lnTo>
                <a:lnTo>
                  <a:pt x="229958" y="281175"/>
                </a:lnTo>
                <a:lnTo>
                  <a:pt x="243896" y="275367"/>
                </a:lnTo>
                <a:lnTo>
                  <a:pt x="257817" y="268269"/>
                </a:lnTo>
                <a:lnTo>
                  <a:pt x="270594" y="262462"/>
                </a:lnTo>
                <a:lnTo>
                  <a:pt x="284532" y="256655"/>
                </a:lnTo>
                <a:lnTo>
                  <a:pt x="298469" y="252138"/>
                </a:lnTo>
                <a:lnTo>
                  <a:pt x="311246" y="247459"/>
                </a:lnTo>
                <a:lnTo>
                  <a:pt x="324022" y="245040"/>
                </a:lnTo>
                <a:lnTo>
                  <a:pt x="336798" y="243910"/>
                </a:lnTo>
                <a:lnTo>
                  <a:pt x="349575" y="245040"/>
                </a:lnTo>
                <a:lnTo>
                  <a:pt x="361190" y="246330"/>
                </a:lnTo>
                <a:lnTo>
                  <a:pt x="373966" y="249718"/>
                </a:lnTo>
                <a:lnTo>
                  <a:pt x="386742" y="253267"/>
                </a:lnTo>
                <a:lnTo>
                  <a:pt x="399503" y="257945"/>
                </a:lnTo>
                <a:lnTo>
                  <a:pt x="413440" y="263752"/>
                </a:lnTo>
                <a:lnTo>
                  <a:pt x="427378" y="269560"/>
                </a:lnTo>
                <a:lnTo>
                  <a:pt x="442478" y="275367"/>
                </a:lnTo>
                <a:lnTo>
                  <a:pt x="458738" y="281175"/>
                </a:lnTo>
                <a:lnTo>
                  <a:pt x="476161" y="286982"/>
                </a:lnTo>
                <a:lnTo>
                  <a:pt x="494745" y="292789"/>
                </a:lnTo>
                <a:lnTo>
                  <a:pt x="514490" y="297306"/>
                </a:lnTo>
                <a:lnTo>
                  <a:pt x="535380" y="300855"/>
                </a:lnTo>
                <a:lnTo>
                  <a:pt x="558610" y="304404"/>
                </a:lnTo>
                <a:lnTo>
                  <a:pt x="600424" y="299726"/>
                </a:lnTo>
                <a:lnTo>
                  <a:pt x="630622" y="277626"/>
                </a:lnTo>
                <a:lnTo>
                  <a:pt x="650368" y="241652"/>
                </a:lnTo>
                <a:lnTo>
                  <a:pt x="658498" y="198580"/>
                </a:lnTo>
                <a:lnTo>
                  <a:pt x="657337" y="150992"/>
                </a:lnTo>
                <a:lnTo>
                  <a:pt x="646883" y="103404"/>
                </a:lnTo>
                <a:lnTo>
                  <a:pt x="627138" y="59364"/>
                </a:lnTo>
                <a:lnTo>
                  <a:pt x="599262" y="25649"/>
                </a:lnTo>
                <a:lnTo>
                  <a:pt x="581840" y="11614"/>
                </a:lnTo>
                <a:lnTo>
                  <a:pt x="565579" y="3548"/>
                </a:lnTo>
                <a:lnTo>
                  <a:pt x="551641" y="0"/>
                </a:lnTo>
                <a:lnTo>
                  <a:pt x="538865" y="1290"/>
                </a:lnTo>
                <a:lnTo>
                  <a:pt x="528428" y="5807"/>
                </a:lnTo>
                <a:lnTo>
                  <a:pt x="520297" y="12905"/>
                </a:lnTo>
                <a:lnTo>
                  <a:pt x="514490" y="22100"/>
                </a:lnTo>
                <a:lnTo>
                  <a:pt x="509844" y="31456"/>
                </a:lnTo>
                <a:lnTo>
                  <a:pt x="505198" y="44200"/>
                </a:lnTo>
                <a:lnTo>
                  <a:pt x="499390" y="59364"/>
                </a:lnTo>
                <a:lnTo>
                  <a:pt x="493583" y="74367"/>
                </a:lnTo>
                <a:lnTo>
                  <a:pt x="490099" y="90660"/>
                </a:lnTo>
                <a:lnTo>
                  <a:pt x="485453" y="98725"/>
                </a:lnTo>
                <a:lnTo>
                  <a:pt x="477322" y="103404"/>
                </a:lnTo>
                <a:lnTo>
                  <a:pt x="464546" y="105662"/>
                </a:lnTo>
                <a:lnTo>
                  <a:pt x="449447" y="106953"/>
                </a:lnTo>
                <a:lnTo>
                  <a:pt x="429701" y="105662"/>
                </a:lnTo>
                <a:lnTo>
                  <a:pt x="406472" y="104533"/>
                </a:lnTo>
                <a:lnTo>
                  <a:pt x="382096" y="102274"/>
                </a:lnTo>
                <a:lnTo>
                  <a:pt x="354221" y="99855"/>
                </a:lnTo>
                <a:lnTo>
                  <a:pt x="324022" y="98725"/>
                </a:lnTo>
                <a:lnTo>
                  <a:pt x="292662" y="98725"/>
                </a:lnTo>
                <a:lnTo>
                  <a:pt x="258979" y="99855"/>
                </a:lnTo>
                <a:lnTo>
                  <a:pt x="224150" y="103404"/>
                </a:lnTo>
                <a:lnTo>
                  <a:pt x="189306" y="109211"/>
                </a:lnTo>
                <a:lnTo>
                  <a:pt x="153300" y="117277"/>
                </a:lnTo>
                <a:lnTo>
                  <a:pt x="116132" y="128892"/>
                </a:lnTo>
                <a:lnTo>
                  <a:pt x="80142" y="145185"/>
                </a:lnTo>
                <a:lnTo>
                  <a:pt x="49943" y="161478"/>
                </a:lnTo>
                <a:lnTo>
                  <a:pt x="26714" y="177771"/>
                </a:lnTo>
                <a:close/>
              </a:path>
            </a:pathLst>
          </a:custGeom>
          <a:solidFill>
            <a:srgbClr val="F1D5C4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7503415" y="2845615"/>
            <a:ext cx="643399" cy="284401"/>
          </a:xfrm>
          <a:custGeom>
            <a:avLst/>
            <a:gdLst/>
            <a:ahLst/>
            <a:cxnLst/>
            <a:rect l="l" t="t" r="r" b="b"/>
            <a:pathLst>
              <a:path w="643399" h="284401">
                <a:moveTo>
                  <a:pt x="0" y="205517"/>
                </a:moveTo>
                <a:lnTo>
                  <a:pt x="1161" y="214712"/>
                </a:lnTo>
                <a:lnTo>
                  <a:pt x="5807" y="224069"/>
                </a:lnTo>
                <a:lnTo>
                  <a:pt x="13937" y="232134"/>
                </a:lnTo>
                <a:lnTo>
                  <a:pt x="24391" y="239232"/>
                </a:lnTo>
                <a:lnTo>
                  <a:pt x="34844" y="245040"/>
                </a:lnTo>
                <a:lnTo>
                  <a:pt x="46459" y="250847"/>
                </a:lnTo>
                <a:lnTo>
                  <a:pt x="58074" y="254235"/>
                </a:lnTo>
                <a:lnTo>
                  <a:pt x="68527" y="257784"/>
                </a:lnTo>
                <a:lnTo>
                  <a:pt x="76658" y="260042"/>
                </a:lnTo>
                <a:lnTo>
                  <a:pt x="82465" y="261171"/>
                </a:lnTo>
                <a:lnTo>
                  <a:pt x="84788" y="261171"/>
                </a:lnTo>
                <a:lnTo>
                  <a:pt x="98726" y="270528"/>
                </a:lnTo>
                <a:lnTo>
                  <a:pt x="111486" y="276335"/>
                </a:lnTo>
                <a:lnTo>
                  <a:pt x="125424" y="279884"/>
                </a:lnTo>
                <a:lnTo>
                  <a:pt x="139362" y="282143"/>
                </a:lnTo>
                <a:lnTo>
                  <a:pt x="153300" y="282143"/>
                </a:lnTo>
                <a:lnTo>
                  <a:pt x="167237" y="279884"/>
                </a:lnTo>
                <a:lnTo>
                  <a:pt x="181175" y="277464"/>
                </a:lnTo>
                <a:lnTo>
                  <a:pt x="195113" y="272786"/>
                </a:lnTo>
                <a:lnTo>
                  <a:pt x="209051" y="268269"/>
                </a:lnTo>
                <a:lnTo>
                  <a:pt x="222989" y="262462"/>
                </a:lnTo>
                <a:lnTo>
                  <a:pt x="235765" y="256655"/>
                </a:lnTo>
                <a:lnTo>
                  <a:pt x="249687" y="250847"/>
                </a:lnTo>
                <a:lnTo>
                  <a:pt x="263625" y="243749"/>
                </a:lnTo>
                <a:lnTo>
                  <a:pt x="276401" y="239232"/>
                </a:lnTo>
                <a:lnTo>
                  <a:pt x="289177" y="233425"/>
                </a:lnTo>
                <a:lnTo>
                  <a:pt x="301954" y="229876"/>
                </a:lnTo>
                <a:lnTo>
                  <a:pt x="314730" y="227617"/>
                </a:lnTo>
                <a:lnTo>
                  <a:pt x="326345" y="226327"/>
                </a:lnTo>
                <a:lnTo>
                  <a:pt x="339121" y="226327"/>
                </a:lnTo>
                <a:lnTo>
                  <a:pt x="350736" y="228747"/>
                </a:lnTo>
                <a:lnTo>
                  <a:pt x="363513" y="231005"/>
                </a:lnTo>
                <a:lnTo>
                  <a:pt x="375128" y="235683"/>
                </a:lnTo>
                <a:lnTo>
                  <a:pt x="387888" y="240362"/>
                </a:lnTo>
                <a:lnTo>
                  <a:pt x="401826" y="245040"/>
                </a:lnTo>
                <a:lnTo>
                  <a:pt x="414602" y="250847"/>
                </a:lnTo>
                <a:lnTo>
                  <a:pt x="429701" y="256655"/>
                </a:lnTo>
                <a:lnTo>
                  <a:pt x="444801" y="262462"/>
                </a:lnTo>
                <a:lnTo>
                  <a:pt x="462223" y="266979"/>
                </a:lnTo>
                <a:lnTo>
                  <a:pt x="479645" y="272786"/>
                </a:lnTo>
                <a:lnTo>
                  <a:pt x="499390" y="277464"/>
                </a:lnTo>
                <a:lnTo>
                  <a:pt x="520297" y="281013"/>
                </a:lnTo>
                <a:lnTo>
                  <a:pt x="542349" y="284401"/>
                </a:lnTo>
                <a:lnTo>
                  <a:pt x="584163" y="279884"/>
                </a:lnTo>
                <a:lnTo>
                  <a:pt x="614362" y="258913"/>
                </a:lnTo>
                <a:lnTo>
                  <a:pt x="634107" y="226327"/>
                </a:lnTo>
                <a:lnTo>
                  <a:pt x="643399" y="184546"/>
                </a:lnTo>
                <a:lnTo>
                  <a:pt x="643399" y="139216"/>
                </a:lnTo>
                <a:lnTo>
                  <a:pt x="632945" y="94047"/>
                </a:lnTo>
                <a:lnTo>
                  <a:pt x="615523" y="53395"/>
                </a:lnTo>
                <a:lnTo>
                  <a:pt x="588809" y="20809"/>
                </a:lnTo>
                <a:lnTo>
                  <a:pt x="571387" y="8065"/>
                </a:lnTo>
                <a:lnTo>
                  <a:pt x="556287" y="1129"/>
                </a:lnTo>
                <a:lnTo>
                  <a:pt x="543511" y="0"/>
                </a:lnTo>
                <a:lnTo>
                  <a:pt x="531896" y="2258"/>
                </a:lnTo>
                <a:lnTo>
                  <a:pt x="523766" y="8065"/>
                </a:lnTo>
                <a:lnTo>
                  <a:pt x="516813" y="16131"/>
                </a:lnTo>
                <a:lnTo>
                  <a:pt x="512167" y="26617"/>
                </a:lnTo>
                <a:lnTo>
                  <a:pt x="509844" y="37102"/>
                </a:lnTo>
                <a:lnTo>
                  <a:pt x="506359" y="49846"/>
                </a:lnTo>
                <a:lnTo>
                  <a:pt x="500552" y="62590"/>
                </a:lnTo>
                <a:lnTo>
                  <a:pt x="492422" y="76625"/>
                </a:lnTo>
                <a:lnTo>
                  <a:pt x="483130" y="89369"/>
                </a:lnTo>
                <a:lnTo>
                  <a:pt x="476161" y="96306"/>
                </a:lnTo>
                <a:lnTo>
                  <a:pt x="464546" y="100984"/>
                </a:lnTo>
                <a:lnTo>
                  <a:pt x="450608" y="103242"/>
                </a:lnTo>
                <a:lnTo>
                  <a:pt x="432024" y="104371"/>
                </a:lnTo>
                <a:lnTo>
                  <a:pt x="411117" y="103242"/>
                </a:lnTo>
                <a:lnTo>
                  <a:pt x="387888" y="103242"/>
                </a:lnTo>
                <a:lnTo>
                  <a:pt x="362351" y="100984"/>
                </a:lnTo>
                <a:lnTo>
                  <a:pt x="334475" y="99855"/>
                </a:lnTo>
                <a:lnTo>
                  <a:pt x="305438" y="98564"/>
                </a:lnTo>
                <a:lnTo>
                  <a:pt x="274078" y="98564"/>
                </a:lnTo>
                <a:lnTo>
                  <a:pt x="242734" y="99855"/>
                </a:lnTo>
                <a:lnTo>
                  <a:pt x="210212" y="102113"/>
                </a:lnTo>
                <a:lnTo>
                  <a:pt x="177691" y="106791"/>
                </a:lnTo>
                <a:lnTo>
                  <a:pt x="144008" y="114857"/>
                </a:lnTo>
                <a:lnTo>
                  <a:pt x="111486" y="124213"/>
                </a:lnTo>
                <a:lnTo>
                  <a:pt x="78981" y="138087"/>
                </a:lnTo>
                <a:lnTo>
                  <a:pt x="48782" y="154380"/>
                </a:lnTo>
                <a:lnTo>
                  <a:pt x="26714" y="168253"/>
                </a:lnTo>
                <a:lnTo>
                  <a:pt x="12776" y="182287"/>
                </a:lnTo>
                <a:lnTo>
                  <a:pt x="3484" y="193902"/>
                </a:lnTo>
                <a:lnTo>
                  <a:pt x="0" y="205517"/>
                </a:lnTo>
                <a:close/>
              </a:path>
            </a:pathLst>
          </a:custGeom>
          <a:solidFill>
            <a:srgbClr val="F1CCB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7513869" y="2858360"/>
            <a:ext cx="627138" cy="265850"/>
          </a:xfrm>
          <a:custGeom>
            <a:avLst/>
            <a:gdLst/>
            <a:ahLst/>
            <a:cxnLst/>
            <a:rect l="l" t="t" r="r" b="b"/>
            <a:pathLst>
              <a:path w="627138" h="265850">
                <a:moveTo>
                  <a:pt x="54589" y="238103"/>
                </a:moveTo>
                <a:lnTo>
                  <a:pt x="73173" y="242620"/>
                </a:lnTo>
                <a:lnTo>
                  <a:pt x="80142" y="243910"/>
                </a:lnTo>
                <a:lnTo>
                  <a:pt x="92918" y="251976"/>
                </a:lnTo>
                <a:lnTo>
                  <a:pt x="106840" y="257784"/>
                </a:lnTo>
                <a:lnTo>
                  <a:pt x="120778" y="262462"/>
                </a:lnTo>
                <a:lnTo>
                  <a:pt x="133554" y="263591"/>
                </a:lnTo>
                <a:lnTo>
                  <a:pt x="147492" y="263591"/>
                </a:lnTo>
                <a:lnTo>
                  <a:pt x="161430" y="262462"/>
                </a:lnTo>
                <a:lnTo>
                  <a:pt x="174206" y="258913"/>
                </a:lnTo>
                <a:lnTo>
                  <a:pt x="188144" y="254235"/>
                </a:lnTo>
                <a:lnTo>
                  <a:pt x="200921" y="249718"/>
                </a:lnTo>
                <a:lnTo>
                  <a:pt x="214858" y="245040"/>
                </a:lnTo>
                <a:lnTo>
                  <a:pt x="227635" y="239232"/>
                </a:lnTo>
                <a:lnTo>
                  <a:pt x="241557" y="233425"/>
                </a:lnTo>
                <a:lnTo>
                  <a:pt x="254333" y="227617"/>
                </a:lnTo>
                <a:lnTo>
                  <a:pt x="267109" y="221810"/>
                </a:lnTo>
                <a:lnTo>
                  <a:pt x="278724" y="217132"/>
                </a:lnTo>
                <a:lnTo>
                  <a:pt x="291500" y="213583"/>
                </a:lnTo>
                <a:lnTo>
                  <a:pt x="304277" y="211324"/>
                </a:lnTo>
                <a:lnTo>
                  <a:pt x="315892" y="210195"/>
                </a:lnTo>
                <a:lnTo>
                  <a:pt x="327507" y="211324"/>
                </a:lnTo>
                <a:lnTo>
                  <a:pt x="339121" y="212454"/>
                </a:lnTo>
                <a:lnTo>
                  <a:pt x="350736" y="214873"/>
                </a:lnTo>
                <a:lnTo>
                  <a:pt x="363513" y="218261"/>
                </a:lnTo>
                <a:lnTo>
                  <a:pt x="375111" y="222939"/>
                </a:lnTo>
                <a:lnTo>
                  <a:pt x="387888" y="227617"/>
                </a:lnTo>
                <a:lnTo>
                  <a:pt x="401826" y="233425"/>
                </a:lnTo>
                <a:lnTo>
                  <a:pt x="415763" y="239232"/>
                </a:lnTo>
                <a:lnTo>
                  <a:pt x="432024" y="243910"/>
                </a:lnTo>
                <a:lnTo>
                  <a:pt x="448285" y="249718"/>
                </a:lnTo>
                <a:lnTo>
                  <a:pt x="465707" y="254235"/>
                </a:lnTo>
                <a:lnTo>
                  <a:pt x="484291" y="258913"/>
                </a:lnTo>
                <a:lnTo>
                  <a:pt x="504036" y="262462"/>
                </a:lnTo>
                <a:lnTo>
                  <a:pt x="526089" y="265850"/>
                </a:lnTo>
                <a:lnTo>
                  <a:pt x="566741" y="261333"/>
                </a:lnTo>
                <a:lnTo>
                  <a:pt x="596939" y="242620"/>
                </a:lnTo>
                <a:lnTo>
                  <a:pt x="616685" y="211324"/>
                </a:lnTo>
                <a:lnTo>
                  <a:pt x="627138" y="172931"/>
                </a:lnTo>
                <a:lnTo>
                  <a:pt x="627138" y="130021"/>
                </a:lnTo>
                <a:lnTo>
                  <a:pt x="619007" y="87111"/>
                </a:lnTo>
                <a:lnTo>
                  <a:pt x="601585" y="48717"/>
                </a:lnTo>
                <a:lnTo>
                  <a:pt x="576032" y="17422"/>
                </a:lnTo>
                <a:lnTo>
                  <a:pt x="559772" y="5807"/>
                </a:lnTo>
                <a:lnTo>
                  <a:pt x="544672" y="0"/>
                </a:lnTo>
                <a:lnTo>
                  <a:pt x="533057" y="0"/>
                </a:lnTo>
                <a:lnTo>
                  <a:pt x="523766" y="4678"/>
                </a:lnTo>
                <a:lnTo>
                  <a:pt x="516797" y="11614"/>
                </a:lnTo>
                <a:lnTo>
                  <a:pt x="510989" y="22100"/>
                </a:lnTo>
                <a:lnTo>
                  <a:pt x="508682" y="32424"/>
                </a:lnTo>
                <a:lnTo>
                  <a:pt x="508682" y="49846"/>
                </a:lnTo>
                <a:lnTo>
                  <a:pt x="506359" y="55654"/>
                </a:lnTo>
                <a:lnTo>
                  <a:pt x="502875" y="62590"/>
                </a:lnTo>
                <a:lnTo>
                  <a:pt x="499390" y="68398"/>
                </a:lnTo>
                <a:lnTo>
                  <a:pt x="493583" y="74205"/>
                </a:lnTo>
                <a:lnTo>
                  <a:pt x="487776" y="80013"/>
                </a:lnTo>
                <a:lnTo>
                  <a:pt x="481968" y="84691"/>
                </a:lnTo>
                <a:lnTo>
                  <a:pt x="474999" y="90498"/>
                </a:lnTo>
                <a:lnTo>
                  <a:pt x="464546" y="96306"/>
                </a:lnTo>
                <a:lnTo>
                  <a:pt x="450608" y="99855"/>
                </a:lnTo>
                <a:lnTo>
                  <a:pt x="433186" y="102113"/>
                </a:lnTo>
                <a:lnTo>
                  <a:pt x="366997" y="102113"/>
                </a:lnTo>
                <a:lnTo>
                  <a:pt x="341444" y="100984"/>
                </a:lnTo>
                <a:lnTo>
                  <a:pt x="313569" y="99855"/>
                </a:lnTo>
                <a:lnTo>
                  <a:pt x="284532" y="98725"/>
                </a:lnTo>
                <a:lnTo>
                  <a:pt x="255494" y="98725"/>
                </a:lnTo>
                <a:lnTo>
                  <a:pt x="225312" y="99855"/>
                </a:lnTo>
                <a:lnTo>
                  <a:pt x="195113" y="103242"/>
                </a:lnTo>
                <a:lnTo>
                  <a:pt x="164915" y="106791"/>
                </a:lnTo>
                <a:lnTo>
                  <a:pt x="134716" y="112599"/>
                </a:lnTo>
                <a:lnTo>
                  <a:pt x="105679" y="121955"/>
                </a:lnTo>
                <a:lnTo>
                  <a:pt x="77819" y="132279"/>
                </a:lnTo>
                <a:lnTo>
                  <a:pt x="26714" y="160187"/>
                </a:lnTo>
                <a:lnTo>
                  <a:pt x="3484" y="184546"/>
                </a:lnTo>
                <a:lnTo>
                  <a:pt x="0" y="203259"/>
                </a:lnTo>
                <a:lnTo>
                  <a:pt x="12776" y="218261"/>
                </a:lnTo>
                <a:lnTo>
                  <a:pt x="32521" y="229876"/>
                </a:lnTo>
                <a:lnTo>
                  <a:pt x="54589" y="238103"/>
                </a:lnTo>
                <a:close/>
              </a:path>
            </a:pathLst>
          </a:custGeom>
          <a:solidFill>
            <a:srgbClr val="ECBEA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7523160" y="2869974"/>
            <a:ext cx="613200" cy="247298"/>
          </a:xfrm>
          <a:custGeom>
            <a:avLst/>
            <a:gdLst/>
            <a:ahLst/>
            <a:cxnLst/>
            <a:rect l="l" t="t" r="r" b="b"/>
            <a:pathLst>
              <a:path w="613200" h="247298">
                <a:moveTo>
                  <a:pt x="3484" y="174222"/>
                </a:moveTo>
                <a:lnTo>
                  <a:pt x="0" y="191644"/>
                </a:lnTo>
                <a:lnTo>
                  <a:pt x="11614" y="205517"/>
                </a:lnTo>
                <a:lnTo>
                  <a:pt x="30198" y="216003"/>
                </a:lnTo>
                <a:lnTo>
                  <a:pt x="52266" y="222939"/>
                </a:lnTo>
                <a:lnTo>
                  <a:pt x="69689" y="226488"/>
                </a:lnTo>
                <a:lnTo>
                  <a:pt x="76658" y="227617"/>
                </a:lnTo>
                <a:lnTo>
                  <a:pt x="89418" y="235683"/>
                </a:lnTo>
                <a:lnTo>
                  <a:pt x="102194" y="241491"/>
                </a:lnTo>
                <a:lnTo>
                  <a:pt x="116132" y="243910"/>
                </a:lnTo>
                <a:lnTo>
                  <a:pt x="128908" y="246169"/>
                </a:lnTo>
                <a:lnTo>
                  <a:pt x="141685" y="246169"/>
                </a:lnTo>
                <a:lnTo>
                  <a:pt x="155623" y="243910"/>
                </a:lnTo>
                <a:lnTo>
                  <a:pt x="168399" y="241491"/>
                </a:lnTo>
                <a:lnTo>
                  <a:pt x="182337" y="236813"/>
                </a:lnTo>
                <a:lnTo>
                  <a:pt x="195113" y="233425"/>
                </a:lnTo>
                <a:lnTo>
                  <a:pt x="207890" y="227617"/>
                </a:lnTo>
                <a:lnTo>
                  <a:pt x="220666" y="221810"/>
                </a:lnTo>
                <a:lnTo>
                  <a:pt x="233426" y="217132"/>
                </a:lnTo>
                <a:lnTo>
                  <a:pt x="246202" y="211324"/>
                </a:lnTo>
                <a:lnTo>
                  <a:pt x="258979" y="206646"/>
                </a:lnTo>
                <a:lnTo>
                  <a:pt x="271755" y="201968"/>
                </a:lnTo>
                <a:lnTo>
                  <a:pt x="283370" y="198580"/>
                </a:lnTo>
                <a:lnTo>
                  <a:pt x="294985" y="196161"/>
                </a:lnTo>
                <a:lnTo>
                  <a:pt x="306600" y="195031"/>
                </a:lnTo>
                <a:lnTo>
                  <a:pt x="318215" y="195031"/>
                </a:lnTo>
                <a:lnTo>
                  <a:pt x="328668" y="197451"/>
                </a:lnTo>
                <a:lnTo>
                  <a:pt x="340283" y="199710"/>
                </a:lnTo>
                <a:lnTo>
                  <a:pt x="351898" y="203259"/>
                </a:lnTo>
                <a:lnTo>
                  <a:pt x="364658" y="207776"/>
                </a:lnTo>
                <a:lnTo>
                  <a:pt x="376273" y="212454"/>
                </a:lnTo>
                <a:lnTo>
                  <a:pt x="390211" y="217132"/>
                </a:lnTo>
                <a:lnTo>
                  <a:pt x="404149" y="221810"/>
                </a:lnTo>
                <a:lnTo>
                  <a:pt x="418086" y="227617"/>
                </a:lnTo>
                <a:lnTo>
                  <a:pt x="434347" y="232296"/>
                </a:lnTo>
                <a:lnTo>
                  <a:pt x="451770" y="236813"/>
                </a:lnTo>
                <a:lnTo>
                  <a:pt x="470353" y="241491"/>
                </a:lnTo>
                <a:lnTo>
                  <a:pt x="490099" y="245040"/>
                </a:lnTo>
                <a:lnTo>
                  <a:pt x="510989" y="247298"/>
                </a:lnTo>
                <a:lnTo>
                  <a:pt x="550480" y="243910"/>
                </a:lnTo>
                <a:lnTo>
                  <a:pt x="580678" y="225198"/>
                </a:lnTo>
                <a:lnTo>
                  <a:pt x="600424" y="197451"/>
                </a:lnTo>
                <a:lnTo>
                  <a:pt x="612039" y="160187"/>
                </a:lnTo>
                <a:lnTo>
                  <a:pt x="613200" y="120664"/>
                </a:lnTo>
                <a:lnTo>
                  <a:pt x="606231" y="81303"/>
                </a:lnTo>
                <a:lnTo>
                  <a:pt x="589970" y="44039"/>
                </a:lnTo>
                <a:lnTo>
                  <a:pt x="565579" y="15002"/>
                </a:lnTo>
                <a:lnTo>
                  <a:pt x="549318" y="4678"/>
                </a:lnTo>
                <a:lnTo>
                  <a:pt x="535380" y="0"/>
                </a:lnTo>
                <a:lnTo>
                  <a:pt x="524927" y="1129"/>
                </a:lnTo>
                <a:lnTo>
                  <a:pt x="516797" y="6936"/>
                </a:lnTo>
                <a:lnTo>
                  <a:pt x="510989" y="16292"/>
                </a:lnTo>
                <a:lnTo>
                  <a:pt x="507505" y="27746"/>
                </a:lnTo>
                <a:lnTo>
                  <a:pt x="506343" y="40651"/>
                </a:lnTo>
                <a:lnTo>
                  <a:pt x="507505" y="52266"/>
                </a:lnTo>
                <a:lnTo>
                  <a:pt x="508666" y="58074"/>
                </a:lnTo>
                <a:lnTo>
                  <a:pt x="506343" y="63881"/>
                </a:lnTo>
                <a:lnTo>
                  <a:pt x="504020" y="69688"/>
                </a:lnTo>
                <a:lnTo>
                  <a:pt x="499390" y="74205"/>
                </a:lnTo>
                <a:lnTo>
                  <a:pt x="492422" y="78883"/>
                </a:lnTo>
                <a:lnTo>
                  <a:pt x="485453" y="83562"/>
                </a:lnTo>
                <a:lnTo>
                  <a:pt x="477322" y="88240"/>
                </a:lnTo>
                <a:lnTo>
                  <a:pt x="468030" y="91627"/>
                </a:lnTo>
                <a:lnTo>
                  <a:pt x="454092" y="96306"/>
                </a:lnTo>
                <a:lnTo>
                  <a:pt x="437832" y="98725"/>
                </a:lnTo>
                <a:lnTo>
                  <a:pt x="418086" y="100984"/>
                </a:lnTo>
                <a:lnTo>
                  <a:pt x="321699" y="100984"/>
                </a:lnTo>
                <a:lnTo>
                  <a:pt x="293823" y="99855"/>
                </a:lnTo>
                <a:lnTo>
                  <a:pt x="236911" y="99855"/>
                </a:lnTo>
                <a:lnTo>
                  <a:pt x="207890" y="100984"/>
                </a:lnTo>
                <a:lnTo>
                  <a:pt x="180014" y="103242"/>
                </a:lnTo>
                <a:lnTo>
                  <a:pt x="152138" y="106791"/>
                </a:lnTo>
                <a:lnTo>
                  <a:pt x="125424" y="111469"/>
                </a:lnTo>
                <a:lnTo>
                  <a:pt x="99871" y="118406"/>
                </a:lnTo>
                <a:lnTo>
                  <a:pt x="76658" y="126472"/>
                </a:lnTo>
                <a:lnTo>
                  <a:pt x="26714" y="152121"/>
                </a:lnTo>
                <a:lnTo>
                  <a:pt x="3484" y="174222"/>
                </a:lnTo>
                <a:close/>
              </a:path>
            </a:pathLst>
          </a:custGeom>
          <a:solidFill>
            <a:srgbClr val="E8AE8B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7533614" y="2881589"/>
            <a:ext cx="599262" cy="229876"/>
          </a:xfrm>
          <a:custGeom>
            <a:avLst/>
            <a:gdLst/>
            <a:ahLst/>
            <a:cxnLst/>
            <a:rect l="l" t="t" r="r" b="b"/>
            <a:pathLst>
              <a:path w="599262" h="229876">
                <a:moveTo>
                  <a:pt x="553964" y="12744"/>
                </a:moveTo>
                <a:lnTo>
                  <a:pt x="538865" y="2258"/>
                </a:lnTo>
                <a:lnTo>
                  <a:pt x="524927" y="0"/>
                </a:lnTo>
                <a:lnTo>
                  <a:pt x="514474" y="2258"/>
                </a:lnTo>
                <a:lnTo>
                  <a:pt x="507505" y="10485"/>
                </a:lnTo>
                <a:lnTo>
                  <a:pt x="502859" y="20809"/>
                </a:lnTo>
                <a:lnTo>
                  <a:pt x="500536" y="34844"/>
                </a:lnTo>
                <a:lnTo>
                  <a:pt x="501697" y="47588"/>
                </a:lnTo>
                <a:lnTo>
                  <a:pt x="506343" y="60332"/>
                </a:lnTo>
                <a:lnTo>
                  <a:pt x="507505" y="66139"/>
                </a:lnTo>
                <a:lnTo>
                  <a:pt x="502859" y="75496"/>
                </a:lnTo>
                <a:lnTo>
                  <a:pt x="491244" y="84691"/>
                </a:lnTo>
                <a:lnTo>
                  <a:pt x="481968" y="88240"/>
                </a:lnTo>
                <a:lnTo>
                  <a:pt x="472676" y="91627"/>
                </a:lnTo>
                <a:lnTo>
                  <a:pt x="461061" y="94047"/>
                </a:lnTo>
                <a:lnTo>
                  <a:pt x="443639" y="97435"/>
                </a:lnTo>
                <a:lnTo>
                  <a:pt x="425055" y="98725"/>
                </a:lnTo>
                <a:lnTo>
                  <a:pt x="402987" y="99855"/>
                </a:lnTo>
                <a:lnTo>
                  <a:pt x="379757" y="100984"/>
                </a:lnTo>
                <a:lnTo>
                  <a:pt x="245041" y="100984"/>
                </a:lnTo>
                <a:lnTo>
                  <a:pt x="217165" y="102113"/>
                </a:lnTo>
                <a:lnTo>
                  <a:pt x="190467" y="102113"/>
                </a:lnTo>
                <a:lnTo>
                  <a:pt x="163753" y="104533"/>
                </a:lnTo>
                <a:lnTo>
                  <a:pt x="139362" y="106791"/>
                </a:lnTo>
                <a:lnTo>
                  <a:pt x="116132" y="110340"/>
                </a:lnTo>
                <a:lnTo>
                  <a:pt x="94064" y="116148"/>
                </a:lnTo>
                <a:lnTo>
                  <a:pt x="75496" y="121955"/>
                </a:lnTo>
                <a:lnTo>
                  <a:pt x="26714" y="145185"/>
                </a:lnTo>
                <a:lnTo>
                  <a:pt x="3484" y="164865"/>
                </a:lnTo>
                <a:lnTo>
                  <a:pt x="0" y="180029"/>
                </a:lnTo>
                <a:lnTo>
                  <a:pt x="10453" y="191644"/>
                </a:lnTo>
                <a:lnTo>
                  <a:pt x="29037" y="200839"/>
                </a:lnTo>
                <a:lnTo>
                  <a:pt x="49943" y="205517"/>
                </a:lnTo>
                <a:lnTo>
                  <a:pt x="66204" y="209066"/>
                </a:lnTo>
                <a:lnTo>
                  <a:pt x="73173" y="210195"/>
                </a:lnTo>
                <a:lnTo>
                  <a:pt x="85933" y="218261"/>
                </a:lnTo>
                <a:lnTo>
                  <a:pt x="98710" y="222939"/>
                </a:lnTo>
                <a:lnTo>
                  <a:pt x="110325" y="226488"/>
                </a:lnTo>
                <a:lnTo>
                  <a:pt x="123101" y="228747"/>
                </a:lnTo>
                <a:lnTo>
                  <a:pt x="135877" y="227617"/>
                </a:lnTo>
                <a:lnTo>
                  <a:pt x="148654" y="226488"/>
                </a:lnTo>
                <a:lnTo>
                  <a:pt x="161430" y="224069"/>
                </a:lnTo>
                <a:lnTo>
                  <a:pt x="174206" y="220681"/>
                </a:lnTo>
                <a:lnTo>
                  <a:pt x="186983" y="216003"/>
                </a:lnTo>
                <a:lnTo>
                  <a:pt x="199759" y="211324"/>
                </a:lnTo>
                <a:lnTo>
                  <a:pt x="212535" y="205517"/>
                </a:lnTo>
                <a:lnTo>
                  <a:pt x="224134" y="199710"/>
                </a:lnTo>
                <a:lnTo>
                  <a:pt x="236911" y="195031"/>
                </a:lnTo>
                <a:lnTo>
                  <a:pt x="248525" y="190353"/>
                </a:lnTo>
                <a:lnTo>
                  <a:pt x="261302" y="185836"/>
                </a:lnTo>
                <a:lnTo>
                  <a:pt x="272917" y="182287"/>
                </a:lnTo>
                <a:lnTo>
                  <a:pt x="284532" y="180029"/>
                </a:lnTo>
                <a:lnTo>
                  <a:pt x="306600" y="180029"/>
                </a:lnTo>
                <a:lnTo>
                  <a:pt x="318215" y="182287"/>
                </a:lnTo>
                <a:lnTo>
                  <a:pt x="328668" y="184546"/>
                </a:lnTo>
                <a:lnTo>
                  <a:pt x="340283" y="188095"/>
                </a:lnTo>
                <a:lnTo>
                  <a:pt x="351882" y="191644"/>
                </a:lnTo>
                <a:lnTo>
                  <a:pt x="364658" y="196161"/>
                </a:lnTo>
                <a:lnTo>
                  <a:pt x="377434" y="200839"/>
                </a:lnTo>
                <a:lnTo>
                  <a:pt x="390211" y="205517"/>
                </a:lnTo>
                <a:lnTo>
                  <a:pt x="405310" y="210195"/>
                </a:lnTo>
                <a:lnTo>
                  <a:pt x="420409" y="216003"/>
                </a:lnTo>
                <a:lnTo>
                  <a:pt x="436670" y="219390"/>
                </a:lnTo>
                <a:lnTo>
                  <a:pt x="455254" y="224069"/>
                </a:lnTo>
                <a:lnTo>
                  <a:pt x="473838" y="227617"/>
                </a:lnTo>
                <a:lnTo>
                  <a:pt x="494728" y="229876"/>
                </a:lnTo>
                <a:lnTo>
                  <a:pt x="533057" y="226488"/>
                </a:lnTo>
                <a:lnTo>
                  <a:pt x="563256" y="210195"/>
                </a:lnTo>
                <a:lnTo>
                  <a:pt x="584163" y="182287"/>
                </a:lnTo>
                <a:lnTo>
                  <a:pt x="595778" y="148572"/>
                </a:lnTo>
                <a:lnTo>
                  <a:pt x="599262" y="112599"/>
                </a:lnTo>
                <a:lnTo>
                  <a:pt x="592293" y="74205"/>
                </a:lnTo>
                <a:lnTo>
                  <a:pt x="578355" y="40651"/>
                </a:lnTo>
                <a:lnTo>
                  <a:pt x="553964" y="12744"/>
                </a:lnTo>
                <a:close/>
              </a:path>
            </a:pathLst>
          </a:custGeom>
          <a:solidFill>
            <a:srgbClr val="E4A2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7541744" y="2893204"/>
            <a:ext cx="586486" cy="212454"/>
          </a:xfrm>
          <a:custGeom>
            <a:avLst/>
            <a:gdLst/>
            <a:ahLst/>
            <a:cxnLst/>
            <a:rect l="l" t="t" r="r" b="b"/>
            <a:pathLst>
              <a:path w="586486" h="212454">
                <a:moveTo>
                  <a:pt x="27875" y="136957"/>
                </a:moveTo>
                <a:lnTo>
                  <a:pt x="4645" y="154380"/>
                </a:lnTo>
                <a:lnTo>
                  <a:pt x="0" y="167124"/>
                </a:lnTo>
                <a:lnTo>
                  <a:pt x="10453" y="177609"/>
                </a:lnTo>
                <a:lnTo>
                  <a:pt x="27875" y="185836"/>
                </a:lnTo>
                <a:lnTo>
                  <a:pt x="47620" y="190353"/>
                </a:lnTo>
                <a:lnTo>
                  <a:pt x="63881" y="192773"/>
                </a:lnTo>
                <a:lnTo>
                  <a:pt x="70834" y="193902"/>
                </a:lnTo>
                <a:lnTo>
                  <a:pt x="83610" y="200839"/>
                </a:lnTo>
                <a:lnTo>
                  <a:pt x="95225" y="205517"/>
                </a:lnTo>
                <a:lnTo>
                  <a:pt x="108002" y="209066"/>
                </a:lnTo>
                <a:lnTo>
                  <a:pt x="119617" y="210195"/>
                </a:lnTo>
                <a:lnTo>
                  <a:pt x="132393" y="210195"/>
                </a:lnTo>
                <a:lnTo>
                  <a:pt x="145169" y="209066"/>
                </a:lnTo>
                <a:lnTo>
                  <a:pt x="156784" y="206646"/>
                </a:lnTo>
                <a:lnTo>
                  <a:pt x="169560" y="203259"/>
                </a:lnTo>
                <a:lnTo>
                  <a:pt x="182337" y="198580"/>
                </a:lnTo>
                <a:lnTo>
                  <a:pt x="193952" y="193902"/>
                </a:lnTo>
                <a:lnTo>
                  <a:pt x="206712" y="189224"/>
                </a:lnTo>
                <a:lnTo>
                  <a:pt x="218327" y="183417"/>
                </a:lnTo>
                <a:lnTo>
                  <a:pt x="231103" y="178738"/>
                </a:lnTo>
                <a:lnTo>
                  <a:pt x="242718" y="174222"/>
                </a:lnTo>
                <a:lnTo>
                  <a:pt x="254333" y="170673"/>
                </a:lnTo>
                <a:lnTo>
                  <a:pt x="265948" y="167124"/>
                </a:lnTo>
                <a:lnTo>
                  <a:pt x="277563" y="164865"/>
                </a:lnTo>
                <a:lnTo>
                  <a:pt x="298469" y="164865"/>
                </a:lnTo>
                <a:lnTo>
                  <a:pt x="308923" y="165994"/>
                </a:lnTo>
                <a:lnTo>
                  <a:pt x="320538" y="168414"/>
                </a:lnTo>
                <a:lnTo>
                  <a:pt x="330991" y="171802"/>
                </a:lnTo>
                <a:lnTo>
                  <a:pt x="342606" y="175351"/>
                </a:lnTo>
                <a:lnTo>
                  <a:pt x="354205" y="180029"/>
                </a:lnTo>
                <a:lnTo>
                  <a:pt x="366981" y="184546"/>
                </a:lnTo>
                <a:lnTo>
                  <a:pt x="379757" y="189224"/>
                </a:lnTo>
                <a:lnTo>
                  <a:pt x="393695" y="193902"/>
                </a:lnTo>
                <a:lnTo>
                  <a:pt x="408794" y="198580"/>
                </a:lnTo>
                <a:lnTo>
                  <a:pt x="425055" y="203259"/>
                </a:lnTo>
                <a:lnTo>
                  <a:pt x="442478" y="206646"/>
                </a:lnTo>
                <a:lnTo>
                  <a:pt x="461061" y="210195"/>
                </a:lnTo>
                <a:lnTo>
                  <a:pt x="481968" y="212454"/>
                </a:lnTo>
                <a:lnTo>
                  <a:pt x="520281" y="209066"/>
                </a:lnTo>
                <a:lnTo>
                  <a:pt x="549318" y="193902"/>
                </a:lnTo>
                <a:lnTo>
                  <a:pt x="570225" y="168414"/>
                </a:lnTo>
                <a:lnTo>
                  <a:pt x="583001" y="136957"/>
                </a:lnTo>
                <a:lnTo>
                  <a:pt x="586486" y="103242"/>
                </a:lnTo>
                <a:lnTo>
                  <a:pt x="581840" y="68398"/>
                </a:lnTo>
                <a:lnTo>
                  <a:pt x="567902" y="35973"/>
                </a:lnTo>
                <a:lnTo>
                  <a:pt x="544672" y="10324"/>
                </a:lnTo>
                <a:lnTo>
                  <a:pt x="529573" y="1129"/>
                </a:lnTo>
                <a:lnTo>
                  <a:pt x="516797" y="0"/>
                </a:lnTo>
                <a:lnTo>
                  <a:pt x="507505" y="4516"/>
                </a:lnTo>
                <a:lnTo>
                  <a:pt x="501697" y="13873"/>
                </a:lnTo>
                <a:lnTo>
                  <a:pt x="498213" y="26617"/>
                </a:lnTo>
                <a:lnTo>
                  <a:pt x="498213" y="41781"/>
                </a:lnTo>
                <a:lnTo>
                  <a:pt x="501697" y="55654"/>
                </a:lnTo>
                <a:lnTo>
                  <a:pt x="507505" y="69688"/>
                </a:lnTo>
                <a:lnTo>
                  <a:pt x="509828" y="78883"/>
                </a:lnTo>
                <a:lnTo>
                  <a:pt x="502859" y="84691"/>
                </a:lnTo>
                <a:lnTo>
                  <a:pt x="488921" y="90498"/>
                </a:lnTo>
                <a:lnTo>
                  <a:pt x="468030" y="94047"/>
                </a:lnTo>
                <a:lnTo>
                  <a:pt x="442478" y="96306"/>
                </a:lnTo>
                <a:lnTo>
                  <a:pt x="412279" y="98725"/>
                </a:lnTo>
                <a:lnTo>
                  <a:pt x="377434" y="99855"/>
                </a:lnTo>
                <a:lnTo>
                  <a:pt x="303115" y="99855"/>
                </a:lnTo>
                <a:lnTo>
                  <a:pt x="264786" y="100984"/>
                </a:lnTo>
                <a:lnTo>
                  <a:pt x="226457" y="100984"/>
                </a:lnTo>
                <a:lnTo>
                  <a:pt x="189306" y="102113"/>
                </a:lnTo>
                <a:lnTo>
                  <a:pt x="155623" y="104533"/>
                </a:lnTo>
                <a:lnTo>
                  <a:pt x="124262" y="106791"/>
                </a:lnTo>
                <a:lnTo>
                  <a:pt x="97548" y="111469"/>
                </a:lnTo>
                <a:lnTo>
                  <a:pt x="76642" y="117277"/>
                </a:lnTo>
                <a:lnTo>
                  <a:pt x="27875" y="136957"/>
                </a:lnTo>
                <a:close/>
              </a:path>
            </a:pathLst>
          </a:custGeom>
          <a:solidFill>
            <a:srgbClr val="DF956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647423" y="3332147"/>
            <a:ext cx="231119" cy="329860"/>
          </a:xfrm>
          <a:custGeom>
            <a:avLst/>
            <a:gdLst/>
            <a:ahLst/>
            <a:cxnLst/>
            <a:rect l="l" t="t" r="r" b="b"/>
            <a:pathLst>
              <a:path w="231119" h="329860">
                <a:moveTo>
                  <a:pt x="68527" y="178884"/>
                </a:moveTo>
                <a:lnTo>
                  <a:pt x="59235" y="170753"/>
                </a:lnTo>
                <a:lnTo>
                  <a:pt x="49943" y="161461"/>
                </a:lnTo>
                <a:lnTo>
                  <a:pt x="42975" y="152170"/>
                </a:lnTo>
                <a:lnTo>
                  <a:pt x="36006" y="141716"/>
                </a:lnTo>
                <a:lnTo>
                  <a:pt x="29037" y="131263"/>
                </a:lnTo>
                <a:lnTo>
                  <a:pt x="24391" y="119648"/>
                </a:lnTo>
                <a:lnTo>
                  <a:pt x="19745" y="108033"/>
                </a:lnTo>
                <a:lnTo>
                  <a:pt x="16260" y="94096"/>
                </a:lnTo>
                <a:lnTo>
                  <a:pt x="12776" y="80174"/>
                </a:lnTo>
                <a:lnTo>
                  <a:pt x="9291" y="66301"/>
                </a:lnTo>
                <a:lnTo>
                  <a:pt x="6968" y="52266"/>
                </a:lnTo>
                <a:lnTo>
                  <a:pt x="5807" y="45330"/>
                </a:lnTo>
                <a:lnTo>
                  <a:pt x="5807" y="38393"/>
                </a:lnTo>
                <a:lnTo>
                  <a:pt x="4645" y="31456"/>
                </a:lnTo>
                <a:lnTo>
                  <a:pt x="4645" y="24358"/>
                </a:lnTo>
                <a:lnTo>
                  <a:pt x="3484" y="18551"/>
                </a:lnTo>
                <a:lnTo>
                  <a:pt x="2322" y="11614"/>
                </a:lnTo>
                <a:lnTo>
                  <a:pt x="1161" y="5807"/>
                </a:lnTo>
                <a:lnTo>
                  <a:pt x="0" y="0"/>
                </a:lnTo>
                <a:lnTo>
                  <a:pt x="0" y="1129"/>
                </a:lnTo>
                <a:lnTo>
                  <a:pt x="1161" y="6936"/>
                </a:lnTo>
                <a:lnTo>
                  <a:pt x="1161" y="14034"/>
                </a:lnTo>
                <a:lnTo>
                  <a:pt x="2322" y="20971"/>
                </a:lnTo>
                <a:lnTo>
                  <a:pt x="2322" y="34844"/>
                </a:lnTo>
                <a:lnTo>
                  <a:pt x="1161" y="41781"/>
                </a:lnTo>
                <a:lnTo>
                  <a:pt x="1161" y="54686"/>
                </a:lnTo>
                <a:lnTo>
                  <a:pt x="3484" y="69688"/>
                </a:lnTo>
                <a:lnTo>
                  <a:pt x="4645" y="83723"/>
                </a:lnTo>
                <a:lnTo>
                  <a:pt x="6968" y="97580"/>
                </a:lnTo>
                <a:lnTo>
                  <a:pt x="10453" y="111518"/>
                </a:lnTo>
                <a:lnTo>
                  <a:pt x="13937" y="124294"/>
                </a:lnTo>
                <a:lnTo>
                  <a:pt x="18583" y="135909"/>
                </a:lnTo>
                <a:lnTo>
                  <a:pt x="24391" y="146362"/>
                </a:lnTo>
                <a:lnTo>
                  <a:pt x="30198" y="156816"/>
                </a:lnTo>
                <a:lnTo>
                  <a:pt x="37167" y="167269"/>
                </a:lnTo>
                <a:lnTo>
                  <a:pt x="45297" y="176561"/>
                </a:lnTo>
                <a:lnTo>
                  <a:pt x="54589" y="185853"/>
                </a:lnTo>
                <a:lnTo>
                  <a:pt x="63881" y="195144"/>
                </a:lnTo>
                <a:lnTo>
                  <a:pt x="68527" y="198629"/>
                </a:lnTo>
                <a:lnTo>
                  <a:pt x="73173" y="202113"/>
                </a:lnTo>
                <a:lnTo>
                  <a:pt x="77819" y="205598"/>
                </a:lnTo>
                <a:lnTo>
                  <a:pt x="82465" y="209082"/>
                </a:lnTo>
                <a:lnTo>
                  <a:pt x="87111" y="212567"/>
                </a:lnTo>
                <a:lnTo>
                  <a:pt x="92918" y="216051"/>
                </a:lnTo>
                <a:lnTo>
                  <a:pt x="97564" y="219536"/>
                </a:lnTo>
                <a:lnTo>
                  <a:pt x="102194" y="223020"/>
                </a:lnTo>
                <a:lnTo>
                  <a:pt x="108002" y="226504"/>
                </a:lnTo>
                <a:lnTo>
                  <a:pt x="113809" y="231150"/>
                </a:lnTo>
                <a:lnTo>
                  <a:pt x="118455" y="235796"/>
                </a:lnTo>
                <a:lnTo>
                  <a:pt x="124262" y="240442"/>
                </a:lnTo>
                <a:lnTo>
                  <a:pt x="130070" y="245088"/>
                </a:lnTo>
                <a:lnTo>
                  <a:pt x="135877" y="248573"/>
                </a:lnTo>
                <a:lnTo>
                  <a:pt x="140523" y="252057"/>
                </a:lnTo>
                <a:lnTo>
                  <a:pt x="146331" y="256703"/>
                </a:lnTo>
                <a:lnTo>
                  <a:pt x="156784" y="264833"/>
                </a:lnTo>
                <a:lnTo>
                  <a:pt x="168399" y="274125"/>
                </a:lnTo>
                <a:lnTo>
                  <a:pt x="178852" y="282255"/>
                </a:lnTo>
                <a:lnTo>
                  <a:pt x="189306" y="291547"/>
                </a:lnTo>
                <a:lnTo>
                  <a:pt x="198598" y="300823"/>
                </a:lnTo>
                <a:lnTo>
                  <a:pt x="209051" y="310115"/>
                </a:lnTo>
                <a:lnTo>
                  <a:pt x="218343" y="319407"/>
                </a:lnTo>
                <a:lnTo>
                  <a:pt x="227635" y="329860"/>
                </a:lnTo>
                <a:lnTo>
                  <a:pt x="231119" y="329860"/>
                </a:lnTo>
                <a:lnTo>
                  <a:pt x="231119" y="326376"/>
                </a:lnTo>
                <a:lnTo>
                  <a:pt x="222989" y="315922"/>
                </a:lnTo>
                <a:lnTo>
                  <a:pt x="214858" y="305469"/>
                </a:lnTo>
                <a:lnTo>
                  <a:pt x="205567" y="296193"/>
                </a:lnTo>
                <a:lnTo>
                  <a:pt x="196275" y="285740"/>
                </a:lnTo>
                <a:lnTo>
                  <a:pt x="186983" y="276448"/>
                </a:lnTo>
                <a:lnTo>
                  <a:pt x="177691" y="267156"/>
                </a:lnTo>
                <a:lnTo>
                  <a:pt x="168399" y="259026"/>
                </a:lnTo>
                <a:lnTo>
                  <a:pt x="157946" y="249734"/>
                </a:lnTo>
                <a:lnTo>
                  <a:pt x="153300" y="246250"/>
                </a:lnTo>
                <a:lnTo>
                  <a:pt x="147492" y="241604"/>
                </a:lnTo>
                <a:lnTo>
                  <a:pt x="142846" y="238119"/>
                </a:lnTo>
                <a:lnTo>
                  <a:pt x="138200" y="233473"/>
                </a:lnTo>
                <a:lnTo>
                  <a:pt x="132393" y="228827"/>
                </a:lnTo>
                <a:lnTo>
                  <a:pt x="127747" y="224181"/>
                </a:lnTo>
                <a:lnTo>
                  <a:pt x="121939" y="220697"/>
                </a:lnTo>
                <a:lnTo>
                  <a:pt x="117294" y="216051"/>
                </a:lnTo>
                <a:lnTo>
                  <a:pt x="112648" y="212567"/>
                </a:lnTo>
                <a:lnTo>
                  <a:pt x="108002" y="209082"/>
                </a:lnTo>
                <a:lnTo>
                  <a:pt x="102194" y="205598"/>
                </a:lnTo>
                <a:lnTo>
                  <a:pt x="97564" y="200952"/>
                </a:lnTo>
                <a:lnTo>
                  <a:pt x="92918" y="197467"/>
                </a:lnTo>
                <a:lnTo>
                  <a:pt x="87111" y="193983"/>
                </a:lnTo>
                <a:lnTo>
                  <a:pt x="82465" y="190498"/>
                </a:lnTo>
                <a:lnTo>
                  <a:pt x="77819" y="187014"/>
                </a:lnTo>
                <a:lnTo>
                  <a:pt x="68527" y="17888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884351" y="3310047"/>
            <a:ext cx="173029" cy="358929"/>
          </a:xfrm>
          <a:custGeom>
            <a:avLst/>
            <a:gdLst/>
            <a:ahLst/>
            <a:cxnLst/>
            <a:rect l="l" t="t" r="r" b="b"/>
            <a:pathLst>
              <a:path w="173029" h="358929">
                <a:moveTo>
                  <a:pt x="0" y="354283"/>
                </a:moveTo>
                <a:lnTo>
                  <a:pt x="3468" y="356606"/>
                </a:lnTo>
                <a:lnTo>
                  <a:pt x="6952" y="357768"/>
                </a:lnTo>
                <a:lnTo>
                  <a:pt x="11598" y="358929"/>
                </a:lnTo>
                <a:lnTo>
                  <a:pt x="17406" y="358929"/>
                </a:lnTo>
                <a:lnTo>
                  <a:pt x="25536" y="357768"/>
                </a:lnTo>
                <a:lnTo>
                  <a:pt x="33666" y="354283"/>
                </a:lnTo>
                <a:lnTo>
                  <a:pt x="44120" y="347315"/>
                </a:lnTo>
                <a:lnTo>
                  <a:pt x="49927" y="343830"/>
                </a:lnTo>
                <a:lnTo>
                  <a:pt x="54573" y="339184"/>
                </a:lnTo>
                <a:lnTo>
                  <a:pt x="60381" y="335700"/>
                </a:lnTo>
                <a:lnTo>
                  <a:pt x="65027" y="332215"/>
                </a:lnTo>
                <a:lnTo>
                  <a:pt x="70834" y="327569"/>
                </a:lnTo>
                <a:lnTo>
                  <a:pt x="75480" y="324085"/>
                </a:lnTo>
                <a:lnTo>
                  <a:pt x="81287" y="319439"/>
                </a:lnTo>
                <a:lnTo>
                  <a:pt x="85933" y="314809"/>
                </a:lnTo>
                <a:lnTo>
                  <a:pt x="90579" y="310163"/>
                </a:lnTo>
                <a:lnTo>
                  <a:pt x="95225" y="305517"/>
                </a:lnTo>
                <a:lnTo>
                  <a:pt x="99871" y="300871"/>
                </a:lnTo>
                <a:lnTo>
                  <a:pt x="104517" y="295064"/>
                </a:lnTo>
                <a:lnTo>
                  <a:pt x="109163" y="290418"/>
                </a:lnTo>
                <a:lnTo>
                  <a:pt x="112648" y="284611"/>
                </a:lnTo>
                <a:lnTo>
                  <a:pt x="117294" y="279965"/>
                </a:lnTo>
                <a:lnTo>
                  <a:pt x="120778" y="274157"/>
                </a:lnTo>
                <a:lnTo>
                  <a:pt x="127747" y="262543"/>
                </a:lnTo>
                <a:lnTo>
                  <a:pt x="133554" y="250928"/>
                </a:lnTo>
                <a:lnTo>
                  <a:pt x="138200" y="239313"/>
                </a:lnTo>
                <a:lnTo>
                  <a:pt x="142830" y="227698"/>
                </a:lnTo>
                <a:lnTo>
                  <a:pt x="152122" y="202146"/>
                </a:lnTo>
                <a:lnTo>
                  <a:pt x="160252" y="175432"/>
                </a:lnTo>
                <a:lnTo>
                  <a:pt x="164898" y="148717"/>
                </a:lnTo>
                <a:lnTo>
                  <a:pt x="169544" y="122003"/>
                </a:lnTo>
                <a:lnTo>
                  <a:pt x="171867" y="91789"/>
                </a:lnTo>
                <a:lnTo>
                  <a:pt x="173029" y="62752"/>
                </a:lnTo>
                <a:lnTo>
                  <a:pt x="173029" y="32585"/>
                </a:lnTo>
                <a:lnTo>
                  <a:pt x="169544" y="3548"/>
                </a:lnTo>
                <a:lnTo>
                  <a:pt x="166060" y="0"/>
                </a:lnTo>
                <a:lnTo>
                  <a:pt x="168383" y="26778"/>
                </a:lnTo>
                <a:lnTo>
                  <a:pt x="169544" y="53557"/>
                </a:lnTo>
                <a:lnTo>
                  <a:pt x="168383" y="80174"/>
                </a:lnTo>
                <a:lnTo>
                  <a:pt x="164898" y="108066"/>
                </a:lnTo>
                <a:lnTo>
                  <a:pt x="161414" y="134780"/>
                </a:lnTo>
                <a:lnTo>
                  <a:pt x="155606" y="161494"/>
                </a:lnTo>
                <a:lnTo>
                  <a:pt x="147476" y="187046"/>
                </a:lnTo>
                <a:lnTo>
                  <a:pt x="139362" y="212599"/>
                </a:lnTo>
                <a:lnTo>
                  <a:pt x="134716" y="224214"/>
                </a:lnTo>
                <a:lnTo>
                  <a:pt x="130070" y="235829"/>
                </a:lnTo>
                <a:lnTo>
                  <a:pt x="125424" y="246282"/>
                </a:lnTo>
                <a:lnTo>
                  <a:pt x="119617" y="257897"/>
                </a:lnTo>
                <a:lnTo>
                  <a:pt x="113809" y="268350"/>
                </a:lnTo>
                <a:lnTo>
                  <a:pt x="106840" y="278803"/>
                </a:lnTo>
                <a:lnTo>
                  <a:pt x="98710" y="289257"/>
                </a:lnTo>
                <a:lnTo>
                  <a:pt x="90579" y="298548"/>
                </a:lnTo>
                <a:lnTo>
                  <a:pt x="85933" y="303194"/>
                </a:lnTo>
                <a:lnTo>
                  <a:pt x="81287" y="307840"/>
                </a:lnTo>
                <a:lnTo>
                  <a:pt x="76642" y="312486"/>
                </a:lnTo>
                <a:lnTo>
                  <a:pt x="71996" y="317116"/>
                </a:lnTo>
                <a:lnTo>
                  <a:pt x="67350" y="321762"/>
                </a:lnTo>
                <a:lnTo>
                  <a:pt x="62704" y="326408"/>
                </a:lnTo>
                <a:lnTo>
                  <a:pt x="58058" y="331054"/>
                </a:lnTo>
                <a:lnTo>
                  <a:pt x="53412" y="334538"/>
                </a:lnTo>
                <a:lnTo>
                  <a:pt x="48766" y="339184"/>
                </a:lnTo>
                <a:lnTo>
                  <a:pt x="42958" y="342669"/>
                </a:lnTo>
                <a:lnTo>
                  <a:pt x="38312" y="346153"/>
                </a:lnTo>
                <a:lnTo>
                  <a:pt x="32505" y="349638"/>
                </a:lnTo>
                <a:lnTo>
                  <a:pt x="20890" y="355445"/>
                </a:lnTo>
                <a:lnTo>
                  <a:pt x="10437" y="356606"/>
                </a:lnTo>
                <a:lnTo>
                  <a:pt x="3468" y="355445"/>
                </a:lnTo>
                <a:lnTo>
                  <a:pt x="0" y="3542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7027270" y="4537716"/>
            <a:ext cx="213681" cy="72011"/>
          </a:xfrm>
          <a:custGeom>
            <a:avLst/>
            <a:gdLst/>
            <a:ahLst/>
            <a:cxnLst/>
            <a:rect l="l" t="t" r="r" b="b"/>
            <a:pathLst>
              <a:path w="213681" h="72011">
                <a:moveTo>
                  <a:pt x="1161" y="36005"/>
                </a:moveTo>
                <a:lnTo>
                  <a:pt x="4645" y="51105"/>
                </a:lnTo>
                <a:lnTo>
                  <a:pt x="8130" y="58074"/>
                </a:lnTo>
                <a:lnTo>
                  <a:pt x="13937" y="62719"/>
                </a:lnTo>
                <a:lnTo>
                  <a:pt x="19745" y="66204"/>
                </a:lnTo>
                <a:lnTo>
                  <a:pt x="26714" y="69688"/>
                </a:lnTo>
                <a:lnTo>
                  <a:pt x="33666" y="70850"/>
                </a:lnTo>
                <a:lnTo>
                  <a:pt x="40635" y="72011"/>
                </a:lnTo>
                <a:lnTo>
                  <a:pt x="61542" y="72011"/>
                </a:lnTo>
                <a:lnTo>
                  <a:pt x="70834" y="70850"/>
                </a:lnTo>
                <a:lnTo>
                  <a:pt x="81287" y="68527"/>
                </a:lnTo>
                <a:lnTo>
                  <a:pt x="92902" y="67365"/>
                </a:lnTo>
                <a:lnTo>
                  <a:pt x="103356" y="65042"/>
                </a:lnTo>
                <a:lnTo>
                  <a:pt x="113809" y="62719"/>
                </a:lnTo>
                <a:lnTo>
                  <a:pt x="123101" y="61558"/>
                </a:lnTo>
                <a:lnTo>
                  <a:pt x="128908" y="60397"/>
                </a:lnTo>
                <a:lnTo>
                  <a:pt x="139362" y="59235"/>
                </a:lnTo>
                <a:lnTo>
                  <a:pt x="148654" y="58074"/>
                </a:lnTo>
                <a:lnTo>
                  <a:pt x="159107" y="55751"/>
                </a:lnTo>
                <a:lnTo>
                  <a:pt x="169544" y="54589"/>
                </a:lnTo>
                <a:lnTo>
                  <a:pt x="178836" y="53428"/>
                </a:lnTo>
                <a:lnTo>
                  <a:pt x="189290" y="52266"/>
                </a:lnTo>
                <a:lnTo>
                  <a:pt x="198581" y="51105"/>
                </a:lnTo>
                <a:lnTo>
                  <a:pt x="209035" y="49943"/>
                </a:lnTo>
                <a:lnTo>
                  <a:pt x="213681" y="46459"/>
                </a:lnTo>
                <a:lnTo>
                  <a:pt x="211358" y="42974"/>
                </a:lnTo>
                <a:lnTo>
                  <a:pt x="202066" y="41813"/>
                </a:lnTo>
                <a:lnTo>
                  <a:pt x="166076" y="41813"/>
                </a:lnTo>
                <a:lnTo>
                  <a:pt x="157946" y="42974"/>
                </a:lnTo>
                <a:lnTo>
                  <a:pt x="148654" y="42974"/>
                </a:lnTo>
                <a:lnTo>
                  <a:pt x="139362" y="44136"/>
                </a:lnTo>
                <a:lnTo>
                  <a:pt x="133554" y="45297"/>
                </a:lnTo>
                <a:lnTo>
                  <a:pt x="125424" y="46459"/>
                </a:lnTo>
                <a:lnTo>
                  <a:pt x="114971" y="47620"/>
                </a:lnTo>
                <a:lnTo>
                  <a:pt x="104517" y="48782"/>
                </a:lnTo>
                <a:lnTo>
                  <a:pt x="94064" y="51105"/>
                </a:lnTo>
                <a:lnTo>
                  <a:pt x="83610" y="52266"/>
                </a:lnTo>
                <a:lnTo>
                  <a:pt x="75480" y="53428"/>
                </a:lnTo>
                <a:lnTo>
                  <a:pt x="69673" y="54589"/>
                </a:lnTo>
                <a:lnTo>
                  <a:pt x="62704" y="55751"/>
                </a:lnTo>
                <a:lnTo>
                  <a:pt x="40635" y="55751"/>
                </a:lnTo>
                <a:lnTo>
                  <a:pt x="32505" y="54589"/>
                </a:lnTo>
                <a:lnTo>
                  <a:pt x="25552" y="52266"/>
                </a:lnTo>
                <a:lnTo>
                  <a:pt x="19745" y="48782"/>
                </a:lnTo>
                <a:lnTo>
                  <a:pt x="15099" y="42974"/>
                </a:lnTo>
                <a:lnTo>
                  <a:pt x="12776" y="38328"/>
                </a:lnTo>
                <a:lnTo>
                  <a:pt x="10453" y="32521"/>
                </a:lnTo>
                <a:lnTo>
                  <a:pt x="8130" y="27875"/>
                </a:lnTo>
                <a:lnTo>
                  <a:pt x="6968" y="22068"/>
                </a:lnTo>
                <a:lnTo>
                  <a:pt x="5807" y="15099"/>
                </a:lnTo>
                <a:lnTo>
                  <a:pt x="3484" y="8130"/>
                </a:lnTo>
                <a:lnTo>
                  <a:pt x="1161" y="2322"/>
                </a:lnTo>
                <a:lnTo>
                  <a:pt x="0" y="0"/>
                </a:lnTo>
                <a:lnTo>
                  <a:pt x="0" y="19745"/>
                </a:lnTo>
                <a:lnTo>
                  <a:pt x="1161" y="3600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6998231" y="4486627"/>
            <a:ext cx="214844" cy="73157"/>
          </a:xfrm>
          <a:custGeom>
            <a:avLst/>
            <a:gdLst/>
            <a:ahLst/>
            <a:cxnLst/>
            <a:rect l="l" t="t" r="r" b="b"/>
            <a:pathLst>
              <a:path w="214844" h="73157">
                <a:moveTo>
                  <a:pt x="9291" y="58057"/>
                </a:moveTo>
                <a:lnTo>
                  <a:pt x="15097" y="62703"/>
                </a:lnTo>
                <a:lnTo>
                  <a:pt x="20905" y="66188"/>
                </a:lnTo>
                <a:lnTo>
                  <a:pt x="27877" y="69672"/>
                </a:lnTo>
                <a:lnTo>
                  <a:pt x="34846" y="70834"/>
                </a:lnTo>
                <a:lnTo>
                  <a:pt x="41815" y="71995"/>
                </a:lnTo>
                <a:lnTo>
                  <a:pt x="49945" y="73157"/>
                </a:lnTo>
                <a:lnTo>
                  <a:pt x="62705" y="73157"/>
                </a:lnTo>
                <a:lnTo>
                  <a:pt x="71997" y="71995"/>
                </a:lnTo>
                <a:lnTo>
                  <a:pt x="81289" y="69672"/>
                </a:lnTo>
                <a:lnTo>
                  <a:pt x="92904" y="68511"/>
                </a:lnTo>
                <a:lnTo>
                  <a:pt x="104519" y="66188"/>
                </a:lnTo>
                <a:lnTo>
                  <a:pt x="114972" y="63865"/>
                </a:lnTo>
                <a:lnTo>
                  <a:pt x="124264" y="62703"/>
                </a:lnTo>
                <a:lnTo>
                  <a:pt x="130072" y="61542"/>
                </a:lnTo>
                <a:lnTo>
                  <a:pt x="140525" y="60380"/>
                </a:lnTo>
                <a:lnTo>
                  <a:pt x="149817" y="58057"/>
                </a:lnTo>
                <a:lnTo>
                  <a:pt x="160270" y="56896"/>
                </a:lnTo>
                <a:lnTo>
                  <a:pt x="169562" y="54573"/>
                </a:lnTo>
                <a:lnTo>
                  <a:pt x="180015" y="53411"/>
                </a:lnTo>
                <a:lnTo>
                  <a:pt x="189307" y="52250"/>
                </a:lnTo>
                <a:lnTo>
                  <a:pt x="199745" y="52250"/>
                </a:lnTo>
                <a:lnTo>
                  <a:pt x="210198" y="51089"/>
                </a:lnTo>
                <a:lnTo>
                  <a:pt x="214844" y="46443"/>
                </a:lnTo>
                <a:lnTo>
                  <a:pt x="211359" y="42958"/>
                </a:lnTo>
                <a:lnTo>
                  <a:pt x="157947" y="42958"/>
                </a:lnTo>
                <a:lnTo>
                  <a:pt x="149817" y="44120"/>
                </a:lnTo>
                <a:lnTo>
                  <a:pt x="140525" y="44120"/>
                </a:lnTo>
                <a:lnTo>
                  <a:pt x="134717" y="45281"/>
                </a:lnTo>
                <a:lnTo>
                  <a:pt x="125426" y="46443"/>
                </a:lnTo>
                <a:lnTo>
                  <a:pt x="116134" y="47604"/>
                </a:lnTo>
                <a:lnTo>
                  <a:pt x="104519" y="49927"/>
                </a:lnTo>
                <a:lnTo>
                  <a:pt x="94065" y="51089"/>
                </a:lnTo>
                <a:lnTo>
                  <a:pt x="84774" y="53411"/>
                </a:lnTo>
                <a:lnTo>
                  <a:pt x="76643" y="54573"/>
                </a:lnTo>
                <a:lnTo>
                  <a:pt x="70836" y="55734"/>
                </a:lnTo>
                <a:lnTo>
                  <a:pt x="63867" y="56896"/>
                </a:lnTo>
                <a:lnTo>
                  <a:pt x="40653" y="56896"/>
                </a:lnTo>
                <a:lnTo>
                  <a:pt x="33684" y="55734"/>
                </a:lnTo>
                <a:lnTo>
                  <a:pt x="26715" y="53411"/>
                </a:lnTo>
                <a:lnTo>
                  <a:pt x="19743" y="49927"/>
                </a:lnTo>
                <a:lnTo>
                  <a:pt x="15097" y="44120"/>
                </a:lnTo>
                <a:lnTo>
                  <a:pt x="12774" y="38312"/>
                </a:lnTo>
                <a:lnTo>
                  <a:pt x="10453" y="33666"/>
                </a:lnTo>
                <a:lnTo>
                  <a:pt x="9291" y="27859"/>
                </a:lnTo>
                <a:lnTo>
                  <a:pt x="8130" y="23213"/>
                </a:lnTo>
                <a:lnTo>
                  <a:pt x="5807" y="16260"/>
                </a:lnTo>
                <a:lnTo>
                  <a:pt x="3484" y="8130"/>
                </a:lnTo>
                <a:lnTo>
                  <a:pt x="1161" y="2322"/>
                </a:lnTo>
                <a:lnTo>
                  <a:pt x="0" y="0"/>
                </a:lnTo>
                <a:lnTo>
                  <a:pt x="0" y="19745"/>
                </a:lnTo>
                <a:lnTo>
                  <a:pt x="2322" y="35989"/>
                </a:lnTo>
                <a:lnTo>
                  <a:pt x="5807" y="51089"/>
                </a:lnTo>
                <a:lnTo>
                  <a:pt x="9291" y="5805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7808854" y="3554006"/>
            <a:ext cx="111486" cy="23229"/>
          </a:xfrm>
          <a:custGeom>
            <a:avLst/>
            <a:gdLst/>
            <a:ahLst/>
            <a:cxnLst/>
            <a:rect l="l" t="t" r="r" b="b"/>
            <a:pathLst>
              <a:path w="111486" h="23229">
                <a:moveTo>
                  <a:pt x="0" y="5807"/>
                </a:moveTo>
                <a:lnTo>
                  <a:pt x="2322" y="8130"/>
                </a:lnTo>
                <a:lnTo>
                  <a:pt x="6968" y="13937"/>
                </a:lnTo>
                <a:lnTo>
                  <a:pt x="13937" y="19745"/>
                </a:lnTo>
                <a:lnTo>
                  <a:pt x="22068" y="23229"/>
                </a:lnTo>
                <a:lnTo>
                  <a:pt x="29037" y="23229"/>
                </a:lnTo>
                <a:lnTo>
                  <a:pt x="32521" y="20906"/>
                </a:lnTo>
                <a:lnTo>
                  <a:pt x="36006" y="19745"/>
                </a:lnTo>
                <a:lnTo>
                  <a:pt x="40652" y="16260"/>
                </a:lnTo>
                <a:lnTo>
                  <a:pt x="45297" y="12776"/>
                </a:lnTo>
                <a:lnTo>
                  <a:pt x="49943" y="11614"/>
                </a:lnTo>
                <a:lnTo>
                  <a:pt x="54589" y="11614"/>
                </a:lnTo>
                <a:lnTo>
                  <a:pt x="59235" y="12776"/>
                </a:lnTo>
                <a:lnTo>
                  <a:pt x="63881" y="13937"/>
                </a:lnTo>
                <a:lnTo>
                  <a:pt x="68527" y="13937"/>
                </a:lnTo>
                <a:lnTo>
                  <a:pt x="73173" y="12776"/>
                </a:lnTo>
                <a:lnTo>
                  <a:pt x="81287" y="12776"/>
                </a:lnTo>
                <a:lnTo>
                  <a:pt x="85933" y="11614"/>
                </a:lnTo>
                <a:lnTo>
                  <a:pt x="89418" y="10453"/>
                </a:lnTo>
                <a:lnTo>
                  <a:pt x="94064" y="9291"/>
                </a:lnTo>
                <a:lnTo>
                  <a:pt x="97548" y="8130"/>
                </a:lnTo>
                <a:lnTo>
                  <a:pt x="101033" y="5807"/>
                </a:lnTo>
                <a:lnTo>
                  <a:pt x="104517" y="3484"/>
                </a:lnTo>
                <a:lnTo>
                  <a:pt x="108002" y="2322"/>
                </a:lnTo>
                <a:lnTo>
                  <a:pt x="111486" y="0"/>
                </a:lnTo>
                <a:lnTo>
                  <a:pt x="110325" y="0"/>
                </a:lnTo>
                <a:lnTo>
                  <a:pt x="104517" y="1161"/>
                </a:lnTo>
                <a:lnTo>
                  <a:pt x="97548" y="2322"/>
                </a:lnTo>
                <a:lnTo>
                  <a:pt x="91741" y="3484"/>
                </a:lnTo>
                <a:lnTo>
                  <a:pt x="84772" y="4645"/>
                </a:lnTo>
                <a:lnTo>
                  <a:pt x="78964" y="4645"/>
                </a:lnTo>
                <a:lnTo>
                  <a:pt x="72012" y="3484"/>
                </a:lnTo>
                <a:lnTo>
                  <a:pt x="65043" y="2322"/>
                </a:lnTo>
                <a:lnTo>
                  <a:pt x="58074" y="1161"/>
                </a:lnTo>
                <a:lnTo>
                  <a:pt x="52266" y="0"/>
                </a:lnTo>
                <a:lnTo>
                  <a:pt x="46459" y="1161"/>
                </a:lnTo>
                <a:lnTo>
                  <a:pt x="40652" y="3484"/>
                </a:lnTo>
                <a:lnTo>
                  <a:pt x="37167" y="5807"/>
                </a:lnTo>
                <a:lnTo>
                  <a:pt x="34844" y="9291"/>
                </a:lnTo>
                <a:lnTo>
                  <a:pt x="30198" y="11614"/>
                </a:lnTo>
                <a:lnTo>
                  <a:pt x="24391" y="12776"/>
                </a:lnTo>
                <a:lnTo>
                  <a:pt x="18583" y="12776"/>
                </a:lnTo>
                <a:lnTo>
                  <a:pt x="12776" y="11614"/>
                </a:lnTo>
                <a:lnTo>
                  <a:pt x="8130" y="9291"/>
                </a:lnTo>
                <a:lnTo>
                  <a:pt x="3484" y="8130"/>
                </a:lnTo>
                <a:lnTo>
                  <a:pt x="0" y="580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7848345" y="3591173"/>
            <a:ext cx="54573" cy="18583"/>
          </a:xfrm>
          <a:custGeom>
            <a:avLst/>
            <a:gdLst/>
            <a:ahLst/>
            <a:cxnLst/>
            <a:rect l="l" t="t" r="r" b="b"/>
            <a:pathLst>
              <a:path w="54573" h="18583">
                <a:moveTo>
                  <a:pt x="19745" y="18583"/>
                </a:moveTo>
                <a:lnTo>
                  <a:pt x="29037" y="18583"/>
                </a:lnTo>
                <a:lnTo>
                  <a:pt x="37151" y="15099"/>
                </a:lnTo>
                <a:lnTo>
                  <a:pt x="46443" y="11614"/>
                </a:lnTo>
                <a:lnTo>
                  <a:pt x="53412" y="5807"/>
                </a:lnTo>
                <a:lnTo>
                  <a:pt x="54573" y="2322"/>
                </a:lnTo>
                <a:lnTo>
                  <a:pt x="52250" y="0"/>
                </a:lnTo>
                <a:lnTo>
                  <a:pt x="45281" y="2322"/>
                </a:lnTo>
                <a:lnTo>
                  <a:pt x="38312" y="4645"/>
                </a:lnTo>
                <a:lnTo>
                  <a:pt x="30198" y="6968"/>
                </a:lnTo>
                <a:lnTo>
                  <a:pt x="23229" y="8130"/>
                </a:lnTo>
                <a:lnTo>
                  <a:pt x="16260" y="8130"/>
                </a:lnTo>
                <a:lnTo>
                  <a:pt x="6968" y="5807"/>
                </a:lnTo>
                <a:lnTo>
                  <a:pt x="0" y="4645"/>
                </a:lnTo>
                <a:lnTo>
                  <a:pt x="0" y="5807"/>
                </a:lnTo>
                <a:lnTo>
                  <a:pt x="5807" y="10453"/>
                </a:lnTo>
                <a:lnTo>
                  <a:pt x="12776" y="15099"/>
                </a:lnTo>
                <a:lnTo>
                  <a:pt x="19745" y="185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7533614" y="2720111"/>
            <a:ext cx="449447" cy="224069"/>
          </a:xfrm>
          <a:custGeom>
            <a:avLst/>
            <a:gdLst/>
            <a:ahLst/>
            <a:cxnLst/>
            <a:rect l="l" t="t" r="r" b="b"/>
            <a:pathLst>
              <a:path w="449447" h="224069">
                <a:moveTo>
                  <a:pt x="2322" y="216003"/>
                </a:moveTo>
                <a:lnTo>
                  <a:pt x="6968" y="205517"/>
                </a:lnTo>
                <a:lnTo>
                  <a:pt x="11614" y="192773"/>
                </a:lnTo>
                <a:lnTo>
                  <a:pt x="18583" y="177609"/>
                </a:lnTo>
                <a:lnTo>
                  <a:pt x="26714" y="161478"/>
                </a:lnTo>
                <a:lnTo>
                  <a:pt x="36006" y="142926"/>
                </a:lnTo>
                <a:lnTo>
                  <a:pt x="47620" y="124213"/>
                </a:lnTo>
                <a:lnTo>
                  <a:pt x="60397" y="105662"/>
                </a:lnTo>
                <a:lnTo>
                  <a:pt x="74335" y="87111"/>
                </a:lnTo>
                <a:lnTo>
                  <a:pt x="89418" y="70818"/>
                </a:lnTo>
                <a:lnTo>
                  <a:pt x="106840" y="54525"/>
                </a:lnTo>
                <a:lnTo>
                  <a:pt x="126585" y="41781"/>
                </a:lnTo>
                <a:lnTo>
                  <a:pt x="146331" y="31295"/>
                </a:lnTo>
                <a:lnTo>
                  <a:pt x="169560" y="24358"/>
                </a:lnTo>
                <a:lnTo>
                  <a:pt x="192790" y="22100"/>
                </a:lnTo>
                <a:lnTo>
                  <a:pt x="217165" y="23229"/>
                </a:lnTo>
                <a:lnTo>
                  <a:pt x="240395" y="26778"/>
                </a:lnTo>
                <a:lnTo>
                  <a:pt x="262463" y="32585"/>
                </a:lnTo>
                <a:lnTo>
                  <a:pt x="283370" y="40651"/>
                </a:lnTo>
                <a:lnTo>
                  <a:pt x="304277" y="51137"/>
                </a:lnTo>
                <a:lnTo>
                  <a:pt x="324022" y="62752"/>
                </a:lnTo>
                <a:lnTo>
                  <a:pt x="341444" y="76625"/>
                </a:lnTo>
                <a:lnTo>
                  <a:pt x="358851" y="90660"/>
                </a:lnTo>
                <a:lnTo>
                  <a:pt x="373950" y="105662"/>
                </a:lnTo>
                <a:lnTo>
                  <a:pt x="387888" y="120826"/>
                </a:lnTo>
                <a:lnTo>
                  <a:pt x="401826" y="137119"/>
                </a:lnTo>
                <a:lnTo>
                  <a:pt x="413440" y="152121"/>
                </a:lnTo>
                <a:lnTo>
                  <a:pt x="422732" y="168414"/>
                </a:lnTo>
                <a:lnTo>
                  <a:pt x="432024" y="182287"/>
                </a:lnTo>
                <a:lnTo>
                  <a:pt x="438993" y="196322"/>
                </a:lnTo>
                <a:lnTo>
                  <a:pt x="444801" y="207937"/>
                </a:lnTo>
                <a:lnTo>
                  <a:pt x="448285" y="209066"/>
                </a:lnTo>
                <a:lnTo>
                  <a:pt x="449447" y="202129"/>
                </a:lnTo>
                <a:lnTo>
                  <a:pt x="444801" y="183417"/>
                </a:lnTo>
                <a:lnTo>
                  <a:pt x="437832" y="168414"/>
                </a:lnTo>
                <a:lnTo>
                  <a:pt x="423894" y="147443"/>
                </a:lnTo>
                <a:lnTo>
                  <a:pt x="405310" y="124213"/>
                </a:lnTo>
                <a:lnTo>
                  <a:pt x="383242" y="99855"/>
                </a:lnTo>
                <a:lnTo>
                  <a:pt x="357689" y="74367"/>
                </a:lnTo>
                <a:lnTo>
                  <a:pt x="329830" y="51137"/>
                </a:lnTo>
                <a:lnTo>
                  <a:pt x="300792" y="30166"/>
                </a:lnTo>
                <a:lnTo>
                  <a:pt x="270594" y="13873"/>
                </a:lnTo>
                <a:lnTo>
                  <a:pt x="263625" y="11614"/>
                </a:lnTo>
                <a:lnTo>
                  <a:pt x="255494" y="8065"/>
                </a:lnTo>
                <a:lnTo>
                  <a:pt x="245041" y="5807"/>
                </a:lnTo>
                <a:lnTo>
                  <a:pt x="232265" y="3548"/>
                </a:lnTo>
                <a:lnTo>
                  <a:pt x="218327" y="1129"/>
                </a:lnTo>
                <a:lnTo>
                  <a:pt x="204405" y="0"/>
                </a:lnTo>
                <a:lnTo>
                  <a:pt x="189306" y="1129"/>
                </a:lnTo>
                <a:lnTo>
                  <a:pt x="181175" y="2258"/>
                </a:lnTo>
                <a:lnTo>
                  <a:pt x="171883" y="4678"/>
                </a:lnTo>
                <a:lnTo>
                  <a:pt x="160269" y="6936"/>
                </a:lnTo>
                <a:lnTo>
                  <a:pt x="149815" y="11614"/>
                </a:lnTo>
                <a:lnTo>
                  <a:pt x="137039" y="17422"/>
                </a:lnTo>
                <a:lnTo>
                  <a:pt x="124262" y="24358"/>
                </a:lnTo>
                <a:lnTo>
                  <a:pt x="110325" y="33715"/>
                </a:lnTo>
                <a:lnTo>
                  <a:pt x="97548" y="44200"/>
                </a:lnTo>
                <a:lnTo>
                  <a:pt x="83610" y="56944"/>
                </a:lnTo>
                <a:lnTo>
                  <a:pt x="69689" y="73237"/>
                </a:lnTo>
                <a:lnTo>
                  <a:pt x="56912" y="90660"/>
                </a:lnTo>
                <a:lnTo>
                  <a:pt x="44136" y="111469"/>
                </a:lnTo>
                <a:lnTo>
                  <a:pt x="31360" y="134699"/>
                </a:lnTo>
                <a:lnTo>
                  <a:pt x="19745" y="161478"/>
                </a:lnTo>
                <a:lnTo>
                  <a:pt x="9291" y="191644"/>
                </a:lnTo>
                <a:lnTo>
                  <a:pt x="0" y="224069"/>
                </a:lnTo>
                <a:lnTo>
                  <a:pt x="1161" y="221810"/>
                </a:lnTo>
                <a:lnTo>
                  <a:pt x="2322" y="21600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7409351" y="2925629"/>
            <a:ext cx="212519" cy="242781"/>
          </a:xfrm>
          <a:custGeom>
            <a:avLst/>
            <a:gdLst/>
            <a:ahLst/>
            <a:cxnLst/>
            <a:rect l="l" t="t" r="r" b="b"/>
            <a:pathLst>
              <a:path w="212519" h="242781">
                <a:moveTo>
                  <a:pt x="19745" y="40651"/>
                </a:moveTo>
                <a:lnTo>
                  <a:pt x="6968" y="63881"/>
                </a:lnTo>
                <a:lnTo>
                  <a:pt x="0" y="90660"/>
                </a:lnTo>
                <a:lnTo>
                  <a:pt x="0" y="118567"/>
                </a:lnTo>
                <a:lnTo>
                  <a:pt x="6968" y="147604"/>
                </a:lnTo>
                <a:lnTo>
                  <a:pt x="19745" y="175351"/>
                </a:lnTo>
                <a:lnTo>
                  <a:pt x="40652" y="199871"/>
                </a:lnTo>
                <a:lnTo>
                  <a:pt x="65027" y="219552"/>
                </a:lnTo>
                <a:lnTo>
                  <a:pt x="88256" y="232296"/>
                </a:lnTo>
                <a:lnTo>
                  <a:pt x="110325" y="239232"/>
                </a:lnTo>
                <a:lnTo>
                  <a:pt x="131231" y="242781"/>
                </a:lnTo>
                <a:lnTo>
                  <a:pt x="147492" y="242781"/>
                </a:lnTo>
                <a:lnTo>
                  <a:pt x="160269" y="241652"/>
                </a:lnTo>
                <a:lnTo>
                  <a:pt x="168399" y="240523"/>
                </a:lnTo>
                <a:lnTo>
                  <a:pt x="171883" y="239232"/>
                </a:lnTo>
                <a:lnTo>
                  <a:pt x="145169" y="238103"/>
                </a:lnTo>
                <a:lnTo>
                  <a:pt x="119617" y="234715"/>
                </a:lnTo>
                <a:lnTo>
                  <a:pt x="97548" y="228908"/>
                </a:lnTo>
                <a:lnTo>
                  <a:pt x="78964" y="219552"/>
                </a:lnTo>
                <a:lnTo>
                  <a:pt x="61558" y="207937"/>
                </a:lnTo>
                <a:lnTo>
                  <a:pt x="47620" y="195193"/>
                </a:lnTo>
                <a:lnTo>
                  <a:pt x="34844" y="181158"/>
                </a:lnTo>
                <a:lnTo>
                  <a:pt x="25552" y="166156"/>
                </a:lnTo>
                <a:lnTo>
                  <a:pt x="18583" y="149863"/>
                </a:lnTo>
                <a:lnTo>
                  <a:pt x="13937" y="132441"/>
                </a:lnTo>
                <a:lnTo>
                  <a:pt x="11614" y="116148"/>
                </a:lnTo>
                <a:lnTo>
                  <a:pt x="11614" y="98725"/>
                </a:lnTo>
                <a:lnTo>
                  <a:pt x="13937" y="82432"/>
                </a:lnTo>
                <a:lnTo>
                  <a:pt x="18583" y="67430"/>
                </a:lnTo>
                <a:lnTo>
                  <a:pt x="25552" y="53395"/>
                </a:lnTo>
                <a:lnTo>
                  <a:pt x="34844" y="40651"/>
                </a:lnTo>
                <a:lnTo>
                  <a:pt x="58074" y="22100"/>
                </a:lnTo>
                <a:lnTo>
                  <a:pt x="85933" y="12744"/>
                </a:lnTo>
                <a:lnTo>
                  <a:pt x="116132" y="9356"/>
                </a:lnTo>
                <a:lnTo>
                  <a:pt x="145169" y="11614"/>
                </a:lnTo>
                <a:lnTo>
                  <a:pt x="170722" y="16292"/>
                </a:lnTo>
                <a:lnTo>
                  <a:pt x="192790" y="22100"/>
                </a:lnTo>
                <a:lnTo>
                  <a:pt x="206712" y="26778"/>
                </a:lnTo>
                <a:lnTo>
                  <a:pt x="212519" y="29037"/>
                </a:lnTo>
                <a:lnTo>
                  <a:pt x="211358" y="24358"/>
                </a:lnTo>
                <a:lnTo>
                  <a:pt x="200904" y="17422"/>
                </a:lnTo>
                <a:lnTo>
                  <a:pt x="185821" y="11614"/>
                </a:lnTo>
                <a:lnTo>
                  <a:pt x="164915" y="5807"/>
                </a:lnTo>
                <a:lnTo>
                  <a:pt x="140523" y="1129"/>
                </a:lnTo>
                <a:lnTo>
                  <a:pt x="113809" y="0"/>
                </a:lnTo>
                <a:lnTo>
                  <a:pt x="87095" y="1129"/>
                </a:lnTo>
                <a:lnTo>
                  <a:pt x="60397" y="8227"/>
                </a:lnTo>
                <a:lnTo>
                  <a:pt x="37167" y="20971"/>
                </a:lnTo>
                <a:lnTo>
                  <a:pt x="19745" y="4065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619548" y="2861747"/>
            <a:ext cx="418086" cy="240523"/>
          </a:xfrm>
          <a:custGeom>
            <a:avLst/>
            <a:gdLst/>
            <a:ahLst/>
            <a:cxnLst/>
            <a:rect l="l" t="t" r="r" b="b"/>
            <a:pathLst>
              <a:path w="418086" h="240523">
                <a:moveTo>
                  <a:pt x="41813" y="221810"/>
                </a:moveTo>
                <a:lnTo>
                  <a:pt x="48782" y="227617"/>
                </a:lnTo>
                <a:lnTo>
                  <a:pt x="51105" y="228908"/>
                </a:lnTo>
                <a:lnTo>
                  <a:pt x="54589" y="232296"/>
                </a:lnTo>
                <a:lnTo>
                  <a:pt x="63881" y="238103"/>
                </a:lnTo>
                <a:lnTo>
                  <a:pt x="69689" y="240523"/>
                </a:lnTo>
                <a:lnTo>
                  <a:pt x="69689" y="233425"/>
                </a:lnTo>
                <a:lnTo>
                  <a:pt x="66204" y="231166"/>
                </a:lnTo>
                <a:lnTo>
                  <a:pt x="59235" y="225359"/>
                </a:lnTo>
                <a:lnTo>
                  <a:pt x="48782" y="216003"/>
                </a:lnTo>
                <a:lnTo>
                  <a:pt x="37167" y="202129"/>
                </a:lnTo>
                <a:lnTo>
                  <a:pt x="25552" y="184707"/>
                </a:lnTo>
                <a:lnTo>
                  <a:pt x="17422" y="163736"/>
                </a:lnTo>
                <a:lnTo>
                  <a:pt x="13937" y="138248"/>
                </a:lnTo>
                <a:lnTo>
                  <a:pt x="17422" y="110340"/>
                </a:lnTo>
                <a:lnTo>
                  <a:pt x="24391" y="95338"/>
                </a:lnTo>
                <a:lnTo>
                  <a:pt x="37167" y="79045"/>
                </a:lnTo>
                <a:lnTo>
                  <a:pt x="54589" y="63881"/>
                </a:lnTo>
                <a:lnTo>
                  <a:pt x="76658" y="50008"/>
                </a:lnTo>
                <a:lnTo>
                  <a:pt x="102210" y="37264"/>
                </a:lnTo>
                <a:lnTo>
                  <a:pt x="131231" y="26778"/>
                </a:lnTo>
                <a:lnTo>
                  <a:pt x="162592" y="18712"/>
                </a:lnTo>
                <a:lnTo>
                  <a:pt x="195113" y="14034"/>
                </a:lnTo>
                <a:lnTo>
                  <a:pt x="228796" y="12905"/>
                </a:lnTo>
                <a:lnTo>
                  <a:pt x="261318" y="15163"/>
                </a:lnTo>
                <a:lnTo>
                  <a:pt x="293823" y="23229"/>
                </a:lnTo>
                <a:lnTo>
                  <a:pt x="325184" y="37264"/>
                </a:lnTo>
                <a:lnTo>
                  <a:pt x="353059" y="56944"/>
                </a:lnTo>
                <a:lnTo>
                  <a:pt x="378612" y="83723"/>
                </a:lnTo>
                <a:lnTo>
                  <a:pt x="400680" y="117277"/>
                </a:lnTo>
                <a:lnTo>
                  <a:pt x="418086" y="157929"/>
                </a:lnTo>
                <a:lnTo>
                  <a:pt x="416925" y="152121"/>
                </a:lnTo>
                <a:lnTo>
                  <a:pt x="412279" y="135990"/>
                </a:lnTo>
                <a:lnTo>
                  <a:pt x="403003" y="112760"/>
                </a:lnTo>
                <a:lnTo>
                  <a:pt x="389065" y="85981"/>
                </a:lnTo>
                <a:lnTo>
                  <a:pt x="366997" y="59203"/>
                </a:lnTo>
                <a:lnTo>
                  <a:pt x="337960" y="33715"/>
                </a:lnTo>
                <a:lnTo>
                  <a:pt x="299631" y="14034"/>
                </a:lnTo>
                <a:lnTo>
                  <a:pt x="252026" y="2419"/>
                </a:lnTo>
                <a:lnTo>
                  <a:pt x="225312" y="0"/>
                </a:lnTo>
                <a:lnTo>
                  <a:pt x="200921" y="0"/>
                </a:lnTo>
                <a:lnTo>
                  <a:pt x="176529" y="2419"/>
                </a:lnTo>
                <a:lnTo>
                  <a:pt x="153300" y="5807"/>
                </a:lnTo>
                <a:lnTo>
                  <a:pt x="132393" y="10485"/>
                </a:lnTo>
                <a:lnTo>
                  <a:pt x="111502" y="17422"/>
                </a:lnTo>
                <a:lnTo>
                  <a:pt x="92918" y="25649"/>
                </a:lnTo>
                <a:lnTo>
                  <a:pt x="75496" y="33715"/>
                </a:lnTo>
                <a:lnTo>
                  <a:pt x="60397" y="44200"/>
                </a:lnTo>
                <a:lnTo>
                  <a:pt x="46459" y="54686"/>
                </a:lnTo>
                <a:lnTo>
                  <a:pt x="33683" y="66301"/>
                </a:lnTo>
                <a:lnTo>
                  <a:pt x="23229" y="77916"/>
                </a:lnTo>
                <a:lnTo>
                  <a:pt x="13937" y="90660"/>
                </a:lnTo>
                <a:lnTo>
                  <a:pt x="8130" y="103404"/>
                </a:lnTo>
                <a:lnTo>
                  <a:pt x="2322" y="115018"/>
                </a:lnTo>
                <a:lnTo>
                  <a:pt x="0" y="127762"/>
                </a:lnTo>
                <a:lnTo>
                  <a:pt x="0" y="150992"/>
                </a:lnTo>
                <a:lnTo>
                  <a:pt x="4645" y="170834"/>
                </a:lnTo>
                <a:lnTo>
                  <a:pt x="11614" y="188256"/>
                </a:lnTo>
                <a:lnTo>
                  <a:pt x="22068" y="202129"/>
                </a:lnTo>
                <a:lnTo>
                  <a:pt x="32521" y="213744"/>
                </a:lnTo>
                <a:lnTo>
                  <a:pt x="41813" y="22181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721759" y="2981444"/>
            <a:ext cx="430863" cy="186966"/>
          </a:xfrm>
          <a:custGeom>
            <a:avLst/>
            <a:gdLst/>
            <a:ahLst/>
            <a:cxnLst/>
            <a:rect l="l" t="t" r="r" b="b"/>
            <a:pathLst>
              <a:path w="430863" h="186966">
                <a:moveTo>
                  <a:pt x="13937" y="53395"/>
                </a:moveTo>
                <a:lnTo>
                  <a:pt x="19745" y="47588"/>
                </a:lnTo>
                <a:lnTo>
                  <a:pt x="25536" y="44039"/>
                </a:lnTo>
                <a:lnTo>
                  <a:pt x="33666" y="40651"/>
                </a:lnTo>
                <a:lnTo>
                  <a:pt x="40635" y="38232"/>
                </a:lnTo>
                <a:lnTo>
                  <a:pt x="48766" y="38232"/>
                </a:lnTo>
                <a:lnTo>
                  <a:pt x="56896" y="39522"/>
                </a:lnTo>
                <a:lnTo>
                  <a:pt x="67350" y="45330"/>
                </a:lnTo>
                <a:lnTo>
                  <a:pt x="81287" y="53395"/>
                </a:lnTo>
                <a:lnTo>
                  <a:pt x="98710" y="66139"/>
                </a:lnTo>
                <a:lnTo>
                  <a:pt x="120778" y="83562"/>
                </a:lnTo>
                <a:lnTo>
                  <a:pt x="149815" y="105662"/>
                </a:lnTo>
                <a:lnTo>
                  <a:pt x="166060" y="117277"/>
                </a:lnTo>
                <a:lnTo>
                  <a:pt x="182321" y="128892"/>
                </a:lnTo>
                <a:lnTo>
                  <a:pt x="198581" y="140506"/>
                </a:lnTo>
                <a:lnTo>
                  <a:pt x="216004" y="149863"/>
                </a:lnTo>
                <a:lnTo>
                  <a:pt x="232265" y="159058"/>
                </a:lnTo>
                <a:lnTo>
                  <a:pt x="249687" y="167285"/>
                </a:lnTo>
                <a:lnTo>
                  <a:pt x="265948" y="174222"/>
                </a:lnTo>
                <a:lnTo>
                  <a:pt x="283370" y="178900"/>
                </a:lnTo>
                <a:lnTo>
                  <a:pt x="299631" y="183417"/>
                </a:lnTo>
                <a:lnTo>
                  <a:pt x="314714" y="185836"/>
                </a:lnTo>
                <a:lnTo>
                  <a:pt x="330975" y="186966"/>
                </a:lnTo>
                <a:lnTo>
                  <a:pt x="346074" y="185836"/>
                </a:lnTo>
                <a:lnTo>
                  <a:pt x="360012" y="183417"/>
                </a:lnTo>
                <a:lnTo>
                  <a:pt x="373950" y="178900"/>
                </a:lnTo>
                <a:lnTo>
                  <a:pt x="386726" y="171802"/>
                </a:lnTo>
                <a:lnTo>
                  <a:pt x="399503" y="163736"/>
                </a:lnTo>
                <a:lnTo>
                  <a:pt x="418086" y="142765"/>
                </a:lnTo>
                <a:lnTo>
                  <a:pt x="428540" y="120826"/>
                </a:lnTo>
                <a:lnTo>
                  <a:pt x="430863" y="98725"/>
                </a:lnTo>
                <a:lnTo>
                  <a:pt x="428540" y="75496"/>
                </a:lnTo>
                <a:lnTo>
                  <a:pt x="422732" y="54525"/>
                </a:lnTo>
                <a:lnTo>
                  <a:pt x="415763" y="35973"/>
                </a:lnTo>
                <a:lnTo>
                  <a:pt x="408794" y="20809"/>
                </a:lnTo>
                <a:lnTo>
                  <a:pt x="402987" y="10485"/>
                </a:lnTo>
                <a:lnTo>
                  <a:pt x="397180" y="1129"/>
                </a:lnTo>
                <a:lnTo>
                  <a:pt x="394857" y="0"/>
                </a:lnTo>
                <a:lnTo>
                  <a:pt x="392534" y="4678"/>
                </a:lnTo>
                <a:lnTo>
                  <a:pt x="407633" y="41781"/>
                </a:lnTo>
                <a:lnTo>
                  <a:pt x="415763" y="71947"/>
                </a:lnTo>
                <a:lnTo>
                  <a:pt x="418086" y="97596"/>
                </a:lnTo>
                <a:lnTo>
                  <a:pt x="415763" y="119535"/>
                </a:lnTo>
                <a:lnTo>
                  <a:pt x="408794" y="135828"/>
                </a:lnTo>
                <a:lnTo>
                  <a:pt x="398341" y="148572"/>
                </a:lnTo>
                <a:lnTo>
                  <a:pt x="384403" y="157929"/>
                </a:lnTo>
                <a:lnTo>
                  <a:pt x="368142" y="163736"/>
                </a:lnTo>
                <a:lnTo>
                  <a:pt x="351882" y="167285"/>
                </a:lnTo>
                <a:lnTo>
                  <a:pt x="333298" y="168414"/>
                </a:lnTo>
                <a:lnTo>
                  <a:pt x="314714" y="167285"/>
                </a:lnTo>
                <a:lnTo>
                  <a:pt x="297308" y="164865"/>
                </a:lnTo>
                <a:lnTo>
                  <a:pt x="281047" y="162607"/>
                </a:lnTo>
                <a:lnTo>
                  <a:pt x="265948" y="157929"/>
                </a:lnTo>
                <a:lnTo>
                  <a:pt x="254333" y="154380"/>
                </a:lnTo>
                <a:lnTo>
                  <a:pt x="246202" y="150992"/>
                </a:lnTo>
                <a:lnTo>
                  <a:pt x="239234" y="146314"/>
                </a:lnTo>
                <a:lnTo>
                  <a:pt x="229942" y="140506"/>
                </a:lnTo>
                <a:lnTo>
                  <a:pt x="220650" y="132441"/>
                </a:lnTo>
                <a:lnTo>
                  <a:pt x="209035" y="124213"/>
                </a:lnTo>
                <a:lnTo>
                  <a:pt x="197420" y="113728"/>
                </a:lnTo>
                <a:lnTo>
                  <a:pt x="184644" y="103404"/>
                </a:lnTo>
                <a:lnTo>
                  <a:pt x="170706" y="92918"/>
                </a:lnTo>
                <a:lnTo>
                  <a:pt x="155623" y="82432"/>
                </a:lnTo>
                <a:lnTo>
                  <a:pt x="140523" y="71947"/>
                </a:lnTo>
                <a:lnTo>
                  <a:pt x="125424" y="61461"/>
                </a:lnTo>
                <a:lnTo>
                  <a:pt x="110325" y="53395"/>
                </a:lnTo>
                <a:lnTo>
                  <a:pt x="94064" y="45330"/>
                </a:lnTo>
                <a:lnTo>
                  <a:pt x="78964" y="38232"/>
                </a:lnTo>
                <a:lnTo>
                  <a:pt x="63865" y="33715"/>
                </a:lnTo>
                <a:lnTo>
                  <a:pt x="48766" y="31295"/>
                </a:lnTo>
                <a:lnTo>
                  <a:pt x="34828" y="31295"/>
                </a:lnTo>
                <a:lnTo>
                  <a:pt x="12776" y="35973"/>
                </a:lnTo>
                <a:lnTo>
                  <a:pt x="2322" y="46459"/>
                </a:lnTo>
                <a:lnTo>
                  <a:pt x="0" y="59203"/>
                </a:lnTo>
                <a:lnTo>
                  <a:pt x="4645" y="73076"/>
                </a:lnTo>
                <a:lnTo>
                  <a:pt x="11614" y="87111"/>
                </a:lnTo>
                <a:lnTo>
                  <a:pt x="19745" y="99855"/>
                </a:lnTo>
                <a:lnTo>
                  <a:pt x="26698" y="107920"/>
                </a:lnTo>
                <a:lnTo>
                  <a:pt x="29021" y="111469"/>
                </a:lnTo>
                <a:lnTo>
                  <a:pt x="18583" y="95176"/>
                </a:lnTo>
                <a:lnTo>
                  <a:pt x="12776" y="81303"/>
                </a:lnTo>
                <a:lnTo>
                  <a:pt x="10453" y="69688"/>
                </a:lnTo>
                <a:lnTo>
                  <a:pt x="10453" y="60332"/>
                </a:lnTo>
                <a:lnTo>
                  <a:pt x="13937" y="5339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7958670" y="3113885"/>
            <a:ext cx="80126" cy="211324"/>
          </a:xfrm>
          <a:custGeom>
            <a:avLst/>
            <a:gdLst/>
            <a:ahLst/>
            <a:cxnLst/>
            <a:rect l="l" t="t" r="r" b="b"/>
            <a:pathLst>
              <a:path w="80126" h="211324">
                <a:moveTo>
                  <a:pt x="4645" y="4516"/>
                </a:moveTo>
                <a:lnTo>
                  <a:pt x="0" y="0"/>
                </a:lnTo>
                <a:lnTo>
                  <a:pt x="17639" y="19747"/>
                </a:lnTo>
                <a:lnTo>
                  <a:pt x="15099" y="16131"/>
                </a:lnTo>
                <a:lnTo>
                  <a:pt x="4645" y="4516"/>
                </a:lnTo>
                <a:close/>
              </a:path>
              <a:path w="80126" h="211324">
                <a:moveTo>
                  <a:pt x="75480" y="118406"/>
                </a:moveTo>
                <a:lnTo>
                  <a:pt x="62720" y="82432"/>
                </a:lnTo>
                <a:lnTo>
                  <a:pt x="38329" y="42910"/>
                </a:lnTo>
                <a:lnTo>
                  <a:pt x="17639" y="19747"/>
                </a:lnTo>
                <a:lnTo>
                  <a:pt x="29037" y="35973"/>
                </a:lnTo>
                <a:lnTo>
                  <a:pt x="45297" y="61461"/>
                </a:lnTo>
                <a:lnTo>
                  <a:pt x="59235" y="92918"/>
                </a:lnTo>
                <a:lnTo>
                  <a:pt x="69673" y="128892"/>
                </a:lnTo>
                <a:lnTo>
                  <a:pt x="73157" y="168414"/>
                </a:lnTo>
                <a:lnTo>
                  <a:pt x="67350" y="211324"/>
                </a:lnTo>
                <a:lnTo>
                  <a:pt x="69673" y="206646"/>
                </a:lnTo>
                <a:lnTo>
                  <a:pt x="74319" y="195031"/>
                </a:lnTo>
                <a:lnTo>
                  <a:pt x="78964" y="175351"/>
                </a:lnTo>
                <a:lnTo>
                  <a:pt x="80126" y="149701"/>
                </a:lnTo>
                <a:lnTo>
                  <a:pt x="75480" y="11840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008614" y="3120822"/>
            <a:ext cx="103356" cy="190515"/>
          </a:xfrm>
          <a:custGeom>
            <a:avLst/>
            <a:gdLst/>
            <a:ahLst/>
            <a:cxnLst/>
            <a:rect l="l" t="t" r="r" b="b"/>
            <a:pathLst>
              <a:path w="103356" h="190515">
                <a:moveTo>
                  <a:pt x="83610" y="164865"/>
                </a:moveTo>
                <a:lnTo>
                  <a:pt x="67350" y="190515"/>
                </a:lnTo>
                <a:lnTo>
                  <a:pt x="69673" y="189224"/>
                </a:lnTo>
                <a:lnTo>
                  <a:pt x="74319" y="185836"/>
                </a:lnTo>
                <a:lnTo>
                  <a:pt x="81287" y="178900"/>
                </a:lnTo>
                <a:lnTo>
                  <a:pt x="89418" y="168414"/>
                </a:lnTo>
                <a:lnTo>
                  <a:pt x="96387" y="153250"/>
                </a:lnTo>
                <a:lnTo>
                  <a:pt x="102194" y="134699"/>
                </a:lnTo>
                <a:lnTo>
                  <a:pt x="103356" y="111469"/>
                </a:lnTo>
                <a:lnTo>
                  <a:pt x="101033" y="83562"/>
                </a:lnTo>
                <a:lnTo>
                  <a:pt x="95225" y="56944"/>
                </a:lnTo>
                <a:lnTo>
                  <a:pt x="88256" y="35973"/>
                </a:lnTo>
                <a:lnTo>
                  <a:pt x="81287" y="19680"/>
                </a:lnTo>
                <a:lnTo>
                  <a:pt x="71996" y="9195"/>
                </a:lnTo>
                <a:lnTo>
                  <a:pt x="62704" y="3387"/>
                </a:lnTo>
                <a:lnTo>
                  <a:pt x="52250" y="0"/>
                </a:lnTo>
                <a:lnTo>
                  <a:pt x="42958" y="0"/>
                </a:lnTo>
                <a:lnTo>
                  <a:pt x="32505" y="2258"/>
                </a:lnTo>
                <a:lnTo>
                  <a:pt x="23213" y="6936"/>
                </a:lnTo>
                <a:lnTo>
                  <a:pt x="16244" y="15002"/>
                </a:lnTo>
                <a:lnTo>
                  <a:pt x="10453" y="25488"/>
                </a:lnTo>
                <a:lnTo>
                  <a:pt x="5807" y="38232"/>
                </a:lnTo>
                <a:lnTo>
                  <a:pt x="2322" y="53395"/>
                </a:lnTo>
                <a:lnTo>
                  <a:pt x="0" y="70818"/>
                </a:lnTo>
                <a:lnTo>
                  <a:pt x="0" y="103404"/>
                </a:lnTo>
                <a:lnTo>
                  <a:pt x="2322" y="94047"/>
                </a:lnTo>
                <a:lnTo>
                  <a:pt x="4645" y="80174"/>
                </a:lnTo>
                <a:lnTo>
                  <a:pt x="9291" y="63881"/>
                </a:lnTo>
                <a:lnTo>
                  <a:pt x="13937" y="47588"/>
                </a:lnTo>
                <a:lnTo>
                  <a:pt x="22052" y="32424"/>
                </a:lnTo>
                <a:lnTo>
                  <a:pt x="30182" y="20809"/>
                </a:lnTo>
                <a:lnTo>
                  <a:pt x="41797" y="15002"/>
                </a:lnTo>
                <a:lnTo>
                  <a:pt x="54573" y="18551"/>
                </a:lnTo>
                <a:lnTo>
                  <a:pt x="68511" y="31295"/>
                </a:lnTo>
                <a:lnTo>
                  <a:pt x="80126" y="51137"/>
                </a:lnTo>
                <a:lnTo>
                  <a:pt x="88256" y="77754"/>
                </a:lnTo>
                <a:lnTo>
                  <a:pt x="92902" y="106791"/>
                </a:lnTo>
                <a:lnTo>
                  <a:pt x="91741" y="136957"/>
                </a:lnTo>
                <a:lnTo>
                  <a:pt x="83610" y="16486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7561490" y="3155666"/>
            <a:ext cx="90579" cy="196322"/>
          </a:xfrm>
          <a:custGeom>
            <a:avLst/>
            <a:gdLst/>
            <a:ahLst/>
            <a:cxnLst/>
            <a:rect l="l" t="t" r="r" b="b"/>
            <a:pathLst>
              <a:path w="90579" h="196322">
                <a:moveTo>
                  <a:pt x="5807" y="19680"/>
                </a:moveTo>
                <a:lnTo>
                  <a:pt x="5807" y="0"/>
                </a:lnTo>
                <a:lnTo>
                  <a:pt x="0" y="25488"/>
                </a:lnTo>
                <a:lnTo>
                  <a:pt x="1161" y="53395"/>
                </a:lnTo>
                <a:lnTo>
                  <a:pt x="6968" y="81303"/>
                </a:lnTo>
                <a:lnTo>
                  <a:pt x="17422" y="109211"/>
                </a:lnTo>
                <a:lnTo>
                  <a:pt x="30198" y="134699"/>
                </a:lnTo>
                <a:lnTo>
                  <a:pt x="44136" y="156799"/>
                </a:lnTo>
                <a:lnTo>
                  <a:pt x="58058" y="174222"/>
                </a:lnTo>
                <a:lnTo>
                  <a:pt x="69673" y="185836"/>
                </a:lnTo>
                <a:lnTo>
                  <a:pt x="84772" y="195031"/>
                </a:lnTo>
                <a:lnTo>
                  <a:pt x="90579" y="196322"/>
                </a:lnTo>
                <a:lnTo>
                  <a:pt x="90579" y="191644"/>
                </a:lnTo>
                <a:lnTo>
                  <a:pt x="60381" y="162607"/>
                </a:lnTo>
                <a:lnTo>
                  <a:pt x="38329" y="131150"/>
                </a:lnTo>
                <a:lnTo>
                  <a:pt x="23229" y="98725"/>
                </a:lnTo>
                <a:lnTo>
                  <a:pt x="13937" y="68559"/>
                </a:lnTo>
                <a:lnTo>
                  <a:pt x="8130" y="41781"/>
                </a:lnTo>
                <a:lnTo>
                  <a:pt x="5807" y="1968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625355" y="3341503"/>
            <a:ext cx="88273" cy="32424"/>
          </a:xfrm>
          <a:custGeom>
            <a:avLst/>
            <a:gdLst/>
            <a:ahLst/>
            <a:cxnLst/>
            <a:rect l="l" t="t" r="r" b="b"/>
            <a:pathLst>
              <a:path w="88273" h="32424">
                <a:moveTo>
                  <a:pt x="9291" y="19680"/>
                </a:moveTo>
                <a:lnTo>
                  <a:pt x="19745" y="25488"/>
                </a:lnTo>
                <a:lnTo>
                  <a:pt x="30198" y="30166"/>
                </a:lnTo>
                <a:lnTo>
                  <a:pt x="39490" y="32424"/>
                </a:lnTo>
                <a:lnTo>
                  <a:pt x="56912" y="32424"/>
                </a:lnTo>
                <a:lnTo>
                  <a:pt x="63881" y="31295"/>
                </a:lnTo>
                <a:lnTo>
                  <a:pt x="68527" y="29037"/>
                </a:lnTo>
                <a:lnTo>
                  <a:pt x="73173" y="25488"/>
                </a:lnTo>
                <a:lnTo>
                  <a:pt x="77819" y="19680"/>
                </a:lnTo>
                <a:lnTo>
                  <a:pt x="82465" y="12744"/>
                </a:lnTo>
                <a:lnTo>
                  <a:pt x="87111" y="6936"/>
                </a:lnTo>
                <a:lnTo>
                  <a:pt x="88273" y="2258"/>
                </a:lnTo>
                <a:lnTo>
                  <a:pt x="87111" y="0"/>
                </a:lnTo>
                <a:lnTo>
                  <a:pt x="82465" y="2258"/>
                </a:lnTo>
                <a:lnTo>
                  <a:pt x="72012" y="10485"/>
                </a:lnTo>
                <a:lnTo>
                  <a:pt x="59235" y="18551"/>
                </a:lnTo>
                <a:lnTo>
                  <a:pt x="46459" y="22100"/>
                </a:lnTo>
                <a:lnTo>
                  <a:pt x="34844" y="23229"/>
                </a:lnTo>
                <a:lnTo>
                  <a:pt x="23229" y="20809"/>
                </a:lnTo>
                <a:lnTo>
                  <a:pt x="13937" y="17422"/>
                </a:lnTo>
                <a:lnTo>
                  <a:pt x="6968" y="13873"/>
                </a:lnTo>
                <a:lnTo>
                  <a:pt x="1161" y="11614"/>
                </a:lnTo>
                <a:lnTo>
                  <a:pt x="0" y="10485"/>
                </a:lnTo>
                <a:lnTo>
                  <a:pt x="9291" y="1968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589365" y="3277622"/>
            <a:ext cx="177675" cy="219471"/>
          </a:xfrm>
          <a:custGeom>
            <a:avLst/>
            <a:gdLst/>
            <a:ahLst/>
            <a:cxnLst/>
            <a:rect l="l" t="t" r="r" b="b"/>
            <a:pathLst>
              <a:path w="177675" h="219471">
                <a:moveTo>
                  <a:pt x="22052" y="0"/>
                </a:moveTo>
                <a:lnTo>
                  <a:pt x="0" y="5807"/>
                </a:lnTo>
                <a:lnTo>
                  <a:pt x="2322" y="5807"/>
                </a:lnTo>
                <a:lnTo>
                  <a:pt x="10453" y="4678"/>
                </a:lnTo>
                <a:lnTo>
                  <a:pt x="20890" y="5807"/>
                </a:lnTo>
                <a:lnTo>
                  <a:pt x="34828" y="6936"/>
                </a:lnTo>
                <a:lnTo>
                  <a:pt x="49927" y="11614"/>
                </a:lnTo>
                <a:lnTo>
                  <a:pt x="65027" y="19680"/>
                </a:lnTo>
                <a:lnTo>
                  <a:pt x="78964" y="31295"/>
                </a:lnTo>
                <a:lnTo>
                  <a:pt x="91741" y="48717"/>
                </a:lnTo>
                <a:lnTo>
                  <a:pt x="102194" y="70818"/>
                </a:lnTo>
                <a:lnTo>
                  <a:pt x="113809" y="95176"/>
                </a:lnTo>
                <a:lnTo>
                  <a:pt x="125424" y="121955"/>
                </a:lnTo>
                <a:lnTo>
                  <a:pt x="138200" y="147459"/>
                </a:lnTo>
                <a:lnTo>
                  <a:pt x="148654" y="171850"/>
                </a:lnTo>
                <a:lnTo>
                  <a:pt x="160252" y="192757"/>
                </a:lnTo>
                <a:lnTo>
                  <a:pt x="169544" y="209018"/>
                </a:lnTo>
                <a:lnTo>
                  <a:pt x="177675" y="219471"/>
                </a:lnTo>
                <a:lnTo>
                  <a:pt x="176513" y="215987"/>
                </a:lnTo>
                <a:lnTo>
                  <a:pt x="171867" y="207856"/>
                </a:lnTo>
                <a:lnTo>
                  <a:pt x="166060" y="193918"/>
                </a:lnTo>
                <a:lnTo>
                  <a:pt x="159091" y="176496"/>
                </a:lnTo>
                <a:lnTo>
                  <a:pt x="149815" y="156751"/>
                </a:lnTo>
                <a:lnTo>
                  <a:pt x="140523" y="134699"/>
                </a:lnTo>
                <a:lnTo>
                  <a:pt x="131231" y="112599"/>
                </a:lnTo>
                <a:lnTo>
                  <a:pt x="121939" y="90498"/>
                </a:lnTo>
                <a:lnTo>
                  <a:pt x="112648" y="69688"/>
                </a:lnTo>
                <a:lnTo>
                  <a:pt x="102194" y="49846"/>
                </a:lnTo>
                <a:lnTo>
                  <a:pt x="89418" y="32424"/>
                </a:lnTo>
                <a:lnTo>
                  <a:pt x="75480" y="18551"/>
                </a:lnTo>
                <a:lnTo>
                  <a:pt x="60381" y="6936"/>
                </a:lnTo>
                <a:lnTo>
                  <a:pt x="41797" y="1129"/>
                </a:lnTo>
                <a:lnTo>
                  <a:pt x="22052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7761233" y="3207933"/>
            <a:ext cx="222989" cy="82432"/>
          </a:xfrm>
          <a:custGeom>
            <a:avLst/>
            <a:gdLst/>
            <a:ahLst/>
            <a:cxnLst/>
            <a:rect l="l" t="t" r="r" b="b"/>
            <a:pathLst>
              <a:path w="222989" h="82432">
                <a:moveTo>
                  <a:pt x="1161" y="77754"/>
                </a:moveTo>
                <a:lnTo>
                  <a:pt x="0" y="81303"/>
                </a:lnTo>
                <a:lnTo>
                  <a:pt x="3484" y="82432"/>
                </a:lnTo>
                <a:lnTo>
                  <a:pt x="4645" y="80174"/>
                </a:lnTo>
                <a:lnTo>
                  <a:pt x="8130" y="75496"/>
                </a:lnTo>
                <a:lnTo>
                  <a:pt x="12776" y="69688"/>
                </a:lnTo>
                <a:lnTo>
                  <a:pt x="17422" y="62752"/>
                </a:lnTo>
                <a:lnTo>
                  <a:pt x="25552" y="54525"/>
                </a:lnTo>
                <a:lnTo>
                  <a:pt x="33683" y="46459"/>
                </a:lnTo>
                <a:lnTo>
                  <a:pt x="44136" y="37102"/>
                </a:lnTo>
                <a:lnTo>
                  <a:pt x="55751" y="29037"/>
                </a:lnTo>
                <a:lnTo>
                  <a:pt x="68527" y="22100"/>
                </a:lnTo>
                <a:lnTo>
                  <a:pt x="84788" y="17422"/>
                </a:lnTo>
                <a:lnTo>
                  <a:pt x="101049" y="12744"/>
                </a:lnTo>
                <a:lnTo>
                  <a:pt x="120794" y="11614"/>
                </a:lnTo>
                <a:lnTo>
                  <a:pt x="141685" y="12744"/>
                </a:lnTo>
                <a:lnTo>
                  <a:pt x="164915" y="16292"/>
                </a:lnTo>
                <a:lnTo>
                  <a:pt x="189306" y="24358"/>
                </a:lnTo>
                <a:lnTo>
                  <a:pt x="217181" y="35973"/>
                </a:lnTo>
                <a:lnTo>
                  <a:pt x="219504" y="34844"/>
                </a:lnTo>
                <a:lnTo>
                  <a:pt x="222989" y="32424"/>
                </a:lnTo>
                <a:lnTo>
                  <a:pt x="221827" y="27907"/>
                </a:lnTo>
                <a:lnTo>
                  <a:pt x="211374" y="22100"/>
                </a:lnTo>
                <a:lnTo>
                  <a:pt x="205567" y="19680"/>
                </a:lnTo>
                <a:lnTo>
                  <a:pt x="198598" y="16292"/>
                </a:lnTo>
                <a:lnTo>
                  <a:pt x="190467" y="12744"/>
                </a:lnTo>
                <a:lnTo>
                  <a:pt x="180014" y="9195"/>
                </a:lnTo>
                <a:lnTo>
                  <a:pt x="167237" y="5807"/>
                </a:lnTo>
                <a:lnTo>
                  <a:pt x="154461" y="2258"/>
                </a:lnTo>
                <a:lnTo>
                  <a:pt x="140523" y="0"/>
                </a:lnTo>
                <a:lnTo>
                  <a:pt x="111502" y="0"/>
                </a:lnTo>
                <a:lnTo>
                  <a:pt x="95241" y="3387"/>
                </a:lnTo>
                <a:lnTo>
                  <a:pt x="78981" y="8065"/>
                </a:lnTo>
                <a:lnTo>
                  <a:pt x="62720" y="15002"/>
                </a:lnTo>
                <a:lnTo>
                  <a:pt x="46459" y="25488"/>
                </a:lnTo>
                <a:lnTo>
                  <a:pt x="31360" y="38232"/>
                </a:lnTo>
                <a:lnTo>
                  <a:pt x="16260" y="55654"/>
                </a:lnTo>
                <a:lnTo>
                  <a:pt x="1161" y="76625"/>
                </a:lnTo>
                <a:lnTo>
                  <a:pt x="1161" y="7775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7797239" y="3282300"/>
            <a:ext cx="161430" cy="67269"/>
          </a:xfrm>
          <a:custGeom>
            <a:avLst/>
            <a:gdLst/>
            <a:ahLst/>
            <a:cxnLst/>
            <a:rect l="l" t="t" r="r" b="b"/>
            <a:pathLst>
              <a:path w="161430" h="67269">
                <a:moveTo>
                  <a:pt x="6968" y="37102"/>
                </a:moveTo>
                <a:lnTo>
                  <a:pt x="12776" y="42910"/>
                </a:lnTo>
                <a:lnTo>
                  <a:pt x="18583" y="48717"/>
                </a:lnTo>
                <a:lnTo>
                  <a:pt x="25552" y="54525"/>
                </a:lnTo>
                <a:lnTo>
                  <a:pt x="33683" y="59203"/>
                </a:lnTo>
                <a:lnTo>
                  <a:pt x="44136" y="62590"/>
                </a:lnTo>
                <a:lnTo>
                  <a:pt x="58074" y="66139"/>
                </a:lnTo>
                <a:lnTo>
                  <a:pt x="75496" y="67269"/>
                </a:lnTo>
                <a:lnTo>
                  <a:pt x="94064" y="66139"/>
                </a:lnTo>
                <a:lnTo>
                  <a:pt x="108002" y="62590"/>
                </a:lnTo>
                <a:lnTo>
                  <a:pt x="119617" y="56783"/>
                </a:lnTo>
                <a:lnTo>
                  <a:pt x="127747" y="48717"/>
                </a:lnTo>
                <a:lnTo>
                  <a:pt x="134716" y="40651"/>
                </a:lnTo>
                <a:lnTo>
                  <a:pt x="140523" y="32424"/>
                </a:lnTo>
                <a:lnTo>
                  <a:pt x="145169" y="25488"/>
                </a:lnTo>
                <a:lnTo>
                  <a:pt x="148654" y="19680"/>
                </a:lnTo>
                <a:lnTo>
                  <a:pt x="155623" y="10324"/>
                </a:lnTo>
                <a:lnTo>
                  <a:pt x="160269" y="3387"/>
                </a:lnTo>
                <a:lnTo>
                  <a:pt x="161430" y="0"/>
                </a:lnTo>
                <a:lnTo>
                  <a:pt x="157946" y="1129"/>
                </a:lnTo>
                <a:lnTo>
                  <a:pt x="149815" y="6936"/>
                </a:lnTo>
                <a:lnTo>
                  <a:pt x="140523" y="16131"/>
                </a:lnTo>
                <a:lnTo>
                  <a:pt x="132393" y="24358"/>
                </a:lnTo>
                <a:lnTo>
                  <a:pt x="128908" y="27746"/>
                </a:lnTo>
                <a:lnTo>
                  <a:pt x="111486" y="42910"/>
                </a:lnTo>
                <a:lnTo>
                  <a:pt x="90579" y="49846"/>
                </a:lnTo>
                <a:lnTo>
                  <a:pt x="69689" y="50976"/>
                </a:lnTo>
                <a:lnTo>
                  <a:pt x="48782" y="48717"/>
                </a:lnTo>
                <a:lnTo>
                  <a:pt x="29037" y="44039"/>
                </a:lnTo>
                <a:lnTo>
                  <a:pt x="13937" y="38232"/>
                </a:lnTo>
                <a:lnTo>
                  <a:pt x="3484" y="33553"/>
                </a:lnTo>
                <a:lnTo>
                  <a:pt x="0" y="31295"/>
                </a:lnTo>
                <a:lnTo>
                  <a:pt x="6968" y="3710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7912210" y="2742211"/>
            <a:ext cx="285693" cy="485402"/>
          </a:xfrm>
          <a:custGeom>
            <a:avLst/>
            <a:gdLst/>
            <a:ahLst/>
            <a:cxnLst/>
            <a:rect l="l" t="t" r="r" b="b"/>
            <a:pathLst>
              <a:path w="285693" h="485402">
                <a:moveTo>
                  <a:pt x="178852" y="483143"/>
                </a:moveTo>
                <a:lnTo>
                  <a:pt x="193952" y="473787"/>
                </a:lnTo>
                <a:lnTo>
                  <a:pt x="214858" y="457494"/>
                </a:lnTo>
                <a:lnTo>
                  <a:pt x="238088" y="434264"/>
                </a:lnTo>
                <a:lnTo>
                  <a:pt x="260140" y="400710"/>
                </a:lnTo>
                <a:lnTo>
                  <a:pt x="276401" y="356510"/>
                </a:lnTo>
                <a:lnTo>
                  <a:pt x="285693" y="300694"/>
                </a:lnTo>
                <a:lnTo>
                  <a:pt x="283370" y="233425"/>
                </a:lnTo>
                <a:lnTo>
                  <a:pt x="277563" y="198580"/>
                </a:lnTo>
                <a:lnTo>
                  <a:pt x="270594" y="165994"/>
                </a:lnTo>
                <a:lnTo>
                  <a:pt x="263625" y="138248"/>
                </a:lnTo>
                <a:lnTo>
                  <a:pt x="254333" y="112599"/>
                </a:lnTo>
                <a:lnTo>
                  <a:pt x="243896" y="91789"/>
                </a:lnTo>
                <a:lnTo>
                  <a:pt x="233442" y="71947"/>
                </a:lnTo>
                <a:lnTo>
                  <a:pt x="221827" y="55654"/>
                </a:lnTo>
                <a:lnTo>
                  <a:pt x="209051" y="41781"/>
                </a:lnTo>
                <a:lnTo>
                  <a:pt x="196275" y="31295"/>
                </a:lnTo>
                <a:lnTo>
                  <a:pt x="182337" y="22100"/>
                </a:lnTo>
                <a:lnTo>
                  <a:pt x="168399" y="13873"/>
                </a:lnTo>
                <a:lnTo>
                  <a:pt x="153300" y="8065"/>
                </a:lnTo>
                <a:lnTo>
                  <a:pt x="124262" y="2258"/>
                </a:lnTo>
                <a:lnTo>
                  <a:pt x="110341" y="0"/>
                </a:lnTo>
                <a:lnTo>
                  <a:pt x="95241" y="0"/>
                </a:lnTo>
                <a:lnTo>
                  <a:pt x="68527" y="2258"/>
                </a:lnTo>
                <a:lnTo>
                  <a:pt x="45297" y="10485"/>
                </a:lnTo>
                <a:lnTo>
                  <a:pt x="27875" y="22100"/>
                </a:lnTo>
                <a:lnTo>
                  <a:pt x="13937" y="35973"/>
                </a:lnTo>
                <a:lnTo>
                  <a:pt x="4645" y="53395"/>
                </a:lnTo>
                <a:lnTo>
                  <a:pt x="0" y="71947"/>
                </a:lnTo>
                <a:lnTo>
                  <a:pt x="0" y="91789"/>
                </a:lnTo>
                <a:lnTo>
                  <a:pt x="3484" y="110340"/>
                </a:lnTo>
                <a:lnTo>
                  <a:pt x="3484" y="106791"/>
                </a:lnTo>
                <a:lnTo>
                  <a:pt x="4645" y="95176"/>
                </a:lnTo>
                <a:lnTo>
                  <a:pt x="13937" y="63881"/>
                </a:lnTo>
                <a:lnTo>
                  <a:pt x="26714" y="48717"/>
                </a:lnTo>
                <a:lnTo>
                  <a:pt x="45297" y="34844"/>
                </a:lnTo>
                <a:lnTo>
                  <a:pt x="72012" y="26617"/>
                </a:lnTo>
                <a:lnTo>
                  <a:pt x="108018" y="25488"/>
                </a:lnTo>
                <a:lnTo>
                  <a:pt x="128908" y="30166"/>
                </a:lnTo>
                <a:lnTo>
                  <a:pt x="150977" y="40651"/>
                </a:lnTo>
                <a:lnTo>
                  <a:pt x="173045" y="55654"/>
                </a:lnTo>
                <a:lnTo>
                  <a:pt x="193952" y="76625"/>
                </a:lnTo>
                <a:lnTo>
                  <a:pt x="214858" y="100984"/>
                </a:lnTo>
                <a:lnTo>
                  <a:pt x="233442" y="128892"/>
                </a:lnTo>
                <a:lnTo>
                  <a:pt x="249703" y="159058"/>
                </a:lnTo>
                <a:lnTo>
                  <a:pt x="262463" y="192773"/>
                </a:lnTo>
                <a:lnTo>
                  <a:pt x="270594" y="227617"/>
                </a:lnTo>
                <a:lnTo>
                  <a:pt x="275240" y="264720"/>
                </a:lnTo>
                <a:lnTo>
                  <a:pt x="275240" y="301985"/>
                </a:lnTo>
                <a:lnTo>
                  <a:pt x="269432" y="340217"/>
                </a:lnTo>
                <a:lnTo>
                  <a:pt x="256656" y="378610"/>
                </a:lnTo>
                <a:lnTo>
                  <a:pt x="236927" y="415713"/>
                </a:lnTo>
                <a:lnTo>
                  <a:pt x="209051" y="451686"/>
                </a:lnTo>
                <a:lnTo>
                  <a:pt x="173045" y="485402"/>
                </a:lnTo>
                <a:lnTo>
                  <a:pt x="178852" y="48314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098032" y="3286817"/>
            <a:ext cx="846611" cy="556381"/>
          </a:xfrm>
          <a:custGeom>
            <a:avLst/>
            <a:gdLst/>
            <a:ahLst/>
            <a:cxnLst/>
            <a:rect l="l" t="t" r="r" b="b"/>
            <a:pathLst>
              <a:path w="846611" h="556381">
                <a:moveTo>
                  <a:pt x="2322" y="7097"/>
                </a:moveTo>
                <a:lnTo>
                  <a:pt x="5807" y="15163"/>
                </a:lnTo>
                <a:lnTo>
                  <a:pt x="9291" y="25649"/>
                </a:lnTo>
                <a:lnTo>
                  <a:pt x="16260" y="38393"/>
                </a:lnTo>
                <a:lnTo>
                  <a:pt x="23229" y="53557"/>
                </a:lnTo>
                <a:lnTo>
                  <a:pt x="32521" y="69688"/>
                </a:lnTo>
                <a:lnTo>
                  <a:pt x="44136" y="87111"/>
                </a:lnTo>
                <a:lnTo>
                  <a:pt x="58074" y="106953"/>
                </a:lnTo>
                <a:lnTo>
                  <a:pt x="74319" y="126633"/>
                </a:lnTo>
                <a:lnTo>
                  <a:pt x="92902" y="146394"/>
                </a:lnTo>
                <a:lnTo>
                  <a:pt x="112648" y="167301"/>
                </a:lnTo>
                <a:lnTo>
                  <a:pt x="137039" y="187046"/>
                </a:lnTo>
                <a:lnTo>
                  <a:pt x="162592" y="206791"/>
                </a:lnTo>
                <a:lnTo>
                  <a:pt x="191629" y="226537"/>
                </a:lnTo>
                <a:lnTo>
                  <a:pt x="224134" y="243959"/>
                </a:lnTo>
                <a:lnTo>
                  <a:pt x="258979" y="260220"/>
                </a:lnTo>
                <a:lnTo>
                  <a:pt x="294985" y="276480"/>
                </a:lnTo>
                <a:lnTo>
                  <a:pt x="332152" y="290418"/>
                </a:lnTo>
                <a:lnTo>
                  <a:pt x="371627" y="304356"/>
                </a:lnTo>
                <a:lnTo>
                  <a:pt x="412343" y="318294"/>
                </a:lnTo>
                <a:lnTo>
                  <a:pt x="452996" y="332231"/>
                </a:lnTo>
                <a:lnTo>
                  <a:pt x="493648" y="347315"/>
                </a:lnTo>
                <a:lnTo>
                  <a:pt x="535429" y="362414"/>
                </a:lnTo>
                <a:lnTo>
                  <a:pt x="576081" y="379836"/>
                </a:lnTo>
                <a:lnTo>
                  <a:pt x="616733" y="397258"/>
                </a:lnTo>
                <a:lnTo>
                  <a:pt x="657385" y="417003"/>
                </a:lnTo>
                <a:lnTo>
                  <a:pt x="695617" y="439072"/>
                </a:lnTo>
                <a:lnTo>
                  <a:pt x="734011" y="463463"/>
                </a:lnTo>
                <a:lnTo>
                  <a:pt x="771114" y="490177"/>
                </a:lnTo>
                <a:lnTo>
                  <a:pt x="805958" y="520375"/>
                </a:lnTo>
                <a:lnTo>
                  <a:pt x="838545" y="554058"/>
                </a:lnTo>
                <a:lnTo>
                  <a:pt x="841932" y="556381"/>
                </a:lnTo>
                <a:lnTo>
                  <a:pt x="846611" y="556381"/>
                </a:lnTo>
                <a:lnTo>
                  <a:pt x="846611" y="555220"/>
                </a:lnTo>
                <a:lnTo>
                  <a:pt x="844352" y="549412"/>
                </a:lnTo>
                <a:lnTo>
                  <a:pt x="837254" y="541282"/>
                </a:lnTo>
                <a:lnTo>
                  <a:pt x="825639" y="527344"/>
                </a:lnTo>
                <a:lnTo>
                  <a:pt x="817573" y="518052"/>
                </a:lnTo>
                <a:lnTo>
                  <a:pt x="807088" y="507599"/>
                </a:lnTo>
                <a:lnTo>
                  <a:pt x="794344" y="495984"/>
                </a:lnTo>
                <a:lnTo>
                  <a:pt x="780470" y="484369"/>
                </a:lnTo>
                <a:lnTo>
                  <a:pt x="765306" y="470432"/>
                </a:lnTo>
                <a:lnTo>
                  <a:pt x="747884" y="456494"/>
                </a:lnTo>
                <a:lnTo>
                  <a:pt x="729333" y="442556"/>
                </a:lnTo>
                <a:lnTo>
                  <a:pt x="708361" y="427457"/>
                </a:lnTo>
                <a:lnTo>
                  <a:pt x="686422" y="412357"/>
                </a:lnTo>
                <a:lnTo>
                  <a:pt x="661902" y="398420"/>
                </a:lnTo>
                <a:lnTo>
                  <a:pt x="636414" y="383320"/>
                </a:lnTo>
                <a:lnTo>
                  <a:pt x="608506" y="369383"/>
                </a:lnTo>
                <a:lnTo>
                  <a:pt x="579469" y="356606"/>
                </a:lnTo>
                <a:lnTo>
                  <a:pt x="548173" y="343830"/>
                </a:lnTo>
                <a:lnTo>
                  <a:pt x="515587" y="333393"/>
                </a:lnTo>
                <a:lnTo>
                  <a:pt x="482033" y="322940"/>
                </a:lnTo>
                <a:lnTo>
                  <a:pt x="447188" y="312486"/>
                </a:lnTo>
                <a:lnTo>
                  <a:pt x="412343" y="302033"/>
                </a:lnTo>
                <a:lnTo>
                  <a:pt x="376208" y="289257"/>
                </a:lnTo>
                <a:lnTo>
                  <a:pt x="341428" y="275319"/>
                </a:lnTo>
                <a:lnTo>
                  <a:pt x="307761" y="261381"/>
                </a:lnTo>
                <a:lnTo>
                  <a:pt x="274078" y="245120"/>
                </a:lnTo>
                <a:lnTo>
                  <a:pt x="240395" y="227698"/>
                </a:lnTo>
                <a:lnTo>
                  <a:pt x="207873" y="207953"/>
                </a:lnTo>
                <a:lnTo>
                  <a:pt x="176529" y="188208"/>
                </a:lnTo>
                <a:lnTo>
                  <a:pt x="146331" y="166140"/>
                </a:lnTo>
                <a:lnTo>
                  <a:pt x="117294" y="142910"/>
                </a:lnTo>
                <a:lnTo>
                  <a:pt x="90579" y="117438"/>
                </a:lnTo>
                <a:lnTo>
                  <a:pt x="65027" y="90660"/>
                </a:lnTo>
                <a:lnTo>
                  <a:pt x="40652" y="62752"/>
                </a:lnTo>
                <a:lnTo>
                  <a:pt x="19745" y="32585"/>
                </a:lnTo>
                <a:lnTo>
                  <a:pt x="0" y="0"/>
                </a:lnTo>
                <a:lnTo>
                  <a:pt x="0" y="1290"/>
                </a:lnTo>
                <a:lnTo>
                  <a:pt x="2322" y="709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259462" y="3433212"/>
            <a:ext cx="90579" cy="515665"/>
          </a:xfrm>
          <a:custGeom>
            <a:avLst/>
            <a:gdLst/>
            <a:ahLst/>
            <a:cxnLst/>
            <a:rect l="l" t="t" r="r" b="b"/>
            <a:pathLst>
              <a:path w="90579" h="515665">
                <a:moveTo>
                  <a:pt x="75480" y="372819"/>
                </a:moveTo>
                <a:lnTo>
                  <a:pt x="90579" y="256671"/>
                </a:lnTo>
                <a:lnTo>
                  <a:pt x="88256" y="167253"/>
                </a:lnTo>
                <a:lnTo>
                  <a:pt x="73157" y="99887"/>
                </a:lnTo>
                <a:lnTo>
                  <a:pt x="49927" y="52266"/>
                </a:lnTo>
                <a:lnTo>
                  <a:pt x="26714" y="20906"/>
                </a:lnTo>
                <a:lnTo>
                  <a:pt x="6968" y="4645"/>
                </a:lnTo>
                <a:lnTo>
                  <a:pt x="0" y="0"/>
                </a:lnTo>
                <a:lnTo>
                  <a:pt x="47604" y="63881"/>
                </a:lnTo>
                <a:lnTo>
                  <a:pt x="73157" y="141700"/>
                </a:lnTo>
                <a:lnTo>
                  <a:pt x="81287" y="226472"/>
                </a:lnTo>
                <a:lnTo>
                  <a:pt x="76642" y="312422"/>
                </a:lnTo>
                <a:lnTo>
                  <a:pt x="65027" y="390241"/>
                </a:lnTo>
                <a:lnTo>
                  <a:pt x="51089" y="455284"/>
                </a:lnTo>
                <a:lnTo>
                  <a:pt x="38329" y="499404"/>
                </a:lnTo>
                <a:lnTo>
                  <a:pt x="33683" y="515665"/>
                </a:lnTo>
                <a:lnTo>
                  <a:pt x="75480" y="3728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7879705" y="3394899"/>
            <a:ext cx="11598" cy="1169530"/>
          </a:xfrm>
          <a:custGeom>
            <a:avLst/>
            <a:gdLst/>
            <a:ahLst/>
            <a:cxnLst/>
            <a:rect l="l" t="t" r="r" b="b"/>
            <a:pathLst>
              <a:path w="11598" h="1169530">
                <a:moveTo>
                  <a:pt x="10437" y="1161400"/>
                </a:moveTo>
                <a:lnTo>
                  <a:pt x="7807" y="1148908"/>
                </a:lnTo>
                <a:lnTo>
                  <a:pt x="8114" y="1154431"/>
                </a:lnTo>
                <a:lnTo>
                  <a:pt x="10437" y="1166046"/>
                </a:lnTo>
                <a:lnTo>
                  <a:pt x="11598" y="1169530"/>
                </a:lnTo>
                <a:lnTo>
                  <a:pt x="10437" y="1161400"/>
                </a:lnTo>
                <a:close/>
              </a:path>
              <a:path w="11598" h="1169530">
                <a:moveTo>
                  <a:pt x="2322" y="1104503"/>
                </a:moveTo>
                <a:lnTo>
                  <a:pt x="5791" y="1139332"/>
                </a:lnTo>
                <a:lnTo>
                  <a:pt x="7807" y="1148908"/>
                </a:lnTo>
                <a:lnTo>
                  <a:pt x="6952" y="1133524"/>
                </a:lnTo>
                <a:lnTo>
                  <a:pt x="5791" y="1103342"/>
                </a:lnTo>
                <a:lnTo>
                  <a:pt x="8114" y="1061528"/>
                </a:lnTo>
                <a:lnTo>
                  <a:pt x="15083" y="1006939"/>
                </a:lnTo>
                <a:lnTo>
                  <a:pt x="26698" y="939573"/>
                </a:lnTo>
                <a:lnTo>
                  <a:pt x="45281" y="857108"/>
                </a:lnTo>
                <a:lnTo>
                  <a:pt x="58058" y="812988"/>
                </a:lnTo>
                <a:lnTo>
                  <a:pt x="73157" y="768851"/>
                </a:lnTo>
                <a:lnTo>
                  <a:pt x="89418" y="725877"/>
                </a:lnTo>
                <a:lnTo>
                  <a:pt x="109163" y="685225"/>
                </a:lnTo>
                <a:lnTo>
                  <a:pt x="128908" y="644573"/>
                </a:lnTo>
                <a:lnTo>
                  <a:pt x="149799" y="603921"/>
                </a:lnTo>
                <a:lnTo>
                  <a:pt x="171867" y="565592"/>
                </a:lnTo>
                <a:lnTo>
                  <a:pt x="195097" y="528425"/>
                </a:lnTo>
                <a:lnTo>
                  <a:pt x="217165" y="492435"/>
                </a:lnTo>
                <a:lnTo>
                  <a:pt x="240395" y="457591"/>
                </a:lnTo>
                <a:lnTo>
                  <a:pt x="262463" y="423908"/>
                </a:lnTo>
                <a:lnTo>
                  <a:pt x="283354" y="392548"/>
                </a:lnTo>
                <a:lnTo>
                  <a:pt x="303099" y="361188"/>
                </a:lnTo>
                <a:lnTo>
                  <a:pt x="321683" y="332151"/>
                </a:lnTo>
                <a:lnTo>
                  <a:pt x="337944" y="304275"/>
                </a:lnTo>
                <a:lnTo>
                  <a:pt x="353043" y="278723"/>
                </a:lnTo>
                <a:lnTo>
                  <a:pt x="372788" y="227634"/>
                </a:lnTo>
                <a:lnTo>
                  <a:pt x="379757" y="177690"/>
                </a:lnTo>
                <a:lnTo>
                  <a:pt x="378596" y="131231"/>
                </a:lnTo>
                <a:lnTo>
                  <a:pt x="370465" y="88256"/>
                </a:lnTo>
                <a:lnTo>
                  <a:pt x="358851" y="52250"/>
                </a:lnTo>
                <a:lnTo>
                  <a:pt x="347236" y="24374"/>
                </a:lnTo>
                <a:lnTo>
                  <a:pt x="337944" y="6936"/>
                </a:lnTo>
                <a:lnTo>
                  <a:pt x="334459" y="0"/>
                </a:lnTo>
                <a:lnTo>
                  <a:pt x="349559" y="39474"/>
                </a:lnTo>
                <a:lnTo>
                  <a:pt x="361174" y="76641"/>
                </a:lnTo>
                <a:lnTo>
                  <a:pt x="366981" y="112647"/>
                </a:lnTo>
                <a:lnTo>
                  <a:pt x="368142" y="146330"/>
                </a:lnTo>
                <a:lnTo>
                  <a:pt x="365819" y="178851"/>
                </a:lnTo>
                <a:lnTo>
                  <a:pt x="361174" y="210211"/>
                </a:lnTo>
                <a:lnTo>
                  <a:pt x="353043" y="240394"/>
                </a:lnTo>
                <a:lnTo>
                  <a:pt x="341428" y="269431"/>
                </a:lnTo>
                <a:lnTo>
                  <a:pt x="328652" y="296145"/>
                </a:lnTo>
                <a:lnTo>
                  <a:pt x="313553" y="322859"/>
                </a:lnTo>
                <a:lnTo>
                  <a:pt x="297292" y="348411"/>
                </a:lnTo>
                <a:lnTo>
                  <a:pt x="279886" y="373964"/>
                </a:lnTo>
                <a:lnTo>
                  <a:pt x="261302" y="398355"/>
                </a:lnTo>
                <a:lnTo>
                  <a:pt x="243879" y="421585"/>
                </a:lnTo>
                <a:lnTo>
                  <a:pt x="226457" y="444814"/>
                </a:lnTo>
                <a:lnTo>
                  <a:pt x="209035" y="466883"/>
                </a:lnTo>
                <a:lnTo>
                  <a:pt x="177675" y="513342"/>
                </a:lnTo>
                <a:lnTo>
                  <a:pt x="147476" y="563269"/>
                </a:lnTo>
                <a:lnTo>
                  <a:pt x="120778" y="613213"/>
                </a:lnTo>
                <a:lnTo>
                  <a:pt x="97548" y="660834"/>
                </a:lnTo>
                <a:lnTo>
                  <a:pt x="78964" y="702647"/>
                </a:lnTo>
                <a:lnTo>
                  <a:pt x="65027" y="735168"/>
                </a:lnTo>
                <a:lnTo>
                  <a:pt x="55735" y="757237"/>
                </a:lnTo>
                <a:lnTo>
                  <a:pt x="52250" y="765367"/>
                </a:lnTo>
                <a:lnTo>
                  <a:pt x="26698" y="851300"/>
                </a:lnTo>
                <a:lnTo>
                  <a:pt x="10437" y="927958"/>
                </a:lnTo>
                <a:lnTo>
                  <a:pt x="2322" y="997647"/>
                </a:lnTo>
                <a:lnTo>
                  <a:pt x="0" y="1055721"/>
                </a:lnTo>
                <a:lnTo>
                  <a:pt x="2322" y="110450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8037635" y="3957007"/>
            <a:ext cx="258995" cy="58074"/>
          </a:xfrm>
          <a:custGeom>
            <a:avLst/>
            <a:gdLst/>
            <a:ahLst/>
            <a:cxnLst/>
            <a:rect l="l" t="t" r="r" b="b"/>
            <a:pathLst>
              <a:path w="258995" h="58074">
                <a:moveTo>
                  <a:pt x="1742" y="56622"/>
                </a:moveTo>
                <a:lnTo>
                  <a:pt x="1161" y="56912"/>
                </a:lnTo>
                <a:lnTo>
                  <a:pt x="0" y="58074"/>
                </a:lnTo>
                <a:lnTo>
                  <a:pt x="1742" y="56622"/>
                </a:lnTo>
                <a:close/>
              </a:path>
              <a:path w="258995" h="58074">
                <a:moveTo>
                  <a:pt x="5807" y="54589"/>
                </a:moveTo>
                <a:lnTo>
                  <a:pt x="12776" y="51105"/>
                </a:lnTo>
                <a:lnTo>
                  <a:pt x="22068" y="46459"/>
                </a:lnTo>
                <a:lnTo>
                  <a:pt x="33683" y="41813"/>
                </a:lnTo>
                <a:lnTo>
                  <a:pt x="46459" y="37167"/>
                </a:lnTo>
                <a:lnTo>
                  <a:pt x="62720" y="31359"/>
                </a:lnTo>
                <a:lnTo>
                  <a:pt x="78981" y="26714"/>
                </a:lnTo>
                <a:lnTo>
                  <a:pt x="97564" y="22068"/>
                </a:lnTo>
                <a:lnTo>
                  <a:pt x="118471" y="18583"/>
                </a:lnTo>
                <a:lnTo>
                  <a:pt x="139362" y="15099"/>
                </a:lnTo>
                <a:lnTo>
                  <a:pt x="161430" y="13937"/>
                </a:lnTo>
                <a:lnTo>
                  <a:pt x="183498" y="15099"/>
                </a:lnTo>
                <a:lnTo>
                  <a:pt x="207890" y="17422"/>
                </a:lnTo>
                <a:lnTo>
                  <a:pt x="231119" y="23229"/>
                </a:lnTo>
                <a:lnTo>
                  <a:pt x="255510" y="30198"/>
                </a:lnTo>
                <a:lnTo>
                  <a:pt x="257833" y="27875"/>
                </a:lnTo>
                <a:lnTo>
                  <a:pt x="258995" y="24391"/>
                </a:lnTo>
                <a:lnTo>
                  <a:pt x="257833" y="20906"/>
                </a:lnTo>
                <a:lnTo>
                  <a:pt x="254349" y="16260"/>
                </a:lnTo>
                <a:lnTo>
                  <a:pt x="247380" y="12776"/>
                </a:lnTo>
                <a:lnTo>
                  <a:pt x="235765" y="8130"/>
                </a:lnTo>
                <a:lnTo>
                  <a:pt x="218343" y="4645"/>
                </a:lnTo>
                <a:lnTo>
                  <a:pt x="207890" y="3484"/>
                </a:lnTo>
                <a:lnTo>
                  <a:pt x="196275" y="1161"/>
                </a:lnTo>
                <a:lnTo>
                  <a:pt x="183498" y="1161"/>
                </a:lnTo>
                <a:lnTo>
                  <a:pt x="170722" y="0"/>
                </a:lnTo>
                <a:lnTo>
                  <a:pt x="157946" y="0"/>
                </a:lnTo>
                <a:lnTo>
                  <a:pt x="144008" y="1161"/>
                </a:lnTo>
                <a:lnTo>
                  <a:pt x="130070" y="2322"/>
                </a:lnTo>
                <a:lnTo>
                  <a:pt x="116148" y="4645"/>
                </a:lnTo>
                <a:lnTo>
                  <a:pt x="102210" y="6968"/>
                </a:lnTo>
                <a:lnTo>
                  <a:pt x="87111" y="11614"/>
                </a:lnTo>
                <a:lnTo>
                  <a:pt x="73173" y="16260"/>
                </a:lnTo>
                <a:lnTo>
                  <a:pt x="58074" y="22068"/>
                </a:lnTo>
                <a:lnTo>
                  <a:pt x="42975" y="29037"/>
                </a:lnTo>
                <a:lnTo>
                  <a:pt x="29037" y="37167"/>
                </a:lnTo>
                <a:lnTo>
                  <a:pt x="13937" y="46459"/>
                </a:lnTo>
                <a:lnTo>
                  <a:pt x="1742" y="56622"/>
                </a:lnTo>
                <a:lnTo>
                  <a:pt x="5807" y="5458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8020228" y="4024373"/>
            <a:ext cx="216004" cy="139377"/>
          </a:xfrm>
          <a:custGeom>
            <a:avLst/>
            <a:gdLst/>
            <a:ahLst/>
            <a:cxnLst/>
            <a:rect l="l" t="t" r="r" b="b"/>
            <a:pathLst>
              <a:path w="216004" h="139377">
                <a:moveTo>
                  <a:pt x="13921" y="4645"/>
                </a:moveTo>
                <a:lnTo>
                  <a:pt x="5791" y="2322"/>
                </a:lnTo>
                <a:lnTo>
                  <a:pt x="1161" y="0"/>
                </a:lnTo>
                <a:lnTo>
                  <a:pt x="0" y="0"/>
                </a:lnTo>
                <a:lnTo>
                  <a:pt x="17406" y="8130"/>
                </a:lnTo>
                <a:lnTo>
                  <a:pt x="34828" y="17422"/>
                </a:lnTo>
                <a:lnTo>
                  <a:pt x="53412" y="26714"/>
                </a:lnTo>
                <a:lnTo>
                  <a:pt x="71996" y="38328"/>
                </a:lnTo>
                <a:lnTo>
                  <a:pt x="90579" y="48782"/>
                </a:lnTo>
                <a:lnTo>
                  <a:pt x="108002" y="60397"/>
                </a:lnTo>
                <a:lnTo>
                  <a:pt x="125424" y="73173"/>
                </a:lnTo>
                <a:lnTo>
                  <a:pt x="141685" y="83626"/>
                </a:lnTo>
                <a:lnTo>
                  <a:pt x="157929" y="95241"/>
                </a:lnTo>
                <a:lnTo>
                  <a:pt x="171867" y="105694"/>
                </a:lnTo>
                <a:lnTo>
                  <a:pt x="184644" y="114986"/>
                </a:lnTo>
                <a:lnTo>
                  <a:pt x="195097" y="123116"/>
                </a:lnTo>
                <a:lnTo>
                  <a:pt x="204389" y="130085"/>
                </a:lnTo>
                <a:lnTo>
                  <a:pt x="210196" y="134731"/>
                </a:lnTo>
                <a:lnTo>
                  <a:pt x="214842" y="138216"/>
                </a:lnTo>
                <a:lnTo>
                  <a:pt x="200904" y="123116"/>
                </a:lnTo>
                <a:lnTo>
                  <a:pt x="184644" y="106856"/>
                </a:lnTo>
                <a:lnTo>
                  <a:pt x="168383" y="92918"/>
                </a:lnTo>
                <a:lnTo>
                  <a:pt x="150961" y="78980"/>
                </a:lnTo>
                <a:lnTo>
                  <a:pt x="132393" y="66204"/>
                </a:lnTo>
                <a:lnTo>
                  <a:pt x="114971" y="54589"/>
                </a:lnTo>
                <a:lnTo>
                  <a:pt x="96387" y="44136"/>
                </a:lnTo>
                <a:lnTo>
                  <a:pt x="80126" y="34844"/>
                </a:lnTo>
                <a:lnTo>
                  <a:pt x="63865" y="26714"/>
                </a:lnTo>
                <a:lnTo>
                  <a:pt x="48766" y="19745"/>
                </a:lnTo>
                <a:lnTo>
                  <a:pt x="34828" y="13937"/>
                </a:lnTo>
                <a:lnTo>
                  <a:pt x="23213" y="9291"/>
                </a:lnTo>
                <a:lnTo>
                  <a:pt x="13921" y="464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7933117" y="4146329"/>
            <a:ext cx="326345" cy="407647"/>
          </a:xfrm>
          <a:custGeom>
            <a:avLst/>
            <a:gdLst/>
            <a:ahLst/>
            <a:cxnLst/>
            <a:rect l="l" t="t" r="r" b="b"/>
            <a:pathLst>
              <a:path w="326345" h="407647">
                <a:moveTo>
                  <a:pt x="11614" y="356558"/>
                </a:moveTo>
                <a:lnTo>
                  <a:pt x="18583" y="332167"/>
                </a:lnTo>
                <a:lnTo>
                  <a:pt x="29037" y="303130"/>
                </a:lnTo>
                <a:lnTo>
                  <a:pt x="40652" y="271770"/>
                </a:lnTo>
                <a:lnTo>
                  <a:pt x="55751" y="239248"/>
                </a:lnTo>
                <a:lnTo>
                  <a:pt x="74335" y="205565"/>
                </a:lnTo>
                <a:lnTo>
                  <a:pt x="95225" y="173044"/>
                </a:lnTo>
                <a:lnTo>
                  <a:pt x="119617" y="139361"/>
                </a:lnTo>
                <a:lnTo>
                  <a:pt x="148654" y="109163"/>
                </a:lnTo>
                <a:lnTo>
                  <a:pt x="181175" y="80126"/>
                </a:lnTo>
                <a:lnTo>
                  <a:pt x="217181" y="54589"/>
                </a:lnTo>
                <a:lnTo>
                  <a:pt x="257817" y="33682"/>
                </a:lnTo>
                <a:lnTo>
                  <a:pt x="303115" y="17422"/>
                </a:lnTo>
                <a:lnTo>
                  <a:pt x="305438" y="17422"/>
                </a:lnTo>
                <a:lnTo>
                  <a:pt x="308923" y="16260"/>
                </a:lnTo>
                <a:lnTo>
                  <a:pt x="314730" y="15099"/>
                </a:lnTo>
                <a:lnTo>
                  <a:pt x="320538" y="12776"/>
                </a:lnTo>
                <a:lnTo>
                  <a:pt x="325184" y="10453"/>
                </a:lnTo>
                <a:lnTo>
                  <a:pt x="326345" y="6968"/>
                </a:lnTo>
                <a:lnTo>
                  <a:pt x="324022" y="3484"/>
                </a:lnTo>
                <a:lnTo>
                  <a:pt x="315892" y="0"/>
                </a:lnTo>
                <a:lnTo>
                  <a:pt x="312407" y="1161"/>
                </a:lnTo>
                <a:lnTo>
                  <a:pt x="303115" y="3484"/>
                </a:lnTo>
                <a:lnTo>
                  <a:pt x="289177" y="8130"/>
                </a:lnTo>
                <a:lnTo>
                  <a:pt x="269432" y="13937"/>
                </a:lnTo>
                <a:lnTo>
                  <a:pt x="247364" y="24391"/>
                </a:lnTo>
                <a:lnTo>
                  <a:pt x="221827" y="36005"/>
                </a:lnTo>
                <a:lnTo>
                  <a:pt x="195113" y="52266"/>
                </a:lnTo>
                <a:lnTo>
                  <a:pt x="167237" y="71995"/>
                </a:lnTo>
                <a:lnTo>
                  <a:pt x="138200" y="96386"/>
                </a:lnTo>
                <a:lnTo>
                  <a:pt x="110325" y="124262"/>
                </a:lnTo>
                <a:lnTo>
                  <a:pt x="83627" y="157945"/>
                </a:lnTo>
                <a:lnTo>
                  <a:pt x="59235" y="196274"/>
                </a:lnTo>
                <a:lnTo>
                  <a:pt x="38329" y="239248"/>
                </a:lnTo>
                <a:lnTo>
                  <a:pt x="19745" y="289192"/>
                </a:lnTo>
                <a:lnTo>
                  <a:pt x="6968" y="344943"/>
                </a:lnTo>
                <a:lnTo>
                  <a:pt x="0" y="407647"/>
                </a:lnTo>
                <a:lnTo>
                  <a:pt x="1161" y="404163"/>
                </a:lnTo>
                <a:lnTo>
                  <a:pt x="2322" y="393709"/>
                </a:lnTo>
                <a:lnTo>
                  <a:pt x="5807" y="377449"/>
                </a:lnTo>
                <a:lnTo>
                  <a:pt x="11614" y="35655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8293146" y="3837391"/>
            <a:ext cx="573742" cy="731684"/>
          </a:xfrm>
          <a:custGeom>
            <a:avLst/>
            <a:gdLst/>
            <a:ahLst/>
            <a:cxnLst/>
            <a:rect l="l" t="t" r="r" b="b"/>
            <a:pathLst>
              <a:path w="573742" h="731684">
                <a:moveTo>
                  <a:pt x="55735" y="586515"/>
                </a:moveTo>
                <a:lnTo>
                  <a:pt x="71996" y="612068"/>
                </a:lnTo>
                <a:lnTo>
                  <a:pt x="92902" y="629490"/>
                </a:lnTo>
                <a:lnTo>
                  <a:pt x="116132" y="638782"/>
                </a:lnTo>
                <a:lnTo>
                  <a:pt x="123101" y="638782"/>
                </a:lnTo>
                <a:lnTo>
                  <a:pt x="130070" y="639943"/>
                </a:lnTo>
                <a:lnTo>
                  <a:pt x="135877" y="642266"/>
                </a:lnTo>
                <a:lnTo>
                  <a:pt x="140523" y="645751"/>
                </a:lnTo>
                <a:lnTo>
                  <a:pt x="141685" y="652719"/>
                </a:lnTo>
                <a:lnTo>
                  <a:pt x="138200" y="662011"/>
                </a:lnTo>
                <a:lnTo>
                  <a:pt x="127747" y="674771"/>
                </a:lnTo>
                <a:lnTo>
                  <a:pt x="111486" y="688709"/>
                </a:lnTo>
                <a:lnTo>
                  <a:pt x="92902" y="701486"/>
                </a:lnTo>
                <a:lnTo>
                  <a:pt x="71996" y="709616"/>
                </a:lnTo>
                <a:lnTo>
                  <a:pt x="51089" y="711939"/>
                </a:lnTo>
                <a:lnTo>
                  <a:pt x="33666" y="707293"/>
                </a:lnTo>
                <a:lnTo>
                  <a:pt x="18567" y="693355"/>
                </a:lnTo>
                <a:lnTo>
                  <a:pt x="10437" y="668980"/>
                </a:lnTo>
                <a:lnTo>
                  <a:pt x="9275" y="631813"/>
                </a:lnTo>
                <a:lnTo>
                  <a:pt x="8114" y="634136"/>
                </a:lnTo>
                <a:lnTo>
                  <a:pt x="4645" y="641105"/>
                </a:lnTo>
                <a:lnTo>
                  <a:pt x="1161" y="651558"/>
                </a:lnTo>
                <a:lnTo>
                  <a:pt x="0" y="665496"/>
                </a:lnTo>
                <a:lnTo>
                  <a:pt x="0" y="679417"/>
                </a:lnTo>
                <a:lnTo>
                  <a:pt x="4645" y="694517"/>
                </a:lnTo>
                <a:lnTo>
                  <a:pt x="13921" y="709616"/>
                </a:lnTo>
                <a:lnTo>
                  <a:pt x="31344" y="723554"/>
                </a:lnTo>
                <a:lnTo>
                  <a:pt x="53412" y="731684"/>
                </a:lnTo>
                <a:lnTo>
                  <a:pt x="76642" y="730523"/>
                </a:lnTo>
                <a:lnTo>
                  <a:pt x="99871" y="722392"/>
                </a:lnTo>
                <a:lnTo>
                  <a:pt x="121939" y="709616"/>
                </a:lnTo>
                <a:lnTo>
                  <a:pt x="140523" y="694517"/>
                </a:lnTo>
                <a:lnTo>
                  <a:pt x="154445" y="678256"/>
                </a:lnTo>
                <a:lnTo>
                  <a:pt x="162575" y="662011"/>
                </a:lnTo>
                <a:lnTo>
                  <a:pt x="163737" y="648074"/>
                </a:lnTo>
                <a:lnTo>
                  <a:pt x="159091" y="637620"/>
                </a:lnTo>
                <a:lnTo>
                  <a:pt x="152122" y="630651"/>
                </a:lnTo>
                <a:lnTo>
                  <a:pt x="142846" y="624844"/>
                </a:lnTo>
                <a:lnTo>
                  <a:pt x="133554" y="620198"/>
                </a:lnTo>
                <a:lnTo>
                  <a:pt x="124262" y="617875"/>
                </a:lnTo>
                <a:lnTo>
                  <a:pt x="114971" y="615552"/>
                </a:lnTo>
                <a:lnTo>
                  <a:pt x="106840" y="613229"/>
                </a:lnTo>
                <a:lnTo>
                  <a:pt x="94064" y="603937"/>
                </a:lnTo>
                <a:lnTo>
                  <a:pt x="83610" y="590000"/>
                </a:lnTo>
                <a:lnTo>
                  <a:pt x="75480" y="567931"/>
                </a:lnTo>
                <a:lnTo>
                  <a:pt x="71996" y="535410"/>
                </a:lnTo>
                <a:lnTo>
                  <a:pt x="77803" y="490112"/>
                </a:lnTo>
                <a:lnTo>
                  <a:pt x="95225" y="430877"/>
                </a:lnTo>
                <a:lnTo>
                  <a:pt x="128908" y="354235"/>
                </a:lnTo>
                <a:lnTo>
                  <a:pt x="183514" y="260155"/>
                </a:lnTo>
                <a:lnTo>
                  <a:pt x="184644" y="257832"/>
                </a:lnTo>
                <a:lnTo>
                  <a:pt x="190451" y="249702"/>
                </a:lnTo>
                <a:lnTo>
                  <a:pt x="197388" y="238087"/>
                </a:lnTo>
                <a:lnTo>
                  <a:pt x="209003" y="224149"/>
                </a:lnTo>
                <a:lnTo>
                  <a:pt x="223037" y="205565"/>
                </a:lnTo>
                <a:lnTo>
                  <a:pt x="240460" y="185820"/>
                </a:lnTo>
                <a:lnTo>
                  <a:pt x="261270" y="163752"/>
                </a:lnTo>
                <a:lnTo>
                  <a:pt x="284499" y="140523"/>
                </a:lnTo>
                <a:lnTo>
                  <a:pt x="310149" y="117293"/>
                </a:lnTo>
                <a:lnTo>
                  <a:pt x="339186" y="95225"/>
                </a:lnTo>
                <a:lnTo>
                  <a:pt x="371611" y="73173"/>
                </a:lnTo>
                <a:lnTo>
                  <a:pt x="406455" y="53428"/>
                </a:lnTo>
                <a:lnTo>
                  <a:pt x="443558" y="34844"/>
                </a:lnTo>
                <a:lnTo>
                  <a:pt x="484210" y="19745"/>
                </a:lnTo>
                <a:lnTo>
                  <a:pt x="527282" y="8130"/>
                </a:lnTo>
                <a:lnTo>
                  <a:pt x="573742" y="0"/>
                </a:lnTo>
                <a:lnTo>
                  <a:pt x="571322" y="0"/>
                </a:lnTo>
                <a:lnTo>
                  <a:pt x="562127" y="1161"/>
                </a:lnTo>
                <a:lnTo>
                  <a:pt x="549383" y="2322"/>
                </a:lnTo>
                <a:lnTo>
                  <a:pt x="531961" y="4645"/>
                </a:lnTo>
                <a:lnTo>
                  <a:pt x="509860" y="9291"/>
                </a:lnTo>
                <a:lnTo>
                  <a:pt x="485501" y="16260"/>
                </a:lnTo>
                <a:lnTo>
                  <a:pt x="457593" y="24391"/>
                </a:lnTo>
                <a:lnTo>
                  <a:pt x="427427" y="36005"/>
                </a:lnTo>
                <a:lnTo>
                  <a:pt x="394841" y="51105"/>
                </a:lnTo>
                <a:lnTo>
                  <a:pt x="361125" y="69688"/>
                </a:lnTo>
                <a:lnTo>
                  <a:pt x="326281" y="91740"/>
                </a:lnTo>
                <a:lnTo>
                  <a:pt x="290307" y="117293"/>
                </a:lnTo>
                <a:lnTo>
                  <a:pt x="255462" y="148653"/>
                </a:lnTo>
                <a:lnTo>
                  <a:pt x="220617" y="184659"/>
                </a:lnTo>
                <a:lnTo>
                  <a:pt x="186902" y="225311"/>
                </a:lnTo>
                <a:lnTo>
                  <a:pt x="154445" y="272931"/>
                </a:lnTo>
                <a:lnTo>
                  <a:pt x="102194" y="364688"/>
                </a:lnTo>
                <a:lnTo>
                  <a:pt x="68511" y="441330"/>
                </a:lnTo>
                <a:lnTo>
                  <a:pt x="52250" y="501727"/>
                </a:lnTo>
                <a:lnTo>
                  <a:pt x="48766" y="549348"/>
                </a:lnTo>
                <a:lnTo>
                  <a:pt x="55735" y="58651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8526508" y="3851329"/>
            <a:ext cx="443623" cy="1154444"/>
          </a:xfrm>
          <a:custGeom>
            <a:avLst/>
            <a:gdLst/>
            <a:ahLst/>
            <a:cxnLst/>
            <a:rect l="l" t="t" r="r" b="b"/>
            <a:pathLst>
              <a:path w="443623" h="1154444">
                <a:moveTo>
                  <a:pt x="1290" y="1146313"/>
                </a:moveTo>
                <a:lnTo>
                  <a:pt x="0" y="1150959"/>
                </a:lnTo>
                <a:lnTo>
                  <a:pt x="3548" y="1154444"/>
                </a:lnTo>
                <a:lnTo>
                  <a:pt x="15163" y="1150959"/>
                </a:lnTo>
                <a:lnTo>
                  <a:pt x="70979" y="1106826"/>
                </a:lnTo>
                <a:lnTo>
                  <a:pt x="105824" y="1074306"/>
                </a:lnTo>
                <a:lnTo>
                  <a:pt x="144056" y="1034818"/>
                </a:lnTo>
                <a:lnTo>
                  <a:pt x="185837" y="984871"/>
                </a:lnTo>
                <a:lnTo>
                  <a:pt x="230038" y="927974"/>
                </a:lnTo>
                <a:lnTo>
                  <a:pt x="272949" y="860608"/>
                </a:lnTo>
                <a:lnTo>
                  <a:pt x="314730" y="785112"/>
                </a:lnTo>
                <a:lnTo>
                  <a:pt x="354253" y="700324"/>
                </a:lnTo>
                <a:lnTo>
                  <a:pt x="387968" y="607422"/>
                </a:lnTo>
                <a:lnTo>
                  <a:pt x="414586" y="504050"/>
                </a:lnTo>
                <a:lnTo>
                  <a:pt x="434428" y="392548"/>
                </a:lnTo>
                <a:lnTo>
                  <a:pt x="443623" y="270608"/>
                </a:lnTo>
                <a:lnTo>
                  <a:pt x="442494" y="140523"/>
                </a:lnTo>
                <a:lnTo>
                  <a:pt x="432847" y="50162"/>
                </a:lnTo>
                <a:lnTo>
                  <a:pt x="434428" y="66204"/>
                </a:lnTo>
                <a:lnTo>
                  <a:pt x="436686" y="113808"/>
                </a:lnTo>
                <a:lnTo>
                  <a:pt x="437816" y="173044"/>
                </a:lnTo>
                <a:lnTo>
                  <a:pt x="435557" y="241571"/>
                </a:lnTo>
                <a:lnTo>
                  <a:pt x="428620" y="317068"/>
                </a:lnTo>
                <a:lnTo>
                  <a:pt x="417006" y="400678"/>
                </a:lnTo>
                <a:lnTo>
                  <a:pt x="399583" y="488951"/>
                </a:lnTo>
                <a:lnTo>
                  <a:pt x="374095" y="580708"/>
                </a:lnTo>
                <a:lnTo>
                  <a:pt x="339250" y="675933"/>
                </a:lnTo>
                <a:lnTo>
                  <a:pt x="296179" y="772336"/>
                </a:lnTo>
                <a:lnTo>
                  <a:pt x="241653" y="868739"/>
                </a:lnTo>
                <a:lnTo>
                  <a:pt x="175352" y="963964"/>
                </a:lnTo>
                <a:lnTo>
                  <a:pt x="96467" y="1055723"/>
                </a:lnTo>
                <a:lnTo>
                  <a:pt x="2419" y="1143990"/>
                </a:lnTo>
                <a:lnTo>
                  <a:pt x="1290" y="1146313"/>
                </a:lnTo>
                <a:close/>
              </a:path>
              <a:path w="443623" h="1154444">
                <a:moveTo>
                  <a:pt x="428620" y="8130"/>
                </a:moveTo>
                <a:lnTo>
                  <a:pt x="427491" y="0"/>
                </a:lnTo>
                <a:lnTo>
                  <a:pt x="432847" y="50162"/>
                </a:lnTo>
                <a:lnTo>
                  <a:pt x="430879" y="30198"/>
                </a:lnTo>
                <a:lnTo>
                  <a:pt x="428620" y="813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8381402" y="4565591"/>
            <a:ext cx="441284" cy="206743"/>
          </a:xfrm>
          <a:custGeom>
            <a:avLst/>
            <a:gdLst/>
            <a:ahLst/>
            <a:cxnLst/>
            <a:rect l="l" t="t" r="r" b="b"/>
            <a:pathLst>
              <a:path w="441284" h="206743">
                <a:moveTo>
                  <a:pt x="435476" y="196290"/>
                </a:moveTo>
                <a:lnTo>
                  <a:pt x="432169" y="192003"/>
                </a:lnTo>
                <a:lnTo>
                  <a:pt x="441284" y="206743"/>
                </a:lnTo>
                <a:lnTo>
                  <a:pt x="440155" y="204420"/>
                </a:lnTo>
                <a:lnTo>
                  <a:pt x="435476" y="196290"/>
                </a:lnTo>
                <a:close/>
              </a:path>
              <a:path w="441284" h="206743">
                <a:moveTo>
                  <a:pt x="71996" y="1161"/>
                </a:moveTo>
                <a:lnTo>
                  <a:pt x="47620" y="4645"/>
                </a:lnTo>
                <a:lnTo>
                  <a:pt x="27875" y="6968"/>
                </a:lnTo>
                <a:lnTo>
                  <a:pt x="12776" y="10453"/>
                </a:lnTo>
                <a:lnTo>
                  <a:pt x="3484" y="12776"/>
                </a:lnTo>
                <a:lnTo>
                  <a:pt x="0" y="13937"/>
                </a:lnTo>
                <a:lnTo>
                  <a:pt x="56896" y="9291"/>
                </a:lnTo>
                <a:lnTo>
                  <a:pt x="110260" y="10453"/>
                </a:lnTo>
                <a:lnTo>
                  <a:pt x="159139" y="16260"/>
                </a:lnTo>
                <a:lnTo>
                  <a:pt x="203179" y="26714"/>
                </a:lnTo>
                <a:lnTo>
                  <a:pt x="243831" y="40651"/>
                </a:lnTo>
                <a:lnTo>
                  <a:pt x="279805" y="56912"/>
                </a:lnTo>
                <a:lnTo>
                  <a:pt x="311262" y="75496"/>
                </a:lnTo>
                <a:lnTo>
                  <a:pt x="340299" y="95241"/>
                </a:lnTo>
                <a:lnTo>
                  <a:pt x="364658" y="114986"/>
                </a:lnTo>
                <a:lnTo>
                  <a:pt x="385629" y="134731"/>
                </a:lnTo>
                <a:lnTo>
                  <a:pt x="403052" y="153315"/>
                </a:lnTo>
                <a:lnTo>
                  <a:pt x="416925" y="170737"/>
                </a:lnTo>
                <a:lnTo>
                  <a:pt x="427411" y="185836"/>
                </a:lnTo>
                <a:lnTo>
                  <a:pt x="432169" y="192003"/>
                </a:lnTo>
                <a:lnTo>
                  <a:pt x="411117" y="157961"/>
                </a:lnTo>
                <a:lnTo>
                  <a:pt x="378531" y="117309"/>
                </a:lnTo>
                <a:lnTo>
                  <a:pt x="344977" y="83626"/>
                </a:lnTo>
                <a:lnTo>
                  <a:pt x="308842" y="56912"/>
                </a:lnTo>
                <a:lnTo>
                  <a:pt x="271739" y="36005"/>
                </a:lnTo>
                <a:lnTo>
                  <a:pt x="235765" y="20906"/>
                </a:lnTo>
                <a:lnTo>
                  <a:pt x="198662" y="10453"/>
                </a:lnTo>
                <a:lnTo>
                  <a:pt x="163818" y="3484"/>
                </a:lnTo>
                <a:lnTo>
                  <a:pt x="131231" y="1161"/>
                </a:lnTo>
                <a:lnTo>
                  <a:pt x="99936" y="0"/>
                </a:lnTo>
                <a:lnTo>
                  <a:pt x="71996" y="116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8438299" y="4491273"/>
            <a:ext cx="448269" cy="113808"/>
          </a:xfrm>
          <a:custGeom>
            <a:avLst/>
            <a:gdLst/>
            <a:ahLst/>
            <a:cxnLst/>
            <a:rect l="l" t="t" r="r" b="b"/>
            <a:pathLst>
              <a:path w="448269" h="113808">
                <a:moveTo>
                  <a:pt x="441332" y="106840"/>
                </a:moveTo>
                <a:lnTo>
                  <a:pt x="438993" y="104807"/>
                </a:lnTo>
                <a:lnTo>
                  <a:pt x="448269" y="113808"/>
                </a:lnTo>
                <a:lnTo>
                  <a:pt x="446010" y="111486"/>
                </a:lnTo>
                <a:lnTo>
                  <a:pt x="441332" y="106840"/>
                </a:lnTo>
                <a:close/>
              </a:path>
              <a:path w="448269" h="113808">
                <a:moveTo>
                  <a:pt x="64978" y="23213"/>
                </a:moveTo>
                <a:lnTo>
                  <a:pt x="43039" y="31343"/>
                </a:lnTo>
                <a:lnTo>
                  <a:pt x="24391" y="38312"/>
                </a:lnTo>
                <a:lnTo>
                  <a:pt x="11614" y="45281"/>
                </a:lnTo>
                <a:lnTo>
                  <a:pt x="3847" y="49720"/>
                </a:lnTo>
                <a:lnTo>
                  <a:pt x="52234" y="32505"/>
                </a:lnTo>
                <a:lnTo>
                  <a:pt x="102243" y="20890"/>
                </a:lnTo>
                <a:lnTo>
                  <a:pt x="147573" y="15099"/>
                </a:lnTo>
                <a:lnTo>
                  <a:pt x="191613" y="12776"/>
                </a:lnTo>
                <a:lnTo>
                  <a:pt x="231135" y="15099"/>
                </a:lnTo>
                <a:lnTo>
                  <a:pt x="268238" y="20890"/>
                </a:lnTo>
                <a:lnTo>
                  <a:pt x="301954" y="29020"/>
                </a:lnTo>
                <a:lnTo>
                  <a:pt x="332120" y="39474"/>
                </a:lnTo>
                <a:lnTo>
                  <a:pt x="358899" y="51089"/>
                </a:lnTo>
                <a:lnTo>
                  <a:pt x="382129" y="63865"/>
                </a:lnTo>
                <a:lnTo>
                  <a:pt x="401809" y="76641"/>
                </a:lnTo>
                <a:lnTo>
                  <a:pt x="418103" y="88256"/>
                </a:lnTo>
                <a:lnTo>
                  <a:pt x="431976" y="98709"/>
                </a:lnTo>
                <a:lnTo>
                  <a:pt x="438993" y="104807"/>
                </a:lnTo>
                <a:lnTo>
                  <a:pt x="411166" y="77803"/>
                </a:lnTo>
                <a:lnTo>
                  <a:pt x="373901" y="49927"/>
                </a:lnTo>
                <a:lnTo>
                  <a:pt x="335669" y="29020"/>
                </a:lnTo>
                <a:lnTo>
                  <a:pt x="297276" y="15099"/>
                </a:lnTo>
                <a:lnTo>
                  <a:pt x="259043" y="5807"/>
                </a:lnTo>
                <a:lnTo>
                  <a:pt x="221779" y="1161"/>
                </a:lnTo>
                <a:lnTo>
                  <a:pt x="185805" y="0"/>
                </a:lnTo>
                <a:lnTo>
                  <a:pt x="152090" y="3484"/>
                </a:lnTo>
                <a:lnTo>
                  <a:pt x="119665" y="8130"/>
                </a:lnTo>
                <a:lnTo>
                  <a:pt x="90628" y="15099"/>
                </a:lnTo>
                <a:lnTo>
                  <a:pt x="64978" y="23213"/>
                </a:lnTo>
                <a:close/>
              </a:path>
              <a:path w="448269" h="113808">
                <a:moveTo>
                  <a:pt x="3847" y="49720"/>
                </a:moveTo>
                <a:lnTo>
                  <a:pt x="0" y="51089"/>
                </a:lnTo>
                <a:lnTo>
                  <a:pt x="3484" y="49927"/>
                </a:lnTo>
                <a:lnTo>
                  <a:pt x="3847" y="4972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7777494" y="4544685"/>
            <a:ext cx="869840" cy="186998"/>
          </a:xfrm>
          <a:custGeom>
            <a:avLst/>
            <a:gdLst/>
            <a:ahLst/>
            <a:cxnLst/>
            <a:rect l="l" t="t" r="r" b="b"/>
            <a:pathLst>
              <a:path w="869840" h="186998">
                <a:moveTo>
                  <a:pt x="869840" y="186998"/>
                </a:moveTo>
                <a:lnTo>
                  <a:pt x="868653" y="185600"/>
                </a:lnTo>
                <a:lnTo>
                  <a:pt x="868711" y="185836"/>
                </a:lnTo>
                <a:lnTo>
                  <a:pt x="869840" y="186998"/>
                </a:lnTo>
                <a:close/>
              </a:path>
              <a:path w="869840" h="186998">
                <a:moveTo>
                  <a:pt x="63881" y="24391"/>
                </a:moveTo>
                <a:lnTo>
                  <a:pt x="0" y="0"/>
                </a:lnTo>
                <a:lnTo>
                  <a:pt x="2322" y="1161"/>
                </a:lnTo>
                <a:lnTo>
                  <a:pt x="8130" y="4645"/>
                </a:lnTo>
                <a:lnTo>
                  <a:pt x="17422" y="9291"/>
                </a:lnTo>
                <a:lnTo>
                  <a:pt x="31360" y="15099"/>
                </a:lnTo>
                <a:lnTo>
                  <a:pt x="47620" y="22068"/>
                </a:lnTo>
                <a:lnTo>
                  <a:pt x="66204" y="30198"/>
                </a:lnTo>
                <a:lnTo>
                  <a:pt x="88273" y="38328"/>
                </a:lnTo>
                <a:lnTo>
                  <a:pt x="111486" y="47620"/>
                </a:lnTo>
                <a:lnTo>
                  <a:pt x="138200" y="55751"/>
                </a:lnTo>
                <a:lnTo>
                  <a:pt x="166076" y="63881"/>
                </a:lnTo>
                <a:lnTo>
                  <a:pt x="195113" y="72011"/>
                </a:lnTo>
                <a:lnTo>
                  <a:pt x="225312" y="78980"/>
                </a:lnTo>
                <a:lnTo>
                  <a:pt x="257817" y="84788"/>
                </a:lnTo>
                <a:lnTo>
                  <a:pt x="289177" y="88272"/>
                </a:lnTo>
                <a:lnTo>
                  <a:pt x="322861" y="91756"/>
                </a:lnTo>
                <a:lnTo>
                  <a:pt x="355382" y="91756"/>
                </a:lnTo>
                <a:lnTo>
                  <a:pt x="389049" y="90595"/>
                </a:lnTo>
                <a:lnTo>
                  <a:pt x="422732" y="87111"/>
                </a:lnTo>
                <a:lnTo>
                  <a:pt x="456415" y="83626"/>
                </a:lnTo>
                <a:lnTo>
                  <a:pt x="490099" y="78980"/>
                </a:lnTo>
                <a:lnTo>
                  <a:pt x="524927" y="75496"/>
                </a:lnTo>
                <a:lnTo>
                  <a:pt x="558610" y="72011"/>
                </a:lnTo>
                <a:lnTo>
                  <a:pt x="592293" y="69688"/>
                </a:lnTo>
                <a:lnTo>
                  <a:pt x="625976" y="69688"/>
                </a:lnTo>
                <a:lnTo>
                  <a:pt x="658498" y="70850"/>
                </a:lnTo>
                <a:lnTo>
                  <a:pt x="691004" y="75496"/>
                </a:lnTo>
                <a:lnTo>
                  <a:pt x="723525" y="83626"/>
                </a:lnTo>
                <a:lnTo>
                  <a:pt x="754821" y="95241"/>
                </a:lnTo>
                <a:lnTo>
                  <a:pt x="785149" y="110340"/>
                </a:lnTo>
                <a:lnTo>
                  <a:pt x="814186" y="130085"/>
                </a:lnTo>
                <a:lnTo>
                  <a:pt x="843223" y="155638"/>
                </a:lnTo>
                <a:lnTo>
                  <a:pt x="868653" y="185600"/>
                </a:lnTo>
                <a:lnTo>
                  <a:pt x="867582" y="181191"/>
                </a:lnTo>
                <a:lnTo>
                  <a:pt x="864033" y="174222"/>
                </a:lnTo>
                <a:lnTo>
                  <a:pt x="858225" y="164930"/>
                </a:lnTo>
                <a:lnTo>
                  <a:pt x="852418" y="154476"/>
                </a:lnTo>
                <a:lnTo>
                  <a:pt x="843223" y="142862"/>
                </a:lnTo>
                <a:lnTo>
                  <a:pt x="832737" y="131247"/>
                </a:lnTo>
                <a:lnTo>
                  <a:pt x="821122" y="117309"/>
                </a:lnTo>
                <a:lnTo>
                  <a:pt x="805958" y="104533"/>
                </a:lnTo>
                <a:lnTo>
                  <a:pt x="789665" y="91756"/>
                </a:lnTo>
                <a:lnTo>
                  <a:pt x="771114" y="80142"/>
                </a:lnTo>
                <a:lnTo>
                  <a:pt x="749013" y="68527"/>
                </a:lnTo>
                <a:lnTo>
                  <a:pt x="725784" y="59235"/>
                </a:lnTo>
                <a:lnTo>
                  <a:pt x="699166" y="52266"/>
                </a:lnTo>
                <a:lnTo>
                  <a:pt x="670097" y="46459"/>
                </a:lnTo>
                <a:lnTo>
                  <a:pt x="637591" y="44136"/>
                </a:lnTo>
                <a:lnTo>
                  <a:pt x="605070" y="44136"/>
                </a:lnTo>
                <a:lnTo>
                  <a:pt x="573710" y="46459"/>
                </a:lnTo>
                <a:lnTo>
                  <a:pt x="543511" y="49943"/>
                </a:lnTo>
                <a:lnTo>
                  <a:pt x="513328" y="55751"/>
                </a:lnTo>
                <a:lnTo>
                  <a:pt x="481968" y="60397"/>
                </a:lnTo>
                <a:lnTo>
                  <a:pt x="451770" y="66204"/>
                </a:lnTo>
                <a:lnTo>
                  <a:pt x="419248" y="70850"/>
                </a:lnTo>
                <a:lnTo>
                  <a:pt x="385565" y="74334"/>
                </a:lnTo>
                <a:lnTo>
                  <a:pt x="349575" y="76657"/>
                </a:lnTo>
                <a:lnTo>
                  <a:pt x="311246" y="76657"/>
                </a:lnTo>
                <a:lnTo>
                  <a:pt x="270594" y="73173"/>
                </a:lnTo>
                <a:lnTo>
                  <a:pt x="225312" y="67365"/>
                </a:lnTo>
                <a:lnTo>
                  <a:pt x="176529" y="56912"/>
                </a:lnTo>
                <a:lnTo>
                  <a:pt x="123101" y="42974"/>
                </a:lnTo>
                <a:lnTo>
                  <a:pt x="63881" y="2439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7793755" y="4674770"/>
            <a:ext cx="755982" cy="348423"/>
          </a:xfrm>
          <a:custGeom>
            <a:avLst/>
            <a:gdLst/>
            <a:ahLst/>
            <a:cxnLst/>
            <a:rect l="l" t="t" r="r" b="b"/>
            <a:pathLst>
              <a:path w="755982" h="348423">
                <a:moveTo>
                  <a:pt x="80142" y="69688"/>
                </a:moveTo>
                <a:lnTo>
                  <a:pt x="51105" y="45297"/>
                </a:lnTo>
                <a:lnTo>
                  <a:pt x="27875" y="25552"/>
                </a:lnTo>
                <a:lnTo>
                  <a:pt x="10453" y="10453"/>
                </a:lnTo>
                <a:lnTo>
                  <a:pt x="0" y="0"/>
                </a:lnTo>
                <a:lnTo>
                  <a:pt x="56912" y="56912"/>
                </a:lnTo>
                <a:lnTo>
                  <a:pt x="118455" y="110340"/>
                </a:lnTo>
                <a:lnTo>
                  <a:pt x="178852" y="156783"/>
                </a:lnTo>
                <a:lnTo>
                  <a:pt x="239234" y="197438"/>
                </a:lnTo>
                <a:lnTo>
                  <a:pt x="298469" y="231120"/>
                </a:lnTo>
                <a:lnTo>
                  <a:pt x="356544" y="260155"/>
                </a:lnTo>
                <a:lnTo>
                  <a:pt x="411117" y="283385"/>
                </a:lnTo>
                <a:lnTo>
                  <a:pt x="464546" y="301967"/>
                </a:lnTo>
                <a:lnTo>
                  <a:pt x="514474" y="317064"/>
                </a:lnTo>
                <a:lnTo>
                  <a:pt x="559772" y="328679"/>
                </a:lnTo>
                <a:lnTo>
                  <a:pt x="602747" y="336810"/>
                </a:lnTo>
                <a:lnTo>
                  <a:pt x="639914" y="342616"/>
                </a:lnTo>
                <a:lnTo>
                  <a:pt x="671258" y="346101"/>
                </a:lnTo>
                <a:lnTo>
                  <a:pt x="697908" y="347262"/>
                </a:lnTo>
                <a:lnTo>
                  <a:pt x="717750" y="348423"/>
                </a:lnTo>
                <a:lnTo>
                  <a:pt x="730494" y="347262"/>
                </a:lnTo>
                <a:lnTo>
                  <a:pt x="745658" y="346101"/>
                </a:lnTo>
                <a:lnTo>
                  <a:pt x="754853" y="343778"/>
                </a:lnTo>
                <a:lnTo>
                  <a:pt x="755982" y="341455"/>
                </a:lnTo>
                <a:lnTo>
                  <a:pt x="752595" y="341455"/>
                </a:lnTo>
                <a:lnTo>
                  <a:pt x="747916" y="340293"/>
                </a:lnTo>
                <a:lnTo>
                  <a:pt x="742109" y="340293"/>
                </a:lnTo>
                <a:lnTo>
                  <a:pt x="660805" y="331002"/>
                </a:lnTo>
                <a:lnTo>
                  <a:pt x="583001" y="317064"/>
                </a:lnTo>
                <a:lnTo>
                  <a:pt x="509828" y="297321"/>
                </a:lnTo>
                <a:lnTo>
                  <a:pt x="438993" y="272931"/>
                </a:lnTo>
                <a:lnTo>
                  <a:pt x="373950" y="246219"/>
                </a:lnTo>
                <a:lnTo>
                  <a:pt x="312407" y="217184"/>
                </a:lnTo>
                <a:lnTo>
                  <a:pt x="255494" y="186982"/>
                </a:lnTo>
                <a:lnTo>
                  <a:pt x="204405" y="156783"/>
                </a:lnTo>
                <a:lnTo>
                  <a:pt x="156784" y="126585"/>
                </a:lnTo>
                <a:lnTo>
                  <a:pt x="116132" y="97564"/>
                </a:lnTo>
                <a:lnTo>
                  <a:pt x="80142" y="6968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7868090" y="3701498"/>
            <a:ext cx="52250" cy="479675"/>
          </a:xfrm>
          <a:custGeom>
            <a:avLst/>
            <a:gdLst/>
            <a:ahLst/>
            <a:cxnLst/>
            <a:rect l="l" t="t" r="r" b="b"/>
            <a:pathLst>
              <a:path w="52250" h="479675">
                <a:moveTo>
                  <a:pt x="22052" y="390241"/>
                </a:moveTo>
                <a:lnTo>
                  <a:pt x="52250" y="479675"/>
                </a:lnTo>
                <a:lnTo>
                  <a:pt x="48766" y="469222"/>
                </a:lnTo>
                <a:lnTo>
                  <a:pt x="41797" y="440185"/>
                </a:lnTo>
                <a:lnTo>
                  <a:pt x="32505" y="393725"/>
                </a:lnTo>
                <a:lnTo>
                  <a:pt x="23213" y="333328"/>
                </a:lnTo>
                <a:lnTo>
                  <a:pt x="15099" y="262478"/>
                </a:lnTo>
                <a:lnTo>
                  <a:pt x="12776" y="181191"/>
                </a:lnTo>
                <a:lnTo>
                  <a:pt x="16260" y="92918"/>
                </a:lnTo>
                <a:lnTo>
                  <a:pt x="29021" y="0"/>
                </a:lnTo>
                <a:lnTo>
                  <a:pt x="25536" y="10453"/>
                </a:lnTo>
                <a:lnTo>
                  <a:pt x="18567" y="40651"/>
                </a:lnTo>
                <a:lnTo>
                  <a:pt x="9291" y="88272"/>
                </a:lnTo>
                <a:lnTo>
                  <a:pt x="2322" y="148669"/>
                </a:lnTo>
                <a:lnTo>
                  <a:pt x="0" y="221826"/>
                </a:lnTo>
                <a:lnTo>
                  <a:pt x="4645" y="303130"/>
                </a:lnTo>
                <a:lnTo>
                  <a:pt x="22052" y="39024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7721759" y="3675945"/>
            <a:ext cx="156784" cy="322875"/>
          </a:xfrm>
          <a:custGeom>
            <a:avLst/>
            <a:gdLst/>
            <a:ahLst/>
            <a:cxnLst/>
            <a:rect l="l" t="t" r="r" b="b"/>
            <a:pathLst>
              <a:path w="156784" h="322875">
                <a:moveTo>
                  <a:pt x="1161" y="313583"/>
                </a:moveTo>
                <a:lnTo>
                  <a:pt x="0" y="322875"/>
                </a:lnTo>
                <a:lnTo>
                  <a:pt x="15099" y="256671"/>
                </a:lnTo>
                <a:lnTo>
                  <a:pt x="35989" y="195128"/>
                </a:lnTo>
                <a:lnTo>
                  <a:pt x="61542" y="140539"/>
                </a:lnTo>
                <a:lnTo>
                  <a:pt x="89418" y="92918"/>
                </a:lnTo>
                <a:lnTo>
                  <a:pt x="114971" y="53428"/>
                </a:lnTo>
                <a:lnTo>
                  <a:pt x="135877" y="24391"/>
                </a:lnTo>
                <a:lnTo>
                  <a:pt x="150977" y="5807"/>
                </a:lnTo>
                <a:lnTo>
                  <a:pt x="156784" y="0"/>
                </a:lnTo>
                <a:lnTo>
                  <a:pt x="106840" y="42974"/>
                </a:lnTo>
                <a:lnTo>
                  <a:pt x="69673" y="92918"/>
                </a:lnTo>
                <a:lnTo>
                  <a:pt x="41797" y="146346"/>
                </a:lnTo>
                <a:lnTo>
                  <a:pt x="23229" y="199774"/>
                </a:lnTo>
                <a:lnTo>
                  <a:pt x="10453" y="247379"/>
                </a:lnTo>
                <a:lnTo>
                  <a:pt x="3484" y="286869"/>
                </a:lnTo>
                <a:lnTo>
                  <a:pt x="1161" y="313583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7698529" y="3975591"/>
            <a:ext cx="176529" cy="37167"/>
          </a:xfrm>
          <a:custGeom>
            <a:avLst/>
            <a:gdLst/>
            <a:ahLst/>
            <a:cxnLst/>
            <a:rect l="l" t="t" r="r" b="b"/>
            <a:pathLst>
              <a:path w="176529" h="37167">
                <a:moveTo>
                  <a:pt x="176529" y="37167"/>
                </a:moveTo>
                <a:lnTo>
                  <a:pt x="171883" y="34844"/>
                </a:lnTo>
                <a:lnTo>
                  <a:pt x="171275" y="34678"/>
                </a:lnTo>
                <a:lnTo>
                  <a:pt x="176529" y="37167"/>
                </a:lnTo>
                <a:close/>
              </a:path>
              <a:path w="176529" h="37167">
                <a:moveTo>
                  <a:pt x="159107" y="31359"/>
                </a:moveTo>
                <a:lnTo>
                  <a:pt x="171275" y="34678"/>
                </a:lnTo>
                <a:lnTo>
                  <a:pt x="132393" y="16260"/>
                </a:lnTo>
                <a:lnTo>
                  <a:pt x="94064" y="4645"/>
                </a:lnTo>
                <a:lnTo>
                  <a:pt x="63865" y="0"/>
                </a:lnTo>
                <a:lnTo>
                  <a:pt x="39490" y="0"/>
                </a:lnTo>
                <a:lnTo>
                  <a:pt x="22068" y="3484"/>
                </a:lnTo>
                <a:lnTo>
                  <a:pt x="9291" y="9291"/>
                </a:lnTo>
                <a:lnTo>
                  <a:pt x="2322" y="12776"/>
                </a:lnTo>
                <a:lnTo>
                  <a:pt x="0" y="15099"/>
                </a:lnTo>
                <a:lnTo>
                  <a:pt x="29037" y="10453"/>
                </a:lnTo>
                <a:lnTo>
                  <a:pt x="59219" y="10453"/>
                </a:lnTo>
                <a:lnTo>
                  <a:pt x="89418" y="13937"/>
                </a:lnTo>
                <a:lnTo>
                  <a:pt x="116132" y="18583"/>
                </a:lnTo>
                <a:lnTo>
                  <a:pt x="140523" y="25552"/>
                </a:lnTo>
                <a:lnTo>
                  <a:pt x="159107" y="3135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7729889" y="4012759"/>
            <a:ext cx="145169" cy="134731"/>
          </a:xfrm>
          <a:custGeom>
            <a:avLst/>
            <a:gdLst/>
            <a:ahLst/>
            <a:cxnLst/>
            <a:rect l="l" t="t" r="r" b="b"/>
            <a:pathLst>
              <a:path w="145169" h="134731">
                <a:moveTo>
                  <a:pt x="23213" y="94079"/>
                </a:moveTo>
                <a:lnTo>
                  <a:pt x="47604" y="61558"/>
                </a:lnTo>
                <a:lnTo>
                  <a:pt x="71996" y="38328"/>
                </a:lnTo>
                <a:lnTo>
                  <a:pt x="95225" y="20906"/>
                </a:lnTo>
                <a:lnTo>
                  <a:pt x="114971" y="10453"/>
                </a:lnTo>
                <a:lnTo>
                  <a:pt x="131231" y="3484"/>
                </a:lnTo>
                <a:lnTo>
                  <a:pt x="141685" y="1161"/>
                </a:lnTo>
                <a:lnTo>
                  <a:pt x="145169" y="0"/>
                </a:lnTo>
                <a:lnTo>
                  <a:pt x="102194" y="8130"/>
                </a:lnTo>
                <a:lnTo>
                  <a:pt x="68511" y="24391"/>
                </a:lnTo>
                <a:lnTo>
                  <a:pt x="42958" y="46459"/>
                </a:lnTo>
                <a:lnTo>
                  <a:pt x="24375" y="70850"/>
                </a:lnTo>
                <a:lnTo>
                  <a:pt x="11614" y="94079"/>
                </a:lnTo>
                <a:lnTo>
                  <a:pt x="4645" y="114986"/>
                </a:lnTo>
                <a:lnTo>
                  <a:pt x="1161" y="128924"/>
                </a:lnTo>
                <a:lnTo>
                  <a:pt x="0" y="134731"/>
                </a:lnTo>
                <a:lnTo>
                  <a:pt x="23213" y="9407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7720597" y="4081286"/>
            <a:ext cx="185805" cy="325198"/>
          </a:xfrm>
          <a:custGeom>
            <a:avLst/>
            <a:gdLst/>
            <a:ahLst/>
            <a:cxnLst/>
            <a:rect l="l" t="t" r="r" b="b"/>
            <a:pathLst>
              <a:path w="185805" h="325198">
                <a:moveTo>
                  <a:pt x="13937" y="31359"/>
                </a:moveTo>
                <a:lnTo>
                  <a:pt x="1238" y="2787"/>
                </a:lnTo>
                <a:lnTo>
                  <a:pt x="2322" y="9291"/>
                </a:lnTo>
                <a:lnTo>
                  <a:pt x="5807" y="19745"/>
                </a:lnTo>
                <a:lnTo>
                  <a:pt x="11614" y="34844"/>
                </a:lnTo>
                <a:lnTo>
                  <a:pt x="17422" y="52266"/>
                </a:lnTo>
                <a:lnTo>
                  <a:pt x="25552" y="72011"/>
                </a:lnTo>
                <a:lnTo>
                  <a:pt x="34828" y="95241"/>
                </a:lnTo>
                <a:lnTo>
                  <a:pt x="45281" y="118471"/>
                </a:lnTo>
                <a:lnTo>
                  <a:pt x="58058" y="145168"/>
                </a:lnTo>
                <a:lnTo>
                  <a:pt x="70834" y="170721"/>
                </a:lnTo>
                <a:lnTo>
                  <a:pt x="87095" y="198597"/>
                </a:lnTo>
                <a:lnTo>
                  <a:pt x="103356" y="225311"/>
                </a:lnTo>
                <a:lnTo>
                  <a:pt x="121939" y="252025"/>
                </a:lnTo>
                <a:lnTo>
                  <a:pt x="141685" y="277577"/>
                </a:lnTo>
                <a:lnTo>
                  <a:pt x="162592" y="301968"/>
                </a:lnTo>
                <a:lnTo>
                  <a:pt x="185805" y="325198"/>
                </a:lnTo>
                <a:lnTo>
                  <a:pt x="184644" y="322875"/>
                </a:lnTo>
                <a:lnTo>
                  <a:pt x="181159" y="318229"/>
                </a:lnTo>
                <a:lnTo>
                  <a:pt x="174190" y="310099"/>
                </a:lnTo>
                <a:lnTo>
                  <a:pt x="166060" y="298484"/>
                </a:lnTo>
                <a:lnTo>
                  <a:pt x="156784" y="284546"/>
                </a:lnTo>
                <a:lnTo>
                  <a:pt x="145169" y="267124"/>
                </a:lnTo>
                <a:lnTo>
                  <a:pt x="132393" y="248540"/>
                </a:lnTo>
                <a:lnTo>
                  <a:pt x="119617" y="226472"/>
                </a:lnTo>
                <a:lnTo>
                  <a:pt x="104517" y="203243"/>
                </a:lnTo>
                <a:lnTo>
                  <a:pt x="89418" y="177690"/>
                </a:lnTo>
                <a:lnTo>
                  <a:pt x="74319" y="150976"/>
                </a:lnTo>
                <a:lnTo>
                  <a:pt x="58058" y="123116"/>
                </a:lnTo>
                <a:lnTo>
                  <a:pt x="42958" y="92918"/>
                </a:lnTo>
                <a:lnTo>
                  <a:pt x="27859" y="62719"/>
                </a:lnTo>
                <a:lnTo>
                  <a:pt x="13937" y="31359"/>
                </a:lnTo>
                <a:close/>
              </a:path>
              <a:path w="185805" h="325198">
                <a:moveTo>
                  <a:pt x="1238" y="2787"/>
                </a:moveTo>
                <a:lnTo>
                  <a:pt x="1161" y="2322"/>
                </a:lnTo>
                <a:lnTo>
                  <a:pt x="0" y="0"/>
                </a:lnTo>
                <a:lnTo>
                  <a:pt x="1238" y="2787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7461618" y="3694529"/>
            <a:ext cx="372788" cy="257832"/>
          </a:xfrm>
          <a:custGeom>
            <a:avLst/>
            <a:gdLst/>
            <a:ahLst/>
            <a:cxnLst/>
            <a:rect l="l" t="t" r="r" b="b"/>
            <a:pathLst>
              <a:path w="372788" h="257832">
                <a:moveTo>
                  <a:pt x="16244" y="227634"/>
                </a:moveTo>
                <a:lnTo>
                  <a:pt x="11598" y="233441"/>
                </a:lnTo>
                <a:lnTo>
                  <a:pt x="9291" y="235764"/>
                </a:lnTo>
                <a:lnTo>
                  <a:pt x="0" y="253186"/>
                </a:lnTo>
                <a:lnTo>
                  <a:pt x="2322" y="257832"/>
                </a:lnTo>
                <a:lnTo>
                  <a:pt x="9291" y="256671"/>
                </a:lnTo>
                <a:lnTo>
                  <a:pt x="12760" y="254348"/>
                </a:lnTo>
                <a:lnTo>
                  <a:pt x="38312" y="225327"/>
                </a:lnTo>
                <a:lnTo>
                  <a:pt x="65027" y="197451"/>
                </a:lnTo>
                <a:lnTo>
                  <a:pt x="94064" y="171899"/>
                </a:lnTo>
                <a:lnTo>
                  <a:pt x="123101" y="147508"/>
                </a:lnTo>
                <a:lnTo>
                  <a:pt x="153284" y="124278"/>
                </a:lnTo>
                <a:lnTo>
                  <a:pt x="183482" y="104533"/>
                </a:lnTo>
                <a:lnTo>
                  <a:pt x="212519" y="84788"/>
                </a:lnTo>
                <a:lnTo>
                  <a:pt x="241557" y="67365"/>
                </a:lnTo>
                <a:lnTo>
                  <a:pt x="268271" y="52266"/>
                </a:lnTo>
                <a:lnTo>
                  <a:pt x="292646" y="38328"/>
                </a:lnTo>
                <a:lnTo>
                  <a:pt x="314714" y="26714"/>
                </a:lnTo>
                <a:lnTo>
                  <a:pt x="334459" y="17422"/>
                </a:lnTo>
                <a:lnTo>
                  <a:pt x="350720" y="9291"/>
                </a:lnTo>
                <a:lnTo>
                  <a:pt x="362335" y="4645"/>
                </a:lnTo>
                <a:lnTo>
                  <a:pt x="370465" y="1161"/>
                </a:lnTo>
                <a:lnTo>
                  <a:pt x="372788" y="0"/>
                </a:lnTo>
                <a:lnTo>
                  <a:pt x="335621" y="11614"/>
                </a:lnTo>
                <a:lnTo>
                  <a:pt x="299615" y="24391"/>
                </a:lnTo>
                <a:lnTo>
                  <a:pt x="264786" y="40651"/>
                </a:lnTo>
                <a:lnTo>
                  <a:pt x="231103" y="58074"/>
                </a:lnTo>
                <a:lnTo>
                  <a:pt x="198581" y="77819"/>
                </a:lnTo>
                <a:lnTo>
                  <a:pt x="169544" y="97564"/>
                </a:lnTo>
                <a:lnTo>
                  <a:pt x="140523" y="117309"/>
                </a:lnTo>
                <a:lnTo>
                  <a:pt x="114971" y="137054"/>
                </a:lnTo>
                <a:lnTo>
                  <a:pt x="91741" y="156799"/>
                </a:lnTo>
                <a:lnTo>
                  <a:pt x="70834" y="174222"/>
                </a:lnTo>
                <a:lnTo>
                  <a:pt x="53412" y="191644"/>
                </a:lnTo>
                <a:lnTo>
                  <a:pt x="37151" y="205582"/>
                </a:lnTo>
                <a:lnTo>
                  <a:pt x="25536" y="218358"/>
                </a:lnTo>
                <a:lnTo>
                  <a:pt x="16244" y="22763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6997070" y="3917533"/>
            <a:ext cx="380920" cy="183497"/>
          </a:xfrm>
          <a:custGeom>
            <a:avLst/>
            <a:gdLst/>
            <a:ahLst/>
            <a:cxnLst/>
            <a:rect l="l" t="t" r="r" b="b"/>
            <a:pathLst>
              <a:path w="380920" h="183497">
                <a:moveTo>
                  <a:pt x="12774" y="84771"/>
                </a:moveTo>
                <a:lnTo>
                  <a:pt x="12774" y="73157"/>
                </a:lnTo>
                <a:lnTo>
                  <a:pt x="18582" y="67349"/>
                </a:lnTo>
                <a:lnTo>
                  <a:pt x="29038" y="66188"/>
                </a:lnTo>
                <a:lnTo>
                  <a:pt x="42976" y="68511"/>
                </a:lnTo>
                <a:lnTo>
                  <a:pt x="59237" y="74318"/>
                </a:lnTo>
                <a:lnTo>
                  <a:pt x="75482" y="80126"/>
                </a:lnTo>
                <a:lnTo>
                  <a:pt x="92904" y="84771"/>
                </a:lnTo>
                <a:lnTo>
                  <a:pt x="108003" y="88256"/>
                </a:lnTo>
                <a:lnTo>
                  <a:pt x="120780" y="89417"/>
                </a:lnTo>
                <a:lnTo>
                  <a:pt x="131233" y="87094"/>
                </a:lnTo>
                <a:lnTo>
                  <a:pt x="139363" y="83610"/>
                </a:lnTo>
                <a:lnTo>
                  <a:pt x="145171" y="76641"/>
                </a:lnTo>
                <a:lnTo>
                  <a:pt x="149817" y="67349"/>
                </a:lnTo>
                <a:lnTo>
                  <a:pt x="153301" y="55734"/>
                </a:lnTo>
                <a:lnTo>
                  <a:pt x="154463" y="41797"/>
                </a:lnTo>
                <a:lnTo>
                  <a:pt x="155624" y="30182"/>
                </a:lnTo>
                <a:lnTo>
                  <a:pt x="160270" y="26697"/>
                </a:lnTo>
                <a:lnTo>
                  <a:pt x="166078" y="27859"/>
                </a:lnTo>
                <a:lnTo>
                  <a:pt x="173047" y="33666"/>
                </a:lnTo>
                <a:lnTo>
                  <a:pt x="181177" y="41797"/>
                </a:lnTo>
                <a:lnTo>
                  <a:pt x="189307" y="53411"/>
                </a:lnTo>
                <a:lnTo>
                  <a:pt x="198583" y="63865"/>
                </a:lnTo>
                <a:lnTo>
                  <a:pt x="206714" y="75480"/>
                </a:lnTo>
                <a:lnTo>
                  <a:pt x="214844" y="84771"/>
                </a:lnTo>
                <a:lnTo>
                  <a:pt x="224136" y="90579"/>
                </a:lnTo>
                <a:lnTo>
                  <a:pt x="233428" y="94063"/>
                </a:lnTo>
                <a:lnTo>
                  <a:pt x="243881" y="94063"/>
                </a:lnTo>
                <a:lnTo>
                  <a:pt x="255496" y="92902"/>
                </a:lnTo>
                <a:lnTo>
                  <a:pt x="269434" y="89417"/>
                </a:lnTo>
                <a:lnTo>
                  <a:pt x="284533" y="84771"/>
                </a:lnTo>
                <a:lnTo>
                  <a:pt x="300794" y="78964"/>
                </a:lnTo>
                <a:lnTo>
                  <a:pt x="317055" y="75480"/>
                </a:lnTo>
                <a:lnTo>
                  <a:pt x="330993" y="74318"/>
                </a:lnTo>
                <a:lnTo>
                  <a:pt x="342591" y="77803"/>
                </a:lnTo>
                <a:lnTo>
                  <a:pt x="350722" y="82449"/>
                </a:lnTo>
                <a:lnTo>
                  <a:pt x="356529" y="90579"/>
                </a:lnTo>
                <a:lnTo>
                  <a:pt x="358852" y="99871"/>
                </a:lnTo>
                <a:lnTo>
                  <a:pt x="356529" y="110324"/>
                </a:lnTo>
                <a:lnTo>
                  <a:pt x="351883" y="121939"/>
                </a:lnTo>
                <a:lnTo>
                  <a:pt x="344914" y="144007"/>
                </a:lnTo>
                <a:lnTo>
                  <a:pt x="348399" y="163752"/>
                </a:lnTo>
                <a:lnTo>
                  <a:pt x="354206" y="177690"/>
                </a:lnTo>
                <a:lnTo>
                  <a:pt x="357691" y="183497"/>
                </a:lnTo>
                <a:lnTo>
                  <a:pt x="357691" y="176528"/>
                </a:lnTo>
                <a:lnTo>
                  <a:pt x="358852" y="159106"/>
                </a:lnTo>
                <a:lnTo>
                  <a:pt x="363498" y="134715"/>
                </a:lnTo>
                <a:lnTo>
                  <a:pt x="376274" y="106840"/>
                </a:lnTo>
                <a:lnTo>
                  <a:pt x="380920" y="94063"/>
                </a:lnTo>
                <a:lnTo>
                  <a:pt x="377436" y="83610"/>
                </a:lnTo>
                <a:lnTo>
                  <a:pt x="369306" y="75480"/>
                </a:lnTo>
                <a:lnTo>
                  <a:pt x="355368" y="69672"/>
                </a:lnTo>
                <a:lnTo>
                  <a:pt x="337945" y="67349"/>
                </a:lnTo>
                <a:lnTo>
                  <a:pt x="318216" y="66188"/>
                </a:lnTo>
                <a:lnTo>
                  <a:pt x="296148" y="68511"/>
                </a:lnTo>
                <a:lnTo>
                  <a:pt x="272918" y="73157"/>
                </a:lnTo>
                <a:lnTo>
                  <a:pt x="253173" y="77803"/>
                </a:lnTo>
                <a:lnTo>
                  <a:pt x="239235" y="78964"/>
                </a:lnTo>
                <a:lnTo>
                  <a:pt x="228782" y="77803"/>
                </a:lnTo>
                <a:lnTo>
                  <a:pt x="221813" y="74318"/>
                </a:lnTo>
                <a:lnTo>
                  <a:pt x="214844" y="66188"/>
                </a:lnTo>
                <a:lnTo>
                  <a:pt x="209036" y="55734"/>
                </a:lnTo>
                <a:lnTo>
                  <a:pt x="200906" y="40635"/>
                </a:lnTo>
                <a:lnTo>
                  <a:pt x="190469" y="22052"/>
                </a:lnTo>
                <a:lnTo>
                  <a:pt x="177692" y="6952"/>
                </a:lnTo>
                <a:lnTo>
                  <a:pt x="166078" y="0"/>
                </a:lnTo>
                <a:lnTo>
                  <a:pt x="154463" y="0"/>
                </a:lnTo>
                <a:lnTo>
                  <a:pt x="145171" y="4629"/>
                </a:lnTo>
                <a:lnTo>
                  <a:pt x="138202" y="15083"/>
                </a:lnTo>
                <a:lnTo>
                  <a:pt x="133556" y="27859"/>
                </a:lnTo>
                <a:lnTo>
                  <a:pt x="133556" y="41797"/>
                </a:lnTo>
                <a:lnTo>
                  <a:pt x="137040" y="56896"/>
                </a:lnTo>
                <a:lnTo>
                  <a:pt x="138202" y="68511"/>
                </a:lnTo>
                <a:lnTo>
                  <a:pt x="133556" y="74318"/>
                </a:lnTo>
                <a:lnTo>
                  <a:pt x="121941" y="75480"/>
                </a:lnTo>
                <a:lnTo>
                  <a:pt x="106842" y="73157"/>
                </a:lnTo>
                <a:lnTo>
                  <a:pt x="88258" y="68511"/>
                </a:lnTo>
                <a:lnTo>
                  <a:pt x="67351" y="62703"/>
                </a:lnTo>
                <a:lnTo>
                  <a:pt x="46461" y="56896"/>
                </a:lnTo>
                <a:lnTo>
                  <a:pt x="25554" y="51089"/>
                </a:lnTo>
                <a:lnTo>
                  <a:pt x="10453" y="49927"/>
                </a:lnTo>
                <a:lnTo>
                  <a:pt x="2322" y="54573"/>
                </a:lnTo>
                <a:lnTo>
                  <a:pt x="0" y="62703"/>
                </a:lnTo>
                <a:lnTo>
                  <a:pt x="2322" y="73157"/>
                </a:lnTo>
                <a:lnTo>
                  <a:pt x="6968" y="84771"/>
                </a:lnTo>
                <a:lnTo>
                  <a:pt x="12774" y="94063"/>
                </a:lnTo>
                <a:lnTo>
                  <a:pt x="17420" y="102194"/>
                </a:lnTo>
                <a:lnTo>
                  <a:pt x="19743" y="104517"/>
                </a:lnTo>
                <a:lnTo>
                  <a:pt x="12774" y="84771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6979651" y="4017404"/>
            <a:ext cx="425054" cy="58074"/>
          </a:xfrm>
          <a:custGeom>
            <a:avLst/>
            <a:gdLst/>
            <a:ahLst/>
            <a:cxnLst/>
            <a:rect l="l" t="t" r="r" b="b"/>
            <a:pathLst>
              <a:path w="425054" h="58074">
                <a:moveTo>
                  <a:pt x="25549" y="22068"/>
                </a:moveTo>
                <a:lnTo>
                  <a:pt x="44134" y="20906"/>
                </a:lnTo>
                <a:lnTo>
                  <a:pt x="66203" y="20906"/>
                </a:lnTo>
                <a:lnTo>
                  <a:pt x="91739" y="19745"/>
                </a:lnTo>
                <a:lnTo>
                  <a:pt x="119615" y="19745"/>
                </a:lnTo>
                <a:lnTo>
                  <a:pt x="150975" y="20906"/>
                </a:lnTo>
                <a:lnTo>
                  <a:pt x="183497" y="22068"/>
                </a:lnTo>
                <a:lnTo>
                  <a:pt x="217164" y="23229"/>
                </a:lnTo>
                <a:lnTo>
                  <a:pt x="250847" y="26714"/>
                </a:lnTo>
                <a:lnTo>
                  <a:pt x="285691" y="30198"/>
                </a:lnTo>
                <a:lnTo>
                  <a:pt x="319375" y="34844"/>
                </a:lnTo>
                <a:lnTo>
                  <a:pt x="351896" y="41813"/>
                </a:lnTo>
                <a:lnTo>
                  <a:pt x="383240" y="48782"/>
                </a:lnTo>
                <a:lnTo>
                  <a:pt x="412277" y="58074"/>
                </a:lnTo>
                <a:lnTo>
                  <a:pt x="413439" y="58074"/>
                </a:lnTo>
                <a:lnTo>
                  <a:pt x="418085" y="56912"/>
                </a:lnTo>
                <a:lnTo>
                  <a:pt x="421569" y="54589"/>
                </a:lnTo>
                <a:lnTo>
                  <a:pt x="425054" y="52266"/>
                </a:lnTo>
                <a:lnTo>
                  <a:pt x="425054" y="49943"/>
                </a:lnTo>
                <a:lnTo>
                  <a:pt x="420408" y="46459"/>
                </a:lnTo>
                <a:lnTo>
                  <a:pt x="409954" y="42974"/>
                </a:lnTo>
                <a:lnTo>
                  <a:pt x="390209" y="39490"/>
                </a:lnTo>
                <a:lnTo>
                  <a:pt x="376271" y="37167"/>
                </a:lnTo>
                <a:lnTo>
                  <a:pt x="360010" y="33682"/>
                </a:lnTo>
                <a:lnTo>
                  <a:pt x="341443" y="29037"/>
                </a:lnTo>
                <a:lnTo>
                  <a:pt x="320536" y="24391"/>
                </a:lnTo>
                <a:lnTo>
                  <a:pt x="296145" y="19745"/>
                </a:lnTo>
                <a:lnTo>
                  <a:pt x="271754" y="15099"/>
                </a:lnTo>
                <a:lnTo>
                  <a:pt x="245039" y="10453"/>
                </a:lnTo>
                <a:lnTo>
                  <a:pt x="218325" y="5807"/>
                </a:lnTo>
                <a:lnTo>
                  <a:pt x="189304" y="2322"/>
                </a:lnTo>
                <a:lnTo>
                  <a:pt x="161428" y="1161"/>
                </a:lnTo>
                <a:lnTo>
                  <a:pt x="132391" y="0"/>
                </a:lnTo>
                <a:lnTo>
                  <a:pt x="104516" y="0"/>
                </a:lnTo>
                <a:lnTo>
                  <a:pt x="76656" y="2322"/>
                </a:lnTo>
                <a:lnTo>
                  <a:pt x="49942" y="6968"/>
                </a:lnTo>
                <a:lnTo>
                  <a:pt x="24387" y="13937"/>
                </a:lnTo>
                <a:lnTo>
                  <a:pt x="0" y="23229"/>
                </a:lnTo>
                <a:lnTo>
                  <a:pt x="3482" y="23229"/>
                </a:lnTo>
                <a:lnTo>
                  <a:pt x="11613" y="22068"/>
                </a:lnTo>
                <a:lnTo>
                  <a:pt x="25549" y="2206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2" name="object 112"/>
          <p:cNvSpPr/>
          <p:nvPr/>
        </p:nvSpPr>
        <p:spPr>
          <a:xfrm>
            <a:off x="6875128" y="3979076"/>
            <a:ext cx="180017" cy="23229"/>
          </a:xfrm>
          <a:custGeom>
            <a:avLst/>
            <a:gdLst/>
            <a:ahLst/>
            <a:cxnLst/>
            <a:rect l="l" t="t" r="r" b="b"/>
            <a:pathLst>
              <a:path w="180017" h="23229">
                <a:moveTo>
                  <a:pt x="0" y="4645"/>
                </a:moveTo>
                <a:lnTo>
                  <a:pt x="180017" y="23229"/>
                </a:lnTo>
                <a:lnTo>
                  <a:pt x="174210" y="22068"/>
                </a:lnTo>
                <a:lnTo>
                  <a:pt x="159110" y="17422"/>
                </a:lnTo>
                <a:lnTo>
                  <a:pt x="135877" y="12776"/>
                </a:lnTo>
                <a:lnTo>
                  <a:pt x="108005" y="6968"/>
                </a:lnTo>
                <a:lnTo>
                  <a:pt x="77811" y="2322"/>
                </a:lnTo>
                <a:lnTo>
                  <a:pt x="48777" y="0"/>
                </a:lnTo>
                <a:lnTo>
                  <a:pt x="20905" y="0"/>
                </a:lnTo>
                <a:lnTo>
                  <a:pt x="0" y="464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3" name="object 113"/>
          <p:cNvSpPr/>
          <p:nvPr/>
        </p:nvSpPr>
        <p:spPr>
          <a:xfrm>
            <a:off x="7336177" y="4027858"/>
            <a:ext cx="191629" cy="34844"/>
          </a:xfrm>
          <a:custGeom>
            <a:avLst/>
            <a:gdLst/>
            <a:ahLst/>
            <a:cxnLst/>
            <a:rect l="l" t="t" r="r" b="b"/>
            <a:pathLst>
              <a:path w="191629" h="34844">
                <a:moveTo>
                  <a:pt x="16260" y="3484"/>
                </a:moveTo>
                <a:lnTo>
                  <a:pt x="0" y="8130"/>
                </a:lnTo>
                <a:lnTo>
                  <a:pt x="5807" y="8130"/>
                </a:lnTo>
                <a:lnTo>
                  <a:pt x="11614" y="9291"/>
                </a:lnTo>
                <a:lnTo>
                  <a:pt x="19745" y="9291"/>
                </a:lnTo>
                <a:lnTo>
                  <a:pt x="30198" y="10453"/>
                </a:lnTo>
                <a:lnTo>
                  <a:pt x="42975" y="11614"/>
                </a:lnTo>
                <a:lnTo>
                  <a:pt x="55751" y="12776"/>
                </a:lnTo>
                <a:lnTo>
                  <a:pt x="69689" y="13937"/>
                </a:lnTo>
                <a:lnTo>
                  <a:pt x="84788" y="16260"/>
                </a:lnTo>
                <a:lnTo>
                  <a:pt x="101049" y="18583"/>
                </a:lnTo>
                <a:lnTo>
                  <a:pt x="117310" y="20906"/>
                </a:lnTo>
                <a:lnTo>
                  <a:pt x="132409" y="23229"/>
                </a:lnTo>
                <a:lnTo>
                  <a:pt x="148654" y="25552"/>
                </a:lnTo>
                <a:lnTo>
                  <a:pt x="163753" y="27875"/>
                </a:lnTo>
                <a:lnTo>
                  <a:pt x="177691" y="31359"/>
                </a:lnTo>
                <a:lnTo>
                  <a:pt x="191629" y="34844"/>
                </a:lnTo>
                <a:lnTo>
                  <a:pt x="190467" y="33682"/>
                </a:lnTo>
                <a:lnTo>
                  <a:pt x="186983" y="32521"/>
                </a:lnTo>
                <a:lnTo>
                  <a:pt x="181175" y="30198"/>
                </a:lnTo>
                <a:lnTo>
                  <a:pt x="174206" y="26714"/>
                </a:lnTo>
                <a:lnTo>
                  <a:pt x="164915" y="23229"/>
                </a:lnTo>
                <a:lnTo>
                  <a:pt x="153300" y="18583"/>
                </a:lnTo>
                <a:lnTo>
                  <a:pt x="141685" y="15099"/>
                </a:lnTo>
                <a:lnTo>
                  <a:pt x="127763" y="10453"/>
                </a:lnTo>
                <a:lnTo>
                  <a:pt x="113825" y="6968"/>
                </a:lnTo>
                <a:lnTo>
                  <a:pt x="98726" y="3484"/>
                </a:lnTo>
                <a:lnTo>
                  <a:pt x="82465" y="1161"/>
                </a:lnTo>
                <a:lnTo>
                  <a:pt x="66204" y="0"/>
                </a:lnTo>
                <a:lnTo>
                  <a:pt x="49943" y="0"/>
                </a:lnTo>
                <a:lnTo>
                  <a:pt x="32521" y="1161"/>
                </a:lnTo>
                <a:lnTo>
                  <a:pt x="16260" y="348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4" name="object 114"/>
          <p:cNvSpPr/>
          <p:nvPr/>
        </p:nvSpPr>
        <p:spPr>
          <a:xfrm>
            <a:off x="6860031" y="3983722"/>
            <a:ext cx="169562" cy="406502"/>
          </a:xfrm>
          <a:custGeom>
            <a:avLst/>
            <a:gdLst/>
            <a:ahLst/>
            <a:cxnLst/>
            <a:rect l="l" t="t" r="r" b="b"/>
            <a:pathLst>
              <a:path w="169562" h="406502">
                <a:moveTo>
                  <a:pt x="0" y="0"/>
                </a:moveTo>
                <a:lnTo>
                  <a:pt x="169562" y="406502"/>
                </a:lnTo>
                <a:lnTo>
                  <a:pt x="163754" y="390241"/>
                </a:lnTo>
                <a:lnTo>
                  <a:pt x="149813" y="346105"/>
                </a:lnTo>
                <a:lnTo>
                  <a:pt x="128910" y="284546"/>
                </a:lnTo>
                <a:lnTo>
                  <a:pt x="103360" y="212550"/>
                </a:lnTo>
                <a:lnTo>
                  <a:pt x="75488" y="139377"/>
                </a:lnTo>
                <a:lnTo>
                  <a:pt x="47615" y="74334"/>
                </a:lnTo>
                <a:lnTo>
                  <a:pt x="22066" y="24391"/>
                </a:lnTo>
                <a:lnTo>
                  <a:pt x="0" y="0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5" name="object 115"/>
          <p:cNvSpPr/>
          <p:nvPr/>
        </p:nvSpPr>
        <p:spPr>
          <a:xfrm>
            <a:off x="7483670" y="4037150"/>
            <a:ext cx="321699" cy="897776"/>
          </a:xfrm>
          <a:custGeom>
            <a:avLst/>
            <a:gdLst/>
            <a:ahLst/>
            <a:cxnLst/>
            <a:rect l="l" t="t" r="r" b="b"/>
            <a:pathLst>
              <a:path w="321699" h="897776">
                <a:moveTo>
                  <a:pt x="2567" y="9291"/>
                </a:moveTo>
                <a:lnTo>
                  <a:pt x="2322" y="8130"/>
                </a:lnTo>
                <a:lnTo>
                  <a:pt x="0" y="0"/>
                </a:lnTo>
                <a:lnTo>
                  <a:pt x="2567" y="9291"/>
                </a:lnTo>
                <a:close/>
              </a:path>
              <a:path w="321699" h="897776">
                <a:moveTo>
                  <a:pt x="24391" y="88272"/>
                </a:moveTo>
                <a:lnTo>
                  <a:pt x="2567" y="9291"/>
                </a:lnTo>
                <a:lnTo>
                  <a:pt x="6968" y="30198"/>
                </a:lnTo>
                <a:lnTo>
                  <a:pt x="15099" y="65042"/>
                </a:lnTo>
                <a:lnTo>
                  <a:pt x="26714" y="111502"/>
                </a:lnTo>
                <a:lnTo>
                  <a:pt x="41813" y="167253"/>
                </a:lnTo>
                <a:lnTo>
                  <a:pt x="58074" y="231118"/>
                </a:lnTo>
                <a:lnTo>
                  <a:pt x="76658" y="299645"/>
                </a:lnTo>
                <a:lnTo>
                  <a:pt x="98726" y="372819"/>
                </a:lnTo>
                <a:lnTo>
                  <a:pt x="120794" y="448315"/>
                </a:lnTo>
                <a:lnTo>
                  <a:pt x="145169" y="523795"/>
                </a:lnTo>
                <a:lnTo>
                  <a:pt x="171883" y="599291"/>
                </a:lnTo>
                <a:lnTo>
                  <a:pt x="198598" y="671303"/>
                </a:lnTo>
                <a:lnTo>
                  <a:pt x="226473" y="737508"/>
                </a:lnTo>
                <a:lnTo>
                  <a:pt x="254349" y="797888"/>
                </a:lnTo>
                <a:lnTo>
                  <a:pt x="283370" y="851320"/>
                </a:lnTo>
                <a:lnTo>
                  <a:pt x="312407" y="893131"/>
                </a:lnTo>
                <a:lnTo>
                  <a:pt x="321699" y="897776"/>
                </a:lnTo>
                <a:lnTo>
                  <a:pt x="321699" y="891970"/>
                </a:lnTo>
                <a:lnTo>
                  <a:pt x="308923" y="867579"/>
                </a:lnTo>
                <a:lnTo>
                  <a:pt x="301954" y="854804"/>
                </a:lnTo>
                <a:lnTo>
                  <a:pt x="292662" y="836222"/>
                </a:lnTo>
                <a:lnTo>
                  <a:pt x="281047" y="810665"/>
                </a:lnTo>
                <a:lnTo>
                  <a:pt x="267109" y="779305"/>
                </a:lnTo>
                <a:lnTo>
                  <a:pt x="250865" y="740992"/>
                </a:lnTo>
                <a:lnTo>
                  <a:pt x="232281" y="698017"/>
                </a:lnTo>
                <a:lnTo>
                  <a:pt x="212535" y="649235"/>
                </a:lnTo>
                <a:lnTo>
                  <a:pt x="191629" y="594645"/>
                </a:lnTo>
                <a:lnTo>
                  <a:pt x="169560" y="535410"/>
                </a:lnTo>
                <a:lnTo>
                  <a:pt x="146331" y="471528"/>
                </a:lnTo>
                <a:lnTo>
                  <a:pt x="121956" y="403017"/>
                </a:lnTo>
                <a:lnTo>
                  <a:pt x="97564" y="329844"/>
                </a:lnTo>
                <a:lnTo>
                  <a:pt x="73173" y="253186"/>
                </a:lnTo>
                <a:lnTo>
                  <a:pt x="48782" y="171899"/>
                </a:lnTo>
                <a:lnTo>
                  <a:pt x="24391" y="8827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6" name="object 116"/>
          <p:cNvSpPr/>
          <p:nvPr/>
        </p:nvSpPr>
        <p:spPr>
          <a:xfrm>
            <a:off x="7521999" y="4046442"/>
            <a:ext cx="376273" cy="831575"/>
          </a:xfrm>
          <a:custGeom>
            <a:avLst/>
            <a:gdLst/>
            <a:ahLst/>
            <a:cxnLst/>
            <a:rect l="l" t="t" r="r" b="b"/>
            <a:pathLst>
              <a:path w="376273" h="831575">
                <a:moveTo>
                  <a:pt x="26714" y="77819"/>
                </a:moveTo>
                <a:lnTo>
                  <a:pt x="0" y="0"/>
                </a:lnTo>
                <a:lnTo>
                  <a:pt x="2322" y="6968"/>
                </a:lnTo>
                <a:lnTo>
                  <a:pt x="9291" y="27875"/>
                </a:lnTo>
                <a:lnTo>
                  <a:pt x="19745" y="60397"/>
                </a:lnTo>
                <a:lnTo>
                  <a:pt x="33683" y="104533"/>
                </a:lnTo>
                <a:lnTo>
                  <a:pt x="52266" y="155638"/>
                </a:lnTo>
                <a:lnTo>
                  <a:pt x="72012" y="214857"/>
                </a:lnTo>
                <a:lnTo>
                  <a:pt x="95225" y="278739"/>
                </a:lnTo>
                <a:lnTo>
                  <a:pt x="121939" y="346105"/>
                </a:lnTo>
                <a:lnTo>
                  <a:pt x="148654" y="416955"/>
                </a:lnTo>
                <a:lnTo>
                  <a:pt x="177691" y="487789"/>
                </a:lnTo>
                <a:lnTo>
                  <a:pt x="209051" y="556317"/>
                </a:lnTo>
                <a:lnTo>
                  <a:pt x="240395" y="623682"/>
                </a:lnTo>
                <a:lnTo>
                  <a:pt x="271755" y="686402"/>
                </a:lnTo>
                <a:lnTo>
                  <a:pt x="304277" y="743315"/>
                </a:lnTo>
                <a:lnTo>
                  <a:pt x="336798" y="792081"/>
                </a:lnTo>
                <a:lnTo>
                  <a:pt x="368142" y="831575"/>
                </a:lnTo>
                <a:lnTo>
                  <a:pt x="371627" y="831575"/>
                </a:lnTo>
                <a:lnTo>
                  <a:pt x="376273" y="829252"/>
                </a:lnTo>
                <a:lnTo>
                  <a:pt x="375111" y="821118"/>
                </a:lnTo>
                <a:lnTo>
                  <a:pt x="362351" y="801373"/>
                </a:lnTo>
                <a:lnTo>
                  <a:pt x="355382" y="790920"/>
                </a:lnTo>
                <a:lnTo>
                  <a:pt x="344929" y="773497"/>
                </a:lnTo>
                <a:lnTo>
                  <a:pt x="330991" y="750284"/>
                </a:lnTo>
                <a:lnTo>
                  <a:pt x="313569" y="720085"/>
                </a:lnTo>
                <a:lnTo>
                  <a:pt x="294985" y="684079"/>
                </a:lnTo>
                <a:lnTo>
                  <a:pt x="272917" y="642266"/>
                </a:lnTo>
                <a:lnTo>
                  <a:pt x="249687" y="595807"/>
                </a:lnTo>
                <a:lnTo>
                  <a:pt x="224150" y="543540"/>
                </a:lnTo>
                <a:lnTo>
                  <a:pt x="197436" y="487789"/>
                </a:lnTo>
                <a:lnTo>
                  <a:pt x="169560" y="427408"/>
                </a:lnTo>
                <a:lnTo>
                  <a:pt x="141685" y="363527"/>
                </a:lnTo>
                <a:lnTo>
                  <a:pt x="112648" y="296161"/>
                </a:lnTo>
                <a:lnTo>
                  <a:pt x="83627" y="225311"/>
                </a:lnTo>
                <a:lnTo>
                  <a:pt x="54589" y="152153"/>
                </a:lnTo>
                <a:lnTo>
                  <a:pt x="26714" y="7781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7" name="object 117"/>
          <p:cNvSpPr/>
          <p:nvPr/>
        </p:nvSpPr>
        <p:spPr>
          <a:xfrm>
            <a:off x="6987780" y="4459913"/>
            <a:ext cx="238072" cy="60380"/>
          </a:xfrm>
          <a:custGeom>
            <a:avLst/>
            <a:gdLst/>
            <a:ahLst/>
            <a:cxnLst/>
            <a:rect l="l" t="t" r="r" b="b"/>
            <a:pathLst>
              <a:path w="238072" h="60380">
                <a:moveTo>
                  <a:pt x="2322" y="11614"/>
                </a:moveTo>
                <a:lnTo>
                  <a:pt x="0" y="22068"/>
                </a:lnTo>
                <a:lnTo>
                  <a:pt x="1161" y="32521"/>
                </a:lnTo>
                <a:lnTo>
                  <a:pt x="3484" y="42974"/>
                </a:lnTo>
                <a:lnTo>
                  <a:pt x="6968" y="52250"/>
                </a:lnTo>
                <a:lnTo>
                  <a:pt x="9290" y="58057"/>
                </a:lnTo>
                <a:lnTo>
                  <a:pt x="10451" y="60380"/>
                </a:lnTo>
                <a:lnTo>
                  <a:pt x="6968" y="40651"/>
                </a:lnTo>
                <a:lnTo>
                  <a:pt x="11613" y="26714"/>
                </a:lnTo>
                <a:lnTo>
                  <a:pt x="23226" y="18583"/>
                </a:lnTo>
                <a:lnTo>
                  <a:pt x="40652" y="13937"/>
                </a:lnTo>
                <a:lnTo>
                  <a:pt x="61558" y="12776"/>
                </a:lnTo>
                <a:lnTo>
                  <a:pt x="84772" y="13937"/>
                </a:lnTo>
                <a:lnTo>
                  <a:pt x="109163" y="17422"/>
                </a:lnTo>
                <a:lnTo>
                  <a:pt x="133554" y="22068"/>
                </a:lnTo>
                <a:lnTo>
                  <a:pt x="155623" y="26714"/>
                </a:lnTo>
                <a:lnTo>
                  <a:pt x="176529" y="32521"/>
                </a:lnTo>
                <a:lnTo>
                  <a:pt x="193952" y="38328"/>
                </a:lnTo>
                <a:lnTo>
                  <a:pt x="209035" y="44136"/>
                </a:lnTo>
                <a:lnTo>
                  <a:pt x="221811" y="48766"/>
                </a:lnTo>
                <a:lnTo>
                  <a:pt x="231103" y="53411"/>
                </a:lnTo>
                <a:lnTo>
                  <a:pt x="235749" y="55734"/>
                </a:lnTo>
                <a:lnTo>
                  <a:pt x="238072" y="56896"/>
                </a:lnTo>
                <a:lnTo>
                  <a:pt x="235749" y="49927"/>
                </a:lnTo>
                <a:lnTo>
                  <a:pt x="229942" y="44136"/>
                </a:lnTo>
                <a:lnTo>
                  <a:pt x="220650" y="38328"/>
                </a:lnTo>
                <a:lnTo>
                  <a:pt x="209035" y="32521"/>
                </a:lnTo>
                <a:lnTo>
                  <a:pt x="195113" y="27875"/>
                </a:lnTo>
                <a:lnTo>
                  <a:pt x="178852" y="22068"/>
                </a:lnTo>
                <a:lnTo>
                  <a:pt x="161430" y="17422"/>
                </a:lnTo>
                <a:lnTo>
                  <a:pt x="142846" y="13937"/>
                </a:lnTo>
                <a:lnTo>
                  <a:pt x="124262" y="10453"/>
                </a:lnTo>
                <a:lnTo>
                  <a:pt x="105679" y="6968"/>
                </a:lnTo>
                <a:lnTo>
                  <a:pt x="87095" y="4645"/>
                </a:lnTo>
                <a:lnTo>
                  <a:pt x="69673" y="2322"/>
                </a:lnTo>
                <a:lnTo>
                  <a:pt x="54589" y="0"/>
                </a:lnTo>
                <a:lnTo>
                  <a:pt x="19743" y="0"/>
                </a:lnTo>
                <a:lnTo>
                  <a:pt x="8128" y="4645"/>
                </a:lnTo>
                <a:lnTo>
                  <a:pt x="2322" y="11614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8" name="object 118"/>
          <p:cNvSpPr/>
          <p:nvPr/>
        </p:nvSpPr>
        <p:spPr>
          <a:xfrm>
            <a:off x="6955261" y="4344926"/>
            <a:ext cx="217178" cy="121955"/>
          </a:xfrm>
          <a:custGeom>
            <a:avLst/>
            <a:gdLst/>
            <a:ahLst/>
            <a:cxnLst/>
            <a:rect l="l" t="t" r="r" b="b"/>
            <a:pathLst>
              <a:path w="217178" h="121955">
                <a:moveTo>
                  <a:pt x="42970" y="19745"/>
                </a:moveTo>
                <a:lnTo>
                  <a:pt x="63875" y="25552"/>
                </a:lnTo>
                <a:lnTo>
                  <a:pt x="84785" y="34844"/>
                </a:lnTo>
                <a:lnTo>
                  <a:pt x="106837" y="45297"/>
                </a:lnTo>
                <a:lnTo>
                  <a:pt x="128905" y="56912"/>
                </a:lnTo>
                <a:lnTo>
                  <a:pt x="148650" y="68527"/>
                </a:lnTo>
                <a:lnTo>
                  <a:pt x="166073" y="80142"/>
                </a:lnTo>
                <a:lnTo>
                  <a:pt x="181172" y="91756"/>
                </a:lnTo>
                <a:lnTo>
                  <a:pt x="193948" y="101048"/>
                </a:lnTo>
                <a:lnTo>
                  <a:pt x="204402" y="109179"/>
                </a:lnTo>
                <a:lnTo>
                  <a:pt x="211371" y="116148"/>
                </a:lnTo>
                <a:lnTo>
                  <a:pt x="216017" y="120794"/>
                </a:lnTo>
                <a:lnTo>
                  <a:pt x="217178" y="121955"/>
                </a:lnTo>
                <a:lnTo>
                  <a:pt x="217178" y="114986"/>
                </a:lnTo>
                <a:lnTo>
                  <a:pt x="213694" y="108017"/>
                </a:lnTo>
                <a:lnTo>
                  <a:pt x="206725" y="98725"/>
                </a:lnTo>
                <a:lnTo>
                  <a:pt x="197433" y="90595"/>
                </a:lnTo>
                <a:lnTo>
                  <a:pt x="185818" y="80142"/>
                </a:lnTo>
                <a:lnTo>
                  <a:pt x="171880" y="70850"/>
                </a:lnTo>
                <a:lnTo>
                  <a:pt x="156781" y="61558"/>
                </a:lnTo>
                <a:lnTo>
                  <a:pt x="140520" y="51105"/>
                </a:lnTo>
                <a:lnTo>
                  <a:pt x="124259" y="41813"/>
                </a:lnTo>
                <a:lnTo>
                  <a:pt x="106837" y="32521"/>
                </a:lnTo>
                <a:lnTo>
                  <a:pt x="90592" y="24391"/>
                </a:lnTo>
                <a:lnTo>
                  <a:pt x="75493" y="17422"/>
                </a:lnTo>
                <a:lnTo>
                  <a:pt x="60390" y="11614"/>
                </a:lnTo>
                <a:lnTo>
                  <a:pt x="47616" y="5807"/>
                </a:lnTo>
                <a:lnTo>
                  <a:pt x="36002" y="2322"/>
                </a:lnTo>
                <a:lnTo>
                  <a:pt x="27872" y="0"/>
                </a:lnTo>
                <a:lnTo>
                  <a:pt x="16259" y="0"/>
                </a:lnTo>
                <a:lnTo>
                  <a:pt x="8130" y="5807"/>
                </a:lnTo>
                <a:lnTo>
                  <a:pt x="3484" y="13937"/>
                </a:lnTo>
                <a:lnTo>
                  <a:pt x="1161" y="24391"/>
                </a:lnTo>
                <a:lnTo>
                  <a:pt x="0" y="36005"/>
                </a:lnTo>
                <a:lnTo>
                  <a:pt x="0" y="45297"/>
                </a:lnTo>
                <a:lnTo>
                  <a:pt x="1161" y="52266"/>
                </a:lnTo>
                <a:lnTo>
                  <a:pt x="1161" y="54589"/>
                </a:lnTo>
                <a:lnTo>
                  <a:pt x="3484" y="34844"/>
                </a:lnTo>
                <a:lnTo>
                  <a:pt x="12774" y="23229"/>
                </a:lnTo>
                <a:lnTo>
                  <a:pt x="25551" y="18583"/>
                </a:lnTo>
                <a:lnTo>
                  <a:pt x="42970" y="1974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9" name="object 119"/>
          <p:cNvSpPr/>
          <p:nvPr/>
        </p:nvSpPr>
        <p:spPr>
          <a:xfrm>
            <a:off x="7083005" y="4609727"/>
            <a:ext cx="154461" cy="55751"/>
          </a:xfrm>
          <a:custGeom>
            <a:avLst/>
            <a:gdLst/>
            <a:ahLst/>
            <a:cxnLst/>
            <a:rect l="l" t="t" r="r" b="b"/>
            <a:pathLst>
              <a:path w="154461" h="55751">
                <a:moveTo>
                  <a:pt x="54589" y="2322"/>
                </a:moveTo>
                <a:lnTo>
                  <a:pt x="0" y="0"/>
                </a:lnTo>
                <a:lnTo>
                  <a:pt x="5807" y="1161"/>
                </a:lnTo>
                <a:lnTo>
                  <a:pt x="20906" y="2322"/>
                </a:lnTo>
                <a:lnTo>
                  <a:pt x="42975" y="5807"/>
                </a:lnTo>
                <a:lnTo>
                  <a:pt x="68527" y="11614"/>
                </a:lnTo>
                <a:lnTo>
                  <a:pt x="96403" y="18583"/>
                </a:lnTo>
                <a:lnTo>
                  <a:pt x="120778" y="27875"/>
                </a:lnTo>
                <a:lnTo>
                  <a:pt x="141685" y="40651"/>
                </a:lnTo>
                <a:lnTo>
                  <a:pt x="154461" y="55751"/>
                </a:lnTo>
                <a:lnTo>
                  <a:pt x="154461" y="53428"/>
                </a:lnTo>
                <a:lnTo>
                  <a:pt x="153300" y="46459"/>
                </a:lnTo>
                <a:lnTo>
                  <a:pt x="149815" y="38328"/>
                </a:lnTo>
                <a:lnTo>
                  <a:pt x="140523" y="27875"/>
                </a:lnTo>
                <a:lnTo>
                  <a:pt x="121939" y="17422"/>
                </a:lnTo>
                <a:lnTo>
                  <a:pt x="95241" y="8130"/>
                </a:lnTo>
                <a:lnTo>
                  <a:pt x="54589" y="2322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0" name="object 120"/>
          <p:cNvSpPr/>
          <p:nvPr/>
        </p:nvSpPr>
        <p:spPr>
          <a:xfrm>
            <a:off x="7057453" y="4622504"/>
            <a:ext cx="177691" cy="74334"/>
          </a:xfrm>
          <a:custGeom>
            <a:avLst/>
            <a:gdLst/>
            <a:ahLst/>
            <a:cxnLst/>
            <a:rect l="l" t="t" r="r" b="b"/>
            <a:pathLst>
              <a:path w="177691" h="74334">
                <a:moveTo>
                  <a:pt x="1161" y="4645"/>
                </a:moveTo>
                <a:lnTo>
                  <a:pt x="3484" y="10453"/>
                </a:lnTo>
                <a:lnTo>
                  <a:pt x="6968" y="17422"/>
                </a:lnTo>
                <a:lnTo>
                  <a:pt x="12776" y="24391"/>
                </a:lnTo>
                <a:lnTo>
                  <a:pt x="18583" y="30198"/>
                </a:lnTo>
                <a:lnTo>
                  <a:pt x="27875" y="36005"/>
                </a:lnTo>
                <a:lnTo>
                  <a:pt x="38329" y="39490"/>
                </a:lnTo>
                <a:lnTo>
                  <a:pt x="53428" y="42974"/>
                </a:lnTo>
                <a:lnTo>
                  <a:pt x="73173" y="47620"/>
                </a:lnTo>
                <a:lnTo>
                  <a:pt x="96403" y="53428"/>
                </a:lnTo>
                <a:lnTo>
                  <a:pt x="119633" y="59235"/>
                </a:lnTo>
                <a:lnTo>
                  <a:pt x="141685" y="65042"/>
                </a:lnTo>
                <a:lnTo>
                  <a:pt x="160269" y="69688"/>
                </a:lnTo>
                <a:lnTo>
                  <a:pt x="173045" y="73173"/>
                </a:lnTo>
                <a:lnTo>
                  <a:pt x="177691" y="74334"/>
                </a:lnTo>
                <a:lnTo>
                  <a:pt x="175368" y="72011"/>
                </a:lnTo>
                <a:lnTo>
                  <a:pt x="167237" y="68527"/>
                </a:lnTo>
                <a:lnTo>
                  <a:pt x="155623" y="61558"/>
                </a:lnTo>
                <a:lnTo>
                  <a:pt x="141685" y="54589"/>
                </a:lnTo>
                <a:lnTo>
                  <a:pt x="125440" y="47620"/>
                </a:lnTo>
                <a:lnTo>
                  <a:pt x="108018" y="40651"/>
                </a:lnTo>
                <a:lnTo>
                  <a:pt x="91757" y="37167"/>
                </a:lnTo>
                <a:lnTo>
                  <a:pt x="76658" y="36005"/>
                </a:lnTo>
                <a:lnTo>
                  <a:pt x="51105" y="36005"/>
                </a:lnTo>
                <a:lnTo>
                  <a:pt x="40652" y="33682"/>
                </a:lnTo>
                <a:lnTo>
                  <a:pt x="31360" y="29037"/>
                </a:lnTo>
                <a:lnTo>
                  <a:pt x="23229" y="24391"/>
                </a:lnTo>
                <a:lnTo>
                  <a:pt x="15099" y="17422"/>
                </a:lnTo>
                <a:lnTo>
                  <a:pt x="6968" y="9291"/>
                </a:lnTo>
                <a:lnTo>
                  <a:pt x="0" y="0"/>
                </a:lnTo>
                <a:lnTo>
                  <a:pt x="0" y="1161"/>
                </a:lnTo>
                <a:lnTo>
                  <a:pt x="1161" y="4645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1" name="object 121"/>
          <p:cNvSpPr/>
          <p:nvPr/>
        </p:nvSpPr>
        <p:spPr>
          <a:xfrm>
            <a:off x="7130626" y="4687547"/>
            <a:ext cx="62720" cy="148653"/>
          </a:xfrm>
          <a:custGeom>
            <a:avLst/>
            <a:gdLst/>
            <a:ahLst/>
            <a:cxnLst/>
            <a:rect l="l" t="t" r="r" b="b"/>
            <a:pathLst>
              <a:path w="62720" h="148653">
                <a:moveTo>
                  <a:pt x="9291" y="20906"/>
                </a:moveTo>
                <a:lnTo>
                  <a:pt x="18583" y="42974"/>
                </a:lnTo>
                <a:lnTo>
                  <a:pt x="29037" y="68527"/>
                </a:lnTo>
                <a:lnTo>
                  <a:pt x="40652" y="95241"/>
                </a:lnTo>
                <a:lnTo>
                  <a:pt x="49943" y="119616"/>
                </a:lnTo>
                <a:lnTo>
                  <a:pt x="58074" y="138200"/>
                </a:lnTo>
                <a:lnTo>
                  <a:pt x="61558" y="148653"/>
                </a:lnTo>
                <a:lnTo>
                  <a:pt x="62720" y="148653"/>
                </a:lnTo>
                <a:lnTo>
                  <a:pt x="61558" y="137038"/>
                </a:lnTo>
                <a:lnTo>
                  <a:pt x="59235" y="118454"/>
                </a:lnTo>
                <a:lnTo>
                  <a:pt x="53428" y="95241"/>
                </a:lnTo>
                <a:lnTo>
                  <a:pt x="45297" y="68527"/>
                </a:lnTo>
                <a:lnTo>
                  <a:pt x="34844" y="42974"/>
                </a:lnTo>
                <a:lnTo>
                  <a:pt x="19745" y="18583"/>
                </a:lnTo>
                <a:lnTo>
                  <a:pt x="0" y="0"/>
                </a:lnTo>
                <a:lnTo>
                  <a:pt x="2322" y="5807"/>
                </a:lnTo>
                <a:lnTo>
                  <a:pt x="9291" y="20906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2" name="object 122"/>
          <p:cNvSpPr/>
          <p:nvPr/>
        </p:nvSpPr>
        <p:spPr>
          <a:xfrm>
            <a:off x="7171278" y="4819939"/>
            <a:ext cx="615507" cy="119632"/>
          </a:xfrm>
          <a:custGeom>
            <a:avLst/>
            <a:gdLst/>
            <a:ahLst/>
            <a:cxnLst/>
            <a:rect l="l" t="t" r="r" b="b"/>
            <a:pathLst>
              <a:path w="615507" h="119632">
                <a:moveTo>
                  <a:pt x="65027" y="6968"/>
                </a:moveTo>
                <a:lnTo>
                  <a:pt x="127747" y="16260"/>
                </a:lnTo>
                <a:lnTo>
                  <a:pt x="188128" y="24391"/>
                </a:lnTo>
                <a:lnTo>
                  <a:pt x="245041" y="34844"/>
                </a:lnTo>
                <a:lnTo>
                  <a:pt x="299631" y="44136"/>
                </a:lnTo>
                <a:lnTo>
                  <a:pt x="350720" y="54592"/>
                </a:lnTo>
                <a:lnTo>
                  <a:pt x="397180" y="63884"/>
                </a:lnTo>
                <a:lnTo>
                  <a:pt x="440139" y="73176"/>
                </a:lnTo>
                <a:lnTo>
                  <a:pt x="479629" y="82468"/>
                </a:lnTo>
                <a:lnTo>
                  <a:pt x="514474" y="91758"/>
                </a:lnTo>
                <a:lnTo>
                  <a:pt x="544672" y="99888"/>
                </a:lnTo>
                <a:lnTo>
                  <a:pt x="569064" y="105696"/>
                </a:lnTo>
                <a:lnTo>
                  <a:pt x="588793" y="111502"/>
                </a:lnTo>
                <a:lnTo>
                  <a:pt x="603892" y="116148"/>
                </a:lnTo>
                <a:lnTo>
                  <a:pt x="612022" y="118471"/>
                </a:lnTo>
                <a:lnTo>
                  <a:pt x="563256" y="97566"/>
                </a:lnTo>
                <a:lnTo>
                  <a:pt x="510989" y="78983"/>
                </a:lnTo>
                <a:lnTo>
                  <a:pt x="457561" y="62723"/>
                </a:lnTo>
                <a:lnTo>
                  <a:pt x="404149" y="48787"/>
                </a:lnTo>
                <a:lnTo>
                  <a:pt x="351882" y="37167"/>
                </a:lnTo>
                <a:lnTo>
                  <a:pt x="300776" y="27875"/>
                </a:lnTo>
                <a:lnTo>
                  <a:pt x="252010" y="19745"/>
                </a:lnTo>
                <a:lnTo>
                  <a:pt x="205550" y="13937"/>
                </a:lnTo>
                <a:lnTo>
                  <a:pt x="162575" y="9291"/>
                </a:lnTo>
                <a:lnTo>
                  <a:pt x="123101" y="5807"/>
                </a:lnTo>
                <a:lnTo>
                  <a:pt x="88256" y="3484"/>
                </a:lnTo>
                <a:lnTo>
                  <a:pt x="58058" y="1161"/>
                </a:lnTo>
                <a:lnTo>
                  <a:pt x="33666" y="0"/>
                </a:lnTo>
                <a:lnTo>
                  <a:pt x="0" y="0"/>
                </a:lnTo>
                <a:lnTo>
                  <a:pt x="65027" y="6968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3" name="object 123"/>
          <p:cNvSpPr/>
          <p:nvPr/>
        </p:nvSpPr>
        <p:spPr>
          <a:xfrm>
            <a:off x="7702013" y="4833877"/>
            <a:ext cx="188128" cy="44139"/>
          </a:xfrm>
          <a:custGeom>
            <a:avLst/>
            <a:gdLst/>
            <a:ahLst/>
            <a:cxnLst/>
            <a:rect l="l" t="t" r="r" b="b"/>
            <a:pathLst>
              <a:path w="188128" h="44139">
                <a:moveTo>
                  <a:pt x="188128" y="44139"/>
                </a:moveTo>
                <a:lnTo>
                  <a:pt x="168399" y="34849"/>
                </a:lnTo>
                <a:lnTo>
                  <a:pt x="149815" y="26714"/>
                </a:lnTo>
                <a:lnTo>
                  <a:pt x="132393" y="19745"/>
                </a:lnTo>
                <a:lnTo>
                  <a:pt x="114971" y="13937"/>
                </a:lnTo>
                <a:lnTo>
                  <a:pt x="98710" y="9291"/>
                </a:lnTo>
                <a:lnTo>
                  <a:pt x="82449" y="5807"/>
                </a:lnTo>
                <a:lnTo>
                  <a:pt x="68511" y="3484"/>
                </a:lnTo>
                <a:lnTo>
                  <a:pt x="54573" y="1161"/>
                </a:lnTo>
                <a:lnTo>
                  <a:pt x="42975" y="1161"/>
                </a:lnTo>
                <a:lnTo>
                  <a:pt x="32521" y="0"/>
                </a:lnTo>
                <a:lnTo>
                  <a:pt x="8130" y="0"/>
                </a:lnTo>
                <a:lnTo>
                  <a:pt x="3484" y="1161"/>
                </a:lnTo>
                <a:lnTo>
                  <a:pt x="0" y="1161"/>
                </a:lnTo>
                <a:lnTo>
                  <a:pt x="188128" y="44139"/>
                </a:lnTo>
                <a:close/>
              </a:path>
            </a:pathLst>
          </a:custGeom>
          <a:solidFill>
            <a:srgbClr val="13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59740" y="1386885"/>
            <a:ext cx="7498212" cy="35907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6334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o: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  <a:p>
            <a:pPr marL="316245" marR="3720590" algn="ctr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enal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nto: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lar</a:t>
            </a:r>
            <a:r>
              <a:rPr dirty="0" smtClean="0" sz="2800" spc="-9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ridí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28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s:</a:t>
            </a:r>
            <a:endParaRPr sz="28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70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higiene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mentação.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Coz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verduras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inger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las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Ferv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ág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er.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Disp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sição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excretas.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5086254"/>
            <a:ext cx="6204068" cy="6959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mãos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menta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endParaRPr sz="2400">
              <a:latin typeface="Arial"/>
              <a:cs typeface="Arial"/>
            </a:endParaRPr>
          </a:p>
          <a:p>
            <a:pPr marL="299516" marR="45737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rinas.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34606" y="5086254"/>
            <a:ext cx="130556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ois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53886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Anc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162800" y="3276600"/>
            <a:ext cx="1935226" cy="266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74040" y="1005885"/>
            <a:ext cx="4583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Aspe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tos</a:t>
            </a:r>
            <a:r>
              <a:rPr dirty="0" smtClean="0" sz="2800" spc="-8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epidemiológicos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1140" y="15180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4040" y="1517949"/>
            <a:ext cx="6779960" cy="1319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eo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Trichuris</a:t>
            </a:r>
            <a:r>
              <a:rPr dirty="0" smtClean="0" sz="2800" spc="14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tr</a:t>
            </a:r>
            <a:r>
              <a:rPr dirty="0" smtClean="0" sz="2800" spc="4" b="1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chiuri</a:t>
            </a:r>
            <a:r>
              <a:rPr dirty="0" smtClean="0" sz="2800" spc="14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colón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140" y="24572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4040" y="2883834"/>
            <a:ext cx="98769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co.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81216" y="2883834"/>
            <a:ext cx="5633012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Milha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9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minados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4040" y="3310808"/>
            <a:ext cx="6573201" cy="2770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inge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7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lodem</a:t>
            </a:r>
            <a:r>
              <a:rPr dirty="0" smtClean="0" sz="2800" spc="-8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eno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liber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ando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273337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por</a:t>
            </a:r>
            <a:r>
              <a:rPr dirty="0" smtClean="0" sz="2800" spc="-3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muitos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anos.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676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nsmiss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ipicamente</a:t>
            </a:r>
            <a:r>
              <a:rPr dirty="0" smtClean="0" sz="2800" spc="1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25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oral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140" y="3823004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4762169"/>
            <a:ext cx="241295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140" y="5700960"/>
            <a:ext cx="24148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025017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urí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85719" y="1166622"/>
            <a:ext cx="1040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1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1" name="object 1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6957533" y="4302610"/>
            <a:ext cx="2098711" cy="1847119"/>
          </a:xfrm>
          <a:custGeom>
            <a:avLst/>
            <a:gdLst/>
            <a:ahLst/>
            <a:cxnLst/>
            <a:rect l="l" t="t" r="r" b="b"/>
            <a:pathLst>
              <a:path w="2098711" h="1847119">
                <a:moveTo>
                  <a:pt x="342902" y="1767095"/>
                </a:moveTo>
                <a:lnTo>
                  <a:pt x="399327" y="1795206"/>
                </a:lnTo>
                <a:lnTo>
                  <a:pt x="460091" y="1816838"/>
                </a:lnTo>
                <a:lnTo>
                  <a:pt x="521954" y="1833061"/>
                </a:lnTo>
                <a:lnTo>
                  <a:pt x="587055" y="1843876"/>
                </a:lnTo>
                <a:lnTo>
                  <a:pt x="654325" y="1847119"/>
                </a:lnTo>
                <a:lnTo>
                  <a:pt x="669524" y="1847119"/>
                </a:lnTo>
                <a:lnTo>
                  <a:pt x="686891" y="1846038"/>
                </a:lnTo>
                <a:lnTo>
                  <a:pt x="705328" y="1846038"/>
                </a:lnTo>
                <a:lnTo>
                  <a:pt x="724864" y="1843876"/>
                </a:lnTo>
                <a:lnTo>
                  <a:pt x="746570" y="1842793"/>
                </a:lnTo>
                <a:lnTo>
                  <a:pt x="768275" y="1840631"/>
                </a:lnTo>
                <a:lnTo>
                  <a:pt x="792150" y="1839549"/>
                </a:lnTo>
                <a:lnTo>
                  <a:pt x="817094" y="1837386"/>
                </a:lnTo>
                <a:lnTo>
                  <a:pt x="842053" y="1834142"/>
                </a:lnTo>
                <a:lnTo>
                  <a:pt x="868096" y="1831979"/>
                </a:lnTo>
                <a:lnTo>
                  <a:pt x="895224" y="1829816"/>
                </a:lnTo>
                <a:lnTo>
                  <a:pt x="922352" y="1826571"/>
                </a:lnTo>
                <a:lnTo>
                  <a:pt x="950565" y="1823328"/>
                </a:lnTo>
                <a:lnTo>
                  <a:pt x="977693" y="1821164"/>
                </a:lnTo>
                <a:lnTo>
                  <a:pt x="1005906" y="1817919"/>
                </a:lnTo>
                <a:lnTo>
                  <a:pt x="1034133" y="1814675"/>
                </a:lnTo>
                <a:lnTo>
                  <a:pt x="1062346" y="1811431"/>
                </a:lnTo>
                <a:lnTo>
                  <a:pt x="1089474" y="1808187"/>
                </a:lnTo>
                <a:lnTo>
                  <a:pt x="1117687" y="1806023"/>
                </a:lnTo>
                <a:lnTo>
                  <a:pt x="1143730" y="1802780"/>
                </a:lnTo>
                <a:lnTo>
                  <a:pt x="1170858" y="1799535"/>
                </a:lnTo>
                <a:lnTo>
                  <a:pt x="1195817" y="1797371"/>
                </a:lnTo>
                <a:lnTo>
                  <a:pt x="1220761" y="1795206"/>
                </a:lnTo>
                <a:lnTo>
                  <a:pt x="1244636" y="1791969"/>
                </a:lnTo>
                <a:lnTo>
                  <a:pt x="1267426" y="1789801"/>
                </a:lnTo>
                <a:lnTo>
                  <a:pt x="1289131" y="1788717"/>
                </a:lnTo>
                <a:lnTo>
                  <a:pt x="1309752" y="1786564"/>
                </a:lnTo>
                <a:lnTo>
                  <a:pt x="1328189" y="1785480"/>
                </a:lnTo>
                <a:lnTo>
                  <a:pt x="1345556" y="1783311"/>
                </a:lnTo>
                <a:lnTo>
                  <a:pt x="1361839" y="1783311"/>
                </a:lnTo>
                <a:lnTo>
                  <a:pt x="1375938" y="1782227"/>
                </a:lnTo>
                <a:lnTo>
                  <a:pt x="1387883" y="1782227"/>
                </a:lnTo>
                <a:lnTo>
                  <a:pt x="1424772" y="1781143"/>
                </a:lnTo>
                <a:lnTo>
                  <a:pt x="1460576" y="1778990"/>
                </a:lnTo>
                <a:lnTo>
                  <a:pt x="1496350" y="1774654"/>
                </a:lnTo>
                <a:lnTo>
                  <a:pt x="1531145" y="1768179"/>
                </a:lnTo>
                <a:lnTo>
                  <a:pt x="1565789" y="1760606"/>
                </a:lnTo>
                <a:lnTo>
                  <a:pt x="1599530" y="1750864"/>
                </a:lnTo>
                <a:lnTo>
                  <a:pt x="1632066" y="1740053"/>
                </a:lnTo>
                <a:lnTo>
                  <a:pt x="1664601" y="1727074"/>
                </a:lnTo>
                <a:lnTo>
                  <a:pt x="1696083" y="1713011"/>
                </a:lnTo>
                <a:lnTo>
                  <a:pt x="1726509" y="1697879"/>
                </a:lnTo>
                <a:lnTo>
                  <a:pt x="1756786" y="1680579"/>
                </a:lnTo>
                <a:lnTo>
                  <a:pt x="1785104" y="1662195"/>
                </a:lnTo>
                <a:lnTo>
                  <a:pt x="1813271" y="1642726"/>
                </a:lnTo>
                <a:lnTo>
                  <a:pt x="1840384" y="1622174"/>
                </a:lnTo>
                <a:lnTo>
                  <a:pt x="1866443" y="1600537"/>
                </a:lnTo>
                <a:lnTo>
                  <a:pt x="1890242" y="1576747"/>
                </a:lnTo>
                <a:lnTo>
                  <a:pt x="1914192" y="1552957"/>
                </a:lnTo>
                <a:lnTo>
                  <a:pt x="1936936" y="1527000"/>
                </a:lnTo>
                <a:lnTo>
                  <a:pt x="1957572" y="1501042"/>
                </a:lnTo>
                <a:lnTo>
                  <a:pt x="1977154" y="1472931"/>
                </a:lnTo>
                <a:lnTo>
                  <a:pt x="1995531" y="1444804"/>
                </a:lnTo>
                <a:lnTo>
                  <a:pt x="2012853" y="1415609"/>
                </a:lnTo>
                <a:lnTo>
                  <a:pt x="2028066" y="1385330"/>
                </a:lnTo>
                <a:lnTo>
                  <a:pt x="2043280" y="1353967"/>
                </a:lnTo>
                <a:lnTo>
                  <a:pt x="2055179" y="1322604"/>
                </a:lnTo>
                <a:lnTo>
                  <a:pt x="2067229" y="1290156"/>
                </a:lnTo>
                <a:lnTo>
                  <a:pt x="2075815" y="1256640"/>
                </a:lnTo>
                <a:lnTo>
                  <a:pt x="2084552" y="1223108"/>
                </a:lnTo>
                <a:lnTo>
                  <a:pt x="2089974" y="1188508"/>
                </a:lnTo>
                <a:lnTo>
                  <a:pt x="2095397" y="1152808"/>
                </a:lnTo>
                <a:lnTo>
                  <a:pt x="2097506" y="1117123"/>
                </a:lnTo>
                <a:lnTo>
                  <a:pt x="2098711" y="1081439"/>
                </a:lnTo>
                <a:lnTo>
                  <a:pt x="2096451" y="1027370"/>
                </a:lnTo>
                <a:lnTo>
                  <a:pt x="2089974" y="974370"/>
                </a:lnTo>
                <a:lnTo>
                  <a:pt x="2080183" y="922454"/>
                </a:lnTo>
                <a:lnTo>
                  <a:pt x="2067229" y="872706"/>
                </a:lnTo>
                <a:lnTo>
                  <a:pt x="2049757" y="824043"/>
                </a:lnTo>
                <a:lnTo>
                  <a:pt x="2028066" y="776463"/>
                </a:lnTo>
                <a:lnTo>
                  <a:pt x="2004267" y="732121"/>
                </a:lnTo>
                <a:lnTo>
                  <a:pt x="1977154" y="688863"/>
                </a:lnTo>
                <a:lnTo>
                  <a:pt x="1946727" y="647758"/>
                </a:lnTo>
                <a:lnTo>
                  <a:pt x="1914192" y="608836"/>
                </a:lnTo>
                <a:lnTo>
                  <a:pt x="1878342" y="573136"/>
                </a:lnTo>
                <a:lnTo>
                  <a:pt x="1839330" y="539620"/>
                </a:lnTo>
                <a:lnTo>
                  <a:pt x="1799112" y="509341"/>
                </a:lnTo>
                <a:lnTo>
                  <a:pt x="1755731" y="481215"/>
                </a:lnTo>
                <a:lnTo>
                  <a:pt x="1710091" y="456341"/>
                </a:lnTo>
                <a:lnTo>
                  <a:pt x="1663547" y="434689"/>
                </a:lnTo>
                <a:lnTo>
                  <a:pt x="1656919" y="389218"/>
                </a:lnTo>
                <a:lnTo>
                  <a:pt x="1645020" y="346005"/>
                </a:lnTo>
                <a:lnTo>
                  <a:pt x="1628752" y="303846"/>
                </a:lnTo>
                <a:lnTo>
                  <a:pt x="1608116" y="263795"/>
                </a:lnTo>
                <a:lnTo>
                  <a:pt x="1583262" y="226002"/>
                </a:lnTo>
                <a:lnTo>
                  <a:pt x="1554944" y="190317"/>
                </a:lnTo>
                <a:lnTo>
                  <a:pt x="1522409" y="156741"/>
                </a:lnTo>
                <a:lnTo>
                  <a:pt x="1487764" y="126477"/>
                </a:lnTo>
                <a:lnTo>
                  <a:pt x="1448646" y="98320"/>
                </a:lnTo>
                <a:lnTo>
                  <a:pt x="1407404" y="73477"/>
                </a:lnTo>
                <a:lnTo>
                  <a:pt x="1362924" y="51945"/>
                </a:lnTo>
                <a:lnTo>
                  <a:pt x="1317344" y="33426"/>
                </a:lnTo>
                <a:lnTo>
                  <a:pt x="1268510" y="19423"/>
                </a:lnTo>
                <a:lnTo>
                  <a:pt x="1217508" y="8582"/>
                </a:lnTo>
                <a:lnTo>
                  <a:pt x="1165421" y="2107"/>
                </a:lnTo>
                <a:lnTo>
                  <a:pt x="1111164" y="0"/>
                </a:lnTo>
                <a:lnTo>
                  <a:pt x="1054739" y="2107"/>
                </a:lnTo>
                <a:lnTo>
                  <a:pt x="999399" y="9636"/>
                </a:lnTo>
                <a:lnTo>
                  <a:pt x="946227" y="21531"/>
                </a:lnTo>
                <a:lnTo>
                  <a:pt x="895224" y="37792"/>
                </a:lnTo>
                <a:lnTo>
                  <a:pt x="847490" y="57215"/>
                </a:lnTo>
                <a:lnTo>
                  <a:pt x="800826" y="81005"/>
                </a:lnTo>
                <a:lnTo>
                  <a:pt x="758500" y="108107"/>
                </a:lnTo>
                <a:lnTo>
                  <a:pt x="719442" y="139425"/>
                </a:lnTo>
                <a:lnTo>
                  <a:pt x="683637" y="173002"/>
                </a:lnTo>
                <a:lnTo>
                  <a:pt x="651072" y="209741"/>
                </a:lnTo>
                <a:lnTo>
                  <a:pt x="623944" y="248738"/>
                </a:lnTo>
                <a:lnTo>
                  <a:pt x="600069" y="289843"/>
                </a:lnTo>
                <a:lnTo>
                  <a:pt x="581632" y="334110"/>
                </a:lnTo>
                <a:lnTo>
                  <a:pt x="567518" y="379581"/>
                </a:lnTo>
                <a:lnTo>
                  <a:pt x="559927" y="426107"/>
                </a:lnTo>
                <a:lnTo>
                  <a:pt x="556673" y="474725"/>
                </a:lnTo>
                <a:lnTo>
                  <a:pt x="556673" y="486620"/>
                </a:lnTo>
                <a:lnTo>
                  <a:pt x="557758" y="498515"/>
                </a:lnTo>
                <a:lnTo>
                  <a:pt x="558842" y="510425"/>
                </a:lnTo>
                <a:lnTo>
                  <a:pt x="559927" y="522320"/>
                </a:lnTo>
                <a:lnTo>
                  <a:pt x="501333" y="534215"/>
                </a:lnTo>
                <a:lnTo>
                  <a:pt x="444907" y="550431"/>
                </a:lnTo>
                <a:lnTo>
                  <a:pt x="390651" y="572067"/>
                </a:lnTo>
                <a:lnTo>
                  <a:pt x="338564" y="598010"/>
                </a:lnTo>
                <a:lnTo>
                  <a:pt x="289731" y="628305"/>
                </a:lnTo>
                <a:lnTo>
                  <a:pt x="243066" y="662905"/>
                </a:lnTo>
                <a:lnTo>
                  <a:pt x="200755" y="701842"/>
                </a:lnTo>
                <a:lnTo>
                  <a:pt x="161682" y="744016"/>
                </a:lnTo>
                <a:lnTo>
                  <a:pt x="125875" y="789442"/>
                </a:lnTo>
                <a:lnTo>
                  <a:pt x="93321" y="838106"/>
                </a:lnTo>
                <a:lnTo>
                  <a:pt x="66193" y="888938"/>
                </a:lnTo>
                <a:lnTo>
                  <a:pt x="43404" y="944091"/>
                </a:lnTo>
                <a:lnTo>
                  <a:pt x="24957" y="1000328"/>
                </a:lnTo>
                <a:lnTo>
                  <a:pt x="10851" y="1058718"/>
                </a:lnTo>
                <a:lnTo>
                  <a:pt x="3255" y="1119292"/>
                </a:lnTo>
                <a:lnTo>
                  <a:pt x="0" y="1180934"/>
                </a:lnTo>
                <a:lnTo>
                  <a:pt x="3255" y="1249066"/>
                </a:lnTo>
                <a:lnTo>
                  <a:pt x="13021" y="1315030"/>
                </a:lnTo>
                <a:lnTo>
                  <a:pt x="29298" y="1378841"/>
                </a:lnTo>
                <a:lnTo>
                  <a:pt x="51001" y="1440483"/>
                </a:lnTo>
                <a:lnTo>
                  <a:pt x="79215" y="1498888"/>
                </a:lnTo>
                <a:lnTo>
                  <a:pt x="111768" y="1552957"/>
                </a:lnTo>
                <a:lnTo>
                  <a:pt x="149752" y="1604873"/>
                </a:lnTo>
                <a:lnTo>
                  <a:pt x="192064" y="1651369"/>
                </a:lnTo>
                <a:lnTo>
                  <a:pt x="237644" y="1694627"/>
                </a:lnTo>
                <a:lnTo>
                  <a:pt x="288646" y="1733564"/>
                </a:lnTo>
                <a:lnTo>
                  <a:pt x="342902" y="1767095"/>
                </a:lnTo>
                <a:close/>
              </a:path>
            </a:pathLst>
          </a:custGeom>
          <a:solidFill>
            <a:srgbClr val="C1ECF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6932576" y="5924777"/>
            <a:ext cx="2151869" cy="320122"/>
          </a:xfrm>
          <a:custGeom>
            <a:avLst/>
            <a:gdLst/>
            <a:ahLst/>
            <a:cxnLst/>
            <a:rect l="l" t="t" r="r" b="b"/>
            <a:pathLst>
              <a:path w="2151869" h="320122">
                <a:moveTo>
                  <a:pt x="0" y="320122"/>
                </a:moveTo>
                <a:lnTo>
                  <a:pt x="2151869" y="320122"/>
                </a:lnTo>
                <a:lnTo>
                  <a:pt x="2151869" y="0"/>
                </a:lnTo>
                <a:lnTo>
                  <a:pt x="0" y="0"/>
                </a:lnTo>
                <a:lnTo>
                  <a:pt x="0" y="320122"/>
                </a:lnTo>
                <a:close/>
              </a:path>
            </a:pathLst>
          </a:custGeom>
          <a:solidFill>
            <a:srgbClr val="ACEC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240757" y="4395585"/>
            <a:ext cx="654327" cy="838136"/>
          </a:xfrm>
          <a:custGeom>
            <a:avLst/>
            <a:gdLst/>
            <a:ahLst/>
            <a:cxnLst/>
            <a:rect l="l" t="t" r="r" b="b"/>
            <a:pathLst>
              <a:path w="654327" h="838136">
                <a:moveTo>
                  <a:pt x="0" y="838136"/>
                </a:moveTo>
                <a:lnTo>
                  <a:pt x="654327" y="838136"/>
                </a:lnTo>
                <a:lnTo>
                  <a:pt x="654327" y="0"/>
                </a:lnTo>
                <a:lnTo>
                  <a:pt x="0" y="0"/>
                </a:lnTo>
                <a:lnTo>
                  <a:pt x="0" y="838136"/>
                </a:lnTo>
                <a:close/>
              </a:path>
            </a:pathLst>
          </a:custGeom>
          <a:solidFill>
            <a:srgbClr val="FFFFDD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560872" y="4693032"/>
            <a:ext cx="294055" cy="373062"/>
          </a:xfrm>
          <a:custGeom>
            <a:avLst/>
            <a:gdLst/>
            <a:ahLst/>
            <a:cxnLst/>
            <a:rect l="l" t="t" r="r" b="b"/>
            <a:pathLst>
              <a:path w="294055" h="373062">
                <a:moveTo>
                  <a:pt x="194234" y="0"/>
                </a:moveTo>
                <a:lnTo>
                  <a:pt x="50987" y="21531"/>
                </a:lnTo>
                <a:lnTo>
                  <a:pt x="47733" y="29210"/>
                </a:lnTo>
                <a:lnTo>
                  <a:pt x="43395" y="39900"/>
                </a:lnTo>
                <a:lnTo>
                  <a:pt x="39057" y="52939"/>
                </a:lnTo>
                <a:lnTo>
                  <a:pt x="35804" y="64834"/>
                </a:lnTo>
                <a:lnTo>
                  <a:pt x="35804" y="81065"/>
                </a:lnTo>
                <a:lnTo>
                  <a:pt x="39057" y="101603"/>
                </a:lnTo>
                <a:lnTo>
                  <a:pt x="43395" y="120002"/>
                </a:lnTo>
                <a:lnTo>
                  <a:pt x="45564" y="127561"/>
                </a:lnTo>
                <a:lnTo>
                  <a:pt x="43395" y="130813"/>
                </a:lnTo>
                <a:lnTo>
                  <a:pt x="40142" y="138387"/>
                </a:lnTo>
                <a:lnTo>
                  <a:pt x="33635" y="149197"/>
                </a:lnTo>
                <a:lnTo>
                  <a:pt x="27128" y="163260"/>
                </a:lnTo>
                <a:lnTo>
                  <a:pt x="19521" y="177308"/>
                </a:lnTo>
                <a:lnTo>
                  <a:pt x="13014" y="191371"/>
                </a:lnTo>
                <a:lnTo>
                  <a:pt x="9760" y="204350"/>
                </a:lnTo>
                <a:lnTo>
                  <a:pt x="7591" y="215161"/>
                </a:lnTo>
                <a:lnTo>
                  <a:pt x="6507" y="242203"/>
                </a:lnTo>
                <a:lnTo>
                  <a:pt x="4338" y="281140"/>
                </a:lnTo>
                <a:lnTo>
                  <a:pt x="1084" y="314656"/>
                </a:lnTo>
                <a:lnTo>
                  <a:pt x="0" y="329804"/>
                </a:lnTo>
                <a:lnTo>
                  <a:pt x="160584" y="362251"/>
                </a:lnTo>
                <a:lnTo>
                  <a:pt x="162768" y="363320"/>
                </a:lnTo>
                <a:lnTo>
                  <a:pt x="167106" y="364404"/>
                </a:lnTo>
                <a:lnTo>
                  <a:pt x="173613" y="366572"/>
                </a:lnTo>
                <a:lnTo>
                  <a:pt x="181205" y="368740"/>
                </a:lnTo>
                <a:lnTo>
                  <a:pt x="189896" y="370894"/>
                </a:lnTo>
                <a:lnTo>
                  <a:pt x="198572" y="371978"/>
                </a:lnTo>
                <a:lnTo>
                  <a:pt x="206164" y="373062"/>
                </a:lnTo>
                <a:lnTo>
                  <a:pt x="211586" y="373062"/>
                </a:lnTo>
                <a:lnTo>
                  <a:pt x="218109" y="370894"/>
                </a:lnTo>
                <a:lnTo>
                  <a:pt x="226785" y="366572"/>
                </a:lnTo>
                <a:lnTo>
                  <a:pt x="236545" y="360083"/>
                </a:lnTo>
                <a:lnTo>
                  <a:pt x="247406" y="353593"/>
                </a:lnTo>
                <a:lnTo>
                  <a:pt x="258251" y="348188"/>
                </a:lnTo>
                <a:lnTo>
                  <a:pt x="265843" y="342783"/>
                </a:lnTo>
                <a:lnTo>
                  <a:pt x="272365" y="338446"/>
                </a:lnTo>
                <a:lnTo>
                  <a:pt x="274534" y="337377"/>
                </a:lnTo>
                <a:lnTo>
                  <a:pt x="277787" y="297356"/>
                </a:lnTo>
                <a:lnTo>
                  <a:pt x="284294" y="208672"/>
                </a:lnTo>
                <a:lnTo>
                  <a:pt x="290802" y="118918"/>
                </a:lnTo>
                <a:lnTo>
                  <a:pt x="294055" y="74576"/>
                </a:lnTo>
                <a:lnTo>
                  <a:pt x="289717" y="69170"/>
                </a:lnTo>
                <a:lnTo>
                  <a:pt x="278872" y="59429"/>
                </a:lnTo>
                <a:lnTo>
                  <a:pt x="262589" y="47579"/>
                </a:lnTo>
                <a:lnTo>
                  <a:pt x="244152" y="34630"/>
                </a:lnTo>
                <a:lnTo>
                  <a:pt x="225700" y="21531"/>
                </a:lnTo>
                <a:lnTo>
                  <a:pt x="209417" y="10840"/>
                </a:lnTo>
                <a:lnTo>
                  <a:pt x="198572" y="3161"/>
                </a:lnTo>
                <a:lnTo>
                  <a:pt x="194234" y="0"/>
                </a:lnTo>
                <a:close/>
              </a:path>
            </a:pathLst>
          </a:custGeom>
          <a:solidFill>
            <a:srgbClr val="ECE4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621635" y="4619405"/>
            <a:ext cx="273449" cy="439116"/>
          </a:xfrm>
          <a:custGeom>
            <a:avLst/>
            <a:gdLst/>
            <a:ahLst/>
            <a:cxnLst/>
            <a:rect l="l" t="t" r="r" b="b"/>
            <a:pathLst>
              <a:path w="273449" h="439116">
                <a:moveTo>
                  <a:pt x="128048" y="33576"/>
                </a:moveTo>
                <a:lnTo>
                  <a:pt x="0" y="93051"/>
                </a:lnTo>
                <a:lnTo>
                  <a:pt x="30381" y="93051"/>
                </a:lnTo>
                <a:lnTo>
                  <a:pt x="48833" y="94104"/>
                </a:lnTo>
                <a:lnTo>
                  <a:pt x="67270" y="94104"/>
                </a:lnTo>
                <a:lnTo>
                  <a:pt x="83553" y="95158"/>
                </a:lnTo>
                <a:lnTo>
                  <a:pt x="96567" y="96363"/>
                </a:lnTo>
                <a:lnTo>
                  <a:pt x="103089" y="98471"/>
                </a:lnTo>
                <a:lnTo>
                  <a:pt x="108512" y="100579"/>
                </a:lnTo>
                <a:lnTo>
                  <a:pt x="117188" y="103891"/>
                </a:lnTo>
                <a:lnTo>
                  <a:pt x="128048" y="109312"/>
                </a:lnTo>
                <a:lnTo>
                  <a:pt x="139978" y="114732"/>
                </a:lnTo>
                <a:lnTo>
                  <a:pt x="152992" y="120153"/>
                </a:lnTo>
                <a:lnTo>
                  <a:pt x="166022" y="126567"/>
                </a:lnTo>
                <a:lnTo>
                  <a:pt x="175782" y="133056"/>
                </a:lnTo>
                <a:lnTo>
                  <a:pt x="183389" y="138462"/>
                </a:lnTo>
                <a:lnTo>
                  <a:pt x="193150" y="152525"/>
                </a:lnTo>
                <a:lnTo>
                  <a:pt x="198572" y="167672"/>
                </a:lnTo>
                <a:lnTo>
                  <a:pt x="201826" y="180651"/>
                </a:lnTo>
                <a:lnTo>
                  <a:pt x="202910" y="186056"/>
                </a:lnTo>
                <a:lnTo>
                  <a:pt x="181220" y="263915"/>
                </a:lnTo>
                <a:lnTo>
                  <a:pt x="182304" y="270405"/>
                </a:lnTo>
                <a:lnTo>
                  <a:pt x="185558" y="285552"/>
                </a:lnTo>
                <a:lnTo>
                  <a:pt x="190981" y="302852"/>
                </a:lnTo>
                <a:lnTo>
                  <a:pt x="196403" y="315831"/>
                </a:lnTo>
                <a:lnTo>
                  <a:pt x="199657" y="335299"/>
                </a:lnTo>
                <a:lnTo>
                  <a:pt x="200741" y="364494"/>
                </a:lnTo>
                <a:lnTo>
                  <a:pt x="199657" y="392621"/>
                </a:lnTo>
                <a:lnTo>
                  <a:pt x="198572" y="408837"/>
                </a:lnTo>
                <a:lnTo>
                  <a:pt x="195319" y="416410"/>
                </a:lnTo>
                <a:lnTo>
                  <a:pt x="188811" y="427221"/>
                </a:lnTo>
                <a:lnTo>
                  <a:pt x="183389" y="435879"/>
                </a:lnTo>
                <a:lnTo>
                  <a:pt x="181220" y="439116"/>
                </a:lnTo>
                <a:lnTo>
                  <a:pt x="273449" y="388284"/>
                </a:lnTo>
                <a:lnTo>
                  <a:pt x="253913" y="0"/>
                </a:lnTo>
                <a:lnTo>
                  <a:pt x="128048" y="33576"/>
                </a:lnTo>
                <a:close/>
              </a:path>
            </a:pathLst>
          </a:custGeom>
          <a:solidFill>
            <a:srgbClr val="BBA271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854927" y="4432399"/>
            <a:ext cx="605433" cy="506073"/>
          </a:xfrm>
          <a:custGeom>
            <a:avLst/>
            <a:gdLst/>
            <a:ahLst/>
            <a:cxnLst/>
            <a:rect l="l" t="t" r="r" b="b"/>
            <a:pathLst>
              <a:path w="605433" h="506073">
                <a:moveTo>
                  <a:pt x="123710" y="82210"/>
                </a:moveTo>
                <a:lnTo>
                  <a:pt x="40157" y="147104"/>
                </a:lnTo>
                <a:lnTo>
                  <a:pt x="39072" y="150266"/>
                </a:lnTo>
                <a:lnTo>
                  <a:pt x="34734" y="158999"/>
                </a:lnTo>
                <a:lnTo>
                  <a:pt x="28212" y="170894"/>
                </a:lnTo>
                <a:lnTo>
                  <a:pt x="21705" y="184897"/>
                </a:lnTo>
                <a:lnTo>
                  <a:pt x="14113" y="198900"/>
                </a:lnTo>
                <a:lnTo>
                  <a:pt x="7606" y="211849"/>
                </a:lnTo>
                <a:lnTo>
                  <a:pt x="2184" y="221636"/>
                </a:lnTo>
                <a:lnTo>
                  <a:pt x="0" y="227056"/>
                </a:lnTo>
                <a:lnTo>
                  <a:pt x="0" y="240005"/>
                </a:lnTo>
                <a:lnTo>
                  <a:pt x="3268" y="262741"/>
                </a:lnTo>
                <a:lnTo>
                  <a:pt x="7606" y="285476"/>
                </a:lnTo>
                <a:lnTo>
                  <a:pt x="10860" y="300533"/>
                </a:lnTo>
                <a:lnTo>
                  <a:pt x="13029" y="304900"/>
                </a:lnTo>
                <a:lnTo>
                  <a:pt x="17367" y="311419"/>
                </a:lnTo>
                <a:lnTo>
                  <a:pt x="22789" y="317909"/>
                </a:lnTo>
                <a:lnTo>
                  <a:pt x="29312" y="325467"/>
                </a:lnTo>
                <a:lnTo>
                  <a:pt x="34734" y="331957"/>
                </a:lnTo>
                <a:lnTo>
                  <a:pt x="40157" y="337362"/>
                </a:lnTo>
                <a:lnTo>
                  <a:pt x="44495" y="341698"/>
                </a:lnTo>
                <a:lnTo>
                  <a:pt x="45579" y="342783"/>
                </a:lnTo>
                <a:lnTo>
                  <a:pt x="80299" y="363320"/>
                </a:lnTo>
                <a:lnTo>
                  <a:pt x="498081" y="506073"/>
                </a:lnTo>
                <a:lnTo>
                  <a:pt x="500250" y="505004"/>
                </a:lnTo>
                <a:lnTo>
                  <a:pt x="506757" y="503920"/>
                </a:lnTo>
                <a:lnTo>
                  <a:pt x="516532" y="501752"/>
                </a:lnTo>
                <a:lnTo>
                  <a:pt x="528462" y="498515"/>
                </a:lnTo>
                <a:lnTo>
                  <a:pt x="539307" y="496347"/>
                </a:lnTo>
                <a:lnTo>
                  <a:pt x="551252" y="493095"/>
                </a:lnTo>
                <a:lnTo>
                  <a:pt x="559928" y="489857"/>
                </a:lnTo>
                <a:lnTo>
                  <a:pt x="565351" y="487689"/>
                </a:lnTo>
                <a:lnTo>
                  <a:pt x="575127" y="475794"/>
                </a:lnTo>
                <a:lnTo>
                  <a:pt x="584887" y="454173"/>
                </a:lnTo>
                <a:lnTo>
                  <a:pt x="592479" y="433620"/>
                </a:lnTo>
                <a:lnTo>
                  <a:pt x="595793" y="424963"/>
                </a:lnTo>
                <a:lnTo>
                  <a:pt x="605433" y="300533"/>
                </a:lnTo>
                <a:lnTo>
                  <a:pt x="603324" y="295263"/>
                </a:lnTo>
                <a:lnTo>
                  <a:pt x="598956" y="280056"/>
                </a:lnTo>
                <a:lnTo>
                  <a:pt x="592479" y="257320"/>
                </a:lnTo>
                <a:lnTo>
                  <a:pt x="584887" y="232476"/>
                </a:lnTo>
                <a:lnTo>
                  <a:pt x="577296" y="205374"/>
                </a:lnTo>
                <a:lnTo>
                  <a:pt x="569704" y="181584"/>
                </a:lnTo>
                <a:lnTo>
                  <a:pt x="564266" y="163215"/>
                </a:lnTo>
                <a:lnTo>
                  <a:pt x="561013" y="152374"/>
                </a:lnTo>
                <a:lnTo>
                  <a:pt x="555590" y="143792"/>
                </a:lnTo>
                <a:lnTo>
                  <a:pt x="545830" y="128585"/>
                </a:lnTo>
                <a:lnTo>
                  <a:pt x="532800" y="111269"/>
                </a:lnTo>
                <a:lnTo>
                  <a:pt x="518702" y="92900"/>
                </a:lnTo>
                <a:lnTo>
                  <a:pt x="504588" y="74531"/>
                </a:lnTo>
                <a:lnTo>
                  <a:pt x="492658" y="59474"/>
                </a:lnTo>
                <a:lnTo>
                  <a:pt x="483967" y="48633"/>
                </a:lnTo>
                <a:lnTo>
                  <a:pt x="480713" y="44266"/>
                </a:lnTo>
                <a:lnTo>
                  <a:pt x="381977" y="0"/>
                </a:lnTo>
                <a:lnTo>
                  <a:pt x="294070" y="0"/>
                </a:lnTo>
                <a:lnTo>
                  <a:pt x="282141" y="2107"/>
                </a:lnTo>
                <a:lnTo>
                  <a:pt x="264773" y="6474"/>
                </a:lnTo>
                <a:lnTo>
                  <a:pt x="243068" y="12948"/>
                </a:lnTo>
                <a:lnTo>
                  <a:pt x="221377" y="19423"/>
                </a:lnTo>
                <a:lnTo>
                  <a:pt x="200756" y="26951"/>
                </a:lnTo>
                <a:lnTo>
                  <a:pt x="182304" y="33426"/>
                </a:lnTo>
                <a:lnTo>
                  <a:pt x="170375" y="37792"/>
                </a:lnTo>
                <a:lnTo>
                  <a:pt x="166037" y="39900"/>
                </a:lnTo>
                <a:lnTo>
                  <a:pt x="123710" y="82210"/>
                </a:lnTo>
                <a:close/>
              </a:path>
            </a:pathLst>
          </a:custGeom>
          <a:solidFill>
            <a:srgbClr val="66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482741" y="4895215"/>
            <a:ext cx="1581034" cy="1213418"/>
          </a:xfrm>
          <a:custGeom>
            <a:avLst/>
            <a:gdLst/>
            <a:ahLst/>
            <a:cxnLst/>
            <a:rect l="l" t="t" r="r" b="b"/>
            <a:pathLst>
              <a:path w="1581034" h="1213418">
                <a:moveTo>
                  <a:pt x="13014" y="684572"/>
                </a:moveTo>
                <a:lnTo>
                  <a:pt x="3253" y="699719"/>
                </a:lnTo>
                <a:lnTo>
                  <a:pt x="0" y="711614"/>
                </a:lnTo>
                <a:lnTo>
                  <a:pt x="5422" y="721340"/>
                </a:lnTo>
                <a:lnTo>
                  <a:pt x="13014" y="734319"/>
                </a:lnTo>
                <a:lnTo>
                  <a:pt x="19521" y="746214"/>
                </a:lnTo>
                <a:lnTo>
                  <a:pt x="22774" y="757040"/>
                </a:lnTo>
                <a:lnTo>
                  <a:pt x="29297" y="772172"/>
                </a:lnTo>
                <a:lnTo>
                  <a:pt x="44480" y="805704"/>
                </a:lnTo>
                <a:lnTo>
                  <a:pt x="68354" y="852199"/>
                </a:lnTo>
                <a:lnTo>
                  <a:pt x="94398" y="904115"/>
                </a:lnTo>
                <a:lnTo>
                  <a:pt x="121526" y="956031"/>
                </a:lnTo>
                <a:lnTo>
                  <a:pt x="145401" y="1001442"/>
                </a:lnTo>
                <a:lnTo>
                  <a:pt x="162768" y="1032805"/>
                </a:lnTo>
                <a:lnTo>
                  <a:pt x="171444" y="1044715"/>
                </a:lnTo>
                <a:lnTo>
                  <a:pt x="174698" y="1044715"/>
                </a:lnTo>
                <a:lnTo>
                  <a:pt x="184458" y="1045784"/>
                </a:lnTo>
                <a:lnTo>
                  <a:pt x="198572" y="1046868"/>
                </a:lnTo>
                <a:lnTo>
                  <a:pt x="219193" y="1049037"/>
                </a:lnTo>
                <a:lnTo>
                  <a:pt x="243068" y="1051190"/>
                </a:lnTo>
                <a:lnTo>
                  <a:pt x="271280" y="1054442"/>
                </a:lnTo>
                <a:lnTo>
                  <a:pt x="302746" y="1057679"/>
                </a:lnTo>
                <a:lnTo>
                  <a:pt x="338551" y="1060931"/>
                </a:lnTo>
                <a:lnTo>
                  <a:pt x="376539" y="1064169"/>
                </a:lnTo>
                <a:lnTo>
                  <a:pt x="417766" y="1068505"/>
                </a:lnTo>
                <a:lnTo>
                  <a:pt x="461177" y="1072826"/>
                </a:lnTo>
                <a:lnTo>
                  <a:pt x="506742" y="1077148"/>
                </a:lnTo>
                <a:lnTo>
                  <a:pt x="553406" y="1081484"/>
                </a:lnTo>
                <a:lnTo>
                  <a:pt x="601155" y="1086889"/>
                </a:lnTo>
                <a:lnTo>
                  <a:pt x="649989" y="1091211"/>
                </a:lnTo>
                <a:lnTo>
                  <a:pt x="698822" y="1095532"/>
                </a:lnTo>
                <a:lnTo>
                  <a:pt x="747641" y="1100937"/>
                </a:lnTo>
                <a:lnTo>
                  <a:pt x="795390" y="1105274"/>
                </a:lnTo>
                <a:lnTo>
                  <a:pt x="843139" y="1110679"/>
                </a:lnTo>
                <a:lnTo>
                  <a:pt x="889803" y="1115000"/>
                </a:lnTo>
                <a:lnTo>
                  <a:pt x="935368" y="1119337"/>
                </a:lnTo>
                <a:lnTo>
                  <a:pt x="977619" y="1123658"/>
                </a:lnTo>
                <a:lnTo>
                  <a:pt x="1018891" y="1127979"/>
                </a:lnTo>
                <a:lnTo>
                  <a:pt x="1056850" y="1131232"/>
                </a:lnTo>
                <a:lnTo>
                  <a:pt x="1091645" y="1134469"/>
                </a:lnTo>
                <a:lnTo>
                  <a:pt x="1123126" y="1137721"/>
                </a:lnTo>
                <a:lnTo>
                  <a:pt x="1151293" y="1140958"/>
                </a:lnTo>
                <a:lnTo>
                  <a:pt x="1175243" y="1143127"/>
                </a:lnTo>
                <a:lnTo>
                  <a:pt x="1193620" y="1145280"/>
                </a:lnTo>
                <a:lnTo>
                  <a:pt x="1207779" y="1146364"/>
                </a:lnTo>
                <a:lnTo>
                  <a:pt x="1216364" y="1147448"/>
                </a:lnTo>
                <a:lnTo>
                  <a:pt x="1219678" y="1147448"/>
                </a:lnTo>
                <a:lnTo>
                  <a:pt x="1224046" y="1197195"/>
                </a:lnTo>
                <a:lnTo>
                  <a:pt x="1227210" y="1198280"/>
                </a:lnTo>
                <a:lnTo>
                  <a:pt x="1234892" y="1199364"/>
                </a:lnTo>
                <a:lnTo>
                  <a:pt x="1245737" y="1201517"/>
                </a:lnTo>
                <a:lnTo>
                  <a:pt x="1257636" y="1203685"/>
                </a:lnTo>
                <a:lnTo>
                  <a:pt x="1270741" y="1206930"/>
                </a:lnTo>
                <a:lnTo>
                  <a:pt x="1282641" y="1209092"/>
                </a:lnTo>
                <a:lnTo>
                  <a:pt x="1291227" y="1211256"/>
                </a:lnTo>
                <a:lnTo>
                  <a:pt x="1296649" y="1212337"/>
                </a:lnTo>
                <a:lnTo>
                  <a:pt x="1301017" y="1212337"/>
                </a:lnTo>
                <a:lnTo>
                  <a:pt x="1305386" y="1213418"/>
                </a:lnTo>
                <a:lnTo>
                  <a:pt x="1311863" y="1212337"/>
                </a:lnTo>
                <a:lnTo>
                  <a:pt x="1318490" y="1212337"/>
                </a:lnTo>
                <a:lnTo>
                  <a:pt x="1324967" y="1211256"/>
                </a:lnTo>
                <a:lnTo>
                  <a:pt x="1330390" y="1211256"/>
                </a:lnTo>
                <a:lnTo>
                  <a:pt x="1333553" y="1210174"/>
                </a:lnTo>
                <a:lnTo>
                  <a:pt x="1334758" y="1210174"/>
                </a:lnTo>
                <a:lnTo>
                  <a:pt x="1550608" y="904115"/>
                </a:lnTo>
                <a:lnTo>
                  <a:pt x="1554976" y="888983"/>
                </a:lnTo>
                <a:lnTo>
                  <a:pt x="1564767" y="853283"/>
                </a:lnTo>
                <a:lnTo>
                  <a:pt x="1574557" y="816514"/>
                </a:lnTo>
                <a:lnTo>
                  <a:pt x="1581034" y="793809"/>
                </a:lnTo>
                <a:lnTo>
                  <a:pt x="1581034" y="774340"/>
                </a:lnTo>
                <a:lnTo>
                  <a:pt x="1574557" y="741893"/>
                </a:lnTo>
                <a:lnTo>
                  <a:pt x="1566875" y="711614"/>
                </a:lnTo>
                <a:lnTo>
                  <a:pt x="1563712" y="698635"/>
                </a:lnTo>
                <a:lnTo>
                  <a:pt x="1557085" y="685656"/>
                </a:lnTo>
                <a:lnTo>
                  <a:pt x="1538708" y="649971"/>
                </a:lnTo>
                <a:lnTo>
                  <a:pt x="1513704" y="599140"/>
                </a:lnTo>
                <a:lnTo>
                  <a:pt x="1485536" y="540734"/>
                </a:lnTo>
                <a:lnTo>
                  <a:pt x="1456164" y="481260"/>
                </a:lnTo>
                <a:lnTo>
                  <a:pt x="1431310" y="428275"/>
                </a:lnTo>
                <a:lnTo>
                  <a:pt x="1412783" y="389338"/>
                </a:lnTo>
                <a:lnTo>
                  <a:pt x="1405252" y="370954"/>
                </a:lnTo>
                <a:lnTo>
                  <a:pt x="1400884" y="359059"/>
                </a:lnTo>
                <a:lnTo>
                  <a:pt x="1390038" y="337422"/>
                </a:lnTo>
                <a:lnTo>
                  <a:pt x="1374825" y="310380"/>
                </a:lnTo>
                <a:lnTo>
                  <a:pt x="1357503" y="280101"/>
                </a:lnTo>
                <a:lnTo>
                  <a:pt x="1341235" y="249822"/>
                </a:lnTo>
                <a:lnTo>
                  <a:pt x="1326022" y="224948"/>
                </a:lnTo>
                <a:lnTo>
                  <a:pt x="1316231" y="206564"/>
                </a:lnTo>
                <a:lnTo>
                  <a:pt x="1311863" y="200074"/>
                </a:lnTo>
                <a:lnTo>
                  <a:pt x="1309754" y="198990"/>
                </a:lnTo>
                <a:lnTo>
                  <a:pt x="1303277" y="194669"/>
                </a:lnTo>
                <a:lnTo>
                  <a:pt x="1294540" y="189263"/>
                </a:lnTo>
                <a:lnTo>
                  <a:pt x="1284750" y="181690"/>
                </a:lnTo>
                <a:lnTo>
                  <a:pt x="1273904" y="175200"/>
                </a:lnTo>
                <a:lnTo>
                  <a:pt x="1263059" y="168711"/>
                </a:lnTo>
                <a:lnTo>
                  <a:pt x="1254473" y="163306"/>
                </a:lnTo>
                <a:lnTo>
                  <a:pt x="1249051" y="160068"/>
                </a:lnTo>
                <a:lnTo>
                  <a:pt x="1242423" y="157900"/>
                </a:lnTo>
                <a:lnTo>
                  <a:pt x="1231578" y="154648"/>
                </a:lnTo>
                <a:lnTo>
                  <a:pt x="1218624" y="150327"/>
                </a:lnTo>
                <a:lnTo>
                  <a:pt x="1203410" y="146005"/>
                </a:lnTo>
                <a:lnTo>
                  <a:pt x="1188197" y="141684"/>
                </a:lnTo>
                <a:lnTo>
                  <a:pt x="1175243" y="137348"/>
                </a:lnTo>
                <a:lnTo>
                  <a:pt x="1164398" y="134110"/>
                </a:lnTo>
                <a:lnTo>
                  <a:pt x="1158975" y="133026"/>
                </a:lnTo>
                <a:lnTo>
                  <a:pt x="1153553" y="131942"/>
                </a:lnTo>
                <a:lnTo>
                  <a:pt x="1143762" y="128705"/>
                </a:lnTo>
                <a:lnTo>
                  <a:pt x="1130657" y="125453"/>
                </a:lnTo>
                <a:lnTo>
                  <a:pt x="1116649" y="122216"/>
                </a:lnTo>
                <a:lnTo>
                  <a:pt x="1103544" y="117879"/>
                </a:lnTo>
                <a:lnTo>
                  <a:pt x="1091645" y="115726"/>
                </a:lnTo>
                <a:lnTo>
                  <a:pt x="1083963" y="113558"/>
                </a:lnTo>
                <a:lnTo>
                  <a:pt x="1080799" y="112474"/>
                </a:lnTo>
                <a:lnTo>
                  <a:pt x="1079745" y="109237"/>
                </a:lnTo>
                <a:lnTo>
                  <a:pt x="1076431" y="101663"/>
                </a:lnTo>
                <a:lnTo>
                  <a:pt x="1072063" y="89768"/>
                </a:lnTo>
                <a:lnTo>
                  <a:pt x="1066640" y="76789"/>
                </a:lnTo>
                <a:lnTo>
                  <a:pt x="1059109" y="63810"/>
                </a:lnTo>
                <a:lnTo>
                  <a:pt x="1052632" y="51915"/>
                </a:lnTo>
                <a:lnTo>
                  <a:pt x="1044950" y="42189"/>
                </a:lnTo>
                <a:lnTo>
                  <a:pt x="1038473" y="37852"/>
                </a:lnTo>
                <a:lnTo>
                  <a:pt x="1031996" y="34615"/>
                </a:lnTo>
                <a:lnTo>
                  <a:pt x="1024314" y="31363"/>
                </a:lnTo>
                <a:lnTo>
                  <a:pt x="1016783" y="25957"/>
                </a:lnTo>
                <a:lnTo>
                  <a:pt x="1009101" y="20552"/>
                </a:lnTo>
                <a:lnTo>
                  <a:pt x="1002624" y="16231"/>
                </a:lnTo>
                <a:lnTo>
                  <a:pt x="997201" y="11894"/>
                </a:lnTo>
                <a:lnTo>
                  <a:pt x="994038" y="8657"/>
                </a:lnTo>
                <a:lnTo>
                  <a:pt x="991778" y="7573"/>
                </a:lnTo>
                <a:lnTo>
                  <a:pt x="987410" y="6489"/>
                </a:lnTo>
                <a:lnTo>
                  <a:pt x="981988" y="5405"/>
                </a:lnTo>
                <a:lnTo>
                  <a:pt x="975511" y="4336"/>
                </a:lnTo>
                <a:lnTo>
                  <a:pt x="967979" y="4336"/>
                </a:lnTo>
                <a:lnTo>
                  <a:pt x="960297" y="3252"/>
                </a:lnTo>
                <a:lnTo>
                  <a:pt x="953820" y="2168"/>
                </a:lnTo>
                <a:lnTo>
                  <a:pt x="933199" y="2168"/>
                </a:lnTo>
                <a:lnTo>
                  <a:pt x="921269" y="1084"/>
                </a:lnTo>
                <a:lnTo>
                  <a:pt x="894141" y="1084"/>
                </a:lnTo>
                <a:lnTo>
                  <a:pt x="883281" y="0"/>
                </a:lnTo>
                <a:lnTo>
                  <a:pt x="872436" y="0"/>
                </a:lnTo>
                <a:lnTo>
                  <a:pt x="646735" y="140600"/>
                </a:lnTo>
                <a:lnTo>
                  <a:pt x="591395" y="190348"/>
                </a:lnTo>
                <a:lnTo>
                  <a:pt x="518686" y="207648"/>
                </a:lnTo>
                <a:lnTo>
                  <a:pt x="514348" y="209816"/>
                </a:lnTo>
                <a:lnTo>
                  <a:pt x="501319" y="216305"/>
                </a:lnTo>
                <a:lnTo>
                  <a:pt x="483967" y="226032"/>
                </a:lnTo>
                <a:lnTo>
                  <a:pt x="463346" y="236843"/>
                </a:lnTo>
                <a:lnTo>
                  <a:pt x="441640" y="248738"/>
                </a:lnTo>
                <a:lnTo>
                  <a:pt x="423188" y="260633"/>
                </a:lnTo>
                <a:lnTo>
                  <a:pt x="408005" y="270374"/>
                </a:lnTo>
                <a:lnTo>
                  <a:pt x="400398" y="277948"/>
                </a:lnTo>
                <a:lnTo>
                  <a:pt x="394976" y="285506"/>
                </a:lnTo>
                <a:lnTo>
                  <a:pt x="385215" y="296332"/>
                </a:lnTo>
                <a:lnTo>
                  <a:pt x="375454" y="309311"/>
                </a:lnTo>
                <a:lnTo>
                  <a:pt x="363510" y="323359"/>
                </a:lnTo>
                <a:lnTo>
                  <a:pt x="352664" y="337422"/>
                </a:lnTo>
                <a:lnTo>
                  <a:pt x="343973" y="351485"/>
                </a:lnTo>
                <a:lnTo>
                  <a:pt x="337466" y="362296"/>
                </a:lnTo>
                <a:lnTo>
                  <a:pt x="335297" y="370954"/>
                </a:lnTo>
                <a:lnTo>
                  <a:pt x="333128" y="386086"/>
                </a:lnTo>
                <a:lnTo>
                  <a:pt x="328790" y="415296"/>
                </a:lnTo>
                <a:lnTo>
                  <a:pt x="322283" y="454218"/>
                </a:lnTo>
                <a:lnTo>
                  <a:pt x="314676" y="497476"/>
                </a:lnTo>
                <a:lnTo>
                  <a:pt x="306000" y="540734"/>
                </a:lnTo>
                <a:lnTo>
                  <a:pt x="298408" y="579671"/>
                </a:lnTo>
                <a:lnTo>
                  <a:pt x="292986" y="608881"/>
                </a:lnTo>
                <a:lnTo>
                  <a:pt x="289717" y="624013"/>
                </a:lnTo>
                <a:lnTo>
                  <a:pt x="283210" y="646719"/>
                </a:lnTo>
                <a:lnTo>
                  <a:pt x="273449" y="679166"/>
                </a:lnTo>
                <a:lnTo>
                  <a:pt x="264758" y="708377"/>
                </a:lnTo>
                <a:lnTo>
                  <a:pt x="261504" y="721340"/>
                </a:lnTo>
                <a:lnTo>
                  <a:pt x="203995" y="631587"/>
                </a:lnTo>
                <a:lnTo>
                  <a:pt x="158430" y="603461"/>
                </a:lnTo>
                <a:lnTo>
                  <a:pt x="28212" y="664034"/>
                </a:lnTo>
                <a:lnTo>
                  <a:pt x="23874" y="670524"/>
                </a:lnTo>
                <a:lnTo>
                  <a:pt x="13014" y="684572"/>
                </a:lnTo>
                <a:close/>
              </a:path>
            </a:pathLst>
          </a:custGeom>
          <a:solidFill>
            <a:srgbClr val="F4F7F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053515" y="4900621"/>
            <a:ext cx="462276" cy="991715"/>
          </a:xfrm>
          <a:custGeom>
            <a:avLst/>
            <a:gdLst/>
            <a:ahLst/>
            <a:cxnLst/>
            <a:rect l="l" t="t" r="r" b="b"/>
            <a:pathLst>
              <a:path w="462276" h="991715">
                <a:moveTo>
                  <a:pt x="112850" y="129789"/>
                </a:moveTo>
                <a:lnTo>
                  <a:pt x="60763" y="180606"/>
                </a:lnTo>
                <a:lnTo>
                  <a:pt x="0" y="330933"/>
                </a:lnTo>
                <a:lnTo>
                  <a:pt x="2169" y="329849"/>
                </a:lnTo>
                <a:lnTo>
                  <a:pt x="7591" y="327696"/>
                </a:lnTo>
                <a:lnTo>
                  <a:pt x="15183" y="324443"/>
                </a:lnTo>
                <a:lnTo>
                  <a:pt x="23874" y="320122"/>
                </a:lnTo>
                <a:lnTo>
                  <a:pt x="32550" y="316885"/>
                </a:lnTo>
                <a:lnTo>
                  <a:pt x="41226" y="313633"/>
                </a:lnTo>
                <a:lnTo>
                  <a:pt x="48833" y="311464"/>
                </a:lnTo>
                <a:lnTo>
                  <a:pt x="53171" y="310395"/>
                </a:lnTo>
                <a:lnTo>
                  <a:pt x="60763" y="310395"/>
                </a:lnTo>
                <a:lnTo>
                  <a:pt x="68354" y="311464"/>
                </a:lnTo>
                <a:lnTo>
                  <a:pt x="74877" y="312548"/>
                </a:lnTo>
                <a:lnTo>
                  <a:pt x="78130" y="312548"/>
                </a:lnTo>
                <a:lnTo>
                  <a:pt x="95482" y="991715"/>
                </a:lnTo>
                <a:lnTo>
                  <a:pt x="98736" y="988478"/>
                </a:lnTo>
                <a:lnTo>
                  <a:pt x="106343" y="980905"/>
                </a:lnTo>
                <a:lnTo>
                  <a:pt x="118272" y="970094"/>
                </a:lnTo>
                <a:lnTo>
                  <a:pt x="131302" y="957115"/>
                </a:lnTo>
                <a:lnTo>
                  <a:pt x="145401" y="945220"/>
                </a:lnTo>
                <a:lnTo>
                  <a:pt x="158430" y="934394"/>
                </a:lnTo>
                <a:lnTo>
                  <a:pt x="168191" y="926836"/>
                </a:lnTo>
                <a:lnTo>
                  <a:pt x="173613" y="923583"/>
                </a:lnTo>
                <a:lnTo>
                  <a:pt x="179036" y="922499"/>
                </a:lnTo>
                <a:lnTo>
                  <a:pt x="189896" y="920346"/>
                </a:lnTo>
                <a:lnTo>
                  <a:pt x="203995" y="917094"/>
                </a:lnTo>
                <a:lnTo>
                  <a:pt x="219193" y="913857"/>
                </a:lnTo>
                <a:lnTo>
                  <a:pt x="234391" y="910604"/>
                </a:lnTo>
                <a:lnTo>
                  <a:pt x="247406" y="907367"/>
                </a:lnTo>
                <a:lnTo>
                  <a:pt x="256082" y="905199"/>
                </a:lnTo>
                <a:lnTo>
                  <a:pt x="259335" y="904115"/>
                </a:lnTo>
                <a:lnTo>
                  <a:pt x="256082" y="885731"/>
                </a:lnTo>
                <a:lnTo>
                  <a:pt x="249575" y="844641"/>
                </a:lnTo>
                <a:lnTo>
                  <a:pt x="245237" y="801382"/>
                </a:lnTo>
                <a:lnTo>
                  <a:pt x="248490" y="778662"/>
                </a:lnTo>
                <a:lnTo>
                  <a:pt x="258251" y="734335"/>
                </a:lnTo>
                <a:lnTo>
                  <a:pt x="266942" y="643482"/>
                </a:lnTo>
                <a:lnTo>
                  <a:pt x="272365" y="553728"/>
                </a:lnTo>
                <a:lnTo>
                  <a:pt x="274534" y="513707"/>
                </a:lnTo>
                <a:lnTo>
                  <a:pt x="319029" y="357975"/>
                </a:lnTo>
                <a:lnTo>
                  <a:pt x="321198" y="352569"/>
                </a:lnTo>
                <a:lnTo>
                  <a:pt x="326621" y="340675"/>
                </a:lnTo>
                <a:lnTo>
                  <a:pt x="333128" y="328780"/>
                </a:lnTo>
                <a:lnTo>
                  <a:pt x="339635" y="323374"/>
                </a:lnTo>
                <a:lnTo>
                  <a:pt x="350495" y="323374"/>
                </a:lnTo>
                <a:lnTo>
                  <a:pt x="358087" y="324443"/>
                </a:lnTo>
                <a:lnTo>
                  <a:pt x="367848" y="324443"/>
                </a:lnTo>
                <a:lnTo>
                  <a:pt x="376539" y="325527"/>
                </a:lnTo>
                <a:lnTo>
                  <a:pt x="384131" y="326612"/>
                </a:lnTo>
                <a:lnTo>
                  <a:pt x="390577" y="326612"/>
                </a:lnTo>
                <a:lnTo>
                  <a:pt x="394946" y="327696"/>
                </a:lnTo>
                <a:lnTo>
                  <a:pt x="400368" y="329849"/>
                </a:lnTo>
                <a:lnTo>
                  <a:pt x="409105" y="333101"/>
                </a:lnTo>
                <a:lnTo>
                  <a:pt x="419950" y="338506"/>
                </a:lnTo>
                <a:lnTo>
                  <a:pt x="431850" y="342828"/>
                </a:lnTo>
                <a:lnTo>
                  <a:pt x="442695" y="348248"/>
                </a:lnTo>
                <a:lnTo>
                  <a:pt x="452486" y="351485"/>
                </a:lnTo>
                <a:lnTo>
                  <a:pt x="460017" y="354723"/>
                </a:lnTo>
                <a:lnTo>
                  <a:pt x="462276" y="355807"/>
                </a:lnTo>
                <a:lnTo>
                  <a:pt x="435163" y="222795"/>
                </a:lnTo>
                <a:lnTo>
                  <a:pt x="435163" y="203326"/>
                </a:lnTo>
                <a:lnTo>
                  <a:pt x="436218" y="160068"/>
                </a:lnTo>
                <a:lnTo>
                  <a:pt x="437272" y="115726"/>
                </a:lnTo>
                <a:lnTo>
                  <a:pt x="437272" y="91936"/>
                </a:lnTo>
                <a:lnTo>
                  <a:pt x="432904" y="83279"/>
                </a:lnTo>
                <a:lnTo>
                  <a:pt x="425373" y="69216"/>
                </a:lnTo>
                <a:lnTo>
                  <a:pt x="416636" y="57321"/>
                </a:lnTo>
                <a:lnTo>
                  <a:pt x="412419" y="51915"/>
                </a:lnTo>
                <a:lnTo>
                  <a:pt x="366763" y="17315"/>
                </a:lnTo>
                <a:lnTo>
                  <a:pt x="324452" y="0"/>
                </a:lnTo>
                <a:lnTo>
                  <a:pt x="112850" y="129789"/>
                </a:lnTo>
                <a:close/>
              </a:path>
            </a:pathLst>
          </a:custGeom>
          <a:solidFill>
            <a:srgbClr val="FFAE7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917875" y="4662768"/>
            <a:ext cx="515433" cy="678022"/>
          </a:xfrm>
          <a:custGeom>
            <a:avLst/>
            <a:gdLst/>
            <a:ahLst/>
            <a:cxnLst/>
            <a:rect l="l" t="t" r="r" b="b"/>
            <a:pathLst>
              <a:path w="515433" h="678022">
                <a:moveTo>
                  <a:pt x="28212" y="220551"/>
                </a:moveTo>
                <a:lnTo>
                  <a:pt x="29297" y="224888"/>
                </a:lnTo>
                <a:lnTo>
                  <a:pt x="33635" y="234614"/>
                </a:lnTo>
                <a:lnTo>
                  <a:pt x="39057" y="249762"/>
                </a:lnTo>
                <a:lnTo>
                  <a:pt x="46664" y="268146"/>
                </a:lnTo>
                <a:lnTo>
                  <a:pt x="54256" y="286530"/>
                </a:lnTo>
                <a:lnTo>
                  <a:pt x="61847" y="302747"/>
                </a:lnTo>
                <a:lnTo>
                  <a:pt x="69439" y="315725"/>
                </a:lnTo>
                <a:lnTo>
                  <a:pt x="75961" y="323299"/>
                </a:lnTo>
                <a:lnTo>
                  <a:pt x="82468" y="327620"/>
                </a:lnTo>
                <a:lnTo>
                  <a:pt x="91144" y="333026"/>
                </a:lnTo>
                <a:lnTo>
                  <a:pt x="100920" y="338431"/>
                </a:lnTo>
                <a:lnTo>
                  <a:pt x="110681" y="343836"/>
                </a:lnTo>
                <a:lnTo>
                  <a:pt x="120442" y="350326"/>
                </a:lnTo>
                <a:lnTo>
                  <a:pt x="129133" y="355746"/>
                </a:lnTo>
                <a:lnTo>
                  <a:pt x="135640" y="360068"/>
                </a:lnTo>
                <a:lnTo>
                  <a:pt x="141062" y="363305"/>
                </a:lnTo>
                <a:lnTo>
                  <a:pt x="146485" y="365473"/>
                </a:lnTo>
                <a:lnTo>
                  <a:pt x="156261" y="367641"/>
                </a:lnTo>
                <a:lnTo>
                  <a:pt x="168191" y="369794"/>
                </a:lnTo>
                <a:lnTo>
                  <a:pt x="181220" y="370879"/>
                </a:lnTo>
                <a:lnTo>
                  <a:pt x="193150" y="371963"/>
                </a:lnTo>
                <a:lnTo>
                  <a:pt x="203995" y="373047"/>
                </a:lnTo>
                <a:lnTo>
                  <a:pt x="253913" y="373047"/>
                </a:lnTo>
                <a:lnTo>
                  <a:pt x="284294" y="367641"/>
                </a:lnTo>
                <a:lnTo>
                  <a:pt x="303831" y="400074"/>
                </a:lnTo>
                <a:lnTo>
                  <a:pt x="248490" y="420626"/>
                </a:lnTo>
                <a:lnTo>
                  <a:pt x="251744" y="475779"/>
                </a:lnTo>
                <a:lnTo>
                  <a:pt x="294070" y="525527"/>
                </a:lnTo>
                <a:lnTo>
                  <a:pt x="295155" y="530932"/>
                </a:lnTo>
                <a:lnTo>
                  <a:pt x="298408" y="543911"/>
                </a:lnTo>
                <a:lnTo>
                  <a:pt x="303831" y="562296"/>
                </a:lnTo>
                <a:lnTo>
                  <a:pt x="310338" y="583932"/>
                </a:lnTo>
                <a:lnTo>
                  <a:pt x="315776" y="606638"/>
                </a:lnTo>
                <a:lnTo>
                  <a:pt x="322283" y="626106"/>
                </a:lnTo>
                <a:lnTo>
                  <a:pt x="326621" y="641253"/>
                </a:lnTo>
                <a:lnTo>
                  <a:pt x="329874" y="648812"/>
                </a:lnTo>
                <a:lnTo>
                  <a:pt x="334213" y="656385"/>
                </a:lnTo>
                <a:lnTo>
                  <a:pt x="338551" y="666127"/>
                </a:lnTo>
                <a:lnTo>
                  <a:pt x="342904" y="674770"/>
                </a:lnTo>
                <a:lnTo>
                  <a:pt x="343988" y="678022"/>
                </a:lnTo>
                <a:lnTo>
                  <a:pt x="366763" y="590422"/>
                </a:lnTo>
                <a:lnTo>
                  <a:pt x="429711" y="498500"/>
                </a:lnTo>
                <a:lnTo>
                  <a:pt x="505672" y="405494"/>
                </a:lnTo>
                <a:lnTo>
                  <a:pt x="515433" y="337347"/>
                </a:lnTo>
                <a:lnTo>
                  <a:pt x="494812" y="300578"/>
                </a:lnTo>
                <a:lnTo>
                  <a:pt x="460092" y="247593"/>
                </a:lnTo>
                <a:lnTo>
                  <a:pt x="479629" y="184867"/>
                </a:lnTo>
                <a:lnTo>
                  <a:pt x="460092" y="122140"/>
                </a:lnTo>
                <a:lnTo>
                  <a:pt x="485051" y="79966"/>
                </a:lnTo>
                <a:lnTo>
                  <a:pt x="467684" y="34480"/>
                </a:lnTo>
                <a:lnTo>
                  <a:pt x="442725" y="30264"/>
                </a:lnTo>
                <a:lnTo>
                  <a:pt x="425373" y="49687"/>
                </a:lnTo>
                <a:lnTo>
                  <a:pt x="384131" y="37792"/>
                </a:lnTo>
                <a:lnTo>
                  <a:pt x="374370" y="0"/>
                </a:lnTo>
                <a:lnTo>
                  <a:pt x="334213" y="24843"/>
                </a:lnTo>
                <a:lnTo>
                  <a:pt x="291901" y="9636"/>
                </a:lnTo>
                <a:lnTo>
                  <a:pt x="223531" y="70164"/>
                </a:lnTo>
                <a:lnTo>
                  <a:pt x="186642" y="72423"/>
                </a:lnTo>
                <a:lnTo>
                  <a:pt x="116103" y="70164"/>
                </a:lnTo>
                <a:lnTo>
                  <a:pt x="97652" y="112414"/>
                </a:lnTo>
                <a:lnTo>
                  <a:pt x="60763" y="104840"/>
                </a:lnTo>
                <a:lnTo>
                  <a:pt x="24959" y="82119"/>
                </a:lnTo>
                <a:lnTo>
                  <a:pt x="0" y="104840"/>
                </a:lnTo>
                <a:lnTo>
                  <a:pt x="28212" y="220551"/>
                </a:lnTo>
                <a:close/>
              </a:path>
            </a:pathLst>
          </a:custGeom>
          <a:solidFill>
            <a:srgbClr val="E4A4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398088" y="5201275"/>
            <a:ext cx="256097" cy="422855"/>
          </a:xfrm>
          <a:custGeom>
            <a:avLst/>
            <a:gdLst/>
            <a:ahLst/>
            <a:cxnLst/>
            <a:rect l="l" t="t" r="r" b="b"/>
            <a:pathLst>
              <a:path w="256097" h="422855">
                <a:moveTo>
                  <a:pt x="110696" y="74621"/>
                </a:moveTo>
                <a:lnTo>
                  <a:pt x="80299" y="72468"/>
                </a:lnTo>
                <a:lnTo>
                  <a:pt x="57524" y="104900"/>
                </a:lnTo>
                <a:lnTo>
                  <a:pt x="19536" y="110306"/>
                </a:lnTo>
                <a:lnTo>
                  <a:pt x="19536" y="152495"/>
                </a:lnTo>
                <a:lnTo>
                  <a:pt x="0" y="179522"/>
                </a:lnTo>
                <a:lnTo>
                  <a:pt x="0" y="247654"/>
                </a:lnTo>
                <a:lnTo>
                  <a:pt x="49918" y="289843"/>
                </a:lnTo>
                <a:lnTo>
                  <a:pt x="120457" y="352569"/>
                </a:lnTo>
                <a:lnTo>
                  <a:pt x="160599" y="422855"/>
                </a:lnTo>
                <a:lnTo>
                  <a:pt x="208348" y="400149"/>
                </a:lnTo>
                <a:lnTo>
                  <a:pt x="250674" y="363380"/>
                </a:lnTo>
                <a:lnTo>
                  <a:pt x="215940" y="285506"/>
                </a:lnTo>
                <a:lnTo>
                  <a:pt x="240899" y="220627"/>
                </a:lnTo>
                <a:lnTo>
                  <a:pt x="238730" y="177369"/>
                </a:lnTo>
                <a:lnTo>
                  <a:pt x="223546" y="144921"/>
                </a:lnTo>
                <a:lnTo>
                  <a:pt x="256097" y="129774"/>
                </a:lnTo>
                <a:lnTo>
                  <a:pt x="253928" y="114642"/>
                </a:lnTo>
                <a:lnTo>
                  <a:pt x="250674" y="95174"/>
                </a:lnTo>
                <a:lnTo>
                  <a:pt x="248505" y="77873"/>
                </a:lnTo>
                <a:lnTo>
                  <a:pt x="253928" y="4321"/>
                </a:lnTo>
                <a:lnTo>
                  <a:pt x="233307" y="0"/>
                </a:lnTo>
                <a:lnTo>
                  <a:pt x="208348" y="55153"/>
                </a:lnTo>
                <a:lnTo>
                  <a:pt x="155176" y="36768"/>
                </a:lnTo>
                <a:lnTo>
                  <a:pt x="118288" y="40020"/>
                </a:lnTo>
                <a:lnTo>
                  <a:pt x="110696" y="74621"/>
                </a:lnTo>
                <a:close/>
              </a:path>
            </a:pathLst>
          </a:custGeom>
          <a:solidFill>
            <a:srgbClr val="E4A4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015046" y="6011300"/>
            <a:ext cx="551248" cy="158977"/>
          </a:xfrm>
          <a:custGeom>
            <a:avLst/>
            <a:gdLst/>
            <a:ahLst/>
            <a:cxnLst/>
            <a:rect l="l" t="t" r="r" b="b"/>
            <a:pathLst>
              <a:path w="551248" h="158977">
                <a:moveTo>
                  <a:pt x="551248" y="158977"/>
                </a:moveTo>
                <a:lnTo>
                  <a:pt x="550163" y="150325"/>
                </a:lnTo>
                <a:lnTo>
                  <a:pt x="546910" y="129777"/>
                </a:lnTo>
                <a:lnTo>
                  <a:pt x="543641" y="109229"/>
                </a:lnTo>
                <a:lnTo>
                  <a:pt x="541472" y="95170"/>
                </a:lnTo>
                <a:lnTo>
                  <a:pt x="539303" y="90845"/>
                </a:lnTo>
                <a:lnTo>
                  <a:pt x="533880" y="83279"/>
                </a:lnTo>
                <a:lnTo>
                  <a:pt x="527373" y="74621"/>
                </a:lnTo>
                <a:lnTo>
                  <a:pt x="519782" y="64894"/>
                </a:lnTo>
                <a:lnTo>
                  <a:pt x="512175" y="55153"/>
                </a:lnTo>
                <a:lnTo>
                  <a:pt x="505668" y="46510"/>
                </a:lnTo>
                <a:lnTo>
                  <a:pt x="499161" y="40020"/>
                </a:lnTo>
                <a:lnTo>
                  <a:pt x="494822" y="35684"/>
                </a:lnTo>
                <a:lnTo>
                  <a:pt x="490469" y="32447"/>
                </a:lnTo>
                <a:lnTo>
                  <a:pt x="482878" y="29195"/>
                </a:lnTo>
                <a:lnTo>
                  <a:pt x="474202" y="23789"/>
                </a:lnTo>
                <a:lnTo>
                  <a:pt x="464441" y="19468"/>
                </a:lnTo>
                <a:lnTo>
                  <a:pt x="454665" y="15147"/>
                </a:lnTo>
                <a:lnTo>
                  <a:pt x="444904" y="11894"/>
                </a:lnTo>
                <a:lnTo>
                  <a:pt x="437298" y="8657"/>
                </a:lnTo>
                <a:lnTo>
                  <a:pt x="430791" y="7573"/>
                </a:lnTo>
                <a:lnTo>
                  <a:pt x="424283" y="6489"/>
                </a:lnTo>
                <a:lnTo>
                  <a:pt x="417776" y="5405"/>
                </a:lnTo>
                <a:lnTo>
                  <a:pt x="409085" y="4321"/>
                </a:lnTo>
                <a:lnTo>
                  <a:pt x="401493" y="3252"/>
                </a:lnTo>
                <a:lnTo>
                  <a:pt x="393902" y="2168"/>
                </a:lnTo>
                <a:lnTo>
                  <a:pt x="388479" y="1084"/>
                </a:lnTo>
                <a:lnTo>
                  <a:pt x="384141" y="0"/>
                </a:lnTo>
                <a:lnTo>
                  <a:pt x="383042" y="0"/>
                </a:lnTo>
                <a:lnTo>
                  <a:pt x="129128" y="2168"/>
                </a:lnTo>
                <a:lnTo>
                  <a:pt x="125875" y="3252"/>
                </a:lnTo>
                <a:lnTo>
                  <a:pt x="115029" y="8657"/>
                </a:lnTo>
                <a:lnTo>
                  <a:pt x="100916" y="15147"/>
                </a:lnTo>
                <a:lnTo>
                  <a:pt x="84633" y="23789"/>
                </a:lnTo>
                <a:lnTo>
                  <a:pt x="66191" y="34615"/>
                </a:lnTo>
                <a:lnTo>
                  <a:pt x="49915" y="45426"/>
                </a:lnTo>
                <a:lnTo>
                  <a:pt x="36893" y="58405"/>
                </a:lnTo>
                <a:lnTo>
                  <a:pt x="29297" y="70300"/>
                </a:lnTo>
                <a:lnTo>
                  <a:pt x="22786" y="88681"/>
                </a:lnTo>
                <a:lnTo>
                  <a:pt x="13020" y="118963"/>
                </a:lnTo>
                <a:lnTo>
                  <a:pt x="4339" y="147080"/>
                </a:lnTo>
                <a:lnTo>
                  <a:pt x="0" y="158977"/>
                </a:lnTo>
                <a:lnTo>
                  <a:pt x="551248" y="158977"/>
                </a:lnTo>
                <a:close/>
              </a:path>
            </a:pathLst>
          </a:custGeom>
          <a:solidFill>
            <a:srgbClr val="5BDB95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012875" y="5782030"/>
            <a:ext cx="552334" cy="231438"/>
          </a:xfrm>
          <a:custGeom>
            <a:avLst/>
            <a:gdLst/>
            <a:ahLst/>
            <a:cxnLst/>
            <a:rect l="l" t="t" r="r" b="b"/>
            <a:pathLst>
              <a:path w="552334" h="231438">
                <a:moveTo>
                  <a:pt x="272362" y="0"/>
                </a:moveTo>
                <a:lnTo>
                  <a:pt x="245234" y="0"/>
                </a:lnTo>
                <a:lnTo>
                  <a:pt x="219190" y="2168"/>
                </a:lnTo>
                <a:lnTo>
                  <a:pt x="193147" y="3237"/>
                </a:lnTo>
                <a:lnTo>
                  <a:pt x="168188" y="6489"/>
                </a:lnTo>
                <a:lnTo>
                  <a:pt x="144328" y="9726"/>
                </a:lnTo>
                <a:lnTo>
                  <a:pt x="122623" y="14063"/>
                </a:lnTo>
                <a:lnTo>
                  <a:pt x="100917" y="18384"/>
                </a:lnTo>
                <a:lnTo>
                  <a:pt x="81381" y="23789"/>
                </a:lnTo>
                <a:lnTo>
                  <a:pt x="64022" y="29195"/>
                </a:lnTo>
                <a:lnTo>
                  <a:pt x="47744" y="34600"/>
                </a:lnTo>
                <a:lnTo>
                  <a:pt x="33638" y="41089"/>
                </a:lnTo>
                <a:lnTo>
                  <a:pt x="21702" y="46495"/>
                </a:lnTo>
                <a:lnTo>
                  <a:pt x="13021" y="52984"/>
                </a:lnTo>
                <a:lnTo>
                  <a:pt x="5425" y="60558"/>
                </a:lnTo>
                <a:lnTo>
                  <a:pt x="1084" y="67047"/>
                </a:lnTo>
                <a:lnTo>
                  <a:pt x="0" y="73537"/>
                </a:lnTo>
                <a:lnTo>
                  <a:pt x="1084" y="81110"/>
                </a:lnTo>
                <a:lnTo>
                  <a:pt x="2170" y="87600"/>
                </a:lnTo>
                <a:lnTo>
                  <a:pt x="3255" y="94089"/>
                </a:lnTo>
                <a:lnTo>
                  <a:pt x="4339" y="101663"/>
                </a:lnTo>
                <a:lnTo>
                  <a:pt x="10851" y="112474"/>
                </a:lnTo>
                <a:lnTo>
                  <a:pt x="27128" y="125453"/>
                </a:lnTo>
                <a:lnTo>
                  <a:pt x="49915" y="138432"/>
                </a:lnTo>
                <a:lnTo>
                  <a:pt x="75958" y="150327"/>
                </a:lnTo>
                <a:lnTo>
                  <a:pt x="102002" y="162221"/>
                </a:lnTo>
                <a:lnTo>
                  <a:pt x="124792" y="171948"/>
                </a:lnTo>
                <a:lnTo>
                  <a:pt x="141059" y="178438"/>
                </a:lnTo>
                <a:lnTo>
                  <a:pt x="147582" y="180606"/>
                </a:lnTo>
                <a:lnTo>
                  <a:pt x="148666" y="231438"/>
                </a:lnTo>
                <a:lnTo>
                  <a:pt x="389565" y="231438"/>
                </a:lnTo>
                <a:lnTo>
                  <a:pt x="388481" y="180606"/>
                </a:lnTo>
                <a:lnTo>
                  <a:pt x="393903" y="178438"/>
                </a:lnTo>
                <a:lnTo>
                  <a:pt x="410171" y="171948"/>
                </a:lnTo>
                <a:lnTo>
                  <a:pt x="432961" y="162221"/>
                </a:lnTo>
                <a:lnTo>
                  <a:pt x="459005" y="150327"/>
                </a:lnTo>
                <a:lnTo>
                  <a:pt x="486133" y="138432"/>
                </a:lnTo>
                <a:lnTo>
                  <a:pt x="511092" y="125453"/>
                </a:lnTo>
                <a:lnTo>
                  <a:pt x="529544" y="113558"/>
                </a:lnTo>
                <a:lnTo>
                  <a:pt x="540389" y="103816"/>
                </a:lnTo>
                <a:lnTo>
                  <a:pt x="546896" y="93005"/>
                </a:lnTo>
                <a:lnTo>
                  <a:pt x="550165" y="85432"/>
                </a:lnTo>
                <a:lnTo>
                  <a:pt x="552334" y="77858"/>
                </a:lnTo>
                <a:lnTo>
                  <a:pt x="552334" y="70300"/>
                </a:lnTo>
                <a:lnTo>
                  <a:pt x="551249" y="63810"/>
                </a:lnTo>
                <a:lnTo>
                  <a:pt x="545812" y="57321"/>
                </a:lnTo>
                <a:lnTo>
                  <a:pt x="539304" y="50831"/>
                </a:lnTo>
                <a:lnTo>
                  <a:pt x="528459" y="44342"/>
                </a:lnTo>
                <a:lnTo>
                  <a:pt x="516514" y="37852"/>
                </a:lnTo>
                <a:lnTo>
                  <a:pt x="501331" y="32447"/>
                </a:lnTo>
                <a:lnTo>
                  <a:pt x="485048" y="27042"/>
                </a:lnTo>
                <a:lnTo>
                  <a:pt x="466611" y="21621"/>
                </a:lnTo>
                <a:lnTo>
                  <a:pt x="445990" y="17300"/>
                </a:lnTo>
                <a:lnTo>
                  <a:pt x="424285" y="12978"/>
                </a:lnTo>
                <a:lnTo>
                  <a:pt x="401495" y="8657"/>
                </a:lnTo>
                <a:lnTo>
                  <a:pt x="376536" y="6489"/>
                </a:lnTo>
                <a:lnTo>
                  <a:pt x="351577" y="3237"/>
                </a:lnTo>
                <a:lnTo>
                  <a:pt x="325533" y="1084"/>
                </a:lnTo>
                <a:lnTo>
                  <a:pt x="299490" y="0"/>
                </a:lnTo>
                <a:lnTo>
                  <a:pt x="272362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041088" y="5784198"/>
            <a:ext cx="488302" cy="130858"/>
          </a:xfrm>
          <a:custGeom>
            <a:avLst/>
            <a:gdLst/>
            <a:ahLst/>
            <a:cxnLst/>
            <a:rect l="l" t="t" r="r" b="b"/>
            <a:pathLst>
              <a:path w="488302" h="130858">
                <a:moveTo>
                  <a:pt x="262601" y="130858"/>
                </a:moveTo>
                <a:lnTo>
                  <a:pt x="273446" y="130858"/>
                </a:lnTo>
                <a:lnTo>
                  <a:pt x="287560" y="129774"/>
                </a:lnTo>
                <a:lnTo>
                  <a:pt x="302743" y="127606"/>
                </a:lnTo>
                <a:lnTo>
                  <a:pt x="320111" y="125438"/>
                </a:lnTo>
                <a:lnTo>
                  <a:pt x="338563" y="122200"/>
                </a:lnTo>
                <a:lnTo>
                  <a:pt x="357000" y="118948"/>
                </a:lnTo>
                <a:lnTo>
                  <a:pt x="376536" y="115711"/>
                </a:lnTo>
                <a:lnTo>
                  <a:pt x="394988" y="111390"/>
                </a:lnTo>
                <a:lnTo>
                  <a:pt x="413440" y="105984"/>
                </a:lnTo>
                <a:lnTo>
                  <a:pt x="430792" y="101648"/>
                </a:lnTo>
                <a:lnTo>
                  <a:pt x="447075" y="96243"/>
                </a:lnTo>
                <a:lnTo>
                  <a:pt x="460089" y="90837"/>
                </a:lnTo>
                <a:lnTo>
                  <a:pt x="472034" y="85432"/>
                </a:lnTo>
                <a:lnTo>
                  <a:pt x="480710" y="78942"/>
                </a:lnTo>
                <a:lnTo>
                  <a:pt x="486133" y="73537"/>
                </a:lnTo>
                <a:lnTo>
                  <a:pt x="488302" y="67047"/>
                </a:lnTo>
                <a:lnTo>
                  <a:pt x="487217" y="60558"/>
                </a:lnTo>
                <a:lnTo>
                  <a:pt x="483964" y="54068"/>
                </a:lnTo>
                <a:lnTo>
                  <a:pt x="479626" y="47579"/>
                </a:lnTo>
                <a:lnTo>
                  <a:pt x="473119" y="41089"/>
                </a:lnTo>
                <a:lnTo>
                  <a:pt x="464427" y="35684"/>
                </a:lnTo>
                <a:lnTo>
                  <a:pt x="453582" y="29195"/>
                </a:lnTo>
                <a:lnTo>
                  <a:pt x="441652" y="24873"/>
                </a:lnTo>
                <a:lnTo>
                  <a:pt x="427539" y="19453"/>
                </a:lnTo>
                <a:lnTo>
                  <a:pt x="412355" y="15132"/>
                </a:lnTo>
                <a:lnTo>
                  <a:pt x="394988" y="11894"/>
                </a:lnTo>
                <a:lnTo>
                  <a:pt x="376536" y="8642"/>
                </a:lnTo>
                <a:lnTo>
                  <a:pt x="355915" y="5405"/>
                </a:lnTo>
                <a:lnTo>
                  <a:pt x="333140" y="3237"/>
                </a:lnTo>
                <a:lnTo>
                  <a:pt x="310350" y="1069"/>
                </a:lnTo>
                <a:lnTo>
                  <a:pt x="284307" y="0"/>
                </a:lnTo>
                <a:lnTo>
                  <a:pt x="231135" y="0"/>
                </a:lnTo>
                <a:lnTo>
                  <a:pt x="206176" y="1069"/>
                </a:lnTo>
                <a:lnTo>
                  <a:pt x="181217" y="3237"/>
                </a:lnTo>
                <a:lnTo>
                  <a:pt x="157342" y="5405"/>
                </a:lnTo>
                <a:lnTo>
                  <a:pt x="134552" y="7558"/>
                </a:lnTo>
                <a:lnTo>
                  <a:pt x="112847" y="10810"/>
                </a:lnTo>
                <a:lnTo>
                  <a:pt x="93325" y="14047"/>
                </a:lnTo>
                <a:lnTo>
                  <a:pt x="74874" y="18384"/>
                </a:lnTo>
                <a:lnTo>
                  <a:pt x="58591" y="22705"/>
                </a:lnTo>
                <a:lnTo>
                  <a:pt x="43404" y="28111"/>
                </a:lnTo>
                <a:lnTo>
                  <a:pt x="19531" y="38921"/>
                </a:lnTo>
                <a:lnTo>
                  <a:pt x="5425" y="50816"/>
                </a:lnTo>
                <a:lnTo>
                  <a:pt x="0" y="63795"/>
                </a:lnTo>
                <a:lnTo>
                  <a:pt x="1086" y="70285"/>
                </a:lnTo>
                <a:lnTo>
                  <a:pt x="5425" y="76774"/>
                </a:lnTo>
                <a:lnTo>
                  <a:pt x="11937" y="83264"/>
                </a:lnTo>
                <a:lnTo>
                  <a:pt x="20617" y="89753"/>
                </a:lnTo>
                <a:lnTo>
                  <a:pt x="31469" y="95158"/>
                </a:lnTo>
                <a:lnTo>
                  <a:pt x="44492" y="101648"/>
                </a:lnTo>
                <a:lnTo>
                  <a:pt x="59675" y="105984"/>
                </a:lnTo>
                <a:lnTo>
                  <a:pt x="77043" y="111390"/>
                </a:lnTo>
                <a:lnTo>
                  <a:pt x="95495" y="115711"/>
                </a:lnTo>
                <a:lnTo>
                  <a:pt x="116115" y="118948"/>
                </a:lnTo>
                <a:lnTo>
                  <a:pt x="136721" y="122200"/>
                </a:lnTo>
                <a:lnTo>
                  <a:pt x="160596" y="125438"/>
                </a:lnTo>
                <a:lnTo>
                  <a:pt x="184470" y="127606"/>
                </a:lnTo>
                <a:lnTo>
                  <a:pt x="209429" y="129774"/>
                </a:lnTo>
                <a:lnTo>
                  <a:pt x="235473" y="130858"/>
                </a:lnTo>
                <a:lnTo>
                  <a:pt x="262601" y="130858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148513" y="6088627"/>
            <a:ext cx="256097" cy="0"/>
          </a:xfrm>
          <a:custGeom>
            <a:avLst/>
            <a:gdLst/>
            <a:ahLst/>
            <a:cxnLst/>
            <a:rect l="l" t="t" r="r" b="b"/>
            <a:pathLst>
              <a:path w="256097" h="0">
                <a:moveTo>
                  <a:pt x="0" y="0"/>
                </a:moveTo>
                <a:lnTo>
                  <a:pt x="256097" y="0"/>
                </a:lnTo>
              </a:path>
            </a:pathLst>
          </a:custGeom>
          <a:ln w="54262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314535" y="4617297"/>
            <a:ext cx="231138" cy="295233"/>
          </a:xfrm>
          <a:custGeom>
            <a:avLst/>
            <a:gdLst/>
            <a:ahLst/>
            <a:cxnLst/>
            <a:rect l="l" t="t" r="r" b="b"/>
            <a:pathLst>
              <a:path w="231138" h="295233">
                <a:moveTo>
                  <a:pt x="0" y="15056"/>
                </a:moveTo>
                <a:lnTo>
                  <a:pt x="7606" y="275765"/>
                </a:lnTo>
                <a:lnTo>
                  <a:pt x="70539" y="295233"/>
                </a:lnTo>
                <a:lnTo>
                  <a:pt x="91159" y="247639"/>
                </a:lnTo>
                <a:lnTo>
                  <a:pt x="92244" y="247639"/>
                </a:lnTo>
                <a:lnTo>
                  <a:pt x="96582" y="245486"/>
                </a:lnTo>
                <a:lnTo>
                  <a:pt x="103089" y="244401"/>
                </a:lnTo>
                <a:lnTo>
                  <a:pt x="110681" y="241149"/>
                </a:lnTo>
                <a:lnTo>
                  <a:pt x="118288" y="238996"/>
                </a:lnTo>
                <a:lnTo>
                  <a:pt x="125879" y="237912"/>
                </a:lnTo>
                <a:lnTo>
                  <a:pt x="131302" y="235744"/>
                </a:lnTo>
                <a:lnTo>
                  <a:pt x="135640" y="235744"/>
                </a:lnTo>
                <a:lnTo>
                  <a:pt x="139993" y="236828"/>
                </a:lnTo>
                <a:lnTo>
                  <a:pt x="145416" y="237912"/>
                </a:lnTo>
                <a:lnTo>
                  <a:pt x="153007" y="241149"/>
                </a:lnTo>
                <a:lnTo>
                  <a:pt x="160599" y="244401"/>
                </a:lnTo>
                <a:lnTo>
                  <a:pt x="167121" y="247639"/>
                </a:lnTo>
                <a:lnTo>
                  <a:pt x="173628" y="249807"/>
                </a:lnTo>
                <a:lnTo>
                  <a:pt x="177966" y="251975"/>
                </a:lnTo>
                <a:lnTo>
                  <a:pt x="179051" y="253044"/>
                </a:lnTo>
                <a:lnTo>
                  <a:pt x="221377" y="250891"/>
                </a:lnTo>
                <a:lnTo>
                  <a:pt x="231138" y="0"/>
                </a:lnTo>
                <a:lnTo>
                  <a:pt x="0" y="150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310197" y="4537195"/>
            <a:ext cx="233307" cy="120153"/>
          </a:xfrm>
          <a:custGeom>
            <a:avLst/>
            <a:gdLst/>
            <a:ahLst/>
            <a:cxnLst/>
            <a:rect l="l" t="t" r="r" b="b"/>
            <a:pathLst>
              <a:path w="233307" h="120153">
                <a:moveTo>
                  <a:pt x="0" y="22735"/>
                </a:moveTo>
                <a:lnTo>
                  <a:pt x="4338" y="95158"/>
                </a:lnTo>
                <a:lnTo>
                  <a:pt x="92244" y="117894"/>
                </a:lnTo>
                <a:lnTo>
                  <a:pt x="153007" y="120153"/>
                </a:lnTo>
                <a:lnTo>
                  <a:pt x="233307" y="93051"/>
                </a:lnTo>
                <a:lnTo>
                  <a:pt x="231138" y="20627"/>
                </a:lnTo>
                <a:lnTo>
                  <a:pt x="183389" y="0"/>
                </a:lnTo>
                <a:lnTo>
                  <a:pt x="118288" y="2258"/>
                </a:lnTo>
                <a:lnTo>
                  <a:pt x="59678" y="7678"/>
                </a:lnTo>
                <a:lnTo>
                  <a:pt x="0" y="22735"/>
                </a:lnTo>
                <a:close/>
              </a:path>
            </a:pathLst>
          </a:custGeom>
          <a:solidFill>
            <a:srgbClr val="ECF4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317788" y="4893062"/>
            <a:ext cx="59693" cy="85432"/>
          </a:xfrm>
          <a:custGeom>
            <a:avLst/>
            <a:gdLst/>
            <a:ahLst/>
            <a:cxnLst/>
            <a:rect l="l" t="t" r="r" b="b"/>
            <a:pathLst>
              <a:path w="59693" h="85432">
                <a:moveTo>
                  <a:pt x="7606" y="67047"/>
                </a:moveTo>
                <a:lnTo>
                  <a:pt x="13029" y="70285"/>
                </a:lnTo>
                <a:lnTo>
                  <a:pt x="19536" y="73537"/>
                </a:lnTo>
                <a:lnTo>
                  <a:pt x="26043" y="75705"/>
                </a:lnTo>
                <a:lnTo>
                  <a:pt x="32565" y="78942"/>
                </a:lnTo>
                <a:lnTo>
                  <a:pt x="39072" y="81110"/>
                </a:lnTo>
                <a:lnTo>
                  <a:pt x="43410" y="83264"/>
                </a:lnTo>
                <a:lnTo>
                  <a:pt x="46664" y="85432"/>
                </a:lnTo>
                <a:lnTo>
                  <a:pt x="47749" y="85432"/>
                </a:lnTo>
                <a:lnTo>
                  <a:pt x="59693" y="4321"/>
                </a:lnTo>
                <a:lnTo>
                  <a:pt x="21705" y="7558"/>
                </a:lnTo>
                <a:lnTo>
                  <a:pt x="4353" y="0"/>
                </a:lnTo>
                <a:lnTo>
                  <a:pt x="2184" y="12978"/>
                </a:lnTo>
                <a:lnTo>
                  <a:pt x="0" y="33516"/>
                </a:lnTo>
                <a:lnTo>
                  <a:pt x="0" y="54068"/>
                </a:lnTo>
                <a:lnTo>
                  <a:pt x="7606" y="67047"/>
                </a:lnTo>
                <a:close/>
              </a:path>
            </a:pathLst>
          </a:custGeom>
          <a:solidFill>
            <a:srgbClr val="ECF4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373144" y="4853041"/>
            <a:ext cx="212671" cy="194669"/>
          </a:xfrm>
          <a:custGeom>
            <a:avLst/>
            <a:gdLst/>
            <a:ahLst/>
            <a:cxnLst/>
            <a:rect l="l" t="t" r="r" b="b"/>
            <a:pathLst>
              <a:path w="212671" h="194669">
                <a:moveTo>
                  <a:pt x="126949" y="32447"/>
                </a:moveTo>
                <a:lnTo>
                  <a:pt x="87891" y="0"/>
                </a:lnTo>
                <a:lnTo>
                  <a:pt x="32550" y="19468"/>
                </a:lnTo>
                <a:lnTo>
                  <a:pt x="0" y="80026"/>
                </a:lnTo>
                <a:lnTo>
                  <a:pt x="1084" y="88684"/>
                </a:lnTo>
                <a:lnTo>
                  <a:pt x="3253" y="109237"/>
                </a:lnTo>
                <a:lnTo>
                  <a:pt x="6507" y="131942"/>
                </a:lnTo>
                <a:lnTo>
                  <a:pt x="11929" y="147074"/>
                </a:lnTo>
                <a:lnTo>
                  <a:pt x="18436" y="157900"/>
                </a:lnTo>
                <a:lnTo>
                  <a:pt x="26043" y="168711"/>
                </a:lnTo>
                <a:lnTo>
                  <a:pt x="32550" y="177369"/>
                </a:lnTo>
                <a:lnTo>
                  <a:pt x="34719" y="180606"/>
                </a:lnTo>
                <a:lnTo>
                  <a:pt x="35804" y="180606"/>
                </a:lnTo>
                <a:lnTo>
                  <a:pt x="39057" y="179522"/>
                </a:lnTo>
                <a:lnTo>
                  <a:pt x="44480" y="177369"/>
                </a:lnTo>
                <a:lnTo>
                  <a:pt x="49903" y="176284"/>
                </a:lnTo>
                <a:lnTo>
                  <a:pt x="56425" y="174116"/>
                </a:lnTo>
                <a:lnTo>
                  <a:pt x="69439" y="174116"/>
                </a:lnTo>
                <a:lnTo>
                  <a:pt x="74862" y="175200"/>
                </a:lnTo>
                <a:lnTo>
                  <a:pt x="80299" y="177369"/>
                </a:lnTo>
                <a:lnTo>
                  <a:pt x="86806" y="180606"/>
                </a:lnTo>
                <a:lnTo>
                  <a:pt x="93313" y="183858"/>
                </a:lnTo>
                <a:lnTo>
                  <a:pt x="99821" y="187095"/>
                </a:lnTo>
                <a:lnTo>
                  <a:pt x="106343" y="190348"/>
                </a:lnTo>
                <a:lnTo>
                  <a:pt x="111765" y="192501"/>
                </a:lnTo>
                <a:lnTo>
                  <a:pt x="117188" y="193585"/>
                </a:lnTo>
                <a:lnTo>
                  <a:pt x="120442" y="194669"/>
                </a:lnTo>
                <a:lnTo>
                  <a:pt x="124780" y="193585"/>
                </a:lnTo>
                <a:lnTo>
                  <a:pt x="130202" y="190348"/>
                </a:lnTo>
                <a:lnTo>
                  <a:pt x="136724" y="186011"/>
                </a:lnTo>
                <a:lnTo>
                  <a:pt x="144316" y="180606"/>
                </a:lnTo>
                <a:lnTo>
                  <a:pt x="151908" y="176284"/>
                </a:lnTo>
                <a:lnTo>
                  <a:pt x="157330" y="171948"/>
                </a:lnTo>
                <a:lnTo>
                  <a:pt x="161683" y="168711"/>
                </a:lnTo>
                <a:lnTo>
                  <a:pt x="162768" y="167627"/>
                </a:lnTo>
                <a:lnTo>
                  <a:pt x="212671" y="157900"/>
                </a:lnTo>
                <a:lnTo>
                  <a:pt x="212671" y="70300"/>
                </a:lnTo>
                <a:lnTo>
                  <a:pt x="208333" y="57321"/>
                </a:lnTo>
                <a:lnTo>
                  <a:pt x="198572" y="36768"/>
                </a:lnTo>
                <a:lnTo>
                  <a:pt x="187727" y="18384"/>
                </a:lnTo>
                <a:lnTo>
                  <a:pt x="183374" y="9741"/>
                </a:lnTo>
                <a:lnTo>
                  <a:pt x="147570" y="19468"/>
                </a:lnTo>
                <a:lnTo>
                  <a:pt x="126949" y="32447"/>
                </a:lnTo>
                <a:close/>
              </a:path>
            </a:pathLst>
          </a:custGeom>
          <a:solidFill>
            <a:srgbClr val="E13E3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465374" y="4689720"/>
            <a:ext cx="108512" cy="120062"/>
          </a:xfrm>
          <a:custGeom>
            <a:avLst/>
            <a:gdLst/>
            <a:ahLst/>
            <a:cxnLst/>
            <a:rect l="l" t="t" r="r" b="b"/>
            <a:pathLst>
              <a:path w="108512" h="120062">
                <a:moveTo>
                  <a:pt x="21705" y="120062"/>
                </a:moveTo>
                <a:lnTo>
                  <a:pt x="90060" y="110336"/>
                </a:lnTo>
                <a:lnTo>
                  <a:pt x="108512" y="60588"/>
                </a:lnTo>
                <a:lnTo>
                  <a:pt x="100920" y="0"/>
                </a:lnTo>
                <a:lnTo>
                  <a:pt x="28212" y="50891"/>
                </a:lnTo>
                <a:lnTo>
                  <a:pt x="0" y="68147"/>
                </a:lnTo>
                <a:lnTo>
                  <a:pt x="21705" y="120062"/>
                </a:lnTo>
                <a:close/>
              </a:path>
            </a:pathLst>
          </a:custGeom>
          <a:solidFill>
            <a:srgbClr val="0086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480572" y="5018515"/>
            <a:ext cx="145401" cy="103816"/>
          </a:xfrm>
          <a:custGeom>
            <a:avLst/>
            <a:gdLst/>
            <a:ahLst/>
            <a:cxnLst/>
            <a:rect l="l" t="t" r="r" b="b"/>
            <a:pathLst>
              <a:path w="145401" h="103816">
                <a:moveTo>
                  <a:pt x="10845" y="28111"/>
                </a:moveTo>
                <a:lnTo>
                  <a:pt x="2169" y="43258"/>
                </a:lnTo>
                <a:lnTo>
                  <a:pt x="0" y="55153"/>
                </a:lnTo>
                <a:lnTo>
                  <a:pt x="3253" y="59474"/>
                </a:lnTo>
                <a:lnTo>
                  <a:pt x="7591" y="64879"/>
                </a:lnTo>
                <a:lnTo>
                  <a:pt x="14098" y="70285"/>
                </a:lnTo>
                <a:lnTo>
                  <a:pt x="20605" y="76774"/>
                </a:lnTo>
                <a:lnTo>
                  <a:pt x="28212" y="82179"/>
                </a:lnTo>
                <a:lnTo>
                  <a:pt x="34719" y="87585"/>
                </a:lnTo>
                <a:lnTo>
                  <a:pt x="39057" y="91921"/>
                </a:lnTo>
                <a:lnTo>
                  <a:pt x="43395" y="95158"/>
                </a:lnTo>
                <a:lnTo>
                  <a:pt x="46649" y="96243"/>
                </a:lnTo>
                <a:lnTo>
                  <a:pt x="52072" y="97327"/>
                </a:lnTo>
                <a:lnTo>
                  <a:pt x="58594" y="98411"/>
                </a:lnTo>
                <a:lnTo>
                  <a:pt x="66185" y="98411"/>
                </a:lnTo>
                <a:lnTo>
                  <a:pt x="73777" y="99495"/>
                </a:lnTo>
                <a:lnTo>
                  <a:pt x="81384" y="99495"/>
                </a:lnTo>
                <a:lnTo>
                  <a:pt x="88975" y="100564"/>
                </a:lnTo>
                <a:lnTo>
                  <a:pt x="95482" y="102732"/>
                </a:lnTo>
                <a:lnTo>
                  <a:pt x="100905" y="103816"/>
                </a:lnTo>
                <a:lnTo>
                  <a:pt x="107427" y="103816"/>
                </a:lnTo>
                <a:lnTo>
                  <a:pt x="112850" y="102732"/>
                </a:lnTo>
                <a:lnTo>
                  <a:pt x="118272" y="100564"/>
                </a:lnTo>
                <a:lnTo>
                  <a:pt x="123695" y="99495"/>
                </a:lnTo>
                <a:lnTo>
                  <a:pt x="126949" y="97327"/>
                </a:lnTo>
                <a:lnTo>
                  <a:pt x="130202" y="96243"/>
                </a:lnTo>
                <a:lnTo>
                  <a:pt x="133456" y="51900"/>
                </a:lnTo>
                <a:lnTo>
                  <a:pt x="145401" y="4321"/>
                </a:lnTo>
                <a:lnTo>
                  <a:pt x="97652" y="0"/>
                </a:lnTo>
                <a:lnTo>
                  <a:pt x="24943" y="9726"/>
                </a:lnTo>
                <a:lnTo>
                  <a:pt x="20605" y="15132"/>
                </a:lnTo>
                <a:lnTo>
                  <a:pt x="10845" y="28111"/>
                </a:lnTo>
                <a:close/>
              </a:path>
            </a:pathLst>
          </a:custGeom>
          <a:solidFill>
            <a:srgbClr val="DFD5B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609690" y="4994710"/>
            <a:ext cx="111765" cy="147089"/>
          </a:xfrm>
          <a:custGeom>
            <a:avLst/>
            <a:gdLst/>
            <a:ahLst/>
            <a:cxnLst/>
            <a:rect l="l" t="t" r="r" b="b"/>
            <a:pathLst>
              <a:path w="111765" h="147089">
                <a:moveTo>
                  <a:pt x="41241" y="146005"/>
                </a:moveTo>
                <a:lnTo>
                  <a:pt x="52087" y="147089"/>
                </a:lnTo>
                <a:lnTo>
                  <a:pt x="62947" y="144921"/>
                </a:lnTo>
                <a:lnTo>
                  <a:pt x="73792" y="139516"/>
                </a:lnTo>
                <a:lnTo>
                  <a:pt x="83553" y="133026"/>
                </a:lnTo>
                <a:lnTo>
                  <a:pt x="92244" y="123300"/>
                </a:lnTo>
                <a:lnTo>
                  <a:pt x="99836" y="111390"/>
                </a:lnTo>
                <a:lnTo>
                  <a:pt x="105258" y="98426"/>
                </a:lnTo>
                <a:lnTo>
                  <a:pt x="109596" y="84363"/>
                </a:lnTo>
                <a:lnTo>
                  <a:pt x="111765" y="69216"/>
                </a:lnTo>
                <a:lnTo>
                  <a:pt x="111765" y="55153"/>
                </a:lnTo>
                <a:lnTo>
                  <a:pt x="109596" y="42189"/>
                </a:lnTo>
                <a:lnTo>
                  <a:pt x="105258" y="29210"/>
                </a:lnTo>
                <a:lnTo>
                  <a:pt x="98751" y="19468"/>
                </a:lnTo>
                <a:lnTo>
                  <a:pt x="91159" y="10825"/>
                </a:lnTo>
                <a:lnTo>
                  <a:pt x="81384" y="4336"/>
                </a:lnTo>
                <a:lnTo>
                  <a:pt x="70539" y="1084"/>
                </a:lnTo>
                <a:lnTo>
                  <a:pt x="59693" y="0"/>
                </a:lnTo>
                <a:lnTo>
                  <a:pt x="48833" y="2168"/>
                </a:lnTo>
                <a:lnTo>
                  <a:pt x="37988" y="7573"/>
                </a:lnTo>
                <a:lnTo>
                  <a:pt x="28212" y="14063"/>
                </a:lnTo>
                <a:lnTo>
                  <a:pt x="19536" y="23804"/>
                </a:lnTo>
                <a:lnTo>
                  <a:pt x="11944" y="35699"/>
                </a:lnTo>
                <a:lnTo>
                  <a:pt x="6522" y="48678"/>
                </a:lnTo>
                <a:lnTo>
                  <a:pt x="2169" y="62726"/>
                </a:lnTo>
                <a:lnTo>
                  <a:pt x="0" y="77873"/>
                </a:lnTo>
                <a:lnTo>
                  <a:pt x="0" y="91936"/>
                </a:lnTo>
                <a:lnTo>
                  <a:pt x="2169" y="104915"/>
                </a:lnTo>
                <a:lnTo>
                  <a:pt x="7606" y="116810"/>
                </a:lnTo>
                <a:lnTo>
                  <a:pt x="13029" y="127621"/>
                </a:lnTo>
                <a:lnTo>
                  <a:pt x="20620" y="136264"/>
                </a:lnTo>
                <a:lnTo>
                  <a:pt x="30381" y="142753"/>
                </a:lnTo>
                <a:lnTo>
                  <a:pt x="41241" y="1460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285238" y="5156932"/>
            <a:ext cx="46664" cy="45426"/>
          </a:xfrm>
          <a:custGeom>
            <a:avLst/>
            <a:gdLst/>
            <a:ahLst/>
            <a:cxnLst/>
            <a:rect l="l" t="t" r="r" b="b"/>
            <a:pathLst>
              <a:path w="46664" h="45426">
                <a:moveTo>
                  <a:pt x="23874" y="45426"/>
                </a:moveTo>
                <a:lnTo>
                  <a:pt x="32550" y="43258"/>
                </a:lnTo>
                <a:lnTo>
                  <a:pt x="40157" y="38936"/>
                </a:lnTo>
                <a:lnTo>
                  <a:pt x="44495" y="31363"/>
                </a:lnTo>
                <a:lnTo>
                  <a:pt x="46664" y="22720"/>
                </a:lnTo>
                <a:lnTo>
                  <a:pt x="44495" y="14063"/>
                </a:lnTo>
                <a:lnTo>
                  <a:pt x="40157" y="6489"/>
                </a:lnTo>
                <a:lnTo>
                  <a:pt x="32550" y="2168"/>
                </a:lnTo>
                <a:lnTo>
                  <a:pt x="23874" y="0"/>
                </a:lnTo>
                <a:lnTo>
                  <a:pt x="15198" y="2168"/>
                </a:lnTo>
                <a:lnTo>
                  <a:pt x="7606" y="6489"/>
                </a:lnTo>
                <a:lnTo>
                  <a:pt x="2169" y="14063"/>
                </a:lnTo>
                <a:lnTo>
                  <a:pt x="0" y="22720"/>
                </a:lnTo>
                <a:lnTo>
                  <a:pt x="2169" y="31363"/>
                </a:lnTo>
                <a:lnTo>
                  <a:pt x="7606" y="38936"/>
                </a:lnTo>
                <a:lnTo>
                  <a:pt x="15198" y="43258"/>
                </a:lnTo>
                <a:lnTo>
                  <a:pt x="23874" y="45426"/>
                </a:lnTo>
                <a:close/>
              </a:path>
            </a:pathLst>
          </a:custGeom>
          <a:solidFill>
            <a:srgbClr val="F8E1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284153" y="4438874"/>
            <a:ext cx="46664" cy="46525"/>
          </a:xfrm>
          <a:custGeom>
            <a:avLst/>
            <a:gdLst/>
            <a:ahLst/>
            <a:cxnLst/>
            <a:rect l="l" t="t" r="r" b="b"/>
            <a:pathLst>
              <a:path w="46664" h="46525">
                <a:moveTo>
                  <a:pt x="22789" y="46525"/>
                </a:moveTo>
                <a:lnTo>
                  <a:pt x="32550" y="44266"/>
                </a:lnTo>
                <a:lnTo>
                  <a:pt x="40157" y="40051"/>
                </a:lnTo>
                <a:lnTo>
                  <a:pt x="44495" y="32372"/>
                </a:lnTo>
                <a:lnTo>
                  <a:pt x="46664" y="23789"/>
                </a:lnTo>
                <a:lnTo>
                  <a:pt x="44495" y="14002"/>
                </a:lnTo>
                <a:lnTo>
                  <a:pt x="40157" y="6474"/>
                </a:lnTo>
                <a:lnTo>
                  <a:pt x="32550" y="2107"/>
                </a:lnTo>
                <a:lnTo>
                  <a:pt x="22789" y="0"/>
                </a:lnTo>
                <a:lnTo>
                  <a:pt x="14113" y="2107"/>
                </a:lnTo>
                <a:lnTo>
                  <a:pt x="6507" y="6474"/>
                </a:lnTo>
                <a:lnTo>
                  <a:pt x="2169" y="14002"/>
                </a:lnTo>
                <a:lnTo>
                  <a:pt x="0" y="23789"/>
                </a:lnTo>
                <a:lnTo>
                  <a:pt x="2169" y="32372"/>
                </a:lnTo>
                <a:lnTo>
                  <a:pt x="6507" y="40051"/>
                </a:lnTo>
                <a:lnTo>
                  <a:pt x="14113" y="44266"/>
                </a:lnTo>
                <a:lnTo>
                  <a:pt x="22789" y="46525"/>
                </a:lnTo>
                <a:close/>
              </a:path>
            </a:pathLst>
          </a:custGeom>
          <a:solidFill>
            <a:srgbClr val="F8E1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811531" y="4438874"/>
            <a:ext cx="46664" cy="46525"/>
          </a:xfrm>
          <a:custGeom>
            <a:avLst/>
            <a:gdLst/>
            <a:ahLst/>
            <a:cxnLst/>
            <a:rect l="l" t="t" r="r" b="b"/>
            <a:pathLst>
              <a:path w="46664" h="46525">
                <a:moveTo>
                  <a:pt x="23874" y="46525"/>
                </a:moveTo>
                <a:lnTo>
                  <a:pt x="32550" y="44266"/>
                </a:lnTo>
                <a:lnTo>
                  <a:pt x="40142" y="40051"/>
                </a:lnTo>
                <a:lnTo>
                  <a:pt x="44480" y="32372"/>
                </a:lnTo>
                <a:lnTo>
                  <a:pt x="46664" y="23789"/>
                </a:lnTo>
                <a:lnTo>
                  <a:pt x="44480" y="14002"/>
                </a:lnTo>
                <a:lnTo>
                  <a:pt x="40142" y="6474"/>
                </a:lnTo>
                <a:lnTo>
                  <a:pt x="32550" y="2107"/>
                </a:lnTo>
                <a:lnTo>
                  <a:pt x="23874" y="0"/>
                </a:lnTo>
                <a:lnTo>
                  <a:pt x="15183" y="2107"/>
                </a:lnTo>
                <a:lnTo>
                  <a:pt x="7591" y="6474"/>
                </a:lnTo>
                <a:lnTo>
                  <a:pt x="2169" y="14002"/>
                </a:lnTo>
                <a:lnTo>
                  <a:pt x="0" y="23789"/>
                </a:lnTo>
                <a:lnTo>
                  <a:pt x="2169" y="32372"/>
                </a:lnTo>
                <a:lnTo>
                  <a:pt x="7591" y="40051"/>
                </a:lnTo>
                <a:lnTo>
                  <a:pt x="15183" y="44266"/>
                </a:lnTo>
                <a:lnTo>
                  <a:pt x="23874" y="46525"/>
                </a:lnTo>
                <a:close/>
              </a:path>
            </a:pathLst>
          </a:custGeom>
          <a:solidFill>
            <a:srgbClr val="F8E1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556518" y="5077990"/>
            <a:ext cx="105258" cy="178438"/>
          </a:xfrm>
          <a:custGeom>
            <a:avLst/>
            <a:gdLst/>
            <a:ahLst/>
            <a:cxnLst/>
            <a:rect l="l" t="t" r="r" b="b"/>
            <a:pathLst>
              <a:path w="105258" h="178438">
                <a:moveTo>
                  <a:pt x="0" y="160053"/>
                </a:moveTo>
                <a:lnTo>
                  <a:pt x="49918" y="178438"/>
                </a:lnTo>
                <a:lnTo>
                  <a:pt x="105258" y="17300"/>
                </a:lnTo>
                <a:lnTo>
                  <a:pt x="92244" y="0"/>
                </a:lnTo>
                <a:lnTo>
                  <a:pt x="74877" y="9726"/>
                </a:lnTo>
                <a:lnTo>
                  <a:pt x="0" y="160053"/>
                </a:lnTo>
                <a:close/>
              </a:path>
            </a:pathLst>
          </a:custGeom>
          <a:solidFill>
            <a:srgbClr val="F4D74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480572" y="5414328"/>
            <a:ext cx="60763" cy="44342"/>
          </a:xfrm>
          <a:custGeom>
            <a:avLst/>
            <a:gdLst/>
            <a:ahLst/>
            <a:cxnLst/>
            <a:rect l="l" t="t" r="r" b="b"/>
            <a:pathLst>
              <a:path w="60763" h="44342">
                <a:moveTo>
                  <a:pt x="0" y="2168"/>
                </a:moveTo>
                <a:lnTo>
                  <a:pt x="7591" y="44342"/>
                </a:lnTo>
                <a:lnTo>
                  <a:pt x="60763" y="2168"/>
                </a:lnTo>
                <a:lnTo>
                  <a:pt x="37973" y="0"/>
                </a:lnTo>
                <a:lnTo>
                  <a:pt x="0" y="2168"/>
                </a:lnTo>
                <a:close/>
              </a:path>
            </a:pathLst>
          </a:custGeom>
          <a:solidFill>
            <a:srgbClr val="ECDDD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8490788" y="5466244"/>
            <a:ext cx="62962" cy="157885"/>
          </a:xfrm>
          <a:custGeom>
            <a:avLst/>
            <a:gdLst/>
            <a:ahLst/>
            <a:cxnLst/>
            <a:rect l="l" t="t" r="r" b="b"/>
            <a:pathLst>
              <a:path w="62962" h="157885">
                <a:moveTo>
                  <a:pt x="20636" y="24873"/>
                </a:moveTo>
                <a:lnTo>
                  <a:pt x="0" y="70285"/>
                </a:lnTo>
                <a:lnTo>
                  <a:pt x="25004" y="85432"/>
                </a:lnTo>
                <a:lnTo>
                  <a:pt x="30426" y="145990"/>
                </a:lnTo>
                <a:lnTo>
                  <a:pt x="53171" y="157885"/>
                </a:lnTo>
                <a:lnTo>
                  <a:pt x="54226" y="138417"/>
                </a:lnTo>
                <a:lnTo>
                  <a:pt x="58594" y="94089"/>
                </a:lnTo>
                <a:lnTo>
                  <a:pt x="61908" y="47579"/>
                </a:lnTo>
                <a:lnTo>
                  <a:pt x="62962" y="22705"/>
                </a:lnTo>
                <a:lnTo>
                  <a:pt x="60853" y="15132"/>
                </a:lnTo>
                <a:lnTo>
                  <a:pt x="55431" y="7558"/>
                </a:lnTo>
                <a:lnTo>
                  <a:pt x="50008" y="2153"/>
                </a:lnTo>
                <a:lnTo>
                  <a:pt x="47749" y="0"/>
                </a:lnTo>
                <a:lnTo>
                  <a:pt x="20636" y="24873"/>
                </a:lnTo>
                <a:close/>
              </a:path>
            </a:pathLst>
          </a:custGeom>
          <a:solidFill>
            <a:srgbClr val="E13E3E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8546219" y="5458671"/>
            <a:ext cx="65071" cy="186011"/>
          </a:xfrm>
          <a:custGeom>
            <a:avLst/>
            <a:gdLst/>
            <a:ahLst/>
            <a:cxnLst/>
            <a:rect l="l" t="t" r="r" b="b"/>
            <a:pathLst>
              <a:path w="65071" h="186011">
                <a:moveTo>
                  <a:pt x="37958" y="0"/>
                </a:moveTo>
                <a:lnTo>
                  <a:pt x="17322" y="24873"/>
                </a:lnTo>
                <a:lnTo>
                  <a:pt x="14008" y="34600"/>
                </a:lnTo>
                <a:lnTo>
                  <a:pt x="6476" y="57321"/>
                </a:lnTo>
                <a:lnTo>
                  <a:pt x="0" y="80026"/>
                </a:lnTo>
                <a:lnTo>
                  <a:pt x="2108" y="93005"/>
                </a:lnTo>
                <a:lnTo>
                  <a:pt x="10845" y="95174"/>
                </a:lnTo>
                <a:lnTo>
                  <a:pt x="20485" y="96243"/>
                </a:lnTo>
                <a:lnTo>
                  <a:pt x="27113" y="95174"/>
                </a:lnTo>
                <a:lnTo>
                  <a:pt x="30276" y="95174"/>
                </a:lnTo>
                <a:lnTo>
                  <a:pt x="22744" y="165459"/>
                </a:lnTo>
                <a:lnTo>
                  <a:pt x="42326" y="186011"/>
                </a:lnTo>
                <a:lnTo>
                  <a:pt x="65071" y="90837"/>
                </a:lnTo>
                <a:lnTo>
                  <a:pt x="60703" y="24873"/>
                </a:lnTo>
                <a:lnTo>
                  <a:pt x="49857" y="5405"/>
                </a:lnTo>
                <a:lnTo>
                  <a:pt x="37958" y="0"/>
                </a:lnTo>
                <a:close/>
              </a:path>
            </a:pathLst>
          </a:custGeom>
          <a:solidFill>
            <a:srgbClr val="3E9E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955848" y="5454349"/>
            <a:ext cx="125879" cy="87585"/>
          </a:xfrm>
          <a:custGeom>
            <a:avLst/>
            <a:gdLst/>
            <a:ahLst/>
            <a:cxnLst/>
            <a:rect l="l" t="t" r="r" b="b"/>
            <a:pathLst>
              <a:path w="125879" h="87585">
                <a:moveTo>
                  <a:pt x="125879" y="74621"/>
                </a:moveTo>
                <a:lnTo>
                  <a:pt x="125879" y="0"/>
                </a:lnTo>
                <a:lnTo>
                  <a:pt x="123710" y="1069"/>
                </a:lnTo>
                <a:lnTo>
                  <a:pt x="117203" y="2153"/>
                </a:lnTo>
                <a:lnTo>
                  <a:pt x="109596" y="5405"/>
                </a:lnTo>
                <a:lnTo>
                  <a:pt x="98751" y="8642"/>
                </a:lnTo>
                <a:lnTo>
                  <a:pt x="87891" y="11894"/>
                </a:lnTo>
                <a:lnTo>
                  <a:pt x="78130" y="14047"/>
                </a:lnTo>
                <a:lnTo>
                  <a:pt x="69454" y="16216"/>
                </a:lnTo>
                <a:lnTo>
                  <a:pt x="62947" y="17300"/>
                </a:lnTo>
                <a:lnTo>
                  <a:pt x="56425" y="17300"/>
                </a:lnTo>
                <a:lnTo>
                  <a:pt x="47749" y="18384"/>
                </a:lnTo>
                <a:lnTo>
                  <a:pt x="36903" y="18384"/>
                </a:lnTo>
                <a:lnTo>
                  <a:pt x="27128" y="19453"/>
                </a:lnTo>
                <a:lnTo>
                  <a:pt x="16282" y="20537"/>
                </a:lnTo>
                <a:lnTo>
                  <a:pt x="7591" y="20537"/>
                </a:lnTo>
                <a:lnTo>
                  <a:pt x="2169" y="21621"/>
                </a:lnTo>
                <a:lnTo>
                  <a:pt x="0" y="21621"/>
                </a:lnTo>
                <a:lnTo>
                  <a:pt x="5422" y="87585"/>
                </a:lnTo>
                <a:lnTo>
                  <a:pt x="125879" y="74621"/>
                </a:lnTo>
                <a:close/>
              </a:path>
            </a:pathLst>
          </a:custGeom>
          <a:solidFill>
            <a:srgbClr val="F8E19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558687" y="5754988"/>
            <a:ext cx="1155631" cy="320122"/>
          </a:xfrm>
          <a:custGeom>
            <a:avLst/>
            <a:gdLst/>
            <a:ahLst/>
            <a:cxnLst/>
            <a:rect l="l" t="t" r="r" b="b"/>
            <a:pathLst>
              <a:path w="1155631" h="320122">
                <a:moveTo>
                  <a:pt x="838816" y="0"/>
                </a:moveTo>
                <a:lnTo>
                  <a:pt x="512179" y="217374"/>
                </a:lnTo>
                <a:lnTo>
                  <a:pt x="65116" y="211969"/>
                </a:lnTo>
                <a:lnTo>
                  <a:pt x="15198" y="224948"/>
                </a:lnTo>
                <a:lnTo>
                  <a:pt x="0" y="259564"/>
                </a:lnTo>
                <a:lnTo>
                  <a:pt x="462276" y="320122"/>
                </a:lnTo>
                <a:lnTo>
                  <a:pt x="517617" y="289843"/>
                </a:lnTo>
                <a:lnTo>
                  <a:pt x="527378" y="299570"/>
                </a:lnTo>
                <a:lnTo>
                  <a:pt x="676047" y="291996"/>
                </a:lnTo>
                <a:lnTo>
                  <a:pt x="680385" y="291996"/>
                </a:lnTo>
                <a:lnTo>
                  <a:pt x="693400" y="293080"/>
                </a:lnTo>
                <a:lnTo>
                  <a:pt x="711852" y="294164"/>
                </a:lnTo>
                <a:lnTo>
                  <a:pt x="737895" y="295248"/>
                </a:lnTo>
                <a:lnTo>
                  <a:pt x="767192" y="296332"/>
                </a:lnTo>
                <a:lnTo>
                  <a:pt x="800827" y="298485"/>
                </a:lnTo>
                <a:lnTo>
                  <a:pt x="836647" y="300654"/>
                </a:lnTo>
                <a:lnTo>
                  <a:pt x="873536" y="301738"/>
                </a:lnTo>
                <a:lnTo>
                  <a:pt x="910409" y="303891"/>
                </a:lnTo>
                <a:lnTo>
                  <a:pt x="946259" y="304975"/>
                </a:lnTo>
                <a:lnTo>
                  <a:pt x="979849" y="307143"/>
                </a:lnTo>
                <a:lnTo>
                  <a:pt x="1010275" y="308227"/>
                </a:lnTo>
                <a:lnTo>
                  <a:pt x="1037388" y="309311"/>
                </a:lnTo>
                <a:lnTo>
                  <a:pt x="1058024" y="310380"/>
                </a:lnTo>
                <a:lnTo>
                  <a:pt x="1077606" y="310380"/>
                </a:lnTo>
                <a:lnTo>
                  <a:pt x="1084083" y="300654"/>
                </a:lnTo>
                <a:lnTo>
                  <a:pt x="1093874" y="275780"/>
                </a:lnTo>
                <a:lnTo>
                  <a:pt x="1106828" y="241164"/>
                </a:lnTo>
                <a:lnTo>
                  <a:pt x="1120987" y="202242"/>
                </a:lnTo>
                <a:lnTo>
                  <a:pt x="1133941" y="164390"/>
                </a:lnTo>
                <a:lnTo>
                  <a:pt x="1144786" y="129774"/>
                </a:lnTo>
                <a:lnTo>
                  <a:pt x="1152468" y="105984"/>
                </a:lnTo>
                <a:lnTo>
                  <a:pt x="1155631" y="97342"/>
                </a:lnTo>
                <a:lnTo>
                  <a:pt x="894141" y="11894"/>
                </a:lnTo>
                <a:lnTo>
                  <a:pt x="838816" y="0"/>
                </a:lnTo>
                <a:close/>
              </a:path>
            </a:pathLst>
          </a:custGeom>
          <a:solidFill>
            <a:srgbClr val="3E9E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8229298" y="5919378"/>
            <a:ext cx="569674" cy="230350"/>
          </a:xfrm>
          <a:custGeom>
            <a:avLst/>
            <a:gdLst/>
            <a:ahLst/>
            <a:cxnLst/>
            <a:rect l="l" t="t" r="r" b="b"/>
            <a:pathLst>
              <a:path w="569674" h="230350">
                <a:moveTo>
                  <a:pt x="26043" y="134095"/>
                </a:moveTo>
                <a:lnTo>
                  <a:pt x="39072" y="137348"/>
                </a:lnTo>
                <a:lnTo>
                  <a:pt x="53171" y="141669"/>
                </a:lnTo>
                <a:lnTo>
                  <a:pt x="65116" y="144921"/>
                </a:lnTo>
                <a:lnTo>
                  <a:pt x="74877" y="147074"/>
                </a:lnTo>
                <a:lnTo>
                  <a:pt x="80299" y="148158"/>
                </a:lnTo>
                <a:lnTo>
                  <a:pt x="85737" y="148158"/>
                </a:lnTo>
                <a:lnTo>
                  <a:pt x="96582" y="149242"/>
                </a:lnTo>
                <a:lnTo>
                  <a:pt x="109596" y="148158"/>
                </a:lnTo>
                <a:lnTo>
                  <a:pt x="123710" y="148158"/>
                </a:lnTo>
                <a:lnTo>
                  <a:pt x="137809" y="147074"/>
                </a:lnTo>
                <a:lnTo>
                  <a:pt x="149754" y="147074"/>
                </a:lnTo>
                <a:lnTo>
                  <a:pt x="158430" y="145990"/>
                </a:lnTo>
                <a:lnTo>
                  <a:pt x="161683" y="145990"/>
                </a:lnTo>
                <a:lnTo>
                  <a:pt x="204010" y="153564"/>
                </a:lnTo>
                <a:lnTo>
                  <a:pt x="206179" y="154648"/>
                </a:lnTo>
                <a:lnTo>
                  <a:pt x="209432" y="155732"/>
                </a:lnTo>
                <a:lnTo>
                  <a:pt x="213740" y="158969"/>
                </a:lnTo>
                <a:lnTo>
                  <a:pt x="218109" y="162221"/>
                </a:lnTo>
                <a:lnTo>
                  <a:pt x="224586" y="166543"/>
                </a:lnTo>
                <a:lnTo>
                  <a:pt x="230008" y="173032"/>
                </a:lnTo>
                <a:lnTo>
                  <a:pt x="236636" y="180603"/>
                </a:lnTo>
                <a:lnTo>
                  <a:pt x="246276" y="195744"/>
                </a:lnTo>
                <a:lnTo>
                  <a:pt x="251699" y="207640"/>
                </a:lnTo>
                <a:lnTo>
                  <a:pt x="256067" y="215211"/>
                </a:lnTo>
                <a:lnTo>
                  <a:pt x="261489" y="218454"/>
                </a:lnTo>
                <a:lnTo>
                  <a:pt x="265858" y="219537"/>
                </a:lnTo>
                <a:lnTo>
                  <a:pt x="271280" y="221699"/>
                </a:lnTo>
                <a:lnTo>
                  <a:pt x="277757" y="222780"/>
                </a:lnTo>
                <a:lnTo>
                  <a:pt x="284234" y="224944"/>
                </a:lnTo>
                <a:lnTo>
                  <a:pt x="291916" y="227107"/>
                </a:lnTo>
                <a:lnTo>
                  <a:pt x="298393" y="229269"/>
                </a:lnTo>
                <a:lnTo>
                  <a:pt x="303816" y="230350"/>
                </a:lnTo>
                <a:lnTo>
                  <a:pt x="309238" y="230350"/>
                </a:lnTo>
                <a:lnTo>
                  <a:pt x="317975" y="229269"/>
                </a:lnTo>
                <a:lnTo>
                  <a:pt x="333188" y="226025"/>
                </a:lnTo>
                <a:lnTo>
                  <a:pt x="351565" y="220618"/>
                </a:lnTo>
                <a:lnTo>
                  <a:pt x="372201" y="215211"/>
                </a:lnTo>
                <a:lnTo>
                  <a:pt x="391783" y="210885"/>
                </a:lnTo>
                <a:lnTo>
                  <a:pt x="409105" y="205477"/>
                </a:lnTo>
                <a:lnTo>
                  <a:pt x="421004" y="202232"/>
                </a:lnTo>
                <a:lnTo>
                  <a:pt x="425373" y="201151"/>
                </a:lnTo>
                <a:lnTo>
                  <a:pt x="427481" y="200070"/>
                </a:lnTo>
                <a:lnTo>
                  <a:pt x="435163" y="196825"/>
                </a:lnTo>
                <a:lnTo>
                  <a:pt x="444954" y="191418"/>
                </a:lnTo>
                <a:lnTo>
                  <a:pt x="456854" y="184929"/>
                </a:lnTo>
                <a:lnTo>
                  <a:pt x="469808" y="178438"/>
                </a:lnTo>
                <a:lnTo>
                  <a:pt x="480653" y="171948"/>
                </a:lnTo>
                <a:lnTo>
                  <a:pt x="491498" y="167627"/>
                </a:lnTo>
                <a:lnTo>
                  <a:pt x="498126" y="163306"/>
                </a:lnTo>
                <a:lnTo>
                  <a:pt x="504603" y="158969"/>
                </a:lnTo>
                <a:lnTo>
                  <a:pt x="514394" y="150327"/>
                </a:lnTo>
                <a:lnTo>
                  <a:pt x="526293" y="140585"/>
                </a:lnTo>
                <a:lnTo>
                  <a:pt x="539247" y="129774"/>
                </a:lnTo>
                <a:lnTo>
                  <a:pt x="551297" y="120047"/>
                </a:lnTo>
                <a:lnTo>
                  <a:pt x="561088" y="111390"/>
                </a:lnTo>
                <a:lnTo>
                  <a:pt x="568620" y="104900"/>
                </a:lnTo>
                <a:lnTo>
                  <a:pt x="569674" y="100579"/>
                </a:lnTo>
                <a:lnTo>
                  <a:pt x="567565" y="94089"/>
                </a:lnTo>
                <a:lnTo>
                  <a:pt x="563197" y="84348"/>
                </a:lnTo>
                <a:lnTo>
                  <a:pt x="557774" y="73537"/>
                </a:lnTo>
                <a:lnTo>
                  <a:pt x="552352" y="61642"/>
                </a:lnTo>
                <a:lnTo>
                  <a:pt x="546929" y="50831"/>
                </a:lnTo>
                <a:lnTo>
                  <a:pt x="542561" y="43258"/>
                </a:lnTo>
                <a:lnTo>
                  <a:pt x="538193" y="37852"/>
                </a:lnTo>
                <a:lnTo>
                  <a:pt x="531716" y="34600"/>
                </a:lnTo>
                <a:lnTo>
                  <a:pt x="521925" y="29195"/>
                </a:lnTo>
                <a:lnTo>
                  <a:pt x="510025" y="23789"/>
                </a:lnTo>
                <a:lnTo>
                  <a:pt x="496921" y="17300"/>
                </a:lnTo>
                <a:lnTo>
                  <a:pt x="483967" y="11894"/>
                </a:lnTo>
                <a:lnTo>
                  <a:pt x="473122" y="7573"/>
                </a:lnTo>
                <a:lnTo>
                  <a:pt x="465590" y="4321"/>
                </a:lnTo>
                <a:lnTo>
                  <a:pt x="462276" y="3237"/>
                </a:lnTo>
                <a:lnTo>
                  <a:pt x="425373" y="28111"/>
                </a:lnTo>
                <a:lnTo>
                  <a:pt x="385155" y="0"/>
                </a:lnTo>
                <a:lnTo>
                  <a:pt x="383046" y="0"/>
                </a:lnTo>
                <a:lnTo>
                  <a:pt x="375515" y="1084"/>
                </a:lnTo>
                <a:lnTo>
                  <a:pt x="365724" y="2153"/>
                </a:lnTo>
                <a:lnTo>
                  <a:pt x="353824" y="4321"/>
                </a:lnTo>
                <a:lnTo>
                  <a:pt x="341774" y="6489"/>
                </a:lnTo>
                <a:lnTo>
                  <a:pt x="330929" y="7573"/>
                </a:lnTo>
                <a:lnTo>
                  <a:pt x="322343" y="9726"/>
                </a:lnTo>
                <a:lnTo>
                  <a:pt x="316920" y="10810"/>
                </a:lnTo>
                <a:lnTo>
                  <a:pt x="311498" y="10810"/>
                </a:lnTo>
                <a:lnTo>
                  <a:pt x="302761" y="9726"/>
                </a:lnTo>
                <a:lnTo>
                  <a:pt x="290862" y="8642"/>
                </a:lnTo>
                <a:lnTo>
                  <a:pt x="277757" y="6489"/>
                </a:lnTo>
                <a:lnTo>
                  <a:pt x="264803" y="4321"/>
                </a:lnTo>
                <a:lnTo>
                  <a:pt x="253958" y="2153"/>
                </a:lnTo>
                <a:lnTo>
                  <a:pt x="247481" y="1084"/>
                </a:lnTo>
                <a:lnTo>
                  <a:pt x="244167" y="0"/>
                </a:lnTo>
                <a:lnTo>
                  <a:pt x="186642" y="7573"/>
                </a:lnTo>
                <a:lnTo>
                  <a:pt x="182304" y="9726"/>
                </a:lnTo>
                <a:lnTo>
                  <a:pt x="173628" y="14063"/>
                </a:lnTo>
                <a:lnTo>
                  <a:pt x="167121" y="20552"/>
                </a:lnTo>
                <a:lnTo>
                  <a:pt x="168206" y="28111"/>
                </a:lnTo>
                <a:lnTo>
                  <a:pt x="174713" y="32447"/>
                </a:lnTo>
                <a:lnTo>
                  <a:pt x="185558" y="38936"/>
                </a:lnTo>
                <a:lnTo>
                  <a:pt x="199672" y="45426"/>
                </a:lnTo>
                <a:lnTo>
                  <a:pt x="213740" y="51900"/>
                </a:lnTo>
                <a:lnTo>
                  <a:pt x="227899" y="58390"/>
                </a:lnTo>
                <a:lnTo>
                  <a:pt x="239799" y="62726"/>
                </a:lnTo>
                <a:lnTo>
                  <a:pt x="248535" y="67047"/>
                </a:lnTo>
                <a:lnTo>
                  <a:pt x="251699" y="68132"/>
                </a:lnTo>
                <a:lnTo>
                  <a:pt x="248535" y="69216"/>
                </a:lnTo>
                <a:lnTo>
                  <a:pt x="239799" y="72453"/>
                </a:lnTo>
                <a:lnTo>
                  <a:pt x="226845" y="76774"/>
                </a:lnTo>
                <a:lnTo>
                  <a:pt x="211632" y="82195"/>
                </a:lnTo>
                <a:lnTo>
                  <a:pt x="196418" y="87600"/>
                </a:lnTo>
                <a:lnTo>
                  <a:pt x="182304" y="91921"/>
                </a:lnTo>
                <a:lnTo>
                  <a:pt x="171459" y="96243"/>
                </a:lnTo>
                <a:lnTo>
                  <a:pt x="166037" y="98411"/>
                </a:lnTo>
                <a:lnTo>
                  <a:pt x="160599" y="99495"/>
                </a:lnTo>
                <a:lnTo>
                  <a:pt x="151923" y="99495"/>
                </a:lnTo>
                <a:lnTo>
                  <a:pt x="139993" y="100579"/>
                </a:lnTo>
                <a:lnTo>
                  <a:pt x="126964" y="101648"/>
                </a:lnTo>
                <a:lnTo>
                  <a:pt x="113949" y="101648"/>
                </a:lnTo>
                <a:lnTo>
                  <a:pt x="102005" y="102732"/>
                </a:lnTo>
                <a:lnTo>
                  <a:pt x="87906" y="102732"/>
                </a:lnTo>
                <a:lnTo>
                  <a:pt x="83553" y="101648"/>
                </a:lnTo>
                <a:lnTo>
                  <a:pt x="78130" y="99495"/>
                </a:lnTo>
                <a:lnTo>
                  <a:pt x="71623" y="95174"/>
                </a:lnTo>
                <a:lnTo>
                  <a:pt x="64031" y="91921"/>
                </a:lnTo>
                <a:lnTo>
                  <a:pt x="56425" y="87600"/>
                </a:lnTo>
                <a:lnTo>
                  <a:pt x="48833" y="85432"/>
                </a:lnTo>
                <a:lnTo>
                  <a:pt x="42326" y="85432"/>
                </a:lnTo>
                <a:lnTo>
                  <a:pt x="37988" y="87600"/>
                </a:lnTo>
                <a:lnTo>
                  <a:pt x="33650" y="91921"/>
                </a:lnTo>
                <a:lnTo>
                  <a:pt x="27128" y="96243"/>
                </a:lnTo>
                <a:lnTo>
                  <a:pt x="20620" y="101648"/>
                </a:lnTo>
                <a:lnTo>
                  <a:pt x="14113" y="107068"/>
                </a:lnTo>
                <a:lnTo>
                  <a:pt x="7606" y="111390"/>
                </a:lnTo>
                <a:lnTo>
                  <a:pt x="3253" y="115711"/>
                </a:lnTo>
                <a:lnTo>
                  <a:pt x="0" y="120047"/>
                </a:lnTo>
                <a:lnTo>
                  <a:pt x="0" y="123285"/>
                </a:lnTo>
                <a:lnTo>
                  <a:pt x="4353" y="126537"/>
                </a:lnTo>
                <a:lnTo>
                  <a:pt x="14113" y="129774"/>
                </a:lnTo>
                <a:lnTo>
                  <a:pt x="26043" y="134095"/>
                </a:lnTo>
                <a:close/>
              </a:path>
            </a:pathLst>
          </a:custGeom>
          <a:solidFill>
            <a:srgbClr val="E4A4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623804" y="5744178"/>
            <a:ext cx="832339" cy="306059"/>
          </a:xfrm>
          <a:custGeom>
            <a:avLst/>
            <a:gdLst/>
            <a:ahLst/>
            <a:cxnLst/>
            <a:rect l="l" t="t" r="r" b="b"/>
            <a:pathLst>
              <a:path w="832339" h="306059">
                <a:moveTo>
                  <a:pt x="404752" y="296317"/>
                </a:moveTo>
                <a:lnTo>
                  <a:pt x="437302" y="255227"/>
                </a:lnTo>
                <a:lnTo>
                  <a:pt x="465515" y="306059"/>
                </a:lnTo>
                <a:lnTo>
                  <a:pt x="832339" y="15147"/>
                </a:lnTo>
                <a:lnTo>
                  <a:pt x="769346" y="0"/>
                </a:lnTo>
                <a:lnTo>
                  <a:pt x="439471" y="233591"/>
                </a:lnTo>
                <a:lnTo>
                  <a:pt x="171444" y="178438"/>
                </a:lnTo>
                <a:lnTo>
                  <a:pt x="87891" y="165459"/>
                </a:lnTo>
                <a:lnTo>
                  <a:pt x="32550" y="180606"/>
                </a:lnTo>
                <a:lnTo>
                  <a:pt x="0" y="228185"/>
                </a:lnTo>
                <a:lnTo>
                  <a:pt x="219193" y="262801"/>
                </a:lnTo>
                <a:lnTo>
                  <a:pt x="404752" y="296317"/>
                </a:lnTo>
                <a:close/>
              </a:path>
            </a:pathLst>
          </a:custGeom>
          <a:solidFill>
            <a:srgbClr val="D2D2D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704104" y="5751751"/>
            <a:ext cx="681455" cy="250891"/>
          </a:xfrm>
          <a:custGeom>
            <a:avLst/>
            <a:gdLst/>
            <a:ahLst/>
            <a:cxnLst/>
            <a:rect l="l" t="t" r="r" b="b"/>
            <a:pathLst>
              <a:path w="681455" h="250891">
                <a:moveTo>
                  <a:pt x="36888" y="165459"/>
                </a:moveTo>
                <a:lnTo>
                  <a:pt x="54256" y="167627"/>
                </a:lnTo>
                <a:lnTo>
                  <a:pt x="72708" y="170864"/>
                </a:lnTo>
                <a:lnTo>
                  <a:pt x="92229" y="174116"/>
                </a:lnTo>
                <a:lnTo>
                  <a:pt x="112850" y="177354"/>
                </a:lnTo>
                <a:lnTo>
                  <a:pt x="132386" y="180606"/>
                </a:lnTo>
                <a:lnTo>
                  <a:pt x="153007" y="183843"/>
                </a:lnTo>
                <a:lnTo>
                  <a:pt x="171444" y="186011"/>
                </a:lnTo>
                <a:lnTo>
                  <a:pt x="188811" y="189248"/>
                </a:lnTo>
                <a:lnTo>
                  <a:pt x="203995" y="191417"/>
                </a:lnTo>
                <a:lnTo>
                  <a:pt x="215940" y="193585"/>
                </a:lnTo>
                <a:lnTo>
                  <a:pt x="224616" y="194654"/>
                </a:lnTo>
                <a:lnTo>
                  <a:pt x="228954" y="195738"/>
                </a:lnTo>
                <a:lnTo>
                  <a:pt x="261520" y="202227"/>
                </a:lnTo>
                <a:lnTo>
                  <a:pt x="287563" y="210885"/>
                </a:lnTo>
                <a:lnTo>
                  <a:pt x="309254" y="219528"/>
                </a:lnTo>
                <a:lnTo>
                  <a:pt x="326621" y="229269"/>
                </a:lnTo>
                <a:lnTo>
                  <a:pt x="339635" y="237927"/>
                </a:lnTo>
                <a:lnTo>
                  <a:pt x="348326" y="244401"/>
                </a:lnTo>
                <a:lnTo>
                  <a:pt x="353749" y="248738"/>
                </a:lnTo>
                <a:lnTo>
                  <a:pt x="354833" y="250891"/>
                </a:lnTo>
                <a:lnTo>
                  <a:pt x="681455" y="0"/>
                </a:lnTo>
                <a:lnTo>
                  <a:pt x="605493" y="20537"/>
                </a:lnTo>
                <a:lnTo>
                  <a:pt x="495896" y="87600"/>
                </a:lnTo>
                <a:lnTo>
                  <a:pt x="493727" y="89753"/>
                </a:lnTo>
                <a:lnTo>
                  <a:pt x="488305" y="94089"/>
                </a:lnTo>
                <a:lnTo>
                  <a:pt x="478544" y="101648"/>
                </a:lnTo>
                <a:lnTo>
                  <a:pt x="467684" y="110306"/>
                </a:lnTo>
                <a:lnTo>
                  <a:pt x="455754" y="118963"/>
                </a:lnTo>
                <a:lnTo>
                  <a:pt x="442725" y="127606"/>
                </a:lnTo>
                <a:lnTo>
                  <a:pt x="430795" y="134095"/>
                </a:lnTo>
                <a:lnTo>
                  <a:pt x="419935" y="139501"/>
                </a:lnTo>
                <a:lnTo>
                  <a:pt x="261520" y="125453"/>
                </a:lnTo>
                <a:lnTo>
                  <a:pt x="253913" y="125453"/>
                </a:lnTo>
                <a:lnTo>
                  <a:pt x="237645" y="126522"/>
                </a:lnTo>
                <a:lnTo>
                  <a:pt x="215940" y="128690"/>
                </a:lnTo>
                <a:lnTo>
                  <a:pt x="190981" y="129774"/>
                </a:lnTo>
                <a:lnTo>
                  <a:pt x="166022" y="131942"/>
                </a:lnTo>
                <a:lnTo>
                  <a:pt x="144316" y="134095"/>
                </a:lnTo>
                <a:lnTo>
                  <a:pt x="128048" y="135179"/>
                </a:lnTo>
                <a:lnTo>
                  <a:pt x="120442" y="135179"/>
                </a:lnTo>
                <a:lnTo>
                  <a:pt x="112850" y="136264"/>
                </a:lnTo>
                <a:lnTo>
                  <a:pt x="97652" y="139501"/>
                </a:lnTo>
                <a:lnTo>
                  <a:pt x="77046" y="142753"/>
                </a:lnTo>
                <a:lnTo>
                  <a:pt x="55340" y="147074"/>
                </a:lnTo>
                <a:lnTo>
                  <a:pt x="32550" y="152480"/>
                </a:lnTo>
                <a:lnTo>
                  <a:pt x="15183" y="155732"/>
                </a:lnTo>
                <a:lnTo>
                  <a:pt x="3253" y="158969"/>
                </a:lnTo>
                <a:lnTo>
                  <a:pt x="0" y="160053"/>
                </a:lnTo>
                <a:lnTo>
                  <a:pt x="3253" y="160053"/>
                </a:lnTo>
                <a:lnTo>
                  <a:pt x="11929" y="161137"/>
                </a:lnTo>
                <a:lnTo>
                  <a:pt x="22789" y="163306"/>
                </a:lnTo>
                <a:lnTo>
                  <a:pt x="36888" y="1654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041088" y="5789604"/>
            <a:ext cx="488302" cy="81110"/>
          </a:xfrm>
          <a:custGeom>
            <a:avLst/>
            <a:gdLst/>
            <a:ahLst/>
            <a:cxnLst/>
            <a:rect l="l" t="t" r="r" b="b"/>
            <a:pathLst>
              <a:path w="488302" h="81110">
                <a:moveTo>
                  <a:pt x="1086" y="57306"/>
                </a:moveTo>
                <a:lnTo>
                  <a:pt x="0" y="63795"/>
                </a:lnTo>
                <a:lnTo>
                  <a:pt x="1086" y="68132"/>
                </a:lnTo>
                <a:lnTo>
                  <a:pt x="2170" y="72453"/>
                </a:lnTo>
                <a:lnTo>
                  <a:pt x="5425" y="76774"/>
                </a:lnTo>
                <a:lnTo>
                  <a:pt x="9766" y="81110"/>
                </a:lnTo>
                <a:lnTo>
                  <a:pt x="15192" y="75705"/>
                </a:lnTo>
                <a:lnTo>
                  <a:pt x="21702" y="70285"/>
                </a:lnTo>
                <a:lnTo>
                  <a:pt x="30383" y="64879"/>
                </a:lnTo>
                <a:lnTo>
                  <a:pt x="40149" y="60558"/>
                </a:lnTo>
                <a:lnTo>
                  <a:pt x="52084" y="56237"/>
                </a:lnTo>
                <a:lnTo>
                  <a:pt x="66197" y="51900"/>
                </a:lnTo>
                <a:lnTo>
                  <a:pt x="80296" y="47579"/>
                </a:lnTo>
                <a:lnTo>
                  <a:pt x="96579" y="44342"/>
                </a:lnTo>
                <a:lnTo>
                  <a:pt x="113931" y="41089"/>
                </a:lnTo>
                <a:lnTo>
                  <a:pt x="132383" y="37852"/>
                </a:lnTo>
                <a:lnTo>
                  <a:pt x="151920" y="35684"/>
                </a:lnTo>
                <a:lnTo>
                  <a:pt x="172541" y="33516"/>
                </a:lnTo>
                <a:lnTo>
                  <a:pt x="194231" y="32432"/>
                </a:lnTo>
                <a:lnTo>
                  <a:pt x="217021" y="31363"/>
                </a:lnTo>
                <a:lnTo>
                  <a:pt x="239811" y="30279"/>
                </a:lnTo>
                <a:lnTo>
                  <a:pt x="285391" y="30279"/>
                </a:lnTo>
                <a:lnTo>
                  <a:pt x="306012" y="31363"/>
                </a:lnTo>
                <a:lnTo>
                  <a:pt x="325533" y="32432"/>
                </a:lnTo>
                <a:lnTo>
                  <a:pt x="343985" y="33516"/>
                </a:lnTo>
                <a:lnTo>
                  <a:pt x="361353" y="35684"/>
                </a:lnTo>
                <a:lnTo>
                  <a:pt x="377620" y="37852"/>
                </a:lnTo>
                <a:lnTo>
                  <a:pt x="393903" y="40005"/>
                </a:lnTo>
                <a:lnTo>
                  <a:pt x="408002" y="43258"/>
                </a:lnTo>
                <a:lnTo>
                  <a:pt x="421031" y="46495"/>
                </a:lnTo>
                <a:lnTo>
                  <a:pt x="434046" y="49747"/>
                </a:lnTo>
                <a:lnTo>
                  <a:pt x="444906" y="54068"/>
                </a:lnTo>
                <a:lnTo>
                  <a:pt x="454667" y="57306"/>
                </a:lnTo>
                <a:lnTo>
                  <a:pt x="464427" y="61642"/>
                </a:lnTo>
                <a:lnTo>
                  <a:pt x="472034" y="65963"/>
                </a:lnTo>
                <a:lnTo>
                  <a:pt x="478541" y="71369"/>
                </a:lnTo>
                <a:lnTo>
                  <a:pt x="483964" y="75705"/>
                </a:lnTo>
                <a:lnTo>
                  <a:pt x="486133" y="73537"/>
                </a:lnTo>
                <a:lnTo>
                  <a:pt x="487217" y="70285"/>
                </a:lnTo>
                <a:lnTo>
                  <a:pt x="488302" y="65963"/>
                </a:lnTo>
                <a:lnTo>
                  <a:pt x="487217" y="59474"/>
                </a:lnTo>
                <a:lnTo>
                  <a:pt x="479626" y="46495"/>
                </a:lnTo>
                <a:lnTo>
                  <a:pt x="464427" y="34600"/>
                </a:lnTo>
                <a:lnTo>
                  <a:pt x="453582" y="29195"/>
                </a:lnTo>
                <a:lnTo>
                  <a:pt x="441652" y="23789"/>
                </a:lnTo>
                <a:lnTo>
                  <a:pt x="427539" y="19468"/>
                </a:lnTo>
                <a:lnTo>
                  <a:pt x="412355" y="15132"/>
                </a:lnTo>
                <a:lnTo>
                  <a:pt x="394988" y="11894"/>
                </a:lnTo>
                <a:lnTo>
                  <a:pt x="376536" y="8642"/>
                </a:lnTo>
                <a:lnTo>
                  <a:pt x="355915" y="5405"/>
                </a:lnTo>
                <a:lnTo>
                  <a:pt x="333140" y="3237"/>
                </a:lnTo>
                <a:lnTo>
                  <a:pt x="310350" y="1084"/>
                </a:lnTo>
                <a:lnTo>
                  <a:pt x="284307" y="0"/>
                </a:lnTo>
                <a:lnTo>
                  <a:pt x="231135" y="0"/>
                </a:lnTo>
                <a:lnTo>
                  <a:pt x="206176" y="1084"/>
                </a:lnTo>
                <a:lnTo>
                  <a:pt x="181217" y="3237"/>
                </a:lnTo>
                <a:lnTo>
                  <a:pt x="157342" y="4321"/>
                </a:lnTo>
                <a:lnTo>
                  <a:pt x="134552" y="7558"/>
                </a:lnTo>
                <a:lnTo>
                  <a:pt x="112847" y="10810"/>
                </a:lnTo>
                <a:lnTo>
                  <a:pt x="93325" y="14047"/>
                </a:lnTo>
                <a:lnTo>
                  <a:pt x="74874" y="18384"/>
                </a:lnTo>
                <a:lnTo>
                  <a:pt x="58591" y="22705"/>
                </a:lnTo>
                <a:lnTo>
                  <a:pt x="43404" y="27026"/>
                </a:lnTo>
                <a:lnTo>
                  <a:pt x="30383" y="32432"/>
                </a:lnTo>
                <a:lnTo>
                  <a:pt x="19531" y="37852"/>
                </a:lnTo>
                <a:lnTo>
                  <a:pt x="11937" y="44342"/>
                </a:lnTo>
                <a:lnTo>
                  <a:pt x="5425" y="50831"/>
                </a:lnTo>
                <a:lnTo>
                  <a:pt x="1086" y="573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018301" y="6014552"/>
            <a:ext cx="185552" cy="155724"/>
          </a:xfrm>
          <a:custGeom>
            <a:avLst/>
            <a:gdLst/>
            <a:ahLst/>
            <a:cxnLst/>
            <a:rect l="l" t="t" r="r" b="b"/>
            <a:pathLst>
              <a:path w="185552" h="155724">
                <a:moveTo>
                  <a:pt x="64022" y="74621"/>
                </a:moveTo>
                <a:lnTo>
                  <a:pt x="66191" y="71369"/>
                </a:lnTo>
                <a:lnTo>
                  <a:pt x="70532" y="67047"/>
                </a:lnTo>
                <a:lnTo>
                  <a:pt x="75955" y="61642"/>
                </a:lnTo>
                <a:lnTo>
                  <a:pt x="82462" y="55153"/>
                </a:lnTo>
                <a:lnTo>
                  <a:pt x="91153" y="46495"/>
                </a:lnTo>
                <a:lnTo>
                  <a:pt x="100914" y="38921"/>
                </a:lnTo>
                <a:lnTo>
                  <a:pt x="112859" y="30279"/>
                </a:lnTo>
                <a:lnTo>
                  <a:pt x="119366" y="27026"/>
                </a:lnTo>
                <a:lnTo>
                  <a:pt x="129127" y="22705"/>
                </a:lnTo>
                <a:lnTo>
                  <a:pt x="141072" y="18384"/>
                </a:lnTo>
                <a:lnTo>
                  <a:pt x="153001" y="12963"/>
                </a:lnTo>
                <a:lnTo>
                  <a:pt x="164946" y="7558"/>
                </a:lnTo>
                <a:lnTo>
                  <a:pt x="175791" y="4321"/>
                </a:lnTo>
                <a:lnTo>
                  <a:pt x="183383" y="1069"/>
                </a:lnTo>
                <a:lnTo>
                  <a:pt x="185552" y="0"/>
                </a:lnTo>
                <a:lnTo>
                  <a:pt x="130211" y="0"/>
                </a:lnTo>
                <a:lnTo>
                  <a:pt x="49915" y="35684"/>
                </a:lnTo>
                <a:lnTo>
                  <a:pt x="5425" y="108140"/>
                </a:lnTo>
                <a:lnTo>
                  <a:pt x="0" y="155724"/>
                </a:lnTo>
                <a:lnTo>
                  <a:pt x="42318" y="153562"/>
                </a:lnTo>
                <a:lnTo>
                  <a:pt x="62936" y="75690"/>
                </a:lnTo>
                <a:lnTo>
                  <a:pt x="64022" y="746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394834" y="5241296"/>
            <a:ext cx="259351" cy="165459"/>
          </a:xfrm>
          <a:custGeom>
            <a:avLst/>
            <a:gdLst/>
            <a:ahLst/>
            <a:cxnLst/>
            <a:rect l="l" t="t" r="r" b="b"/>
            <a:pathLst>
              <a:path w="259351" h="165459">
                <a:moveTo>
                  <a:pt x="30381" y="70285"/>
                </a:moveTo>
                <a:lnTo>
                  <a:pt x="26043" y="102732"/>
                </a:lnTo>
                <a:lnTo>
                  <a:pt x="5437" y="133011"/>
                </a:lnTo>
                <a:lnTo>
                  <a:pt x="0" y="165459"/>
                </a:lnTo>
                <a:lnTo>
                  <a:pt x="30381" y="162221"/>
                </a:lnTo>
                <a:lnTo>
                  <a:pt x="60778" y="114627"/>
                </a:lnTo>
                <a:lnTo>
                  <a:pt x="55340" y="95158"/>
                </a:lnTo>
                <a:lnTo>
                  <a:pt x="106343" y="55153"/>
                </a:lnTo>
                <a:lnTo>
                  <a:pt x="228969" y="91921"/>
                </a:lnTo>
                <a:lnTo>
                  <a:pt x="259351" y="82195"/>
                </a:lnTo>
                <a:lnTo>
                  <a:pt x="133471" y="37852"/>
                </a:lnTo>
                <a:lnTo>
                  <a:pt x="146500" y="19468"/>
                </a:lnTo>
                <a:lnTo>
                  <a:pt x="257181" y="62726"/>
                </a:lnTo>
                <a:lnTo>
                  <a:pt x="241983" y="34600"/>
                </a:lnTo>
                <a:lnTo>
                  <a:pt x="198587" y="17300"/>
                </a:lnTo>
                <a:lnTo>
                  <a:pt x="195334" y="15132"/>
                </a:lnTo>
                <a:lnTo>
                  <a:pt x="187727" y="10810"/>
                </a:lnTo>
                <a:lnTo>
                  <a:pt x="177966" y="5405"/>
                </a:lnTo>
                <a:lnTo>
                  <a:pt x="169290" y="2153"/>
                </a:lnTo>
                <a:lnTo>
                  <a:pt x="163852" y="1084"/>
                </a:lnTo>
                <a:lnTo>
                  <a:pt x="157345" y="1084"/>
                </a:lnTo>
                <a:lnTo>
                  <a:pt x="149754" y="0"/>
                </a:lnTo>
                <a:lnTo>
                  <a:pt x="121541" y="0"/>
                </a:lnTo>
                <a:lnTo>
                  <a:pt x="100920" y="32447"/>
                </a:lnTo>
                <a:lnTo>
                  <a:pt x="75961" y="34600"/>
                </a:lnTo>
                <a:lnTo>
                  <a:pt x="68369" y="59474"/>
                </a:lnTo>
                <a:lnTo>
                  <a:pt x="30381" y="702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751853" y="5037969"/>
            <a:ext cx="406921" cy="643482"/>
          </a:xfrm>
          <a:custGeom>
            <a:avLst/>
            <a:gdLst/>
            <a:ahLst/>
            <a:cxnLst/>
            <a:rect l="l" t="t" r="r" b="b"/>
            <a:pathLst>
              <a:path w="406921" h="643482">
                <a:moveTo>
                  <a:pt x="40142" y="643482"/>
                </a:moveTo>
                <a:lnTo>
                  <a:pt x="123695" y="228200"/>
                </a:lnTo>
                <a:lnTo>
                  <a:pt x="126949" y="223864"/>
                </a:lnTo>
                <a:lnTo>
                  <a:pt x="135640" y="213053"/>
                </a:lnTo>
                <a:lnTo>
                  <a:pt x="148654" y="197921"/>
                </a:lnTo>
                <a:lnTo>
                  <a:pt x="163852" y="179537"/>
                </a:lnTo>
                <a:lnTo>
                  <a:pt x="180120" y="161152"/>
                </a:lnTo>
                <a:lnTo>
                  <a:pt x="194234" y="143837"/>
                </a:lnTo>
                <a:lnTo>
                  <a:pt x="207248" y="130858"/>
                </a:lnTo>
                <a:lnTo>
                  <a:pt x="215940" y="123300"/>
                </a:lnTo>
                <a:lnTo>
                  <a:pt x="230038" y="115726"/>
                </a:lnTo>
                <a:lnTo>
                  <a:pt x="245237" y="109237"/>
                </a:lnTo>
                <a:lnTo>
                  <a:pt x="259335" y="103831"/>
                </a:lnTo>
                <a:lnTo>
                  <a:pt x="273449" y="99495"/>
                </a:lnTo>
                <a:lnTo>
                  <a:pt x="284294" y="96258"/>
                </a:lnTo>
                <a:lnTo>
                  <a:pt x="294070" y="94089"/>
                </a:lnTo>
                <a:lnTo>
                  <a:pt x="299493" y="93005"/>
                </a:lnTo>
                <a:lnTo>
                  <a:pt x="301662" y="93005"/>
                </a:lnTo>
                <a:lnTo>
                  <a:pt x="347242" y="83279"/>
                </a:lnTo>
                <a:lnTo>
                  <a:pt x="406921" y="0"/>
                </a:lnTo>
                <a:lnTo>
                  <a:pt x="357003" y="0"/>
                </a:lnTo>
                <a:lnTo>
                  <a:pt x="319014" y="49747"/>
                </a:lnTo>
                <a:lnTo>
                  <a:pt x="269111" y="62726"/>
                </a:lnTo>
                <a:lnTo>
                  <a:pt x="264758" y="64894"/>
                </a:lnTo>
                <a:lnTo>
                  <a:pt x="253913" y="70300"/>
                </a:lnTo>
                <a:lnTo>
                  <a:pt x="237630" y="77873"/>
                </a:lnTo>
                <a:lnTo>
                  <a:pt x="218109" y="87600"/>
                </a:lnTo>
                <a:lnTo>
                  <a:pt x="198572" y="97342"/>
                </a:lnTo>
                <a:lnTo>
                  <a:pt x="180120" y="107068"/>
                </a:lnTo>
                <a:lnTo>
                  <a:pt x="164937" y="114642"/>
                </a:lnTo>
                <a:lnTo>
                  <a:pt x="156246" y="120047"/>
                </a:lnTo>
                <a:lnTo>
                  <a:pt x="148654" y="127621"/>
                </a:lnTo>
                <a:lnTo>
                  <a:pt x="136724" y="140600"/>
                </a:lnTo>
                <a:lnTo>
                  <a:pt x="122611" y="157900"/>
                </a:lnTo>
                <a:lnTo>
                  <a:pt x="108512" y="176284"/>
                </a:lnTo>
                <a:lnTo>
                  <a:pt x="94398" y="195753"/>
                </a:lnTo>
                <a:lnTo>
                  <a:pt x="82468" y="213053"/>
                </a:lnTo>
                <a:lnTo>
                  <a:pt x="73777" y="226032"/>
                </a:lnTo>
                <a:lnTo>
                  <a:pt x="70523" y="233606"/>
                </a:lnTo>
                <a:lnTo>
                  <a:pt x="68354" y="245501"/>
                </a:lnTo>
                <a:lnTo>
                  <a:pt x="64016" y="270374"/>
                </a:lnTo>
                <a:lnTo>
                  <a:pt x="57509" y="304975"/>
                </a:lnTo>
                <a:lnTo>
                  <a:pt x="49903" y="342828"/>
                </a:lnTo>
                <a:lnTo>
                  <a:pt x="43395" y="382849"/>
                </a:lnTo>
                <a:lnTo>
                  <a:pt x="36888" y="417449"/>
                </a:lnTo>
                <a:lnTo>
                  <a:pt x="31466" y="444491"/>
                </a:lnTo>
                <a:lnTo>
                  <a:pt x="28212" y="458554"/>
                </a:lnTo>
                <a:lnTo>
                  <a:pt x="21690" y="487749"/>
                </a:lnTo>
                <a:lnTo>
                  <a:pt x="11929" y="533176"/>
                </a:lnTo>
                <a:lnTo>
                  <a:pt x="3253" y="576434"/>
                </a:lnTo>
                <a:lnTo>
                  <a:pt x="0" y="595902"/>
                </a:lnTo>
                <a:lnTo>
                  <a:pt x="40142" y="6434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8045923" y="5040137"/>
            <a:ext cx="116103" cy="193585"/>
          </a:xfrm>
          <a:custGeom>
            <a:avLst/>
            <a:gdLst/>
            <a:ahLst/>
            <a:cxnLst/>
            <a:rect l="l" t="t" r="r" b="b"/>
            <a:pathLst>
              <a:path w="116103" h="193585">
                <a:moveTo>
                  <a:pt x="53171" y="65963"/>
                </a:moveTo>
                <a:lnTo>
                  <a:pt x="0" y="193585"/>
                </a:lnTo>
                <a:lnTo>
                  <a:pt x="47733" y="168711"/>
                </a:lnTo>
                <a:lnTo>
                  <a:pt x="116103" y="0"/>
                </a:lnTo>
                <a:lnTo>
                  <a:pt x="53171" y="659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955848" y="5458671"/>
            <a:ext cx="128048" cy="77858"/>
          </a:xfrm>
          <a:custGeom>
            <a:avLst/>
            <a:gdLst/>
            <a:ahLst/>
            <a:cxnLst/>
            <a:rect l="l" t="t" r="r" b="b"/>
            <a:pathLst>
              <a:path w="128048" h="77858">
                <a:moveTo>
                  <a:pt x="27128" y="35684"/>
                </a:moveTo>
                <a:lnTo>
                  <a:pt x="128048" y="32447"/>
                </a:lnTo>
                <a:lnTo>
                  <a:pt x="122626" y="0"/>
                </a:lnTo>
                <a:lnTo>
                  <a:pt x="0" y="12978"/>
                </a:lnTo>
                <a:lnTo>
                  <a:pt x="2169" y="25957"/>
                </a:lnTo>
                <a:lnTo>
                  <a:pt x="4338" y="48663"/>
                </a:lnTo>
                <a:lnTo>
                  <a:pt x="6507" y="69216"/>
                </a:lnTo>
                <a:lnTo>
                  <a:pt x="7591" y="77858"/>
                </a:lnTo>
                <a:lnTo>
                  <a:pt x="34719" y="75705"/>
                </a:lnTo>
                <a:lnTo>
                  <a:pt x="27128" y="356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8684043" y="5366749"/>
            <a:ext cx="203950" cy="574251"/>
          </a:xfrm>
          <a:custGeom>
            <a:avLst/>
            <a:gdLst/>
            <a:ahLst/>
            <a:cxnLst/>
            <a:rect l="l" t="t" r="r" b="b"/>
            <a:pathLst>
              <a:path w="203950" h="574251">
                <a:moveTo>
                  <a:pt x="5422" y="550461"/>
                </a:moveTo>
                <a:lnTo>
                  <a:pt x="12953" y="554782"/>
                </a:lnTo>
                <a:lnTo>
                  <a:pt x="21690" y="560203"/>
                </a:lnTo>
                <a:lnTo>
                  <a:pt x="30276" y="565608"/>
                </a:lnTo>
                <a:lnTo>
                  <a:pt x="39012" y="569929"/>
                </a:lnTo>
                <a:lnTo>
                  <a:pt x="47749" y="573182"/>
                </a:lnTo>
                <a:lnTo>
                  <a:pt x="55280" y="574251"/>
                </a:lnTo>
                <a:lnTo>
                  <a:pt x="60703" y="573182"/>
                </a:lnTo>
                <a:lnTo>
                  <a:pt x="70493" y="560203"/>
                </a:lnTo>
                <a:lnTo>
                  <a:pt x="88870" y="529908"/>
                </a:lnTo>
                <a:lnTo>
                  <a:pt x="111765" y="488818"/>
                </a:lnTo>
                <a:lnTo>
                  <a:pt x="137673" y="442323"/>
                </a:lnTo>
                <a:lnTo>
                  <a:pt x="161623" y="396897"/>
                </a:lnTo>
                <a:lnTo>
                  <a:pt x="183314" y="356876"/>
                </a:lnTo>
                <a:lnTo>
                  <a:pt x="198527" y="328765"/>
                </a:lnTo>
                <a:lnTo>
                  <a:pt x="203950" y="317954"/>
                </a:lnTo>
                <a:lnTo>
                  <a:pt x="171414" y="304975"/>
                </a:lnTo>
                <a:lnTo>
                  <a:pt x="169155" y="302807"/>
                </a:lnTo>
                <a:lnTo>
                  <a:pt x="163732" y="298485"/>
                </a:lnTo>
                <a:lnTo>
                  <a:pt x="156201" y="291996"/>
                </a:lnTo>
                <a:lnTo>
                  <a:pt x="146410" y="283338"/>
                </a:lnTo>
                <a:lnTo>
                  <a:pt x="137673" y="275765"/>
                </a:lnTo>
                <a:lnTo>
                  <a:pt x="129088" y="267122"/>
                </a:lnTo>
                <a:lnTo>
                  <a:pt x="122611" y="260633"/>
                </a:lnTo>
                <a:lnTo>
                  <a:pt x="118242" y="255227"/>
                </a:lnTo>
                <a:lnTo>
                  <a:pt x="113874" y="242248"/>
                </a:lnTo>
                <a:lnTo>
                  <a:pt x="107397" y="215206"/>
                </a:lnTo>
                <a:lnTo>
                  <a:pt x="97606" y="178438"/>
                </a:lnTo>
                <a:lnTo>
                  <a:pt x="85707" y="136264"/>
                </a:lnTo>
                <a:lnTo>
                  <a:pt x="74862" y="95158"/>
                </a:lnTo>
                <a:lnTo>
                  <a:pt x="65071" y="58390"/>
                </a:lnTo>
                <a:lnTo>
                  <a:pt x="57389" y="31363"/>
                </a:lnTo>
                <a:lnTo>
                  <a:pt x="53171" y="19453"/>
                </a:lnTo>
                <a:lnTo>
                  <a:pt x="46544" y="12978"/>
                </a:lnTo>
                <a:lnTo>
                  <a:pt x="37958" y="6489"/>
                </a:lnTo>
                <a:lnTo>
                  <a:pt x="29221" y="2153"/>
                </a:lnTo>
                <a:lnTo>
                  <a:pt x="25907" y="0"/>
                </a:lnTo>
                <a:lnTo>
                  <a:pt x="27113" y="6489"/>
                </a:lnTo>
                <a:lnTo>
                  <a:pt x="31330" y="24873"/>
                </a:lnTo>
                <a:lnTo>
                  <a:pt x="37958" y="50816"/>
                </a:lnTo>
                <a:lnTo>
                  <a:pt x="44435" y="81110"/>
                </a:lnTo>
                <a:lnTo>
                  <a:pt x="50912" y="112474"/>
                </a:lnTo>
                <a:lnTo>
                  <a:pt x="57389" y="140585"/>
                </a:lnTo>
                <a:lnTo>
                  <a:pt x="61757" y="161137"/>
                </a:lnTo>
                <a:lnTo>
                  <a:pt x="62811" y="171948"/>
                </a:lnTo>
                <a:lnTo>
                  <a:pt x="64016" y="180606"/>
                </a:lnTo>
                <a:lnTo>
                  <a:pt x="67180" y="195738"/>
                </a:lnTo>
                <a:lnTo>
                  <a:pt x="71548" y="215206"/>
                </a:lnTo>
                <a:lnTo>
                  <a:pt x="78025" y="235759"/>
                </a:lnTo>
                <a:lnTo>
                  <a:pt x="83447" y="257380"/>
                </a:lnTo>
                <a:lnTo>
                  <a:pt x="88870" y="276849"/>
                </a:lnTo>
                <a:lnTo>
                  <a:pt x="93238" y="290912"/>
                </a:lnTo>
                <a:lnTo>
                  <a:pt x="95347" y="299554"/>
                </a:lnTo>
                <a:lnTo>
                  <a:pt x="98661" y="304975"/>
                </a:lnTo>
                <a:lnTo>
                  <a:pt x="103029" y="310380"/>
                </a:lnTo>
                <a:lnTo>
                  <a:pt x="109506" y="315786"/>
                </a:lnTo>
                <a:lnTo>
                  <a:pt x="115983" y="321191"/>
                </a:lnTo>
                <a:lnTo>
                  <a:pt x="123665" y="325512"/>
                </a:lnTo>
                <a:lnTo>
                  <a:pt x="130142" y="329849"/>
                </a:lnTo>
                <a:lnTo>
                  <a:pt x="134510" y="332002"/>
                </a:lnTo>
                <a:lnTo>
                  <a:pt x="138878" y="333086"/>
                </a:lnTo>
                <a:lnTo>
                  <a:pt x="134510" y="341744"/>
                </a:lnTo>
                <a:lnTo>
                  <a:pt x="118242" y="365533"/>
                </a:lnTo>
                <a:lnTo>
                  <a:pt x="95347" y="400134"/>
                </a:lnTo>
                <a:lnTo>
                  <a:pt x="68234" y="439071"/>
                </a:lnTo>
                <a:lnTo>
                  <a:pt x="41121" y="478008"/>
                </a:lnTo>
                <a:lnTo>
                  <a:pt x="17322" y="512608"/>
                </a:lnTo>
                <a:lnTo>
                  <a:pt x="3163" y="537482"/>
                </a:lnTo>
                <a:lnTo>
                  <a:pt x="0" y="548308"/>
                </a:lnTo>
                <a:lnTo>
                  <a:pt x="5422" y="5504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392665" y="5395944"/>
            <a:ext cx="198587" cy="226032"/>
          </a:xfrm>
          <a:custGeom>
            <a:avLst/>
            <a:gdLst/>
            <a:ahLst/>
            <a:cxnLst/>
            <a:rect l="l" t="t" r="r" b="b"/>
            <a:pathLst>
              <a:path w="198587" h="226032">
                <a:moveTo>
                  <a:pt x="3253" y="28111"/>
                </a:moveTo>
                <a:lnTo>
                  <a:pt x="9775" y="44342"/>
                </a:lnTo>
                <a:lnTo>
                  <a:pt x="17367" y="60558"/>
                </a:lnTo>
                <a:lnTo>
                  <a:pt x="22789" y="70300"/>
                </a:lnTo>
                <a:lnTo>
                  <a:pt x="27128" y="74621"/>
                </a:lnTo>
                <a:lnTo>
                  <a:pt x="34734" y="80026"/>
                </a:lnTo>
                <a:lnTo>
                  <a:pt x="44495" y="87600"/>
                </a:lnTo>
                <a:lnTo>
                  <a:pt x="55340" y="95174"/>
                </a:lnTo>
                <a:lnTo>
                  <a:pt x="66200" y="101663"/>
                </a:lnTo>
                <a:lnTo>
                  <a:pt x="74877" y="108152"/>
                </a:lnTo>
                <a:lnTo>
                  <a:pt x="81384" y="112474"/>
                </a:lnTo>
                <a:lnTo>
                  <a:pt x="85722" y="115711"/>
                </a:lnTo>
                <a:lnTo>
                  <a:pt x="91159" y="120047"/>
                </a:lnTo>
                <a:lnTo>
                  <a:pt x="98751" y="127606"/>
                </a:lnTo>
                <a:lnTo>
                  <a:pt x="108512" y="136264"/>
                </a:lnTo>
                <a:lnTo>
                  <a:pt x="117203" y="144921"/>
                </a:lnTo>
                <a:lnTo>
                  <a:pt x="125879" y="153564"/>
                </a:lnTo>
                <a:lnTo>
                  <a:pt x="132386" y="160053"/>
                </a:lnTo>
                <a:lnTo>
                  <a:pt x="135640" y="165459"/>
                </a:lnTo>
                <a:lnTo>
                  <a:pt x="142162" y="179522"/>
                </a:lnTo>
                <a:lnTo>
                  <a:pt x="151923" y="198990"/>
                </a:lnTo>
                <a:lnTo>
                  <a:pt x="160599" y="218459"/>
                </a:lnTo>
                <a:lnTo>
                  <a:pt x="163852" y="226032"/>
                </a:lnTo>
                <a:lnTo>
                  <a:pt x="198587" y="216290"/>
                </a:lnTo>
                <a:lnTo>
                  <a:pt x="196418" y="214137"/>
                </a:lnTo>
                <a:lnTo>
                  <a:pt x="192065" y="206564"/>
                </a:lnTo>
                <a:lnTo>
                  <a:pt x="186642" y="196822"/>
                </a:lnTo>
                <a:lnTo>
                  <a:pt x="179051" y="186011"/>
                </a:lnTo>
                <a:lnTo>
                  <a:pt x="171459" y="173032"/>
                </a:lnTo>
                <a:lnTo>
                  <a:pt x="164937" y="162221"/>
                </a:lnTo>
                <a:lnTo>
                  <a:pt x="159514" y="152480"/>
                </a:lnTo>
                <a:lnTo>
                  <a:pt x="156261" y="145990"/>
                </a:lnTo>
                <a:lnTo>
                  <a:pt x="153007" y="140585"/>
                </a:lnTo>
                <a:lnTo>
                  <a:pt x="146500" y="133026"/>
                </a:lnTo>
                <a:lnTo>
                  <a:pt x="137809" y="125453"/>
                </a:lnTo>
                <a:lnTo>
                  <a:pt x="129133" y="116795"/>
                </a:lnTo>
                <a:lnTo>
                  <a:pt x="120457" y="110306"/>
                </a:lnTo>
                <a:lnTo>
                  <a:pt x="112850" y="103816"/>
                </a:lnTo>
                <a:lnTo>
                  <a:pt x="107427" y="99495"/>
                </a:lnTo>
                <a:lnTo>
                  <a:pt x="105258" y="98411"/>
                </a:lnTo>
                <a:lnTo>
                  <a:pt x="45579" y="58405"/>
                </a:lnTo>
                <a:lnTo>
                  <a:pt x="28212" y="0"/>
                </a:lnTo>
                <a:lnTo>
                  <a:pt x="13029" y="0"/>
                </a:lnTo>
                <a:lnTo>
                  <a:pt x="0" y="18384"/>
                </a:lnTo>
                <a:lnTo>
                  <a:pt x="3253" y="281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7915706" y="4748140"/>
            <a:ext cx="316845" cy="287675"/>
          </a:xfrm>
          <a:custGeom>
            <a:avLst/>
            <a:gdLst/>
            <a:ahLst/>
            <a:cxnLst/>
            <a:rect l="l" t="t" r="r" b="b"/>
            <a:pathLst>
              <a:path w="316845" h="287675">
                <a:moveTo>
                  <a:pt x="27128" y="144921"/>
                </a:moveTo>
                <a:lnTo>
                  <a:pt x="29297" y="148158"/>
                </a:lnTo>
                <a:lnTo>
                  <a:pt x="36888" y="158969"/>
                </a:lnTo>
                <a:lnTo>
                  <a:pt x="46649" y="173032"/>
                </a:lnTo>
                <a:lnTo>
                  <a:pt x="58594" y="189263"/>
                </a:lnTo>
                <a:lnTo>
                  <a:pt x="70523" y="207648"/>
                </a:lnTo>
                <a:lnTo>
                  <a:pt x="82468" y="223864"/>
                </a:lnTo>
                <a:lnTo>
                  <a:pt x="92229" y="237927"/>
                </a:lnTo>
                <a:lnTo>
                  <a:pt x="99821" y="247654"/>
                </a:lnTo>
                <a:lnTo>
                  <a:pt x="105258" y="254143"/>
                </a:lnTo>
                <a:lnTo>
                  <a:pt x="111765" y="259549"/>
                </a:lnTo>
                <a:lnTo>
                  <a:pt x="117188" y="266038"/>
                </a:lnTo>
                <a:lnTo>
                  <a:pt x="123695" y="270374"/>
                </a:lnTo>
                <a:lnTo>
                  <a:pt x="129133" y="274696"/>
                </a:lnTo>
                <a:lnTo>
                  <a:pt x="136724" y="277933"/>
                </a:lnTo>
                <a:lnTo>
                  <a:pt x="143232" y="281185"/>
                </a:lnTo>
                <a:lnTo>
                  <a:pt x="150823" y="282269"/>
                </a:lnTo>
                <a:lnTo>
                  <a:pt x="158430" y="283338"/>
                </a:lnTo>
                <a:lnTo>
                  <a:pt x="167106" y="284422"/>
                </a:lnTo>
                <a:lnTo>
                  <a:pt x="174698" y="284422"/>
                </a:lnTo>
                <a:lnTo>
                  <a:pt x="183389" y="285506"/>
                </a:lnTo>
                <a:lnTo>
                  <a:pt x="190981" y="285506"/>
                </a:lnTo>
                <a:lnTo>
                  <a:pt x="197488" y="286591"/>
                </a:lnTo>
                <a:lnTo>
                  <a:pt x="203995" y="286591"/>
                </a:lnTo>
                <a:lnTo>
                  <a:pt x="208333" y="287675"/>
                </a:lnTo>
                <a:lnTo>
                  <a:pt x="221362" y="287675"/>
                </a:lnTo>
                <a:lnTo>
                  <a:pt x="230038" y="286591"/>
                </a:lnTo>
                <a:lnTo>
                  <a:pt x="240899" y="285506"/>
                </a:lnTo>
                <a:lnTo>
                  <a:pt x="250659" y="284422"/>
                </a:lnTo>
                <a:lnTo>
                  <a:pt x="259335" y="283338"/>
                </a:lnTo>
                <a:lnTo>
                  <a:pt x="266942" y="282269"/>
                </a:lnTo>
                <a:lnTo>
                  <a:pt x="271280" y="282269"/>
                </a:lnTo>
                <a:lnTo>
                  <a:pt x="275618" y="281185"/>
                </a:lnTo>
                <a:lnTo>
                  <a:pt x="282125" y="280101"/>
                </a:lnTo>
                <a:lnTo>
                  <a:pt x="288633" y="277933"/>
                </a:lnTo>
                <a:lnTo>
                  <a:pt x="297324" y="274696"/>
                </a:lnTo>
                <a:lnTo>
                  <a:pt x="304915" y="271443"/>
                </a:lnTo>
                <a:lnTo>
                  <a:pt x="310338" y="269290"/>
                </a:lnTo>
                <a:lnTo>
                  <a:pt x="314676" y="268206"/>
                </a:lnTo>
                <a:lnTo>
                  <a:pt x="316845" y="267122"/>
                </a:lnTo>
                <a:lnTo>
                  <a:pt x="302746" y="267122"/>
                </a:lnTo>
                <a:lnTo>
                  <a:pt x="287548" y="268206"/>
                </a:lnTo>
                <a:lnTo>
                  <a:pt x="222447" y="268206"/>
                </a:lnTo>
                <a:lnTo>
                  <a:pt x="213771" y="267122"/>
                </a:lnTo>
                <a:lnTo>
                  <a:pt x="189896" y="262801"/>
                </a:lnTo>
                <a:lnTo>
                  <a:pt x="170360" y="257395"/>
                </a:lnTo>
                <a:lnTo>
                  <a:pt x="156261" y="251975"/>
                </a:lnTo>
                <a:lnTo>
                  <a:pt x="144316" y="245501"/>
                </a:lnTo>
                <a:lnTo>
                  <a:pt x="133471" y="239011"/>
                </a:lnTo>
                <a:lnTo>
                  <a:pt x="123695" y="230353"/>
                </a:lnTo>
                <a:lnTo>
                  <a:pt x="112850" y="219543"/>
                </a:lnTo>
                <a:lnTo>
                  <a:pt x="99821" y="207648"/>
                </a:lnTo>
                <a:lnTo>
                  <a:pt x="85722" y="188179"/>
                </a:lnTo>
                <a:lnTo>
                  <a:pt x="72692" y="160053"/>
                </a:lnTo>
                <a:lnTo>
                  <a:pt x="59678" y="126537"/>
                </a:lnTo>
                <a:lnTo>
                  <a:pt x="47733" y="90837"/>
                </a:lnTo>
                <a:lnTo>
                  <a:pt x="37973" y="56237"/>
                </a:lnTo>
                <a:lnTo>
                  <a:pt x="29297" y="27042"/>
                </a:lnTo>
                <a:lnTo>
                  <a:pt x="24959" y="7573"/>
                </a:lnTo>
                <a:lnTo>
                  <a:pt x="22789" y="0"/>
                </a:lnTo>
                <a:lnTo>
                  <a:pt x="0" y="19468"/>
                </a:lnTo>
                <a:lnTo>
                  <a:pt x="27128" y="144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854927" y="4419300"/>
            <a:ext cx="419950" cy="365609"/>
          </a:xfrm>
          <a:custGeom>
            <a:avLst/>
            <a:gdLst/>
            <a:ahLst/>
            <a:cxnLst/>
            <a:rect l="l" t="t" r="r" b="b"/>
            <a:pathLst>
              <a:path w="419950" h="365609">
                <a:moveTo>
                  <a:pt x="80299" y="130994"/>
                </a:moveTo>
                <a:lnTo>
                  <a:pt x="71623" y="138522"/>
                </a:lnTo>
                <a:lnTo>
                  <a:pt x="65116" y="144996"/>
                </a:lnTo>
                <a:lnTo>
                  <a:pt x="58609" y="152525"/>
                </a:lnTo>
                <a:lnTo>
                  <a:pt x="51002" y="161258"/>
                </a:lnTo>
                <a:lnTo>
                  <a:pt x="42326" y="173153"/>
                </a:lnTo>
                <a:lnTo>
                  <a:pt x="33650" y="185048"/>
                </a:lnTo>
                <a:lnTo>
                  <a:pt x="24959" y="196942"/>
                </a:lnTo>
                <a:lnTo>
                  <a:pt x="17367" y="208837"/>
                </a:lnTo>
                <a:lnTo>
                  <a:pt x="11944" y="219678"/>
                </a:lnTo>
                <a:lnTo>
                  <a:pt x="7606" y="228261"/>
                </a:lnTo>
                <a:lnTo>
                  <a:pt x="3268" y="244522"/>
                </a:lnTo>
                <a:lnTo>
                  <a:pt x="1084" y="262891"/>
                </a:lnTo>
                <a:lnTo>
                  <a:pt x="0" y="277948"/>
                </a:lnTo>
                <a:lnTo>
                  <a:pt x="0" y="287735"/>
                </a:lnTo>
                <a:lnTo>
                  <a:pt x="3268" y="297522"/>
                </a:lnTo>
                <a:lnTo>
                  <a:pt x="11944" y="311525"/>
                </a:lnTo>
                <a:lnTo>
                  <a:pt x="21705" y="326672"/>
                </a:lnTo>
                <a:lnTo>
                  <a:pt x="30396" y="340735"/>
                </a:lnTo>
                <a:lnTo>
                  <a:pt x="34734" y="346140"/>
                </a:lnTo>
                <a:lnTo>
                  <a:pt x="39072" y="350461"/>
                </a:lnTo>
                <a:lnTo>
                  <a:pt x="44495" y="354798"/>
                </a:lnTo>
                <a:lnTo>
                  <a:pt x="49918" y="359119"/>
                </a:lnTo>
                <a:lnTo>
                  <a:pt x="55355" y="361287"/>
                </a:lnTo>
                <a:lnTo>
                  <a:pt x="59693" y="363440"/>
                </a:lnTo>
                <a:lnTo>
                  <a:pt x="62947" y="365609"/>
                </a:lnTo>
                <a:lnTo>
                  <a:pt x="43410" y="317999"/>
                </a:lnTo>
                <a:lnTo>
                  <a:pt x="43410" y="280206"/>
                </a:lnTo>
                <a:lnTo>
                  <a:pt x="46664" y="244522"/>
                </a:lnTo>
                <a:lnTo>
                  <a:pt x="55355" y="210945"/>
                </a:lnTo>
                <a:lnTo>
                  <a:pt x="64031" y="194684"/>
                </a:lnTo>
                <a:lnTo>
                  <a:pt x="75961" y="177369"/>
                </a:lnTo>
                <a:lnTo>
                  <a:pt x="91159" y="158999"/>
                </a:lnTo>
                <a:lnTo>
                  <a:pt x="107427" y="141684"/>
                </a:lnTo>
                <a:lnTo>
                  <a:pt x="124795" y="125573"/>
                </a:lnTo>
                <a:lnTo>
                  <a:pt x="142162" y="111420"/>
                </a:lnTo>
                <a:lnTo>
                  <a:pt x="157345" y="99525"/>
                </a:lnTo>
                <a:lnTo>
                  <a:pt x="171459" y="90943"/>
                </a:lnTo>
                <a:lnTo>
                  <a:pt x="179051" y="87630"/>
                </a:lnTo>
                <a:lnTo>
                  <a:pt x="194249" y="81156"/>
                </a:lnTo>
                <a:lnTo>
                  <a:pt x="213771" y="74681"/>
                </a:lnTo>
                <a:lnTo>
                  <a:pt x="235476" y="66099"/>
                </a:lnTo>
                <a:lnTo>
                  <a:pt x="256097" y="58420"/>
                </a:lnTo>
                <a:lnTo>
                  <a:pt x="274549" y="51945"/>
                </a:lnTo>
                <a:lnTo>
                  <a:pt x="287563" y="47730"/>
                </a:lnTo>
                <a:lnTo>
                  <a:pt x="291901" y="45471"/>
                </a:lnTo>
                <a:lnTo>
                  <a:pt x="419950" y="22735"/>
                </a:lnTo>
                <a:lnTo>
                  <a:pt x="316860" y="0"/>
                </a:lnTo>
                <a:lnTo>
                  <a:pt x="312522" y="1204"/>
                </a:lnTo>
                <a:lnTo>
                  <a:pt x="302761" y="3312"/>
                </a:lnTo>
                <a:lnTo>
                  <a:pt x="287563" y="7678"/>
                </a:lnTo>
                <a:lnTo>
                  <a:pt x="271295" y="11894"/>
                </a:lnTo>
                <a:lnTo>
                  <a:pt x="253928" y="16261"/>
                </a:lnTo>
                <a:lnTo>
                  <a:pt x="237645" y="20627"/>
                </a:lnTo>
                <a:lnTo>
                  <a:pt x="225715" y="22735"/>
                </a:lnTo>
                <a:lnTo>
                  <a:pt x="219208" y="24994"/>
                </a:lnTo>
                <a:lnTo>
                  <a:pt x="213771" y="27102"/>
                </a:lnTo>
                <a:lnTo>
                  <a:pt x="205094" y="31468"/>
                </a:lnTo>
                <a:lnTo>
                  <a:pt x="193165" y="37943"/>
                </a:lnTo>
                <a:lnTo>
                  <a:pt x="180135" y="44417"/>
                </a:lnTo>
                <a:lnTo>
                  <a:pt x="167121" y="49837"/>
                </a:lnTo>
                <a:lnTo>
                  <a:pt x="156261" y="55258"/>
                </a:lnTo>
                <a:lnTo>
                  <a:pt x="149754" y="59624"/>
                </a:lnTo>
                <a:lnTo>
                  <a:pt x="146500" y="60678"/>
                </a:lnTo>
                <a:lnTo>
                  <a:pt x="123710" y="93051"/>
                </a:lnTo>
                <a:lnTo>
                  <a:pt x="121541" y="95309"/>
                </a:lnTo>
                <a:lnTo>
                  <a:pt x="117203" y="99525"/>
                </a:lnTo>
                <a:lnTo>
                  <a:pt x="109611" y="105999"/>
                </a:lnTo>
                <a:lnTo>
                  <a:pt x="99836" y="113678"/>
                </a:lnTo>
                <a:lnTo>
                  <a:pt x="90075" y="122261"/>
                </a:lnTo>
                <a:lnTo>
                  <a:pt x="80299" y="1309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375313" y="4857362"/>
            <a:ext cx="115019" cy="173047"/>
          </a:xfrm>
          <a:custGeom>
            <a:avLst/>
            <a:gdLst/>
            <a:ahLst/>
            <a:cxnLst/>
            <a:rect l="l" t="t" r="r" b="b"/>
            <a:pathLst>
              <a:path w="115019" h="173047">
                <a:moveTo>
                  <a:pt x="11929" y="149242"/>
                </a:moveTo>
                <a:lnTo>
                  <a:pt x="19521" y="165474"/>
                </a:lnTo>
                <a:lnTo>
                  <a:pt x="22774" y="173047"/>
                </a:lnTo>
                <a:lnTo>
                  <a:pt x="55340" y="173047"/>
                </a:lnTo>
                <a:lnTo>
                  <a:pt x="51002" y="163306"/>
                </a:lnTo>
                <a:lnTo>
                  <a:pt x="42311" y="137348"/>
                </a:lnTo>
                <a:lnTo>
                  <a:pt x="35804" y="104915"/>
                </a:lnTo>
                <a:lnTo>
                  <a:pt x="37973" y="70300"/>
                </a:lnTo>
                <a:lnTo>
                  <a:pt x="41226" y="59489"/>
                </a:lnTo>
                <a:lnTo>
                  <a:pt x="46649" y="50831"/>
                </a:lnTo>
                <a:lnTo>
                  <a:pt x="52087" y="44342"/>
                </a:lnTo>
                <a:lnTo>
                  <a:pt x="57509" y="40020"/>
                </a:lnTo>
                <a:lnTo>
                  <a:pt x="61847" y="36783"/>
                </a:lnTo>
                <a:lnTo>
                  <a:pt x="66185" y="34615"/>
                </a:lnTo>
                <a:lnTo>
                  <a:pt x="69439" y="33531"/>
                </a:lnTo>
                <a:lnTo>
                  <a:pt x="70523" y="33531"/>
                </a:lnTo>
                <a:lnTo>
                  <a:pt x="115019" y="20552"/>
                </a:lnTo>
                <a:lnTo>
                  <a:pt x="90060" y="0"/>
                </a:lnTo>
                <a:lnTo>
                  <a:pt x="86806" y="0"/>
                </a:lnTo>
                <a:lnTo>
                  <a:pt x="80299" y="1084"/>
                </a:lnTo>
                <a:lnTo>
                  <a:pt x="69439" y="2168"/>
                </a:lnTo>
                <a:lnTo>
                  <a:pt x="56425" y="5420"/>
                </a:lnTo>
                <a:lnTo>
                  <a:pt x="42311" y="10825"/>
                </a:lnTo>
                <a:lnTo>
                  <a:pt x="29297" y="19468"/>
                </a:lnTo>
                <a:lnTo>
                  <a:pt x="18436" y="30294"/>
                </a:lnTo>
                <a:lnTo>
                  <a:pt x="9760" y="45426"/>
                </a:lnTo>
                <a:lnTo>
                  <a:pt x="6507" y="57321"/>
                </a:lnTo>
                <a:lnTo>
                  <a:pt x="3253" y="76789"/>
                </a:lnTo>
                <a:lnTo>
                  <a:pt x="0" y="97342"/>
                </a:lnTo>
                <a:lnTo>
                  <a:pt x="0" y="113558"/>
                </a:lnTo>
                <a:lnTo>
                  <a:pt x="4338" y="128705"/>
                </a:lnTo>
                <a:lnTo>
                  <a:pt x="11929" y="1492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470796" y="4700561"/>
            <a:ext cx="107427" cy="101648"/>
          </a:xfrm>
          <a:custGeom>
            <a:avLst/>
            <a:gdLst/>
            <a:ahLst/>
            <a:cxnLst/>
            <a:rect l="l" t="t" r="r" b="b"/>
            <a:pathLst>
              <a:path w="107427" h="101648">
                <a:moveTo>
                  <a:pt x="9775" y="44327"/>
                </a:moveTo>
                <a:lnTo>
                  <a:pt x="7591" y="50816"/>
                </a:lnTo>
                <a:lnTo>
                  <a:pt x="4338" y="59474"/>
                </a:lnTo>
                <a:lnTo>
                  <a:pt x="1084" y="68132"/>
                </a:lnTo>
                <a:lnTo>
                  <a:pt x="0" y="74621"/>
                </a:lnTo>
                <a:lnTo>
                  <a:pt x="4338" y="82179"/>
                </a:lnTo>
                <a:lnTo>
                  <a:pt x="13029" y="90837"/>
                </a:lnTo>
                <a:lnTo>
                  <a:pt x="21705" y="98411"/>
                </a:lnTo>
                <a:lnTo>
                  <a:pt x="24959" y="101648"/>
                </a:lnTo>
                <a:lnTo>
                  <a:pt x="37988" y="57306"/>
                </a:lnTo>
                <a:lnTo>
                  <a:pt x="107427" y="14002"/>
                </a:lnTo>
                <a:lnTo>
                  <a:pt x="93329" y="0"/>
                </a:lnTo>
                <a:lnTo>
                  <a:pt x="90075" y="1053"/>
                </a:lnTo>
                <a:lnTo>
                  <a:pt x="80299" y="5420"/>
                </a:lnTo>
                <a:lnTo>
                  <a:pt x="67285" y="11894"/>
                </a:lnTo>
                <a:lnTo>
                  <a:pt x="52087" y="19423"/>
                </a:lnTo>
                <a:lnTo>
                  <a:pt x="35819" y="27102"/>
                </a:lnTo>
                <a:lnTo>
                  <a:pt x="22789" y="34630"/>
                </a:lnTo>
                <a:lnTo>
                  <a:pt x="13029" y="40051"/>
                </a:lnTo>
                <a:lnTo>
                  <a:pt x="9775" y="443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641171" y="4611876"/>
            <a:ext cx="228954" cy="93051"/>
          </a:xfrm>
          <a:custGeom>
            <a:avLst/>
            <a:gdLst/>
            <a:ahLst/>
            <a:cxnLst/>
            <a:rect l="l" t="t" r="r" b="b"/>
            <a:pathLst>
              <a:path w="228954" h="93051">
                <a:moveTo>
                  <a:pt x="228954" y="0"/>
                </a:moveTo>
                <a:lnTo>
                  <a:pt x="131287" y="30264"/>
                </a:lnTo>
                <a:lnTo>
                  <a:pt x="0" y="85372"/>
                </a:lnTo>
                <a:lnTo>
                  <a:pt x="60763" y="93051"/>
                </a:lnTo>
                <a:lnTo>
                  <a:pt x="224616" y="22735"/>
                </a:lnTo>
                <a:lnTo>
                  <a:pt x="228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8490788" y="5469481"/>
            <a:ext cx="37958" cy="84363"/>
          </a:xfrm>
          <a:custGeom>
            <a:avLst/>
            <a:gdLst/>
            <a:ahLst/>
            <a:cxnLst/>
            <a:rect l="l" t="t" r="r" b="b"/>
            <a:pathLst>
              <a:path w="37958" h="84363">
                <a:moveTo>
                  <a:pt x="30426" y="0"/>
                </a:moveTo>
                <a:lnTo>
                  <a:pt x="0" y="84363"/>
                </a:lnTo>
                <a:lnTo>
                  <a:pt x="32535" y="82195"/>
                </a:lnTo>
                <a:lnTo>
                  <a:pt x="37958" y="6489"/>
                </a:lnTo>
                <a:lnTo>
                  <a:pt x="304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8555859" y="5469481"/>
            <a:ext cx="35849" cy="80026"/>
          </a:xfrm>
          <a:custGeom>
            <a:avLst/>
            <a:gdLst/>
            <a:ahLst/>
            <a:cxnLst/>
            <a:rect l="l" t="t" r="r" b="b"/>
            <a:pathLst>
              <a:path w="35849" h="80026">
                <a:moveTo>
                  <a:pt x="26058" y="4321"/>
                </a:moveTo>
                <a:lnTo>
                  <a:pt x="0" y="76789"/>
                </a:lnTo>
                <a:lnTo>
                  <a:pt x="26058" y="80026"/>
                </a:lnTo>
                <a:lnTo>
                  <a:pt x="35849" y="0"/>
                </a:lnTo>
                <a:lnTo>
                  <a:pt x="26058" y="43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7553265" y="5083395"/>
            <a:ext cx="100920" cy="167627"/>
          </a:xfrm>
          <a:custGeom>
            <a:avLst/>
            <a:gdLst/>
            <a:ahLst/>
            <a:cxnLst/>
            <a:rect l="l" t="t" r="r" b="b"/>
            <a:pathLst>
              <a:path w="100920" h="167627">
                <a:moveTo>
                  <a:pt x="7606" y="165474"/>
                </a:moveTo>
                <a:lnTo>
                  <a:pt x="15198" y="166543"/>
                </a:lnTo>
                <a:lnTo>
                  <a:pt x="21705" y="167627"/>
                </a:lnTo>
                <a:lnTo>
                  <a:pt x="24959" y="167627"/>
                </a:lnTo>
                <a:lnTo>
                  <a:pt x="100920" y="0"/>
                </a:lnTo>
                <a:lnTo>
                  <a:pt x="78130" y="0"/>
                </a:lnTo>
                <a:lnTo>
                  <a:pt x="74877" y="7573"/>
                </a:lnTo>
                <a:lnTo>
                  <a:pt x="65116" y="25957"/>
                </a:lnTo>
                <a:lnTo>
                  <a:pt x="51002" y="51915"/>
                </a:lnTo>
                <a:lnTo>
                  <a:pt x="35819" y="82195"/>
                </a:lnTo>
                <a:lnTo>
                  <a:pt x="21705" y="113558"/>
                </a:lnTo>
                <a:lnTo>
                  <a:pt x="8691" y="139516"/>
                </a:lnTo>
                <a:lnTo>
                  <a:pt x="1084" y="157900"/>
                </a:lnTo>
                <a:lnTo>
                  <a:pt x="0" y="165474"/>
                </a:lnTo>
                <a:lnTo>
                  <a:pt x="7606" y="1654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7480572" y="5013095"/>
            <a:ext cx="143232" cy="85447"/>
          </a:xfrm>
          <a:custGeom>
            <a:avLst/>
            <a:gdLst/>
            <a:ahLst/>
            <a:cxnLst/>
            <a:rect l="l" t="t" r="r" b="b"/>
            <a:pathLst>
              <a:path w="143232" h="85447">
                <a:moveTo>
                  <a:pt x="17352" y="24873"/>
                </a:moveTo>
                <a:lnTo>
                  <a:pt x="14098" y="29210"/>
                </a:lnTo>
                <a:lnTo>
                  <a:pt x="7591" y="40020"/>
                </a:lnTo>
                <a:lnTo>
                  <a:pt x="1084" y="52999"/>
                </a:lnTo>
                <a:lnTo>
                  <a:pt x="0" y="62726"/>
                </a:lnTo>
                <a:lnTo>
                  <a:pt x="5422" y="70300"/>
                </a:lnTo>
                <a:lnTo>
                  <a:pt x="10845" y="77873"/>
                </a:lnTo>
                <a:lnTo>
                  <a:pt x="15183" y="83279"/>
                </a:lnTo>
                <a:lnTo>
                  <a:pt x="17352" y="85447"/>
                </a:lnTo>
                <a:lnTo>
                  <a:pt x="19521" y="78957"/>
                </a:lnTo>
                <a:lnTo>
                  <a:pt x="23859" y="65978"/>
                </a:lnTo>
                <a:lnTo>
                  <a:pt x="31466" y="50831"/>
                </a:lnTo>
                <a:lnTo>
                  <a:pt x="40142" y="42189"/>
                </a:lnTo>
                <a:lnTo>
                  <a:pt x="47733" y="40020"/>
                </a:lnTo>
                <a:lnTo>
                  <a:pt x="60763" y="37852"/>
                </a:lnTo>
                <a:lnTo>
                  <a:pt x="75946" y="35699"/>
                </a:lnTo>
                <a:lnTo>
                  <a:pt x="93313" y="32447"/>
                </a:lnTo>
                <a:lnTo>
                  <a:pt x="108512" y="30294"/>
                </a:lnTo>
                <a:lnTo>
                  <a:pt x="122611" y="29210"/>
                </a:lnTo>
                <a:lnTo>
                  <a:pt x="132371" y="27042"/>
                </a:lnTo>
                <a:lnTo>
                  <a:pt x="135640" y="27042"/>
                </a:lnTo>
                <a:lnTo>
                  <a:pt x="143232" y="2168"/>
                </a:lnTo>
                <a:lnTo>
                  <a:pt x="80299" y="0"/>
                </a:lnTo>
                <a:lnTo>
                  <a:pt x="17352" y="248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247264" y="4402135"/>
            <a:ext cx="645651" cy="833755"/>
          </a:xfrm>
          <a:custGeom>
            <a:avLst/>
            <a:gdLst/>
            <a:ahLst/>
            <a:cxnLst/>
            <a:rect l="l" t="t" r="r" b="b"/>
            <a:pathLst>
              <a:path w="645651" h="833755">
                <a:moveTo>
                  <a:pt x="645651" y="30264"/>
                </a:moveTo>
                <a:lnTo>
                  <a:pt x="645651" y="0"/>
                </a:lnTo>
                <a:lnTo>
                  <a:pt x="4338" y="0"/>
                </a:lnTo>
                <a:lnTo>
                  <a:pt x="4338" y="17164"/>
                </a:lnTo>
                <a:lnTo>
                  <a:pt x="0" y="17164"/>
                </a:lnTo>
                <a:lnTo>
                  <a:pt x="0" y="833755"/>
                </a:lnTo>
                <a:lnTo>
                  <a:pt x="30381" y="833755"/>
                </a:lnTo>
                <a:lnTo>
                  <a:pt x="30381" y="30264"/>
                </a:lnTo>
                <a:lnTo>
                  <a:pt x="645651" y="302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990568" y="4419300"/>
            <a:ext cx="481843" cy="481320"/>
          </a:xfrm>
          <a:custGeom>
            <a:avLst/>
            <a:gdLst/>
            <a:ahLst/>
            <a:cxnLst/>
            <a:rect l="l" t="t" r="r" b="b"/>
            <a:pathLst>
              <a:path w="481843" h="481320">
                <a:moveTo>
                  <a:pt x="0" y="81156"/>
                </a:moveTo>
                <a:lnTo>
                  <a:pt x="13029" y="73627"/>
                </a:lnTo>
                <a:lnTo>
                  <a:pt x="27128" y="66099"/>
                </a:lnTo>
                <a:lnTo>
                  <a:pt x="44495" y="57366"/>
                </a:lnTo>
                <a:lnTo>
                  <a:pt x="64031" y="47730"/>
                </a:lnTo>
                <a:lnTo>
                  <a:pt x="83568" y="40051"/>
                </a:lnTo>
                <a:lnTo>
                  <a:pt x="103089" y="34630"/>
                </a:lnTo>
                <a:lnTo>
                  <a:pt x="120457" y="31468"/>
                </a:lnTo>
                <a:lnTo>
                  <a:pt x="131302" y="28156"/>
                </a:lnTo>
                <a:lnTo>
                  <a:pt x="142162" y="24994"/>
                </a:lnTo>
                <a:lnTo>
                  <a:pt x="153007" y="23789"/>
                </a:lnTo>
                <a:lnTo>
                  <a:pt x="163868" y="21681"/>
                </a:lnTo>
                <a:lnTo>
                  <a:pt x="186642" y="21681"/>
                </a:lnTo>
                <a:lnTo>
                  <a:pt x="198587" y="22735"/>
                </a:lnTo>
                <a:lnTo>
                  <a:pt x="210517" y="23789"/>
                </a:lnTo>
                <a:lnTo>
                  <a:pt x="221377" y="24994"/>
                </a:lnTo>
                <a:lnTo>
                  <a:pt x="233307" y="27102"/>
                </a:lnTo>
                <a:lnTo>
                  <a:pt x="244167" y="30414"/>
                </a:lnTo>
                <a:lnTo>
                  <a:pt x="255012" y="32522"/>
                </a:lnTo>
                <a:lnTo>
                  <a:pt x="265858" y="35835"/>
                </a:lnTo>
                <a:lnTo>
                  <a:pt x="276718" y="38997"/>
                </a:lnTo>
                <a:lnTo>
                  <a:pt x="286479" y="43363"/>
                </a:lnTo>
                <a:lnTo>
                  <a:pt x="326636" y="61732"/>
                </a:lnTo>
                <a:lnTo>
                  <a:pt x="352680" y="81156"/>
                </a:lnTo>
                <a:lnTo>
                  <a:pt x="375454" y="105999"/>
                </a:lnTo>
                <a:lnTo>
                  <a:pt x="393906" y="133102"/>
                </a:lnTo>
                <a:lnTo>
                  <a:pt x="409105" y="162312"/>
                </a:lnTo>
                <a:lnTo>
                  <a:pt x="423203" y="192576"/>
                </a:lnTo>
                <a:lnTo>
                  <a:pt x="434064" y="222840"/>
                </a:lnTo>
                <a:lnTo>
                  <a:pt x="444909" y="253104"/>
                </a:lnTo>
                <a:lnTo>
                  <a:pt x="454730" y="310471"/>
                </a:lnTo>
                <a:lnTo>
                  <a:pt x="456839" y="367777"/>
                </a:lnTo>
                <a:lnTo>
                  <a:pt x="450362" y="425083"/>
                </a:lnTo>
                <a:lnTo>
                  <a:pt x="439486" y="481320"/>
                </a:lnTo>
                <a:lnTo>
                  <a:pt x="441655" y="480251"/>
                </a:lnTo>
                <a:lnTo>
                  <a:pt x="447078" y="474846"/>
                </a:lnTo>
                <a:lnTo>
                  <a:pt x="452470" y="466188"/>
                </a:lnTo>
                <a:lnTo>
                  <a:pt x="460152" y="455377"/>
                </a:lnTo>
                <a:lnTo>
                  <a:pt x="474161" y="428335"/>
                </a:lnTo>
                <a:lnTo>
                  <a:pt x="480788" y="402377"/>
                </a:lnTo>
                <a:lnTo>
                  <a:pt x="481843" y="361287"/>
                </a:lnTo>
                <a:lnTo>
                  <a:pt x="481843" y="320258"/>
                </a:lnTo>
                <a:lnTo>
                  <a:pt x="477475" y="281260"/>
                </a:lnTo>
                <a:lnTo>
                  <a:pt x="470998" y="243468"/>
                </a:lnTo>
                <a:lnTo>
                  <a:pt x="460152" y="205525"/>
                </a:lnTo>
                <a:lnTo>
                  <a:pt x="445993" y="169840"/>
                </a:lnTo>
                <a:lnTo>
                  <a:pt x="426457" y="135210"/>
                </a:lnTo>
                <a:lnTo>
                  <a:pt x="401498" y="101783"/>
                </a:lnTo>
                <a:lnTo>
                  <a:pt x="388484" y="86576"/>
                </a:lnTo>
                <a:lnTo>
                  <a:pt x="375454" y="73627"/>
                </a:lnTo>
                <a:lnTo>
                  <a:pt x="361356" y="60678"/>
                </a:lnTo>
                <a:lnTo>
                  <a:pt x="348326" y="49837"/>
                </a:lnTo>
                <a:lnTo>
                  <a:pt x="334228" y="40051"/>
                </a:lnTo>
                <a:lnTo>
                  <a:pt x="319029" y="31468"/>
                </a:lnTo>
                <a:lnTo>
                  <a:pt x="304930" y="23789"/>
                </a:lnTo>
                <a:lnTo>
                  <a:pt x="289732" y="17315"/>
                </a:lnTo>
                <a:lnTo>
                  <a:pt x="274549" y="11894"/>
                </a:lnTo>
                <a:lnTo>
                  <a:pt x="258266" y="7678"/>
                </a:lnTo>
                <a:lnTo>
                  <a:pt x="241983" y="4366"/>
                </a:lnTo>
                <a:lnTo>
                  <a:pt x="225715" y="2258"/>
                </a:lnTo>
                <a:lnTo>
                  <a:pt x="208348" y="0"/>
                </a:lnTo>
                <a:lnTo>
                  <a:pt x="172544" y="0"/>
                </a:lnTo>
                <a:lnTo>
                  <a:pt x="153007" y="1204"/>
                </a:lnTo>
                <a:lnTo>
                  <a:pt x="126964" y="5420"/>
                </a:lnTo>
                <a:lnTo>
                  <a:pt x="99836" y="11894"/>
                </a:lnTo>
                <a:lnTo>
                  <a:pt x="74877" y="22735"/>
                </a:lnTo>
                <a:lnTo>
                  <a:pt x="51002" y="33576"/>
                </a:lnTo>
                <a:lnTo>
                  <a:pt x="30396" y="46525"/>
                </a:lnTo>
                <a:lnTo>
                  <a:pt x="14113" y="58420"/>
                </a:lnTo>
                <a:lnTo>
                  <a:pt x="4353" y="70315"/>
                </a:lnTo>
                <a:lnTo>
                  <a:pt x="0" y="811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300436" y="4530720"/>
            <a:ext cx="256082" cy="446689"/>
          </a:xfrm>
          <a:custGeom>
            <a:avLst/>
            <a:gdLst/>
            <a:ahLst/>
            <a:cxnLst/>
            <a:rect l="l" t="t" r="r" b="b"/>
            <a:pathLst>
              <a:path w="256082" h="446689">
                <a:moveTo>
                  <a:pt x="40142" y="11894"/>
                </a:moveTo>
                <a:lnTo>
                  <a:pt x="26043" y="16261"/>
                </a:lnTo>
                <a:lnTo>
                  <a:pt x="14098" y="20627"/>
                </a:lnTo>
                <a:lnTo>
                  <a:pt x="5422" y="24843"/>
                </a:lnTo>
                <a:lnTo>
                  <a:pt x="0" y="30264"/>
                </a:lnTo>
                <a:lnTo>
                  <a:pt x="0" y="90943"/>
                </a:lnTo>
                <a:lnTo>
                  <a:pt x="1084" y="224993"/>
                </a:lnTo>
                <a:lnTo>
                  <a:pt x="7591" y="363425"/>
                </a:lnTo>
                <a:lnTo>
                  <a:pt x="20620" y="434795"/>
                </a:lnTo>
                <a:lnTo>
                  <a:pt x="36888" y="443452"/>
                </a:lnTo>
                <a:lnTo>
                  <a:pt x="41226" y="445605"/>
                </a:lnTo>
                <a:lnTo>
                  <a:pt x="45579" y="446689"/>
                </a:lnTo>
                <a:lnTo>
                  <a:pt x="49918" y="445605"/>
                </a:lnTo>
                <a:lnTo>
                  <a:pt x="53171" y="443452"/>
                </a:lnTo>
                <a:lnTo>
                  <a:pt x="56425" y="440200"/>
                </a:lnTo>
                <a:lnTo>
                  <a:pt x="52087" y="436963"/>
                </a:lnTo>
                <a:lnTo>
                  <a:pt x="44495" y="432626"/>
                </a:lnTo>
                <a:lnTo>
                  <a:pt x="36888" y="427221"/>
                </a:lnTo>
                <a:lnTo>
                  <a:pt x="30381" y="419647"/>
                </a:lnTo>
                <a:lnTo>
                  <a:pt x="28212" y="407753"/>
                </a:lnTo>
                <a:lnTo>
                  <a:pt x="26043" y="394774"/>
                </a:lnTo>
                <a:lnTo>
                  <a:pt x="26043" y="369900"/>
                </a:lnTo>
                <a:lnTo>
                  <a:pt x="34719" y="370984"/>
                </a:lnTo>
                <a:lnTo>
                  <a:pt x="43395" y="375320"/>
                </a:lnTo>
                <a:lnTo>
                  <a:pt x="51002" y="376389"/>
                </a:lnTo>
                <a:lnTo>
                  <a:pt x="57509" y="369900"/>
                </a:lnTo>
                <a:lnTo>
                  <a:pt x="51002" y="362341"/>
                </a:lnTo>
                <a:lnTo>
                  <a:pt x="44495" y="356936"/>
                </a:lnTo>
                <a:lnTo>
                  <a:pt x="35804" y="354768"/>
                </a:lnTo>
                <a:lnTo>
                  <a:pt x="26043" y="354768"/>
                </a:lnTo>
                <a:lnTo>
                  <a:pt x="20620" y="293125"/>
                </a:lnTo>
                <a:lnTo>
                  <a:pt x="19536" y="185048"/>
                </a:lnTo>
                <a:lnTo>
                  <a:pt x="20620" y="82210"/>
                </a:lnTo>
                <a:lnTo>
                  <a:pt x="20620" y="36738"/>
                </a:lnTo>
                <a:lnTo>
                  <a:pt x="28212" y="33576"/>
                </a:lnTo>
                <a:lnTo>
                  <a:pt x="37973" y="30264"/>
                </a:lnTo>
                <a:lnTo>
                  <a:pt x="48833" y="28156"/>
                </a:lnTo>
                <a:lnTo>
                  <a:pt x="61847" y="26048"/>
                </a:lnTo>
                <a:lnTo>
                  <a:pt x="74877" y="23789"/>
                </a:lnTo>
                <a:lnTo>
                  <a:pt x="90060" y="21681"/>
                </a:lnTo>
                <a:lnTo>
                  <a:pt x="105258" y="20627"/>
                </a:lnTo>
                <a:lnTo>
                  <a:pt x="120442" y="19573"/>
                </a:lnTo>
                <a:lnTo>
                  <a:pt x="167106" y="19573"/>
                </a:lnTo>
                <a:lnTo>
                  <a:pt x="182304" y="20627"/>
                </a:lnTo>
                <a:lnTo>
                  <a:pt x="195319" y="21681"/>
                </a:lnTo>
                <a:lnTo>
                  <a:pt x="208348" y="23789"/>
                </a:lnTo>
                <a:lnTo>
                  <a:pt x="219193" y="26048"/>
                </a:lnTo>
                <a:lnTo>
                  <a:pt x="228954" y="28156"/>
                </a:lnTo>
                <a:lnTo>
                  <a:pt x="213771" y="34630"/>
                </a:lnTo>
                <a:lnTo>
                  <a:pt x="197488" y="38997"/>
                </a:lnTo>
                <a:lnTo>
                  <a:pt x="182304" y="42159"/>
                </a:lnTo>
                <a:lnTo>
                  <a:pt x="166022" y="45471"/>
                </a:lnTo>
                <a:lnTo>
                  <a:pt x="150823" y="46525"/>
                </a:lnTo>
                <a:lnTo>
                  <a:pt x="135640" y="47579"/>
                </a:lnTo>
                <a:lnTo>
                  <a:pt x="121526" y="48784"/>
                </a:lnTo>
                <a:lnTo>
                  <a:pt x="107427" y="47579"/>
                </a:lnTo>
                <a:lnTo>
                  <a:pt x="82468" y="47579"/>
                </a:lnTo>
                <a:lnTo>
                  <a:pt x="71623" y="46525"/>
                </a:lnTo>
                <a:lnTo>
                  <a:pt x="47749" y="46525"/>
                </a:lnTo>
                <a:lnTo>
                  <a:pt x="42311" y="47579"/>
                </a:lnTo>
                <a:lnTo>
                  <a:pt x="40142" y="48784"/>
                </a:lnTo>
                <a:lnTo>
                  <a:pt x="41226" y="55258"/>
                </a:lnTo>
                <a:lnTo>
                  <a:pt x="46664" y="58420"/>
                </a:lnTo>
                <a:lnTo>
                  <a:pt x="54256" y="61732"/>
                </a:lnTo>
                <a:lnTo>
                  <a:pt x="64016" y="62786"/>
                </a:lnTo>
                <a:lnTo>
                  <a:pt x="85722" y="64894"/>
                </a:lnTo>
                <a:lnTo>
                  <a:pt x="108512" y="65948"/>
                </a:lnTo>
                <a:lnTo>
                  <a:pt x="130217" y="67153"/>
                </a:lnTo>
                <a:lnTo>
                  <a:pt x="153007" y="64894"/>
                </a:lnTo>
                <a:lnTo>
                  <a:pt x="174698" y="62786"/>
                </a:lnTo>
                <a:lnTo>
                  <a:pt x="195319" y="57366"/>
                </a:lnTo>
                <a:lnTo>
                  <a:pt x="215940" y="50891"/>
                </a:lnTo>
                <a:lnTo>
                  <a:pt x="234391" y="41105"/>
                </a:lnTo>
                <a:lnTo>
                  <a:pt x="237645" y="157945"/>
                </a:lnTo>
                <a:lnTo>
                  <a:pt x="240899" y="156891"/>
                </a:lnTo>
                <a:lnTo>
                  <a:pt x="243068" y="153579"/>
                </a:lnTo>
                <a:lnTo>
                  <a:pt x="246321" y="150417"/>
                </a:lnTo>
                <a:lnTo>
                  <a:pt x="248490" y="148158"/>
                </a:lnTo>
                <a:lnTo>
                  <a:pt x="250659" y="117894"/>
                </a:lnTo>
                <a:lnTo>
                  <a:pt x="253913" y="85522"/>
                </a:lnTo>
                <a:lnTo>
                  <a:pt x="256082" y="54053"/>
                </a:lnTo>
                <a:lnTo>
                  <a:pt x="252828" y="24843"/>
                </a:lnTo>
                <a:lnTo>
                  <a:pt x="241983" y="17315"/>
                </a:lnTo>
                <a:lnTo>
                  <a:pt x="228954" y="10840"/>
                </a:lnTo>
                <a:lnTo>
                  <a:pt x="213771" y="6474"/>
                </a:lnTo>
                <a:lnTo>
                  <a:pt x="195319" y="3312"/>
                </a:lnTo>
                <a:lnTo>
                  <a:pt x="176867" y="1053"/>
                </a:lnTo>
                <a:lnTo>
                  <a:pt x="156261" y="0"/>
                </a:lnTo>
                <a:lnTo>
                  <a:pt x="135640" y="0"/>
                </a:lnTo>
                <a:lnTo>
                  <a:pt x="115019" y="1053"/>
                </a:lnTo>
                <a:lnTo>
                  <a:pt x="94398" y="2258"/>
                </a:lnTo>
                <a:lnTo>
                  <a:pt x="74877" y="5420"/>
                </a:lnTo>
                <a:lnTo>
                  <a:pt x="56425" y="8732"/>
                </a:lnTo>
                <a:lnTo>
                  <a:pt x="40142" y="118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8198916" y="4566405"/>
            <a:ext cx="104174" cy="147104"/>
          </a:xfrm>
          <a:custGeom>
            <a:avLst/>
            <a:gdLst/>
            <a:ahLst/>
            <a:cxnLst/>
            <a:rect l="l" t="t" r="r" b="b"/>
            <a:pathLst>
              <a:path w="104174" h="147104">
                <a:moveTo>
                  <a:pt x="93329" y="60678"/>
                </a:moveTo>
                <a:lnTo>
                  <a:pt x="91159" y="58420"/>
                </a:lnTo>
                <a:lnTo>
                  <a:pt x="84637" y="51945"/>
                </a:lnTo>
                <a:lnTo>
                  <a:pt x="74877" y="43363"/>
                </a:lnTo>
                <a:lnTo>
                  <a:pt x="62947" y="32522"/>
                </a:lnTo>
                <a:lnTo>
                  <a:pt x="47749" y="21681"/>
                </a:lnTo>
                <a:lnTo>
                  <a:pt x="32550" y="11894"/>
                </a:lnTo>
                <a:lnTo>
                  <a:pt x="16282" y="4366"/>
                </a:lnTo>
                <a:lnTo>
                  <a:pt x="0" y="0"/>
                </a:lnTo>
                <a:lnTo>
                  <a:pt x="2169" y="4366"/>
                </a:lnTo>
                <a:lnTo>
                  <a:pt x="9775" y="11894"/>
                </a:lnTo>
                <a:lnTo>
                  <a:pt x="20620" y="21681"/>
                </a:lnTo>
                <a:lnTo>
                  <a:pt x="33635" y="32522"/>
                </a:lnTo>
                <a:lnTo>
                  <a:pt x="46664" y="44417"/>
                </a:lnTo>
                <a:lnTo>
                  <a:pt x="59678" y="56312"/>
                </a:lnTo>
                <a:lnTo>
                  <a:pt x="69454" y="68207"/>
                </a:lnTo>
                <a:lnTo>
                  <a:pt x="75961" y="79048"/>
                </a:lnTo>
                <a:lnTo>
                  <a:pt x="83553" y="102837"/>
                </a:lnTo>
                <a:lnTo>
                  <a:pt x="88990" y="124369"/>
                </a:lnTo>
                <a:lnTo>
                  <a:pt x="92244" y="141684"/>
                </a:lnTo>
                <a:lnTo>
                  <a:pt x="95498" y="147104"/>
                </a:lnTo>
                <a:lnTo>
                  <a:pt x="103089" y="126627"/>
                </a:lnTo>
                <a:lnTo>
                  <a:pt x="104174" y="103891"/>
                </a:lnTo>
                <a:lnTo>
                  <a:pt x="99836" y="81156"/>
                </a:lnTo>
                <a:lnTo>
                  <a:pt x="93329" y="606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8159858" y="4565351"/>
            <a:ext cx="95482" cy="124369"/>
          </a:xfrm>
          <a:custGeom>
            <a:avLst/>
            <a:gdLst/>
            <a:ahLst/>
            <a:cxnLst/>
            <a:rect l="l" t="t" r="r" b="b"/>
            <a:pathLst>
              <a:path w="95482" h="124369">
                <a:moveTo>
                  <a:pt x="3253" y="46525"/>
                </a:moveTo>
                <a:lnTo>
                  <a:pt x="8676" y="60528"/>
                </a:lnTo>
                <a:lnTo>
                  <a:pt x="15183" y="73627"/>
                </a:lnTo>
                <a:lnTo>
                  <a:pt x="23874" y="86576"/>
                </a:lnTo>
                <a:lnTo>
                  <a:pt x="32550" y="99525"/>
                </a:lnTo>
                <a:lnTo>
                  <a:pt x="43395" y="111420"/>
                </a:lnTo>
                <a:lnTo>
                  <a:pt x="48833" y="114582"/>
                </a:lnTo>
                <a:lnTo>
                  <a:pt x="55340" y="117894"/>
                </a:lnTo>
                <a:lnTo>
                  <a:pt x="60763" y="121207"/>
                </a:lnTo>
                <a:lnTo>
                  <a:pt x="68354" y="122261"/>
                </a:lnTo>
                <a:lnTo>
                  <a:pt x="74877" y="123315"/>
                </a:lnTo>
                <a:lnTo>
                  <a:pt x="81384" y="124369"/>
                </a:lnTo>
                <a:lnTo>
                  <a:pt x="88975" y="123315"/>
                </a:lnTo>
                <a:lnTo>
                  <a:pt x="95482" y="122261"/>
                </a:lnTo>
                <a:lnTo>
                  <a:pt x="95482" y="112474"/>
                </a:lnTo>
                <a:lnTo>
                  <a:pt x="77046" y="103891"/>
                </a:lnTo>
                <a:lnTo>
                  <a:pt x="58594" y="89738"/>
                </a:lnTo>
                <a:lnTo>
                  <a:pt x="43395" y="71369"/>
                </a:lnTo>
                <a:lnTo>
                  <a:pt x="29297" y="51945"/>
                </a:lnTo>
                <a:lnTo>
                  <a:pt x="18436" y="32522"/>
                </a:lnTo>
                <a:lnTo>
                  <a:pt x="9760" y="16261"/>
                </a:lnTo>
                <a:lnTo>
                  <a:pt x="4338" y="4366"/>
                </a:lnTo>
                <a:lnTo>
                  <a:pt x="2169" y="0"/>
                </a:lnTo>
                <a:lnTo>
                  <a:pt x="0" y="16261"/>
                </a:lnTo>
                <a:lnTo>
                  <a:pt x="0" y="31318"/>
                </a:lnTo>
                <a:lnTo>
                  <a:pt x="3253" y="465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7977553" y="4629192"/>
            <a:ext cx="157345" cy="130843"/>
          </a:xfrm>
          <a:custGeom>
            <a:avLst/>
            <a:gdLst/>
            <a:ahLst/>
            <a:cxnLst/>
            <a:rect l="l" t="t" r="r" b="b"/>
            <a:pathLst>
              <a:path w="157345" h="130843">
                <a:moveTo>
                  <a:pt x="13014" y="41105"/>
                </a:moveTo>
                <a:lnTo>
                  <a:pt x="9760" y="24843"/>
                </a:lnTo>
                <a:lnTo>
                  <a:pt x="7591" y="11894"/>
                </a:lnTo>
                <a:lnTo>
                  <a:pt x="5422" y="3161"/>
                </a:lnTo>
                <a:lnTo>
                  <a:pt x="3253" y="0"/>
                </a:lnTo>
                <a:lnTo>
                  <a:pt x="1084" y="6474"/>
                </a:lnTo>
                <a:lnTo>
                  <a:pt x="0" y="19423"/>
                </a:lnTo>
                <a:lnTo>
                  <a:pt x="0" y="37792"/>
                </a:lnTo>
                <a:lnTo>
                  <a:pt x="3253" y="58420"/>
                </a:lnTo>
                <a:lnTo>
                  <a:pt x="7591" y="79951"/>
                </a:lnTo>
                <a:lnTo>
                  <a:pt x="14113" y="100579"/>
                </a:lnTo>
                <a:lnTo>
                  <a:pt x="23874" y="117864"/>
                </a:lnTo>
                <a:lnTo>
                  <a:pt x="34719" y="130843"/>
                </a:lnTo>
                <a:lnTo>
                  <a:pt x="39057" y="129759"/>
                </a:lnTo>
                <a:lnTo>
                  <a:pt x="49918" y="129759"/>
                </a:lnTo>
                <a:lnTo>
                  <a:pt x="55340" y="130843"/>
                </a:lnTo>
                <a:lnTo>
                  <a:pt x="59678" y="129759"/>
                </a:lnTo>
                <a:lnTo>
                  <a:pt x="64016" y="127606"/>
                </a:lnTo>
                <a:lnTo>
                  <a:pt x="68369" y="124354"/>
                </a:lnTo>
                <a:lnTo>
                  <a:pt x="70539" y="117864"/>
                </a:lnTo>
                <a:lnTo>
                  <a:pt x="85722" y="118948"/>
                </a:lnTo>
                <a:lnTo>
                  <a:pt x="102005" y="118948"/>
                </a:lnTo>
                <a:lnTo>
                  <a:pt x="117188" y="115696"/>
                </a:lnTo>
                <a:lnTo>
                  <a:pt x="131302" y="111420"/>
                </a:lnTo>
                <a:lnTo>
                  <a:pt x="143232" y="105999"/>
                </a:lnTo>
                <a:lnTo>
                  <a:pt x="151923" y="100579"/>
                </a:lnTo>
                <a:lnTo>
                  <a:pt x="157345" y="94104"/>
                </a:lnTo>
                <a:lnTo>
                  <a:pt x="157345" y="87630"/>
                </a:lnTo>
                <a:lnTo>
                  <a:pt x="148669" y="88684"/>
                </a:lnTo>
                <a:lnTo>
                  <a:pt x="138893" y="91846"/>
                </a:lnTo>
                <a:lnTo>
                  <a:pt x="126964" y="95158"/>
                </a:lnTo>
                <a:lnTo>
                  <a:pt x="113934" y="99525"/>
                </a:lnTo>
                <a:lnTo>
                  <a:pt x="98751" y="101633"/>
                </a:lnTo>
                <a:lnTo>
                  <a:pt x="83553" y="101633"/>
                </a:lnTo>
                <a:lnTo>
                  <a:pt x="67285" y="98471"/>
                </a:lnTo>
                <a:lnTo>
                  <a:pt x="51002" y="89738"/>
                </a:lnTo>
                <a:lnTo>
                  <a:pt x="45579" y="89738"/>
                </a:lnTo>
                <a:lnTo>
                  <a:pt x="42326" y="93051"/>
                </a:lnTo>
                <a:lnTo>
                  <a:pt x="40142" y="97266"/>
                </a:lnTo>
                <a:lnTo>
                  <a:pt x="36888" y="101633"/>
                </a:lnTo>
                <a:lnTo>
                  <a:pt x="28212" y="89738"/>
                </a:lnTo>
                <a:lnTo>
                  <a:pt x="21705" y="74681"/>
                </a:lnTo>
                <a:lnTo>
                  <a:pt x="16282" y="58420"/>
                </a:lnTo>
                <a:lnTo>
                  <a:pt x="13014" y="411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7582562" y="4625879"/>
            <a:ext cx="290817" cy="446705"/>
          </a:xfrm>
          <a:custGeom>
            <a:avLst/>
            <a:gdLst/>
            <a:ahLst/>
            <a:cxnLst/>
            <a:rect l="l" t="t" r="r" b="b"/>
            <a:pathLst>
              <a:path w="290817" h="446705">
                <a:moveTo>
                  <a:pt x="263689" y="411020"/>
                </a:moveTo>
                <a:lnTo>
                  <a:pt x="256097" y="415341"/>
                </a:lnTo>
                <a:lnTo>
                  <a:pt x="247421" y="417509"/>
                </a:lnTo>
                <a:lnTo>
                  <a:pt x="253928" y="387215"/>
                </a:lnTo>
                <a:lnTo>
                  <a:pt x="256097" y="361272"/>
                </a:lnTo>
                <a:lnTo>
                  <a:pt x="253928" y="340720"/>
                </a:lnTo>
                <a:lnTo>
                  <a:pt x="249590" y="321251"/>
                </a:lnTo>
                <a:lnTo>
                  <a:pt x="244152" y="305035"/>
                </a:lnTo>
                <a:lnTo>
                  <a:pt x="238730" y="287720"/>
                </a:lnTo>
                <a:lnTo>
                  <a:pt x="233307" y="271504"/>
                </a:lnTo>
                <a:lnTo>
                  <a:pt x="231138" y="253119"/>
                </a:lnTo>
                <a:lnTo>
                  <a:pt x="239814" y="252035"/>
                </a:lnTo>
                <a:lnTo>
                  <a:pt x="247421" y="249867"/>
                </a:lnTo>
                <a:lnTo>
                  <a:pt x="256097" y="247714"/>
                </a:lnTo>
                <a:lnTo>
                  <a:pt x="263689" y="244462"/>
                </a:lnTo>
                <a:lnTo>
                  <a:pt x="271280" y="241224"/>
                </a:lnTo>
                <a:lnTo>
                  <a:pt x="277802" y="236903"/>
                </a:lnTo>
                <a:lnTo>
                  <a:pt x="284310" y="232567"/>
                </a:lnTo>
                <a:lnTo>
                  <a:pt x="289732" y="226077"/>
                </a:lnTo>
                <a:lnTo>
                  <a:pt x="283225" y="221756"/>
                </a:lnTo>
                <a:lnTo>
                  <a:pt x="275633" y="220672"/>
                </a:lnTo>
                <a:lnTo>
                  <a:pt x="269111" y="221756"/>
                </a:lnTo>
                <a:lnTo>
                  <a:pt x="261520" y="223924"/>
                </a:lnTo>
                <a:lnTo>
                  <a:pt x="255012" y="227161"/>
                </a:lnTo>
                <a:lnTo>
                  <a:pt x="247421" y="230414"/>
                </a:lnTo>
                <a:lnTo>
                  <a:pt x="240899" y="232567"/>
                </a:lnTo>
                <a:lnTo>
                  <a:pt x="233307" y="231483"/>
                </a:lnTo>
                <a:lnTo>
                  <a:pt x="240899" y="213098"/>
                </a:lnTo>
                <a:lnTo>
                  <a:pt x="248505" y="192561"/>
                </a:lnTo>
                <a:lnTo>
                  <a:pt x="251759" y="172008"/>
                </a:lnTo>
                <a:lnTo>
                  <a:pt x="249590" y="149303"/>
                </a:lnTo>
                <a:lnTo>
                  <a:pt x="235476" y="129834"/>
                </a:lnTo>
                <a:lnTo>
                  <a:pt x="218109" y="112474"/>
                </a:lnTo>
                <a:lnTo>
                  <a:pt x="198587" y="99525"/>
                </a:lnTo>
                <a:lnTo>
                  <a:pt x="176882" y="88684"/>
                </a:lnTo>
                <a:lnTo>
                  <a:pt x="154092" y="81156"/>
                </a:lnTo>
                <a:lnTo>
                  <a:pt x="130217" y="74681"/>
                </a:lnTo>
                <a:lnTo>
                  <a:pt x="106343" y="69261"/>
                </a:lnTo>
                <a:lnTo>
                  <a:pt x="82468" y="64894"/>
                </a:lnTo>
                <a:lnTo>
                  <a:pt x="86821" y="62786"/>
                </a:lnTo>
                <a:lnTo>
                  <a:pt x="99836" y="58420"/>
                </a:lnTo>
                <a:lnTo>
                  <a:pt x="119372" y="51945"/>
                </a:lnTo>
                <a:lnTo>
                  <a:pt x="144331" y="43363"/>
                </a:lnTo>
                <a:lnTo>
                  <a:pt x="171459" y="32522"/>
                </a:lnTo>
                <a:lnTo>
                  <a:pt x="200756" y="21681"/>
                </a:lnTo>
                <a:lnTo>
                  <a:pt x="228969" y="10840"/>
                </a:lnTo>
                <a:lnTo>
                  <a:pt x="255012" y="0"/>
                </a:lnTo>
                <a:lnTo>
                  <a:pt x="240899" y="1204"/>
                </a:lnTo>
                <a:lnTo>
                  <a:pt x="225715" y="3312"/>
                </a:lnTo>
                <a:lnTo>
                  <a:pt x="208348" y="6474"/>
                </a:lnTo>
                <a:lnTo>
                  <a:pt x="188811" y="10840"/>
                </a:lnTo>
                <a:lnTo>
                  <a:pt x="169290" y="16261"/>
                </a:lnTo>
                <a:lnTo>
                  <a:pt x="148669" y="21681"/>
                </a:lnTo>
                <a:lnTo>
                  <a:pt x="129133" y="29210"/>
                </a:lnTo>
                <a:lnTo>
                  <a:pt x="108512" y="36889"/>
                </a:lnTo>
                <a:lnTo>
                  <a:pt x="88990" y="45471"/>
                </a:lnTo>
                <a:lnTo>
                  <a:pt x="70539" y="54053"/>
                </a:lnTo>
                <a:lnTo>
                  <a:pt x="54256" y="63840"/>
                </a:lnTo>
                <a:lnTo>
                  <a:pt x="39072" y="73627"/>
                </a:lnTo>
                <a:lnTo>
                  <a:pt x="27128" y="83264"/>
                </a:lnTo>
                <a:lnTo>
                  <a:pt x="17367" y="94104"/>
                </a:lnTo>
                <a:lnTo>
                  <a:pt x="10860" y="103891"/>
                </a:lnTo>
                <a:lnTo>
                  <a:pt x="7606" y="114732"/>
                </a:lnTo>
                <a:lnTo>
                  <a:pt x="7606" y="135240"/>
                </a:lnTo>
                <a:lnTo>
                  <a:pt x="10860" y="155792"/>
                </a:lnTo>
                <a:lnTo>
                  <a:pt x="14113" y="176330"/>
                </a:lnTo>
                <a:lnTo>
                  <a:pt x="15198" y="196882"/>
                </a:lnTo>
                <a:lnTo>
                  <a:pt x="9775" y="210945"/>
                </a:lnTo>
                <a:lnTo>
                  <a:pt x="3253" y="223924"/>
                </a:lnTo>
                <a:lnTo>
                  <a:pt x="0" y="237972"/>
                </a:lnTo>
                <a:lnTo>
                  <a:pt x="3253" y="252035"/>
                </a:lnTo>
                <a:lnTo>
                  <a:pt x="8691" y="246630"/>
                </a:lnTo>
                <a:lnTo>
                  <a:pt x="16282" y="232567"/>
                </a:lnTo>
                <a:lnTo>
                  <a:pt x="23874" y="216351"/>
                </a:lnTo>
                <a:lnTo>
                  <a:pt x="30381" y="202288"/>
                </a:lnTo>
                <a:lnTo>
                  <a:pt x="33650" y="190393"/>
                </a:lnTo>
                <a:lnTo>
                  <a:pt x="32565" y="179582"/>
                </a:lnTo>
                <a:lnTo>
                  <a:pt x="29297" y="168756"/>
                </a:lnTo>
                <a:lnTo>
                  <a:pt x="24959" y="159029"/>
                </a:lnTo>
                <a:lnTo>
                  <a:pt x="21705" y="148219"/>
                </a:lnTo>
                <a:lnTo>
                  <a:pt x="18451" y="138477"/>
                </a:lnTo>
                <a:lnTo>
                  <a:pt x="18451" y="127666"/>
                </a:lnTo>
                <a:lnTo>
                  <a:pt x="22789" y="115786"/>
                </a:lnTo>
                <a:lnTo>
                  <a:pt x="26043" y="109312"/>
                </a:lnTo>
                <a:lnTo>
                  <a:pt x="36903" y="100579"/>
                </a:lnTo>
                <a:lnTo>
                  <a:pt x="48833" y="96363"/>
                </a:lnTo>
                <a:lnTo>
                  <a:pt x="56425" y="95158"/>
                </a:lnTo>
                <a:lnTo>
                  <a:pt x="64031" y="94104"/>
                </a:lnTo>
                <a:lnTo>
                  <a:pt x="70539" y="94104"/>
                </a:lnTo>
                <a:lnTo>
                  <a:pt x="93329" y="95158"/>
                </a:lnTo>
                <a:lnTo>
                  <a:pt x="116118" y="98471"/>
                </a:lnTo>
                <a:lnTo>
                  <a:pt x="136724" y="103891"/>
                </a:lnTo>
                <a:lnTo>
                  <a:pt x="157345" y="111420"/>
                </a:lnTo>
                <a:lnTo>
                  <a:pt x="175797" y="120093"/>
                </a:lnTo>
                <a:lnTo>
                  <a:pt x="194249" y="130918"/>
                </a:lnTo>
                <a:lnTo>
                  <a:pt x="212686" y="143882"/>
                </a:lnTo>
                <a:lnTo>
                  <a:pt x="230053" y="156861"/>
                </a:lnTo>
                <a:lnTo>
                  <a:pt x="231138" y="169840"/>
                </a:lnTo>
                <a:lnTo>
                  <a:pt x="231138" y="181735"/>
                </a:lnTo>
                <a:lnTo>
                  <a:pt x="227884" y="193630"/>
                </a:lnTo>
                <a:lnTo>
                  <a:pt x="224631" y="204456"/>
                </a:lnTo>
                <a:lnTo>
                  <a:pt x="219193" y="216351"/>
                </a:lnTo>
                <a:lnTo>
                  <a:pt x="213771" y="226077"/>
                </a:lnTo>
                <a:lnTo>
                  <a:pt x="207263" y="236903"/>
                </a:lnTo>
                <a:lnTo>
                  <a:pt x="200756" y="246630"/>
                </a:lnTo>
                <a:lnTo>
                  <a:pt x="206179" y="270420"/>
                </a:lnTo>
                <a:lnTo>
                  <a:pt x="214855" y="292056"/>
                </a:lnTo>
                <a:lnTo>
                  <a:pt x="224631" y="313678"/>
                </a:lnTo>
                <a:lnTo>
                  <a:pt x="232222" y="336398"/>
                </a:lnTo>
                <a:lnTo>
                  <a:pt x="232222" y="362341"/>
                </a:lnTo>
                <a:lnTo>
                  <a:pt x="228969" y="388299"/>
                </a:lnTo>
                <a:lnTo>
                  <a:pt x="219193" y="412089"/>
                </a:lnTo>
                <a:lnTo>
                  <a:pt x="202925" y="431557"/>
                </a:lnTo>
                <a:lnTo>
                  <a:pt x="196418" y="432641"/>
                </a:lnTo>
                <a:lnTo>
                  <a:pt x="164937" y="432641"/>
                </a:lnTo>
                <a:lnTo>
                  <a:pt x="159514" y="433726"/>
                </a:lnTo>
                <a:lnTo>
                  <a:pt x="155176" y="434810"/>
                </a:lnTo>
                <a:lnTo>
                  <a:pt x="154092" y="435894"/>
                </a:lnTo>
                <a:lnTo>
                  <a:pt x="159514" y="439131"/>
                </a:lnTo>
                <a:lnTo>
                  <a:pt x="167121" y="441299"/>
                </a:lnTo>
                <a:lnTo>
                  <a:pt x="174713" y="443452"/>
                </a:lnTo>
                <a:lnTo>
                  <a:pt x="182304" y="445620"/>
                </a:lnTo>
                <a:lnTo>
                  <a:pt x="190981" y="446705"/>
                </a:lnTo>
                <a:lnTo>
                  <a:pt x="214855" y="446705"/>
                </a:lnTo>
                <a:lnTo>
                  <a:pt x="236561" y="442383"/>
                </a:lnTo>
                <a:lnTo>
                  <a:pt x="252843" y="435894"/>
                </a:lnTo>
                <a:lnTo>
                  <a:pt x="265858" y="429404"/>
                </a:lnTo>
                <a:lnTo>
                  <a:pt x="275633" y="421831"/>
                </a:lnTo>
                <a:lnTo>
                  <a:pt x="282141" y="414257"/>
                </a:lnTo>
                <a:lnTo>
                  <a:pt x="286479" y="407768"/>
                </a:lnTo>
                <a:lnTo>
                  <a:pt x="289732" y="401278"/>
                </a:lnTo>
                <a:lnTo>
                  <a:pt x="290817" y="395873"/>
                </a:lnTo>
                <a:lnTo>
                  <a:pt x="287563" y="394789"/>
                </a:lnTo>
                <a:lnTo>
                  <a:pt x="283225" y="398041"/>
                </a:lnTo>
                <a:lnTo>
                  <a:pt x="277802" y="401278"/>
                </a:lnTo>
                <a:lnTo>
                  <a:pt x="271280" y="406684"/>
                </a:lnTo>
                <a:lnTo>
                  <a:pt x="263689" y="4110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9" name="object 69"/>
          <p:cNvSpPr/>
          <p:nvPr/>
        </p:nvSpPr>
        <p:spPr>
          <a:xfrm>
            <a:off x="7917875" y="4677825"/>
            <a:ext cx="83553" cy="96273"/>
          </a:xfrm>
          <a:custGeom>
            <a:avLst/>
            <a:gdLst/>
            <a:ahLst/>
            <a:cxnLst/>
            <a:rect l="l" t="t" r="r" b="b"/>
            <a:pathLst>
              <a:path w="83553" h="96273">
                <a:moveTo>
                  <a:pt x="9760" y="0"/>
                </a:moveTo>
                <a:lnTo>
                  <a:pt x="0" y="15207"/>
                </a:lnTo>
                <a:lnTo>
                  <a:pt x="1084" y="30264"/>
                </a:lnTo>
                <a:lnTo>
                  <a:pt x="7591" y="46525"/>
                </a:lnTo>
                <a:lnTo>
                  <a:pt x="13014" y="61732"/>
                </a:lnTo>
                <a:lnTo>
                  <a:pt x="24959" y="74636"/>
                </a:lnTo>
                <a:lnTo>
                  <a:pt x="37973" y="84378"/>
                </a:lnTo>
                <a:lnTo>
                  <a:pt x="49918" y="90867"/>
                </a:lnTo>
                <a:lnTo>
                  <a:pt x="61847" y="94104"/>
                </a:lnTo>
                <a:lnTo>
                  <a:pt x="70523" y="96273"/>
                </a:lnTo>
                <a:lnTo>
                  <a:pt x="78130" y="95189"/>
                </a:lnTo>
                <a:lnTo>
                  <a:pt x="82468" y="93020"/>
                </a:lnTo>
                <a:lnTo>
                  <a:pt x="83553" y="90867"/>
                </a:lnTo>
                <a:lnTo>
                  <a:pt x="72692" y="86531"/>
                </a:lnTo>
                <a:lnTo>
                  <a:pt x="62932" y="82210"/>
                </a:lnTo>
                <a:lnTo>
                  <a:pt x="53171" y="75720"/>
                </a:lnTo>
                <a:lnTo>
                  <a:pt x="43395" y="69231"/>
                </a:lnTo>
                <a:lnTo>
                  <a:pt x="34719" y="61732"/>
                </a:lnTo>
                <a:lnTo>
                  <a:pt x="28212" y="51945"/>
                </a:lnTo>
                <a:lnTo>
                  <a:pt x="23874" y="42159"/>
                </a:lnTo>
                <a:lnTo>
                  <a:pt x="21705" y="31318"/>
                </a:lnTo>
                <a:lnTo>
                  <a:pt x="18436" y="23789"/>
                </a:lnTo>
                <a:lnTo>
                  <a:pt x="16267" y="14002"/>
                </a:lnTo>
                <a:lnTo>
                  <a:pt x="14098" y="5420"/>
                </a:lnTo>
                <a:lnTo>
                  <a:pt x="97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0" name="object 70"/>
          <p:cNvSpPr/>
          <p:nvPr/>
        </p:nvSpPr>
        <p:spPr>
          <a:xfrm>
            <a:off x="7925466" y="4685353"/>
            <a:ext cx="615329" cy="1095592"/>
          </a:xfrm>
          <a:custGeom>
            <a:avLst/>
            <a:gdLst/>
            <a:ahLst/>
            <a:cxnLst/>
            <a:rect l="l" t="t" r="r" b="b"/>
            <a:pathLst>
              <a:path w="615329" h="1095592">
                <a:moveTo>
                  <a:pt x="238730" y="419678"/>
                </a:moveTo>
                <a:lnTo>
                  <a:pt x="239814" y="403446"/>
                </a:lnTo>
                <a:lnTo>
                  <a:pt x="250659" y="387230"/>
                </a:lnTo>
                <a:lnTo>
                  <a:pt x="247406" y="383978"/>
                </a:lnTo>
                <a:lnTo>
                  <a:pt x="244152" y="383978"/>
                </a:lnTo>
                <a:lnTo>
                  <a:pt x="239814" y="385062"/>
                </a:lnTo>
                <a:lnTo>
                  <a:pt x="236561" y="388314"/>
                </a:lnTo>
                <a:lnTo>
                  <a:pt x="228969" y="414272"/>
                </a:lnTo>
                <a:lnTo>
                  <a:pt x="231138" y="438062"/>
                </a:lnTo>
                <a:lnTo>
                  <a:pt x="240899" y="459683"/>
                </a:lnTo>
                <a:lnTo>
                  <a:pt x="253913" y="481320"/>
                </a:lnTo>
                <a:lnTo>
                  <a:pt x="269111" y="500789"/>
                </a:lnTo>
                <a:lnTo>
                  <a:pt x="283225" y="522410"/>
                </a:lnTo>
                <a:lnTo>
                  <a:pt x="292986" y="544047"/>
                </a:lnTo>
                <a:lnTo>
                  <a:pt x="296239" y="567836"/>
                </a:lnTo>
                <a:lnTo>
                  <a:pt x="281056" y="554857"/>
                </a:lnTo>
                <a:lnTo>
                  <a:pt x="263689" y="542963"/>
                </a:lnTo>
                <a:lnTo>
                  <a:pt x="246321" y="532152"/>
                </a:lnTo>
                <a:lnTo>
                  <a:pt x="227884" y="524578"/>
                </a:lnTo>
                <a:lnTo>
                  <a:pt x="208348" y="518089"/>
                </a:lnTo>
                <a:lnTo>
                  <a:pt x="187727" y="514837"/>
                </a:lnTo>
                <a:lnTo>
                  <a:pt x="167106" y="515921"/>
                </a:lnTo>
                <a:lnTo>
                  <a:pt x="145401" y="520242"/>
                </a:lnTo>
                <a:lnTo>
                  <a:pt x="197488" y="402362"/>
                </a:lnTo>
                <a:lnTo>
                  <a:pt x="206179" y="390467"/>
                </a:lnTo>
                <a:lnTo>
                  <a:pt x="214855" y="381825"/>
                </a:lnTo>
                <a:lnTo>
                  <a:pt x="223531" y="374251"/>
                </a:lnTo>
                <a:lnTo>
                  <a:pt x="232222" y="368846"/>
                </a:lnTo>
                <a:lnTo>
                  <a:pt x="239814" y="364509"/>
                </a:lnTo>
                <a:lnTo>
                  <a:pt x="247406" y="361272"/>
                </a:lnTo>
                <a:lnTo>
                  <a:pt x="255012" y="358035"/>
                </a:lnTo>
                <a:lnTo>
                  <a:pt x="262604" y="355867"/>
                </a:lnTo>
                <a:lnTo>
                  <a:pt x="271280" y="362356"/>
                </a:lnTo>
                <a:lnTo>
                  <a:pt x="278872" y="370999"/>
                </a:lnTo>
                <a:lnTo>
                  <a:pt x="286479" y="380741"/>
                </a:lnTo>
                <a:lnTo>
                  <a:pt x="292986" y="391551"/>
                </a:lnTo>
                <a:lnTo>
                  <a:pt x="298408" y="402362"/>
                </a:lnTo>
                <a:lnTo>
                  <a:pt x="303831" y="409936"/>
                </a:lnTo>
                <a:lnTo>
                  <a:pt x="307084" y="416425"/>
                </a:lnTo>
                <a:lnTo>
                  <a:pt x="309269" y="417509"/>
                </a:lnTo>
                <a:lnTo>
                  <a:pt x="309269" y="398041"/>
                </a:lnTo>
                <a:lnTo>
                  <a:pt x="304915" y="381825"/>
                </a:lnTo>
                <a:lnTo>
                  <a:pt x="298408" y="365594"/>
                </a:lnTo>
                <a:lnTo>
                  <a:pt x="291901" y="349377"/>
                </a:lnTo>
                <a:lnTo>
                  <a:pt x="311438" y="340720"/>
                </a:lnTo>
                <a:lnTo>
                  <a:pt x="332044" y="332077"/>
                </a:lnTo>
                <a:lnTo>
                  <a:pt x="353749" y="322335"/>
                </a:lnTo>
                <a:lnTo>
                  <a:pt x="375454" y="310441"/>
                </a:lnTo>
                <a:lnTo>
                  <a:pt x="396075" y="298546"/>
                </a:lnTo>
                <a:lnTo>
                  <a:pt x="415612" y="283414"/>
                </a:lnTo>
                <a:lnTo>
                  <a:pt x="432964" y="267182"/>
                </a:lnTo>
                <a:lnTo>
                  <a:pt x="449247" y="248798"/>
                </a:lnTo>
                <a:lnTo>
                  <a:pt x="457923" y="233666"/>
                </a:lnTo>
                <a:lnTo>
                  <a:pt x="465515" y="217435"/>
                </a:lnTo>
                <a:lnTo>
                  <a:pt x="472037" y="200134"/>
                </a:lnTo>
                <a:lnTo>
                  <a:pt x="475291" y="181750"/>
                </a:lnTo>
                <a:lnTo>
                  <a:pt x="477460" y="163366"/>
                </a:lnTo>
                <a:lnTo>
                  <a:pt x="476375" y="146065"/>
                </a:lnTo>
                <a:lnTo>
                  <a:pt x="473122" y="127681"/>
                </a:lnTo>
                <a:lnTo>
                  <a:pt x="467684" y="110366"/>
                </a:lnTo>
                <a:lnTo>
                  <a:pt x="478544" y="90897"/>
                </a:lnTo>
                <a:lnTo>
                  <a:pt x="486136" y="70360"/>
                </a:lnTo>
                <a:lnTo>
                  <a:pt x="489389" y="47579"/>
                </a:lnTo>
                <a:lnTo>
                  <a:pt x="485051" y="26048"/>
                </a:lnTo>
                <a:lnTo>
                  <a:pt x="479629" y="19573"/>
                </a:lnTo>
                <a:lnTo>
                  <a:pt x="474206" y="13099"/>
                </a:lnTo>
                <a:lnTo>
                  <a:pt x="468768" y="7678"/>
                </a:lnTo>
                <a:lnTo>
                  <a:pt x="462261" y="3312"/>
                </a:lnTo>
                <a:lnTo>
                  <a:pt x="454670" y="1204"/>
                </a:lnTo>
                <a:lnTo>
                  <a:pt x="447078" y="0"/>
                </a:lnTo>
                <a:lnTo>
                  <a:pt x="437302" y="2258"/>
                </a:lnTo>
                <a:lnTo>
                  <a:pt x="427542" y="5420"/>
                </a:lnTo>
                <a:lnTo>
                  <a:pt x="422119" y="10840"/>
                </a:lnTo>
                <a:lnTo>
                  <a:pt x="415612" y="21681"/>
                </a:lnTo>
                <a:lnTo>
                  <a:pt x="411259" y="33576"/>
                </a:lnTo>
                <a:lnTo>
                  <a:pt x="413428" y="38997"/>
                </a:lnTo>
                <a:lnTo>
                  <a:pt x="416696" y="35684"/>
                </a:lnTo>
                <a:lnTo>
                  <a:pt x="419950" y="32522"/>
                </a:lnTo>
                <a:lnTo>
                  <a:pt x="424288" y="28156"/>
                </a:lnTo>
                <a:lnTo>
                  <a:pt x="428626" y="23789"/>
                </a:lnTo>
                <a:lnTo>
                  <a:pt x="434049" y="21681"/>
                </a:lnTo>
                <a:lnTo>
                  <a:pt x="440556" y="19573"/>
                </a:lnTo>
                <a:lnTo>
                  <a:pt x="445993" y="19573"/>
                </a:lnTo>
                <a:lnTo>
                  <a:pt x="463346" y="28156"/>
                </a:lnTo>
                <a:lnTo>
                  <a:pt x="469868" y="42309"/>
                </a:lnTo>
                <a:lnTo>
                  <a:pt x="470952" y="58465"/>
                </a:lnTo>
                <a:lnTo>
                  <a:pt x="466599" y="73597"/>
                </a:lnTo>
                <a:lnTo>
                  <a:pt x="463346" y="79003"/>
                </a:lnTo>
                <a:lnTo>
                  <a:pt x="457923" y="82255"/>
                </a:lnTo>
                <a:lnTo>
                  <a:pt x="452501" y="85492"/>
                </a:lnTo>
                <a:lnTo>
                  <a:pt x="447078" y="88744"/>
                </a:lnTo>
                <a:lnTo>
                  <a:pt x="442740" y="91981"/>
                </a:lnTo>
                <a:lnTo>
                  <a:pt x="439471" y="95234"/>
                </a:lnTo>
                <a:lnTo>
                  <a:pt x="438387" y="99555"/>
                </a:lnTo>
                <a:lnTo>
                  <a:pt x="440556" y="106045"/>
                </a:lnTo>
                <a:lnTo>
                  <a:pt x="449247" y="126597"/>
                </a:lnTo>
                <a:lnTo>
                  <a:pt x="453585" y="149303"/>
                </a:lnTo>
                <a:lnTo>
                  <a:pt x="453585" y="173092"/>
                </a:lnTo>
                <a:lnTo>
                  <a:pt x="449247" y="196882"/>
                </a:lnTo>
                <a:lnTo>
                  <a:pt x="442740" y="213113"/>
                </a:lnTo>
                <a:lnTo>
                  <a:pt x="434049" y="228245"/>
                </a:lnTo>
                <a:lnTo>
                  <a:pt x="424288" y="242309"/>
                </a:lnTo>
                <a:lnTo>
                  <a:pt x="412343" y="255287"/>
                </a:lnTo>
                <a:lnTo>
                  <a:pt x="399329" y="267182"/>
                </a:lnTo>
                <a:lnTo>
                  <a:pt x="385215" y="277993"/>
                </a:lnTo>
                <a:lnTo>
                  <a:pt x="370032" y="287735"/>
                </a:lnTo>
                <a:lnTo>
                  <a:pt x="354833" y="296377"/>
                </a:lnTo>
                <a:lnTo>
                  <a:pt x="339650" y="305035"/>
                </a:lnTo>
                <a:lnTo>
                  <a:pt x="324452" y="311525"/>
                </a:lnTo>
                <a:lnTo>
                  <a:pt x="309269" y="318014"/>
                </a:lnTo>
                <a:lnTo>
                  <a:pt x="295155" y="323419"/>
                </a:lnTo>
                <a:lnTo>
                  <a:pt x="281056" y="327741"/>
                </a:lnTo>
                <a:lnTo>
                  <a:pt x="269111" y="330993"/>
                </a:lnTo>
                <a:lnTo>
                  <a:pt x="258266" y="334230"/>
                </a:lnTo>
                <a:lnTo>
                  <a:pt x="248490" y="336398"/>
                </a:lnTo>
                <a:lnTo>
                  <a:pt x="231138" y="338567"/>
                </a:lnTo>
                <a:lnTo>
                  <a:pt x="212686" y="339636"/>
                </a:lnTo>
                <a:lnTo>
                  <a:pt x="195319" y="339636"/>
                </a:lnTo>
                <a:lnTo>
                  <a:pt x="180135" y="338567"/>
                </a:lnTo>
                <a:lnTo>
                  <a:pt x="166022" y="336398"/>
                </a:lnTo>
                <a:lnTo>
                  <a:pt x="156261" y="335314"/>
                </a:lnTo>
                <a:lnTo>
                  <a:pt x="148669" y="333161"/>
                </a:lnTo>
                <a:lnTo>
                  <a:pt x="146500" y="333161"/>
                </a:lnTo>
                <a:lnTo>
                  <a:pt x="106343" y="313693"/>
                </a:lnTo>
                <a:lnTo>
                  <a:pt x="74877" y="282329"/>
                </a:lnTo>
                <a:lnTo>
                  <a:pt x="49918" y="245561"/>
                </a:lnTo>
                <a:lnTo>
                  <a:pt x="31466" y="206624"/>
                </a:lnTo>
                <a:lnTo>
                  <a:pt x="18451" y="168771"/>
                </a:lnTo>
                <a:lnTo>
                  <a:pt x="9760" y="137408"/>
                </a:lnTo>
                <a:lnTo>
                  <a:pt x="4338" y="115771"/>
                </a:lnTo>
                <a:lnTo>
                  <a:pt x="1084" y="108213"/>
                </a:lnTo>
                <a:lnTo>
                  <a:pt x="0" y="132002"/>
                </a:lnTo>
                <a:lnTo>
                  <a:pt x="1084" y="155792"/>
                </a:lnTo>
                <a:lnTo>
                  <a:pt x="4338" y="178498"/>
                </a:lnTo>
                <a:lnTo>
                  <a:pt x="8676" y="201219"/>
                </a:lnTo>
                <a:lnTo>
                  <a:pt x="15198" y="222840"/>
                </a:lnTo>
                <a:lnTo>
                  <a:pt x="23874" y="244477"/>
                </a:lnTo>
                <a:lnTo>
                  <a:pt x="33635" y="265014"/>
                </a:lnTo>
                <a:lnTo>
                  <a:pt x="44495" y="284483"/>
                </a:lnTo>
                <a:lnTo>
                  <a:pt x="59678" y="305035"/>
                </a:lnTo>
                <a:lnTo>
                  <a:pt x="77046" y="322335"/>
                </a:lnTo>
                <a:lnTo>
                  <a:pt x="96582" y="336398"/>
                </a:lnTo>
                <a:lnTo>
                  <a:pt x="118272" y="346125"/>
                </a:lnTo>
                <a:lnTo>
                  <a:pt x="141062" y="353699"/>
                </a:lnTo>
                <a:lnTo>
                  <a:pt x="166022" y="359104"/>
                </a:lnTo>
                <a:lnTo>
                  <a:pt x="190981" y="360188"/>
                </a:lnTo>
                <a:lnTo>
                  <a:pt x="215940" y="360188"/>
                </a:lnTo>
                <a:lnTo>
                  <a:pt x="195319" y="381825"/>
                </a:lnTo>
                <a:lnTo>
                  <a:pt x="175797" y="409936"/>
                </a:lnTo>
                <a:lnTo>
                  <a:pt x="157345" y="441299"/>
                </a:lnTo>
                <a:lnTo>
                  <a:pt x="141062" y="472662"/>
                </a:lnTo>
                <a:lnTo>
                  <a:pt x="128048" y="502942"/>
                </a:lnTo>
                <a:lnTo>
                  <a:pt x="118272" y="527815"/>
                </a:lnTo>
                <a:lnTo>
                  <a:pt x="113934" y="545116"/>
                </a:lnTo>
                <a:lnTo>
                  <a:pt x="113934" y="553773"/>
                </a:lnTo>
                <a:lnTo>
                  <a:pt x="122626" y="551605"/>
                </a:lnTo>
                <a:lnTo>
                  <a:pt x="131302" y="548368"/>
                </a:lnTo>
                <a:lnTo>
                  <a:pt x="139978" y="546200"/>
                </a:lnTo>
                <a:lnTo>
                  <a:pt x="148669" y="542963"/>
                </a:lnTo>
                <a:lnTo>
                  <a:pt x="157345" y="540794"/>
                </a:lnTo>
                <a:lnTo>
                  <a:pt x="166022" y="538641"/>
                </a:lnTo>
                <a:lnTo>
                  <a:pt x="174713" y="536473"/>
                </a:lnTo>
                <a:lnTo>
                  <a:pt x="184473" y="535389"/>
                </a:lnTo>
                <a:lnTo>
                  <a:pt x="199657" y="538641"/>
                </a:lnTo>
                <a:lnTo>
                  <a:pt x="213771" y="541879"/>
                </a:lnTo>
                <a:lnTo>
                  <a:pt x="226785" y="548368"/>
                </a:lnTo>
                <a:lnTo>
                  <a:pt x="239814" y="554857"/>
                </a:lnTo>
                <a:lnTo>
                  <a:pt x="252828" y="562431"/>
                </a:lnTo>
                <a:lnTo>
                  <a:pt x="264773" y="572158"/>
                </a:lnTo>
                <a:lnTo>
                  <a:pt x="275618" y="582969"/>
                </a:lnTo>
                <a:lnTo>
                  <a:pt x="286479" y="593794"/>
                </a:lnTo>
                <a:lnTo>
                  <a:pt x="295155" y="606773"/>
                </a:lnTo>
                <a:lnTo>
                  <a:pt x="302746" y="619752"/>
                </a:lnTo>
                <a:lnTo>
                  <a:pt x="309269" y="633800"/>
                </a:lnTo>
                <a:lnTo>
                  <a:pt x="314691" y="647863"/>
                </a:lnTo>
                <a:lnTo>
                  <a:pt x="319029" y="661926"/>
                </a:lnTo>
                <a:lnTo>
                  <a:pt x="323367" y="675974"/>
                </a:lnTo>
                <a:lnTo>
                  <a:pt x="327705" y="691122"/>
                </a:lnTo>
                <a:lnTo>
                  <a:pt x="333128" y="705185"/>
                </a:lnTo>
                <a:lnTo>
                  <a:pt x="335312" y="691122"/>
                </a:lnTo>
                <a:lnTo>
                  <a:pt x="338566" y="678143"/>
                </a:lnTo>
                <a:lnTo>
                  <a:pt x="341819" y="665164"/>
                </a:lnTo>
                <a:lnTo>
                  <a:pt x="345073" y="652185"/>
                </a:lnTo>
                <a:lnTo>
                  <a:pt x="349411" y="641374"/>
                </a:lnTo>
                <a:lnTo>
                  <a:pt x="355918" y="630563"/>
                </a:lnTo>
                <a:lnTo>
                  <a:pt x="362440" y="621905"/>
                </a:lnTo>
                <a:lnTo>
                  <a:pt x="371116" y="613263"/>
                </a:lnTo>
                <a:lnTo>
                  <a:pt x="379793" y="604605"/>
                </a:lnTo>
                <a:lnTo>
                  <a:pt x="388469" y="595947"/>
                </a:lnTo>
                <a:lnTo>
                  <a:pt x="396075" y="587305"/>
                </a:lnTo>
                <a:lnTo>
                  <a:pt x="404752" y="578647"/>
                </a:lnTo>
                <a:lnTo>
                  <a:pt x="413428" y="571074"/>
                </a:lnTo>
                <a:lnTo>
                  <a:pt x="423203" y="564584"/>
                </a:lnTo>
                <a:lnTo>
                  <a:pt x="432964" y="559179"/>
                </a:lnTo>
                <a:lnTo>
                  <a:pt x="443824" y="557026"/>
                </a:lnTo>
                <a:lnTo>
                  <a:pt x="429711" y="591626"/>
                </a:lnTo>
                <a:lnTo>
                  <a:pt x="416696" y="628395"/>
                </a:lnTo>
                <a:lnTo>
                  <a:pt x="405836" y="667332"/>
                </a:lnTo>
                <a:lnTo>
                  <a:pt x="394991" y="705185"/>
                </a:lnTo>
                <a:lnTo>
                  <a:pt x="386300" y="740869"/>
                </a:lnTo>
                <a:lnTo>
                  <a:pt x="379793" y="773317"/>
                </a:lnTo>
                <a:lnTo>
                  <a:pt x="375454" y="798190"/>
                </a:lnTo>
                <a:lnTo>
                  <a:pt x="372201" y="816575"/>
                </a:lnTo>
                <a:lnTo>
                  <a:pt x="370032" y="877133"/>
                </a:lnTo>
                <a:lnTo>
                  <a:pt x="371116" y="972307"/>
                </a:lnTo>
                <a:lnTo>
                  <a:pt x="376539" y="1059908"/>
                </a:lnTo>
                <a:lnTo>
                  <a:pt x="386300" y="1095592"/>
                </a:lnTo>
                <a:lnTo>
                  <a:pt x="388469" y="1064229"/>
                </a:lnTo>
                <a:lnTo>
                  <a:pt x="394991" y="1032866"/>
                </a:lnTo>
                <a:lnTo>
                  <a:pt x="404752" y="1002586"/>
                </a:lnTo>
                <a:lnTo>
                  <a:pt x="413428" y="972307"/>
                </a:lnTo>
                <a:lnTo>
                  <a:pt x="423203" y="952839"/>
                </a:lnTo>
                <a:lnTo>
                  <a:pt x="432964" y="933370"/>
                </a:lnTo>
                <a:lnTo>
                  <a:pt x="442740" y="913902"/>
                </a:lnTo>
                <a:lnTo>
                  <a:pt x="452501" y="894433"/>
                </a:lnTo>
                <a:lnTo>
                  <a:pt x="463346" y="874980"/>
                </a:lnTo>
                <a:lnTo>
                  <a:pt x="474206" y="856581"/>
                </a:lnTo>
                <a:lnTo>
                  <a:pt x="485051" y="837127"/>
                </a:lnTo>
                <a:lnTo>
                  <a:pt x="496996" y="818743"/>
                </a:lnTo>
                <a:lnTo>
                  <a:pt x="508926" y="800343"/>
                </a:lnTo>
                <a:lnTo>
                  <a:pt x="520886" y="781959"/>
                </a:lnTo>
                <a:lnTo>
                  <a:pt x="534894" y="763575"/>
                </a:lnTo>
                <a:lnTo>
                  <a:pt x="549053" y="746275"/>
                </a:lnTo>
                <a:lnTo>
                  <a:pt x="564266" y="730058"/>
                </a:lnTo>
                <a:lnTo>
                  <a:pt x="580534" y="713827"/>
                </a:lnTo>
                <a:lnTo>
                  <a:pt x="596802" y="697611"/>
                </a:lnTo>
                <a:lnTo>
                  <a:pt x="615329" y="682464"/>
                </a:lnTo>
                <a:lnTo>
                  <a:pt x="610961" y="672737"/>
                </a:lnTo>
                <a:lnTo>
                  <a:pt x="603279" y="658674"/>
                </a:lnTo>
                <a:lnTo>
                  <a:pt x="592434" y="643542"/>
                </a:lnTo>
                <a:lnTo>
                  <a:pt x="581589" y="627311"/>
                </a:lnTo>
                <a:lnTo>
                  <a:pt x="569689" y="612179"/>
                </a:lnTo>
                <a:lnTo>
                  <a:pt x="558844" y="600284"/>
                </a:lnTo>
                <a:lnTo>
                  <a:pt x="551312" y="592710"/>
                </a:lnTo>
                <a:lnTo>
                  <a:pt x="546944" y="591626"/>
                </a:lnTo>
                <a:lnTo>
                  <a:pt x="551312" y="602437"/>
                </a:lnTo>
                <a:lnTo>
                  <a:pt x="555530" y="613263"/>
                </a:lnTo>
                <a:lnTo>
                  <a:pt x="559898" y="622989"/>
                </a:lnTo>
                <a:lnTo>
                  <a:pt x="564266" y="633800"/>
                </a:lnTo>
                <a:lnTo>
                  <a:pt x="568635" y="643542"/>
                </a:lnTo>
                <a:lnTo>
                  <a:pt x="575112" y="654353"/>
                </a:lnTo>
                <a:lnTo>
                  <a:pt x="581589" y="664079"/>
                </a:lnTo>
                <a:lnTo>
                  <a:pt x="589271" y="672737"/>
                </a:lnTo>
                <a:lnTo>
                  <a:pt x="568635" y="685716"/>
                </a:lnTo>
                <a:lnTo>
                  <a:pt x="550107" y="701932"/>
                </a:lnTo>
                <a:lnTo>
                  <a:pt x="533840" y="720317"/>
                </a:lnTo>
                <a:lnTo>
                  <a:pt x="519831" y="740869"/>
                </a:lnTo>
                <a:lnTo>
                  <a:pt x="507841" y="760338"/>
                </a:lnTo>
                <a:lnTo>
                  <a:pt x="496996" y="777638"/>
                </a:lnTo>
                <a:lnTo>
                  <a:pt x="487220" y="793869"/>
                </a:lnTo>
                <a:lnTo>
                  <a:pt x="479629" y="805764"/>
                </a:lnTo>
                <a:lnTo>
                  <a:pt x="470952" y="818743"/>
                </a:lnTo>
                <a:lnTo>
                  <a:pt x="461177" y="836043"/>
                </a:lnTo>
                <a:lnTo>
                  <a:pt x="450332" y="858749"/>
                </a:lnTo>
                <a:lnTo>
                  <a:pt x="438387" y="882539"/>
                </a:lnTo>
                <a:lnTo>
                  <a:pt x="426457" y="909581"/>
                </a:lnTo>
                <a:lnTo>
                  <a:pt x="413428" y="935538"/>
                </a:lnTo>
                <a:lnTo>
                  <a:pt x="400413" y="961496"/>
                </a:lnTo>
                <a:lnTo>
                  <a:pt x="388469" y="985286"/>
                </a:lnTo>
                <a:lnTo>
                  <a:pt x="389568" y="953923"/>
                </a:lnTo>
                <a:lnTo>
                  <a:pt x="392822" y="881454"/>
                </a:lnTo>
                <a:lnTo>
                  <a:pt x="400413" y="798190"/>
                </a:lnTo>
                <a:lnTo>
                  <a:pt x="410174" y="732211"/>
                </a:lnTo>
                <a:lnTo>
                  <a:pt x="416696" y="706269"/>
                </a:lnTo>
                <a:lnTo>
                  <a:pt x="425373" y="677058"/>
                </a:lnTo>
                <a:lnTo>
                  <a:pt x="434049" y="645695"/>
                </a:lnTo>
                <a:lnTo>
                  <a:pt x="442740" y="615416"/>
                </a:lnTo>
                <a:lnTo>
                  <a:pt x="450332" y="588389"/>
                </a:lnTo>
                <a:lnTo>
                  <a:pt x="456839" y="565668"/>
                </a:lnTo>
                <a:lnTo>
                  <a:pt x="462261" y="550536"/>
                </a:lnTo>
                <a:lnTo>
                  <a:pt x="465515" y="544047"/>
                </a:lnTo>
                <a:lnTo>
                  <a:pt x="479629" y="546200"/>
                </a:lnTo>
                <a:lnTo>
                  <a:pt x="494812" y="548368"/>
                </a:lnTo>
                <a:lnTo>
                  <a:pt x="512179" y="551605"/>
                </a:lnTo>
                <a:lnTo>
                  <a:pt x="528417" y="555942"/>
                </a:lnTo>
                <a:lnTo>
                  <a:pt x="543630" y="559179"/>
                </a:lnTo>
                <a:lnTo>
                  <a:pt x="556735" y="561347"/>
                </a:lnTo>
                <a:lnTo>
                  <a:pt x="564266" y="562431"/>
                </a:lnTo>
                <a:lnTo>
                  <a:pt x="567580" y="562431"/>
                </a:lnTo>
                <a:lnTo>
                  <a:pt x="553421" y="554857"/>
                </a:lnTo>
                <a:lnTo>
                  <a:pt x="540467" y="547284"/>
                </a:lnTo>
                <a:lnTo>
                  <a:pt x="527363" y="538641"/>
                </a:lnTo>
                <a:lnTo>
                  <a:pt x="514348" y="531068"/>
                </a:lnTo>
                <a:lnTo>
                  <a:pt x="501334" y="525662"/>
                </a:lnTo>
                <a:lnTo>
                  <a:pt x="487220" y="521326"/>
                </a:lnTo>
                <a:lnTo>
                  <a:pt x="472037" y="520242"/>
                </a:lnTo>
                <a:lnTo>
                  <a:pt x="454670" y="523494"/>
                </a:lnTo>
                <a:lnTo>
                  <a:pt x="441640" y="525662"/>
                </a:lnTo>
                <a:lnTo>
                  <a:pt x="429711" y="531068"/>
                </a:lnTo>
                <a:lnTo>
                  <a:pt x="417781" y="537557"/>
                </a:lnTo>
                <a:lnTo>
                  <a:pt x="405836" y="546200"/>
                </a:lnTo>
                <a:lnTo>
                  <a:pt x="394991" y="555942"/>
                </a:lnTo>
                <a:lnTo>
                  <a:pt x="385215" y="565668"/>
                </a:lnTo>
                <a:lnTo>
                  <a:pt x="375454" y="576479"/>
                </a:lnTo>
                <a:lnTo>
                  <a:pt x="367863" y="586221"/>
                </a:lnTo>
                <a:lnTo>
                  <a:pt x="365694" y="585137"/>
                </a:lnTo>
                <a:lnTo>
                  <a:pt x="384131" y="549452"/>
                </a:lnTo>
                <a:lnTo>
                  <a:pt x="408005" y="515921"/>
                </a:lnTo>
                <a:lnTo>
                  <a:pt x="434049" y="484557"/>
                </a:lnTo>
                <a:lnTo>
                  <a:pt x="461177" y="454278"/>
                </a:lnTo>
                <a:lnTo>
                  <a:pt x="486136" y="421831"/>
                </a:lnTo>
                <a:lnTo>
                  <a:pt x="504588" y="388314"/>
                </a:lnTo>
                <a:lnTo>
                  <a:pt x="515463" y="349377"/>
                </a:lnTo>
                <a:lnTo>
                  <a:pt x="515463" y="306119"/>
                </a:lnTo>
                <a:lnTo>
                  <a:pt x="511095" y="301798"/>
                </a:lnTo>
                <a:lnTo>
                  <a:pt x="506757" y="297462"/>
                </a:lnTo>
                <a:lnTo>
                  <a:pt x="502419" y="292056"/>
                </a:lnTo>
                <a:lnTo>
                  <a:pt x="499165" y="286651"/>
                </a:lnTo>
                <a:lnTo>
                  <a:pt x="494812" y="283414"/>
                </a:lnTo>
                <a:lnTo>
                  <a:pt x="489389" y="280161"/>
                </a:lnTo>
                <a:lnTo>
                  <a:pt x="483967" y="280161"/>
                </a:lnTo>
                <a:lnTo>
                  <a:pt x="477460" y="281245"/>
                </a:lnTo>
                <a:lnTo>
                  <a:pt x="480713" y="285567"/>
                </a:lnTo>
                <a:lnTo>
                  <a:pt x="489389" y="297462"/>
                </a:lnTo>
                <a:lnTo>
                  <a:pt x="495896" y="313693"/>
                </a:lnTo>
                <a:lnTo>
                  <a:pt x="496996" y="329909"/>
                </a:lnTo>
                <a:lnTo>
                  <a:pt x="491558" y="359104"/>
                </a:lnTo>
                <a:lnTo>
                  <a:pt x="480713" y="385062"/>
                </a:lnTo>
                <a:lnTo>
                  <a:pt x="466599" y="409936"/>
                </a:lnTo>
                <a:lnTo>
                  <a:pt x="449247" y="432657"/>
                </a:lnTo>
                <a:lnTo>
                  <a:pt x="430795" y="455362"/>
                </a:lnTo>
                <a:lnTo>
                  <a:pt x="411259" y="476984"/>
                </a:lnTo>
                <a:lnTo>
                  <a:pt x="391737" y="498620"/>
                </a:lnTo>
                <a:lnTo>
                  <a:pt x="372201" y="521326"/>
                </a:lnTo>
                <a:lnTo>
                  <a:pt x="366778" y="532152"/>
                </a:lnTo>
                <a:lnTo>
                  <a:pt x="361341" y="542963"/>
                </a:lnTo>
                <a:lnTo>
                  <a:pt x="354833" y="555942"/>
                </a:lnTo>
                <a:lnTo>
                  <a:pt x="349411" y="568921"/>
                </a:lnTo>
                <a:lnTo>
                  <a:pt x="342904" y="581900"/>
                </a:lnTo>
                <a:lnTo>
                  <a:pt x="338566" y="594863"/>
                </a:lnTo>
                <a:lnTo>
                  <a:pt x="335312" y="607842"/>
                </a:lnTo>
                <a:lnTo>
                  <a:pt x="333128" y="619752"/>
                </a:lnTo>
                <a:lnTo>
                  <a:pt x="329874" y="607842"/>
                </a:lnTo>
                <a:lnTo>
                  <a:pt x="325536" y="593794"/>
                </a:lnTo>
                <a:lnTo>
                  <a:pt x="320114" y="579731"/>
                </a:lnTo>
                <a:lnTo>
                  <a:pt x="315776" y="565668"/>
                </a:lnTo>
                <a:lnTo>
                  <a:pt x="311438" y="550536"/>
                </a:lnTo>
                <a:lnTo>
                  <a:pt x="306000" y="536473"/>
                </a:lnTo>
                <a:lnTo>
                  <a:pt x="301662" y="523494"/>
                </a:lnTo>
                <a:lnTo>
                  <a:pt x="298408" y="511599"/>
                </a:lnTo>
                <a:lnTo>
                  <a:pt x="289732" y="496452"/>
                </a:lnTo>
                <a:lnTo>
                  <a:pt x="277787" y="480236"/>
                </a:lnTo>
                <a:lnTo>
                  <a:pt x="264773" y="465089"/>
                </a:lnTo>
                <a:lnTo>
                  <a:pt x="252828" y="449957"/>
                </a:lnTo>
                <a:lnTo>
                  <a:pt x="243068" y="434810"/>
                </a:lnTo>
                <a:lnTo>
                  <a:pt x="238730" y="4196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1" name="object 71"/>
          <p:cNvSpPr/>
          <p:nvPr/>
        </p:nvSpPr>
        <p:spPr>
          <a:xfrm>
            <a:off x="7363368" y="4677825"/>
            <a:ext cx="233307" cy="365563"/>
          </a:xfrm>
          <a:custGeom>
            <a:avLst/>
            <a:gdLst/>
            <a:ahLst/>
            <a:cxnLst/>
            <a:rect l="l" t="t" r="r" b="b"/>
            <a:pathLst>
              <a:path w="233307" h="365563">
                <a:moveTo>
                  <a:pt x="55340" y="345011"/>
                </a:moveTo>
                <a:lnTo>
                  <a:pt x="41241" y="333116"/>
                </a:lnTo>
                <a:lnTo>
                  <a:pt x="31466" y="319053"/>
                </a:lnTo>
                <a:lnTo>
                  <a:pt x="24959" y="304990"/>
                </a:lnTo>
                <a:lnTo>
                  <a:pt x="20620" y="288774"/>
                </a:lnTo>
                <a:lnTo>
                  <a:pt x="19536" y="273627"/>
                </a:lnTo>
                <a:lnTo>
                  <a:pt x="21705" y="257410"/>
                </a:lnTo>
                <a:lnTo>
                  <a:pt x="24959" y="241194"/>
                </a:lnTo>
                <a:lnTo>
                  <a:pt x="30381" y="226047"/>
                </a:lnTo>
                <a:lnTo>
                  <a:pt x="37988" y="216320"/>
                </a:lnTo>
                <a:lnTo>
                  <a:pt x="45579" y="206579"/>
                </a:lnTo>
                <a:lnTo>
                  <a:pt x="54256" y="199005"/>
                </a:lnTo>
                <a:lnTo>
                  <a:pt x="62947" y="193600"/>
                </a:lnTo>
                <a:lnTo>
                  <a:pt x="72708" y="188194"/>
                </a:lnTo>
                <a:lnTo>
                  <a:pt x="82468" y="186026"/>
                </a:lnTo>
                <a:lnTo>
                  <a:pt x="92244" y="184957"/>
                </a:lnTo>
                <a:lnTo>
                  <a:pt x="102005" y="187110"/>
                </a:lnTo>
                <a:lnTo>
                  <a:pt x="112850" y="193600"/>
                </a:lnTo>
                <a:lnTo>
                  <a:pt x="120457" y="202257"/>
                </a:lnTo>
                <a:lnTo>
                  <a:pt x="122626" y="211984"/>
                </a:lnTo>
                <a:lnTo>
                  <a:pt x="122626" y="221726"/>
                </a:lnTo>
                <a:lnTo>
                  <a:pt x="129133" y="220642"/>
                </a:lnTo>
                <a:lnTo>
                  <a:pt x="133471" y="217390"/>
                </a:lnTo>
                <a:lnTo>
                  <a:pt x="135640" y="213068"/>
                </a:lnTo>
                <a:lnTo>
                  <a:pt x="136724" y="207663"/>
                </a:lnTo>
                <a:lnTo>
                  <a:pt x="142147" y="204411"/>
                </a:lnTo>
                <a:lnTo>
                  <a:pt x="148669" y="201173"/>
                </a:lnTo>
                <a:lnTo>
                  <a:pt x="154092" y="199005"/>
                </a:lnTo>
                <a:lnTo>
                  <a:pt x="159514" y="197921"/>
                </a:lnTo>
                <a:lnTo>
                  <a:pt x="166022" y="197921"/>
                </a:lnTo>
                <a:lnTo>
                  <a:pt x="171459" y="199005"/>
                </a:lnTo>
                <a:lnTo>
                  <a:pt x="177966" y="200089"/>
                </a:lnTo>
                <a:lnTo>
                  <a:pt x="184473" y="202257"/>
                </a:lnTo>
                <a:lnTo>
                  <a:pt x="195319" y="210900"/>
                </a:lnTo>
                <a:lnTo>
                  <a:pt x="202925" y="221726"/>
                </a:lnTo>
                <a:lnTo>
                  <a:pt x="208348" y="234705"/>
                </a:lnTo>
                <a:lnTo>
                  <a:pt x="213771" y="245516"/>
                </a:lnTo>
                <a:lnTo>
                  <a:pt x="218109" y="258495"/>
                </a:lnTo>
                <a:lnTo>
                  <a:pt x="223531" y="273627"/>
                </a:lnTo>
                <a:lnTo>
                  <a:pt x="228969" y="284452"/>
                </a:lnTo>
                <a:lnTo>
                  <a:pt x="233307" y="284452"/>
                </a:lnTo>
                <a:lnTo>
                  <a:pt x="233307" y="259579"/>
                </a:lnTo>
                <a:lnTo>
                  <a:pt x="230053" y="235774"/>
                </a:lnTo>
                <a:lnTo>
                  <a:pt x="222447" y="214152"/>
                </a:lnTo>
                <a:lnTo>
                  <a:pt x="209432" y="193600"/>
                </a:lnTo>
                <a:lnTo>
                  <a:pt x="202925" y="188194"/>
                </a:lnTo>
                <a:lnTo>
                  <a:pt x="195319" y="184957"/>
                </a:lnTo>
                <a:lnTo>
                  <a:pt x="186642" y="181705"/>
                </a:lnTo>
                <a:lnTo>
                  <a:pt x="177966" y="179537"/>
                </a:lnTo>
                <a:lnTo>
                  <a:pt x="150838" y="179537"/>
                </a:lnTo>
                <a:lnTo>
                  <a:pt x="143247" y="181705"/>
                </a:lnTo>
                <a:lnTo>
                  <a:pt x="145416" y="167642"/>
                </a:lnTo>
                <a:lnTo>
                  <a:pt x="143247" y="153594"/>
                </a:lnTo>
                <a:lnTo>
                  <a:pt x="139978" y="138447"/>
                </a:lnTo>
                <a:lnTo>
                  <a:pt x="139978" y="123300"/>
                </a:lnTo>
                <a:lnTo>
                  <a:pt x="146500" y="115741"/>
                </a:lnTo>
                <a:lnTo>
                  <a:pt x="156261" y="107083"/>
                </a:lnTo>
                <a:lnTo>
                  <a:pt x="166022" y="99510"/>
                </a:lnTo>
                <a:lnTo>
                  <a:pt x="169275" y="90867"/>
                </a:lnTo>
                <a:lnTo>
                  <a:pt x="160599" y="87615"/>
                </a:lnTo>
                <a:lnTo>
                  <a:pt x="153007" y="88699"/>
                </a:lnTo>
                <a:lnTo>
                  <a:pt x="144331" y="90867"/>
                </a:lnTo>
                <a:lnTo>
                  <a:pt x="137809" y="95189"/>
                </a:lnTo>
                <a:lnTo>
                  <a:pt x="131302" y="99510"/>
                </a:lnTo>
                <a:lnTo>
                  <a:pt x="125879" y="103846"/>
                </a:lnTo>
                <a:lnTo>
                  <a:pt x="122626" y="107083"/>
                </a:lnTo>
                <a:lnTo>
                  <a:pt x="120457" y="107083"/>
                </a:lnTo>
                <a:lnTo>
                  <a:pt x="120457" y="89783"/>
                </a:lnTo>
                <a:lnTo>
                  <a:pt x="125879" y="76804"/>
                </a:lnTo>
                <a:lnTo>
                  <a:pt x="135640" y="67062"/>
                </a:lnTo>
                <a:lnTo>
                  <a:pt x="148669" y="60528"/>
                </a:lnTo>
                <a:lnTo>
                  <a:pt x="162768" y="54053"/>
                </a:lnTo>
                <a:lnTo>
                  <a:pt x="176882" y="48633"/>
                </a:lnTo>
                <a:lnTo>
                  <a:pt x="190981" y="42159"/>
                </a:lnTo>
                <a:lnTo>
                  <a:pt x="202925" y="33576"/>
                </a:lnTo>
                <a:lnTo>
                  <a:pt x="204010" y="45471"/>
                </a:lnTo>
                <a:lnTo>
                  <a:pt x="202925" y="57366"/>
                </a:lnTo>
                <a:lnTo>
                  <a:pt x="200756" y="69231"/>
                </a:lnTo>
                <a:lnTo>
                  <a:pt x="197503" y="80041"/>
                </a:lnTo>
                <a:lnTo>
                  <a:pt x="196403" y="86531"/>
                </a:lnTo>
                <a:lnTo>
                  <a:pt x="193150" y="91936"/>
                </a:lnTo>
                <a:lnTo>
                  <a:pt x="188811" y="98426"/>
                </a:lnTo>
                <a:lnTo>
                  <a:pt x="185558" y="103846"/>
                </a:lnTo>
                <a:lnTo>
                  <a:pt x="182304" y="110336"/>
                </a:lnTo>
                <a:lnTo>
                  <a:pt x="181220" y="114657"/>
                </a:lnTo>
                <a:lnTo>
                  <a:pt x="184473" y="118978"/>
                </a:lnTo>
                <a:lnTo>
                  <a:pt x="192065" y="122231"/>
                </a:lnTo>
                <a:lnTo>
                  <a:pt x="209432" y="91936"/>
                </a:lnTo>
                <a:lnTo>
                  <a:pt x="218109" y="59474"/>
                </a:lnTo>
                <a:lnTo>
                  <a:pt x="220278" y="27102"/>
                </a:lnTo>
                <a:lnTo>
                  <a:pt x="219193" y="0"/>
                </a:lnTo>
                <a:lnTo>
                  <a:pt x="215940" y="0"/>
                </a:lnTo>
                <a:lnTo>
                  <a:pt x="210517" y="5420"/>
                </a:lnTo>
                <a:lnTo>
                  <a:pt x="200756" y="12948"/>
                </a:lnTo>
                <a:lnTo>
                  <a:pt x="186642" y="22735"/>
                </a:lnTo>
                <a:lnTo>
                  <a:pt x="166022" y="35684"/>
                </a:lnTo>
                <a:lnTo>
                  <a:pt x="138893" y="51945"/>
                </a:lnTo>
                <a:lnTo>
                  <a:pt x="103089" y="69231"/>
                </a:lnTo>
                <a:lnTo>
                  <a:pt x="96582" y="76804"/>
                </a:lnTo>
                <a:lnTo>
                  <a:pt x="96582" y="87615"/>
                </a:lnTo>
                <a:lnTo>
                  <a:pt x="99836" y="101678"/>
                </a:lnTo>
                <a:lnTo>
                  <a:pt x="100920" y="113573"/>
                </a:lnTo>
                <a:lnTo>
                  <a:pt x="105258" y="120062"/>
                </a:lnTo>
                <a:lnTo>
                  <a:pt x="110681" y="125468"/>
                </a:lnTo>
                <a:lnTo>
                  <a:pt x="117203" y="128720"/>
                </a:lnTo>
                <a:lnTo>
                  <a:pt x="123710" y="131957"/>
                </a:lnTo>
                <a:lnTo>
                  <a:pt x="124795" y="144936"/>
                </a:lnTo>
                <a:lnTo>
                  <a:pt x="126964" y="158999"/>
                </a:lnTo>
                <a:lnTo>
                  <a:pt x="126964" y="171978"/>
                </a:lnTo>
                <a:lnTo>
                  <a:pt x="122626" y="184957"/>
                </a:lnTo>
                <a:lnTo>
                  <a:pt x="113934" y="179537"/>
                </a:lnTo>
                <a:lnTo>
                  <a:pt x="105258" y="175215"/>
                </a:lnTo>
                <a:lnTo>
                  <a:pt x="95498" y="173047"/>
                </a:lnTo>
                <a:lnTo>
                  <a:pt x="85722" y="171978"/>
                </a:lnTo>
                <a:lnTo>
                  <a:pt x="74877" y="171978"/>
                </a:lnTo>
                <a:lnTo>
                  <a:pt x="65116" y="173047"/>
                </a:lnTo>
                <a:lnTo>
                  <a:pt x="55340" y="175215"/>
                </a:lnTo>
                <a:lnTo>
                  <a:pt x="45579" y="178468"/>
                </a:lnTo>
                <a:lnTo>
                  <a:pt x="35819" y="184957"/>
                </a:lnTo>
                <a:lnTo>
                  <a:pt x="28212" y="192516"/>
                </a:lnTo>
                <a:lnTo>
                  <a:pt x="21705" y="199005"/>
                </a:lnTo>
                <a:lnTo>
                  <a:pt x="16282" y="206579"/>
                </a:lnTo>
                <a:lnTo>
                  <a:pt x="11944" y="214152"/>
                </a:lnTo>
                <a:lnTo>
                  <a:pt x="8691" y="222795"/>
                </a:lnTo>
                <a:lnTo>
                  <a:pt x="5422" y="232537"/>
                </a:lnTo>
                <a:lnTo>
                  <a:pt x="3253" y="242263"/>
                </a:lnTo>
                <a:lnTo>
                  <a:pt x="1084" y="257410"/>
                </a:lnTo>
                <a:lnTo>
                  <a:pt x="0" y="272543"/>
                </a:lnTo>
                <a:lnTo>
                  <a:pt x="0" y="287690"/>
                </a:lnTo>
                <a:lnTo>
                  <a:pt x="2169" y="302837"/>
                </a:lnTo>
                <a:lnTo>
                  <a:pt x="5422" y="316885"/>
                </a:lnTo>
                <a:lnTo>
                  <a:pt x="10860" y="329864"/>
                </a:lnTo>
                <a:lnTo>
                  <a:pt x="18451" y="342843"/>
                </a:lnTo>
                <a:lnTo>
                  <a:pt x="29297" y="353654"/>
                </a:lnTo>
                <a:lnTo>
                  <a:pt x="34719" y="359074"/>
                </a:lnTo>
                <a:lnTo>
                  <a:pt x="41241" y="362311"/>
                </a:lnTo>
                <a:lnTo>
                  <a:pt x="47749" y="363395"/>
                </a:lnTo>
                <a:lnTo>
                  <a:pt x="61847" y="363395"/>
                </a:lnTo>
                <a:lnTo>
                  <a:pt x="69454" y="362311"/>
                </a:lnTo>
                <a:lnTo>
                  <a:pt x="77046" y="361227"/>
                </a:lnTo>
                <a:lnTo>
                  <a:pt x="84637" y="361227"/>
                </a:lnTo>
                <a:lnTo>
                  <a:pt x="88975" y="362311"/>
                </a:lnTo>
                <a:lnTo>
                  <a:pt x="93329" y="364479"/>
                </a:lnTo>
                <a:lnTo>
                  <a:pt x="97667" y="365563"/>
                </a:lnTo>
                <a:lnTo>
                  <a:pt x="102005" y="362311"/>
                </a:lnTo>
                <a:lnTo>
                  <a:pt x="99836" y="354738"/>
                </a:lnTo>
                <a:lnTo>
                  <a:pt x="95498" y="349332"/>
                </a:lnTo>
                <a:lnTo>
                  <a:pt x="90075" y="347164"/>
                </a:lnTo>
                <a:lnTo>
                  <a:pt x="60763" y="347164"/>
                </a:lnTo>
                <a:lnTo>
                  <a:pt x="55340" y="3450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2" name="object 72"/>
          <p:cNvSpPr/>
          <p:nvPr/>
        </p:nvSpPr>
        <p:spPr>
          <a:xfrm>
            <a:off x="7695427" y="4762203"/>
            <a:ext cx="20605" cy="19468"/>
          </a:xfrm>
          <a:custGeom>
            <a:avLst/>
            <a:gdLst/>
            <a:ahLst/>
            <a:cxnLst/>
            <a:rect l="l" t="t" r="r" b="b"/>
            <a:pathLst>
              <a:path w="20605" h="19468">
                <a:moveTo>
                  <a:pt x="20605" y="11894"/>
                </a:moveTo>
                <a:lnTo>
                  <a:pt x="17352" y="5405"/>
                </a:lnTo>
                <a:lnTo>
                  <a:pt x="10845" y="1084"/>
                </a:lnTo>
                <a:lnTo>
                  <a:pt x="3253" y="0"/>
                </a:lnTo>
                <a:lnTo>
                  <a:pt x="0" y="6489"/>
                </a:lnTo>
                <a:lnTo>
                  <a:pt x="2169" y="11894"/>
                </a:lnTo>
                <a:lnTo>
                  <a:pt x="6507" y="15132"/>
                </a:lnTo>
                <a:lnTo>
                  <a:pt x="10845" y="18384"/>
                </a:lnTo>
                <a:lnTo>
                  <a:pt x="16267" y="19468"/>
                </a:lnTo>
                <a:lnTo>
                  <a:pt x="20605" y="16216"/>
                </a:lnTo>
                <a:lnTo>
                  <a:pt x="20605" y="118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7638987" y="4762203"/>
            <a:ext cx="23874" cy="32432"/>
          </a:xfrm>
          <a:custGeom>
            <a:avLst/>
            <a:gdLst/>
            <a:ahLst/>
            <a:cxnLst/>
            <a:rect l="l" t="t" r="r" b="b"/>
            <a:pathLst>
              <a:path w="23874" h="32432">
                <a:moveTo>
                  <a:pt x="1084" y="20537"/>
                </a:moveTo>
                <a:lnTo>
                  <a:pt x="3268" y="25957"/>
                </a:lnTo>
                <a:lnTo>
                  <a:pt x="7606" y="31363"/>
                </a:lnTo>
                <a:lnTo>
                  <a:pt x="10860" y="32432"/>
                </a:lnTo>
                <a:lnTo>
                  <a:pt x="15198" y="32432"/>
                </a:lnTo>
                <a:lnTo>
                  <a:pt x="19536" y="31363"/>
                </a:lnTo>
                <a:lnTo>
                  <a:pt x="22789" y="29195"/>
                </a:lnTo>
                <a:lnTo>
                  <a:pt x="23874" y="23789"/>
                </a:lnTo>
                <a:lnTo>
                  <a:pt x="20620" y="21621"/>
                </a:lnTo>
                <a:lnTo>
                  <a:pt x="16282" y="20537"/>
                </a:lnTo>
                <a:lnTo>
                  <a:pt x="14113" y="17300"/>
                </a:lnTo>
                <a:lnTo>
                  <a:pt x="15198" y="14047"/>
                </a:lnTo>
                <a:lnTo>
                  <a:pt x="18451" y="8642"/>
                </a:lnTo>
                <a:lnTo>
                  <a:pt x="20620" y="3237"/>
                </a:lnTo>
                <a:lnTo>
                  <a:pt x="21705" y="0"/>
                </a:lnTo>
                <a:lnTo>
                  <a:pt x="15198" y="0"/>
                </a:lnTo>
                <a:lnTo>
                  <a:pt x="9775" y="1084"/>
                </a:lnTo>
                <a:lnTo>
                  <a:pt x="4353" y="3237"/>
                </a:lnTo>
                <a:lnTo>
                  <a:pt x="0" y="7558"/>
                </a:lnTo>
                <a:lnTo>
                  <a:pt x="0" y="14047"/>
                </a:lnTo>
                <a:lnTo>
                  <a:pt x="1084" y="205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7431738" y="6017790"/>
            <a:ext cx="130217" cy="112474"/>
          </a:xfrm>
          <a:custGeom>
            <a:avLst/>
            <a:gdLst/>
            <a:ahLst/>
            <a:cxnLst/>
            <a:rect l="l" t="t" r="r" b="b"/>
            <a:pathLst>
              <a:path w="130217" h="112474">
                <a:moveTo>
                  <a:pt x="3253" y="10810"/>
                </a:moveTo>
                <a:lnTo>
                  <a:pt x="19521" y="12978"/>
                </a:lnTo>
                <a:lnTo>
                  <a:pt x="33635" y="17300"/>
                </a:lnTo>
                <a:lnTo>
                  <a:pt x="47749" y="21636"/>
                </a:lnTo>
                <a:lnTo>
                  <a:pt x="59678" y="27042"/>
                </a:lnTo>
                <a:lnTo>
                  <a:pt x="70523" y="33531"/>
                </a:lnTo>
                <a:lnTo>
                  <a:pt x="80299" y="42174"/>
                </a:lnTo>
                <a:lnTo>
                  <a:pt x="87891" y="50831"/>
                </a:lnTo>
                <a:lnTo>
                  <a:pt x="95482" y="61642"/>
                </a:lnTo>
                <a:lnTo>
                  <a:pt x="105258" y="80026"/>
                </a:lnTo>
                <a:lnTo>
                  <a:pt x="112850" y="95169"/>
                </a:lnTo>
                <a:lnTo>
                  <a:pt x="119357" y="104903"/>
                </a:lnTo>
                <a:lnTo>
                  <a:pt x="126949" y="112474"/>
                </a:lnTo>
                <a:lnTo>
                  <a:pt x="130217" y="98414"/>
                </a:lnTo>
                <a:lnTo>
                  <a:pt x="129133" y="83273"/>
                </a:lnTo>
                <a:lnTo>
                  <a:pt x="123695" y="68132"/>
                </a:lnTo>
                <a:lnTo>
                  <a:pt x="117188" y="55153"/>
                </a:lnTo>
                <a:lnTo>
                  <a:pt x="106343" y="42174"/>
                </a:lnTo>
                <a:lnTo>
                  <a:pt x="95482" y="30279"/>
                </a:lnTo>
                <a:lnTo>
                  <a:pt x="82468" y="20552"/>
                </a:lnTo>
                <a:lnTo>
                  <a:pt x="68354" y="12978"/>
                </a:lnTo>
                <a:lnTo>
                  <a:pt x="54256" y="6489"/>
                </a:lnTo>
                <a:lnTo>
                  <a:pt x="36888" y="2168"/>
                </a:lnTo>
                <a:lnTo>
                  <a:pt x="19521" y="0"/>
                </a:lnTo>
                <a:lnTo>
                  <a:pt x="0" y="0"/>
                </a:lnTo>
                <a:lnTo>
                  <a:pt x="3253" y="10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/>
          <p:nvPr/>
        </p:nvSpPr>
        <p:spPr>
          <a:xfrm>
            <a:off x="7698681" y="4833573"/>
            <a:ext cx="10845" cy="11894"/>
          </a:xfrm>
          <a:custGeom>
            <a:avLst/>
            <a:gdLst/>
            <a:ahLst/>
            <a:cxnLst/>
            <a:rect l="l" t="t" r="r" b="b"/>
            <a:pathLst>
              <a:path w="10845" h="11894">
                <a:moveTo>
                  <a:pt x="9760" y="3252"/>
                </a:moveTo>
                <a:lnTo>
                  <a:pt x="6507" y="0"/>
                </a:lnTo>
                <a:lnTo>
                  <a:pt x="1084" y="0"/>
                </a:lnTo>
                <a:lnTo>
                  <a:pt x="0" y="7573"/>
                </a:lnTo>
                <a:lnTo>
                  <a:pt x="2169" y="9741"/>
                </a:lnTo>
                <a:lnTo>
                  <a:pt x="5422" y="11894"/>
                </a:lnTo>
                <a:lnTo>
                  <a:pt x="8676" y="10810"/>
                </a:lnTo>
                <a:lnTo>
                  <a:pt x="10845" y="7573"/>
                </a:lnTo>
                <a:lnTo>
                  <a:pt x="9760" y="32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6" name="object 76"/>
          <p:cNvSpPr/>
          <p:nvPr/>
        </p:nvSpPr>
        <p:spPr>
          <a:xfrm>
            <a:off x="7642256" y="4838978"/>
            <a:ext cx="37973" cy="34615"/>
          </a:xfrm>
          <a:custGeom>
            <a:avLst/>
            <a:gdLst/>
            <a:ahLst/>
            <a:cxnLst/>
            <a:rect l="l" t="t" r="r" b="b"/>
            <a:pathLst>
              <a:path w="37973" h="34615">
                <a:moveTo>
                  <a:pt x="17352" y="0"/>
                </a:moveTo>
                <a:lnTo>
                  <a:pt x="13014" y="1084"/>
                </a:lnTo>
                <a:lnTo>
                  <a:pt x="7591" y="3252"/>
                </a:lnTo>
                <a:lnTo>
                  <a:pt x="4338" y="4336"/>
                </a:lnTo>
                <a:lnTo>
                  <a:pt x="1084" y="8657"/>
                </a:lnTo>
                <a:lnTo>
                  <a:pt x="0" y="14063"/>
                </a:lnTo>
                <a:lnTo>
                  <a:pt x="1084" y="19468"/>
                </a:lnTo>
                <a:lnTo>
                  <a:pt x="2169" y="24873"/>
                </a:lnTo>
                <a:lnTo>
                  <a:pt x="5422" y="28126"/>
                </a:lnTo>
                <a:lnTo>
                  <a:pt x="9760" y="31363"/>
                </a:lnTo>
                <a:lnTo>
                  <a:pt x="16267" y="32447"/>
                </a:lnTo>
                <a:lnTo>
                  <a:pt x="22774" y="34615"/>
                </a:lnTo>
                <a:lnTo>
                  <a:pt x="36888" y="34615"/>
                </a:lnTo>
                <a:lnTo>
                  <a:pt x="37973" y="32447"/>
                </a:lnTo>
                <a:lnTo>
                  <a:pt x="31466" y="30294"/>
                </a:lnTo>
                <a:lnTo>
                  <a:pt x="24943" y="28126"/>
                </a:lnTo>
                <a:lnTo>
                  <a:pt x="19521" y="24873"/>
                </a:lnTo>
                <a:lnTo>
                  <a:pt x="14098" y="19468"/>
                </a:lnTo>
                <a:lnTo>
                  <a:pt x="14098" y="14063"/>
                </a:lnTo>
                <a:lnTo>
                  <a:pt x="16267" y="10825"/>
                </a:lnTo>
                <a:lnTo>
                  <a:pt x="19521" y="6489"/>
                </a:lnTo>
                <a:lnTo>
                  <a:pt x="21690" y="3252"/>
                </a:lnTo>
                <a:lnTo>
                  <a:pt x="173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7" name="object 77"/>
          <p:cNvSpPr/>
          <p:nvPr/>
        </p:nvSpPr>
        <p:spPr>
          <a:xfrm>
            <a:off x="8412687" y="4903873"/>
            <a:ext cx="171489" cy="353638"/>
          </a:xfrm>
          <a:custGeom>
            <a:avLst/>
            <a:gdLst/>
            <a:ahLst/>
            <a:cxnLst/>
            <a:rect l="l" t="t" r="r" b="b"/>
            <a:pathLst>
              <a:path w="171489" h="353638">
                <a:moveTo>
                  <a:pt x="2169" y="17300"/>
                </a:moveTo>
                <a:lnTo>
                  <a:pt x="7591" y="22705"/>
                </a:lnTo>
                <a:lnTo>
                  <a:pt x="16282" y="30279"/>
                </a:lnTo>
                <a:lnTo>
                  <a:pt x="27128" y="40020"/>
                </a:lnTo>
                <a:lnTo>
                  <a:pt x="36828" y="50831"/>
                </a:lnTo>
                <a:lnTo>
                  <a:pt x="46619" y="61642"/>
                </a:lnTo>
                <a:lnTo>
                  <a:pt x="54301" y="72453"/>
                </a:lnTo>
                <a:lnTo>
                  <a:pt x="58669" y="83279"/>
                </a:lnTo>
                <a:lnTo>
                  <a:pt x="64092" y="236843"/>
                </a:lnTo>
                <a:lnTo>
                  <a:pt x="65146" y="251975"/>
                </a:lnTo>
                <a:lnTo>
                  <a:pt x="68309" y="270374"/>
                </a:lnTo>
                <a:lnTo>
                  <a:pt x="73732" y="290912"/>
                </a:lnTo>
                <a:lnTo>
                  <a:pt x="79154" y="310380"/>
                </a:lnTo>
                <a:lnTo>
                  <a:pt x="86836" y="328765"/>
                </a:lnTo>
                <a:lnTo>
                  <a:pt x="93313" y="342828"/>
                </a:lnTo>
                <a:lnTo>
                  <a:pt x="99790" y="352554"/>
                </a:lnTo>
                <a:lnTo>
                  <a:pt x="106418" y="353638"/>
                </a:lnTo>
                <a:lnTo>
                  <a:pt x="110636" y="346065"/>
                </a:lnTo>
                <a:lnTo>
                  <a:pt x="108527" y="338506"/>
                </a:lnTo>
                <a:lnTo>
                  <a:pt x="104159" y="330933"/>
                </a:lnTo>
                <a:lnTo>
                  <a:pt x="106418" y="323359"/>
                </a:lnTo>
                <a:lnTo>
                  <a:pt x="113949" y="324443"/>
                </a:lnTo>
                <a:lnTo>
                  <a:pt x="123740" y="327681"/>
                </a:lnTo>
                <a:lnTo>
                  <a:pt x="134585" y="330933"/>
                </a:lnTo>
                <a:lnTo>
                  <a:pt x="145431" y="335254"/>
                </a:lnTo>
                <a:lnTo>
                  <a:pt x="155221" y="340660"/>
                </a:lnTo>
                <a:lnTo>
                  <a:pt x="163807" y="343912"/>
                </a:lnTo>
                <a:lnTo>
                  <a:pt x="169230" y="347149"/>
                </a:lnTo>
                <a:lnTo>
                  <a:pt x="171489" y="348233"/>
                </a:lnTo>
                <a:lnTo>
                  <a:pt x="162753" y="120047"/>
                </a:lnTo>
                <a:lnTo>
                  <a:pt x="159590" y="110306"/>
                </a:lnTo>
                <a:lnTo>
                  <a:pt x="155221" y="100579"/>
                </a:lnTo>
                <a:lnTo>
                  <a:pt x="150853" y="90837"/>
                </a:lnTo>
                <a:lnTo>
                  <a:pt x="146485" y="81110"/>
                </a:lnTo>
                <a:lnTo>
                  <a:pt x="142117" y="71369"/>
                </a:lnTo>
                <a:lnTo>
                  <a:pt x="136694" y="62726"/>
                </a:lnTo>
                <a:lnTo>
                  <a:pt x="131272" y="52984"/>
                </a:lnTo>
                <a:lnTo>
                  <a:pt x="125849" y="44342"/>
                </a:lnTo>
                <a:lnTo>
                  <a:pt x="118318" y="37852"/>
                </a:lnTo>
                <a:lnTo>
                  <a:pt x="111841" y="31363"/>
                </a:lnTo>
                <a:lnTo>
                  <a:pt x="104159" y="23789"/>
                </a:lnTo>
                <a:lnTo>
                  <a:pt x="96627" y="17300"/>
                </a:lnTo>
                <a:lnTo>
                  <a:pt x="88945" y="10810"/>
                </a:lnTo>
                <a:lnTo>
                  <a:pt x="81414" y="6489"/>
                </a:lnTo>
                <a:lnTo>
                  <a:pt x="72677" y="2168"/>
                </a:lnTo>
                <a:lnTo>
                  <a:pt x="64092" y="0"/>
                </a:lnTo>
                <a:lnTo>
                  <a:pt x="67255" y="3237"/>
                </a:lnTo>
                <a:lnTo>
                  <a:pt x="74937" y="11894"/>
                </a:lnTo>
                <a:lnTo>
                  <a:pt x="85782" y="24873"/>
                </a:lnTo>
                <a:lnTo>
                  <a:pt x="98736" y="40020"/>
                </a:lnTo>
                <a:lnTo>
                  <a:pt x="111841" y="57321"/>
                </a:lnTo>
                <a:lnTo>
                  <a:pt x="123740" y="75705"/>
                </a:lnTo>
                <a:lnTo>
                  <a:pt x="133531" y="91921"/>
                </a:lnTo>
                <a:lnTo>
                  <a:pt x="138954" y="105984"/>
                </a:lnTo>
                <a:lnTo>
                  <a:pt x="147539" y="155732"/>
                </a:lnTo>
                <a:lnTo>
                  <a:pt x="150853" y="208717"/>
                </a:lnTo>
                <a:lnTo>
                  <a:pt x="149799" y="260633"/>
                </a:lnTo>
                <a:lnTo>
                  <a:pt x="143171" y="312548"/>
                </a:lnTo>
                <a:lnTo>
                  <a:pt x="136694" y="310380"/>
                </a:lnTo>
                <a:lnTo>
                  <a:pt x="131272" y="307143"/>
                </a:lnTo>
                <a:lnTo>
                  <a:pt x="124795" y="304975"/>
                </a:lnTo>
                <a:lnTo>
                  <a:pt x="118318" y="302807"/>
                </a:lnTo>
                <a:lnTo>
                  <a:pt x="112895" y="300654"/>
                </a:lnTo>
                <a:lnTo>
                  <a:pt x="106418" y="298485"/>
                </a:lnTo>
                <a:lnTo>
                  <a:pt x="100845" y="295248"/>
                </a:lnTo>
                <a:lnTo>
                  <a:pt x="95422" y="291996"/>
                </a:lnTo>
                <a:lnTo>
                  <a:pt x="94368" y="261717"/>
                </a:lnTo>
                <a:lnTo>
                  <a:pt x="93313" y="230353"/>
                </a:lnTo>
                <a:lnTo>
                  <a:pt x="94368" y="197906"/>
                </a:lnTo>
                <a:lnTo>
                  <a:pt x="93313" y="166543"/>
                </a:lnTo>
                <a:lnTo>
                  <a:pt x="92259" y="136264"/>
                </a:lnTo>
                <a:lnTo>
                  <a:pt x="87891" y="105984"/>
                </a:lnTo>
                <a:lnTo>
                  <a:pt x="80359" y="77858"/>
                </a:lnTo>
                <a:lnTo>
                  <a:pt x="68309" y="50831"/>
                </a:lnTo>
                <a:lnTo>
                  <a:pt x="61832" y="42174"/>
                </a:lnTo>
                <a:lnTo>
                  <a:pt x="54301" y="33531"/>
                </a:lnTo>
                <a:lnTo>
                  <a:pt x="46619" y="27042"/>
                </a:lnTo>
                <a:lnTo>
                  <a:pt x="38033" y="21621"/>
                </a:lnTo>
                <a:lnTo>
                  <a:pt x="29297" y="18384"/>
                </a:lnTo>
                <a:lnTo>
                  <a:pt x="19536" y="15147"/>
                </a:lnTo>
                <a:lnTo>
                  <a:pt x="9775" y="14063"/>
                </a:lnTo>
                <a:lnTo>
                  <a:pt x="0" y="14063"/>
                </a:lnTo>
                <a:lnTo>
                  <a:pt x="2169" y="173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/>
          <p:nvPr/>
        </p:nvSpPr>
        <p:spPr>
          <a:xfrm>
            <a:off x="7450175" y="4897383"/>
            <a:ext cx="72708" cy="25957"/>
          </a:xfrm>
          <a:custGeom>
            <a:avLst/>
            <a:gdLst/>
            <a:ahLst/>
            <a:cxnLst/>
            <a:rect l="l" t="t" r="r" b="b"/>
            <a:pathLst>
              <a:path w="72708" h="25957">
                <a:moveTo>
                  <a:pt x="1084" y="2168"/>
                </a:moveTo>
                <a:lnTo>
                  <a:pt x="5437" y="5405"/>
                </a:lnTo>
                <a:lnTo>
                  <a:pt x="10860" y="9726"/>
                </a:lnTo>
                <a:lnTo>
                  <a:pt x="18451" y="14063"/>
                </a:lnTo>
                <a:lnTo>
                  <a:pt x="26043" y="19468"/>
                </a:lnTo>
                <a:lnTo>
                  <a:pt x="34734" y="22705"/>
                </a:lnTo>
                <a:lnTo>
                  <a:pt x="43410" y="25957"/>
                </a:lnTo>
                <a:lnTo>
                  <a:pt x="52087" y="25957"/>
                </a:lnTo>
                <a:lnTo>
                  <a:pt x="58609" y="23789"/>
                </a:lnTo>
                <a:lnTo>
                  <a:pt x="65116" y="22705"/>
                </a:lnTo>
                <a:lnTo>
                  <a:pt x="70539" y="19468"/>
                </a:lnTo>
                <a:lnTo>
                  <a:pt x="72708" y="12978"/>
                </a:lnTo>
                <a:lnTo>
                  <a:pt x="72708" y="3237"/>
                </a:lnTo>
                <a:lnTo>
                  <a:pt x="70539" y="1084"/>
                </a:lnTo>
                <a:lnTo>
                  <a:pt x="65116" y="0"/>
                </a:lnTo>
                <a:lnTo>
                  <a:pt x="58609" y="7573"/>
                </a:lnTo>
                <a:lnTo>
                  <a:pt x="52087" y="11894"/>
                </a:lnTo>
                <a:lnTo>
                  <a:pt x="43410" y="11894"/>
                </a:lnTo>
                <a:lnTo>
                  <a:pt x="35819" y="10810"/>
                </a:lnTo>
                <a:lnTo>
                  <a:pt x="27128" y="8657"/>
                </a:lnTo>
                <a:lnTo>
                  <a:pt x="17367" y="5405"/>
                </a:lnTo>
                <a:lnTo>
                  <a:pt x="8691" y="3237"/>
                </a:lnTo>
                <a:lnTo>
                  <a:pt x="0" y="1084"/>
                </a:lnTo>
                <a:lnTo>
                  <a:pt x="1084" y="21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9" name="object 79"/>
          <p:cNvSpPr/>
          <p:nvPr/>
        </p:nvSpPr>
        <p:spPr>
          <a:xfrm>
            <a:off x="7649847" y="4909278"/>
            <a:ext cx="31466" cy="11894"/>
          </a:xfrm>
          <a:custGeom>
            <a:avLst/>
            <a:gdLst/>
            <a:ahLst/>
            <a:cxnLst/>
            <a:rect l="l" t="t" r="r" b="b"/>
            <a:pathLst>
              <a:path w="31466" h="11894">
                <a:moveTo>
                  <a:pt x="5422" y="8657"/>
                </a:moveTo>
                <a:lnTo>
                  <a:pt x="11929" y="10810"/>
                </a:lnTo>
                <a:lnTo>
                  <a:pt x="18451" y="11894"/>
                </a:lnTo>
                <a:lnTo>
                  <a:pt x="26043" y="11894"/>
                </a:lnTo>
                <a:lnTo>
                  <a:pt x="27128" y="9741"/>
                </a:lnTo>
                <a:lnTo>
                  <a:pt x="30381" y="7573"/>
                </a:lnTo>
                <a:lnTo>
                  <a:pt x="31466" y="5405"/>
                </a:lnTo>
                <a:lnTo>
                  <a:pt x="31466" y="2168"/>
                </a:lnTo>
                <a:lnTo>
                  <a:pt x="23874" y="0"/>
                </a:lnTo>
                <a:lnTo>
                  <a:pt x="14098" y="0"/>
                </a:lnTo>
                <a:lnTo>
                  <a:pt x="4338" y="2168"/>
                </a:lnTo>
                <a:lnTo>
                  <a:pt x="0" y="5405"/>
                </a:lnTo>
                <a:lnTo>
                  <a:pt x="5422" y="86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0" name="object 80"/>
          <p:cNvSpPr/>
          <p:nvPr/>
        </p:nvSpPr>
        <p:spPr>
          <a:xfrm>
            <a:off x="7771374" y="4956858"/>
            <a:ext cx="18451" cy="36783"/>
          </a:xfrm>
          <a:custGeom>
            <a:avLst/>
            <a:gdLst/>
            <a:ahLst/>
            <a:cxnLst/>
            <a:rect l="l" t="t" r="r" b="b"/>
            <a:pathLst>
              <a:path w="18451" h="36783">
                <a:moveTo>
                  <a:pt x="5437" y="0"/>
                </a:moveTo>
                <a:lnTo>
                  <a:pt x="0" y="1084"/>
                </a:lnTo>
                <a:lnTo>
                  <a:pt x="3253" y="10825"/>
                </a:lnTo>
                <a:lnTo>
                  <a:pt x="6522" y="21636"/>
                </a:lnTo>
                <a:lnTo>
                  <a:pt x="9775" y="30294"/>
                </a:lnTo>
                <a:lnTo>
                  <a:pt x="15198" y="36783"/>
                </a:lnTo>
                <a:lnTo>
                  <a:pt x="17367" y="31363"/>
                </a:lnTo>
                <a:lnTo>
                  <a:pt x="18451" y="25957"/>
                </a:lnTo>
                <a:lnTo>
                  <a:pt x="18451" y="15147"/>
                </a:lnTo>
                <a:lnTo>
                  <a:pt x="14113" y="9741"/>
                </a:lnTo>
                <a:lnTo>
                  <a:pt x="10860" y="4336"/>
                </a:lnTo>
                <a:lnTo>
                  <a:pt x="54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1" name="object 81"/>
          <p:cNvSpPr/>
          <p:nvPr/>
        </p:nvSpPr>
        <p:spPr>
          <a:xfrm>
            <a:off x="7472965" y="4982816"/>
            <a:ext cx="249590" cy="161137"/>
          </a:xfrm>
          <a:custGeom>
            <a:avLst/>
            <a:gdLst/>
            <a:ahLst/>
            <a:cxnLst/>
            <a:rect l="l" t="t" r="r" b="b"/>
            <a:pathLst>
              <a:path w="249590" h="161137">
                <a:moveTo>
                  <a:pt x="247406" y="45426"/>
                </a:moveTo>
                <a:lnTo>
                  <a:pt x="245237" y="38936"/>
                </a:lnTo>
                <a:lnTo>
                  <a:pt x="243068" y="31363"/>
                </a:lnTo>
                <a:lnTo>
                  <a:pt x="239814" y="24873"/>
                </a:lnTo>
                <a:lnTo>
                  <a:pt x="236561" y="18384"/>
                </a:lnTo>
                <a:lnTo>
                  <a:pt x="231138" y="12978"/>
                </a:lnTo>
                <a:lnTo>
                  <a:pt x="225715" y="8657"/>
                </a:lnTo>
                <a:lnTo>
                  <a:pt x="219193" y="4336"/>
                </a:lnTo>
                <a:lnTo>
                  <a:pt x="211601" y="2168"/>
                </a:lnTo>
                <a:lnTo>
                  <a:pt x="204010" y="0"/>
                </a:lnTo>
                <a:lnTo>
                  <a:pt x="195334" y="0"/>
                </a:lnTo>
                <a:lnTo>
                  <a:pt x="188811" y="2168"/>
                </a:lnTo>
                <a:lnTo>
                  <a:pt x="181220" y="6489"/>
                </a:lnTo>
                <a:lnTo>
                  <a:pt x="174713" y="10825"/>
                </a:lnTo>
                <a:lnTo>
                  <a:pt x="168206" y="16231"/>
                </a:lnTo>
                <a:lnTo>
                  <a:pt x="162768" y="21636"/>
                </a:lnTo>
                <a:lnTo>
                  <a:pt x="157345" y="27042"/>
                </a:lnTo>
                <a:lnTo>
                  <a:pt x="137809" y="24873"/>
                </a:lnTo>
                <a:lnTo>
                  <a:pt x="118288" y="23789"/>
                </a:lnTo>
                <a:lnTo>
                  <a:pt x="98751" y="22720"/>
                </a:lnTo>
                <a:lnTo>
                  <a:pt x="81384" y="24873"/>
                </a:lnTo>
                <a:lnTo>
                  <a:pt x="62947" y="28126"/>
                </a:lnTo>
                <a:lnTo>
                  <a:pt x="44495" y="35699"/>
                </a:lnTo>
                <a:lnTo>
                  <a:pt x="26043" y="46510"/>
                </a:lnTo>
                <a:lnTo>
                  <a:pt x="7606" y="62726"/>
                </a:lnTo>
                <a:lnTo>
                  <a:pt x="3253" y="74621"/>
                </a:lnTo>
                <a:lnTo>
                  <a:pt x="0" y="86516"/>
                </a:lnTo>
                <a:lnTo>
                  <a:pt x="0" y="98411"/>
                </a:lnTo>
                <a:lnTo>
                  <a:pt x="5422" y="113558"/>
                </a:lnTo>
                <a:lnTo>
                  <a:pt x="17367" y="123285"/>
                </a:lnTo>
                <a:lnTo>
                  <a:pt x="29297" y="130858"/>
                </a:lnTo>
                <a:lnTo>
                  <a:pt x="41241" y="137348"/>
                </a:lnTo>
                <a:lnTo>
                  <a:pt x="54256" y="142753"/>
                </a:lnTo>
                <a:lnTo>
                  <a:pt x="67285" y="146005"/>
                </a:lnTo>
                <a:lnTo>
                  <a:pt x="79215" y="147089"/>
                </a:lnTo>
                <a:lnTo>
                  <a:pt x="91159" y="147089"/>
                </a:lnTo>
                <a:lnTo>
                  <a:pt x="102005" y="146005"/>
                </a:lnTo>
                <a:lnTo>
                  <a:pt x="112850" y="130858"/>
                </a:lnTo>
                <a:lnTo>
                  <a:pt x="92244" y="130858"/>
                </a:lnTo>
                <a:lnTo>
                  <a:pt x="72708" y="127621"/>
                </a:lnTo>
                <a:lnTo>
                  <a:pt x="56425" y="123285"/>
                </a:lnTo>
                <a:lnTo>
                  <a:pt x="43410" y="115726"/>
                </a:lnTo>
                <a:lnTo>
                  <a:pt x="32550" y="108152"/>
                </a:lnTo>
                <a:lnTo>
                  <a:pt x="24959" y="99495"/>
                </a:lnTo>
                <a:lnTo>
                  <a:pt x="19536" y="90852"/>
                </a:lnTo>
                <a:lnTo>
                  <a:pt x="18451" y="82195"/>
                </a:lnTo>
                <a:lnTo>
                  <a:pt x="23874" y="71384"/>
                </a:lnTo>
                <a:lnTo>
                  <a:pt x="34734" y="61642"/>
                </a:lnTo>
                <a:lnTo>
                  <a:pt x="48833" y="54084"/>
                </a:lnTo>
                <a:lnTo>
                  <a:pt x="65116" y="47594"/>
                </a:lnTo>
                <a:lnTo>
                  <a:pt x="83553" y="42174"/>
                </a:lnTo>
                <a:lnTo>
                  <a:pt x="103089" y="40020"/>
                </a:lnTo>
                <a:lnTo>
                  <a:pt x="122626" y="40020"/>
                </a:lnTo>
                <a:lnTo>
                  <a:pt x="141062" y="43258"/>
                </a:lnTo>
                <a:lnTo>
                  <a:pt x="133471" y="57321"/>
                </a:lnTo>
                <a:lnTo>
                  <a:pt x="130217" y="73537"/>
                </a:lnTo>
                <a:lnTo>
                  <a:pt x="130217" y="86516"/>
                </a:lnTo>
                <a:lnTo>
                  <a:pt x="134555" y="90852"/>
                </a:lnTo>
                <a:lnTo>
                  <a:pt x="142162" y="80026"/>
                </a:lnTo>
                <a:lnTo>
                  <a:pt x="148669" y="70300"/>
                </a:lnTo>
                <a:lnTo>
                  <a:pt x="154092" y="60573"/>
                </a:lnTo>
                <a:lnTo>
                  <a:pt x="160599" y="50831"/>
                </a:lnTo>
                <a:lnTo>
                  <a:pt x="166022" y="42174"/>
                </a:lnTo>
                <a:lnTo>
                  <a:pt x="172544" y="34615"/>
                </a:lnTo>
                <a:lnTo>
                  <a:pt x="180135" y="28126"/>
                </a:lnTo>
                <a:lnTo>
                  <a:pt x="188811" y="23789"/>
                </a:lnTo>
                <a:lnTo>
                  <a:pt x="196418" y="21636"/>
                </a:lnTo>
                <a:lnTo>
                  <a:pt x="202925" y="20552"/>
                </a:lnTo>
                <a:lnTo>
                  <a:pt x="207263" y="21636"/>
                </a:lnTo>
                <a:lnTo>
                  <a:pt x="211601" y="22720"/>
                </a:lnTo>
                <a:lnTo>
                  <a:pt x="214855" y="25957"/>
                </a:lnTo>
                <a:lnTo>
                  <a:pt x="218109" y="30279"/>
                </a:lnTo>
                <a:lnTo>
                  <a:pt x="221362" y="34615"/>
                </a:lnTo>
                <a:lnTo>
                  <a:pt x="224631" y="41105"/>
                </a:lnTo>
                <a:lnTo>
                  <a:pt x="230053" y="68132"/>
                </a:lnTo>
                <a:lnTo>
                  <a:pt x="227884" y="98411"/>
                </a:lnTo>
                <a:lnTo>
                  <a:pt x="219193" y="125453"/>
                </a:lnTo>
                <a:lnTo>
                  <a:pt x="207263" y="143837"/>
                </a:lnTo>
                <a:lnTo>
                  <a:pt x="211601" y="161137"/>
                </a:lnTo>
                <a:lnTo>
                  <a:pt x="220278" y="154648"/>
                </a:lnTo>
                <a:lnTo>
                  <a:pt x="228969" y="143837"/>
                </a:lnTo>
                <a:lnTo>
                  <a:pt x="235476" y="129774"/>
                </a:lnTo>
                <a:lnTo>
                  <a:pt x="241983" y="112474"/>
                </a:lnTo>
                <a:lnTo>
                  <a:pt x="246321" y="94089"/>
                </a:lnTo>
                <a:lnTo>
                  <a:pt x="248490" y="76789"/>
                </a:lnTo>
                <a:lnTo>
                  <a:pt x="249590" y="59489"/>
                </a:lnTo>
                <a:lnTo>
                  <a:pt x="247406" y="454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2" name="object 82"/>
          <p:cNvSpPr/>
          <p:nvPr/>
        </p:nvSpPr>
        <p:spPr>
          <a:xfrm>
            <a:off x="7955848" y="5071500"/>
            <a:ext cx="136724" cy="374191"/>
          </a:xfrm>
          <a:custGeom>
            <a:avLst/>
            <a:gdLst/>
            <a:ahLst/>
            <a:cxnLst/>
            <a:rect l="l" t="t" r="r" b="b"/>
            <a:pathLst>
              <a:path w="136724" h="374191">
                <a:moveTo>
                  <a:pt x="31466" y="262801"/>
                </a:moveTo>
                <a:lnTo>
                  <a:pt x="24959" y="268206"/>
                </a:lnTo>
                <a:lnTo>
                  <a:pt x="24959" y="283353"/>
                </a:lnTo>
                <a:lnTo>
                  <a:pt x="27128" y="297401"/>
                </a:lnTo>
                <a:lnTo>
                  <a:pt x="30381" y="311464"/>
                </a:lnTo>
                <a:lnTo>
                  <a:pt x="34719" y="324443"/>
                </a:lnTo>
                <a:lnTo>
                  <a:pt x="39072" y="337422"/>
                </a:lnTo>
                <a:lnTo>
                  <a:pt x="45579" y="350401"/>
                </a:lnTo>
                <a:lnTo>
                  <a:pt x="52087" y="362296"/>
                </a:lnTo>
                <a:lnTo>
                  <a:pt x="59678" y="374191"/>
                </a:lnTo>
                <a:lnTo>
                  <a:pt x="73792" y="365533"/>
                </a:lnTo>
                <a:lnTo>
                  <a:pt x="62947" y="347149"/>
                </a:lnTo>
                <a:lnTo>
                  <a:pt x="57509" y="325527"/>
                </a:lnTo>
                <a:lnTo>
                  <a:pt x="55340" y="303891"/>
                </a:lnTo>
                <a:lnTo>
                  <a:pt x="51002" y="282269"/>
                </a:lnTo>
                <a:lnTo>
                  <a:pt x="53171" y="281185"/>
                </a:lnTo>
                <a:lnTo>
                  <a:pt x="60763" y="276864"/>
                </a:lnTo>
                <a:lnTo>
                  <a:pt x="70539" y="270374"/>
                </a:lnTo>
                <a:lnTo>
                  <a:pt x="81384" y="261717"/>
                </a:lnTo>
                <a:lnTo>
                  <a:pt x="92244" y="253059"/>
                </a:lnTo>
                <a:lnTo>
                  <a:pt x="102005" y="244416"/>
                </a:lnTo>
                <a:lnTo>
                  <a:pt x="108512" y="235759"/>
                </a:lnTo>
                <a:lnTo>
                  <a:pt x="110681" y="228185"/>
                </a:lnTo>
                <a:lnTo>
                  <a:pt x="98751" y="226032"/>
                </a:lnTo>
                <a:lnTo>
                  <a:pt x="87891" y="222780"/>
                </a:lnTo>
                <a:lnTo>
                  <a:pt x="77046" y="220627"/>
                </a:lnTo>
                <a:lnTo>
                  <a:pt x="66200" y="217374"/>
                </a:lnTo>
                <a:lnTo>
                  <a:pt x="55340" y="213053"/>
                </a:lnTo>
                <a:lnTo>
                  <a:pt x="45579" y="207648"/>
                </a:lnTo>
                <a:lnTo>
                  <a:pt x="36903" y="201158"/>
                </a:lnTo>
                <a:lnTo>
                  <a:pt x="28212" y="193585"/>
                </a:lnTo>
                <a:lnTo>
                  <a:pt x="32550" y="188179"/>
                </a:lnTo>
                <a:lnTo>
                  <a:pt x="40157" y="175200"/>
                </a:lnTo>
                <a:lnTo>
                  <a:pt x="51002" y="156816"/>
                </a:lnTo>
                <a:lnTo>
                  <a:pt x="61847" y="137348"/>
                </a:lnTo>
                <a:lnTo>
                  <a:pt x="72708" y="116795"/>
                </a:lnTo>
                <a:lnTo>
                  <a:pt x="81384" y="100579"/>
                </a:lnTo>
                <a:lnTo>
                  <a:pt x="87891" y="87600"/>
                </a:lnTo>
                <a:lnTo>
                  <a:pt x="90075" y="83279"/>
                </a:lnTo>
                <a:lnTo>
                  <a:pt x="96582" y="71384"/>
                </a:lnTo>
                <a:lnTo>
                  <a:pt x="104174" y="58405"/>
                </a:lnTo>
                <a:lnTo>
                  <a:pt x="112850" y="44342"/>
                </a:lnTo>
                <a:lnTo>
                  <a:pt x="120457" y="30279"/>
                </a:lnTo>
                <a:lnTo>
                  <a:pt x="128048" y="18384"/>
                </a:lnTo>
                <a:lnTo>
                  <a:pt x="133471" y="8657"/>
                </a:lnTo>
                <a:lnTo>
                  <a:pt x="136724" y="2168"/>
                </a:lnTo>
                <a:lnTo>
                  <a:pt x="136724" y="0"/>
                </a:lnTo>
                <a:lnTo>
                  <a:pt x="111765" y="18384"/>
                </a:lnTo>
                <a:lnTo>
                  <a:pt x="91159" y="40020"/>
                </a:lnTo>
                <a:lnTo>
                  <a:pt x="73792" y="63810"/>
                </a:lnTo>
                <a:lnTo>
                  <a:pt x="58594" y="88684"/>
                </a:lnTo>
                <a:lnTo>
                  <a:pt x="44495" y="114642"/>
                </a:lnTo>
                <a:lnTo>
                  <a:pt x="31466" y="140585"/>
                </a:lnTo>
                <a:lnTo>
                  <a:pt x="16282" y="166543"/>
                </a:lnTo>
                <a:lnTo>
                  <a:pt x="0" y="190332"/>
                </a:lnTo>
                <a:lnTo>
                  <a:pt x="3253" y="198990"/>
                </a:lnTo>
                <a:lnTo>
                  <a:pt x="11944" y="206564"/>
                </a:lnTo>
                <a:lnTo>
                  <a:pt x="23874" y="214137"/>
                </a:lnTo>
                <a:lnTo>
                  <a:pt x="37988" y="221696"/>
                </a:lnTo>
                <a:lnTo>
                  <a:pt x="52087" y="228185"/>
                </a:lnTo>
                <a:lnTo>
                  <a:pt x="66200" y="233606"/>
                </a:lnTo>
                <a:lnTo>
                  <a:pt x="77046" y="237927"/>
                </a:lnTo>
                <a:lnTo>
                  <a:pt x="84637" y="241164"/>
                </a:lnTo>
                <a:lnTo>
                  <a:pt x="78130" y="246570"/>
                </a:lnTo>
                <a:lnTo>
                  <a:pt x="70539" y="249822"/>
                </a:lnTo>
                <a:lnTo>
                  <a:pt x="62947" y="253059"/>
                </a:lnTo>
                <a:lnTo>
                  <a:pt x="55340" y="254143"/>
                </a:lnTo>
                <a:lnTo>
                  <a:pt x="46664" y="256311"/>
                </a:lnTo>
                <a:lnTo>
                  <a:pt x="39072" y="259549"/>
                </a:lnTo>
                <a:lnTo>
                  <a:pt x="31466" y="2628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3" name="object 83"/>
          <p:cNvSpPr/>
          <p:nvPr/>
        </p:nvSpPr>
        <p:spPr>
          <a:xfrm>
            <a:off x="7479487" y="5098542"/>
            <a:ext cx="556660" cy="805689"/>
          </a:xfrm>
          <a:custGeom>
            <a:avLst/>
            <a:gdLst/>
            <a:ahLst/>
            <a:cxnLst/>
            <a:rect l="l" t="t" r="r" b="b"/>
            <a:pathLst>
              <a:path w="556660" h="805689">
                <a:moveTo>
                  <a:pt x="62932" y="580740"/>
                </a:moveTo>
                <a:lnTo>
                  <a:pt x="52072" y="556950"/>
                </a:lnTo>
                <a:lnTo>
                  <a:pt x="47733" y="548308"/>
                </a:lnTo>
                <a:lnTo>
                  <a:pt x="53156" y="547224"/>
                </a:lnTo>
                <a:lnTo>
                  <a:pt x="68354" y="541818"/>
                </a:lnTo>
                <a:lnTo>
                  <a:pt x="90060" y="534245"/>
                </a:lnTo>
                <a:lnTo>
                  <a:pt x="116103" y="524503"/>
                </a:lnTo>
                <a:lnTo>
                  <a:pt x="143232" y="511539"/>
                </a:lnTo>
                <a:lnTo>
                  <a:pt x="170360" y="495308"/>
                </a:lnTo>
                <a:lnTo>
                  <a:pt x="193150" y="478008"/>
                </a:lnTo>
                <a:lnTo>
                  <a:pt x="210502" y="457455"/>
                </a:lnTo>
                <a:lnTo>
                  <a:pt x="214840" y="463945"/>
                </a:lnTo>
                <a:lnTo>
                  <a:pt x="223531" y="475839"/>
                </a:lnTo>
                <a:lnTo>
                  <a:pt x="233292" y="492071"/>
                </a:lnTo>
                <a:lnTo>
                  <a:pt x="245237" y="512608"/>
                </a:lnTo>
                <a:lnTo>
                  <a:pt x="259335" y="535329"/>
                </a:lnTo>
                <a:lnTo>
                  <a:pt x="273449" y="560203"/>
                </a:lnTo>
                <a:lnTo>
                  <a:pt x="288633" y="586161"/>
                </a:lnTo>
                <a:lnTo>
                  <a:pt x="304915" y="612103"/>
                </a:lnTo>
                <a:lnTo>
                  <a:pt x="320099" y="639145"/>
                </a:lnTo>
                <a:lnTo>
                  <a:pt x="335297" y="664019"/>
                </a:lnTo>
                <a:lnTo>
                  <a:pt x="349396" y="687809"/>
                </a:lnTo>
                <a:lnTo>
                  <a:pt x="361341" y="709446"/>
                </a:lnTo>
                <a:lnTo>
                  <a:pt x="372186" y="726746"/>
                </a:lnTo>
                <a:lnTo>
                  <a:pt x="380877" y="739725"/>
                </a:lnTo>
                <a:lnTo>
                  <a:pt x="386300" y="748367"/>
                </a:lnTo>
                <a:lnTo>
                  <a:pt x="388469" y="751620"/>
                </a:lnTo>
                <a:lnTo>
                  <a:pt x="390638" y="727830"/>
                </a:lnTo>
                <a:lnTo>
                  <a:pt x="381962" y="696467"/>
                </a:lnTo>
                <a:lnTo>
                  <a:pt x="366763" y="659698"/>
                </a:lnTo>
                <a:lnTo>
                  <a:pt x="346142" y="622929"/>
                </a:lnTo>
                <a:lnTo>
                  <a:pt x="324452" y="587230"/>
                </a:lnTo>
                <a:lnTo>
                  <a:pt x="304915" y="558034"/>
                </a:lnTo>
                <a:lnTo>
                  <a:pt x="290802" y="538566"/>
                </a:lnTo>
                <a:lnTo>
                  <a:pt x="285379" y="530992"/>
                </a:lnTo>
                <a:lnTo>
                  <a:pt x="289717" y="514776"/>
                </a:lnTo>
                <a:lnTo>
                  <a:pt x="295140" y="488818"/>
                </a:lnTo>
                <a:lnTo>
                  <a:pt x="301662" y="456371"/>
                </a:lnTo>
                <a:lnTo>
                  <a:pt x="308169" y="420686"/>
                </a:lnTo>
                <a:lnTo>
                  <a:pt x="314676" y="387155"/>
                </a:lnTo>
                <a:lnTo>
                  <a:pt x="320099" y="357960"/>
                </a:lnTo>
                <a:lnTo>
                  <a:pt x="323367" y="337407"/>
                </a:lnTo>
                <a:lnTo>
                  <a:pt x="324452" y="329849"/>
                </a:lnTo>
                <a:lnTo>
                  <a:pt x="354833" y="192501"/>
                </a:lnTo>
                <a:lnTo>
                  <a:pt x="359172" y="177354"/>
                </a:lnTo>
                <a:lnTo>
                  <a:pt x="364594" y="162221"/>
                </a:lnTo>
                <a:lnTo>
                  <a:pt x="371101" y="148158"/>
                </a:lnTo>
                <a:lnTo>
                  <a:pt x="379793" y="133011"/>
                </a:lnTo>
                <a:lnTo>
                  <a:pt x="388469" y="120032"/>
                </a:lnTo>
                <a:lnTo>
                  <a:pt x="399314" y="105984"/>
                </a:lnTo>
                <a:lnTo>
                  <a:pt x="410174" y="94089"/>
                </a:lnTo>
                <a:lnTo>
                  <a:pt x="422104" y="81110"/>
                </a:lnTo>
                <a:lnTo>
                  <a:pt x="434049" y="70285"/>
                </a:lnTo>
                <a:lnTo>
                  <a:pt x="447063" y="59474"/>
                </a:lnTo>
                <a:lnTo>
                  <a:pt x="461177" y="49747"/>
                </a:lnTo>
                <a:lnTo>
                  <a:pt x="475276" y="40005"/>
                </a:lnTo>
                <a:lnTo>
                  <a:pt x="489389" y="32432"/>
                </a:lnTo>
                <a:lnTo>
                  <a:pt x="503488" y="24873"/>
                </a:lnTo>
                <a:lnTo>
                  <a:pt x="518686" y="18384"/>
                </a:lnTo>
                <a:lnTo>
                  <a:pt x="532785" y="12978"/>
                </a:lnTo>
                <a:lnTo>
                  <a:pt x="540392" y="9726"/>
                </a:lnTo>
                <a:lnTo>
                  <a:pt x="547984" y="5405"/>
                </a:lnTo>
                <a:lnTo>
                  <a:pt x="554491" y="2153"/>
                </a:lnTo>
                <a:lnTo>
                  <a:pt x="556660" y="0"/>
                </a:lnTo>
                <a:lnTo>
                  <a:pt x="541476" y="1084"/>
                </a:lnTo>
                <a:lnTo>
                  <a:pt x="527363" y="3237"/>
                </a:lnTo>
                <a:lnTo>
                  <a:pt x="512179" y="5405"/>
                </a:lnTo>
                <a:lnTo>
                  <a:pt x="498066" y="8642"/>
                </a:lnTo>
                <a:lnTo>
                  <a:pt x="482867" y="12978"/>
                </a:lnTo>
                <a:lnTo>
                  <a:pt x="468768" y="18384"/>
                </a:lnTo>
                <a:lnTo>
                  <a:pt x="454655" y="24873"/>
                </a:lnTo>
                <a:lnTo>
                  <a:pt x="441640" y="31363"/>
                </a:lnTo>
                <a:lnTo>
                  <a:pt x="413428" y="51900"/>
                </a:lnTo>
                <a:lnTo>
                  <a:pt x="389553" y="74621"/>
                </a:lnTo>
                <a:lnTo>
                  <a:pt x="370017" y="98411"/>
                </a:lnTo>
                <a:lnTo>
                  <a:pt x="353749" y="124369"/>
                </a:lnTo>
                <a:lnTo>
                  <a:pt x="339635" y="151396"/>
                </a:lnTo>
                <a:lnTo>
                  <a:pt x="327705" y="180606"/>
                </a:lnTo>
                <a:lnTo>
                  <a:pt x="319014" y="209801"/>
                </a:lnTo>
                <a:lnTo>
                  <a:pt x="311423" y="240080"/>
                </a:lnTo>
                <a:lnTo>
                  <a:pt x="304915" y="271443"/>
                </a:lnTo>
                <a:lnTo>
                  <a:pt x="299493" y="302807"/>
                </a:lnTo>
                <a:lnTo>
                  <a:pt x="294055" y="334170"/>
                </a:lnTo>
                <a:lnTo>
                  <a:pt x="288633" y="366617"/>
                </a:lnTo>
                <a:lnTo>
                  <a:pt x="283210" y="396897"/>
                </a:lnTo>
                <a:lnTo>
                  <a:pt x="275618" y="428260"/>
                </a:lnTo>
                <a:lnTo>
                  <a:pt x="268012" y="458539"/>
                </a:lnTo>
                <a:lnTo>
                  <a:pt x="258251" y="487734"/>
                </a:lnTo>
                <a:lnTo>
                  <a:pt x="251744" y="478008"/>
                </a:lnTo>
                <a:lnTo>
                  <a:pt x="243068" y="466113"/>
                </a:lnTo>
                <a:lnTo>
                  <a:pt x="234376" y="452050"/>
                </a:lnTo>
                <a:lnTo>
                  <a:pt x="224616" y="437987"/>
                </a:lnTo>
                <a:lnTo>
                  <a:pt x="214840" y="423939"/>
                </a:lnTo>
                <a:lnTo>
                  <a:pt x="205079" y="412029"/>
                </a:lnTo>
                <a:lnTo>
                  <a:pt x="198572" y="403386"/>
                </a:lnTo>
                <a:lnTo>
                  <a:pt x="193150" y="399065"/>
                </a:lnTo>
                <a:lnTo>
                  <a:pt x="188811" y="397981"/>
                </a:lnTo>
                <a:lnTo>
                  <a:pt x="184458" y="396897"/>
                </a:lnTo>
                <a:lnTo>
                  <a:pt x="180120" y="396897"/>
                </a:lnTo>
                <a:lnTo>
                  <a:pt x="174698" y="395813"/>
                </a:lnTo>
                <a:lnTo>
                  <a:pt x="170360" y="396897"/>
                </a:lnTo>
                <a:lnTo>
                  <a:pt x="166022" y="396897"/>
                </a:lnTo>
                <a:lnTo>
                  <a:pt x="162768" y="399065"/>
                </a:lnTo>
                <a:lnTo>
                  <a:pt x="159499" y="402302"/>
                </a:lnTo>
                <a:lnTo>
                  <a:pt x="162768" y="407707"/>
                </a:lnTo>
                <a:lnTo>
                  <a:pt x="166022" y="410960"/>
                </a:lnTo>
                <a:lnTo>
                  <a:pt x="171444" y="413113"/>
                </a:lnTo>
                <a:lnTo>
                  <a:pt x="175782" y="414197"/>
                </a:lnTo>
                <a:lnTo>
                  <a:pt x="180120" y="415281"/>
                </a:lnTo>
                <a:lnTo>
                  <a:pt x="185543" y="417449"/>
                </a:lnTo>
                <a:lnTo>
                  <a:pt x="188811" y="420686"/>
                </a:lnTo>
                <a:lnTo>
                  <a:pt x="192065" y="426092"/>
                </a:lnTo>
                <a:lnTo>
                  <a:pt x="185543" y="440155"/>
                </a:lnTo>
                <a:lnTo>
                  <a:pt x="171444" y="456371"/>
                </a:lnTo>
                <a:lnTo>
                  <a:pt x="150823" y="473686"/>
                </a:lnTo>
                <a:lnTo>
                  <a:pt x="126949" y="489902"/>
                </a:lnTo>
                <a:lnTo>
                  <a:pt x="99821" y="505050"/>
                </a:lnTo>
                <a:lnTo>
                  <a:pt x="74862" y="515860"/>
                </a:lnTo>
                <a:lnTo>
                  <a:pt x="52072" y="523434"/>
                </a:lnTo>
                <a:lnTo>
                  <a:pt x="34719" y="524503"/>
                </a:lnTo>
                <a:lnTo>
                  <a:pt x="18436" y="515860"/>
                </a:lnTo>
                <a:lnTo>
                  <a:pt x="14098" y="501797"/>
                </a:lnTo>
                <a:lnTo>
                  <a:pt x="15183" y="488818"/>
                </a:lnTo>
                <a:lnTo>
                  <a:pt x="16267" y="482329"/>
                </a:lnTo>
                <a:lnTo>
                  <a:pt x="4338" y="494224"/>
                </a:lnTo>
                <a:lnTo>
                  <a:pt x="0" y="508287"/>
                </a:lnTo>
                <a:lnTo>
                  <a:pt x="0" y="524503"/>
                </a:lnTo>
                <a:lnTo>
                  <a:pt x="5422" y="541818"/>
                </a:lnTo>
                <a:lnTo>
                  <a:pt x="10845" y="552629"/>
                </a:lnTo>
                <a:lnTo>
                  <a:pt x="26028" y="580740"/>
                </a:lnTo>
                <a:lnTo>
                  <a:pt x="46649" y="620761"/>
                </a:lnTo>
                <a:lnTo>
                  <a:pt x="72692" y="667256"/>
                </a:lnTo>
                <a:lnTo>
                  <a:pt x="98736" y="713767"/>
                </a:lnTo>
                <a:lnTo>
                  <a:pt x="122611" y="757025"/>
                </a:lnTo>
                <a:lnTo>
                  <a:pt x="142147" y="789472"/>
                </a:lnTo>
                <a:lnTo>
                  <a:pt x="155161" y="805689"/>
                </a:lnTo>
                <a:lnTo>
                  <a:pt x="161683" y="805689"/>
                </a:lnTo>
                <a:lnTo>
                  <a:pt x="164937" y="804605"/>
                </a:lnTo>
                <a:lnTo>
                  <a:pt x="167106" y="802451"/>
                </a:lnTo>
                <a:lnTo>
                  <a:pt x="155161" y="776494"/>
                </a:lnTo>
                <a:lnTo>
                  <a:pt x="138893" y="740809"/>
                </a:lnTo>
                <a:lnTo>
                  <a:pt x="119357" y="698620"/>
                </a:lnTo>
                <a:lnTo>
                  <a:pt x="98736" y="655362"/>
                </a:lnTo>
                <a:lnTo>
                  <a:pt x="79200" y="614272"/>
                </a:lnTo>
                <a:lnTo>
                  <a:pt x="62932" y="580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4" name="object 84"/>
          <p:cNvSpPr/>
          <p:nvPr/>
        </p:nvSpPr>
        <p:spPr>
          <a:xfrm>
            <a:off x="8052430" y="5248869"/>
            <a:ext cx="113934" cy="571013"/>
          </a:xfrm>
          <a:custGeom>
            <a:avLst/>
            <a:gdLst/>
            <a:ahLst/>
            <a:cxnLst/>
            <a:rect l="l" t="t" r="r" b="b"/>
            <a:pathLst>
              <a:path w="113934" h="571013">
                <a:moveTo>
                  <a:pt x="102005" y="571013"/>
                </a:moveTo>
                <a:lnTo>
                  <a:pt x="108512" y="571013"/>
                </a:lnTo>
                <a:lnTo>
                  <a:pt x="111765" y="569929"/>
                </a:lnTo>
                <a:lnTo>
                  <a:pt x="113934" y="567761"/>
                </a:lnTo>
                <a:lnTo>
                  <a:pt x="113934" y="519098"/>
                </a:lnTo>
                <a:lnTo>
                  <a:pt x="110681" y="445560"/>
                </a:lnTo>
                <a:lnTo>
                  <a:pt x="105258" y="355792"/>
                </a:lnTo>
                <a:lnTo>
                  <a:pt x="99821" y="259549"/>
                </a:lnTo>
                <a:lnTo>
                  <a:pt x="93313" y="167627"/>
                </a:lnTo>
                <a:lnTo>
                  <a:pt x="87891" y="89753"/>
                </a:lnTo>
                <a:lnTo>
                  <a:pt x="83553" y="35684"/>
                </a:lnTo>
                <a:lnTo>
                  <a:pt x="82468" y="15132"/>
                </a:lnTo>
                <a:lnTo>
                  <a:pt x="81384" y="9726"/>
                </a:lnTo>
                <a:lnTo>
                  <a:pt x="80299" y="4321"/>
                </a:lnTo>
                <a:lnTo>
                  <a:pt x="78130" y="0"/>
                </a:lnTo>
                <a:lnTo>
                  <a:pt x="71608" y="1069"/>
                </a:lnTo>
                <a:lnTo>
                  <a:pt x="82468" y="409876"/>
                </a:lnTo>
                <a:lnTo>
                  <a:pt x="79215" y="405539"/>
                </a:lnTo>
                <a:lnTo>
                  <a:pt x="72692" y="394728"/>
                </a:lnTo>
                <a:lnTo>
                  <a:pt x="60763" y="379596"/>
                </a:lnTo>
                <a:lnTo>
                  <a:pt x="47749" y="362281"/>
                </a:lnTo>
                <a:lnTo>
                  <a:pt x="34719" y="344981"/>
                </a:lnTo>
                <a:lnTo>
                  <a:pt x="20620" y="329849"/>
                </a:lnTo>
                <a:lnTo>
                  <a:pt x="8676" y="319023"/>
                </a:lnTo>
                <a:lnTo>
                  <a:pt x="0" y="315786"/>
                </a:lnTo>
                <a:lnTo>
                  <a:pt x="0" y="325512"/>
                </a:lnTo>
                <a:lnTo>
                  <a:pt x="15183" y="342813"/>
                </a:lnTo>
                <a:lnTo>
                  <a:pt x="29297" y="359044"/>
                </a:lnTo>
                <a:lnTo>
                  <a:pt x="42311" y="377428"/>
                </a:lnTo>
                <a:lnTo>
                  <a:pt x="54256" y="394728"/>
                </a:lnTo>
                <a:lnTo>
                  <a:pt x="64016" y="414197"/>
                </a:lnTo>
                <a:lnTo>
                  <a:pt x="72692" y="433665"/>
                </a:lnTo>
                <a:lnTo>
                  <a:pt x="80299" y="454218"/>
                </a:lnTo>
                <a:lnTo>
                  <a:pt x="84637" y="474755"/>
                </a:lnTo>
                <a:lnTo>
                  <a:pt x="88975" y="498545"/>
                </a:lnTo>
                <a:lnTo>
                  <a:pt x="90060" y="524503"/>
                </a:lnTo>
                <a:lnTo>
                  <a:pt x="93313" y="548293"/>
                </a:lnTo>
                <a:lnTo>
                  <a:pt x="102005" y="5710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5" name="object 85"/>
          <p:cNvSpPr/>
          <p:nvPr/>
        </p:nvSpPr>
        <p:spPr>
          <a:xfrm>
            <a:off x="8393151" y="5359175"/>
            <a:ext cx="570758" cy="753783"/>
          </a:xfrm>
          <a:custGeom>
            <a:avLst/>
            <a:gdLst/>
            <a:ahLst/>
            <a:cxnLst/>
            <a:rect l="l" t="t" r="r" b="b"/>
            <a:pathLst>
              <a:path w="570758" h="753783">
                <a:moveTo>
                  <a:pt x="468783" y="334170"/>
                </a:moveTo>
                <a:lnTo>
                  <a:pt x="478574" y="330933"/>
                </a:lnTo>
                <a:lnTo>
                  <a:pt x="489419" y="328765"/>
                </a:lnTo>
                <a:lnTo>
                  <a:pt x="500265" y="327681"/>
                </a:lnTo>
                <a:lnTo>
                  <a:pt x="511110" y="327681"/>
                </a:lnTo>
                <a:lnTo>
                  <a:pt x="521955" y="328765"/>
                </a:lnTo>
                <a:lnTo>
                  <a:pt x="531746" y="330933"/>
                </a:lnTo>
                <a:lnTo>
                  <a:pt x="542591" y="333086"/>
                </a:lnTo>
                <a:lnTo>
                  <a:pt x="553436" y="340660"/>
                </a:lnTo>
                <a:lnTo>
                  <a:pt x="560968" y="352554"/>
                </a:lnTo>
                <a:lnTo>
                  <a:pt x="566390" y="363365"/>
                </a:lnTo>
                <a:lnTo>
                  <a:pt x="569704" y="365533"/>
                </a:lnTo>
                <a:lnTo>
                  <a:pt x="570758" y="353638"/>
                </a:lnTo>
                <a:lnTo>
                  <a:pt x="568650" y="341744"/>
                </a:lnTo>
                <a:lnTo>
                  <a:pt x="563227" y="329849"/>
                </a:lnTo>
                <a:lnTo>
                  <a:pt x="553436" y="321191"/>
                </a:lnTo>
                <a:lnTo>
                  <a:pt x="541537" y="313618"/>
                </a:lnTo>
                <a:lnTo>
                  <a:pt x="527378" y="308212"/>
                </a:lnTo>
                <a:lnTo>
                  <a:pt x="513219" y="304975"/>
                </a:lnTo>
                <a:lnTo>
                  <a:pt x="496951" y="303891"/>
                </a:lnTo>
                <a:lnTo>
                  <a:pt x="481737" y="304975"/>
                </a:lnTo>
                <a:lnTo>
                  <a:pt x="466675" y="307128"/>
                </a:lnTo>
                <a:lnTo>
                  <a:pt x="452516" y="312548"/>
                </a:lnTo>
                <a:lnTo>
                  <a:pt x="440616" y="317954"/>
                </a:lnTo>
                <a:lnTo>
                  <a:pt x="417721" y="308212"/>
                </a:lnTo>
                <a:lnTo>
                  <a:pt x="397235" y="280101"/>
                </a:lnTo>
                <a:lnTo>
                  <a:pt x="379762" y="241164"/>
                </a:lnTo>
                <a:lnTo>
                  <a:pt x="365754" y="195738"/>
                </a:lnTo>
                <a:lnTo>
                  <a:pt x="354909" y="149242"/>
                </a:lnTo>
                <a:lnTo>
                  <a:pt x="346172" y="109221"/>
                </a:lnTo>
                <a:lnTo>
                  <a:pt x="341804" y="81110"/>
                </a:lnTo>
                <a:lnTo>
                  <a:pt x="339695" y="70300"/>
                </a:lnTo>
                <a:lnTo>
                  <a:pt x="336382" y="59474"/>
                </a:lnTo>
                <a:lnTo>
                  <a:pt x="329905" y="34600"/>
                </a:lnTo>
                <a:lnTo>
                  <a:pt x="322223" y="10810"/>
                </a:lnTo>
                <a:lnTo>
                  <a:pt x="316800" y="0"/>
                </a:lnTo>
                <a:lnTo>
                  <a:pt x="318005" y="23789"/>
                </a:lnTo>
                <a:lnTo>
                  <a:pt x="320114" y="49747"/>
                </a:lnTo>
                <a:lnTo>
                  <a:pt x="321168" y="75705"/>
                </a:lnTo>
                <a:lnTo>
                  <a:pt x="322223" y="99495"/>
                </a:lnTo>
                <a:lnTo>
                  <a:pt x="366808" y="295233"/>
                </a:lnTo>
                <a:lnTo>
                  <a:pt x="374340" y="311464"/>
                </a:lnTo>
                <a:lnTo>
                  <a:pt x="379762" y="319038"/>
                </a:lnTo>
                <a:lnTo>
                  <a:pt x="386239" y="326596"/>
                </a:lnTo>
                <a:lnTo>
                  <a:pt x="400398" y="337422"/>
                </a:lnTo>
                <a:lnTo>
                  <a:pt x="416666" y="341744"/>
                </a:lnTo>
                <a:lnTo>
                  <a:pt x="408080" y="356876"/>
                </a:lnTo>
                <a:lnTo>
                  <a:pt x="389553" y="382834"/>
                </a:lnTo>
                <a:lnTo>
                  <a:pt x="365754" y="415281"/>
                </a:lnTo>
                <a:lnTo>
                  <a:pt x="339695" y="452050"/>
                </a:lnTo>
                <a:lnTo>
                  <a:pt x="313637" y="486665"/>
                </a:lnTo>
                <a:lnTo>
                  <a:pt x="290892" y="516944"/>
                </a:lnTo>
                <a:lnTo>
                  <a:pt x="275679" y="538566"/>
                </a:lnTo>
                <a:lnTo>
                  <a:pt x="269051" y="546140"/>
                </a:lnTo>
                <a:lnTo>
                  <a:pt x="266942" y="555881"/>
                </a:lnTo>
                <a:lnTo>
                  <a:pt x="266942" y="567776"/>
                </a:lnTo>
                <a:lnTo>
                  <a:pt x="265888" y="578587"/>
                </a:lnTo>
                <a:lnTo>
                  <a:pt x="258206" y="586161"/>
                </a:lnTo>
                <a:lnTo>
                  <a:pt x="246306" y="571013"/>
                </a:lnTo>
                <a:lnTo>
                  <a:pt x="232298" y="562356"/>
                </a:lnTo>
                <a:lnTo>
                  <a:pt x="217084" y="558034"/>
                </a:lnTo>
                <a:lnTo>
                  <a:pt x="199612" y="556950"/>
                </a:lnTo>
                <a:lnTo>
                  <a:pt x="182289" y="559119"/>
                </a:lnTo>
                <a:lnTo>
                  <a:pt x="166022" y="562356"/>
                </a:lnTo>
                <a:lnTo>
                  <a:pt x="148699" y="565608"/>
                </a:lnTo>
                <a:lnTo>
                  <a:pt x="133486" y="567776"/>
                </a:lnTo>
                <a:lnTo>
                  <a:pt x="117218" y="563440"/>
                </a:lnTo>
                <a:lnTo>
                  <a:pt x="99896" y="559119"/>
                </a:lnTo>
                <a:lnTo>
                  <a:pt x="83628" y="556950"/>
                </a:lnTo>
                <a:lnTo>
                  <a:pt x="68415" y="556950"/>
                </a:lnTo>
                <a:lnTo>
                  <a:pt x="52147" y="558034"/>
                </a:lnTo>
                <a:lnTo>
                  <a:pt x="36903" y="561287"/>
                </a:lnTo>
                <a:lnTo>
                  <a:pt x="21705" y="565608"/>
                </a:lnTo>
                <a:lnTo>
                  <a:pt x="6522" y="573182"/>
                </a:lnTo>
                <a:lnTo>
                  <a:pt x="0" y="580755"/>
                </a:lnTo>
                <a:lnTo>
                  <a:pt x="0" y="588314"/>
                </a:lnTo>
                <a:lnTo>
                  <a:pt x="4353" y="595887"/>
                </a:lnTo>
                <a:lnTo>
                  <a:pt x="9775" y="601293"/>
                </a:lnTo>
                <a:lnTo>
                  <a:pt x="27128" y="605629"/>
                </a:lnTo>
                <a:lnTo>
                  <a:pt x="44495" y="611034"/>
                </a:lnTo>
                <a:lnTo>
                  <a:pt x="61787" y="619677"/>
                </a:lnTo>
                <a:lnTo>
                  <a:pt x="78205" y="628335"/>
                </a:lnTo>
                <a:lnTo>
                  <a:pt x="95528" y="636977"/>
                </a:lnTo>
                <a:lnTo>
                  <a:pt x="111795" y="646719"/>
                </a:lnTo>
                <a:lnTo>
                  <a:pt x="128063" y="654293"/>
                </a:lnTo>
                <a:lnTo>
                  <a:pt x="144331" y="660782"/>
                </a:lnTo>
                <a:lnTo>
                  <a:pt x="136800" y="641314"/>
                </a:lnTo>
                <a:lnTo>
                  <a:pt x="131377" y="636977"/>
                </a:lnTo>
                <a:lnTo>
                  <a:pt x="125954" y="632656"/>
                </a:lnTo>
                <a:lnTo>
                  <a:pt x="120381" y="629419"/>
                </a:lnTo>
                <a:lnTo>
                  <a:pt x="113904" y="626166"/>
                </a:lnTo>
                <a:lnTo>
                  <a:pt x="107427" y="622929"/>
                </a:lnTo>
                <a:lnTo>
                  <a:pt x="100950" y="619677"/>
                </a:lnTo>
                <a:lnTo>
                  <a:pt x="94473" y="616440"/>
                </a:lnTo>
                <a:lnTo>
                  <a:pt x="89051" y="613188"/>
                </a:lnTo>
                <a:lnTo>
                  <a:pt x="81369" y="609950"/>
                </a:lnTo>
                <a:lnTo>
                  <a:pt x="72783" y="606698"/>
                </a:lnTo>
                <a:lnTo>
                  <a:pt x="65101" y="603461"/>
                </a:lnTo>
                <a:lnTo>
                  <a:pt x="56364" y="600209"/>
                </a:lnTo>
                <a:lnTo>
                  <a:pt x="48833" y="596971"/>
                </a:lnTo>
                <a:lnTo>
                  <a:pt x="41241" y="593719"/>
                </a:lnTo>
                <a:lnTo>
                  <a:pt x="33650" y="590482"/>
                </a:lnTo>
                <a:lnTo>
                  <a:pt x="27128" y="586161"/>
                </a:lnTo>
                <a:lnTo>
                  <a:pt x="33650" y="577503"/>
                </a:lnTo>
                <a:lnTo>
                  <a:pt x="45579" y="573182"/>
                </a:lnTo>
                <a:lnTo>
                  <a:pt x="59678" y="572098"/>
                </a:lnTo>
                <a:lnTo>
                  <a:pt x="78205" y="574266"/>
                </a:lnTo>
                <a:lnTo>
                  <a:pt x="96582" y="577503"/>
                </a:lnTo>
                <a:lnTo>
                  <a:pt x="116164" y="580755"/>
                </a:lnTo>
                <a:lnTo>
                  <a:pt x="134540" y="585076"/>
                </a:lnTo>
                <a:lnTo>
                  <a:pt x="151862" y="588314"/>
                </a:lnTo>
                <a:lnTo>
                  <a:pt x="159545" y="585076"/>
                </a:lnTo>
                <a:lnTo>
                  <a:pt x="168130" y="581824"/>
                </a:lnTo>
                <a:lnTo>
                  <a:pt x="176867" y="579671"/>
                </a:lnTo>
                <a:lnTo>
                  <a:pt x="185603" y="578587"/>
                </a:lnTo>
                <a:lnTo>
                  <a:pt x="194189" y="577503"/>
                </a:lnTo>
                <a:lnTo>
                  <a:pt x="202925" y="576419"/>
                </a:lnTo>
                <a:lnTo>
                  <a:pt x="212716" y="577503"/>
                </a:lnTo>
                <a:lnTo>
                  <a:pt x="221302" y="578587"/>
                </a:lnTo>
                <a:lnTo>
                  <a:pt x="231093" y="581824"/>
                </a:lnTo>
                <a:lnTo>
                  <a:pt x="239829" y="588314"/>
                </a:lnTo>
                <a:lnTo>
                  <a:pt x="249620" y="595887"/>
                </a:lnTo>
                <a:lnTo>
                  <a:pt x="258206" y="603461"/>
                </a:lnTo>
                <a:lnTo>
                  <a:pt x="265888" y="612103"/>
                </a:lnTo>
                <a:lnTo>
                  <a:pt x="271310" y="619677"/>
                </a:lnTo>
                <a:lnTo>
                  <a:pt x="275679" y="624013"/>
                </a:lnTo>
                <a:lnTo>
                  <a:pt x="276733" y="626166"/>
                </a:lnTo>
                <a:lnTo>
                  <a:pt x="276733" y="620761"/>
                </a:lnTo>
                <a:lnTo>
                  <a:pt x="275679" y="614272"/>
                </a:lnTo>
                <a:lnTo>
                  <a:pt x="272365" y="607782"/>
                </a:lnTo>
                <a:lnTo>
                  <a:pt x="271310" y="601293"/>
                </a:lnTo>
                <a:lnTo>
                  <a:pt x="277787" y="598055"/>
                </a:lnTo>
                <a:lnTo>
                  <a:pt x="284264" y="595887"/>
                </a:lnTo>
                <a:lnTo>
                  <a:pt x="290892" y="592650"/>
                </a:lnTo>
                <a:lnTo>
                  <a:pt x="297369" y="590482"/>
                </a:lnTo>
                <a:lnTo>
                  <a:pt x="303846" y="587230"/>
                </a:lnTo>
                <a:lnTo>
                  <a:pt x="310323" y="585076"/>
                </a:lnTo>
                <a:lnTo>
                  <a:pt x="316800" y="580755"/>
                </a:lnTo>
                <a:lnTo>
                  <a:pt x="323428" y="577503"/>
                </a:lnTo>
                <a:lnTo>
                  <a:pt x="340750" y="591566"/>
                </a:lnTo>
                <a:lnTo>
                  <a:pt x="355963" y="607782"/>
                </a:lnTo>
                <a:lnTo>
                  <a:pt x="367863" y="624013"/>
                </a:lnTo>
                <a:lnTo>
                  <a:pt x="377654" y="642398"/>
                </a:lnTo>
                <a:lnTo>
                  <a:pt x="385185" y="660782"/>
                </a:lnTo>
                <a:lnTo>
                  <a:pt x="389553" y="681320"/>
                </a:lnTo>
                <a:lnTo>
                  <a:pt x="391662" y="701872"/>
                </a:lnTo>
                <a:lnTo>
                  <a:pt x="390608" y="722425"/>
                </a:lnTo>
                <a:lnTo>
                  <a:pt x="387444" y="729998"/>
                </a:lnTo>
                <a:lnTo>
                  <a:pt x="382022" y="733235"/>
                </a:lnTo>
                <a:lnTo>
                  <a:pt x="374340" y="734319"/>
                </a:lnTo>
                <a:lnTo>
                  <a:pt x="349486" y="734319"/>
                </a:lnTo>
                <a:lnTo>
                  <a:pt x="342859" y="735404"/>
                </a:lnTo>
                <a:lnTo>
                  <a:pt x="339695" y="739725"/>
                </a:lnTo>
                <a:lnTo>
                  <a:pt x="344064" y="741887"/>
                </a:lnTo>
                <a:lnTo>
                  <a:pt x="349486" y="745132"/>
                </a:lnTo>
                <a:lnTo>
                  <a:pt x="355963" y="747295"/>
                </a:lnTo>
                <a:lnTo>
                  <a:pt x="362440" y="749458"/>
                </a:lnTo>
                <a:lnTo>
                  <a:pt x="368917" y="751621"/>
                </a:lnTo>
                <a:lnTo>
                  <a:pt x="375394" y="752702"/>
                </a:lnTo>
                <a:lnTo>
                  <a:pt x="382022" y="753783"/>
                </a:lnTo>
                <a:lnTo>
                  <a:pt x="386239" y="752702"/>
                </a:lnTo>
                <a:lnTo>
                  <a:pt x="403712" y="740806"/>
                </a:lnTo>
                <a:lnTo>
                  <a:pt x="412298" y="718088"/>
                </a:lnTo>
                <a:lnTo>
                  <a:pt x="414557" y="692145"/>
                </a:lnTo>
                <a:lnTo>
                  <a:pt x="413503" y="666187"/>
                </a:lnTo>
                <a:lnTo>
                  <a:pt x="408080" y="647803"/>
                </a:lnTo>
                <a:lnTo>
                  <a:pt x="400398" y="630503"/>
                </a:lnTo>
                <a:lnTo>
                  <a:pt x="390608" y="614272"/>
                </a:lnTo>
                <a:lnTo>
                  <a:pt x="379762" y="598055"/>
                </a:lnTo>
                <a:lnTo>
                  <a:pt x="365754" y="583992"/>
                </a:lnTo>
                <a:lnTo>
                  <a:pt x="351595" y="571013"/>
                </a:lnTo>
                <a:lnTo>
                  <a:pt x="335327" y="560203"/>
                </a:lnTo>
                <a:lnTo>
                  <a:pt x="319059" y="550461"/>
                </a:lnTo>
                <a:lnTo>
                  <a:pt x="328850" y="533161"/>
                </a:lnTo>
                <a:lnTo>
                  <a:pt x="346172" y="505050"/>
                </a:lnTo>
                <a:lnTo>
                  <a:pt x="368917" y="470434"/>
                </a:lnTo>
                <a:lnTo>
                  <a:pt x="394976" y="433665"/>
                </a:lnTo>
                <a:lnTo>
                  <a:pt x="418926" y="397981"/>
                </a:lnTo>
                <a:lnTo>
                  <a:pt x="439411" y="368786"/>
                </a:lnTo>
                <a:lnTo>
                  <a:pt x="454624" y="347149"/>
                </a:lnTo>
                <a:lnTo>
                  <a:pt x="460047" y="339575"/>
                </a:lnTo>
                <a:lnTo>
                  <a:pt x="468783" y="3341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6" name="object 86"/>
          <p:cNvSpPr/>
          <p:nvPr/>
        </p:nvSpPr>
        <p:spPr>
          <a:xfrm>
            <a:off x="7879886" y="5359175"/>
            <a:ext cx="60778" cy="497476"/>
          </a:xfrm>
          <a:custGeom>
            <a:avLst/>
            <a:gdLst/>
            <a:ahLst/>
            <a:cxnLst/>
            <a:rect l="l" t="t" r="r" b="b"/>
            <a:pathLst>
              <a:path w="60778" h="497476">
                <a:moveTo>
                  <a:pt x="2169" y="20552"/>
                </a:moveTo>
                <a:lnTo>
                  <a:pt x="6522" y="44342"/>
                </a:lnTo>
                <a:lnTo>
                  <a:pt x="10860" y="74621"/>
                </a:lnTo>
                <a:lnTo>
                  <a:pt x="17367" y="108137"/>
                </a:lnTo>
                <a:lnTo>
                  <a:pt x="22789" y="141669"/>
                </a:lnTo>
                <a:lnTo>
                  <a:pt x="27128" y="175200"/>
                </a:lnTo>
                <a:lnTo>
                  <a:pt x="30396" y="203311"/>
                </a:lnTo>
                <a:lnTo>
                  <a:pt x="27128" y="497476"/>
                </a:lnTo>
                <a:lnTo>
                  <a:pt x="60778" y="493155"/>
                </a:lnTo>
                <a:lnTo>
                  <a:pt x="60778" y="442323"/>
                </a:lnTo>
                <a:lnTo>
                  <a:pt x="58609" y="354723"/>
                </a:lnTo>
                <a:lnTo>
                  <a:pt x="55340" y="272528"/>
                </a:lnTo>
                <a:lnTo>
                  <a:pt x="54256" y="235759"/>
                </a:lnTo>
                <a:lnTo>
                  <a:pt x="53171" y="204396"/>
                </a:lnTo>
                <a:lnTo>
                  <a:pt x="49918" y="173032"/>
                </a:lnTo>
                <a:lnTo>
                  <a:pt x="45579" y="142753"/>
                </a:lnTo>
                <a:lnTo>
                  <a:pt x="40157" y="112474"/>
                </a:lnTo>
                <a:lnTo>
                  <a:pt x="32565" y="84348"/>
                </a:lnTo>
                <a:lnTo>
                  <a:pt x="23874" y="55153"/>
                </a:lnTo>
                <a:lnTo>
                  <a:pt x="13029" y="27026"/>
                </a:lnTo>
                <a:lnTo>
                  <a:pt x="1084" y="0"/>
                </a:lnTo>
                <a:lnTo>
                  <a:pt x="0" y="4321"/>
                </a:lnTo>
                <a:lnTo>
                  <a:pt x="2169" y="205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7" name="object 87"/>
          <p:cNvSpPr/>
          <p:nvPr/>
        </p:nvSpPr>
        <p:spPr>
          <a:xfrm>
            <a:off x="7574970" y="5362412"/>
            <a:ext cx="73792" cy="188179"/>
          </a:xfrm>
          <a:custGeom>
            <a:avLst/>
            <a:gdLst/>
            <a:ahLst/>
            <a:cxnLst/>
            <a:rect l="l" t="t" r="r" b="b"/>
            <a:pathLst>
              <a:path w="73792" h="188179">
                <a:moveTo>
                  <a:pt x="2169" y="149242"/>
                </a:moveTo>
                <a:lnTo>
                  <a:pt x="0" y="163306"/>
                </a:lnTo>
                <a:lnTo>
                  <a:pt x="7591" y="161137"/>
                </a:lnTo>
                <a:lnTo>
                  <a:pt x="13029" y="156816"/>
                </a:lnTo>
                <a:lnTo>
                  <a:pt x="18451" y="152495"/>
                </a:lnTo>
                <a:lnTo>
                  <a:pt x="24959" y="150327"/>
                </a:lnTo>
                <a:lnTo>
                  <a:pt x="51002" y="187095"/>
                </a:lnTo>
                <a:lnTo>
                  <a:pt x="56425" y="188179"/>
                </a:lnTo>
                <a:lnTo>
                  <a:pt x="59678" y="186011"/>
                </a:lnTo>
                <a:lnTo>
                  <a:pt x="62932" y="181690"/>
                </a:lnTo>
                <a:lnTo>
                  <a:pt x="65101" y="178453"/>
                </a:lnTo>
                <a:lnTo>
                  <a:pt x="57509" y="165474"/>
                </a:lnTo>
                <a:lnTo>
                  <a:pt x="52087" y="150327"/>
                </a:lnTo>
                <a:lnTo>
                  <a:pt x="46664" y="136264"/>
                </a:lnTo>
                <a:lnTo>
                  <a:pt x="41241" y="122216"/>
                </a:lnTo>
                <a:lnTo>
                  <a:pt x="51002" y="111390"/>
                </a:lnTo>
                <a:lnTo>
                  <a:pt x="58594" y="99495"/>
                </a:lnTo>
                <a:lnTo>
                  <a:pt x="65101" y="86516"/>
                </a:lnTo>
                <a:lnTo>
                  <a:pt x="69454" y="72468"/>
                </a:lnTo>
                <a:lnTo>
                  <a:pt x="72708" y="58405"/>
                </a:lnTo>
                <a:lnTo>
                  <a:pt x="73792" y="44342"/>
                </a:lnTo>
                <a:lnTo>
                  <a:pt x="73792" y="15147"/>
                </a:lnTo>
                <a:lnTo>
                  <a:pt x="72708" y="8657"/>
                </a:lnTo>
                <a:lnTo>
                  <a:pt x="69454" y="3252"/>
                </a:lnTo>
                <a:lnTo>
                  <a:pt x="65101" y="1084"/>
                </a:lnTo>
                <a:lnTo>
                  <a:pt x="59678" y="0"/>
                </a:lnTo>
                <a:lnTo>
                  <a:pt x="54256" y="0"/>
                </a:lnTo>
                <a:lnTo>
                  <a:pt x="48833" y="2168"/>
                </a:lnTo>
                <a:lnTo>
                  <a:pt x="43410" y="5405"/>
                </a:lnTo>
                <a:lnTo>
                  <a:pt x="39057" y="8657"/>
                </a:lnTo>
                <a:lnTo>
                  <a:pt x="47749" y="20552"/>
                </a:lnTo>
                <a:lnTo>
                  <a:pt x="53171" y="34615"/>
                </a:lnTo>
                <a:lnTo>
                  <a:pt x="55340" y="50831"/>
                </a:lnTo>
                <a:lnTo>
                  <a:pt x="53171" y="65978"/>
                </a:lnTo>
                <a:lnTo>
                  <a:pt x="49918" y="80026"/>
                </a:lnTo>
                <a:lnTo>
                  <a:pt x="43410" y="93005"/>
                </a:lnTo>
                <a:lnTo>
                  <a:pt x="34719" y="104900"/>
                </a:lnTo>
                <a:lnTo>
                  <a:pt x="26043" y="115726"/>
                </a:lnTo>
                <a:lnTo>
                  <a:pt x="16282" y="126537"/>
                </a:lnTo>
                <a:lnTo>
                  <a:pt x="8676" y="137348"/>
                </a:lnTo>
                <a:lnTo>
                  <a:pt x="2169" y="1492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8" name="object 88"/>
          <p:cNvSpPr/>
          <p:nvPr/>
        </p:nvSpPr>
        <p:spPr>
          <a:xfrm>
            <a:off x="7426316" y="5403517"/>
            <a:ext cx="124780" cy="69216"/>
          </a:xfrm>
          <a:custGeom>
            <a:avLst/>
            <a:gdLst/>
            <a:ahLst/>
            <a:cxnLst/>
            <a:rect l="l" t="t" r="r" b="b"/>
            <a:pathLst>
              <a:path w="124780" h="69216">
                <a:moveTo>
                  <a:pt x="10845" y="1084"/>
                </a:moveTo>
                <a:lnTo>
                  <a:pt x="3253" y="0"/>
                </a:lnTo>
                <a:lnTo>
                  <a:pt x="0" y="0"/>
                </a:lnTo>
                <a:lnTo>
                  <a:pt x="3253" y="6489"/>
                </a:lnTo>
                <a:lnTo>
                  <a:pt x="5422" y="9726"/>
                </a:lnTo>
                <a:lnTo>
                  <a:pt x="8676" y="11894"/>
                </a:lnTo>
                <a:lnTo>
                  <a:pt x="13014" y="14047"/>
                </a:lnTo>
                <a:lnTo>
                  <a:pt x="17352" y="15132"/>
                </a:lnTo>
                <a:lnTo>
                  <a:pt x="22774" y="17300"/>
                </a:lnTo>
                <a:lnTo>
                  <a:pt x="30381" y="21621"/>
                </a:lnTo>
                <a:lnTo>
                  <a:pt x="39057" y="28111"/>
                </a:lnTo>
                <a:lnTo>
                  <a:pt x="44480" y="37852"/>
                </a:lnTo>
                <a:lnTo>
                  <a:pt x="49903" y="50831"/>
                </a:lnTo>
                <a:lnTo>
                  <a:pt x="54256" y="62726"/>
                </a:lnTo>
                <a:lnTo>
                  <a:pt x="62932" y="69216"/>
                </a:lnTo>
                <a:lnTo>
                  <a:pt x="71608" y="62726"/>
                </a:lnTo>
                <a:lnTo>
                  <a:pt x="81384" y="55153"/>
                </a:lnTo>
                <a:lnTo>
                  <a:pt x="91144" y="47579"/>
                </a:lnTo>
                <a:lnTo>
                  <a:pt x="100905" y="38921"/>
                </a:lnTo>
                <a:lnTo>
                  <a:pt x="108512" y="31363"/>
                </a:lnTo>
                <a:lnTo>
                  <a:pt x="116103" y="21621"/>
                </a:lnTo>
                <a:lnTo>
                  <a:pt x="121526" y="10810"/>
                </a:lnTo>
                <a:lnTo>
                  <a:pt x="124780" y="0"/>
                </a:lnTo>
                <a:lnTo>
                  <a:pt x="117188" y="2153"/>
                </a:lnTo>
                <a:lnTo>
                  <a:pt x="109596" y="6489"/>
                </a:lnTo>
                <a:lnTo>
                  <a:pt x="101990" y="11894"/>
                </a:lnTo>
                <a:lnTo>
                  <a:pt x="96567" y="18384"/>
                </a:lnTo>
                <a:lnTo>
                  <a:pt x="90060" y="24873"/>
                </a:lnTo>
                <a:lnTo>
                  <a:pt x="83553" y="32432"/>
                </a:lnTo>
                <a:lnTo>
                  <a:pt x="78115" y="38921"/>
                </a:lnTo>
                <a:lnTo>
                  <a:pt x="71608" y="44342"/>
                </a:lnTo>
                <a:lnTo>
                  <a:pt x="69439" y="42174"/>
                </a:lnTo>
                <a:lnTo>
                  <a:pt x="66185" y="37852"/>
                </a:lnTo>
                <a:lnTo>
                  <a:pt x="62932" y="31363"/>
                </a:lnTo>
                <a:lnTo>
                  <a:pt x="62932" y="24873"/>
                </a:lnTo>
                <a:lnTo>
                  <a:pt x="68354" y="18384"/>
                </a:lnTo>
                <a:lnTo>
                  <a:pt x="77031" y="16216"/>
                </a:lnTo>
                <a:lnTo>
                  <a:pt x="85722" y="15132"/>
                </a:lnTo>
                <a:lnTo>
                  <a:pt x="94398" y="11894"/>
                </a:lnTo>
                <a:lnTo>
                  <a:pt x="94398" y="6489"/>
                </a:lnTo>
                <a:lnTo>
                  <a:pt x="90060" y="2153"/>
                </a:lnTo>
                <a:lnTo>
                  <a:pt x="79200" y="3237"/>
                </a:lnTo>
                <a:lnTo>
                  <a:pt x="49903" y="3237"/>
                </a:lnTo>
                <a:lnTo>
                  <a:pt x="35804" y="2153"/>
                </a:lnTo>
                <a:lnTo>
                  <a:pt x="21690" y="2153"/>
                </a:lnTo>
                <a:lnTo>
                  <a:pt x="10845" y="10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9" name="object 89"/>
          <p:cNvSpPr/>
          <p:nvPr/>
        </p:nvSpPr>
        <p:spPr>
          <a:xfrm>
            <a:off x="8420279" y="5453265"/>
            <a:ext cx="258341" cy="337422"/>
          </a:xfrm>
          <a:custGeom>
            <a:avLst/>
            <a:gdLst/>
            <a:ahLst/>
            <a:cxnLst/>
            <a:rect l="l" t="t" r="r" b="b"/>
            <a:pathLst>
              <a:path w="258341" h="337422">
                <a:moveTo>
                  <a:pt x="6522" y="179522"/>
                </a:moveTo>
                <a:lnTo>
                  <a:pt x="2184" y="242248"/>
                </a:lnTo>
                <a:lnTo>
                  <a:pt x="0" y="271443"/>
                </a:lnTo>
                <a:lnTo>
                  <a:pt x="7606" y="272528"/>
                </a:lnTo>
                <a:lnTo>
                  <a:pt x="13029" y="270359"/>
                </a:lnTo>
                <a:lnTo>
                  <a:pt x="17367" y="267122"/>
                </a:lnTo>
                <a:lnTo>
                  <a:pt x="22759" y="261717"/>
                </a:lnTo>
                <a:lnTo>
                  <a:pt x="32550" y="109221"/>
                </a:lnTo>
                <a:lnTo>
                  <a:pt x="82408" y="109221"/>
                </a:lnTo>
                <a:lnTo>
                  <a:pt x="90090" y="108137"/>
                </a:lnTo>
                <a:lnTo>
                  <a:pt x="104249" y="108137"/>
                </a:lnTo>
                <a:lnTo>
                  <a:pt x="104249" y="93005"/>
                </a:lnTo>
                <a:lnTo>
                  <a:pt x="98826" y="93005"/>
                </a:lnTo>
                <a:lnTo>
                  <a:pt x="92199" y="91921"/>
                </a:lnTo>
                <a:lnTo>
                  <a:pt x="89036" y="85432"/>
                </a:lnTo>
                <a:lnTo>
                  <a:pt x="89036" y="75705"/>
                </a:lnTo>
                <a:lnTo>
                  <a:pt x="91144" y="63795"/>
                </a:lnTo>
                <a:lnTo>
                  <a:pt x="95513" y="51900"/>
                </a:lnTo>
                <a:lnTo>
                  <a:pt x="100935" y="40005"/>
                </a:lnTo>
                <a:lnTo>
                  <a:pt x="107412" y="31363"/>
                </a:lnTo>
                <a:lnTo>
                  <a:pt x="113889" y="25957"/>
                </a:lnTo>
                <a:lnTo>
                  <a:pt x="118257" y="43258"/>
                </a:lnTo>
                <a:lnTo>
                  <a:pt x="122626" y="77858"/>
                </a:lnTo>
                <a:lnTo>
                  <a:pt x="122626" y="121116"/>
                </a:lnTo>
                <a:lnTo>
                  <a:pt x="116149" y="165459"/>
                </a:lnTo>
                <a:lnTo>
                  <a:pt x="112835" y="162221"/>
                </a:lnTo>
                <a:lnTo>
                  <a:pt x="106358" y="154648"/>
                </a:lnTo>
                <a:lnTo>
                  <a:pt x="98826" y="148158"/>
                </a:lnTo>
                <a:lnTo>
                  <a:pt x="94458" y="147074"/>
                </a:lnTo>
                <a:lnTo>
                  <a:pt x="93253" y="160053"/>
                </a:lnTo>
                <a:lnTo>
                  <a:pt x="97621" y="169780"/>
                </a:lnTo>
                <a:lnTo>
                  <a:pt x="103044" y="179522"/>
                </a:lnTo>
                <a:lnTo>
                  <a:pt x="108467" y="189248"/>
                </a:lnTo>
                <a:lnTo>
                  <a:pt x="124734" y="178438"/>
                </a:lnTo>
                <a:lnTo>
                  <a:pt x="132416" y="160053"/>
                </a:lnTo>
                <a:lnTo>
                  <a:pt x="134525" y="136264"/>
                </a:lnTo>
                <a:lnTo>
                  <a:pt x="136785" y="114627"/>
                </a:lnTo>
                <a:lnTo>
                  <a:pt x="139948" y="107068"/>
                </a:lnTo>
                <a:lnTo>
                  <a:pt x="147630" y="104900"/>
                </a:lnTo>
                <a:lnTo>
                  <a:pt x="156216" y="103816"/>
                </a:lnTo>
                <a:lnTo>
                  <a:pt x="163898" y="99495"/>
                </a:lnTo>
                <a:lnTo>
                  <a:pt x="161638" y="93005"/>
                </a:lnTo>
                <a:lnTo>
                  <a:pt x="156216" y="89753"/>
                </a:lnTo>
                <a:lnTo>
                  <a:pt x="149739" y="88669"/>
                </a:lnTo>
                <a:lnTo>
                  <a:pt x="143262" y="86516"/>
                </a:lnTo>
                <a:lnTo>
                  <a:pt x="145370" y="73537"/>
                </a:lnTo>
                <a:lnTo>
                  <a:pt x="148684" y="52984"/>
                </a:lnTo>
                <a:lnTo>
                  <a:pt x="156216" y="33516"/>
                </a:lnTo>
                <a:lnTo>
                  <a:pt x="168266" y="22705"/>
                </a:lnTo>
                <a:lnTo>
                  <a:pt x="180165" y="58390"/>
                </a:lnTo>
                <a:lnTo>
                  <a:pt x="181220" y="97327"/>
                </a:lnTo>
                <a:lnTo>
                  <a:pt x="176852" y="137348"/>
                </a:lnTo>
                <a:lnTo>
                  <a:pt x="171429" y="174116"/>
                </a:lnTo>
                <a:lnTo>
                  <a:pt x="164952" y="173032"/>
                </a:lnTo>
                <a:lnTo>
                  <a:pt x="156216" y="169780"/>
                </a:lnTo>
                <a:lnTo>
                  <a:pt x="148684" y="167627"/>
                </a:lnTo>
                <a:lnTo>
                  <a:pt x="147630" y="170864"/>
                </a:lnTo>
                <a:lnTo>
                  <a:pt x="151998" y="182759"/>
                </a:lnTo>
                <a:lnTo>
                  <a:pt x="156216" y="192501"/>
                </a:lnTo>
                <a:lnTo>
                  <a:pt x="162843" y="198990"/>
                </a:lnTo>
                <a:lnTo>
                  <a:pt x="172483" y="200074"/>
                </a:lnTo>
                <a:lnTo>
                  <a:pt x="181220" y="180606"/>
                </a:lnTo>
                <a:lnTo>
                  <a:pt x="185588" y="158969"/>
                </a:lnTo>
                <a:lnTo>
                  <a:pt x="187697" y="136264"/>
                </a:lnTo>
                <a:lnTo>
                  <a:pt x="189956" y="114627"/>
                </a:lnTo>
                <a:lnTo>
                  <a:pt x="200801" y="114627"/>
                </a:lnTo>
                <a:lnTo>
                  <a:pt x="206224" y="115711"/>
                </a:lnTo>
                <a:lnTo>
                  <a:pt x="211647" y="115711"/>
                </a:lnTo>
                <a:lnTo>
                  <a:pt x="217069" y="116795"/>
                </a:lnTo>
                <a:lnTo>
                  <a:pt x="222492" y="117879"/>
                </a:lnTo>
                <a:lnTo>
                  <a:pt x="233337" y="117879"/>
                </a:lnTo>
                <a:lnTo>
                  <a:pt x="232283" y="279017"/>
                </a:lnTo>
                <a:lnTo>
                  <a:pt x="227914" y="288744"/>
                </a:lnTo>
                <a:lnTo>
                  <a:pt x="221437" y="297401"/>
                </a:lnTo>
                <a:lnTo>
                  <a:pt x="212701" y="304975"/>
                </a:lnTo>
                <a:lnTo>
                  <a:pt x="202910" y="312533"/>
                </a:lnTo>
                <a:lnTo>
                  <a:pt x="194174" y="319023"/>
                </a:lnTo>
                <a:lnTo>
                  <a:pt x="187697" y="324443"/>
                </a:lnTo>
                <a:lnTo>
                  <a:pt x="182274" y="330933"/>
                </a:lnTo>
                <a:lnTo>
                  <a:pt x="180165" y="337422"/>
                </a:lnTo>
                <a:lnTo>
                  <a:pt x="187697" y="336338"/>
                </a:lnTo>
                <a:lnTo>
                  <a:pt x="196433" y="334170"/>
                </a:lnTo>
                <a:lnTo>
                  <a:pt x="207278" y="328765"/>
                </a:lnTo>
                <a:lnTo>
                  <a:pt x="218124" y="322275"/>
                </a:lnTo>
                <a:lnTo>
                  <a:pt x="227914" y="315786"/>
                </a:lnTo>
                <a:lnTo>
                  <a:pt x="237705" y="309296"/>
                </a:lnTo>
                <a:lnTo>
                  <a:pt x="244182" y="302807"/>
                </a:lnTo>
                <a:lnTo>
                  <a:pt x="248550" y="298485"/>
                </a:lnTo>
                <a:lnTo>
                  <a:pt x="250659" y="249822"/>
                </a:lnTo>
                <a:lnTo>
                  <a:pt x="256082" y="201143"/>
                </a:lnTo>
                <a:lnTo>
                  <a:pt x="258341" y="153564"/>
                </a:lnTo>
                <a:lnTo>
                  <a:pt x="256082" y="105984"/>
                </a:lnTo>
                <a:lnTo>
                  <a:pt x="249605" y="100579"/>
                </a:lnTo>
                <a:lnTo>
                  <a:pt x="241923" y="96243"/>
                </a:lnTo>
                <a:lnTo>
                  <a:pt x="234391" y="95158"/>
                </a:lnTo>
                <a:lnTo>
                  <a:pt x="226860" y="94089"/>
                </a:lnTo>
                <a:lnTo>
                  <a:pt x="201856" y="94089"/>
                </a:lnTo>
                <a:lnTo>
                  <a:pt x="193119" y="91921"/>
                </a:lnTo>
                <a:lnTo>
                  <a:pt x="195379" y="72453"/>
                </a:lnTo>
                <a:lnTo>
                  <a:pt x="195379" y="54068"/>
                </a:lnTo>
                <a:lnTo>
                  <a:pt x="194174" y="34600"/>
                </a:lnTo>
                <a:lnTo>
                  <a:pt x="189956" y="17300"/>
                </a:lnTo>
                <a:lnTo>
                  <a:pt x="184534" y="8642"/>
                </a:lnTo>
                <a:lnTo>
                  <a:pt x="176852" y="3237"/>
                </a:lnTo>
                <a:lnTo>
                  <a:pt x="168266" y="1084"/>
                </a:lnTo>
                <a:lnTo>
                  <a:pt x="159529" y="0"/>
                </a:lnTo>
                <a:lnTo>
                  <a:pt x="153052" y="2153"/>
                </a:lnTo>
                <a:lnTo>
                  <a:pt x="148684" y="6489"/>
                </a:lnTo>
                <a:lnTo>
                  <a:pt x="144316" y="11894"/>
                </a:lnTo>
                <a:lnTo>
                  <a:pt x="139948" y="17300"/>
                </a:lnTo>
                <a:lnTo>
                  <a:pt x="135580" y="14047"/>
                </a:lnTo>
                <a:lnTo>
                  <a:pt x="131362" y="10810"/>
                </a:lnTo>
                <a:lnTo>
                  <a:pt x="125939" y="8642"/>
                </a:lnTo>
                <a:lnTo>
                  <a:pt x="121571" y="6489"/>
                </a:lnTo>
                <a:lnTo>
                  <a:pt x="117203" y="5405"/>
                </a:lnTo>
                <a:lnTo>
                  <a:pt x="106358" y="5405"/>
                </a:lnTo>
                <a:lnTo>
                  <a:pt x="100935" y="6489"/>
                </a:lnTo>
                <a:lnTo>
                  <a:pt x="92199" y="15132"/>
                </a:lnTo>
                <a:lnTo>
                  <a:pt x="84667" y="23789"/>
                </a:lnTo>
                <a:lnTo>
                  <a:pt x="79245" y="33516"/>
                </a:lnTo>
                <a:lnTo>
                  <a:pt x="73822" y="43258"/>
                </a:lnTo>
                <a:lnTo>
                  <a:pt x="69454" y="54068"/>
                </a:lnTo>
                <a:lnTo>
                  <a:pt x="66140" y="65963"/>
                </a:lnTo>
                <a:lnTo>
                  <a:pt x="62977" y="76774"/>
                </a:lnTo>
                <a:lnTo>
                  <a:pt x="59663" y="87600"/>
                </a:lnTo>
                <a:lnTo>
                  <a:pt x="41287" y="87600"/>
                </a:lnTo>
                <a:lnTo>
                  <a:pt x="35864" y="86516"/>
                </a:lnTo>
                <a:lnTo>
                  <a:pt x="30441" y="85432"/>
                </a:lnTo>
                <a:lnTo>
                  <a:pt x="25019" y="84348"/>
                </a:lnTo>
                <a:lnTo>
                  <a:pt x="13029" y="84348"/>
                </a:lnTo>
                <a:lnTo>
                  <a:pt x="10860" y="114627"/>
                </a:lnTo>
                <a:lnTo>
                  <a:pt x="6522" y="1795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0" name="object 90"/>
          <p:cNvSpPr/>
          <p:nvPr/>
        </p:nvSpPr>
        <p:spPr>
          <a:xfrm>
            <a:off x="7947172" y="5451097"/>
            <a:ext cx="141062" cy="97327"/>
          </a:xfrm>
          <a:custGeom>
            <a:avLst/>
            <a:gdLst/>
            <a:ahLst/>
            <a:cxnLst/>
            <a:rect l="l" t="t" r="r" b="b"/>
            <a:pathLst>
              <a:path w="141062" h="97327">
                <a:moveTo>
                  <a:pt x="83553" y="75705"/>
                </a:moveTo>
                <a:lnTo>
                  <a:pt x="70523" y="76789"/>
                </a:lnTo>
                <a:lnTo>
                  <a:pt x="56425" y="77873"/>
                </a:lnTo>
                <a:lnTo>
                  <a:pt x="43395" y="78942"/>
                </a:lnTo>
                <a:lnTo>
                  <a:pt x="31466" y="80026"/>
                </a:lnTo>
                <a:lnTo>
                  <a:pt x="20620" y="81110"/>
                </a:lnTo>
                <a:lnTo>
                  <a:pt x="15183" y="25957"/>
                </a:lnTo>
                <a:lnTo>
                  <a:pt x="24959" y="27042"/>
                </a:lnTo>
                <a:lnTo>
                  <a:pt x="39057" y="28126"/>
                </a:lnTo>
                <a:lnTo>
                  <a:pt x="56425" y="27042"/>
                </a:lnTo>
                <a:lnTo>
                  <a:pt x="74877" y="24873"/>
                </a:lnTo>
                <a:lnTo>
                  <a:pt x="92229" y="22705"/>
                </a:lnTo>
                <a:lnTo>
                  <a:pt x="108512" y="20552"/>
                </a:lnTo>
                <a:lnTo>
                  <a:pt x="121526" y="17300"/>
                </a:lnTo>
                <a:lnTo>
                  <a:pt x="130217" y="14063"/>
                </a:lnTo>
                <a:lnTo>
                  <a:pt x="134555" y="8657"/>
                </a:lnTo>
                <a:lnTo>
                  <a:pt x="135640" y="4321"/>
                </a:lnTo>
                <a:lnTo>
                  <a:pt x="135640" y="0"/>
                </a:lnTo>
                <a:lnTo>
                  <a:pt x="132386" y="1084"/>
                </a:lnTo>
                <a:lnTo>
                  <a:pt x="123695" y="3252"/>
                </a:lnTo>
                <a:lnTo>
                  <a:pt x="109596" y="5405"/>
                </a:lnTo>
                <a:lnTo>
                  <a:pt x="92229" y="8657"/>
                </a:lnTo>
                <a:lnTo>
                  <a:pt x="71623" y="11894"/>
                </a:lnTo>
                <a:lnTo>
                  <a:pt x="48833" y="14063"/>
                </a:lnTo>
                <a:lnTo>
                  <a:pt x="24959" y="15147"/>
                </a:lnTo>
                <a:lnTo>
                  <a:pt x="0" y="15147"/>
                </a:lnTo>
                <a:lnTo>
                  <a:pt x="8676" y="97327"/>
                </a:lnTo>
                <a:lnTo>
                  <a:pt x="23874" y="96258"/>
                </a:lnTo>
                <a:lnTo>
                  <a:pt x="39057" y="95174"/>
                </a:lnTo>
                <a:lnTo>
                  <a:pt x="55340" y="95174"/>
                </a:lnTo>
                <a:lnTo>
                  <a:pt x="71623" y="94089"/>
                </a:lnTo>
                <a:lnTo>
                  <a:pt x="87891" y="93005"/>
                </a:lnTo>
                <a:lnTo>
                  <a:pt x="104174" y="90837"/>
                </a:lnTo>
                <a:lnTo>
                  <a:pt x="120442" y="88684"/>
                </a:lnTo>
                <a:lnTo>
                  <a:pt x="135640" y="84348"/>
                </a:lnTo>
                <a:lnTo>
                  <a:pt x="138893" y="74621"/>
                </a:lnTo>
                <a:lnTo>
                  <a:pt x="139978" y="61642"/>
                </a:lnTo>
                <a:lnTo>
                  <a:pt x="139978" y="48663"/>
                </a:lnTo>
                <a:lnTo>
                  <a:pt x="141062" y="37852"/>
                </a:lnTo>
                <a:lnTo>
                  <a:pt x="128048" y="35684"/>
                </a:lnTo>
                <a:lnTo>
                  <a:pt x="126964" y="45426"/>
                </a:lnTo>
                <a:lnTo>
                  <a:pt x="126964" y="59474"/>
                </a:lnTo>
                <a:lnTo>
                  <a:pt x="122611" y="70300"/>
                </a:lnTo>
                <a:lnTo>
                  <a:pt x="110681" y="72453"/>
                </a:lnTo>
                <a:lnTo>
                  <a:pt x="97667" y="74621"/>
                </a:lnTo>
                <a:lnTo>
                  <a:pt x="83553" y="75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1" name="object 91"/>
          <p:cNvSpPr/>
          <p:nvPr/>
        </p:nvSpPr>
        <p:spPr>
          <a:xfrm>
            <a:off x="7985145" y="5494355"/>
            <a:ext cx="55340" cy="19468"/>
          </a:xfrm>
          <a:custGeom>
            <a:avLst/>
            <a:gdLst/>
            <a:ahLst/>
            <a:cxnLst/>
            <a:rect l="l" t="t" r="r" b="b"/>
            <a:pathLst>
              <a:path w="55340" h="19468">
                <a:moveTo>
                  <a:pt x="55340" y="7573"/>
                </a:moveTo>
                <a:lnTo>
                  <a:pt x="49918" y="3252"/>
                </a:lnTo>
                <a:lnTo>
                  <a:pt x="44495" y="1084"/>
                </a:lnTo>
                <a:lnTo>
                  <a:pt x="37988" y="0"/>
                </a:lnTo>
                <a:lnTo>
                  <a:pt x="31466" y="0"/>
                </a:lnTo>
                <a:lnTo>
                  <a:pt x="24959" y="1084"/>
                </a:lnTo>
                <a:lnTo>
                  <a:pt x="18451" y="2168"/>
                </a:lnTo>
                <a:lnTo>
                  <a:pt x="13029" y="3252"/>
                </a:lnTo>
                <a:lnTo>
                  <a:pt x="7606" y="3252"/>
                </a:lnTo>
                <a:lnTo>
                  <a:pt x="4338" y="4321"/>
                </a:lnTo>
                <a:lnTo>
                  <a:pt x="2169" y="7573"/>
                </a:lnTo>
                <a:lnTo>
                  <a:pt x="0" y="10810"/>
                </a:lnTo>
                <a:lnTo>
                  <a:pt x="0" y="15147"/>
                </a:lnTo>
                <a:lnTo>
                  <a:pt x="3253" y="17300"/>
                </a:lnTo>
                <a:lnTo>
                  <a:pt x="7606" y="19468"/>
                </a:lnTo>
                <a:lnTo>
                  <a:pt x="11944" y="19468"/>
                </a:lnTo>
                <a:lnTo>
                  <a:pt x="16282" y="18384"/>
                </a:lnTo>
                <a:lnTo>
                  <a:pt x="20620" y="18384"/>
                </a:lnTo>
                <a:lnTo>
                  <a:pt x="24959" y="17300"/>
                </a:lnTo>
                <a:lnTo>
                  <a:pt x="29297" y="16216"/>
                </a:lnTo>
                <a:lnTo>
                  <a:pt x="32550" y="16216"/>
                </a:lnTo>
                <a:lnTo>
                  <a:pt x="39072" y="14063"/>
                </a:lnTo>
                <a:lnTo>
                  <a:pt x="46664" y="12978"/>
                </a:lnTo>
                <a:lnTo>
                  <a:pt x="53171" y="11894"/>
                </a:lnTo>
                <a:lnTo>
                  <a:pt x="55340" y="75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2" name="object 92"/>
          <p:cNvSpPr/>
          <p:nvPr/>
        </p:nvSpPr>
        <p:spPr>
          <a:xfrm>
            <a:off x="8079559" y="5748499"/>
            <a:ext cx="316860" cy="245501"/>
          </a:xfrm>
          <a:custGeom>
            <a:avLst/>
            <a:gdLst/>
            <a:ahLst/>
            <a:cxnLst/>
            <a:rect l="l" t="t" r="r" b="b"/>
            <a:pathLst>
              <a:path w="316860" h="245501">
                <a:moveTo>
                  <a:pt x="33635" y="176284"/>
                </a:moveTo>
                <a:lnTo>
                  <a:pt x="29297" y="181690"/>
                </a:lnTo>
                <a:lnTo>
                  <a:pt x="23874" y="187095"/>
                </a:lnTo>
                <a:lnTo>
                  <a:pt x="19536" y="192501"/>
                </a:lnTo>
                <a:lnTo>
                  <a:pt x="15183" y="197906"/>
                </a:lnTo>
                <a:lnTo>
                  <a:pt x="10845" y="204396"/>
                </a:lnTo>
                <a:lnTo>
                  <a:pt x="7591" y="209816"/>
                </a:lnTo>
                <a:lnTo>
                  <a:pt x="4338" y="216305"/>
                </a:lnTo>
                <a:lnTo>
                  <a:pt x="1084" y="222780"/>
                </a:lnTo>
                <a:lnTo>
                  <a:pt x="0" y="229269"/>
                </a:lnTo>
                <a:lnTo>
                  <a:pt x="4338" y="233606"/>
                </a:lnTo>
                <a:lnTo>
                  <a:pt x="9760" y="239011"/>
                </a:lnTo>
                <a:lnTo>
                  <a:pt x="11929" y="245501"/>
                </a:lnTo>
                <a:lnTo>
                  <a:pt x="18436" y="242248"/>
                </a:lnTo>
                <a:lnTo>
                  <a:pt x="29297" y="234690"/>
                </a:lnTo>
                <a:lnTo>
                  <a:pt x="46664" y="223864"/>
                </a:lnTo>
                <a:lnTo>
                  <a:pt x="66185" y="208732"/>
                </a:lnTo>
                <a:lnTo>
                  <a:pt x="90060" y="190348"/>
                </a:lnTo>
                <a:lnTo>
                  <a:pt x="116103" y="170879"/>
                </a:lnTo>
                <a:lnTo>
                  <a:pt x="143232" y="150327"/>
                </a:lnTo>
                <a:lnTo>
                  <a:pt x="170360" y="128705"/>
                </a:lnTo>
                <a:lnTo>
                  <a:pt x="198572" y="107068"/>
                </a:lnTo>
                <a:lnTo>
                  <a:pt x="224616" y="85447"/>
                </a:lnTo>
                <a:lnTo>
                  <a:pt x="249575" y="65978"/>
                </a:lnTo>
                <a:lnTo>
                  <a:pt x="271280" y="48663"/>
                </a:lnTo>
                <a:lnTo>
                  <a:pt x="289732" y="33531"/>
                </a:lnTo>
                <a:lnTo>
                  <a:pt x="304915" y="21636"/>
                </a:lnTo>
                <a:lnTo>
                  <a:pt x="313592" y="14063"/>
                </a:lnTo>
                <a:lnTo>
                  <a:pt x="316860" y="11894"/>
                </a:lnTo>
                <a:lnTo>
                  <a:pt x="315776" y="9741"/>
                </a:lnTo>
                <a:lnTo>
                  <a:pt x="314676" y="5405"/>
                </a:lnTo>
                <a:lnTo>
                  <a:pt x="312507" y="1084"/>
                </a:lnTo>
                <a:lnTo>
                  <a:pt x="309254" y="0"/>
                </a:lnTo>
                <a:lnTo>
                  <a:pt x="22789" y="228200"/>
                </a:lnTo>
                <a:lnTo>
                  <a:pt x="26043" y="222780"/>
                </a:lnTo>
                <a:lnTo>
                  <a:pt x="34719" y="208732"/>
                </a:lnTo>
                <a:lnTo>
                  <a:pt x="47749" y="189263"/>
                </a:lnTo>
                <a:lnTo>
                  <a:pt x="64016" y="165474"/>
                </a:lnTo>
                <a:lnTo>
                  <a:pt x="83553" y="140600"/>
                </a:lnTo>
                <a:lnTo>
                  <a:pt x="105258" y="116810"/>
                </a:lnTo>
                <a:lnTo>
                  <a:pt x="128048" y="97342"/>
                </a:lnTo>
                <a:lnTo>
                  <a:pt x="150823" y="83279"/>
                </a:lnTo>
                <a:lnTo>
                  <a:pt x="156261" y="80026"/>
                </a:lnTo>
                <a:lnTo>
                  <a:pt x="161683" y="77873"/>
                </a:lnTo>
                <a:lnTo>
                  <a:pt x="167106" y="75705"/>
                </a:lnTo>
                <a:lnTo>
                  <a:pt x="173613" y="72468"/>
                </a:lnTo>
                <a:lnTo>
                  <a:pt x="179036" y="70300"/>
                </a:lnTo>
                <a:lnTo>
                  <a:pt x="183389" y="67062"/>
                </a:lnTo>
                <a:lnTo>
                  <a:pt x="188811" y="62726"/>
                </a:lnTo>
                <a:lnTo>
                  <a:pt x="192065" y="58405"/>
                </a:lnTo>
                <a:lnTo>
                  <a:pt x="189896" y="55153"/>
                </a:lnTo>
                <a:lnTo>
                  <a:pt x="186642" y="54084"/>
                </a:lnTo>
                <a:lnTo>
                  <a:pt x="180120" y="54084"/>
                </a:lnTo>
                <a:lnTo>
                  <a:pt x="159514" y="62726"/>
                </a:lnTo>
                <a:lnTo>
                  <a:pt x="137809" y="74621"/>
                </a:lnTo>
                <a:lnTo>
                  <a:pt x="116103" y="87600"/>
                </a:lnTo>
                <a:lnTo>
                  <a:pt x="96567" y="101663"/>
                </a:lnTo>
                <a:lnTo>
                  <a:pt x="77046" y="117879"/>
                </a:lnTo>
                <a:lnTo>
                  <a:pt x="59678" y="136264"/>
                </a:lnTo>
                <a:lnTo>
                  <a:pt x="45564" y="155732"/>
                </a:lnTo>
                <a:lnTo>
                  <a:pt x="33635" y="17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3" name="object 93"/>
          <p:cNvSpPr/>
          <p:nvPr/>
        </p:nvSpPr>
        <p:spPr>
          <a:xfrm>
            <a:off x="8444093" y="5757156"/>
            <a:ext cx="237690" cy="87600"/>
          </a:xfrm>
          <a:custGeom>
            <a:avLst/>
            <a:gdLst/>
            <a:ahLst/>
            <a:cxnLst/>
            <a:rect l="l" t="t" r="r" b="b"/>
            <a:pathLst>
              <a:path w="237690" h="87600">
                <a:moveTo>
                  <a:pt x="237690" y="71369"/>
                </a:moveTo>
                <a:lnTo>
                  <a:pt x="6627" y="0"/>
                </a:lnTo>
                <a:lnTo>
                  <a:pt x="2259" y="3237"/>
                </a:lnTo>
                <a:lnTo>
                  <a:pt x="0" y="8642"/>
                </a:lnTo>
                <a:lnTo>
                  <a:pt x="0" y="14063"/>
                </a:lnTo>
                <a:lnTo>
                  <a:pt x="2259" y="19468"/>
                </a:lnTo>
                <a:lnTo>
                  <a:pt x="8736" y="21621"/>
                </a:lnTo>
                <a:lnTo>
                  <a:pt x="19581" y="23789"/>
                </a:lnTo>
                <a:lnTo>
                  <a:pt x="33740" y="28111"/>
                </a:lnTo>
                <a:lnTo>
                  <a:pt x="50008" y="32447"/>
                </a:lnTo>
                <a:lnTo>
                  <a:pt x="67330" y="37852"/>
                </a:lnTo>
                <a:lnTo>
                  <a:pt x="86912" y="43258"/>
                </a:lnTo>
                <a:lnTo>
                  <a:pt x="106343" y="49747"/>
                </a:lnTo>
                <a:lnTo>
                  <a:pt x="126979" y="56237"/>
                </a:lnTo>
                <a:lnTo>
                  <a:pt x="146560" y="62726"/>
                </a:lnTo>
                <a:lnTo>
                  <a:pt x="166142" y="68132"/>
                </a:lnTo>
                <a:lnTo>
                  <a:pt x="183464" y="73537"/>
                </a:lnTo>
                <a:lnTo>
                  <a:pt x="199732" y="78942"/>
                </a:lnTo>
                <a:lnTo>
                  <a:pt x="212686" y="83279"/>
                </a:lnTo>
                <a:lnTo>
                  <a:pt x="222477" y="85432"/>
                </a:lnTo>
                <a:lnTo>
                  <a:pt x="228954" y="87600"/>
                </a:lnTo>
                <a:lnTo>
                  <a:pt x="232268" y="86516"/>
                </a:lnTo>
                <a:lnTo>
                  <a:pt x="234527" y="81110"/>
                </a:lnTo>
                <a:lnTo>
                  <a:pt x="236636" y="74621"/>
                </a:lnTo>
                <a:lnTo>
                  <a:pt x="237690" y="713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4" name="object 94"/>
          <p:cNvSpPr/>
          <p:nvPr/>
        </p:nvSpPr>
        <p:spPr>
          <a:xfrm>
            <a:off x="8022049" y="5772289"/>
            <a:ext cx="741073" cy="392581"/>
          </a:xfrm>
          <a:custGeom>
            <a:avLst/>
            <a:gdLst/>
            <a:ahLst/>
            <a:cxnLst/>
            <a:rect l="l" t="t" r="r" b="b"/>
            <a:pathLst>
              <a:path w="741073" h="392581">
                <a:moveTo>
                  <a:pt x="54256" y="240095"/>
                </a:moveTo>
                <a:lnTo>
                  <a:pt x="47733" y="233606"/>
                </a:lnTo>
                <a:lnTo>
                  <a:pt x="42311" y="223864"/>
                </a:lnTo>
                <a:lnTo>
                  <a:pt x="31466" y="223864"/>
                </a:lnTo>
                <a:lnTo>
                  <a:pt x="27128" y="227116"/>
                </a:lnTo>
                <a:lnTo>
                  <a:pt x="22789" y="231438"/>
                </a:lnTo>
                <a:lnTo>
                  <a:pt x="14098" y="242263"/>
                </a:lnTo>
                <a:lnTo>
                  <a:pt x="5422" y="255227"/>
                </a:lnTo>
                <a:lnTo>
                  <a:pt x="0" y="268206"/>
                </a:lnTo>
                <a:lnTo>
                  <a:pt x="1084" y="281185"/>
                </a:lnTo>
                <a:lnTo>
                  <a:pt x="11929" y="275780"/>
                </a:lnTo>
                <a:lnTo>
                  <a:pt x="19521" y="266053"/>
                </a:lnTo>
                <a:lnTo>
                  <a:pt x="24959" y="254158"/>
                </a:lnTo>
                <a:lnTo>
                  <a:pt x="31466" y="245501"/>
                </a:lnTo>
                <a:lnTo>
                  <a:pt x="41226" y="253074"/>
                </a:lnTo>
                <a:lnTo>
                  <a:pt x="49918" y="263885"/>
                </a:lnTo>
                <a:lnTo>
                  <a:pt x="54256" y="275780"/>
                </a:lnTo>
                <a:lnTo>
                  <a:pt x="57509" y="288759"/>
                </a:lnTo>
                <a:lnTo>
                  <a:pt x="61847" y="288759"/>
                </a:lnTo>
                <a:lnTo>
                  <a:pt x="67270" y="287675"/>
                </a:lnTo>
                <a:lnTo>
                  <a:pt x="70523" y="285522"/>
                </a:lnTo>
                <a:lnTo>
                  <a:pt x="73777" y="282269"/>
                </a:lnTo>
                <a:lnTo>
                  <a:pt x="195319" y="280101"/>
                </a:lnTo>
                <a:lnTo>
                  <a:pt x="197488" y="281185"/>
                </a:lnTo>
                <a:lnTo>
                  <a:pt x="200741" y="284437"/>
                </a:lnTo>
                <a:lnTo>
                  <a:pt x="203995" y="286591"/>
                </a:lnTo>
                <a:lnTo>
                  <a:pt x="207248" y="287675"/>
                </a:lnTo>
                <a:lnTo>
                  <a:pt x="211601" y="289843"/>
                </a:lnTo>
                <a:lnTo>
                  <a:pt x="218109" y="290927"/>
                </a:lnTo>
                <a:lnTo>
                  <a:pt x="227869" y="293080"/>
                </a:lnTo>
                <a:lnTo>
                  <a:pt x="246321" y="295248"/>
                </a:lnTo>
                <a:lnTo>
                  <a:pt x="264758" y="297416"/>
                </a:lnTo>
                <a:lnTo>
                  <a:pt x="283210" y="299570"/>
                </a:lnTo>
                <a:lnTo>
                  <a:pt x="298408" y="301738"/>
                </a:lnTo>
                <a:lnTo>
                  <a:pt x="312507" y="303906"/>
                </a:lnTo>
                <a:lnTo>
                  <a:pt x="322283" y="304975"/>
                </a:lnTo>
                <a:lnTo>
                  <a:pt x="329874" y="306059"/>
                </a:lnTo>
                <a:lnTo>
                  <a:pt x="332044" y="306059"/>
                </a:lnTo>
                <a:lnTo>
                  <a:pt x="396060" y="307143"/>
                </a:lnTo>
                <a:lnTo>
                  <a:pt x="398229" y="308227"/>
                </a:lnTo>
                <a:lnTo>
                  <a:pt x="402583" y="310395"/>
                </a:lnTo>
                <a:lnTo>
                  <a:pt x="410174" y="313633"/>
                </a:lnTo>
                <a:lnTo>
                  <a:pt x="417766" y="319038"/>
                </a:lnTo>
                <a:lnTo>
                  <a:pt x="425357" y="325527"/>
                </a:lnTo>
                <a:lnTo>
                  <a:pt x="431834" y="333101"/>
                </a:lnTo>
                <a:lnTo>
                  <a:pt x="437257" y="341753"/>
                </a:lnTo>
                <a:lnTo>
                  <a:pt x="438311" y="351485"/>
                </a:lnTo>
                <a:lnTo>
                  <a:pt x="442680" y="357975"/>
                </a:lnTo>
                <a:lnTo>
                  <a:pt x="449307" y="364463"/>
                </a:lnTo>
                <a:lnTo>
                  <a:pt x="456839" y="368789"/>
                </a:lnTo>
                <a:lnTo>
                  <a:pt x="465575" y="369870"/>
                </a:lnTo>
                <a:lnTo>
                  <a:pt x="486060" y="383930"/>
                </a:lnTo>
                <a:lnTo>
                  <a:pt x="507902" y="390418"/>
                </a:lnTo>
                <a:lnTo>
                  <a:pt x="529592" y="392581"/>
                </a:lnTo>
                <a:lnTo>
                  <a:pt x="551282" y="390418"/>
                </a:lnTo>
                <a:lnTo>
                  <a:pt x="571918" y="385011"/>
                </a:lnTo>
                <a:lnTo>
                  <a:pt x="592404" y="377440"/>
                </a:lnTo>
                <a:lnTo>
                  <a:pt x="613040" y="368789"/>
                </a:lnTo>
                <a:lnTo>
                  <a:pt x="631567" y="359056"/>
                </a:lnTo>
                <a:lnTo>
                  <a:pt x="655366" y="346078"/>
                </a:lnTo>
                <a:lnTo>
                  <a:pt x="678262" y="332018"/>
                </a:lnTo>
                <a:lnTo>
                  <a:pt x="697693" y="319038"/>
                </a:lnTo>
                <a:lnTo>
                  <a:pt x="713960" y="306059"/>
                </a:lnTo>
                <a:lnTo>
                  <a:pt x="727065" y="294164"/>
                </a:lnTo>
                <a:lnTo>
                  <a:pt x="735651" y="285522"/>
                </a:lnTo>
                <a:lnTo>
                  <a:pt x="741073" y="279032"/>
                </a:lnTo>
                <a:lnTo>
                  <a:pt x="741073" y="275780"/>
                </a:lnTo>
                <a:lnTo>
                  <a:pt x="729174" y="284437"/>
                </a:lnTo>
                <a:lnTo>
                  <a:pt x="718329" y="293080"/>
                </a:lnTo>
                <a:lnTo>
                  <a:pt x="706429" y="300654"/>
                </a:lnTo>
                <a:lnTo>
                  <a:pt x="694529" y="308227"/>
                </a:lnTo>
                <a:lnTo>
                  <a:pt x="681425" y="314717"/>
                </a:lnTo>
                <a:lnTo>
                  <a:pt x="669525" y="321206"/>
                </a:lnTo>
                <a:lnTo>
                  <a:pt x="656571" y="326612"/>
                </a:lnTo>
                <a:lnTo>
                  <a:pt x="643467" y="332018"/>
                </a:lnTo>
                <a:lnTo>
                  <a:pt x="630513" y="337427"/>
                </a:lnTo>
                <a:lnTo>
                  <a:pt x="617408" y="342834"/>
                </a:lnTo>
                <a:lnTo>
                  <a:pt x="603400" y="348241"/>
                </a:lnTo>
                <a:lnTo>
                  <a:pt x="590295" y="352566"/>
                </a:lnTo>
                <a:lnTo>
                  <a:pt x="576136" y="356892"/>
                </a:lnTo>
                <a:lnTo>
                  <a:pt x="562128" y="362301"/>
                </a:lnTo>
                <a:lnTo>
                  <a:pt x="547969" y="366626"/>
                </a:lnTo>
                <a:lnTo>
                  <a:pt x="533809" y="372033"/>
                </a:lnTo>
                <a:lnTo>
                  <a:pt x="525224" y="372033"/>
                </a:lnTo>
                <a:lnTo>
                  <a:pt x="519801" y="373114"/>
                </a:lnTo>
                <a:lnTo>
                  <a:pt x="514379" y="373114"/>
                </a:lnTo>
                <a:lnTo>
                  <a:pt x="510010" y="372033"/>
                </a:lnTo>
                <a:lnTo>
                  <a:pt x="504588" y="370952"/>
                </a:lnTo>
                <a:lnTo>
                  <a:pt x="501274" y="368789"/>
                </a:lnTo>
                <a:lnTo>
                  <a:pt x="498111" y="365544"/>
                </a:lnTo>
                <a:lnTo>
                  <a:pt x="511065" y="355811"/>
                </a:lnTo>
                <a:lnTo>
                  <a:pt x="505642" y="352566"/>
                </a:lnTo>
                <a:lnTo>
                  <a:pt x="490429" y="352566"/>
                </a:lnTo>
                <a:lnTo>
                  <a:pt x="482897" y="353649"/>
                </a:lnTo>
                <a:lnTo>
                  <a:pt x="475215" y="353649"/>
                </a:lnTo>
                <a:lnTo>
                  <a:pt x="468738" y="350404"/>
                </a:lnTo>
                <a:lnTo>
                  <a:pt x="464370" y="346078"/>
                </a:lnTo>
                <a:lnTo>
                  <a:pt x="462261" y="336344"/>
                </a:lnTo>
                <a:lnTo>
                  <a:pt x="466629" y="332018"/>
                </a:lnTo>
                <a:lnTo>
                  <a:pt x="473106" y="326612"/>
                </a:lnTo>
                <a:lnTo>
                  <a:pt x="477475" y="322290"/>
                </a:lnTo>
                <a:lnTo>
                  <a:pt x="477475" y="320122"/>
                </a:lnTo>
                <a:lnTo>
                  <a:pt x="469793" y="321206"/>
                </a:lnTo>
                <a:lnTo>
                  <a:pt x="462261" y="320122"/>
                </a:lnTo>
                <a:lnTo>
                  <a:pt x="455784" y="319038"/>
                </a:lnTo>
                <a:lnTo>
                  <a:pt x="448102" y="316885"/>
                </a:lnTo>
                <a:lnTo>
                  <a:pt x="440571" y="314717"/>
                </a:lnTo>
                <a:lnTo>
                  <a:pt x="434094" y="311464"/>
                </a:lnTo>
                <a:lnTo>
                  <a:pt x="426412" y="307143"/>
                </a:lnTo>
                <a:lnTo>
                  <a:pt x="419935" y="302822"/>
                </a:lnTo>
                <a:lnTo>
                  <a:pt x="423249" y="301738"/>
                </a:lnTo>
                <a:lnTo>
                  <a:pt x="427466" y="300654"/>
                </a:lnTo>
                <a:lnTo>
                  <a:pt x="434094" y="299570"/>
                </a:lnTo>
                <a:lnTo>
                  <a:pt x="440571" y="299570"/>
                </a:lnTo>
                <a:lnTo>
                  <a:pt x="447048" y="298500"/>
                </a:lnTo>
                <a:lnTo>
                  <a:pt x="452470" y="297416"/>
                </a:lnTo>
                <a:lnTo>
                  <a:pt x="456839" y="295248"/>
                </a:lnTo>
                <a:lnTo>
                  <a:pt x="458947" y="290927"/>
                </a:lnTo>
                <a:lnTo>
                  <a:pt x="450362" y="285522"/>
                </a:lnTo>
                <a:lnTo>
                  <a:pt x="430780" y="283353"/>
                </a:lnTo>
                <a:lnTo>
                  <a:pt x="403667" y="281185"/>
                </a:lnTo>
                <a:lnTo>
                  <a:pt x="341804" y="281185"/>
                </a:lnTo>
                <a:lnTo>
                  <a:pt x="315761" y="282269"/>
                </a:lnTo>
                <a:lnTo>
                  <a:pt x="297324" y="283353"/>
                </a:lnTo>
                <a:lnTo>
                  <a:pt x="289717" y="283353"/>
                </a:lnTo>
                <a:lnTo>
                  <a:pt x="278872" y="282269"/>
                </a:lnTo>
                <a:lnTo>
                  <a:pt x="269111" y="281185"/>
                </a:lnTo>
                <a:lnTo>
                  <a:pt x="260420" y="281185"/>
                </a:lnTo>
                <a:lnTo>
                  <a:pt x="251744" y="280101"/>
                </a:lnTo>
                <a:lnTo>
                  <a:pt x="244152" y="279032"/>
                </a:lnTo>
                <a:lnTo>
                  <a:pt x="236545" y="276864"/>
                </a:lnTo>
                <a:lnTo>
                  <a:pt x="226785" y="274696"/>
                </a:lnTo>
                <a:lnTo>
                  <a:pt x="217024" y="271458"/>
                </a:lnTo>
                <a:lnTo>
                  <a:pt x="215940" y="264969"/>
                </a:lnTo>
                <a:lnTo>
                  <a:pt x="218109" y="259564"/>
                </a:lnTo>
                <a:lnTo>
                  <a:pt x="224616" y="255227"/>
                </a:lnTo>
                <a:lnTo>
                  <a:pt x="233292" y="251990"/>
                </a:lnTo>
                <a:lnTo>
                  <a:pt x="243068" y="250906"/>
                </a:lnTo>
                <a:lnTo>
                  <a:pt x="254997" y="250906"/>
                </a:lnTo>
                <a:lnTo>
                  <a:pt x="266942" y="251990"/>
                </a:lnTo>
                <a:lnTo>
                  <a:pt x="278872" y="256311"/>
                </a:lnTo>
                <a:lnTo>
                  <a:pt x="387384" y="243332"/>
                </a:lnTo>
                <a:lnTo>
                  <a:pt x="393891" y="240095"/>
                </a:lnTo>
                <a:lnTo>
                  <a:pt x="402583" y="237927"/>
                </a:lnTo>
                <a:lnTo>
                  <a:pt x="412343" y="234690"/>
                </a:lnTo>
                <a:lnTo>
                  <a:pt x="422044" y="232522"/>
                </a:lnTo>
                <a:lnTo>
                  <a:pt x="430780" y="229284"/>
                </a:lnTo>
                <a:lnTo>
                  <a:pt x="437257" y="227116"/>
                </a:lnTo>
                <a:lnTo>
                  <a:pt x="441625" y="224948"/>
                </a:lnTo>
                <a:lnTo>
                  <a:pt x="441625" y="222795"/>
                </a:lnTo>
                <a:lnTo>
                  <a:pt x="436203" y="219543"/>
                </a:lnTo>
                <a:lnTo>
                  <a:pt x="431834" y="217390"/>
                </a:lnTo>
                <a:lnTo>
                  <a:pt x="426412" y="216305"/>
                </a:lnTo>
                <a:lnTo>
                  <a:pt x="416681" y="216305"/>
                </a:lnTo>
                <a:lnTo>
                  <a:pt x="410174" y="217390"/>
                </a:lnTo>
                <a:lnTo>
                  <a:pt x="402583" y="219543"/>
                </a:lnTo>
                <a:lnTo>
                  <a:pt x="393891" y="222795"/>
                </a:lnTo>
                <a:lnTo>
                  <a:pt x="375454" y="230353"/>
                </a:lnTo>
                <a:lnTo>
                  <a:pt x="357003" y="233606"/>
                </a:lnTo>
                <a:lnTo>
                  <a:pt x="337466" y="235774"/>
                </a:lnTo>
                <a:lnTo>
                  <a:pt x="319029" y="234690"/>
                </a:lnTo>
                <a:lnTo>
                  <a:pt x="299493" y="233606"/>
                </a:lnTo>
                <a:lnTo>
                  <a:pt x="279956" y="232522"/>
                </a:lnTo>
                <a:lnTo>
                  <a:pt x="259335" y="231438"/>
                </a:lnTo>
                <a:lnTo>
                  <a:pt x="239814" y="232522"/>
                </a:lnTo>
                <a:lnTo>
                  <a:pt x="233292" y="233606"/>
                </a:lnTo>
                <a:lnTo>
                  <a:pt x="226785" y="236843"/>
                </a:lnTo>
                <a:lnTo>
                  <a:pt x="221362" y="240095"/>
                </a:lnTo>
                <a:lnTo>
                  <a:pt x="215940" y="244416"/>
                </a:lnTo>
                <a:lnTo>
                  <a:pt x="211601" y="248738"/>
                </a:lnTo>
                <a:lnTo>
                  <a:pt x="207248" y="254158"/>
                </a:lnTo>
                <a:lnTo>
                  <a:pt x="201826" y="258480"/>
                </a:lnTo>
                <a:lnTo>
                  <a:pt x="197488" y="262801"/>
                </a:lnTo>
                <a:lnTo>
                  <a:pt x="97652" y="263885"/>
                </a:lnTo>
                <a:lnTo>
                  <a:pt x="408005" y="10825"/>
                </a:lnTo>
                <a:lnTo>
                  <a:pt x="406921" y="9741"/>
                </a:lnTo>
                <a:lnTo>
                  <a:pt x="402583" y="5420"/>
                </a:lnTo>
                <a:lnTo>
                  <a:pt x="398229" y="2168"/>
                </a:lnTo>
                <a:lnTo>
                  <a:pt x="393891" y="0"/>
                </a:lnTo>
                <a:lnTo>
                  <a:pt x="68354" y="253074"/>
                </a:lnTo>
                <a:lnTo>
                  <a:pt x="61847" y="245501"/>
                </a:lnTo>
                <a:lnTo>
                  <a:pt x="54256" y="240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5" name="object 95"/>
          <p:cNvSpPr/>
          <p:nvPr/>
        </p:nvSpPr>
        <p:spPr>
          <a:xfrm>
            <a:off x="7233151" y="4392348"/>
            <a:ext cx="762854" cy="1211243"/>
          </a:xfrm>
          <a:custGeom>
            <a:avLst/>
            <a:gdLst/>
            <a:ahLst/>
            <a:cxnLst/>
            <a:rect l="l" t="t" r="r" b="b"/>
            <a:pathLst>
              <a:path w="762854" h="1211243">
                <a:moveTo>
                  <a:pt x="176882" y="944106"/>
                </a:moveTo>
                <a:lnTo>
                  <a:pt x="179051" y="949526"/>
                </a:lnTo>
                <a:lnTo>
                  <a:pt x="181220" y="954932"/>
                </a:lnTo>
                <a:lnTo>
                  <a:pt x="169290" y="964658"/>
                </a:lnTo>
                <a:lnTo>
                  <a:pt x="162768" y="975469"/>
                </a:lnTo>
                <a:lnTo>
                  <a:pt x="158430" y="988448"/>
                </a:lnTo>
                <a:lnTo>
                  <a:pt x="153007" y="1000343"/>
                </a:lnTo>
                <a:lnTo>
                  <a:pt x="155176" y="1023064"/>
                </a:lnTo>
                <a:lnTo>
                  <a:pt x="157345" y="1046853"/>
                </a:lnTo>
                <a:lnTo>
                  <a:pt x="164937" y="1068475"/>
                </a:lnTo>
                <a:lnTo>
                  <a:pt x="181220" y="1085790"/>
                </a:lnTo>
                <a:lnTo>
                  <a:pt x="199672" y="1097685"/>
                </a:lnTo>
                <a:lnTo>
                  <a:pt x="217024" y="1111748"/>
                </a:lnTo>
                <a:lnTo>
                  <a:pt x="235476" y="1125796"/>
                </a:lnTo>
                <a:lnTo>
                  <a:pt x="252843" y="1140943"/>
                </a:lnTo>
                <a:lnTo>
                  <a:pt x="269111" y="1157159"/>
                </a:lnTo>
                <a:lnTo>
                  <a:pt x="284310" y="1174460"/>
                </a:lnTo>
                <a:lnTo>
                  <a:pt x="298408" y="1191775"/>
                </a:lnTo>
                <a:lnTo>
                  <a:pt x="310353" y="1211243"/>
                </a:lnTo>
                <a:lnTo>
                  <a:pt x="321198" y="1211243"/>
                </a:lnTo>
                <a:lnTo>
                  <a:pt x="322283" y="1196096"/>
                </a:lnTo>
                <a:lnTo>
                  <a:pt x="312522" y="1177712"/>
                </a:lnTo>
                <a:lnTo>
                  <a:pt x="300592" y="1160412"/>
                </a:lnTo>
                <a:lnTo>
                  <a:pt x="285394" y="1144180"/>
                </a:lnTo>
                <a:lnTo>
                  <a:pt x="270196" y="1129048"/>
                </a:lnTo>
                <a:lnTo>
                  <a:pt x="252843" y="1114985"/>
                </a:lnTo>
                <a:lnTo>
                  <a:pt x="235476" y="1102006"/>
                </a:lnTo>
                <a:lnTo>
                  <a:pt x="219193" y="1089027"/>
                </a:lnTo>
                <a:lnTo>
                  <a:pt x="202925" y="1074964"/>
                </a:lnTo>
                <a:lnTo>
                  <a:pt x="193165" y="1065238"/>
                </a:lnTo>
                <a:lnTo>
                  <a:pt x="186642" y="1054427"/>
                </a:lnTo>
                <a:lnTo>
                  <a:pt x="180135" y="1043601"/>
                </a:lnTo>
                <a:lnTo>
                  <a:pt x="176882" y="1032790"/>
                </a:lnTo>
                <a:lnTo>
                  <a:pt x="174713" y="1020895"/>
                </a:lnTo>
                <a:lnTo>
                  <a:pt x="175797" y="1009001"/>
                </a:lnTo>
                <a:lnTo>
                  <a:pt x="177966" y="996022"/>
                </a:lnTo>
                <a:lnTo>
                  <a:pt x="182304" y="984127"/>
                </a:lnTo>
                <a:lnTo>
                  <a:pt x="190981" y="971148"/>
                </a:lnTo>
                <a:lnTo>
                  <a:pt x="193165" y="956016"/>
                </a:lnTo>
                <a:lnTo>
                  <a:pt x="194249" y="941953"/>
                </a:lnTo>
                <a:lnTo>
                  <a:pt x="199672" y="928974"/>
                </a:lnTo>
                <a:lnTo>
                  <a:pt x="214855" y="926806"/>
                </a:lnTo>
                <a:lnTo>
                  <a:pt x="230053" y="926806"/>
                </a:lnTo>
                <a:lnTo>
                  <a:pt x="246336" y="928974"/>
                </a:lnTo>
                <a:lnTo>
                  <a:pt x="261520" y="932211"/>
                </a:lnTo>
                <a:lnTo>
                  <a:pt x="276718" y="936547"/>
                </a:lnTo>
                <a:lnTo>
                  <a:pt x="290817" y="943037"/>
                </a:lnTo>
                <a:lnTo>
                  <a:pt x="304930" y="951679"/>
                </a:lnTo>
                <a:lnTo>
                  <a:pt x="316860" y="961421"/>
                </a:lnTo>
                <a:lnTo>
                  <a:pt x="306015" y="972232"/>
                </a:lnTo>
                <a:lnTo>
                  <a:pt x="292986" y="972232"/>
                </a:lnTo>
                <a:lnTo>
                  <a:pt x="281056" y="971148"/>
                </a:lnTo>
                <a:lnTo>
                  <a:pt x="270196" y="967911"/>
                </a:lnTo>
                <a:lnTo>
                  <a:pt x="259351" y="964658"/>
                </a:lnTo>
                <a:lnTo>
                  <a:pt x="248505" y="961421"/>
                </a:lnTo>
                <a:lnTo>
                  <a:pt x="237645" y="959253"/>
                </a:lnTo>
                <a:lnTo>
                  <a:pt x="226800" y="958169"/>
                </a:lnTo>
                <a:lnTo>
                  <a:pt x="215940" y="958169"/>
                </a:lnTo>
                <a:lnTo>
                  <a:pt x="218109" y="962505"/>
                </a:lnTo>
                <a:lnTo>
                  <a:pt x="226800" y="967911"/>
                </a:lnTo>
                <a:lnTo>
                  <a:pt x="239814" y="974400"/>
                </a:lnTo>
                <a:lnTo>
                  <a:pt x="256097" y="980890"/>
                </a:lnTo>
                <a:lnTo>
                  <a:pt x="274549" y="986295"/>
                </a:lnTo>
                <a:lnTo>
                  <a:pt x="291901" y="991700"/>
                </a:lnTo>
                <a:lnTo>
                  <a:pt x="308184" y="996022"/>
                </a:lnTo>
                <a:lnTo>
                  <a:pt x="322283" y="998190"/>
                </a:lnTo>
                <a:lnTo>
                  <a:pt x="329890" y="993853"/>
                </a:lnTo>
                <a:lnTo>
                  <a:pt x="334228" y="988448"/>
                </a:lnTo>
                <a:lnTo>
                  <a:pt x="337481" y="981959"/>
                </a:lnTo>
                <a:lnTo>
                  <a:pt x="340735" y="975469"/>
                </a:lnTo>
                <a:lnTo>
                  <a:pt x="339650" y="963574"/>
                </a:lnTo>
                <a:lnTo>
                  <a:pt x="335312" y="953848"/>
                </a:lnTo>
                <a:lnTo>
                  <a:pt x="327720" y="946274"/>
                </a:lnTo>
                <a:lnTo>
                  <a:pt x="319029" y="939784"/>
                </a:lnTo>
                <a:lnTo>
                  <a:pt x="308184" y="934379"/>
                </a:lnTo>
                <a:lnTo>
                  <a:pt x="297324" y="930058"/>
                </a:lnTo>
                <a:lnTo>
                  <a:pt x="286479" y="925721"/>
                </a:lnTo>
                <a:lnTo>
                  <a:pt x="276718" y="921400"/>
                </a:lnTo>
                <a:lnTo>
                  <a:pt x="271280" y="920316"/>
                </a:lnTo>
                <a:lnTo>
                  <a:pt x="266942" y="918163"/>
                </a:lnTo>
                <a:lnTo>
                  <a:pt x="261520" y="917079"/>
                </a:lnTo>
                <a:lnTo>
                  <a:pt x="257181" y="914911"/>
                </a:lnTo>
                <a:lnTo>
                  <a:pt x="251759" y="913827"/>
                </a:lnTo>
                <a:lnTo>
                  <a:pt x="246336" y="911673"/>
                </a:lnTo>
                <a:lnTo>
                  <a:pt x="241983" y="910589"/>
                </a:lnTo>
                <a:lnTo>
                  <a:pt x="236561" y="909505"/>
                </a:lnTo>
                <a:lnTo>
                  <a:pt x="237645" y="905184"/>
                </a:lnTo>
                <a:lnTo>
                  <a:pt x="239814" y="900848"/>
                </a:lnTo>
                <a:lnTo>
                  <a:pt x="243068" y="896526"/>
                </a:lnTo>
                <a:lnTo>
                  <a:pt x="247421" y="893289"/>
                </a:lnTo>
                <a:lnTo>
                  <a:pt x="259351" y="891121"/>
                </a:lnTo>
                <a:lnTo>
                  <a:pt x="279971" y="893289"/>
                </a:lnTo>
                <a:lnTo>
                  <a:pt x="306015" y="899779"/>
                </a:lnTo>
                <a:lnTo>
                  <a:pt x="333143" y="908421"/>
                </a:lnTo>
                <a:lnTo>
                  <a:pt x="360271" y="918163"/>
                </a:lnTo>
                <a:lnTo>
                  <a:pt x="384146" y="926806"/>
                </a:lnTo>
                <a:lnTo>
                  <a:pt x="399329" y="933295"/>
                </a:lnTo>
                <a:lnTo>
                  <a:pt x="405836" y="935463"/>
                </a:lnTo>
                <a:lnTo>
                  <a:pt x="401498" y="937631"/>
                </a:lnTo>
                <a:lnTo>
                  <a:pt x="396075" y="939784"/>
                </a:lnTo>
                <a:lnTo>
                  <a:pt x="389568" y="940869"/>
                </a:lnTo>
                <a:lnTo>
                  <a:pt x="383061" y="940869"/>
                </a:lnTo>
                <a:lnTo>
                  <a:pt x="376539" y="939784"/>
                </a:lnTo>
                <a:lnTo>
                  <a:pt x="370032" y="939784"/>
                </a:lnTo>
                <a:lnTo>
                  <a:pt x="363525" y="938700"/>
                </a:lnTo>
                <a:lnTo>
                  <a:pt x="357018" y="937631"/>
                </a:lnTo>
                <a:lnTo>
                  <a:pt x="357018" y="945190"/>
                </a:lnTo>
                <a:lnTo>
                  <a:pt x="360271" y="947358"/>
                </a:lnTo>
                <a:lnTo>
                  <a:pt x="367863" y="949526"/>
                </a:lnTo>
                <a:lnTo>
                  <a:pt x="401498" y="949526"/>
                </a:lnTo>
                <a:lnTo>
                  <a:pt x="414527" y="947358"/>
                </a:lnTo>
                <a:lnTo>
                  <a:pt x="424288" y="944106"/>
                </a:lnTo>
                <a:lnTo>
                  <a:pt x="432964" y="940869"/>
                </a:lnTo>
                <a:lnTo>
                  <a:pt x="432964" y="935463"/>
                </a:lnTo>
                <a:lnTo>
                  <a:pt x="430795" y="930058"/>
                </a:lnTo>
                <a:lnTo>
                  <a:pt x="427542" y="925721"/>
                </a:lnTo>
                <a:lnTo>
                  <a:pt x="425373" y="921400"/>
                </a:lnTo>
                <a:lnTo>
                  <a:pt x="410189" y="917079"/>
                </a:lnTo>
                <a:lnTo>
                  <a:pt x="389568" y="910589"/>
                </a:lnTo>
                <a:lnTo>
                  <a:pt x="366778" y="904100"/>
                </a:lnTo>
                <a:lnTo>
                  <a:pt x="343988" y="895442"/>
                </a:lnTo>
                <a:lnTo>
                  <a:pt x="321198" y="887869"/>
                </a:lnTo>
                <a:lnTo>
                  <a:pt x="302761" y="879226"/>
                </a:lnTo>
                <a:lnTo>
                  <a:pt x="288648" y="871652"/>
                </a:lnTo>
                <a:lnTo>
                  <a:pt x="282141" y="865163"/>
                </a:lnTo>
                <a:lnTo>
                  <a:pt x="284310" y="858674"/>
                </a:lnTo>
                <a:lnTo>
                  <a:pt x="290817" y="854352"/>
                </a:lnTo>
                <a:lnTo>
                  <a:pt x="297324" y="852184"/>
                </a:lnTo>
                <a:lnTo>
                  <a:pt x="306015" y="853268"/>
                </a:lnTo>
                <a:lnTo>
                  <a:pt x="315776" y="857589"/>
                </a:lnTo>
                <a:lnTo>
                  <a:pt x="325536" y="861926"/>
                </a:lnTo>
                <a:lnTo>
                  <a:pt x="335312" y="866247"/>
                </a:lnTo>
                <a:lnTo>
                  <a:pt x="346157" y="868415"/>
                </a:lnTo>
                <a:lnTo>
                  <a:pt x="355933" y="871652"/>
                </a:lnTo>
                <a:lnTo>
                  <a:pt x="366778" y="874905"/>
                </a:lnTo>
                <a:lnTo>
                  <a:pt x="376539" y="878142"/>
                </a:lnTo>
                <a:lnTo>
                  <a:pt x="387399" y="881394"/>
                </a:lnTo>
                <a:lnTo>
                  <a:pt x="394991" y="886800"/>
                </a:lnTo>
                <a:lnTo>
                  <a:pt x="400413" y="893289"/>
                </a:lnTo>
                <a:lnTo>
                  <a:pt x="403667" y="898694"/>
                </a:lnTo>
                <a:lnTo>
                  <a:pt x="405836" y="904100"/>
                </a:lnTo>
                <a:lnTo>
                  <a:pt x="408020" y="909505"/>
                </a:lnTo>
                <a:lnTo>
                  <a:pt x="410189" y="911673"/>
                </a:lnTo>
                <a:lnTo>
                  <a:pt x="414527" y="912758"/>
                </a:lnTo>
                <a:lnTo>
                  <a:pt x="419950" y="910589"/>
                </a:lnTo>
                <a:lnTo>
                  <a:pt x="422119" y="905184"/>
                </a:lnTo>
                <a:lnTo>
                  <a:pt x="422119" y="897610"/>
                </a:lnTo>
                <a:lnTo>
                  <a:pt x="424288" y="893289"/>
                </a:lnTo>
                <a:lnTo>
                  <a:pt x="415612" y="884631"/>
                </a:lnTo>
                <a:lnTo>
                  <a:pt x="405836" y="877058"/>
                </a:lnTo>
                <a:lnTo>
                  <a:pt x="394991" y="870568"/>
                </a:lnTo>
                <a:lnTo>
                  <a:pt x="383061" y="865163"/>
                </a:lnTo>
                <a:lnTo>
                  <a:pt x="371116" y="860842"/>
                </a:lnTo>
                <a:lnTo>
                  <a:pt x="359187" y="856520"/>
                </a:lnTo>
                <a:lnTo>
                  <a:pt x="347242" y="852184"/>
                </a:lnTo>
                <a:lnTo>
                  <a:pt x="335312" y="847863"/>
                </a:lnTo>
                <a:lnTo>
                  <a:pt x="340735" y="839205"/>
                </a:lnTo>
                <a:lnTo>
                  <a:pt x="348326" y="821905"/>
                </a:lnTo>
                <a:lnTo>
                  <a:pt x="359187" y="799199"/>
                </a:lnTo>
                <a:lnTo>
                  <a:pt x="370032" y="774325"/>
                </a:lnTo>
                <a:lnTo>
                  <a:pt x="379793" y="749452"/>
                </a:lnTo>
                <a:lnTo>
                  <a:pt x="388484" y="727815"/>
                </a:lnTo>
                <a:lnTo>
                  <a:pt x="394991" y="712683"/>
                </a:lnTo>
                <a:lnTo>
                  <a:pt x="397160" y="707277"/>
                </a:lnTo>
                <a:lnTo>
                  <a:pt x="402583" y="706193"/>
                </a:lnTo>
                <a:lnTo>
                  <a:pt x="416696" y="706193"/>
                </a:lnTo>
                <a:lnTo>
                  <a:pt x="421034" y="708346"/>
                </a:lnTo>
                <a:lnTo>
                  <a:pt x="392822" y="790542"/>
                </a:lnTo>
                <a:lnTo>
                  <a:pt x="397160" y="794863"/>
                </a:lnTo>
                <a:lnTo>
                  <a:pt x="401498" y="798115"/>
                </a:lnTo>
                <a:lnTo>
                  <a:pt x="391737" y="808926"/>
                </a:lnTo>
                <a:lnTo>
                  <a:pt x="384146" y="819737"/>
                </a:lnTo>
                <a:lnTo>
                  <a:pt x="378708" y="832716"/>
                </a:lnTo>
                <a:lnTo>
                  <a:pt x="374370" y="845695"/>
                </a:lnTo>
                <a:lnTo>
                  <a:pt x="375454" y="848947"/>
                </a:lnTo>
                <a:lnTo>
                  <a:pt x="376539" y="853268"/>
                </a:lnTo>
                <a:lnTo>
                  <a:pt x="378708" y="856520"/>
                </a:lnTo>
                <a:lnTo>
                  <a:pt x="383061" y="855436"/>
                </a:lnTo>
                <a:lnTo>
                  <a:pt x="388484" y="844610"/>
                </a:lnTo>
                <a:lnTo>
                  <a:pt x="396075" y="832716"/>
                </a:lnTo>
                <a:lnTo>
                  <a:pt x="404752" y="822989"/>
                </a:lnTo>
                <a:lnTo>
                  <a:pt x="414527" y="814331"/>
                </a:lnTo>
                <a:lnTo>
                  <a:pt x="416696" y="826226"/>
                </a:lnTo>
                <a:lnTo>
                  <a:pt x="416696" y="840289"/>
                </a:lnTo>
                <a:lnTo>
                  <a:pt x="418865" y="853268"/>
                </a:lnTo>
                <a:lnTo>
                  <a:pt x="422119" y="856520"/>
                </a:lnTo>
                <a:lnTo>
                  <a:pt x="428626" y="842457"/>
                </a:lnTo>
                <a:lnTo>
                  <a:pt x="431880" y="827310"/>
                </a:lnTo>
                <a:lnTo>
                  <a:pt x="432964" y="812178"/>
                </a:lnTo>
                <a:lnTo>
                  <a:pt x="432964" y="797031"/>
                </a:lnTo>
                <a:lnTo>
                  <a:pt x="404752" y="794863"/>
                </a:lnTo>
                <a:lnTo>
                  <a:pt x="413443" y="773241"/>
                </a:lnTo>
                <a:lnTo>
                  <a:pt x="423203" y="750536"/>
                </a:lnTo>
                <a:lnTo>
                  <a:pt x="429711" y="727815"/>
                </a:lnTo>
                <a:lnTo>
                  <a:pt x="434049" y="702941"/>
                </a:lnTo>
                <a:lnTo>
                  <a:pt x="432964" y="697536"/>
                </a:lnTo>
                <a:lnTo>
                  <a:pt x="430795" y="692130"/>
                </a:lnTo>
                <a:lnTo>
                  <a:pt x="428626" y="687809"/>
                </a:lnTo>
                <a:lnTo>
                  <a:pt x="425373" y="683473"/>
                </a:lnTo>
                <a:lnTo>
                  <a:pt x="414527" y="681320"/>
                </a:lnTo>
                <a:lnTo>
                  <a:pt x="405836" y="683473"/>
                </a:lnTo>
                <a:lnTo>
                  <a:pt x="398244" y="687809"/>
                </a:lnTo>
                <a:lnTo>
                  <a:pt x="391737" y="695368"/>
                </a:lnTo>
                <a:lnTo>
                  <a:pt x="387399" y="702941"/>
                </a:lnTo>
                <a:lnTo>
                  <a:pt x="383061" y="711599"/>
                </a:lnTo>
                <a:lnTo>
                  <a:pt x="379793" y="718088"/>
                </a:lnTo>
                <a:lnTo>
                  <a:pt x="377623" y="722410"/>
                </a:lnTo>
                <a:lnTo>
                  <a:pt x="324452" y="831647"/>
                </a:lnTo>
                <a:lnTo>
                  <a:pt x="24959" y="831647"/>
                </a:lnTo>
                <a:lnTo>
                  <a:pt x="24959" y="19423"/>
                </a:lnTo>
                <a:lnTo>
                  <a:pt x="651088" y="19423"/>
                </a:lnTo>
                <a:lnTo>
                  <a:pt x="651088" y="193630"/>
                </a:lnTo>
                <a:lnTo>
                  <a:pt x="638059" y="214107"/>
                </a:lnTo>
                <a:lnTo>
                  <a:pt x="628298" y="234735"/>
                </a:lnTo>
                <a:lnTo>
                  <a:pt x="620692" y="253104"/>
                </a:lnTo>
                <a:lnTo>
                  <a:pt x="615269" y="271474"/>
                </a:lnTo>
                <a:lnTo>
                  <a:pt x="613100" y="289843"/>
                </a:lnTo>
                <a:lnTo>
                  <a:pt x="613100" y="308212"/>
                </a:lnTo>
                <a:lnTo>
                  <a:pt x="616354" y="326581"/>
                </a:lnTo>
                <a:lnTo>
                  <a:pt x="622861" y="346005"/>
                </a:lnTo>
                <a:lnTo>
                  <a:pt x="626129" y="353623"/>
                </a:lnTo>
                <a:lnTo>
                  <a:pt x="630467" y="361197"/>
                </a:lnTo>
                <a:lnTo>
                  <a:pt x="636974" y="366602"/>
                </a:lnTo>
                <a:lnTo>
                  <a:pt x="642397" y="372008"/>
                </a:lnTo>
                <a:lnTo>
                  <a:pt x="649989" y="376344"/>
                </a:lnTo>
                <a:lnTo>
                  <a:pt x="656511" y="380665"/>
                </a:lnTo>
                <a:lnTo>
                  <a:pt x="664103" y="383903"/>
                </a:lnTo>
                <a:lnTo>
                  <a:pt x="671694" y="386071"/>
                </a:lnTo>
                <a:lnTo>
                  <a:pt x="670610" y="383903"/>
                </a:lnTo>
                <a:lnTo>
                  <a:pt x="664103" y="376344"/>
                </a:lnTo>
                <a:lnTo>
                  <a:pt x="655426" y="363365"/>
                </a:lnTo>
                <a:lnTo>
                  <a:pt x="645651" y="346005"/>
                </a:lnTo>
                <a:lnTo>
                  <a:pt x="638059" y="325527"/>
                </a:lnTo>
                <a:lnTo>
                  <a:pt x="632636" y="300684"/>
                </a:lnTo>
                <a:lnTo>
                  <a:pt x="634805" y="273581"/>
                </a:lnTo>
                <a:lnTo>
                  <a:pt x="643482" y="243317"/>
                </a:lnTo>
                <a:lnTo>
                  <a:pt x="652173" y="224948"/>
                </a:lnTo>
                <a:lnTo>
                  <a:pt x="667356" y="205525"/>
                </a:lnTo>
                <a:lnTo>
                  <a:pt x="684724" y="183843"/>
                </a:lnTo>
                <a:lnTo>
                  <a:pt x="705344" y="164420"/>
                </a:lnTo>
                <a:lnTo>
                  <a:pt x="723781" y="147104"/>
                </a:lnTo>
                <a:lnTo>
                  <a:pt x="742233" y="132951"/>
                </a:lnTo>
                <a:lnTo>
                  <a:pt x="755247" y="124369"/>
                </a:lnTo>
                <a:lnTo>
                  <a:pt x="762854" y="122261"/>
                </a:lnTo>
                <a:lnTo>
                  <a:pt x="760685" y="122261"/>
                </a:lnTo>
                <a:lnTo>
                  <a:pt x="755247" y="121056"/>
                </a:lnTo>
                <a:lnTo>
                  <a:pt x="746571" y="121056"/>
                </a:lnTo>
                <a:lnTo>
                  <a:pt x="735726" y="122261"/>
                </a:lnTo>
                <a:lnTo>
                  <a:pt x="721612" y="127531"/>
                </a:lnTo>
                <a:lnTo>
                  <a:pt x="706429" y="135210"/>
                </a:lnTo>
                <a:lnTo>
                  <a:pt x="689062" y="148158"/>
                </a:lnTo>
                <a:lnTo>
                  <a:pt x="670610" y="167582"/>
                </a:lnTo>
                <a:lnTo>
                  <a:pt x="669525" y="141684"/>
                </a:lnTo>
                <a:lnTo>
                  <a:pt x="669525" y="0"/>
                </a:lnTo>
                <a:lnTo>
                  <a:pt x="0" y="0"/>
                </a:lnTo>
                <a:lnTo>
                  <a:pt x="0" y="855436"/>
                </a:lnTo>
                <a:lnTo>
                  <a:pt x="270196" y="855436"/>
                </a:lnTo>
                <a:lnTo>
                  <a:pt x="268027" y="859758"/>
                </a:lnTo>
                <a:lnTo>
                  <a:pt x="266942" y="862995"/>
                </a:lnTo>
                <a:lnTo>
                  <a:pt x="265858" y="867331"/>
                </a:lnTo>
                <a:lnTo>
                  <a:pt x="266942" y="871652"/>
                </a:lnTo>
                <a:lnTo>
                  <a:pt x="260435" y="871652"/>
                </a:lnTo>
                <a:lnTo>
                  <a:pt x="253928" y="870568"/>
                </a:lnTo>
                <a:lnTo>
                  <a:pt x="247421" y="871652"/>
                </a:lnTo>
                <a:lnTo>
                  <a:pt x="241983" y="872737"/>
                </a:lnTo>
                <a:lnTo>
                  <a:pt x="234391" y="875974"/>
                </a:lnTo>
                <a:lnTo>
                  <a:pt x="227884" y="880310"/>
                </a:lnTo>
                <a:lnTo>
                  <a:pt x="223546" y="885716"/>
                </a:lnTo>
                <a:lnTo>
                  <a:pt x="219193" y="892205"/>
                </a:lnTo>
                <a:lnTo>
                  <a:pt x="219193" y="901932"/>
                </a:lnTo>
                <a:lnTo>
                  <a:pt x="214855" y="907337"/>
                </a:lnTo>
                <a:lnTo>
                  <a:pt x="208348" y="910589"/>
                </a:lnTo>
                <a:lnTo>
                  <a:pt x="200756" y="911673"/>
                </a:lnTo>
                <a:lnTo>
                  <a:pt x="193165" y="913827"/>
                </a:lnTo>
                <a:lnTo>
                  <a:pt x="185558" y="917079"/>
                </a:lnTo>
                <a:lnTo>
                  <a:pt x="179051" y="922484"/>
                </a:lnTo>
                <a:lnTo>
                  <a:pt x="175797" y="932211"/>
                </a:lnTo>
                <a:lnTo>
                  <a:pt x="175797" y="938700"/>
                </a:lnTo>
                <a:lnTo>
                  <a:pt x="176882" y="9441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6" name="object 96"/>
          <p:cNvSpPr/>
          <p:nvPr/>
        </p:nvSpPr>
        <p:spPr>
          <a:xfrm>
            <a:off x="7673722" y="5223995"/>
            <a:ext cx="141062" cy="19453"/>
          </a:xfrm>
          <a:custGeom>
            <a:avLst/>
            <a:gdLst/>
            <a:ahLst/>
            <a:cxnLst/>
            <a:rect l="l" t="t" r="r" b="b"/>
            <a:pathLst>
              <a:path w="141062" h="19453">
                <a:moveTo>
                  <a:pt x="141062" y="0"/>
                </a:moveTo>
                <a:lnTo>
                  <a:pt x="9760" y="0"/>
                </a:lnTo>
                <a:lnTo>
                  <a:pt x="0" y="19453"/>
                </a:lnTo>
                <a:lnTo>
                  <a:pt x="132386" y="19453"/>
                </a:lnTo>
                <a:lnTo>
                  <a:pt x="1410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7" name="object 97"/>
          <p:cNvSpPr/>
          <p:nvPr/>
        </p:nvSpPr>
        <p:spPr>
          <a:xfrm>
            <a:off x="7884239" y="4782741"/>
            <a:ext cx="18436" cy="355807"/>
          </a:xfrm>
          <a:custGeom>
            <a:avLst/>
            <a:gdLst/>
            <a:ahLst/>
            <a:cxnLst/>
            <a:rect l="l" t="t" r="r" b="b"/>
            <a:pathLst>
              <a:path w="18436" h="355807">
                <a:moveTo>
                  <a:pt x="18436" y="343912"/>
                </a:moveTo>
                <a:lnTo>
                  <a:pt x="18436" y="8657"/>
                </a:lnTo>
                <a:lnTo>
                  <a:pt x="0" y="0"/>
                </a:lnTo>
                <a:lnTo>
                  <a:pt x="0" y="355807"/>
                </a:lnTo>
                <a:lnTo>
                  <a:pt x="18436" y="3439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8" name="object 98"/>
          <p:cNvSpPr/>
          <p:nvPr/>
        </p:nvSpPr>
        <p:spPr>
          <a:xfrm>
            <a:off x="7280900" y="4437820"/>
            <a:ext cx="43410" cy="45320"/>
          </a:xfrm>
          <a:custGeom>
            <a:avLst/>
            <a:gdLst/>
            <a:ahLst/>
            <a:cxnLst/>
            <a:rect l="l" t="t" r="r" b="b"/>
            <a:pathLst>
              <a:path w="43410" h="45320">
                <a:moveTo>
                  <a:pt x="31466" y="9636"/>
                </a:moveTo>
                <a:lnTo>
                  <a:pt x="34719" y="9636"/>
                </a:lnTo>
                <a:lnTo>
                  <a:pt x="37988" y="10690"/>
                </a:lnTo>
                <a:lnTo>
                  <a:pt x="41241" y="12948"/>
                </a:lnTo>
                <a:lnTo>
                  <a:pt x="43410" y="14002"/>
                </a:lnTo>
                <a:lnTo>
                  <a:pt x="40157" y="8582"/>
                </a:lnTo>
                <a:lnTo>
                  <a:pt x="34719" y="3161"/>
                </a:lnTo>
                <a:lnTo>
                  <a:pt x="29297" y="1053"/>
                </a:lnTo>
                <a:lnTo>
                  <a:pt x="22789" y="0"/>
                </a:lnTo>
                <a:lnTo>
                  <a:pt x="14113" y="2107"/>
                </a:lnTo>
                <a:lnTo>
                  <a:pt x="6507" y="6474"/>
                </a:lnTo>
                <a:lnTo>
                  <a:pt x="2169" y="14002"/>
                </a:lnTo>
                <a:lnTo>
                  <a:pt x="0" y="22585"/>
                </a:lnTo>
                <a:lnTo>
                  <a:pt x="2169" y="31318"/>
                </a:lnTo>
                <a:lnTo>
                  <a:pt x="6507" y="38846"/>
                </a:lnTo>
                <a:lnTo>
                  <a:pt x="14113" y="43213"/>
                </a:lnTo>
                <a:lnTo>
                  <a:pt x="22789" y="45320"/>
                </a:lnTo>
                <a:lnTo>
                  <a:pt x="22789" y="43213"/>
                </a:lnTo>
                <a:lnTo>
                  <a:pt x="19536" y="38846"/>
                </a:lnTo>
                <a:lnTo>
                  <a:pt x="15198" y="32372"/>
                </a:lnTo>
                <a:lnTo>
                  <a:pt x="13029" y="25897"/>
                </a:lnTo>
                <a:lnTo>
                  <a:pt x="14113" y="19423"/>
                </a:lnTo>
                <a:lnTo>
                  <a:pt x="18451" y="14002"/>
                </a:lnTo>
                <a:lnTo>
                  <a:pt x="24959" y="10690"/>
                </a:lnTo>
                <a:lnTo>
                  <a:pt x="31466" y="96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9" name="object 99"/>
          <p:cNvSpPr/>
          <p:nvPr/>
        </p:nvSpPr>
        <p:spPr>
          <a:xfrm>
            <a:off x="7283069" y="5154779"/>
            <a:ext cx="43410" cy="45411"/>
          </a:xfrm>
          <a:custGeom>
            <a:avLst/>
            <a:gdLst/>
            <a:ahLst/>
            <a:cxnLst/>
            <a:rect l="l" t="t" r="r" b="b"/>
            <a:pathLst>
              <a:path w="43410" h="45411">
                <a:moveTo>
                  <a:pt x="31466" y="9726"/>
                </a:moveTo>
                <a:lnTo>
                  <a:pt x="34719" y="9726"/>
                </a:lnTo>
                <a:lnTo>
                  <a:pt x="37988" y="10810"/>
                </a:lnTo>
                <a:lnTo>
                  <a:pt x="41241" y="12978"/>
                </a:lnTo>
                <a:lnTo>
                  <a:pt x="43410" y="14047"/>
                </a:lnTo>
                <a:lnTo>
                  <a:pt x="40157" y="8642"/>
                </a:lnTo>
                <a:lnTo>
                  <a:pt x="34719" y="3237"/>
                </a:lnTo>
                <a:lnTo>
                  <a:pt x="29297" y="1069"/>
                </a:lnTo>
                <a:lnTo>
                  <a:pt x="22789" y="0"/>
                </a:lnTo>
                <a:lnTo>
                  <a:pt x="14113" y="2153"/>
                </a:lnTo>
                <a:lnTo>
                  <a:pt x="6507" y="6489"/>
                </a:lnTo>
                <a:lnTo>
                  <a:pt x="2169" y="14047"/>
                </a:lnTo>
                <a:lnTo>
                  <a:pt x="0" y="22705"/>
                </a:lnTo>
                <a:lnTo>
                  <a:pt x="2169" y="31363"/>
                </a:lnTo>
                <a:lnTo>
                  <a:pt x="6507" y="38921"/>
                </a:lnTo>
                <a:lnTo>
                  <a:pt x="14113" y="43258"/>
                </a:lnTo>
                <a:lnTo>
                  <a:pt x="22789" y="45411"/>
                </a:lnTo>
                <a:lnTo>
                  <a:pt x="22789" y="43258"/>
                </a:lnTo>
                <a:lnTo>
                  <a:pt x="19536" y="38921"/>
                </a:lnTo>
                <a:lnTo>
                  <a:pt x="15198" y="32432"/>
                </a:lnTo>
                <a:lnTo>
                  <a:pt x="13029" y="25942"/>
                </a:lnTo>
                <a:lnTo>
                  <a:pt x="14113" y="19468"/>
                </a:lnTo>
                <a:lnTo>
                  <a:pt x="18451" y="14047"/>
                </a:lnTo>
                <a:lnTo>
                  <a:pt x="23874" y="10810"/>
                </a:lnTo>
                <a:lnTo>
                  <a:pt x="31466" y="97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0" name="object 100"/>
          <p:cNvSpPr/>
          <p:nvPr/>
        </p:nvSpPr>
        <p:spPr>
          <a:xfrm>
            <a:off x="7811531" y="4435561"/>
            <a:ext cx="43395" cy="45471"/>
          </a:xfrm>
          <a:custGeom>
            <a:avLst/>
            <a:gdLst/>
            <a:ahLst/>
            <a:cxnLst/>
            <a:rect l="l" t="t" r="r" b="b"/>
            <a:pathLst>
              <a:path w="43395" h="45471">
                <a:moveTo>
                  <a:pt x="31466" y="9786"/>
                </a:moveTo>
                <a:lnTo>
                  <a:pt x="34719" y="9786"/>
                </a:lnTo>
                <a:lnTo>
                  <a:pt x="37973" y="10840"/>
                </a:lnTo>
                <a:lnTo>
                  <a:pt x="41226" y="12948"/>
                </a:lnTo>
                <a:lnTo>
                  <a:pt x="43395" y="14153"/>
                </a:lnTo>
                <a:lnTo>
                  <a:pt x="40142" y="8732"/>
                </a:lnTo>
                <a:lnTo>
                  <a:pt x="34719" y="3312"/>
                </a:lnTo>
                <a:lnTo>
                  <a:pt x="29297" y="1053"/>
                </a:lnTo>
                <a:lnTo>
                  <a:pt x="22789" y="0"/>
                </a:lnTo>
                <a:lnTo>
                  <a:pt x="14098" y="2258"/>
                </a:lnTo>
                <a:lnTo>
                  <a:pt x="6507" y="6474"/>
                </a:lnTo>
                <a:lnTo>
                  <a:pt x="2169" y="14153"/>
                </a:lnTo>
                <a:lnTo>
                  <a:pt x="0" y="22735"/>
                </a:lnTo>
                <a:lnTo>
                  <a:pt x="2169" y="31468"/>
                </a:lnTo>
                <a:lnTo>
                  <a:pt x="6507" y="38997"/>
                </a:lnTo>
                <a:lnTo>
                  <a:pt x="14098" y="43363"/>
                </a:lnTo>
                <a:lnTo>
                  <a:pt x="22789" y="45471"/>
                </a:lnTo>
                <a:lnTo>
                  <a:pt x="23874" y="43363"/>
                </a:lnTo>
                <a:lnTo>
                  <a:pt x="19536" y="38997"/>
                </a:lnTo>
                <a:lnTo>
                  <a:pt x="15183" y="32522"/>
                </a:lnTo>
                <a:lnTo>
                  <a:pt x="13014" y="26048"/>
                </a:lnTo>
                <a:lnTo>
                  <a:pt x="14098" y="19573"/>
                </a:lnTo>
                <a:lnTo>
                  <a:pt x="18451" y="14153"/>
                </a:lnTo>
                <a:lnTo>
                  <a:pt x="24959" y="10840"/>
                </a:lnTo>
                <a:lnTo>
                  <a:pt x="31466" y="97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1" name="object 101"/>
          <p:cNvSpPr/>
          <p:nvPr/>
        </p:nvSpPr>
        <p:spPr>
          <a:xfrm>
            <a:off x="7010705" y="5776625"/>
            <a:ext cx="554504" cy="88684"/>
          </a:xfrm>
          <a:custGeom>
            <a:avLst/>
            <a:gdLst/>
            <a:ahLst/>
            <a:cxnLst/>
            <a:rect l="l" t="t" r="r" b="b"/>
            <a:pathLst>
              <a:path w="554504" h="88684">
                <a:moveTo>
                  <a:pt x="1084" y="83264"/>
                </a:moveTo>
                <a:lnTo>
                  <a:pt x="3255" y="86516"/>
                </a:lnTo>
                <a:lnTo>
                  <a:pt x="4341" y="88684"/>
                </a:lnTo>
                <a:lnTo>
                  <a:pt x="8680" y="82195"/>
                </a:lnTo>
                <a:lnTo>
                  <a:pt x="15192" y="74621"/>
                </a:lnTo>
                <a:lnTo>
                  <a:pt x="23873" y="68132"/>
                </a:lnTo>
                <a:lnTo>
                  <a:pt x="34724" y="62726"/>
                </a:lnTo>
                <a:lnTo>
                  <a:pt x="46659" y="56237"/>
                </a:lnTo>
                <a:lnTo>
                  <a:pt x="60766" y="50831"/>
                </a:lnTo>
                <a:lnTo>
                  <a:pt x="77044" y="45411"/>
                </a:lnTo>
                <a:lnTo>
                  <a:pt x="95496" y="41089"/>
                </a:lnTo>
                <a:lnTo>
                  <a:pt x="113933" y="36768"/>
                </a:lnTo>
                <a:lnTo>
                  <a:pt x="134554" y="32447"/>
                </a:lnTo>
                <a:lnTo>
                  <a:pt x="156259" y="29195"/>
                </a:lnTo>
                <a:lnTo>
                  <a:pt x="179049" y="27026"/>
                </a:lnTo>
                <a:lnTo>
                  <a:pt x="202924" y="24873"/>
                </a:lnTo>
                <a:lnTo>
                  <a:pt x="227883" y="22705"/>
                </a:lnTo>
                <a:lnTo>
                  <a:pt x="253926" y="21621"/>
                </a:lnTo>
                <a:lnTo>
                  <a:pt x="304914" y="21621"/>
                </a:lnTo>
                <a:lnTo>
                  <a:pt x="329873" y="22705"/>
                </a:lnTo>
                <a:lnTo>
                  <a:pt x="353747" y="24873"/>
                </a:lnTo>
                <a:lnTo>
                  <a:pt x="377622" y="27026"/>
                </a:lnTo>
                <a:lnTo>
                  <a:pt x="399327" y="29195"/>
                </a:lnTo>
                <a:lnTo>
                  <a:pt x="421033" y="32447"/>
                </a:lnTo>
                <a:lnTo>
                  <a:pt x="440554" y="35684"/>
                </a:lnTo>
                <a:lnTo>
                  <a:pt x="459006" y="40005"/>
                </a:lnTo>
                <a:lnTo>
                  <a:pt x="476374" y="44342"/>
                </a:lnTo>
                <a:lnTo>
                  <a:pt x="492641" y="49747"/>
                </a:lnTo>
                <a:lnTo>
                  <a:pt x="506755" y="55153"/>
                </a:lnTo>
                <a:lnTo>
                  <a:pt x="519769" y="60558"/>
                </a:lnTo>
                <a:lnTo>
                  <a:pt x="530630" y="65963"/>
                </a:lnTo>
                <a:lnTo>
                  <a:pt x="540390" y="72453"/>
                </a:lnTo>
                <a:lnTo>
                  <a:pt x="546898" y="78942"/>
                </a:lnTo>
                <a:lnTo>
                  <a:pt x="552335" y="85432"/>
                </a:lnTo>
                <a:lnTo>
                  <a:pt x="553420" y="83264"/>
                </a:lnTo>
                <a:lnTo>
                  <a:pt x="554504" y="80026"/>
                </a:lnTo>
                <a:lnTo>
                  <a:pt x="554504" y="75705"/>
                </a:lnTo>
                <a:lnTo>
                  <a:pt x="553420" y="68132"/>
                </a:lnTo>
                <a:lnTo>
                  <a:pt x="549067" y="60558"/>
                </a:lnTo>
                <a:lnTo>
                  <a:pt x="542559" y="52984"/>
                </a:lnTo>
                <a:lnTo>
                  <a:pt x="532799" y="46495"/>
                </a:lnTo>
                <a:lnTo>
                  <a:pt x="520854" y="38936"/>
                </a:lnTo>
                <a:lnTo>
                  <a:pt x="506755" y="33516"/>
                </a:lnTo>
                <a:lnTo>
                  <a:pt x="491557" y="27026"/>
                </a:lnTo>
                <a:lnTo>
                  <a:pt x="473120" y="21621"/>
                </a:lnTo>
                <a:lnTo>
                  <a:pt x="453584" y="17300"/>
                </a:lnTo>
                <a:lnTo>
                  <a:pt x="432963" y="12978"/>
                </a:lnTo>
                <a:lnTo>
                  <a:pt x="410173" y="8642"/>
                </a:lnTo>
                <a:lnTo>
                  <a:pt x="385214" y="5405"/>
                </a:lnTo>
                <a:lnTo>
                  <a:pt x="360255" y="3237"/>
                </a:lnTo>
                <a:lnTo>
                  <a:pt x="333127" y="1084"/>
                </a:lnTo>
                <a:lnTo>
                  <a:pt x="305998" y="0"/>
                </a:lnTo>
                <a:lnTo>
                  <a:pt x="249573" y="0"/>
                </a:lnTo>
                <a:lnTo>
                  <a:pt x="222445" y="1084"/>
                </a:lnTo>
                <a:lnTo>
                  <a:pt x="195317" y="3237"/>
                </a:lnTo>
                <a:lnTo>
                  <a:pt x="170358" y="5405"/>
                </a:lnTo>
                <a:lnTo>
                  <a:pt x="145399" y="8642"/>
                </a:lnTo>
                <a:lnTo>
                  <a:pt x="122624" y="12978"/>
                </a:lnTo>
                <a:lnTo>
                  <a:pt x="100919" y="17300"/>
                </a:lnTo>
                <a:lnTo>
                  <a:pt x="81382" y="21621"/>
                </a:lnTo>
                <a:lnTo>
                  <a:pt x="64022" y="27026"/>
                </a:lnTo>
                <a:lnTo>
                  <a:pt x="47746" y="33516"/>
                </a:lnTo>
                <a:lnTo>
                  <a:pt x="33638" y="38936"/>
                </a:lnTo>
                <a:lnTo>
                  <a:pt x="21702" y="46495"/>
                </a:lnTo>
                <a:lnTo>
                  <a:pt x="13021" y="52984"/>
                </a:lnTo>
                <a:lnTo>
                  <a:pt x="5425" y="60558"/>
                </a:lnTo>
                <a:lnTo>
                  <a:pt x="1084" y="68132"/>
                </a:lnTo>
                <a:lnTo>
                  <a:pt x="0" y="75705"/>
                </a:lnTo>
                <a:lnTo>
                  <a:pt x="0" y="80026"/>
                </a:lnTo>
                <a:lnTo>
                  <a:pt x="1084" y="832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2" name="object 102"/>
          <p:cNvSpPr/>
          <p:nvPr/>
        </p:nvSpPr>
        <p:spPr>
          <a:xfrm>
            <a:off x="7042174" y="5854484"/>
            <a:ext cx="486131" cy="68132"/>
          </a:xfrm>
          <a:custGeom>
            <a:avLst/>
            <a:gdLst/>
            <a:ahLst/>
            <a:cxnLst/>
            <a:rect l="l" t="t" r="r" b="b"/>
            <a:pathLst>
              <a:path w="486131" h="68132">
                <a:moveTo>
                  <a:pt x="1084" y="4336"/>
                </a:moveTo>
                <a:lnTo>
                  <a:pt x="0" y="8657"/>
                </a:lnTo>
                <a:lnTo>
                  <a:pt x="1084" y="15147"/>
                </a:lnTo>
                <a:lnTo>
                  <a:pt x="5425" y="20552"/>
                </a:lnTo>
                <a:lnTo>
                  <a:pt x="10851" y="27042"/>
                </a:lnTo>
                <a:lnTo>
                  <a:pt x="19531" y="32447"/>
                </a:lnTo>
                <a:lnTo>
                  <a:pt x="29297" y="36768"/>
                </a:lnTo>
                <a:lnTo>
                  <a:pt x="41234" y="42174"/>
                </a:lnTo>
                <a:lnTo>
                  <a:pt x="55336" y="46510"/>
                </a:lnTo>
                <a:lnTo>
                  <a:pt x="71619" y="50831"/>
                </a:lnTo>
                <a:lnTo>
                  <a:pt x="87901" y="55153"/>
                </a:lnTo>
                <a:lnTo>
                  <a:pt x="107423" y="58405"/>
                </a:lnTo>
                <a:lnTo>
                  <a:pt x="126959" y="60573"/>
                </a:lnTo>
                <a:lnTo>
                  <a:pt x="148665" y="63810"/>
                </a:lnTo>
                <a:lnTo>
                  <a:pt x="170370" y="65978"/>
                </a:lnTo>
                <a:lnTo>
                  <a:pt x="194230" y="67047"/>
                </a:lnTo>
                <a:lnTo>
                  <a:pt x="218104" y="68132"/>
                </a:lnTo>
                <a:lnTo>
                  <a:pt x="268022" y="68132"/>
                </a:lnTo>
                <a:lnTo>
                  <a:pt x="291897" y="67047"/>
                </a:lnTo>
                <a:lnTo>
                  <a:pt x="315771" y="65978"/>
                </a:lnTo>
                <a:lnTo>
                  <a:pt x="337477" y="63810"/>
                </a:lnTo>
                <a:lnTo>
                  <a:pt x="359182" y="60573"/>
                </a:lnTo>
                <a:lnTo>
                  <a:pt x="378703" y="58405"/>
                </a:lnTo>
                <a:lnTo>
                  <a:pt x="398240" y="55153"/>
                </a:lnTo>
                <a:lnTo>
                  <a:pt x="415607" y="50831"/>
                </a:lnTo>
                <a:lnTo>
                  <a:pt x="430791" y="46510"/>
                </a:lnTo>
                <a:lnTo>
                  <a:pt x="444904" y="42174"/>
                </a:lnTo>
                <a:lnTo>
                  <a:pt x="456834" y="36768"/>
                </a:lnTo>
                <a:lnTo>
                  <a:pt x="466610" y="32447"/>
                </a:lnTo>
                <a:lnTo>
                  <a:pt x="475286" y="27042"/>
                </a:lnTo>
                <a:lnTo>
                  <a:pt x="480709" y="20552"/>
                </a:lnTo>
                <a:lnTo>
                  <a:pt x="485047" y="15147"/>
                </a:lnTo>
                <a:lnTo>
                  <a:pt x="486131" y="8657"/>
                </a:lnTo>
                <a:lnTo>
                  <a:pt x="485047" y="4336"/>
                </a:lnTo>
                <a:lnTo>
                  <a:pt x="483962" y="0"/>
                </a:lnTo>
                <a:lnTo>
                  <a:pt x="479624" y="5405"/>
                </a:lnTo>
                <a:lnTo>
                  <a:pt x="474202" y="10825"/>
                </a:lnTo>
                <a:lnTo>
                  <a:pt x="466610" y="15147"/>
                </a:lnTo>
                <a:lnTo>
                  <a:pt x="456834" y="20552"/>
                </a:lnTo>
                <a:lnTo>
                  <a:pt x="445989" y="24873"/>
                </a:lnTo>
                <a:lnTo>
                  <a:pt x="432960" y="29210"/>
                </a:lnTo>
                <a:lnTo>
                  <a:pt x="418861" y="33531"/>
                </a:lnTo>
                <a:lnTo>
                  <a:pt x="403663" y="36768"/>
                </a:lnTo>
                <a:lnTo>
                  <a:pt x="386310" y="40020"/>
                </a:lnTo>
                <a:lnTo>
                  <a:pt x="368943" y="43258"/>
                </a:lnTo>
                <a:lnTo>
                  <a:pt x="350491" y="45426"/>
                </a:lnTo>
                <a:lnTo>
                  <a:pt x="329885" y="47594"/>
                </a:lnTo>
                <a:lnTo>
                  <a:pt x="309264" y="49747"/>
                </a:lnTo>
                <a:lnTo>
                  <a:pt x="287559" y="50831"/>
                </a:lnTo>
                <a:lnTo>
                  <a:pt x="265853" y="51915"/>
                </a:lnTo>
                <a:lnTo>
                  <a:pt x="220273" y="51915"/>
                </a:lnTo>
                <a:lnTo>
                  <a:pt x="198583" y="50831"/>
                </a:lnTo>
                <a:lnTo>
                  <a:pt x="176877" y="49747"/>
                </a:lnTo>
                <a:lnTo>
                  <a:pt x="156256" y="47594"/>
                </a:lnTo>
                <a:lnTo>
                  <a:pt x="135635" y="45426"/>
                </a:lnTo>
                <a:lnTo>
                  <a:pt x="117199" y="43258"/>
                </a:lnTo>
                <a:lnTo>
                  <a:pt x="99831" y="40020"/>
                </a:lnTo>
                <a:lnTo>
                  <a:pt x="82464" y="36768"/>
                </a:lnTo>
                <a:lnTo>
                  <a:pt x="67280" y="33531"/>
                </a:lnTo>
                <a:lnTo>
                  <a:pt x="53167" y="29210"/>
                </a:lnTo>
                <a:lnTo>
                  <a:pt x="40149" y="24873"/>
                </a:lnTo>
                <a:lnTo>
                  <a:pt x="29297" y="20552"/>
                </a:lnTo>
                <a:lnTo>
                  <a:pt x="19531" y="15147"/>
                </a:lnTo>
                <a:lnTo>
                  <a:pt x="11935" y="10825"/>
                </a:lnTo>
                <a:lnTo>
                  <a:pt x="6510" y="5405"/>
                </a:lnTo>
                <a:lnTo>
                  <a:pt x="2169" y="0"/>
                </a:lnTo>
                <a:lnTo>
                  <a:pt x="1084" y="4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3" name="object 103"/>
          <p:cNvSpPr/>
          <p:nvPr/>
        </p:nvSpPr>
        <p:spPr>
          <a:xfrm>
            <a:off x="7142006" y="6056726"/>
            <a:ext cx="272365" cy="62722"/>
          </a:xfrm>
          <a:custGeom>
            <a:avLst/>
            <a:gdLst/>
            <a:ahLst/>
            <a:cxnLst/>
            <a:rect l="l" t="t" r="r" b="b"/>
            <a:pathLst>
              <a:path w="272365" h="62722">
                <a:moveTo>
                  <a:pt x="272365" y="0"/>
                </a:moveTo>
                <a:lnTo>
                  <a:pt x="0" y="0"/>
                </a:lnTo>
                <a:lnTo>
                  <a:pt x="0" y="62722"/>
                </a:lnTo>
                <a:lnTo>
                  <a:pt x="232222" y="62722"/>
                </a:lnTo>
                <a:lnTo>
                  <a:pt x="232222" y="51906"/>
                </a:lnTo>
                <a:lnTo>
                  <a:pt x="13014" y="51906"/>
                </a:lnTo>
                <a:lnTo>
                  <a:pt x="13014" y="14063"/>
                </a:lnTo>
                <a:lnTo>
                  <a:pt x="65101" y="14063"/>
                </a:lnTo>
                <a:lnTo>
                  <a:pt x="65101" y="38936"/>
                </a:lnTo>
                <a:lnTo>
                  <a:pt x="70539" y="38936"/>
                </a:lnTo>
                <a:lnTo>
                  <a:pt x="70539" y="14063"/>
                </a:lnTo>
                <a:lnTo>
                  <a:pt x="131302" y="14063"/>
                </a:lnTo>
                <a:lnTo>
                  <a:pt x="131302" y="36768"/>
                </a:lnTo>
                <a:lnTo>
                  <a:pt x="136724" y="36768"/>
                </a:lnTo>
                <a:lnTo>
                  <a:pt x="136724" y="14063"/>
                </a:lnTo>
                <a:lnTo>
                  <a:pt x="190981" y="14063"/>
                </a:lnTo>
                <a:lnTo>
                  <a:pt x="190981" y="38936"/>
                </a:lnTo>
                <a:lnTo>
                  <a:pt x="197488" y="38936"/>
                </a:lnTo>
                <a:lnTo>
                  <a:pt x="197488" y="14063"/>
                </a:lnTo>
                <a:lnTo>
                  <a:pt x="257181" y="14063"/>
                </a:lnTo>
                <a:lnTo>
                  <a:pt x="256082" y="62722"/>
                </a:lnTo>
                <a:lnTo>
                  <a:pt x="272365" y="62722"/>
                </a:lnTo>
                <a:lnTo>
                  <a:pt x="27236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4" name="object 104"/>
          <p:cNvSpPr/>
          <p:nvPr/>
        </p:nvSpPr>
        <p:spPr>
          <a:xfrm>
            <a:off x="8074136" y="4813035"/>
            <a:ext cx="31466" cy="118948"/>
          </a:xfrm>
          <a:custGeom>
            <a:avLst/>
            <a:gdLst/>
            <a:ahLst/>
            <a:cxnLst/>
            <a:rect l="l" t="t" r="r" b="b"/>
            <a:pathLst>
              <a:path w="31466" h="118948">
                <a:moveTo>
                  <a:pt x="9760" y="81110"/>
                </a:moveTo>
                <a:lnTo>
                  <a:pt x="0" y="109221"/>
                </a:lnTo>
                <a:lnTo>
                  <a:pt x="6507" y="114627"/>
                </a:lnTo>
                <a:lnTo>
                  <a:pt x="17352" y="117879"/>
                </a:lnTo>
                <a:lnTo>
                  <a:pt x="27128" y="118948"/>
                </a:lnTo>
                <a:lnTo>
                  <a:pt x="31466" y="116795"/>
                </a:lnTo>
                <a:lnTo>
                  <a:pt x="21690" y="103816"/>
                </a:lnTo>
                <a:lnTo>
                  <a:pt x="22774" y="88669"/>
                </a:lnTo>
                <a:lnTo>
                  <a:pt x="27128" y="70285"/>
                </a:lnTo>
                <a:lnTo>
                  <a:pt x="30381" y="48663"/>
                </a:lnTo>
                <a:lnTo>
                  <a:pt x="26043" y="32432"/>
                </a:lnTo>
                <a:lnTo>
                  <a:pt x="17352" y="16216"/>
                </a:lnTo>
                <a:lnTo>
                  <a:pt x="8676" y="3237"/>
                </a:lnTo>
                <a:lnTo>
                  <a:pt x="3253" y="0"/>
                </a:lnTo>
                <a:lnTo>
                  <a:pt x="11929" y="27026"/>
                </a:lnTo>
                <a:lnTo>
                  <a:pt x="14098" y="54068"/>
                </a:lnTo>
                <a:lnTo>
                  <a:pt x="9760" y="811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5" name="object 105"/>
          <p:cNvSpPr/>
          <p:nvPr/>
        </p:nvSpPr>
        <p:spPr>
          <a:xfrm>
            <a:off x="8126223" y="4763287"/>
            <a:ext cx="70523" cy="64879"/>
          </a:xfrm>
          <a:custGeom>
            <a:avLst/>
            <a:gdLst/>
            <a:ahLst/>
            <a:cxnLst/>
            <a:rect l="l" t="t" r="r" b="b"/>
            <a:pathLst>
              <a:path w="70523" h="64879">
                <a:moveTo>
                  <a:pt x="17352" y="41089"/>
                </a:moveTo>
                <a:lnTo>
                  <a:pt x="0" y="31348"/>
                </a:lnTo>
                <a:lnTo>
                  <a:pt x="3253" y="37837"/>
                </a:lnTo>
                <a:lnTo>
                  <a:pt x="6507" y="43258"/>
                </a:lnTo>
                <a:lnTo>
                  <a:pt x="10845" y="48663"/>
                </a:lnTo>
                <a:lnTo>
                  <a:pt x="16267" y="52984"/>
                </a:lnTo>
                <a:lnTo>
                  <a:pt x="21690" y="57306"/>
                </a:lnTo>
                <a:lnTo>
                  <a:pt x="27128" y="60558"/>
                </a:lnTo>
                <a:lnTo>
                  <a:pt x="33635" y="62711"/>
                </a:lnTo>
                <a:lnTo>
                  <a:pt x="41226" y="64879"/>
                </a:lnTo>
                <a:lnTo>
                  <a:pt x="52072" y="59474"/>
                </a:lnTo>
                <a:lnTo>
                  <a:pt x="60763" y="51900"/>
                </a:lnTo>
                <a:lnTo>
                  <a:pt x="66185" y="42174"/>
                </a:lnTo>
                <a:lnTo>
                  <a:pt x="69439" y="32432"/>
                </a:lnTo>
                <a:lnTo>
                  <a:pt x="70523" y="22705"/>
                </a:lnTo>
                <a:lnTo>
                  <a:pt x="68354" y="14047"/>
                </a:lnTo>
                <a:lnTo>
                  <a:pt x="66185" y="6474"/>
                </a:lnTo>
                <a:lnTo>
                  <a:pt x="60763" y="0"/>
                </a:lnTo>
                <a:lnTo>
                  <a:pt x="60763" y="7558"/>
                </a:lnTo>
                <a:lnTo>
                  <a:pt x="58594" y="17300"/>
                </a:lnTo>
                <a:lnTo>
                  <a:pt x="55340" y="27026"/>
                </a:lnTo>
                <a:lnTo>
                  <a:pt x="49903" y="35684"/>
                </a:lnTo>
                <a:lnTo>
                  <a:pt x="41226" y="42174"/>
                </a:lnTo>
                <a:lnTo>
                  <a:pt x="30381" y="44327"/>
                </a:lnTo>
                <a:lnTo>
                  <a:pt x="17352" y="410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6" name="object 106"/>
          <p:cNvSpPr/>
          <p:nvPr/>
        </p:nvSpPr>
        <p:spPr>
          <a:xfrm>
            <a:off x="7987314" y="4809783"/>
            <a:ext cx="65116" cy="51915"/>
          </a:xfrm>
          <a:custGeom>
            <a:avLst/>
            <a:gdLst/>
            <a:ahLst/>
            <a:cxnLst/>
            <a:rect l="l" t="t" r="r" b="b"/>
            <a:pathLst>
              <a:path w="65116" h="51915">
                <a:moveTo>
                  <a:pt x="2169" y="22705"/>
                </a:moveTo>
                <a:lnTo>
                  <a:pt x="7606" y="33531"/>
                </a:lnTo>
                <a:lnTo>
                  <a:pt x="15198" y="44342"/>
                </a:lnTo>
                <a:lnTo>
                  <a:pt x="27128" y="51915"/>
                </a:lnTo>
                <a:lnTo>
                  <a:pt x="37988" y="50831"/>
                </a:lnTo>
                <a:lnTo>
                  <a:pt x="47749" y="46510"/>
                </a:lnTo>
                <a:lnTo>
                  <a:pt x="55340" y="40020"/>
                </a:lnTo>
                <a:lnTo>
                  <a:pt x="60778" y="32447"/>
                </a:lnTo>
                <a:lnTo>
                  <a:pt x="64031" y="23789"/>
                </a:lnTo>
                <a:lnTo>
                  <a:pt x="65116" y="15147"/>
                </a:lnTo>
                <a:lnTo>
                  <a:pt x="65116" y="6489"/>
                </a:lnTo>
                <a:lnTo>
                  <a:pt x="62947" y="0"/>
                </a:lnTo>
                <a:lnTo>
                  <a:pt x="60778" y="7573"/>
                </a:lnTo>
                <a:lnTo>
                  <a:pt x="56425" y="15147"/>
                </a:lnTo>
                <a:lnTo>
                  <a:pt x="49918" y="22705"/>
                </a:lnTo>
                <a:lnTo>
                  <a:pt x="42326" y="29195"/>
                </a:lnTo>
                <a:lnTo>
                  <a:pt x="33650" y="31363"/>
                </a:lnTo>
                <a:lnTo>
                  <a:pt x="23874" y="30279"/>
                </a:lnTo>
                <a:lnTo>
                  <a:pt x="11944" y="23789"/>
                </a:lnTo>
                <a:lnTo>
                  <a:pt x="0" y="9726"/>
                </a:lnTo>
                <a:lnTo>
                  <a:pt x="2169" y="22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7" name="object 107"/>
          <p:cNvSpPr/>
          <p:nvPr/>
        </p:nvSpPr>
        <p:spPr>
          <a:xfrm>
            <a:off x="8106687" y="4931984"/>
            <a:ext cx="97652" cy="55168"/>
          </a:xfrm>
          <a:custGeom>
            <a:avLst/>
            <a:gdLst/>
            <a:ahLst/>
            <a:cxnLst/>
            <a:rect l="l" t="t" r="r" b="b"/>
            <a:pathLst>
              <a:path w="97652" h="55168">
                <a:moveTo>
                  <a:pt x="6507" y="41105"/>
                </a:moveTo>
                <a:lnTo>
                  <a:pt x="11929" y="45426"/>
                </a:lnTo>
                <a:lnTo>
                  <a:pt x="17352" y="48678"/>
                </a:lnTo>
                <a:lnTo>
                  <a:pt x="22789" y="51915"/>
                </a:lnTo>
                <a:lnTo>
                  <a:pt x="28212" y="54084"/>
                </a:lnTo>
                <a:lnTo>
                  <a:pt x="34719" y="55168"/>
                </a:lnTo>
                <a:lnTo>
                  <a:pt x="55340" y="55168"/>
                </a:lnTo>
                <a:lnTo>
                  <a:pt x="70523" y="46510"/>
                </a:lnTo>
                <a:lnTo>
                  <a:pt x="82468" y="37852"/>
                </a:lnTo>
                <a:lnTo>
                  <a:pt x="90060" y="29210"/>
                </a:lnTo>
                <a:lnTo>
                  <a:pt x="95482" y="20552"/>
                </a:lnTo>
                <a:lnTo>
                  <a:pt x="97652" y="14063"/>
                </a:lnTo>
                <a:lnTo>
                  <a:pt x="97652" y="7573"/>
                </a:lnTo>
                <a:lnTo>
                  <a:pt x="96567" y="3252"/>
                </a:lnTo>
                <a:lnTo>
                  <a:pt x="95482" y="0"/>
                </a:lnTo>
                <a:lnTo>
                  <a:pt x="80299" y="17315"/>
                </a:lnTo>
                <a:lnTo>
                  <a:pt x="64016" y="28126"/>
                </a:lnTo>
                <a:lnTo>
                  <a:pt x="47749" y="34615"/>
                </a:lnTo>
                <a:lnTo>
                  <a:pt x="33635" y="36783"/>
                </a:lnTo>
                <a:lnTo>
                  <a:pt x="19536" y="37852"/>
                </a:lnTo>
                <a:lnTo>
                  <a:pt x="9760" y="36783"/>
                </a:lnTo>
                <a:lnTo>
                  <a:pt x="2169" y="35699"/>
                </a:lnTo>
                <a:lnTo>
                  <a:pt x="0" y="35699"/>
                </a:lnTo>
                <a:lnTo>
                  <a:pt x="6507" y="411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8" name="object 108"/>
          <p:cNvSpPr/>
          <p:nvPr/>
        </p:nvSpPr>
        <p:spPr>
          <a:xfrm>
            <a:off x="7332987" y="4630246"/>
            <a:ext cx="194234" cy="30264"/>
          </a:xfrm>
          <a:custGeom>
            <a:avLst/>
            <a:gdLst/>
            <a:ahLst/>
            <a:cxnLst/>
            <a:rect l="l" t="t" r="r" b="b"/>
            <a:pathLst>
              <a:path w="194234" h="30264">
                <a:moveTo>
                  <a:pt x="116103" y="30264"/>
                </a:moveTo>
                <a:lnTo>
                  <a:pt x="134555" y="28156"/>
                </a:lnTo>
                <a:lnTo>
                  <a:pt x="150838" y="27102"/>
                </a:lnTo>
                <a:lnTo>
                  <a:pt x="166022" y="23789"/>
                </a:lnTo>
                <a:lnTo>
                  <a:pt x="177966" y="20627"/>
                </a:lnTo>
                <a:lnTo>
                  <a:pt x="186642" y="16261"/>
                </a:lnTo>
                <a:lnTo>
                  <a:pt x="192065" y="11894"/>
                </a:lnTo>
                <a:lnTo>
                  <a:pt x="194234" y="7528"/>
                </a:lnTo>
                <a:lnTo>
                  <a:pt x="193150" y="3312"/>
                </a:lnTo>
                <a:lnTo>
                  <a:pt x="188811" y="0"/>
                </a:lnTo>
                <a:lnTo>
                  <a:pt x="183389" y="3312"/>
                </a:lnTo>
                <a:lnTo>
                  <a:pt x="174713" y="6474"/>
                </a:lnTo>
                <a:lnTo>
                  <a:pt x="164937" y="8732"/>
                </a:lnTo>
                <a:lnTo>
                  <a:pt x="154092" y="10840"/>
                </a:lnTo>
                <a:lnTo>
                  <a:pt x="141062" y="12948"/>
                </a:lnTo>
                <a:lnTo>
                  <a:pt x="126964" y="14002"/>
                </a:lnTo>
                <a:lnTo>
                  <a:pt x="111765" y="15207"/>
                </a:lnTo>
                <a:lnTo>
                  <a:pt x="81384" y="15207"/>
                </a:lnTo>
                <a:lnTo>
                  <a:pt x="66200" y="14002"/>
                </a:lnTo>
                <a:lnTo>
                  <a:pt x="52087" y="12948"/>
                </a:lnTo>
                <a:lnTo>
                  <a:pt x="40157" y="10840"/>
                </a:lnTo>
                <a:lnTo>
                  <a:pt x="29297" y="8732"/>
                </a:lnTo>
                <a:lnTo>
                  <a:pt x="19536" y="6474"/>
                </a:lnTo>
                <a:lnTo>
                  <a:pt x="10845" y="3312"/>
                </a:lnTo>
                <a:lnTo>
                  <a:pt x="5422" y="0"/>
                </a:lnTo>
                <a:lnTo>
                  <a:pt x="1084" y="3312"/>
                </a:lnTo>
                <a:lnTo>
                  <a:pt x="0" y="7528"/>
                </a:lnTo>
                <a:lnTo>
                  <a:pt x="2169" y="11894"/>
                </a:lnTo>
                <a:lnTo>
                  <a:pt x="7591" y="16261"/>
                </a:lnTo>
                <a:lnTo>
                  <a:pt x="16282" y="20627"/>
                </a:lnTo>
                <a:lnTo>
                  <a:pt x="28212" y="23789"/>
                </a:lnTo>
                <a:lnTo>
                  <a:pt x="42326" y="27102"/>
                </a:lnTo>
                <a:lnTo>
                  <a:pt x="58594" y="28156"/>
                </a:lnTo>
                <a:lnTo>
                  <a:pt x="77046" y="30264"/>
                </a:lnTo>
                <a:lnTo>
                  <a:pt x="116103" y="302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9" name="object 109"/>
          <p:cNvSpPr/>
          <p:nvPr/>
        </p:nvSpPr>
        <p:spPr>
          <a:xfrm>
            <a:off x="6935831" y="5868547"/>
            <a:ext cx="1183869" cy="308220"/>
          </a:xfrm>
          <a:custGeom>
            <a:avLst/>
            <a:gdLst/>
            <a:ahLst/>
            <a:cxnLst/>
            <a:rect l="l" t="t" r="r" b="b"/>
            <a:pathLst>
              <a:path w="1183869" h="308220">
                <a:moveTo>
                  <a:pt x="445989" y="142753"/>
                </a:moveTo>
                <a:lnTo>
                  <a:pt x="443820" y="139516"/>
                </a:lnTo>
                <a:lnTo>
                  <a:pt x="237640" y="140585"/>
                </a:lnTo>
                <a:lnTo>
                  <a:pt x="238725" y="109221"/>
                </a:lnTo>
                <a:lnTo>
                  <a:pt x="251754" y="110306"/>
                </a:lnTo>
                <a:lnTo>
                  <a:pt x="265853" y="111390"/>
                </a:lnTo>
                <a:lnTo>
                  <a:pt x="278882" y="112474"/>
                </a:lnTo>
                <a:lnTo>
                  <a:pt x="291897" y="113558"/>
                </a:lnTo>
                <a:lnTo>
                  <a:pt x="304926" y="114642"/>
                </a:lnTo>
                <a:lnTo>
                  <a:pt x="385226" y="114642"/>
                </a:lnTo>
                <a:lnTo>
                  <a:pt x="399324" y="113558"/>
                </a:lnTo>
                <a:lnTo>
                  <a:pt x="413438" y="112474"/>
                </a:lnTo>
                <a:lnTo>
                  <a:pt x="427537" y="111390"/>
                </a:lnTo>
                <a:lnTo>
                  <a:pt x="441651" y="110306"/>
                </a:lnTo>
                <a:lnTo>
                  <a:pt x="456834" y="108152"/>
                </a:lnTo>
                <a:lnTo>
                  <a:pt x="456834" y="139516"/>
                </a:lnTo>
                <a:lnTo>
                  <a:pt x="465525" y="136264"/>
                </a:lnTo>
                <a:lnTo>
                  <a:pt x="468779" y="126537"/>
                </a:lnTo>
                <a:lnTo>
                  <a:pt x="472032" y="114642"/>
                </a:lnTo>
                <a:lnTo>
                  <a:pt x="477455" y="101663"/>
                </a:lnTo>
                <a:lnTo>
                  <a:pt x="488300" y="99495"/>
                </a:lnTo>
                <a:lnTo>
                  <a:pt x="498076" y="96258"/>
                </a:lnTo>
                <a:lnTo>
                  <a:pt x="508921" y="93005"/>
                </a:lnTo>
                <a:lnTo>
                  <a:pt x="518697" y="89768"/>
                </a:lnTo>
                <a:lnTo>
                  <a:pt x="528458" y="86516"/>
                </a:lnTo>
                <a:lnTo>
                  <a:pt x="538218" y="82195"/>
                </a:lnTo>
                <a:lnTo>
                  <a:pt x="547994" y="77858"/>
                </a:lnTo>
                <a:lnTo>
                  <a:pt x="557755" y="72453"/>
                </a:lnTo>
                <a:lnTo>
                  <a:pt x="694480" y="72453"/>
                </a:lnTo>
                <a:lnTo>
                  <a:pt x="690141" y="78942"/>
                </a:lnTo>
                <a:lnTo>
                  <a:pt x="685803" y="85432"/>
                </a:lnTo>
                <a:lnTo>
                  <a:pt x="682550" y="90837"/>
                </a:lnTo>
                <a:lnTo>
                  <a:pt x="679296" y="95174"/>
                </a:lnTo>
                <a:lnTo>
                  <a:pt x="643477" y="96258"/>
                </a:lnTo>
                <a:lnTo>
                  <a:pt x="627209" y="105984"/>
                </a:lnTo>
                <a:lnTo>
                  <a:pt x="618518" y="120047"/>
                </a:lnTo>
                <a:lnTo>
                  <a:pt x="615264" y="138432"/>
                </a:lnTo>
                <a:lnTo>
                  <a:pt x="613095" y="154648"/>
                </a:lnTo>
                <a:lnTo>
                  <a:pt x="1076442" y="210885"/>
                </a:lnTo>
                <a:lnTo>
                  <a:pt x="1079695" y="209801"/>
                </a:lnTo>
                <a:lnTo>
                  <a:pt x="1082964" y="207648"/>
                </a:lnTo>
                <a:lnTo>
                  <a:pt x="1084048" y="204396"/>
                </a:lnTo>
                <a:lnTo>
                  <a:pt x="1084048" y="200074"/>
                </a:lnTo>
                <a:lnTo>
                  <a:pt x="1076442" y="197906"/>
                </a:lnTo>
                <a:lnTo>
                  <a:pt x="1062343" y="194669"/>
                </a:lnTo>
                <a:lnTo>
                  <a:pt x="1040637" y="191417"/>
                </a:lnTo>
                <a:lnTo>
                  <a:pt x="1014594" y="187095"/>
                </a:lnTo>
                <a:lnTo>
                  <a:pt x="983128" y="181690"/>
                </a:lnTo>
                <a:lnTo>
                  <a:pt x="948408" y="176284"/>
                </a:lnTo>
                <a:lnTo>
                  <a:pt x="911504" y="170879"/>
                </a:lnTo>
                <a:lnTo>
                  <a:pt x="872446" y="165459"/>
                </a:lnTo>
                <a:lnTo>
                  <a:pt x="833373" y="160053"/>
                </a:lnTo>
                <a:lnTo>
                  <a:pt x="795400" y="155732"/>
                </a:lnTo>
                <a:lnTo>
                  <a:pt x="758496" y="150327"/>
                </a:lnTo>
                <a:lnTo>
                  <a:pt x="723777" y="146005"/>
                </a:lnTo>
                <a:lnTo>
                  <a:pt x="693395" y="141669"/>
                </a:lnTo>
                <a:lnTo>
                  <a:pt x="667351" y="138432"/>
                </a:lnTo>
                <a:lnTo>
                  <a:pt x="646731" y="136264"/>
                </a:lnTo>
                <a:lnTo>
                  <a:pt x="632632" y="134095"/>
                </a:lnTo>
                <a:lnTo>
                  <a:pt x="648900" y="116795"/>
                </a:lnTo>
                <a:lnTo>
                  <a:pt x="660844" y="115711"/>
                </a:lnTo>
                <a:lnTo>
                  <a:pt x="679296" y="116795"/>
                </a:lnTo>
                <a:lnTo>
                  <a:pt x="704240" y="117879"/>
                </a:lnTo>
                <a:lnTo>
                  <a:pt x="733552" y="121131"/>
                </a:lnTo>
                <a:lnTo>
                  <a:pt x="767188" y="125453"/>
                </a:lnTo>
                <a:lnTo>
                  <a:pt x="802992" y="129774"/>
                </a:lnTo>
                <a:lnTo>
                  <a:pt x="840980" y="135179"/>
                </a:lnTo>
                <a:lnTo>
                  <a:pt x="878953" y="140585"/>
                </a:lnTo>
                <a:lnTo>
                  <a:pt x="916927" y="146005"/>
                </a:lnTo>
                <a:lnTo>
                  <a:pt x="953831" y="151411"/>
                </a:lnTo>
                <a:lnTo>
                  <a:pt x="987466" y="156816"/>
                </a:lnTo>
                <a:lnTo>
                  <a:pt x="1016763" y="161137"/>
                </a:lnTo>
                <a:lnTo>
                  <a:pt x="1042806" y="165459"/>
                </a:lnTo>
                <a:lnTo>
                  <a:pt x="1062343" y="167627"/>
                </a:lnTo>
                <a:lnTo>
                  <a:pt x="1074273" y="169795"/>
                </a:lnTo>
                <a:lnTo>
                  <a:pt x="1078611" y="170879"/>
                </a:lnTo>
                <a:lnTo>
                  <a:pt x="1073188" y="165459"/>
                </a:lnTo>
                <a:lnTo>
                  <a:pt x="1060174" y="160053"/>
                </a:lnTo>
                <a:lnTo>
                  <a:pt x="1041722" y="154648"/>
                </a:lnTo>
                <a:lnTo>
                  <a:pt x="1017847" y="149242"/>
                </a:lnTo>
                <a:lnTo>
                  <a:pt x="989635" y="142753"/>
                </a:lnTo>
                <a:lnTo>
                  <a:pt x="958169" y="137348"/>
                </a:lnTo>
                <a:lnTo>
                  <a:pt x="925618" y="130858"/>
                </a:lnTo>
                <a:lnTo>
                  <a:pt x="891968" y="125453"/>
                </a:lnTo>
                <a:lnTo>
                  <a:pt x="857248" y="120047"/>
                </a:lnTo>
                <a:lnTo>
                  <a:pt x="824697" y="115711"/>
                </a:lnTo>
                <a:lnTo>
                  <a:pt x="794316" y="110306"/>
                </a:lnTo>
                <a:lnTo>
                  <a:pt x="767188" y="107068"/>
                </a:lnTo>
                <a:lnTo>
                  <a:pt x="744398" y="103816"/>
                </a:lnTo>
                <a:lnTo>
                  <a:pt x="725946" y="101663"/>
                </a:lnTo>
                <a:lnTo>
                  <a:pt x="715100" y="99495"/>
                </a:lnTo>
                <a:lnTo>
                  <a:pt x="710762" y="99495"/>
                </a:lnTo>
                <a:lnTo>
                  <a:pt x="727030" y="61642"/>
                </a:lnTo>
                <a:lnTo>
                  <a:pt x="738975" y="58405"/>
                </a:lnTo>
                <a:lnTo>
                  <a:pt x="751989" y="56237"/>
                </a:lnTo>
                <a:lnTo>
                  <a:pt x="765019" y="55153"/>
                </a:lnTo>
                <a:lnTo>
                  <a:pt x="779117" y="55153"/>
                </a:lnTo>
                <a:lnTo>
                  <a:pt x="792147" y="56237"/>
                </a:lnTo>
                <a:lnTo>
                  <a:pt x="807330" y="57321"/>
                </a:lnTo>
                <a:lnTo>
                  <a:pt x="822528" y="58405"/>
                </a:lnTo>
                <a:lnTo>
                  <a:pt x="837712" y="60558"/>
                </a:lnTo>
                <a:lnTo>
                  <a:pt x="847487" y="61642"/>
                </a:lnTo>
                <a:lnTo>
                  <a:pt x="859417" y="63810"/>
                </a:lnTo>
                <a:lnTo>
                  <a:pt x="874615" y="67047"/>
                </a:lnTo>
                <a:lnTo>
                  <a:pt x="890883" y="69216"/>
                </a:lnTo>
                <a:lnTo>
                  <a:pt x="909335" y="72453"/>
                </a:lnTo>
                <a:lnTo>
                  <a:pt x="928872" y="75705"/>
                </a:lnTo>
                <a:lnTo>
                  <a:pt x="948408" y="80026"/>
                </a:lnTo>
                <a:lnTo>
                  <a:pt x="967929" y="83279"/>
                </a:lnTo>
                <a:lnTo>
                  <a:pt x="986381" y="86516"/>
                </a:lnTo>
                <a:lnTo>
                  <a:pt x="1004833" y="89768"/>
                </a:lnTo>
                <a:lnTo>
                  <a:pt x="1021101" y="93005"/>
                </a:lnTo>
                <a:lnTo>
                  <a:pt x="1036299" y="95174"/>
                </a:lnTo>
                <a:lnTo>
                  <a:pt x="1048229" y="97327"/>
                </a:lnTo>
                <a:lnTo>
                  <a:pt x="1058005" y="99495"/>
                </a:lnTo>
                <a:lnTo>
                  <a:pt x="1063427" y="100579"/>
                </a:lnTo>
                <a:lnTo>
                  <a:pt x="1065596" y="100579"/>
                </a:lnTo>
                <a:lnTo>
                  <a:pt x="1072104" y="102732"/>
                </a:lnTo>
                <a:lnTo>
                  <a:pt x="1078611" y="105984"/>
                </a:lnTo>
                <a:lnTo>
                  <a:pt x="1085133" y="110306"/>
                </a:lnTo>
                <a:lnTo>
                  <a:pt x="1091640" y="114642"/>
                </a:lnTo>
                <a:lnTo>
                  <a:pt x="1098147" y="117879"/>
                </a:lnTo>
                <a:lnTo>
                  <a:pt x="1103570" y="120047"/>
                </a:lnTo>
                <a:lnTo>
                  <a:pt x="1110092" y="118963"/>
                </a:lnTo>
                <a:lnTo>
                  <a:pt x="1115514" y="114642"/>
                </a:lnTo>
                <a:lnTo>
                  <a:pt x="1111176" y="110306"/>
                </a:lnTo>
                <a:lnTo>
                  <a:pt x="1106823" y="105984"/>
                </a:lnTo>
                <a:lnTo>
                  <a:pt x="1102485" y="102732"/>
                </a:lnTo>
                <a:lnTo>
                  <a:pt x="1097063" y="99495"/>
                </a:lnTo>
                <a:lnTo>
                  <a:pt x="1091640" y="97327"/>
                </a:lnTo>
                <a:lnTo>
                  <a:pt x="1086217" y="94089"/>
                </a:lnTo>
                <a:lnTo>
                  <a:pt x="1080780" y="90837"/>
                </a:lnTo>
                <a:lnTo>
                  <a:pt x="1075357" y="87600"/>
                </a:lnTo>
                <a:lnTo>
                  <a:pt x="1061258" y="83279"/>
                </a:lnTo>
                <a:lnTo>
                  <a:pt x="1046060" y="80026"/>
                </a:lnTo>
                <a:lnTo>
                  <a:pt x="1030877" y="76789"/>
                </a:lnTo>
                <a:lnTo>
                  <a:pt x="1014594" y="73537"/>
                </a:lnTo>
                <a:lnTo>
                  <a:pt x="998311" y="70300"/>
                </a:lnTo>
                <a:lnTo>
                  <a:pt x="980959" y="67047"/>
                </a:lnTo>
                <a:lnTo>
                  <a:pt x="963591" y="63810"/>
                </a:lnTo>
                <a:lnTo>
                  <a:pt x="947308" y="60558"/>
                </a:lnTo>
                <a:lnTo>
                  <a:pt x="928872" y="57321"/>
                </a:lnTo>
                <a:lnTo>
                  <a:pt x="911504" y="55153"/>
                </a:lnTo>
                <a:lnTo>
                  <a:pt x="895236" y="51915"/>
                </a:lnTo>
                <a:lnTo>
                  <a:pt x="877869" y="49747"/>
                </a:lnTo>
                <a:lnTo>
                  <a:pt x="861586" y="47579"/>
                </a:lnTo>
                <a:lnTo>
                  <a:pt x="845318" y="44342"/>
                </a:lnTo>
                <a:lnTo>
                  <a:pt x="830120" y="42174"/>
                </a:lnTo>
                <a:lnTo>
                  <a:pt x="814937" y="40020"/>
                </a:lnTo>
                <a:lnTo>
                  <a:pt x="817106" y="40020"/>
                </a:lnTo>
                <a:lnTo>
                  <a:pt x="822528" y="38936"/>
                </a:lnTo>
                <a:lnTo>
                  <a:pt x="830120" y="37852"/>
                </a:lnTo>
                <a:lnTo>
                  <a:pt x="840980" y="35684"/>
                </a:lnTo>
                <a:lnTo>
                  <a:pt x="853994" y="34600"/>
                </a:lnTo>
                <a:lnTo>
                  <a:pt x="869193" y="32447"/>
                </a:lnTo>
                <a:lnTo>
                  <a:pt x="886545" y="29195"/>
                </a:lnTo>
                <a:lnTo>
                  <a:pt x="903912" y="27042"/>
                </a:lnTo>
                <a:lnTo>
                  <a:pt x="922364" y="24873"/>
                </a:lnTo>
                <a:lnTo>
                  <a:pt x="941886" y="22705"/>
                </a:lnTo>
                <a:lnTo>
                  <a:pt x="960338" y="21636"/>
                </a:lnTo>
                <a:lnTo>
                  <a:pt x="978790" y="19468"/>
                </a:lnTo>
                <a:lnTo>
                  <a:pt x="997226" y="18384"/>
                </a:lnTo>
                <a:lnTo>
                  <a:pt x="1013509" y="17300"/>
                </a:lnTo>
                <a:lnTo>
                  <a:pt x="1042806" y="17300"/>
                </a:lnTo>
                <a:lnTo>
                  <a:pt x="1182785" y="29195"/>
                </a:lnTo>
                <a:lnTo>
                  <a:pt x="1183869" y="25957"/>
                </a:lnTo>
                <a:lnTo>
                  <a:pt x="1183869" y="21636"/>
                </a:lnTo>
                <a:lnTo>
                  <a:pt x="1181700" y="18384"/>
                </a:lnTo>
                <a:lnTo>
                  <a:pt x="1180616" y="15147"/>
                </a:lnTo>
                <a:lnTo>
                  <a:pt x="1161079" y="11894"/>
                </a:lnTo>
                <a:lnTo>
                  <a:pt x="1141558" y="8657"/>
                </a:lnTo>
                <a:lnTo>
                  <a:pt x="1119853" y="5405"/>
                </a:lnTo>
                <a:lnTo>
                  <a:pt x="1099232" y="3237"/>
                </a:lnTo>
                <a:lnTo>
                  <a:pt x="1077526" y="1084"/>
                </a:lnTo>
                <a:lnTo>
                  <a:pt x="1055836" y="0"/>
                </a:lnTo>
                <a:lnTo>
                  <a:pt x="1035215" y="0"/>
                </a:lnTo>
                <a:lnTo>
                  <a:pt x="1014594" y="1084"/>
                </a:lnTo>
                <a:lnTo>
                  <a:pt x="998311" y="2168"/>
                </a:lnTo>
                <a:lnTo>
                  <a:pt x="982043" y="4321"/>
                </a:lnTo>
                <a:lnTo>
                  <a:pt x="963591" y="5405"/>
                </a:lnTo>
                <a:lnTo>
                  <a:pt x="945139" y="7573"/>
                </a:lnTo>
                <a:lnTo>
                  <a:pt x="926702" y="9726"/>
                </a:lnTo>
                <a:lnTo>
                  <a:pt x="907166" y="11894"/>
                </a:lnTo>
                <a:lnTo>
                  <a:pt x="887630" y="14063"/>
                </a:lnTo>
                <a:lnTo>
                  <a:pt x="868108" y="17300"/>
                </a:lnTo>
                <a:lnTo>
                  <a:pt x="848572" y="19468"/>
                </a:lnTo>
                <a:lnTo>
                  <a:pt x="830120" y="22705"/>
                </a:lnTo>
                <a:lnTo>
                  <a:pt x="811668" y="25957"/>
                </a:lnTo>
                <a:lnTo>
                  <a:pt x="794316" y="29195"/>
                </a:lnTo>
                <a:lnTo>
                  <a:pt x="778033" y="32447"/>
                </a:lnTo>
                <a:lnTo>
                  <a:pt x="761765" y="36768"/>
                </a:lnTo>
                <a:lnTo>
                  <a:pt x="747651" y="40020"/>
                </a:lnTo>
                <a:lnTo>
                  <a:pt x="734637" y="44342"/>
                </a:lnTo>
                <a:lnTo>
                  <a:pt x="596812" y="45426"/>
                </a:lnTo>
                <a:lnTo>
                  <a:pt x="604419" y="38936"/>
                </a:lnTo>
                <a:lnTo>
                  <a:pt x="610926" y="31363"/>
                </a:lnTo>
                <a:lnTo>
                  <a:pt x="618518" y="22705"/>
                </a:lnTo>
                <a:lnTo>
                  <a:pt x="625040" y="15147"/>
                </a:lnTo>
                <a:lnTo>
                  <a:pt x="621771" y="16216"/>
                </a:lnTo>
                <a:lnTo>
                  <a:pt x="612011" y="21636"/>
                </a:lnTo>
                <a:lnTo>
                  <a:pt x="595728" y="30279"/>
                </a:lnTo>
                <a:lnTo>
                  <a:pt x="575122" y="42174"/>
                </a:lnTo>
                <a:lnTo>
                  <a:pt x="550163" y="54068"/>
                </a:lnTo>
                <a:lnTo>
                  <a:pt x="523035" y="65963"/>
                </a:lnTo>
                <a:lnTo>
                  <a:pt x="492653" y="76789"/>
                </a:lnTo>
                <a:lnTo>
                  <a:pt x="462257" y="84348"/>
                </a:lnTo>
                <a:lnTo>
                  <a:pt x="447073" y="85432"/>
                </a:lnTo>
                <a:lnTo>
                  <a:pt x="431875" y="87600"/>
                </a:lnTo>
                <a:lnTo>
                  <a:pt x="417776" y="88684"/>
                </a:lnTo>
                <a:lnTo>
                  <a:pt x="402578" y="90837"/>
                </a:lnTo>
                <a:lnTo>
                  <a:pt x="387395" y="91921"/>
                </a:lnTo>
                <a:lnTo>
                  <a:pt x="372196" y="93005"/>
                </a:lnTo>
                <a:lnTo>
                  <a:pt x="357013" y="93005"/>
                </a:lnTo>
                <a:lnTo>
                  <a:pt x="341815" y="94089"/>
                </a:lnTo>
                <a:lnTo>
                  <a:pt x="297319" y="94089"/>
                </a:lnTo>
                <a:lnTo>
                  <a:pt x="283220" y="93005"/>
                </a:lnTo>
                <a:lnTo>
                  <a:pt x="269107" y="91921"/>
                </a:lnTo>
                <a:lnTo>
                  <a:pt x="255008" y="89768"/>
                </a:lnTo>
                <a:lnTo>
                  <a:pt x="240894" y="87600"/>
                </a:lnTo>
                <a:lnTo>
                  <a:pt x="226795" y="84348"/>
                </a:lnTo>
                <a:lnTo>
                  <a:pt x="186638" y="73537"/>
                </a:lnTo>
                <a:lnTo>
                  <a:pt x="154087" y="60558"/>
                </a:lnTo>
                <a:lnTo>
                  <a:pt x="128045" y="47579"/>
                </a:lnTo>
                <a:lnTo>
                  <a:pt x="108512" y="33531"/>
                </a:lnTo>
                <a:lnTo>
                  <a:pt x="93321" y="21636"/>
                </a:lnTo>
                <a:lnTo>
                  <a:pt x="83554" y="12978"/>
                </a:lnTo>
                <a:lnTo>
                  <a:pt x="77044" y="8657"/>
                </a:lnTo>
                <a:lnTo>
                  <a:pt x="73789" y="9726"/>
                </a:lnTo>
                <a:lnTo>
                  <a:pt x="78129" y="17300"/>
                </a:lnTo>
                <a:lnTo>
                  <a:pt x="83554" y="25957"/>
                </a:lnTo>
                <a:lnTo>
                  <a:pt x="91150" y="35684"/>
                </a:lnTo>
                <a:lnTo>
                  <a:pt x="100917" y="45426"/>
                </a:lnTo>
                <a:lnTo>
                  <a:pt x="0" y="44342"/>
                </a:lnTo>
                <a:lnTo>
                  <a:pt x="0" y="72453"/>
                </a:lnTo>
                <a:lnTo>
                  <a:pt x="133471" y="72453"/>
                </a:lnTo>
                <a:lnTo>
                  <a:pt x="142151" y="77858"/>
                </a:lnTo>
                <a:lnTo>
                  <a:pt x="151918" y="84348"/>
                </a:lnTo>
                <a:lnTo>
                  <a:pt x="161679" y="88684"/>
                </a:lnTo>
                <a:lnTo>
                  <a:pt x="171454" y="94089"/>
                </a:lnTo>
                <a:lnTo>
                  <a:pt x="181215" y="98411"/>
                </a:lnTo>
                <a:lnTo>
                  <a:pt x="192060" y="101663"/>
                </a:lnTo>
                <a:lnTo>
                  <a:pt x="202921" y="104900"/>
                </a:lnTo>
                <a:lnTo>
                  <a:pt x="213766" y="107068"/>
                </a:lnTo>
                <a:lnTo>
                  <a:pt x="214850" y="136264"/>
                </a:lnTo>
                <a:lnTo>
                  <a:pt x="211597" y="137348"/>
                </a:lnTo>
                <a:lnTo>
                  <a:pt x="200752" y="139516"/>
                </a:lnTo>
                <a:lnTo>
                  <a:pt x="185553" y="143837"/>
                </a:lnTo>
                <a:lnTo>
                  <a:pt x="167116" y="151411"/>
                </a:lnTo>
                <a:lnTo>
                  <a:pt x="146492" y="163306"/>
                </a:lnTo>
                <a:lnTo>
                  <a:pt x="124788" y="179522"/>
                </a:lnTo>
                <a:lnTo>
                  <a:pt x="105257" y="200074"/>
                </a:lnTo>
                <a:lnTo>
                  <a:pt x="87895" y="227116"/>
                </a:lnTo>
                <a:lnTo>
                  <a:pt x="81384" y="250901"/>
                </a:lnTo>
                <a:lnTo>
                  <a:pt x="75958" y="271449"/>
                </a:lnTo>
                <a:lnTo>
                  <a:pt x="73789" y="289834"/>
                </a:lnTo>
                <a:lnTo>
                  <a:pt x="80299" y="307139"/>
                </a:lnTo>
                <a:lnTo>
                  <a:pt x="133471" y="307139"/>
                </a:lnTo>
                <a:lnTo>
                  <a:pt x="168201" y="308220"/>
                </a:lnTo>
                <a:lnTo>
                  <a:pt x="633716" y="308220"/>
                </a:lnTo>
                <a:lnTo>
                  <a:pt x="633716" y="299568"/>
                </a:lnTo>
                <a:lnTo>
                  <a:pt x="632632" y="291997"/>
                </a:lnTo>
                <a:lnTo>
                  <a:pt x="630463" y="285508"/>
                </a:lnTo>
                <a:lnTo>
                  <a:pt x="94405" y="283346"/>
                </a:lnTo>
                <a:lnTo>
                  <a:pt x="97660" y="268205"/>
                </a:lnTo>
                <a:lnTo>
                  <a:pt x="102002" y="253064"/>
                </a:lnTo>
                <a:lnTo>
                  <a:pt x="107427" y="236843"/>
                </a:lnTo>
                <a:lnTo>
                  <a:pt x="113937" y="221696"/>
                </a:lnTo>
                <a:lnTo>
                  <a:pt x="122619" y="207648"/>
                </a:lnTo>
                <a:lnTo>
                  <a:pt x="132385" y="194669"/>
                </a:lnTo>
                <a:lnTo>
                  <a:pt x="144322" y="182774"/>
                </a:lnTo>
                <a:lnTo>
                  <a:pt x="158425" y="173032"/>
                </a:lnTo>
                <a:lnTo>
                  <a:pt x="167116" y="168711"/>
                </a:lnTo>
                <a:lnTo>
                  <a:pt x="175793" y="164390"/>
                </a:lnTo>
                <a:lnTo>
                  <a:pt x="183384" y="161137"/>
                </a:lnTo>
                <a:lnTo>
                  <a:pt x="192060" y="158969"/>
                </a:lnTo>
                <a:lnTo>
                  <a:pt x="199667" y="156816"/>
                </a:lnTo>
                <a:lnTo>
                  <a:pt x="208343" y="155732"/>
                </a:lnTo>
                <a:lnTo>
                  <a:pt x="445989" y="155732"/>
                </a:lnTo>
                <a:lnTo>
                  <a:pt x="445989" y="153564"/>
                </a:lnTo>
                <a:lnTo>
                  <a:pt x="447073" y="148158"/>
                </a:lnTo>
                <a:lnTo>
                  <a:pt x="445989" y="1427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0" name="object 110"/>
          <p:cNvSpPr/>
          <p:nvPr/>
        </p:nvSpPr>
        <p:spPr>
          <a:xfrm>
            <a:off x="8592763" y="5017431"/>
            <a:ext cx="493758" cy="1098772"/>
          </a:xfrm>
          <a:custGeom>
            <a:avLst/>
            <a:gdLst/>
            <a:ahLst/>
            <a:cxnLst/>
            <a:rect l="l" t="t" r="r" b="b"/>
            <a:pathLst>
              <a:path w="493758" h="1098772">
                <a:moveTo>
                  <a:pt x="225791" y="1063085"/>
                </a:moveTo>
                <a:lnTo>
                  <a:pt x="224736" y="1065253"/>
                </a:lnTo>
                <a:lnTo>
                  <a:pt x="222477" y="1072811"/>
                </a:lnTo>
                <a:lnTo>
                  <a:pt x="220368" y="1084714"/>
                </a:lnTo>
                <a:lnTo>
                  <a:pt x="219314" y="1098772"/>
                </a:lnTo>
                <a:lnTo>
                  <a:pt x="222477" y="1095527"/>
                </a:lnTo>
                <a:lnTo>
                  <a:pt x="231213" y="1084714"/>
                </a:lnTo>
                <a:lnTo>
                  <a:pt x="245222" y="1067406"/>
                </a:lnTo>
                <a:lnTo>
                  <a:pt x="262694" y="1045784"/>
                </a:lnTo>
                <a:lnTo>
                  <a:pt x="283330" y="1019826"/>
                </a:lnTo>
                <a:lnTo>
                  <a:pt x="307130" y="990631"/>
                </a:lnTo>
                <a:lnTo>
                  <a:pt x="332134" y="958184"/>
                </a:lnTo>
                <a:lnTo>
                  <a:pt x="358192" y="923568"/>
                </a:lnTo>
                <a:lnTo>
                  <a:pt x="493758" y="923568"/>
                </a:lnTo>
                <a:lnTo>
                  <a:pt x="493758" y="895457"/>
                </a:lnTo>
                <a:lnTo>
                  <a:pt x="378829" y="895457"/>
                </a:lnTo>
                <a:lnTo>
                  <a:pt x="391783" y="878157"/>
                </a:lnTo>
                <a:lnTo>
                  <a:pt x="403682" y="860842"/>
                </a:lnTo>
                <a:lnTo>
                  <a:pt x="415732" y="843541"/>
                </a:lnTo>
                <a:lnTo>
                  <a:pt x="426578" y="827325"/>
                </a:lnTo>
                <a:lnTo>
                  <a:pt x="437423" y="810025"/>
                </a:lnTo>
                <a:lnTo>
                  <a:pt x="448268" y="793794"/>
                </a:lnTo>
                <a:lnTo>
                  <a:pt x="457908" y="777578"/>
                </a:lnTo>
                <a:lnTo>
                  <a:pt x="466645" y="762430"/>
                </a:lnTo>
                <a:lnTo>
                  <a:pt x="472067" y="749452"/>
                </a:lnTo>
                <a:lnTo>
                  <a:pt x="477490" y="735404"/>
                </a:lnTo>
                <a:lnTo>
                  <a:pt x="480804" y="721340"/>
                </a:lnTo>
                <a:lnTo>
                  <a:pt x="483967" y="706193"/>
                </a:lnTo>
                <a:lnTo>
                  <a:pt x="487281" y="684572"/>
                </a:lnTo>
                <a:lnTo>
                  <a:pt x="488335" y="667272"/>
                </a:lnTo>
                <a:lnTo>
                  <a:pt x="489389" y="654293"/>
                </a:lnTo>
                <a:lnTo>
                  <a:pt x="489389" y="649956"/>
                </a:lnTo>
                <a:lnTo>
                  <a:pt x="481858" y="603461"/>
                </a:lnTo>
                <a:lnTo>
                  <a:pt x="244167" y="105984"/>
                </a:lnTo>
                <a:lnTo>
                  <a:pt x="228954" y="85432"/>
                </a:lnTo>
                <a:lnTo>
                  <a:pt x="212686" y="68132"/>
                </a:lnTo>
                <a:lnTo>
                  <a:pt x="194309" y="54068"/>
                </a:lnTo>
                <a:lnTo>
                  <a:pt x="175782" y="42174"/>
                </a:lnTo>
                <a:lnTo>
                  <a:pt x="155297" y="32432"/>
                </a:lnTo>
                <a:lnTo>
                  <a:pt x="133456" y="24873"/>
                </a:lnTo>
                <a:lnTo>
                  <a:pt x="111765" y="18384"/>
                </a:lnTo>
                <a:lnTo>
                  <a:pt x="90075" y="12978"/>
                </a:lnTo>
                <a:lnTo>
                  <a:pt x="81489" y="10810"/>
                </a:lnTo>
                <a:lnTo>
                  <a:pt x="68385" y="8642"/>
                </a:lnTo>
                <a:lnTo>
                  <a:pt x="54376" y="5405"/>
                </a:lnTo>
                <a:lnTo>
                  <a:pt x="40217" y="3237"/>
                </a:lnTo>
                <a:lnTo>
                  <a:pt x="26058" y="1084"/>
                </a:lnTo>
                <a:lnTo>
                  <a:pt x="14159" y="0"/>
                </a:lnTo>
                <a:lnTo>
                  <a:pt x="5422" y="1084"/>
                </a:lnTo>
                <a:lnTo>
                  <a:pt x="0" y="2153"/>
                </a:lnTo>
                <a:lnTo>
                  <a:pt x="20636" y="10810"/>
                </a:lnTo>
                <a:lnTo>
                  <a:pt x="42326" y="19468"/>
                </a:lnTo>
                <a:lnTo>
                  <a:pt x="62962" y="27026"/>
                </a:lnTo>
                <a:lnTo>
                  <a:pt x="84652" y="35684"/>
                </a:lnTo>
                <a:lnTo>
                  <a:pt x="106343" y="43258"/>
                </a:lnTo>
                <a:lnTo>
                  <a:pt x="128033" y="51900"/>
                </a:lnTo>
                <a:lnTo>
                  <a:pt x="148669" y="61642"/>
                </a:lnTo>
                <a:lnTo>
                  <a:pt x="169305" y="72453"/>
                </a:lnTo>
                <a:lnTo>
                  <a:pt x="194309" y="93005"/>
                </a:lnTo>
                <a:lnTo>
                  <a:pt x="213891" y="114627"/>
                </a:lnTo>
                <a:lnTo>
                  <a:pt x="230159" y="139501"/>
                </a:lnTo>
                <a:lnTo>
                  <a:pt x="244167" y="165459"/>
                </a:lnTo>
                <a:lnTo>
                  <a:pt x="256217" y="191417"/>
                </a:lnTo>
                <a:lnTo>
                  <a:pt x="268117" y="219528"/>
                </a:lnTo>
                <a:lnTo>
                  <a:pt x="280017" y="246570"/>
                </a:lnTo>
                <a:lnTo>
                  <a:pt x="294176" y="272528"/>
                </a:lnTo>
                <a:lnTo>
                  <a:pt x="461222" y="639145"/>
                </a:lnTo>
                <a:lnTo>
                  <a:pt x="462276" y="654293"/>
                </a:lnTo>
                <a:lnTo>
                  <a:pt x="460168" y="670509"/>
                </a:lnTo>
                <a:lnTo>
                  <a:pt x="451431" y="708362"/>
                </a:lnTo>
                <a:lnTo>
                  <a:pt x="442845" y="734319"/>
                </a:lnTo>
                <a:lnTo>
                  <a:pt x="430795" y="761346"/>
                </a:lnTo>
                <a:lnTo>
                  <a:pt x="416787" y="788388"/>
                </a:lnTo>
                <a:lnTo>
                  <a:pt x="401573" y="817584"/>
                </a:lnTo>
                <a:lnTo>
                  <a:pt x="385306" y="845710"/>
                </a:lnTo>
                <a:lnTo>
                  <a:pt x="367983" y="873821"/>
                </a:lnTo>
                <a:lnTo>
                  <a:pt x="350510" y="901947"/>
                </a:lnTo>
                <a:lnTo>
                  <a:pt x="332134" y="928974"/>
                </a:lnTo>
                <a:lnTo>
                  <a:pt x="314812" y="954932"/>
                </a:lnTo>
                <a:lnTo>
                  <a:pt x="297339" y="978721"/>
                </a:lnTo>
                <a:lnTo>
                  <a:pt x="281071" y="1000358"/>
                </a:lnTo>
                <a:lnTo>
                  <a:pt x="265858" y="1019826"/>
                </a:lnTo>
                <a:lnTo>
                  <a:pt x="252904" y="1036043"/>
                </a:lnTo>
                <a:lnTo>
                  <a:pt x="241004" y="1049022"/>
                </a:lnTo>
                <a:lnTo>
                  <a:pt x="232268" y="1057679"/>
                </a:lnTo>
                <a:lnTo>
                  <a:pt x="225791" y="10630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97840" y="1393666"/>
            <a:ext cx="6020375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Sin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32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ntom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ge</a:t>
            </a:r>
            <a:r>
              <a:rPr dirty="0" smtClean="0" sz="3200" spc="-14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3200" spc="-9" b="1" u="heavy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 u="heavy">
                <a:solidFill>
                  <a:srgbClr val="000066"/>
                </a:solidFill>
                <a:latin typeface="Arial"/>
                <a:cs typeface="Arial"/>
              </a:rPr>
              <a:t>ão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4940" y="1979016"/>
            <a:ext cx="7057891" cy="3456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7398">
              <a:lnSpc>
                <a:spcPts val="3375"/>
              </a:lnSpc>
              <a:spcBef>
                <a:spcPts val="168"/>
              </a:spcBef>
            </a:pPr>
            <a:r>
              <a:rPr dirty="0" smtClean="0" sz="32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 spc="43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ioria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dos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ind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í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duos</a:t>
            </a:r>
            <a:endParaRPr sz="3200">
              <a:latin typeface="Arial"/>
              <a:cs typeface="Arial"/>
            </a:endParaRPr>
          </a:p>
          <a:p>
            <a:pPr marL="355600" marR="57398">
              <a:lnSpc>
                <a:spcPct val="95825"/>
              </a:lnSpc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tados</a:t>
            </a:r>
            <a:r>
              <a:rPr dirty="0" smtClean="0" sz="3200" spc="-4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não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apr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ntam</a:t>
            </a:r>
            <a:r>
              <a:rPr dirty="0" smtClean="0" sz="32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ais</a:t>
            </a:r>
            <a:endParaRPr sz="3200">
              <a:latin typeface="Arial"/>
              <a:cs typeface="Arial"/>
            </a:endParaRPr>
          </a:p>
          <a:p>
            <a:pPr marL="355600" marR="57398">
              <a:lnSpc>
                <a:spcPct val="95825"/>
              </a:lnSpc>
              <a:spcBef>
                <a:spcPts val="160"/>
              </a:spcBef>
            </a:pP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nto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41"/>
              </a:lnSpc>
              <a:spcBef>
                <a:spcPts val="928"/>
              </a:spcBef>
              <a:tabLst>
                <a:tab pos="355600" algn="l"/>
              </a:tabLst>
            </a:pPr>
            <a:r>
              <a:rPr dirty="0" smtClean="0" sz="32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2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ões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ci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nvo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abd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min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l,</a:t>
            </a:r>
            <a:r>
              <a:rPr dirty="0" smtClean="0" sz="3200" spc="-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anor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xia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iarr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ngu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nol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mu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inte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tinal</a:t>
            </a:r>
            <a:r>
              <a:rPr dirty="0" smtClean="0" sz="3200" spc="-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infl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tória.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32576" y="5924777"/>
            <a:ext cx="2151869" cy="3201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240757" y="4395585"/>
            <a:ext cx="654327" cy="8381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025017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urí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08070" y="1596389"/>
            <a:ext cx="11027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044583" y="1596389"/>
            <a:ext cx="1131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985941" y="1596389"/>
            <a:ext cx="110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571481" y="1596389"/>
            <a:ext cx="11189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6941417" y="2760660"/>
            <a:ext cx="1522020" cy="1264618"/>
          </a:xfrm>
          <a:custGeom>
            <a:avLst/>
            <a:gdLst/>
            <a:ahLst/>
            <a:cxnLst/>
            <a:rect l="l" t="t" r="r" b="b"/>
            <a:pathLst>
              <a:path w="1522020" h="1264618">
                <a:moveTo>
                  <a:pt x="1298916" y="222903"/>
                </a:moveTo>
                <a:lnTo>
                  <a:pt x="1271304" y="196431"/>
                </a:lnTo>
                <a:lnTo>
                  <a:pt x="1242586" y="172155"/>
                </a:lnTo>
                <a:lnTo>
                  <a:pt x="1213869" y="148971"/>
                </a:lnTo>
                <a:lnTo>
                  <a:pt x="1182940" y="126908"/>
                </a:lnTo>
                <a:lnTo>
                  <a:pt x="1152012" y="107042"/>
                </a:lnTo>
                <a:lnTo>
                  <a:pt x="1118871" y="89388"/>
                </a:lnTo>
                <a:lnTo>
                  <a:pt x="1085747" y="71735"/>
                </a:lnTo>
                <a:lnTo>
                  <a:pt x="1018361" y="44141"/>
                </a:lnTo>
                <a:lnTo>
                  <a:pt x="947673" y="22078"/>
                </a:lnTo>
                <a:lnTo>
                  <a:pt x="874774" y="7728"/>
                </a:lnTo>
                <a:lnTo>
                  <a:pt x="799663" y="1106"/>
                </a:lnTo>
                <a:lnTo>
                  <a:pt x="762116" y="0"/>
                </a:lnTo>
                <a:lnTo>
                  <a:pt x="723462" y="1106"/>
                </a:lnTo>
                <a:lnTo>
                  <a:pt x="684794" y="4409"/>
                </a:lnTo>
                <a:lnTo>
                  <a:pt x="646141" y="8834"/>
                </a:lnTo>
                <a:lnTo>
                  <a:pt x="608593" y="15456"/>
                </a:lnTo>
                <a:lnTo>
                  <a:pt x="535694" y="34216"/>
                </a:lnTo>
                <a:lnTo>
                  <a:pt x="466112" y="59597"/>
                </a:lnTo>
                <a:lnTo>
                  <a:pt x="399831" y="91585"/>
                </a:lnTo>
                <a:lnTo>
                  <a:pt x="336884" y="130211"/>
                </a:lnTo>
                <a:lnTo>
                  <a:pt x="278343" y="173246"/>
                </a:lnTo>
                <a:lnTo>
                  <a:pt x="224210" y="222903"/>
                </a:lnTo>
                <a:lnTo>
                  <a:pt x="174515" y="276985"/>
                </a:lnTo>
                <a:lnTo>
                  <a:pt x="130332" y="335461"/>
                </a:lnTo>
                <a:lnTo>
                  <a:pt x="91674" y="397256"/>
                </a:lnTo>
                <a:lnTo>
                  <a:pt x="59643" y="464582"/>
                </a:lnTo>
                <a:lnTo>
                  <a:pt x="34239" y="534105"/>
                </a:lnTo>
                <a:lnTo>
                  <a:pt x="15462" y="606931"/>
                </a:lnTo>
                <a:lnTo>
                  <a:pt x="4418" y="681970"/>
                </a:lnTo>
                <a:lnTo>
                  <a:pt x="1104" y="720596"/>
                </a:lnTo>
                <a:lnTo>
                  <a:pt x="0" y="759206"/>
                </a:lnTo>
                <a:lnTo>
                  <a:pt x="0" y="1264618"/>
                </a:lnTo>
                <a:lnTo>
                  <a:pt x="1522020" y="1264618"/>
                </a:lnTo>
                <a:lnTo>
                  <a:pt x="1522020" y="759206"/>
                </a:lnTo>
                <a:lnTo>
                  <a:pt x="1518719" y="684167"/>
                </a:lnTo>
                <a:lnTo>
                  <a:pt x="1507662" y="610235"/>
                </a:lnTo>
                <a:lnTo>
                  <a:pt x="1489986" y="537408"/>
                </a:lnTo>
                <a:lnTo>
                  <a:pt x="1464586" y="467885"/>
                </a:lnTo>
                <a:lnTo>
                  <a:pt x="1432551" y="401681"/>
                </a:lnTo>
                <a:lnTo>
                  <a:pt x="1395004" y="337674"/>
                </a:lnTo>
                <a:lnTo>
                  <a:pt x="1349716" y="278091"/>
                </a:lnTo>
                <a:lnTo>
                  <a:pt x="1298916" y="2229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353396" y="2930603"/>
            <a:ext cx="1033840" cy="1018534"/>
          </a:xfrm>
          <a:custGeom>
            <a:avLst/>
            <a:gdLst/>
            <a:ahLst/>
            <a:cxnLst/>
            <a:rect l="l" t="t" r="r" b="b"/>
            <a:pathLst>
              <a:path w="1033840" h="1018534">
                <a:moveTo>
                  <a:pt x="1033840" y="589263"/>
                </a:moveTo>
                <a:lnTo>
                  <a:pt x="1032735" y="555062"/>
                </a:lnTo>
                <a:lnTo>
                  <a:pt x="1030523" y="520846"/>
                </a:lnTo>
                <a:lnTo>
                  <a:pt x="1026100" y="487751"/>
                </a:lnTo>
                <a:lnTo>
                  <a:pt x="1020572" y="454641"/>
                </a:lnTo>
                <a:lnTo>
                  <a:pt x="1012847" y="421532"/>
                </a:lnTo>
                <a:lnTo>
                  <a:pt x="1004017" y="389528"/>
                </a:lnTo>
                <a:lnTo>
                  <a:pt x="994066" y="358631"/>
                </a:lnTo>
                <a:lnTo>
                  <a:pt x="981919" y="327733"/>
                </a:lnTo>
                <a:lnTo>
                  <a:pt x="968666" y="296836"/>
                </a:lnTo>
                <a:lnTo>
                  <a:pt x="953201" y="267045"/>
                </a:lnTo>
                <a:lnTo>
                  <a:pt x="936631" y="238360"/>
                </a:lnTo>
                <a:lnTo>
                  <a:pt x="918971" y="210766"/>
                </a:lnTo>
                <a:lnTo>
                  <a:pt x="899084" y="183187"/>
                </a:lnTo>
                <a:lnTo>
                  <a:pt x="878091" y="156699"/>
                </a:lnTo>
                <a:lnTo>
                  <a:pt x="856008" y="131317"/>
                </a:lnTo>
                <a:lnTo>
                  <a:pt x="832819" y="107042"/>
                </a:lnTo>
                <a:lnTo>
                  <a:pt x="817354" y="91585"/>
                </a:lnTo>
                <a:lnTo>
                  <a:pt x="800784" y="77235"/>
                </a:lnTo>
                <a:lnTo>
                  <a:pt x="784214" y="62901"/>
                </a:lnTo>
                <a:lnTo>
                  <a:pt x="766538" y="48550"/>
                </a:lnTo>
                <a:lnTo>
                  <a:pt x="748863" y="36413"/>
                </a:lnTo>
                <a:lnTo>
                  <a:pt x="731202" y="23169"/>
                </a:lnTo>
                <a:lnTo>
                  <a:pt x="713526" y="11031"/>
                </a:lnTo>
                <a:lnTo>
                  <a:pt x="694745" y="0"/>
                </a:lnTo>
                <a:lnTo>
                  <a:pt x="688126" y="6621"/>
                </a:lnTo>
                <a:lnTo>
                  <a:pt x="680386" y="13243"/>
                </a:lnTo>
                <a:lnTo>
                  <a:pt x="670450" y="20956"/>
                </a:lnTo>
                <a:lnTo>
                  <a:pt x="660499" y="29791"/>
                </a:lnTo>
                <a:lnTo>
                  <a:pt x="648352" y="37519"/>
                </a:lnTo>
                <a:lnTo>
                  <a:pt x="635099" y="46338"/>
                </a:lnTo>
                <a:lnTo>
                  <a:pt x="621846" y="56279"/>
                </a:lnTo>
                <a:lnTo>
                  <a:pt x="606381" y="65098"/>
                </a:lnTo>
                <a:lnTo>
                  <a:pt x="588706" y="73932"/>
                </a:lnTo>
                <a:lnTo>
                  <a:pt x="571045" y="82766"/>
                </a:lnTo>
                <a:lnTo>
                  <a:pt x="552264" y="91585"/>
                </a:lnTo>
                <a:lnTo>
                  <a:pt x="531271" y="100420"/>
                </a:lnTo>
                <a:lnTo>
                  <a:pt x="509188" y="108148"/>
                </a:lnTo>
                <a:lnTo>
                  <a:pt x="485999" y="115861"/>
                </a:lnTo>
                <a:lnTo>
                  <a:pt x="461689" y="122483"/>
                </a:lnTo>
                <a:lnTo>
                  <a:pt x="435183" y="129105"/>
                </a:lnTo>
                <a:lnTo>
                  <a:pt x="402043" y="135727"/>
                </a:lnTo>
                <a:lnTo>
                  <a:pt x="368918" y="141243"/>
                </a:lnTo>
                <a:lnTo>
                  <a:pt x="335778" y="144561"/>
                </a:lnTo>
                <a:lnTo>
                  <a:pt x="303743" y="147865"/>
                </a:lnTo>
                <a:lnTo>
                  <a:pt x="272815" y="148971"/>
                </a:lnTo>
                <a:lnTo>
                  <a:pt x="241901" y="150077"/>
                </a:lnTo>
                <a:lnTo>
                  <a:pt x="212078" y="148971"/>
                </a:lnTo>
                <a:lnTo>
                  <a:pt x="183361" y="147865"/>
                </a:lnTo>
                <a:lnTo>
                  <a:pt x="155749" y="146758"/>
                </a:lnTo>
                <a:lnTo>
                  <a:pt x="129228" y="144561"/>
                </a:lnTo>
                <a:lnTo>
                  <a:pt x="103827" y="142349"/>
                </a:lnTo>
                <a:lnTo>
                  <a:pt x="80638" y="139045"/>
                </a:lnTo>
                <a:lnTo>
                  <a:pt x="57434" y="135727"/>
                </a:lnTo>
                <a:lnTo>
                  <a:pt x="36457" y="131317"/>
                </a:lnTo>
                <a:lnTo>
                  <a:pt x="17675" y="127999"/>
                </a:lnTo>
                <a:lnTo>
                  <a:pt x="0" y="124695"/>
                </a:lnTo>
                <a:lnTo>
                  <a:pt x="239690" y="1018534"/>
                </a:lnTo>
                <a:lnTo>
                  <a:pt x="1033840" y="1018534"/>
                </a:lnTo>
                <a:lnTo>
                  <a:pt x="1033840" y="589263"/>
                </a:lnTo>
                <a:close/>
              </a:path>
            </a:pathLst>
          </a:custGeom>
          <a:solidFill>
            <a:srgbClr val="ECFF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307019" y="2836805"/>
            <a:ext cx="667118" cy="166624"/>
          </a:xfrm>
          <a:custGeom>
            <a:avLst/>
            <a:gdLst/>
            <a:ahLst/>
            <a:cxnLst/>
            <a:rect l="l" t="t" r="r" b="b"/>
            <a:pathLst>
              <a:path w="667118" h="166624">
                <a:moveTo>
                  <a:pt x="667118" y="56279"/>
                </a:moveTo>
                <a:lnTo>
                  <a:pt x="651653" y="49657"/>
                </a:lnTo>
                <a:lnTo>
                  <a:pt x="635083" y="43035"/>
                </a:lnTo>
                <a:lnTo>
                  <a:pt x="618529" y="37519"/>
                </a:lnTo>
                <a:lnTo>
                  <a:pt x="601959" y="32003"/>
                </a:lnTo>
                <a:lnTo>
                  <a:pt x="585389" y="27578"/>
                </a:lnTo>
                <a:lnTo>
                  <a:pt x="568818" y="22062"/>
                </a:lnTo>
                <a:lnTo>
                  <a:pt x="552248" y="18759"/>
                </a:lnTo>
                <a:lnTo>
                  <a:pt x="535678" y="14350"/>
                </a:lnTo>
                <a:lnTo>
                  <a:pt x="518018" y="11031"/>
                </a:lnTo>
                <a:lnTo>
                  <a:pt x="501448" y="7728"/>
                </a:lnTo>
                <a:lnTo>
                  <a:pt x="483772" y="5515"/>
                </a:lnTo>
                <a:lnTo>
                  <a:pt x="467202" y="3303"/>
                </a:lnTo>
                <a:lnTo>
                  <a:pt x="449526" y="2212"/>
                </a:lnTo>
                <a:lnTo>
                  <a:pt x="431866" y="1106"/>
                </a:lnTo>
                <a:lnTo>
                  <a:pt x="414190" y="0"/>
                </a:lnTo>
                <a:lnTo>
                  <a:pt x="370008" y="0"/>
                </a:lnTo>
                <a:lnTo>
                  <a:pt x="342397" y="2212"/>
                </a:lnTo>
                <a:lnTo>
                  <a:pt x="315891" y="4409"/>
                </a:lnTo>
                <a:lnTo>
                  <a:pt x="289369" y="8819"/>
                </a:lnTo>
                <a:lnTo>
                  <a:pt x="263969" y="13243"/>
                </a:lnTo>
                <a:lnTo>
                  <a:pt x="237463" y="18759"/>
                </a:lnTo>
                <a:lnTo>
                  <a:pt x="212063" y="25381"/>
                </a:lnTo>
                <a:lnTo>
                  <a:pt x="186662" y="33109"/>
                </a:lnTo>
                <a:lnTo>
                  <a:pt x="162352" y="40822"/>
                </a:lnTo>
                <a:lnTo>
                  <a:pt x="138058" y="50763"/>
                </a:lnTo>
                <a:lnTo>
                  <a:pt x="113763" y="61794"/>
                </a:lnTo>
                <a:lnTo>
                  <a:pt x="90559" y="72826"/>
                </a:lnTo>
                <a:lnTo>
                  <a:pt x="67370" y="84964"/>
                </a:lnTo>
                <a:lnTo>
                  <a:pt x="44181" y="98207"/>
                </a:lnTo>
                <a:lnTo>
                  <a:pt x="22083" y="112558"/>
                </a:lnTo>
                <a:lnTo>
                  <a:pt x="0" y="126908"/>
                </a:lnTo>
                <a:lnTo>
                  <a:pt x="4407" y="129105"/>
                </a:lnTo>
                <a:lnTo>
                  <a:pt x="7724" y="130211"/>
                </a:lnTo>
                <a:lnTo>
                  <a:pt x="15464" y="132424"/>
                </a:lnTo>
                <a:lnTo>
                  <a:pt x="27611" y="135727"/>
                </a:lnTo>
                <a:lnTo>
                  <a:pt x="44181" y="139045"/>
                </a:lnTo>
                <a:lnTo>
                  <a:pt x="64053" y="143455"/>
                </a:lnTo>
                <a:lnTo>
                  <a:pt x="88348" y="148971"/>
                </a:lnTo>
                <a:lnTo>
                  <a:pt x="115975" y="153380"/>
                </a:lnTo>
                <a:lnTo>
                  <a:pt x="146888" y="157805"/>
                </a:lnTo>
                <a:lnTo>
                  <a:pt x="180028" y="161108"/>
                </a:lnTo>
                <a:lnTo>
                  <a:pt x="216485" y="164427"/>
                </a:lnTo>
                <a:lnTo>
                  <a:pt x="254033" y="165518"/>
                </a:lnTo>
                <a:lnTo>
                  <a:pt x="293792" y="166624"/>
                </a:lnTo>
                <a:lnTo>
                  <a:pt x="334657" y="165518"/>
                </a:lnTo>
                <a:lnTo>
                  <a:pt x="377733" y="161108"/>
                </a:lnTo>
                <a:lnTo>
                  <a:pt x="420809" y="155593"/>
                </a:lnTo>
                <a:lnTo>
                  <a:pt x="464991" y="147865"/>
                </a:lnTo>
                <a:lnTo>
                  <a:pt x="483772" y="143455"/>
                </a:lnTo>
                <a:lnTo>
                  <a:pt x="501448" y="139045"/>
                </a:lnTo>
                <a:lnTo>
                  <a:pt x="518018" y="134621"/>
                </a:lnTo>
                <a:lnTo>
                  <a:pt x="534573" y="129105"/>
                </a:lnTo>
                <a:lnTo>
                  <a:pt x="564396" y="116967"/>
                </a:lnTo>
                <a:lnTo>
                  <a:pt x="577649" y="111451"/>
                </a:lnTo>
                <a:lnTo>
                  <a:pt x="590917" y="104829"/>
                </a:lnTo>
                <a:lnTo>
                  <a:pt x="603064" y="98207"/>
                </a:lnTo>
                <a:lnTo>
                  <a:pt x="614106" y="92692"/>
                </a:lnTo>
                <a:lnTo>
                  <a:pt x="625147" y="86070"/>
                </a:lnTo>
                <a:lnTo>
                  <a:pt x="635083" y="79448"/>
                </a:lnTo>
                <a:lnTo>
                  <a:pt x="643929" y="73932"/>
                </a:lnTo>
                <a:lnTo>
                  <a:pt x="652759" y="67310"/>
                </a:lnTo>
                <a:lnTo>
                  <a:pt x="660499" y="61794"/>
                </a:lnTo>
                <a:lnTo>
                  <a:pt x="667118" y="56279"/>
                </a:lnTo>
                <a:close/>
              </a:path>
            </a:pathLst>
          </a:custGeom>
          <a:solidFill>
            <a:srgbClr val="ECFF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018733" y="3000126"/>
            <a:ext cx="495925" cy="949011"/>
          </a:xfrm>
          <a:custGeom>
            <a:avLst/>
            <a:gdLst/>
            <a:ahLst/>
            <a:cxnLst/>
            <a:rect l="l" t="t" r="r" b="b"/>
            <a:pathLst>
              <a:path w="495925" h="949011">
                <a:moveTo>
                  <a:pt x="495925" y="949011"/>
                </a:moveTo>
                <a:lnTo>
                  <a:pt x="240786" y="0"/>
                </a:lnTo>
                <a:lnTo>
                  <a:pt x="235258" y="4409"/>
                </a:lnTo>
                <a:lnTo>
                  <a:pt x="230850" y="8819"/>
                </a:lnTo>
                <a:lnTo>
                  <a:pt x="225322" y="13243"/>
                </a:lnTo>
                <a:lnTo>
                  <a:pt x="220899" y="18759"/>
                </a:lnTo>
                <a:lnTo>
                  <a:pt x="215386" y="23169"/>
                </a:lnTo>
                <a:lnTo>
                  <a:pt x="209857" y="27578"/>
                </a:lnTo>
                <a:lnTo>
                  <a:pt x="205435" y="33094"/>
                </a:lnTo>
                <a:lnTo>
                  <a:pt x="176717" y="61794"/>
                </a:lnTo>
                <a:lnTo>
                  <a:pt x="154634" y="87176"/>
                </a:lnTo>
                <a:lnTo>
                  <a:pt x="133641" y="113664"/>
                </a:lnTo>
                <a:lnTo>
                  <a:pt x="113769" y="141243"/>
                </a:lnTo>
                <a:lnTo>
                  <a:pt x="96094" y="168837"/>
                </a:lnTo>
                <a:lnTo>
                  <a:pt x="79524" y="197522"/>
                </a:lnTo>
                <a:lnTo>
                  <a:pt x="65166" y="227313"/>
                </a:lnTo>
                <a:lnTo>
                  <a:pt x="51912" y="258210"/>
                </a:lnTo>
                <a:lnTo>
                  <a:pt x="39763" y="289108"/>
                </a:lnTo>
                <a:lnTo>
                  <a:pt x="28717" y="320005"/>
                </a:lnTo>
                <a:lnTo>
                  <a:pt x="19881" y="352009"/>
                </a:lnTo>
                <a:lnTo>
                  <a:pt x="13254" y="385118"/>
                </a:lnTo>
                <a:lnTo>
                  <a:pt x="7732" y="418228"/>
                </a:lnTo>
                <a:lnTo>
                  <a:pt x="3314" y="451323"/>
                </a:lnTo>
                <a:lnTo>
                  <a:pt x="1104" y="485539"/>
                </a:lnTo>
                <a:lnTo>
                  <a:pt x="0" y="519740"/>
                </a:lnTo>
                <a:lnTo>
                  <a:pt x="0" y="949011"/>
                </a:lnTo>
                <a:lnTo>
                  <a:pt x="495925" y="949011"/>
                </a:lnTo>
                <a:close/>
              </a:path>
            </a:pathLst>
          </a:custGeom>
          <a:solidFill>
            <a:srgbClr val="ECFF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297067" y="1828268"/>
            <a:ext cx="852690" cy="875006"/>
          </a:xfrm>
          <a:custGeom>
            <a:avLst/>
            <a:gdLst/>
            <a:ahLst/>
            <a:cxnLst/>
            <a:rect l="l" t="t" r="r" b="b"/>
            <a:pathLst>
              <a:path w="852690" h="875006">
                <a:moveTo>
                  <a:pt x="113763" y="670862"/>
                </a:moveTo>
                <a:lnTo>
                  <a:pt x="127016" y="699547"/>
                </a:lnTo>
                <a:lnTo>
                  <a:pt x="143586" y="727141"/>
                </a:lnTo>
                <a:lnTo>
                  <a:pt x="163474" y="753629"/>
                </a:lnTo>
                <a:lnTo>
                  <a:pt x="185557" y="777904"/>
                </a:lnTo>
                <a:lnTo>
                  <a:pt x="197719" y="788936"/>
                </a:lnTo>
                <a:lnTo>
                  <a:pt x="209867" y="799967"/>
                </a:lnTo>
                <a:lnTo>
                  <a:pt x="223120" y="809908"/>
                </a:lnTo>
                <a:lnTo>
                  <a:pt x="236373" y="819833"/>
                </a:lnTo>
                <a:lnTo>
                  <a:pt x="250731" y="828667"/>
                </a:lnTo>
                <a:lnTo>
                  <a:pt x="263984" y="836380"/>
                </a:lnTo>
                <a:lnTo>
                  <a:pt x="279449" y="843002"/>
                </a:lnTo>
                <a:lnTo>
                  <a:pt x="293807" y="849624"/>
                </a:lnTo>
                <a:lnTo>
                  <a:pt x="309272" y="856246"/>
                </a:lnTo>
                <a:lnTo>
                  <a:pt x="324736" y="860671"/>
                </a:lnTo>
                <a:lnTo>
                  <a:pt x="340201" y="865081"/>
                </a:lnTo>
                <a:lnTo>
                  <a:pt x="355665" y="868384"/>
                </a:lnTo>
                <a:lnTo>
                  <a:pt x="372220" y="871703"/>
                </a:lnTo>
                <a:lnTo>
                  <a:pt x="388790" y="873900"/>
                </a:lnTo>
                <a:lnTo>
                  <a:pt x="405360" y="875006"/>
                </a:lnTo>
                <a:lnTo>
                  <a:pt x="438500" y="875006"/>
                </a:lnTo>
                <a:lnTo>
                  <a:pt x="455070" y="873900"/>
                </a:lnTo>
                <a:lnTo>
                  <a:pt x="471640" y="871703"/>
                </a:lnTo>
                <a:lnTo>
                  <a:pt x="487089" y="868384"/>
                </a:lnTo>
                <a:lnTo>
                  <a:pt x="503659" y="865081"/>
                </a:lnTo>
                <a:lnTo>
                  <a:pt x="519124" y="860671"/>
                </a:lnTo>
                <a:lnTo>
                  <a:pt x="534588" y="856246"/>
                </a:lnTo>
                <a:lnTo>
                  <a:pt x="550052" y="849624"/>
                </a:lnTo>
                <a:lnTo>
                  <a:pt x="564411" y="843002"/>
                </a:lnTo>
                <a:lnTo>
                  <a:pt x="578770" y="836380"/>
                </a:lnTo>
                <a:lnTo>
                  <a:pt x="593128" y="828667"/>
                </a:lnTo>
                <a:lnTo>
                  <a:pt x="606381" y="819833"/>
                </a:lnTo>
                <a:lnTo>
                  <a:pt x="619634" y="809908"/>
                </a:lnTo>
                <a:lnTo>
                  <a:pt x="632887" y="799967"/>
                </a:lnTo>
                <a:lnTo>
                  <a:pt x="645035" y="788936"/>
                </a:lnTo>
                <a:lnTo>
                  <a:pt x="657197" y="777904"/>
                </a:lnTo>
                <a:lnTo>
                  <a:pt x="679281" y="753629"/>
                </a:lnTo>
                <a:lnTo>
                  <a:pt x="698062" y="727141"/>
                </a:lnTo>
                <a:lnTo>
                  <a:pt x="714632" y="699547"/>
                </a:lnTo>
                <a:lnTo>
                  <a:pt x="728991" y="670862"/>
                </a:lnTo>
                <a:lnTo>
                  <a:pt x="738927" y="639918"/>
                </a:lnTo>
                <a:lnTo>
                  <a:pt x="746651" y="609036"/>
                </a:lnTo>
                <a:lnTo>
                  <a:pt x="752180" y="577079"/>
                </a:lnTo>
                <a:lnTo>
                  <a:pt x="753285" y="543892"/>
                </a:lnTo>
                <a:lnTo>
                  <a:pt x="752180" y="521921"/>
                </a:lnTo>
                <a:lnTo>
                  <a:pt x="749968" y="499797"/>
                </a:lnTo>
                <a:lnTo>
                  <a:pt x="746651" y="477672"/>
                </a:lnTo>
                <a:lnTo>
                  <a:pt x="742244" y="456777"/>
                </a:lnTo>
                <a:lnTo>
                  <a:pt x="735610" y="435882"/>
                </a:lnTo>
                <a:lnTo>
                  <a:pt x="726779" y="414833"/>
                </a:lnTo>
                <a:lnTo>
                  <a:pt x="717934" y="395013"/>
                </a:lnTo>
                <a:lnTo>
                  <a:pt x="706892" y="376269"/>
                </a:lnTo>
                <a:lnTo>
                  <a:pt x="852690" y="204036"/>
                </a:lnTo>
                <a:lnTo>
                  <a:pt x="823973" y="179761"/>
                </a:lnTo>
                <a:lnTo>
                  <a:pt x="798573" y="157790"/>
                </a:lnTo>
                <a:lnTo>
                  <a:pt x="773172" y="137816"/>
                </a:lnTo>
                <a:lnTo>
                  <a:pt x="746651" y="119072"/>
                </a:lnTo>
                <a:lnTo>
                  <a:pt x="721251" y="101403"/>
                </a:lnTo>
                <a:lnTo>
                  <a:pt x="695851" y="84964"/>
                </a:lnTo>
                <a:lnTo>
                  <a:pt x="670450" y="70521"/>
                </a:lnTo>
                <a:lnTo>
                  <a:pt x="646140" y="57308"/>
                </a:lnTo>
                <a:lnTo>
                  <a:pt x="620740" y="45170"/>
                </a:lnTo>
                <a:lnTo>
                  <a:pt x="595340" y="34108"/>
                </a:lnTo>
                <a:lnTo>
                  <a:pt x="569940" y="25350"/>
                </a:lnTo>
                <a:lnTo>
                  <a:pt x="545630" y="17515"/>
                </a:lnTo>
                <a:lnTo>
                  <a:pt x="520229" y="10908"/>
                </a:lnTo>
                <a:lnTo>
                  <a:pt x="495935" y="6606"/>
                </a:lnTo>
                <a:lnTo>
                  <a:pt x="470534" y="3226"/>
                </a:lnTo>
                <a:lnTo>
                  <a:pt x="446224" y="1075"/>
                </a:lnTo>
                <a:lnTo>
                  <a:pt x="421930" y="0"/>
                </a:lnTo>
                <a:lnTo>
                  <a:pt x="398741" y="1075"/>
                </a:lnTo>
                <a:lnTo>
                  <a:pt x="375537" y="2150"/>
                </a:lnTo>
                <a:lnTo>
                  <a:pt x="351242" y="5377"/>
                </a:lnTo>
                <a:lnTo>
                  <a:pt x="328053" y="10908"/>
                </a:lnTo>
                <a:lnTo>
                  <a:pt x="303743" y="16439"/>
                </a:lnTo>
                <a:lnTo>
                  <a:pt x="279449" y="24275"/>
                </a:lnTo>
                <a:lnTo>
                  <a:pt x="255154" y="33033"/>
                </a:lnTo>
                <a:lnTo>
                  <a:pt x="230844" y="43019"/>
                </a:lnTo>
                <a:lnTo>
                  <a:pt x="205444" y="53928"/>
                </a:lnTo>
                <a:lnTo>
                  <a:pt x="181149" y="66066"/>
                </a:lnTo>
                <a:lnTo>
                  <a:pt x="155734" y="80508"/>
                </a:lnTo>
                <a:lnTo>
                  <a:pt x="131439" y="95872"/>
                </a:lnTo>
                <a:lnTo>
                  <a:pt x="106039" y="112465"/>
                </a:lnTo>
                <a:lnTo>
                  <a:pt x="80638" y="130134"/>
                </a:lnTo>
                <a:lnTo>
                  <a:pt x="55223" y="148879"/>
                </a:lnTo>
                <a:lnTo>
                  <a:pt x="29823" y="169928"/>
                </a:lnTo>
                <a:lnTo>
                  <a:pt x="0" y="194203"/>
                </a:lnTo>
                <a:lnTo>
                  <a:pt x="143586" y="363055"/>
                </a:lnTo>
                <a:lnTo>
                  <a:pt x="131439" y="382875"/>
                </a:lnTo>
                <a:lnTo>
                  <a:pt x="120397" y="403771"/>
                </a:lnTo>
                <a:lnTo>
                  <a:pt x="110462" y="424820"/>
                </a:lnTo>
                <a:lnTo>
                  <a:pt x="102722" y="448019"/>
                </a:lnTo>
                <a:lnTo>
                  <a:pt x="96103" y="471066"/>
                </a:lnTo>
                <a:lnTo>
                  <a:pt x="91680" y="494266"/>
                </a:lnTo>
                <a:lnTo>
                  <a:pt x="89469" y="518541"/>
                </a:lnTo>
                <a:lnTo>
                  <a:pt x="88363" y="543892"/>
                </a:lnTo>
                <a:lnTo>
                  <a:pt x="89469" y="577079"/>
                </a:lnTo>
                <a:lnTo>
                  <a:pt x="94997" y="609036"/>
                </a:lnTo>
                <a:lnTo>
                  <a:pt x="102722" y="639918"/>
                </a:lnTo>
                <a:lnTo>
                  <a:pt x="113763" y="6708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461647" y="2153682"/>
            <a:ext cx="512489" cy="473447"/>
          </a:xfrm>
          <a:custGeom>
            <a:avLst/>
            <a:gdLst/>
            <a:ahLst/>
            <a:cxnLst/>
            <a:rect l="l" t="t" r="r" b="b"/>
            <a:pathLst>
              <a:path w="512489" h="473447">
                <a:moveTo>
                  <a:pt x="257350" y="473447"/>
                </a:moveTo>
                <a:lnTo>
                  <a:pt x="283856" y="472356"/>
                </a:lnTo>
                <a:lnTo>
                  <a:pt x="309256" y="467931"/>
                </a:lnTo>
                <a:lnTo>
                  <a:pt x="333566" y="462416"/>
                </a:lnTo>
                <a:lnTo>
                  <a:pt x="356755" y="453597"/>
                </a:lnTo>
                <a:lnTo>
                  <a:pt x="378854" y="442550"/>
                </a:lnTo>
                <a:lnTo>
                  <a:pt x="399831" y="429321"/>
                </a:lnTo>
                <a:lnTo>
                  <a:pt x="419718" y="414971"/>
                </a:lnTo>
                <a:lnTo>
                  <a:pt x="438485" y="398408"/>
                </a:lnTo>
                <a:lnTo>
                  <a:pt x="453949" y="380755"/>
                </a:lnTo>
                <a:lnTo>
                  <a:pt x="469413" y="360904"/>
                </a:lnTo>
                <a:lnTo>
                  <a:pt x="481561" y="339856"/>
                </a:lnTo>
                <a:lnTo>
                  <a:pt x="492618" y="317885"/>
                </a:lnTo>
                <a:lnTo>
                  <a:pt x="501448" y="293609"/>
                </a:lnTo>
                <a:lnTo>
                  <a:pt x="506976" y="269334"/>
                </a:lnTo>
                <a:lnTo>
                  <a:pt x="511384" y="245058"/>
                </a:lnTo>
                <a:lnTo>
                  <a:pt x="512489" y="218478"/>
                </a:lnTo>
                <a:lnTo>
                  <a:pt x="511384" y="198659"/>
                </a:lnTo>
                <a:lnTo>
                  <a:pt x="509172" y="179914"/>
                </a:lnTo>
                <a:lnTo>
                  <a:pt x="505871" y="161170"/>
                </a:lnTo>
                <a:lnTo>
                  <a:pt x="501448" y="143501"/>
                </a:lnTo>
                <a:lnTo>
                  <a:pt x="494814" y="124757"/>
                </a:lnTo>
                <a:lnTo>
                  <a:pt x="487089" y="108163"/>
                </a:lnTo>
                <a:lnTo>
                  <a:pt x="478259" y="91570"/>
                </a:lnTo>
                <a:lnTo>
                  <a:pt x="467202" y="75130"/>
                </a:lnTo>
                <a:lnTo>
                  <a:pt x="445119" y="57462"/>
                </a:lnTo>
                <a:lnTo>
                  <a:pt x="421930" y="43019"/>
                </a:lnTo>
                <a:lnTo>
                  <a:pt x="409767" y="36413"/>
                </a:lnTo>
                <a:lnTo>
                  <a:pt x="397620" y="29806"/>
                </a:lnTo>
                <a:lnTo>
                  <a:pt x="385473" y="24275"/>
                </a:lnTo>
                <a:lnTo>
                  <a:pt x="372220" y="18744"/>
                </a:lnTo>
                <a:lnTo>
                  <a:pt x="360072" y="14442"/>
                </a:lnTo>
                <a:lnTo>
                  <a:pt x="346819" y="11062"/>
                </a:lnTo>
                <a:lnTo>
                  <a:pt x="333566" y="7835"/>
                </a:lnTo>
                <a:lnTo>
                  <a:pt x="319208" y="4455"/>
                </a:lnTo>
                <a:lnTo>
                  <a:pt x="305955" y="3380"/>
                </a:lnTo>
                <a:lnTo>
                  <a:pt x="291596" y="1229"/>
                </a:lnTo>
                <a:lnTo>
                  <a:pt x="278343" y="0"/>
                </a:lnTo>
                <a:lnTo>
                  <a:pt x="249626" y="0"/>
                </a:lnTo>
                <a:lnTo>
                  <a:pt x="236357" y="1229"/>
                </a:lnTo>
                <a:lnTo>
                  <a:pt x="221999" y="2304"/>
                </a:lnTo>
                <a:lnTo>
                  <a:pt x="208746" y="4455"/>
                </a:lnTo>
                <a:lnTo>
                  <a:pt x="194387" y="7835"/>
                </a:lnTo>
                <a:lnTo>
                  <a:pt x="181134" y="11062"/>
                </a:lnTo>
                <a:lnTo>
                  <a:pt x="167881" y="14442"/>
                </a:lnTo>
                <a:lnTo>
                  <a:pt x="155734" y="18744"/>
                </a:lnTo>
                <a:lnTo>
                  <a:pt x="142481" y="24275"/>
                </a:lnTo>
                <a:lnTo>
                  <a:pt x="129228" y="29806"/>
                </a:lnTo>
                <a:lnTo>
                  <a:pt x="117080" y="35337"/>
                </a:lnTo>
                <a:lnTo>
                  <a:pt x="104933" y="41944"/>
                </a:lnTo>
                <a:lnTo>
                  <a:pt x="93876" y="49779"/>
                </a:lnTo>
                <a:lnTo>
                  <a:pt x="81729" y="57462"/>
                </a:lnTo>
                <a:lnTo>
                  <a:pt x="70687" y="65144"/>
                </a:lnTo>
                <a:lnTo>
                  <a:pt x="59646" y="74055"/>
                </a:lnTo>
                <a:lnTo>
                  <a:pt x="30928" y="97101"/>
                </a:lnTo>
                <a:lnTo>
                  <a:pt x="17675" y="125832"/>
                </a:lnTo>
                <a:lnTo>
                  <a:pt x="7724" y="155639"/>
                </a:lnTo>
                <a:lnTo>
                  <a:pt x="2211" y="186521"/>
                </a:lnTo>
                <a:lnTo>
                  <a:pt x="0" y="218478"/>
                </a:lnTo>
                <a:lnTo>
                  <a:pt x="1105" y="243983"/>
                </a:lnTo>
                <a:lnTo>
                  <a:pt x="4422" y="268258"/>
                </a:lnTo>
                <a:lnTo>
                  <a:pt x="11041" y="292534"/>
                </a:lnTo>
                <a:lnTo>
                  <a:pt x="19871" y="315580"/>
                </a:lnTo>
                <a:lnTo>
                  <a:pt x="29823" y="337705"/>
                </a:lnTo>
                <a:lnTo>
                  <a:pt x="43076" y="359798"/>
                </a:lnTo>
                <a:lnTo>
                  <a:pt x="57434" y="379664"/>
                </a:lnTo>
                <a:lnTo>
                  <a:pt x="75110" y="398408"/>
                </a:lnTo>
                <a:lnTo>
                  <a:pt x="83940" y="407243"/>
                </a:lnTo>
                <a:lnTo>
                  <a:pt x="93876" y="416077"/>
                </a:lnTo>
                <a:lnTo>
                  <a:pt x="103827" y="423790"/>
                </a:lnTo>
                <a:lnTo>
                  <a:pt x="113763" y="430412"/>
                </a:lnTo>
                <a:lnTo>
                  <a:pt x="124805" y="437034"/>
                </a:lnTo>
                <a:lnTo>
                  <a:pt x="135846" y="443656"/>
                </a:lnTo>
                <a:lnTo>
                  <a:pt x="146903" y="449172"/>
                </a:lnTo>
                <a:lnTo>
                  <a:pt x="157945" y="453597"/>
                </a:lnTo>
                <a:lnTo>
                  <a:pt x="170092" y="459112"/>
                </a:lnTo>
                <a:lnTo>
                  <a:pt x="182240" y="462416"/>
                </a:lnTo>
                <a:lnTo>
                  <a:pt x="194387" y="465734"/>
                </a:lnTo>
                <a:lnTo>
                  <a:pt x="206550" y="469038"/>
                </a:lnTo>
                <a:lnTo>
                  <a:pt x="218697" y="470144"/>
                </a:lnTo>
                <a:lnTo>
                  <a:pt x="231950" y="472356"/>
                </a:lnTo>
                <a:lnTo>
                  <a:pt x="244097" y="473447"/>
                </a:lnTo>
                <a:lnTo>
                  <a:pt x="257350" y="4734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406424" y="1905396"/>
            <a:ext cx="635099" cy="242754"/>
          </a:xfrm>
          <a:custGeom>
            <a:avLst/>
            <a:gdLst/>
            <a:ahLst/>
            <a:cxnLst/>
            <a:rect l="l" t="t" r="r" b="b"/>
            <a:pathLst>
              <a:path w="635099" h="242754">
                <a:moveTo>
                  <a:pt x="96088" y="240603"/>
                </a:moveTo>
                <a:lnTo>
                  <a:pt x="108235" y="232921"/>
                </a:lnTo>
                <a:lnTo>
                  <a:pt x="121488" y="225239"/>
                </a:lnTo>
                <a:lnTo>
                  <a:pt x="134741" y="217403"/>
                </a:lnTo>
                <a:lnTo>
                  <a:pt x="147994" y="210796"/>
                </a:lnTo>
                <a:lnTo>
                  <a:pt x="161247" y="205265"/>
                </a:lnTo>
                <a:lnTo>
                  <a:pt x="174515" y="199734"/>
                </a:lnTo>
                <a:lnTo>
                  <a:pt x="188874" y="194203"/>
                </a:lnTo>
                <a:lnTo>
                  <a:pt x="203232" y="189901"/>
                </a:lnTo>
                <a:lnTo>
                  <a:pt x="216485" y="185445"/>
                </a:lnTo>
                <a:lnTo>
                  <a:pt x="230844" y="182065"/>
                </a:lnTo>
                <a:lnTo>
                  <a:pt x="245203" y="178839"/>
                </a:lnTo>
                <a:lnTo>
                  <a:pt x="260667" y="176534"/>
                </a:lnTo>
                <a:lnTo>
                  <a:pt x="275026" y="174383"/>
                </a:lnTo>
                <a:lnTo>
                  <a:pt x="289385" y="173308"/>
                </a:lnTo>
                <a:lnTo>
                  <a:pt x="304849" y="172232"/>
                </a:lnTo>
                <a:lnTo>
                  <a:pt x="334657" y="172232"/>
                </a:lnTo>
                <a:lnTo>
                  <a:pt x="349015" y="173308"/>
                </a:lnTo>
                <a:lnTo>
                  <a:pt x="364480" y="174383"/>
                </a:lnTo>
                <a:lnTo>
                  <a:pt x="378838" y="176534"/>
                </a:lnTo>
                <a:lnTo>
                  <a:pt x="394303" y="179914"/>
                </a:lnTo>
                <a:lnTo>
                  <a:pt x="408662" y="182065"/>
                </a:lnTo>
                <a:lnTo>
                  <a:pt x="423020" y="186521"/>
                </a:lnTo>
                <a:lnTo>
                  <a:pt x="437379" y="190976"/>
                </a:lnTo>
                <a:lnTo>
                  <a:pt x="451738" y="195432"/>
                </a:lnTo>
                <a:lnTo>
                  <a:pt x="464991" y="200810"/>
                </a:lnTo>
                <a:lnTo>
                  <a:pt x="479349" y="206341"/>
                </a:lnTo>
                <a:lnTo>
                  <a:pt x="492602" y="212947"/>
                </a:lnTo>
                <a:lnTo>
                  <a:pt x="505871" y="219708"/>
                </a:lnTo>
                <a:lnTo>
                  <a:pt x="519124" y="226314"/>
                </a:lnTo>
                <a:lnTo>
                  <a:pt x="532377" y="235072"/>
                </a:lnTo>
                <a:lnTo>
                  <a:pt x="544524" y="242754"/>
                </a:lnTo>
                <a:lnTo>
                  <a:pt x="635099" y="135819"/>
                </a:lnTo>
                <a:lnTo>
                  <a:pt x="614106" y="119226"/>
                </a:lnTo>
                <a:lnTo>
                  <a:pt x="593113" y="103708"/>
                </a:lnTo>
                <a:lnTo>
                  <a:pt x="572136" y="90495"/>
                </a:lnTo>
                <a:lnTo>
                  <a:pt x="551143" y="77281"/>
                </a:lnTo>
                <a:lnTo>
                  <a:pt x="531271" y="65144"/>
                </a:lnTo>
                <a:lnTo>
                  <a:pt x="510278" y="53006"/>
                </a:lnTo>
                <a:lnTo>
                  <a:pt x="490406" y="43019"/>
                </a:lnTo>
                <a:lnTo>
                  <a:pt x="470519" y="34262"/>
                </a:lnTo>
                <a:lnTo>
                  <a:pt x="449526" y="26580"/>
                </a:lnTo>
                <a:lnTo>
                  <a:pt x="429654" y="19973"/>
                </a:lnTo>
                <a:lnTo>
                  <a:pt x="409767" y="13213"/>
                </a:lnTo>
                <a:lnTo>
                  <a:pt x="391001" y="8911"/>
                </a:lnTo>
                <a:lnTo>
                  <a:pt x="371114" y="4455"/>
                </a:lnTo>
                <a:lnTo>
                  <a:pt x="351227" y="2304"/>
                </a:lnTo>
                <a:lnTo>
                  <a:pt x="331355" y="0"/>
                </a:lnTo>
                <a:lnTo>
                  <a:pt x="293792" y="0"/>
                </a:lnTo>
                <a:lnTo>
                  <a:pt x="276132" y="2304"/>
                </a:lnTo>
                <a:lnTo>
                  <a:pt x="257350" y="4455"/>
                </a:lnTo>
                <a:lnTo>
                  <a:pt x="238569" y="7835"/>
                </a:lnTo>
                <a:lnTo>
                  <a:pt x="219787" y="12137"/>
                </a:lnTo>
                <a:lnTo>
                  <a:pt x="199915" y="17668"/>
                </a:lnTo>
                <a:lnTo>
                  <a:pt x="181134" y="24275"/>
                </a:lnTo>
                <a:lnTo>
                  <a:pt x="161247" y="32111"/>
                </a:lnTo>
                <a:lnTo>
                  <a:pt x="141375" y="40868"/>
                </a:lnTo>
                <a:lnTo>
                  <a:pt x="121488" y="49779"/>
                </a:lnTo>
                <a:lnTo>
                  <a:pt x="101616" y="60688"/>
                </a:lnTo>
                <a:lnTo>
                  <a:pt x="81729" y="71750"/>
                </a:lnTo>
                <a:lnTo>
                  <a:pt x="61842" y="83888"/>
                </a:lnTo>
                <a:lnTo>
                  <a:pt x="40864" y="97101"/>
                </a:lnTo>
                <a:lnTo>
                  <a:pt x="20977" y="111544"/>
                </a:lnTo>
                <a:lnTo>
                  <a:pt x="0" y="126908"/>
                </a:lnTo>
                <a:lnTo>
                  <a:pt x="96088" y="240603"/>
                </a:lnTo>
                <a:close/>
              </a:path>
            </a:pathLst>
          </a:custGeom>
          <a:solidFill>
            <a:srgbClr val="ECFFB7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8102259" y="2286121"/>
            <a:ext cx="912337" cy="1375003"/>
          </a:xfrm>
          <a:custGeom>
            <a:avLst/>
            <a:gdLst/>
            <a:ahLst/>
            <a:cxnLst/>
            <a:rect l="l" t="t" r="r" b="b"/>
            <a:pathLst>
              <a:path w="912337" h="1375003">
                <a:moveTo>
                  <a:pt x="646202" y="209705"/>
                </a:moveTo>
                <a:lnTo>
                  <a:pt x="636220" y="194203"/>
                </a:lnTo>
                <a:lnTo>
                  <a:pt x="625163" y="179914"/>
                </a:lnTo>
                <a:lnTo>
                  <a:pt x="613031" y="166701"/>
                </a:lnTo>
                <a:lnTo>
                  <a:pt x="599824" y="153488"/>
                </a:lnTo>
                <a:lnTo>
                  <a:pt x="585389" y="142426"/>
                </a:lnTo>
                <a:lnTo>
                  <a:pt x="569878" y="131363"/>
                </a:lnTo>
                <a:lnTo>
                  <a:pt x="554521" y="122452"/>
                </a:lnTo>
                <a:lnTo>
                  <a:pt x="537936" y="114770"/>
                </a:lnTo>
                <a:lnTo>
                  <a:pt x="539011" y="108163"/>
                </a:lnTo>
                <a:lnTo>
                  <a:pt x="541161" y="101557"/>
                </a:lnTo>
                <a:lnTo>
                  <a:pt x="542389" y="96026"/>
                </a:lnTo>
                <a:lnTo>
                  <a:pt x="542389" y="89419"/>
                </a:lnTo>
                <a:lnTo>
                  <a:pt x="540086" y="71750"/>
                </a:lnTo>
                <a:lnTo>
                  <a:pt x="535632" y="54081"/>
                </a:lnTo>
                <a:lnTo>
                  <a:pt x="526879" y="39793"/>
                </a:lnTo>
                <a:lnTo>
                  <a:pt x="515822" y="26580"/>
                </a:lnTo>
                <a:lnTo>
                  <a:pt x="502615" y="15517"/>
                </a:lnTo>
                <a:lnTo>
                  <a:pt x="487104" y="6606"/>
                </a:lnTo>
                <a:lnTo>
                  <a:pt x="469444" y="2304"/>
                </a:lnTo>
                <a:lnTo>
                  <a:pt x="451784" y="0"/>
                </a:lnTo>
                <a:lnTo>
                  <a:pt x="434123" y="2304"/>
                </a:lnTo>
                <a:lnTo>
                  <a:pt x="416463" y="6606"/>
                </a:lnTo>
                <a:lnTo>
                  <a:pt x="402027" y="15517"/>
                </a:lnTo>
                <a:lnTo>
                  <a:pt x="388820" y="26580"/>
                </a:lnTo>
                <a:lnTo>
                  <a:pt x="377763" y="39793"/>
                </a:lnTo>
                <a:lnTo>
                  <a:pt x="368856" y="54081"/>
                </a:lnTo>
                <a:lnTo>
                  <a:pt x="364495" y="71750"/>
                </a:lnTo>
                <a:lnTo>
                  <a:pt x="362284" y="89419"/>
                </a:lnTo>
                <a:lnTo>
                  <a:pt x="362284" y="94950"/>
                </a:lnTo>
                <a:lnTo>
                  <a:pt x="363389" y="100481"/>
                </a:lnTo>
                <a:lnTo>
                  <a:pt x="364495" y="104937"/>
                </a:lnTo>
                <a:lnTo>
                  <a:pt x="365601" y="110314"/>
                </a:lnTo>
                <a:lnTo>
                  <a:pt x="346819" y="118150"/>
                </a:lnTo>
                <a:lnTo>
                  <a:pt x="330249" y="126908"/>
                </a:lnTo>
                <a:lnTo>
                  <a:pt x="313695" y="137970"/>
                </a:lnTo>
                <a:lnTo>
                  <a:pt x="298230" y="150108"/>
                </a:lnTo>
                <a:lnTo>
                  <a:pt x="283871" y="163321"/>
                </a:lnTo>
                <a:lnTo>
                  <a:pt x="270618" y="177763"/>
                </a:lnTo>
                <a:lnTo>
                  <a:pt x="258456" y="193127"/>
                </a:lnTo>
                <a:lnTo>
                  <a:pt x="247414" y="209705"/>
                </a:lnTo>
                <a:lnTo>
                  <a:pt x="106039" y="209705"/>
                </a:lnTo>
                <a:lnTo>
                  <a:pt x="65174" y="218524"/>
                </a:lnTo>
                <a:lnTo>
                  <a:pt x="30928" y="241694"/>
                </a:lnTo>
                <a:lnTo>
                  <a:pt x="8845" y="274804"/>
                </a:lnTo>
                <a:lnTo>
                  <a:pt x="0" y="316732"/>
                </a:lnTo>
                <a:lnTo>
                  <a:pt x="0" y="1267960"/>
                </a:lnTo>
                <a:lnTo>
                  <a:pt x="7739" y="1308783"/>
                </a:lnTo>
                <a:lnTo>
                  <a:pt x="30928" y="1344105"/>
                </a:lnTo>
                <a:lnTo>
                  <a:pt x="65174" y="1367275"/>
                </a:lnTo>
                <a:lnTo>
                  <a:pt x="85046" y="1372790"/>
                </a:lnTo>
                <a:lnTo>
                  <a:pt x="94997" y="1375003"/>
                </a:lnTo>
                <a:lnTo>
                  <a:pt x="816202" y="1375003"/>
                </a:lnTo>
                <a:lnTo>
                  <a:pt x="826184" y="1372790"/>
                </a:lnTo>
                <a:lnTo>
                  <a:pt x="837241" y="1370593"/>
                </a:lnTo>
                <a:lnTo>
                  <a:pt x="873637" y="1350727"/>
                </a:lnTo>
                <a:lnTo>
                  <a:pt x="904658" y="1308783"/>
                </a:lnTo>
                <a:lnTo>
                  <a:pt x="912337" y="1267960"/>
                </a:lnTo>
                <a:lnTo>
                  <a:pt x="912337" y="316732"/>
                </a:lnTo>
                <a:lnTo>
                  <a:pt x="904658" y="275910"/>
                </a:lnTo>
                <a:lnTo>
                  <a:pt x="881469" y="241694"/>
                </a:lnTo>
                <a:lnTo>
                  <a:pt x="847223" y="217418"/>
                </a:lnTo>
                <a:lnTo>
                  <a:pt x="826184" y="211902"/>
                </a:lnTo>
                <a:lnTo>
                  <a:pt x="816202" y="209705"/>
                </a:lnTo>
                <a:lnTo>
                  <a:pt x="646202" y="2097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8178476" y="2573063"/>
            <a:ext cx="759950" cy="1011916"/>
          </a:xfrm>
          <a:custGeom>
            <a:avLst/>
            <a:gdLst/>
            <a:ahLst/>
            <a:cxnLst/>
            <a:rect l="l" t="t" r="r" b="b"/>
            <a:pathLst>
              <a:path w="759950" h="1011916">
                <a:moveTo>
                  <a:pt x="0" y="29791"/>
                </a:moveTo>
                <a:lnTo>
                  <a:pt x="0" y="981019"/>
                </a:lnTo>
                <a:lnTo>
                  <a:pt x="2211" y="993156"/>
                </a:lnTo>
                <a:lnTo>
                  <a:pt x="8830" y="1003082"/>
                </a:lnTo>
                <a:lnTo>
                  <a:pt x="18781" y="1009704"/>
                </a:lnTo>
                <a:lnTo>
                  <a:pt x="29823" y="1011916"/>
                </a:lnTo>
                <a:lnTo>
                  <a:pt x="728929" y="1011916"/>
                </a:lnTo>
                <a:lnTo>
                  <a:pt x="741061" y="1009704"/>
                </a:lnTo>
                <a:lnTo>
                  <a:pt x="751043" y="1003082"/>
                </a:lnTo>
                <a:lnTo>
                  <a:pt x="757647" y="993156"/>
                </a:lnTo>
                <a:lnTo>
                  <a:pt x="759950" y="981019"/>
                </a:lnTo>
                <a:lnTo>
                  <a:pt x="759950" y="29791"/>
                </a:lnTo>
                <a:lnTo>
                  <a:pt x="757647" y="17653"/>
                </a:lnTo>
                <a:lnTo>
                  <a:pt x="751043" y="8834"/>
                </a:lnTo>
                <a:lnTo>
                  <a:pt x="741061" y="2212"/>
                </a:lnTo>
                <a:lnTo>
                  <a:pt x="728929" y="0"/>
                </a:lnTo>
                <a:lnTo>
                  <a:pt x="598703" y="0"/>
                </a:lnTo>
                <a:lnTo>
                  <a:pt x="599778" y="9940"/>
                </a:lnTo>
                <a:lnTo>
                  <a:pt x="601928" y="19865"/>
                </a:lnTo>
                <a:lnTo>
                  <a:pt x="603003" y="29791"/>
                </a:lnTo>
                <a:lnTo>
                  <a:pt x="603003" y="40838"/>
                </a:lnTo>
                <a:lnTo>
                  <a:pt x="601928" y="61794"/>
                </a:lnTo>
                <a:lnTo>
                  <a:pt x="599778" y="81660"/>
                </a:lnTo>
                <a:lnTo>
                  <a:pt x="594249" y="101526"/>
                </a:lnTo>
                <a:lnTo>
                  <a:pt x="588721" y="120286"/>
                </a:lnTo>
                <a:lnTo>
                  <a:pt x="152417" y="120286"/>
                </a:lnTo>
                <a:lnTo>
                  <a:pt x="146903" y="101526"/>
                </a:lnTo>
                <a:lnTo>
                  <a:pt x="142481" y="81660"/>
                </a:lnTo>
                <a:lnTo>
                  <a:pt x="139164" y="61794"/>
                </a:lnTo>
                <a:lnTo>
                  <a:pt x="138058" y="40838"/>
                </a:lnTo>
                <a:lnTo>
                  <a:pt x="138058" y="29791"/>
                </a:lnTo>
                <a:lnTo>
                  <a:pt x="139164" y="19865"/>
                </a:lnTo>
                <a:lnTo>
                  <a:pt x="141375" y="9940"/>
                </a:lnTo>
                <a:lnTo>
                  <a:pt x="142481" y="0"/>
                </a:lnTo>
                <a:lnTo>
                  <a:pt x="29823" y="0"/>
                </a:lnTo>
                <a:lnTo>
                  <a:pt x="18781" y="2212"/>
                </a:lnTo>
                <a:lnTo>
                  <a:pt x="8830" y="8834"/>
                </a:lnTo>
                <a:lnTo>
                  <a:pt x="2211" y="17653"/>
                </a:lnTo>
                <a:lnTo>
                  <a:pt x="0" y="2979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8317640" y="2823567"/>
            <a:ext cx="487089" cy="77245"/>
          </a:xfrm>
          <a:custGeom>
            <a:avLst/>
            <a:gdLst/>
            <a:ahLst/>
            <a:cxnLst/>
            <a:rect l="l" t="t" r="r" b="b"/>
            <a:pathLst>
              <a:path w="487089" h="77245">
                <a:moveTo>
                  <a:pt x="0" y="77245"/>
                </a:moveTo>
                <a:lnTo>
                  <a:pt x="487089" y="77245"/>
                </a:lnTo>
                <a:lnTo>
                  <a:pt x="487089" y="0"/>
                </a:lnTo>
                <a:lnTo>
                  <a:pt x="0" y="0"/>
                </a:lnTo>
                <a:lnTo>
                  <a:pt x="0" y="772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8317640" y="3003435"/>
            <a:ext cx="487089" cy="77245"/>
          </a:xfrm>
          <a:custGeom>
            <a:avLst/>
            <a:gdLst/>
            <a:ahLst/>
            <a:cxnLst/>
            <a:rect l="l" t="t" r="r" b="b"/>
            <a:pathLst>
              <a:path w="487089" h="77245">
                <a:moveTo>
                  <a:pt x="0" y="77245"/>
                </a:moveTo>
                <a:lnTo>
                  <a:pt x="487089" y="77245"/>
                </a:lnTo>
                <a:lnTo>
                  <a:pt x="487089" y="0"/>
                </a:lnTo>
                <a:lnTo>
                  <a:pt x="0" y="0"/>
                </a:lnTo>
                <a:lnTo>
                  <a:pt x="0" y="772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8317640" y="3182198"/>
            <a:ext cx="487089" cy="77245"/>
          </a:xfrm>
          <a:custGeom>
            <a:avLst/>
            <a:gdLst/>
            <a:ahLst/>
            <a:cxnLst/>
            <a:rect l="l" t="t" r="r" b="b"/>
            <a:pathLst>
              <a:path w="487089" h="77245">
                <a:moveTo>
                  <a:pt x="0" y="77245"/>
                </a:moveTo>
                <a:lnTo>
                  <a:pt x="487089" y="77245"/>
                </a:lnTo>
                <a:lnTo>
                  <a:pt x="487089" y="0"/>
                </a:lnTo>
                <a:lnTo>
                  <a:pt x="0" y="0"/>
                </a:lnTo>
                <a:lnTo>
                  <a:pt x="0" y="772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8317640" y="3362066"/>
            <a:ext cx="487089" cy="77245"/>
          </a:xfrm>
          <a:custGeom>
            <a:avLst/>
            <a:gdLst/>
            <a:ahLst/>
            <a:cxnLst/>
            <a:rect l="l" t="t" r="r" b="b"/>
            <a:pathLst>
              <a:path w="487089" h="77245">
                <a:moveTo>
                  <a:pt x="0" y="77245"/>
                </a:moveTo>
                <a:lnTo>
                  <a:pt x="487089" y="77245"/>
                </a:lnTo>
                <a:lnTo>
                  <a:pt x="487089" y="0"/>
                </a:lnTo>
                <a:lnTo>
                  <a:pt x="0" y="0"/>
                </a:lnTo>
                <a:lnTo>
                  <a:pt x="0" y="772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556629" y="2420711"/>
            <a:ext cx="321419" cy="124772"/>
          </a:xfrm>
          <a:custGeom>
            <a:avLst/>
            <a:gdLst/>
            <a:ahLst/>
            <a:cxnLst/>
            <a:rect l="l" t="t" r="r" b="b"/>
            <a:pathLst>
              <a:path w="321419" h="124772">
                <a:moveTo>
                  <a:pt x="17675" y="70675"/>
                </a:moveTo>
                <a:lnTo>
                  <a:pt x="36457" y="85040"/>
                </a:lnTo>
                <a:lnTo>
                  <a:pt x="55223" y="97178"/>
                </a:lnTo>
                <a:lnTo>
                  <a:pt x="75110" y="107103"/>
                </a:lnTo>
                <a:lnTo>
                  <a:pt x="96103" y="114831"/>
                </a:lnTo>
                <a:lnTo>
                  <a:pt x="115975" y="120347"/>
                </a:lnTo>
                <a:lnTo>
                  <a:pt x="138073" y="123666"/>
                </a:lnTo>
                <a:lnTo>
                  <a:pt x="159051" y="124772"/>
                </a:lnTo>
                <a:lnTo>
                  <a:pt x="181149" y="123666"/>
                </a:lnTo>
                <a:lnTo>
                  <a:pt x="203232" y="120347"/>
                </a:lnTo>
                <a:lnTo>
                  <a:pt x="224225" y="114831"/>
                </a:lnTo>
                <a:lnTo>
                  <a:pt x="245203" y="107103"/>
                </a:lnTo>
                <a:lnTo>
                  <a:pt x="265090" y="97178"/>
                </a:lnTo>
                <a:lnTo>
                  <a:pt x="284962" y="85040"/>
                </a:lnTo>
                <a:lnTo>
                  <a:pt x="303743" y="70675"/>
                </a:lnTo>
                <a:lnTo>
                  <a:pt x="321419" y="54081"/>
                </a:lnTo>
                <a:lnTo>
                  <a:pt x="267301" y="0"/>
                </a:lnTo>
                <a:lnTo>
                  <a:pt x="255154" y="11062"/>
                </a:lnTo>
                <a:lnTo>
                  <a:pt x="241886" y="21048"/>
                </a:lnTo>
                <a:lnTo>
                  <a:pt x="228633" y="28731"/>
                </a:lnTo>
                <a:lnTo>
                  <a:pt x="215380" y="35337"/>
                </a:lnTo>
                <a:lnTo>
                  <a:pt x="202127" y="40868"/>
                </a:lnTo>
                <a:lnTo>
                  <a:pt x="187768" y="44248"/>
                </a:lnTo>
                <a:lnTo>
                  <a:pt x="173409" y="46399"/>
                </a:lnTo>
                <a:lnTo>
                  <a:pt x="159051" y="47475"/>
                </a:lnTo>
                <a:lnTo>
                  <a:pt x="144692" y="46399"/>
                </a:lnTo>
                <a:lnTo>
                  <a:pt x="131439" y="44248"/>
                </a:lnTo>
                <a:lnTo>
                  <a:pt x="117080" y="40868"/>
                </a:lnTo>
                <a:lnTo>
                  <a:pt x="103827" y="35337"/>
                </a:lnTo>
                <a:lnTo>
                  <a:pt x="90574" y="29806"/>
                </a:lnTo>
                <a:lnTo>
                  <a:pt x="78427" y="21048"/>
                </a:lnTo>
                <a:lnTo>
                  <a:pt x="66280" y="12137"/>
                </a:lnTo>
                <a:lnTo>
                  <a:pt x="54117" y="1229"/>
                </a:lnTo>
                <a:lnTo>
                  <a:pt x="0" y="55311"/>
                </a:lnTo>
                <a:lnTo>
                  <a:pt x="17675" y="706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31140" y="1234485"/>
            <a:ext cx="7658199" cy="54339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o: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endParaRPr sz="2800">
              <a:latin typeface="Arial"/>
              <a:cs typeface="Arial"/>
            </a:endParaRPr>
          </a:p>
          <a:p>
            <a:pPr marL="355600" marR="61335">
              <a:lnSpc>
                <a:spcPct val="95825"/>
              </a:lnSpc>
            </a:pP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fezes.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nto: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simi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2800">
              <a:latin typeface="Arial"/>
              <a:cs typeface="Arial"/>
            </a:endParaRPr>
          </a:p>
          <a:p>
            <a:pPr marL="3556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ridí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61335">
              <a:lnSpc>
                <a:spcPct val="95825"/>
              </a:lnSpc>
              <a:spcBef>
                <a:spcPts val="81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ntiv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Hábitos</a:t>
            </a:r>
            <a:r>
              <a:rPr dirty="0" smtClean="0" sz="2800" spc="-9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higiene</a:t>
            </a:r>
            <a:r>
              <a:rPr dirty="0" smtClean="0" sz="2800" spc="-6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ão.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Cozer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rduras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inger</a:t>
            </a:r>
            <a:r>
              <a:rPr dirty="0" smtClean="0" sz="2800" spc="3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las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5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água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bebe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812"/>
              </a:spcBef>
            </a:pPr>
            <a:r>
              <a:rPr dirty="0" smtClean="0" sz="2800" spc="3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Disposi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4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adequada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x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814"/>
              </a:spcBef>
            </a:pPr>
            <a:r>
              <a:rPr dirty="0" smtClean="0" sz="2800" spc="34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Lavagem</a:t>
            </a:r>
            <a:r>
              <a:rPr dirty="0" smtClean="0" sz="2800" spc="-11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mãos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menta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endParaRPr sz="2800">
              <a:latin typeface="Arial"/>
              <a:cs typeface="Arial"/>
            </a:endParaRPr>
          </a:p>
          <a:p>
            <a:pPr marL="717384" marR="2374142" algn="ctr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depois</a:t>
            </a:r>
            <a:r>
              <a:rPr dirty="0" smtClean="0" sz="2800" spc="-6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2800" spc="-2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rinas</a:t>
            </a:r>
            <a:endParaRPr sz="2800">
              <a:latin typeface="Arial"/>
              <a:cs typeface="Arial"/>
            </a:endParaRPr>
          </a:p>
          <a:p>
            <a:pPr marL="2365502" marR="61335">
              <a:lnSpc>
                <a:spcPct val="101277"/>
              </a:lnSpc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03891" y="5673396"/>
            <a:ext cx="2763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17640" y="3362066"/>
            <a:ext cx="487089" cy="772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  <a:spcBef>
                <a:spcPts val="8"/>
              </a:spcBef>
            </a:pPr>
            <a:endParaRPr sz="600"/>
          </a:p>
        </p:txBody>
      </p:sp>
      <p:sp>
        <p:nvSpPr>
          <p:cNvPr id="5" name="object 5"/>
          <p:cNvSpPr txBox="1"/>
          <p:nvPr/>
        </p:nvSpPr>
        <p:spPr>
          <a:xfrm>
            <a:off x="8317640" y="3182198"/>
            <a:ext cx="487089" cy="772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  <a:spcBef>
                <a:spcPts val="8"/>
              </a:spcBef>
            </a:pPr>
            <a:endParaRPr sz="600"/>
          </a:p>
        </p:txBody>
      </p:sp>
      <p:sp>
        <p:nvSpPr>
          <p:cNvPr id="4" name="object 4"/>
          <p:cNvSpPr txBox="1"/>
          <p:nvPr/>
        </p:nvSpPr>
        <p:spPr>
          <a:xfrm>
            <a:off x="8317640" y="3003435"/>
            <a:ext cx="487089" cy="772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  <a:spcBef>
                <a:spcPts val="8"/>
              </a:spcBef>
            </a:pPr>
            <a:endParaRPr sz="600"/>
          </a:p>
        </p:txBody>
      </p:sp>
      <p:sp>
        <p:nvSpPr>
          <p:cNvPr id="3" name="object 3"/>
          <p:cNvSpPr txBox="1"/>
          <p:nvPr/>
        </p:nvSpPr>
        <p:spPr>
          <a:xfrm>
            <a:off x="8317640" y="2823567"/>
            <a:ext cx="487089" cy="772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00"/>
              </a:lnSpc>
              <a:spcBef>
                <a:spcPts val="8"/>
              </a:spcBef>
            </a:pPr>
            <a:endParaRPr sz="600"/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025017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Tri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urí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295400" y="152400"/>
            <a:ext cx="7467600" cy="762000"/>
          </a:xfrm>
          <a:custGeom>
            <a:avLst/>
            <a:gdLst/>
            <a:ahLst/>
            <a:cxnLst/>
            <a:rect l="l" t="t" r="r" b="b"/>
            <a:pathLst>
              <a:path w="7467600" h="762000">
                <a:moveTo>
                  <a:pt x="0" y="762000"/>
                </a:moveTo>
                <a:lnTo>
                  <a:pt x="7467600" y="762000"/>
                </a:lnTo>
                <a:lnTo>
                  <a:pt x="74676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74040" y="1005885"/>
            <a:ext cx="4583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Aspe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tos</a:t>
            </a:r>
            <a:r>
              <a:rPr dirty="0" smtClean="0" sz="2800" spc="-8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epidemiológicos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140" y="15180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4040" y="1517949"/>
            <a:ext cx="8298676" cy="51504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nema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ó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eo</a:t>
            </a:r>
            <a:r>
              <a:rPr dirty="0" smtClean="0" sz="2800" spc="-7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inal</a:t>
            </a:r>
            <a:r>
              <a:rPr dirty="0" smtClean="0" sz="28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800" spc="-9" b="1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robius</a:t>
            </a:r>
            <a:endParaRPr sz="2800">
              <a:latin typeface="Arial"/>
              <a:cs typeface="Arial"/>
            </a:endParaRPr>
          </a:p>
          <a:p>
            <a:pPr marL="12700" marR="48635">
              <a:lnSpc>
                <a:spcPct val="95825"/>
              </a:lnSpc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Vermicular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tem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7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ê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gram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4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fora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gião</a:t>
            </a:r>
            <a:r>
              <a:rPr dirty="0" smtClean="0" sz="2800" spc="-2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anal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libe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10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ima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uros.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ornam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-se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4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horas</a:t>
            </a:r>
            <a:r>
              <a:rPr dirty="0" smtClean="0" sz="2800" spc="-5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ansmi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idos</a:t>
            </a:r>
            <a:r>
              <a:rPr dirty="0" smtClean="0" sz="2800" spc="-8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via</a:t>
            </a:r>
            <a:r>
              <a:rPr dirty="0" smtClean="0" sz="2800" spc="-3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</a:t>
            </a:r>
            <a:r>
              <a:rPr dirty="0" smtClean="0" sz="2800" spc="4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236491">
              <a:lnSpc>
                <a:spcPts val="3219"/>
              </a:lnSpc>
              <a:spcBef>
                <a:spcPts val="677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8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amadure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1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lmente</a:t>
            </a:r>
            <a:r>
              <a:rPr dirty="0" smtClean="0" sz="2800" spc="-10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ino.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  <a:p>
            <a:pPr marL="12700" marR="236491">
              <a:lnSpc>
                <a:spcPts val="3219"/>
              </a:lnSpc>
              <a:spcBef>
                <a:spcPts val="81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ca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s.</a:t>
            </a:r>
            <a:endParaRPr sz="2800">
              <a:latin typeface="Arial"/>
              <a:cs typeface="Arial"/>
            </a:endParaRPr>
          </a:p>
          <a:p>
            <a:pPr marL="12700" marR="15685">
              <a:lnSpc>
                <a:spcPct val="100041"/>
              </a:lnSpc>
              <a:spcBef>
                <a:spcPts val="831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2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aut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15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sul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9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prurido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nsp</a:t>
            </a:r>
            <a:r>
              <a:rPr dirty="0" smtClean="0" sz="2800" spc="-1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rte</a:t>
            </a:r>
            <a:r>
              <a:rPr dirty="0" smtClean="0" sz="2800" spc="-3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tant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mãos</a:t>
            </a:r>
            <a:r>
              <a:rPr dirty="0" smtClean="0" sz="2800" spc="-5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sob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para</a:t>
            </a:r>
            <a:r>
              <a:rPr dirty="0" smtClean="0" sz="2800" spc="-3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2022602" marR="48635">
              <a:lnSpc>
                <a:spcPts val="1105"/>
              </a:lnSpc>
              <a:spcBef>
                <a:spcPts val="55"/>
              </a:spcBef>
            </a:pP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2285" sz="18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baseline="2285" sz="18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baseline="2285" sz="18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baseline="2285" sz="18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140" y="24572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1140" y="4250105"/>
            <a:ext cx="241295" cy="1404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76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92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5400" y="152400"/>
            <a:ext cx="7467600" cy="762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400"/>
              </a:lnSpc>
              <a:spcBef>
                <a:spcPts val="19"/>
              </a:spcBef>
            </a:pPr>
            <a:endParaRPr sz="1400"/>
          </a:p>
          <a:p>
            <a:pPr marL="503808">
              <a:lnSpc>
                <a:spcPct val="95825"/>
              </a:lnSpc>
            </a:pP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mtClean="0" sz="2800" spc="-9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INTÍ</a:t>
            </a:r>
            <a:r>
              <a:rPr dirty="0" smtClean="0" sz="2800" spc="-9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28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2800" spc="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28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2800" spc="-9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te</a:t>
            </a:r>
            <a:r>
              <a:rPr dirty="0" smtClean="0" sz="2800" spc="9" b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mtClean="0" sz="2800" spc="-9" b="1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ía</a:t>
            </a:r>
            <a:r>
              <a:rPr dirty="0" smtClean="0" sz="2800" spc="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e(Ox</a:t>
            </a:r>
            <a:r>
              <a:rPr dirty="0" smtClean="0" sz="2800" spc="4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FFFFFF"/>
                </a:solidFill>
                <a:latin typeface="Arial"/>
                <a:cs typeface="Arial"/>
              </a:rPr>
              <a:t>úro)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185719" y="1166622"/>
            <a:ext cx="1040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1219200" y="228600"/>
            <a:ext cx="7772400" cy="685800"/>
          </a:xfrm>
          <a:custGeom>
            <a:avLst/>
            <a:gdLst/>
            <a:ahLst/>
            <a:cxnLst/>
            <a:rect l="l" t="t" r="r" b="b"/>
            <a:pathLst>
              <a:path w="7772400" h="685800">
                <a:moveTo>
                  <a:pt x="0" y="685800"/>
                </a:moveTo>
                <a:lnTo>
                  <a:pt x="7772400" y="685800"/>
                </a:lnTo>
                <a:lnTo>
                  <a:pt x="77724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4876800" y="4543425"/>
            <a:ext cx="4179951" cy="1781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50240" y="1174606"/>
            <a:ext cx="6724294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Sina</a:t>
            </a:r>
            <a:r>
              <a:rPr dirty="0" smtClean="0" sz="36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36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tomas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gestação</a:t>
            </a:r>
            <a:endParaRPr sz="36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7340" y="1833108"/>
            <a:ext cx="7423378" cy="22389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68605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pri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cipal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sintoma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pruri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3600">
              <a:latin typeface="Arial"/>
              <a:cs typeface="Arial"/>
            </a:endParaRPr>
          </a:p>
          <a:p>
            <a:pPr marL="355600" marR="68605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perianal,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que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ora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36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ite</a:t>
            </a:r>
            <a:endParaRPr sz="3600">
              <a:latin typeface="Arial"/>
              <a:cs typeface="Arial"/>
            </a:endParaRPr>
          </a:p>
          <a:p>
            <a:pPr marL="355600" marR="68605">
              <a:lnSpc>
                <a:spcPct val="95825"/>
              </a:lnSpc>
              <a:spcBef>
                <a:spcPts val="180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devi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mi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ração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das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fêmeas.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044"/>
              </a:spcBef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infestações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maciças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causam</a:t>
            </a:r>
            <a:endParaRPr sz="3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240" y="4137897"/>
            <a:ext cx="3244088" cy="1031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dor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abdominal</a:t>
            </a:r>
            <a:endParaRPr sz="360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po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deral.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26078" y="4137897"/>
            <a:ext cx="348183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07382" y="4137897"/>
            <a:ext cx="1338935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perda</a:t>
            </a:r>
            <a:endParaRPr sz="3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19200" y="228600"/>
            <a:ext cx="77724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4437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Ent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robí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(Oxi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ú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ro)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08479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389784" y="1418082"/>
            <a:ext cx="12801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523536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184190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6781800" y="4343400"/>
            <a:ext cx="2087626" cy="17430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802640" y="1158285"/>
            <a:ext cx="605166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enç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0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mãe</a:t>
            </a:r>
            <a:r>
              <a:rPr dirty="0" smtClean="0" sz="2800" spc="-36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no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02640" y="1585005"/>
            <a:ext cx="5519028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Rec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81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ido</a:t>
            </a:r>
            <a:r>
              <a:rPr dirty="0" smtClean="0" sz="2800" spc="-48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is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ênc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3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de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9740" y="2012106"/>
            <a:ext cx="6896926" cy="17612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61335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enf</a:t>
            </a:r>
            <a:r>
              <a:rPr dirty="0" smtClean="0" sz="2800" spc="9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rmag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m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lendá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io</a:t>
            </a:r>
            <a:r>
              <a:rPr dirty="0" smtClean="0" sz="2800" spc="-10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cina</a:t>
            </a:r>
            <a:r>
              <a:rPr dirty="0" smtClean="0" sz="2800" spc="-8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â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nica</a:t>
            </a:r>
            <a:r>
              <a:rPr dirty="0" smtClean="0" sz="2800" spc="-12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2800">
              <a:latin typeface="Arial"/>
              <a:cs typeface="Arial"/>
            </a:endParaRPr>
          </a:p>
          <a:p>
            <a:pPr marL="355600" marR="61335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grávida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é:</a:t>
            </a:r>
            <a:endParaRPr sz="2800">
              <a:latin typeface="Arial"/>
              <a:cs typeface="Arial"/>
            </a:endParaRPr>
          </a:p>
          <a:p>
            <a:pPr marL="469900" marR="61335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1ra.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ose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prime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sulta.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40" y="3881913"/>
            <a:ext cx="966944" cy="3303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2d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82216" y="3881913"/>
            <a:ext cx="3169412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mês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depois.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6940" y="4321206"/>
            <a:ext cx="815458" cy="12081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3ra</a:t>
            </a:r>
            <a:endParaRPr sz="2400">
              <a:latin typeface="Arial"/>
              <a:cs typeface="Arial"/>
            </a:endParaRPr>
          </a:p>
          <a:p>
            <a:pPr marL="12700" marR="17068">
              <a:lnSpc>
                <a:spcPct val="95825"/>
              </a:lnSpc>
              <a:spcBef>
                <a:spcPts val="568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4ta</a:t>
            </a:r>
            <a:endParaRPr sz="2400">
              <a:latin typeface="Arial"/>
              <a:cs typeface="Arial"/>
            </a:endParaRPr>
          </a:p>
          <a:p>
            <a:pPr marL="12700" marR="17068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5ta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28927" y="4321206"/>
            <a:ext cx="799591" cy="12080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768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dose</a:t>
            </a:r>
            <a:endParaRPr sz="2400">
              <a:latin typeface="Arial"/>
              <a:cs typeface="Arial"/>
            </a:endParaRPr>
          </a:p>
          <a:p>
            <a:pPr marL="12700" marR="22915">
              <a:lnSpc>
                <a:spcPct val="119791"/>
              </a:lnSpc>
              <a:spcBef>
                <a:spcPts val="622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dose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25064" y="4321206"/>
            <a:ext cx="4642205" cy="12080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768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meses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g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und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 marL="12700" marR="718773">
              <a:lnSpc>
                <a:spcPct val="119791"/>
              </a:lnSpc>
              <a:spcBef>
                <a:spcPts val="622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tercei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no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qu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rta.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2853629" marR="2853437" algn="ctr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TETANO</a:t>
            </a:r>
            <a:endParaRPr sz="3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36063" y="1319022"/>
            <a:ext cx="10262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753077" y="1319022"/>
            <a:ext cx="100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631868" y="1319022"/>
            <a:ext cx="1012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147462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5956717" y="1319022"/>
            <a:ext cx="10155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6255704" y="1319022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981107" y="1745741"/>
            <a:ext cx="10013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424200" y="1745741"/>
            <a:ext cx="1008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722478" y="1745741"/>
            <a:ext cx="9871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740466" y="1745741"/>
            <a:ext cx="10084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object 6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8" name="object 68"/>
          <p:cNvSpPr/>
          <p:nvPr/>
        </p:nvSpPr>
        <p:spPr>
          <a:xfrm>
            <a:off x="1219200" y="228600"/>
            <a:ext cx="7772400" cy="685800"/>
          </a:xfrm>
          <a:custGeom>
            <a:avLst/>
            <a:gdLst/>
            <a:ahLst/>
            <a:cxnLst/>
            <a:rect l="l" t="t" r="r" b="b"/>
            <a:pathLst>
              <a:path w="7772400" h="685800">
                <a:moveTo>
                  <a:pt x="0" y="685800"/>
                </a:moveTo>
                <a:lnTo>
                  <a:pt x="7772400" y="685800"/>
                </a:lnTo>
                <a:lnTo>
                  <a:pt x="77724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7656288" y="3481160"/>
            <a:ext cx="317755" cy="262230"/>
          </a:xfrm>
          <a:custGeom>
            <a:avLst/>
            <a:gdLst/>
            <a:ahLst/>
            <a:cxnLst/>
            <a:rect l="l" t="t" r="r" b="b"/>
            <a:pathLst>
              <a:path w="317755" h="262230">
                <a:moveTo>
                  <a:pt x="3880" y="126284"/>
                </a:moveTo>
                <a:lnTo>
                  <a:pt x="5812" y="130165"/>
                </a:lnTo>
                <a:lnTo>
                  <a:pt x="9693" y="134046"/>
                </a:lnTo>
                <a:lnTo>
                  <a:pt x="13557" y="137944"/>
                </a:lnTo>
                <a:lnTo>
                  <a:pt x="17438" y="143758"/>
                </a:lnTo>
                <a:lnTo>
                  <a:pt x="23251" y="147639"/>
                </a:lnTo>
                <a:lnTo>
                  <a:pt x="27131" y="153470"/>
                </a:lnTo>
                <a:lnTo>
                  <a:pt x="30996" y="157351"/>
                </a:lnTo>
                <a:lnTo>
                  <a:pt x="36808" y="161249"/>
                </a:lnTo>
                <a:lnTo>
                  <a:pt x="42621" y="165130"/>
                </a:lnTo>
                <a:lnTo>
                  <a:pt x="46502" y="169012"/>
                </a:lnTo>
                <a:lnTo>
                  <a:pt x="50382" y="172893"/>
                </a:lnTo>
                <a:lnTo>
                  <a:pt x="56195" y="176774"/>
                </a:lnTo>
                <a:lnTo>
                  <a:pt x="60060" y="180656"/>
                </a:lnTo>
                <a:lnTo>
                  <a:pt x="65872" y="184554"/>
                </a:lnTo>
                <a:lnTo>
                  <a:pt x="71685" y="188435"/>
                </a:lnTo>
                <a:lnTo>
                  <a:pt x="75566" y="192316"/>
                </a:lnTo>
                <a:lnTo>
                  <a:pt x="83311" y="200079"/>
                </a:lnTo>
                <a:lnTo>
                  <a:pt x="93004" y="207858"/>
                </a:lnTo>
                <a:lnTo>
                  <a:pt x="100749" y="215621"/>
                </a:lnTo>
                <a:lnTo>
                  <a:pt x="112375" y="221451"/>
                </a:lnTo>
                <a:lnTo>
                  <a:pt x="120120" y="227282"/>
                </a:lnTo>
                <a:lnTo>
                  <a:pt x="131745" y="233095"/>
                </a:lnTo>
                <a:lnTo>
                  <a:pt x="141439" y="236977"/>
                </a:lnTo>
                <a:lnTo>
                  <a:pt x="153064" y="242807"/>
                </a:lnTo>
                <a:lnTo>
                  <a:pt x="162758" y="246688"/>
                </a:lnTo>
                <a:lnTo>
                  <a:pt x="174383" y="248637"/>
                </a:lnTo>
                <a:lnTo>
                  <a:pt x="184060" y="252519"/>
                </a:lnTo>
                <a:lnTo>
                  <a:pt x="195686" y="256400"/>
                </a:lnTo>
                <a:lnTo>
                  <a:pt x="207312" y="256400"/>
                </a:lnTo>
                <a:lnTo>
                  <a:pt x="218937" y="260298"/>
                </a:lnTo>
                <a:lnTo>
                  <a:pt x="230563" y="262230"/>
                </a:lnTo>
                <a:lnTo>
                  <a:pt x="244120" y="262230"/>
                </a:lnTo>
                <a:lnTo>
                  <a:pt x="259627" y="258349"/>
                </a:lnTo>
                <a:lnTo>
                  <a:pt x="275133" y="248637"/>
                </a:lnTo>
                <a:lnTo>
                  <a:pt x="286758" y="238926"/>
                </a:lnTo>
                <a:lnTo>
                  <a:pt x="296436" y="229214"/>
                </a:lnTo>
                <a:lnTo>
                  <a:pt x="306129" y="215621"/>
                </a:lnTo>
                <a:lnTo>
                  <a:pt x="310010" y="200079"/>
                </a:lnTo>
                <a:lnTo>
                  <a:pt x="313874" y="182605"/>
                </a:lnTo>
                <a:lnTo>
                  <a:pt x="317755" y="167063"/>
                </a:lnTo>
                <a:lnTo>
                  <a:pt x="317755" y="130165"/>
                </a:lnTo>
                <a:lnTo>
                  <a:pt x="315822" y="110742"/>
                </a:lnTo>
                <a:lnTo>
                  <a:pt x="313874" y="91318"/>
                </a:lnTo>
                <a:lnTo>
                  <a:pt x="311942" y="69963"/>
                </a:lnTo>
                <a:lnTo>
                  <a:pt x="308061" y="50605"/>
                </a:lnTo>
                <a:lnTo>
                  <a:pt x="304197" y="33081"/>
                </a:lnTo>
                <a:lnTo>
                  <a:pt x="298384" y="13593"/>
                </a:lnTo>
                <a:lnTo>
                  <a:pt x="298384" y="9826"/>
                </a:lnTo>
                <a:lnTo>
                  <a:pt x="294503" y="7861"/>
                </a:lnTo>
                <a:lnTo>
                  <a:pt x="290623" y="3930"/>
                </a:lnTo>
                <a:lnTo>
                  <a:pt x="286758" y="1965"/>
                </a:lnTo>
                <a:lnTo>
                  <a:pt x="282878" y="0"/>
                </a:lnTo>
                <a:lnTo>
                  <a:pt x="278997" y="0"/>
                </a:lnTo>
                <a:lnTo>
                  <a:pt x="275133" y="1965"/>
                </a:lnTo>
                <a:lnTo>
                  <a:pt x="275133" y="5895"/>
                </a:lnTo>
                <a:lnTo>
                  <a:pt x="278997" y="21454"/>
                </a:lnTo>
                <a:lnTo>
                  <a:pt x="280946" y="37012"/>
                </a:lnTo>
                <a:lnTo>
                  <a:pt x="284810" y="54372"/>
                </a:lnTo>
                <a:lnTo>
                  <a:pt x="284810" y="69963"/>
                </a:lnTo>
                <a:lnTo>
                  <a:pt x="286758" y="83556"/>
                </a:lnTo>
                <a:lnTo>
                  <a:pt x="286758" y="114623"/>
                </a:lnTo>
                <a:lnTo>
                  <a:pt x="284810" y="128233"/>
                </a:lnTo>
                <a:lnTo>
                  <a:pt x="282878" y="141826"/>
                </a:lnTo>
                <a:lnTo>
                  <a:pt x="278997" y="155419"/>
                </a:lnTo>
                <a:lnTo>
                  <a:pt x="273184" y="167063"/>
                </a:lnTo>
                <a:lnTo>
                  <a:pt x="267372" y="178723"/>
                </a:lnTo>
                <a:lnTo>
                  <a:pt x="259627" y="188435"/>
                </a:lnTo>
                <a:lnTo>
                  <a:pt x="251882" y="198147"/>
                </a:lnTo>
                <a:lnTo>
                  <a:pt x="240256" y="205909"/>
                </a:lnTo>
                <a:lnTo>
                  <a:pt x="226698" y="213672"/>
                </a:lnTo>
                <a:lnTo>
                  <a:pt x="217005" y="209791"/>
                </a:lnTo>
                <a:lnTo>
                  <a:pt x="207312" y="209791"/>
                </a:lnTo>
                <a:lnTo>
                  <a:pt x="197634" y="207858"/>
                </a:lnTo>
                <a:lnTo>
                  <a:pt x="180196" y="207858"/>
                </a:lnTo>
                <a:lnTo>
                  <a:pt x="172435" y="205909"/>
                </a:lnTo>
                <a:lnTo>
                  <a:pt x="164690" y="205909"/>
                </a:lnTo>
                <a:lnTo>
                  <a:pt x="158877" y="203977"/>
                </a:lnTo>
                <a:lnTo>
                  <a:pt x="151132" y="202028"/>
                </a:lnTo>
                <a:lnTo>
                  <a:pt x="143371" y="200079"/>
                </a:lnTo>
                <a:lnTo>
                  <a:pt x="137558" y="198147"/>
                </a:lnTo>
                <a:lnTo>
                  <a:pt x="131745" y="194265"/>
                </a:lnTo>
                <a:lnTo>
                  <a:pt x="124000" y="190367"/>
                </a:lnTo>
                <a:lnTo>
                  <a:pt x="116255" y="186486"/>
                </a:lnTo>
                <a:lnTo>
                  <a:pt x="110443" y="180656"/>
                </a:lnTo>
                <a:lnTo>
                  <a:pt x="102681" y="172893"/>
                </a:lnTo>
                <a:lnTo>
                  <a:pt x="98817" y="169012"/>
                </a:lnTo>
                <a:lnTo>
                  <a:pt x="93004" y="167063"/>
                </a:lnTo>
                <a:lnTo>
                  <a:pt x="87191" y="163181"/>
                </a:lnTo>
                <a:lnTo>
                  <a:pt x="83311" y="159300"/>
                </a:lnTo>
                <a:lnTo>
                  <a:pt x="77498" y="155419"/>
                </a:lnTo>
                <a:lnTo>
                  <a:pt x="71685" y="151537"/>
                </a:lnTo>
                <a:lnTo>
                  <a:pt x="65872" y="147639"/>
                </a:lnTo>
                <a:lnTo>
                  <a:pt x="58127" y="145707"/>
                </a:lnTo>
                <a:lnTo>
                  <a:pt x="54247" y="139877"/>
                </a:lnTo>
                <a:lnTo>
                  <a:pt x="48434" y="135995"/>
                </a:lnTo>
                <a:lnTo>
                  <a:pt x="42621" y="132114"/>
                </a:lnTo>
                <a:lnTo>
                  <a:pt x="36808" y="128233"/>
                </a:lnTo>
                <a:lnTo>
                  <a:pt x="30996" y="124335"/>
                </a:lnTo>
                <a:lnTo>
                  <a:pt x="27131" y="120453"/>
                </a:lnTo>
                <a:lnTo>
                  <a:pt x="23251" y="116572"/>
                </a:lnTo>
                <a:lnTo>
                  <a:pt x="21319" y="112691"/>
                </a:lnTo>
                <a:lnTo>
                  <a:pt x="17438" y="110742"/>
                </a:lnTo>
                <a:lnTo>
                  <a:pt x="15506" y="108809"/>
                </a:lnTo>
                <a:lnTo>
                  <a:pt x="11625" y="108809"/>
                </a:lnTo>
                <a:lnTo>
                  <a:pt x="7744" y="110742"/>
                </a:lnTo>
                <a:lnTo>
                  <a:pt x="3880" y="110742"/>
                </a:lnTo>
                <a:lnTo>
                  <a:pt x="3880" y="114623"/>
                </a:lnTo>
                <a:lnTo>
                  <a:pt x="0" y="118521"/>
                </a:lnTo>
                <a:lnTo>
                  <a:pt x="0" y="122402"/>
                </a:lnTo>
                <a:lnTo>
                  <a:pt x="3880" y="126284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7400533" y="3541428"/>
            <a:ext cx="94945" cy="120388"/>
          </a:xfrm>
          <a:custGeom>
            <a:avLst/>
            <a:gdLst/>
            <a:ahLst/>
            <a:cxnLst/>
            <a:rect l="l" t="t" r="r" b="b"/>
            <a:pathLst>
              <a:path w="94945" h="120388">
                <a:moveTo>
                  <a:pt x="94945" y="87372"/>
                </a:moveTo>
                <a:lnTo>
                  <a:pt x="92996" y="81558"/>
                </a:lnTo>
                <a:lnTo>
                  <a:pt x="92996" y="71846"/>
                </a:lnTo>
                <a:lnTo>
                  <a:pt x="91064" y="64067"/>
                </a:lnTo>
                <a:lnTo>
                  <a:pt x="89132" y="58253"/>
                </a:lnTo>
                <a:lnTo>
                  <a:pt x="87183" y="54355"/>
                </a:lnTo>
                <a:lnTo>
                  <a:pt x="85251" y="50474"/>
                </a:lnTo>
                <a:lnTo>
                  <a:pt x="81370" y="44660"/>
                </a:lnTo>
                <a:lnTo>
                  <a:pt x="79438" y="42711"/>
                </a:lnTo>
                <a:lnTo>
                  <a:pt x="75563" y="36881"/>
                </a:lnTo>
                <a:lnTo>
                  <a:pt x="71688" y="32999"/>
                </a:lnTo>
                <a:lnTo>
                  <a:pt x="65876" y="29118"/>
                </a:lnTo>
                <a:lnTo>
                  <a:pt x="62000" y="23288"/>
                </a:lnTo>
                <a:lnTo>
                  <a:pt x="58124" y="21355"/>
                </a:lnTo>
                <a:lnTo>
                  <a:pt x="52313" y="15525"/>
                </a:lnTo>
                <a:lnTo>
                  <a:pt x="46500" y="13576"/>
                </a:lnTo>
                <a:lnTo>
                  <a:pt x="42624" y="9695"/>
                </a:lnTo>
                <a:lnTo>
                  <a:pt x="36812" y="7746"/>
                </a:lnTo>
                <a:lnTo>
                  <a:pt x="30999" y="3865"/>
                </a:lnTo>
                <a:lnTo>
                  <a:pt x="27125" y="1965"/>
                </a:lnTo>
                <a:lnTo>
                  <a:pt x="25186" y="1965"/>
                </a:lnTo>
                <a:lnTo>
                  <a:pt x="19375" y="0"/>
                </a:lnTo>
                <a:lnTo>
                  <a:pt x="11623" y="0"/>
                </a:lnTo>
                <a:lnTo>
                  <a:pt x="7749" y="3865"/>
                </a:lnTo>
                <a:lnTo>
                  <a:pt x="5812" y="5813"/>
                </a:lnTo>
                <a:lnTo>
                  <a:pt x="3874" y="9695"/>
                </a:lnTo>
                <a:lnTo>
                  <a:pt x="3874" y="13576"/>
                </a:lnTo>
                <a:lnTo>
                  <a:pt x="1937" y="17458"/>
                </a:lnTo>
                <a:lnTo>
                  <a:pt x="0" y="21355"/>
                </a:lnTo>
                <a:lnTo>
                  <a:pt x="0" y="25237"/>
                </a:lnTo>
                <a:lnTo>
                  <a:pt x="17436" y="25237"/>
                </a:lnTo>
                <a:lnTo>
                  <a:pt x="21312" y="27169"/>
                </a:lnTo>
                <a:lnTo>
                  <a:pt x="27125" y="29118"/>
                </a:lnTo>
                <a:lnTo>
                  <a:pt x="30999" y="31051"/>
                </a:lnTo>
                <a:lnTo>
                  <a:pt x="36812" y="32999"/>
                </a:lnTo>
                <a:lnTo>
                  <a:pt x="42624" y="36881"/>
                </a:lnTo>
                <a:lnTo>
                  <a:pt x="44562" y="38830"/>
                </a:lnTo>
                <a:lnTo>
                  <a:pt x="50374" y="42711"/>
                </a:lnTo>
                <a:lnTo>
                  <a:pt x="52313" y="46592"/>
                </a:lnTo>
                <a:lnTo>
                  <a:pt x="58124" y="50474"/>
                </a:lnTo>
                <a:lnTo>
                  <a:pt x="58124" y="52423"/>
                </a:lnTo>
                <a:lnTo>
                  <a:pt x="62000" y="58253"/>
                </a:lnTo>
                <a:lnTo>
                  <a:pt x="62000" y="62134"/>
                </a:lnTo>
                <a:lnTo>
                  <a:pt x="63937" y="66016"/>
                </a:lnTo>
                <a:lnTo>
                  <a:pt x="63937" y="69897"/>
                </a:lnTo>
                <a:lnTo>
                  <a:pt x="65876" y="73779"/>
                </a:lnTo>
                <a:lnTo>
                  <a:pt x="65876" y="83490"/>
                </a:lnTo>
                <a:lnTo>
                  <a:pt x="67813" y="87372"/>
                </a:lnTo>
                <a:lnTo>
                  <a:pt x="71688" y="93202"/>
                </a:lnTo>
                <a:lnTo>
                  <a:pt x="73625" y="99032"/>
                </a:lnTo>
                <a:lnTo>
                  <a:pt x="75563" y="102913"/>
                </a:lnTo>
                <a:lnTo>
                  <a:pt x="77500" y="106795"/>
                </a:lnTo>
                <a:lnTo>
                  <a:pt x="79438" y="110693"/>
                </a:lnTo>
                <a:lnTo>
                  <a:pt x="81370" y="114574"/>
                </a:lnTo>
                <a:lnTo>
                  <a:pt x="85251" y="116507"/>
                </a:lnTo>
                <a:lnTo>
                  <a:pt x="87183" y="120388"/>
                </a:lnTo>
                <a:lnTo>
                  <a:pt x="92996" y="120388"/>
                </a:lnTo>
                <a:lnTo>
                  <a:pt x="92996" y="114574"/>
                </a:lnTo>
                <a:lnTo>
                  <a:pt x="94945" y="112625"/>
                </a:lnTo>
                <a:lnTo>
                  <a:pt x="94945" y="87372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7501291" y="3246148"/>
            <a:ext cx="199567" cy="326331"/>
          </a:xfrm>
          <a:custGeom>
            <a:avLst/>
            <a:gdLst/>
            <a:ahLst/>
            <a:cxnLst/>
            <a:rect l="l" t="t" r="r" b="b"/>
            <a:pathLst>
              <a:path w="199567" h="326331">
                <a:moveTo>
                  <a:pt x="17438" y="304975"/>
                </a:moveTo>
                <a:lnTo>
                  <a:pt x="19370" y="297245"/>
                </a:lnTo>
                <a:lnTo>
                  <a:pt x="25183" y="285617"/>
                </a:lnTo>
                <a:lnTo>
                  <a:pt x="29063" y="275791"/>
                </a:lnTo>
                <a:lnTo>
                  <a:pt x="34876" y="264163"/>
                </a:lnTo>
                <a:lnTo>
                  <a:pt x="38741" y="250570"/>
                </a:lnTo>
                <a:lnTo>
                  <a:pt x="44553" y="238942"/>
                </a:lnTo>
                <a:lnTo>
                  <a:pt x="48434" y="227314"/>
                </a:lnTo>
                <a:lnTo>
                  <a:pt x="54247" y="215687"/>
                </a:lnTo>
                <a:lnTo>
                  <a:pt x="58111" y="202093"/>
                </a:lnTo>
                <a:lnTo>
                  <a:pt x="61992" y="192267"/>
                </a:lnTo>
                <a:lnTo>
                  <a:pt x="67804" y="182605"/>
                </a:lnTo>
                <a:lnTo>
                  <a:pt x="75549" y="167046"/>
                </a:lnTo>
                <a:lnTo>
                  <a:pt x="83311" y="151488"/>
                </a:lnTo>
                <a:lnTo>
                  <a:pt x="92988" y="137895"/>
                </a:lnTo>
                <a:lnTo>
                  <a:pt x="102681" y="124302"/>
                </a:lnTo>
                <a:lnTo>
                  <a:pt x="112375" y="110709"/>
                </a:lnTo>
                <a:lnTo>
                  <a:pt x="122052" y="97116"/>
                </a:lnTo>
                <a:lnTo>
                  <a:pt x="131745" y="85488"/>
                </a:lnTo>
                <a:lnTo>
                  <a:pt x="141439" y="77791"/>
                </a:lnTo>
                <a:lnTo>
                  <a:pt x="151116" y="66163"/>
                </a:lnTo>
                <a:lnTo>
                  <a:pt x="158877" y="56337"/>
                </a:lnTo>
                <a:lnTo>
                  <a:pt x="166622" y="48640"/>
                </a:lnTo>
                <a:lnTo>
                  <a:pt x="174367" y="42744"/>
                </a:lnTo>
                <a:lnTo>
                  <a:pt x="180180" y="37012"/>
                </a:lnTo>
                <a:lnTo>
                  <a:pt x="185992" y="31116"/>
                </a:lnTo>
                <a:lnTo>
                  <a:pt x="191805" y="29151"/>
                </a:lnTo>
                <a:lnTo>
                  <a:pt x="193754" y="25384"/>
                </a:lnTo>
                <a:lnTo>
                  <a:pt x="195686" y="21454"/>
                </a:lnTo>
                <a:lnTo>
                  <a:pt x="199567" y="21454"/>
                </a:lnTo>
                <a:lnTo>
                  <a:pt x="199567" y="17523"/>
                </a:lnTo>
                <a:lnTo>
                  <a:pt x="197618" y="13593"/>
                </a:lnTo>
                <a:lnTo>
                  <a:pt x="197618" y="11791"/>
                </a:lnTo>
                <a:lnTo>
                  <a:pt x="195686" y="7861"/>
                </a:lnTo>
                <a:lnTo>
                  <a:pt x="191805" y="5895"/>
                </a:lnTo>
                <a:lnTo>
                  <a:pt x="189873" y="3930"/>
                </a:lnTo>
                <a:lnTo>
                  <a:pt x="185992" y="1965"/>
                </a:lnTo>
                <a:lnTo>
                  <a:pt x="158877" y="15558"/>
                </a:lnTo>
                <a:lnTo>
                  <a:pt x="135626" y="35047"/>
                </a:lnTo>
                <a:lnTo>
                  <a:pt x="116239" y="56337"/>
                </a:lnTo>
                <a:lnTo>
                  <a:pt x="96868" y="79756"/>
                </a:lnTo>
                <a:lnTo>
                  <a:pt x="79430" y="104977"/>
                </a:lnTo>
                <a:lnTo>
                  <a:pt x="63924" y="132163"/>
                </a:lnTo>
                <a:lnTo>
                  <a:pt x="50366" y="159349"/>
                </a:lnTo>
                <a:lnTo>
                  <a:pt x="38741" y="186535"/>
                </a:lnTo>
                <a:lnTo>
                  <a:pt x="27115" y="213721"/>
                </a:lnTo>
                <a:lnTo>
                  <a:pt x="19370" y="236977"/>
                </a:lnTo>
                <a:lnTo>
                  <a:pt x="11625" y="260232"/>
                </a:lnTo>
                <a:lnTo>
                  <a:pt x="5812" y="281686"/>
                </a:lnTo>
                <a:lnTo>
                  <a:pt x="1932" y="297245"/>
                </a:lnTo>
                <a:lnTo>
                  <a:pt x="0" y="310805"/>
                </a:lnTo>
                <a:lnTo>
                  <a:pt x="0" y="320517"/>
                </a:lnTo>
                <a:lnTo>
                  <a:pt x="1932" y="326331"/>
                </a:lnTo>
                <a:lnTo>
                  <a:pt x="5812" y="324398"/>
                </a:lnTo>
                <a:lnTo>
                  <a:pt x="9677" y="318568"/>
                </a:lnTo>
                <a:lnTo>
                  <a:pt x="13557" y="312737"/>
                </a:lnTo>
                <a:lnTo>
                  <a:pt x="17438" y="304975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7766731" y="3188009"/>
            <a:ext cx="21302" cy="60104"/>
          </a:xfrm>
          <a:custGeom>
            <a:avLst/>
            <a:gdLst/>
            <a:ahLst/>
            <a:cxnLst/>
            <a:rect l="l" t="t" r="r" b="b"/>
            <a:pathLst>
              <a:path w="21302" h="60104">
                <a:moveTo>
                  <a:pt x="1932" y="9662"/>
                </a:moveTo>
                <a:lnTo>
                  <a:pt x="0" y="52406"/>
                </a:lnTo>
                <a:lnTo>
                  <a:pt x="0" y="58138"/>
                </a:lnTo>
                <a:lnTo>
                  <a:pt x="3864" y="60104"/>
                </a:lnTo>
                <a:lnTo>
                  <a:pt x="11625" y="60104"/>
                </a:lnTo>
                <a:lnTo>
                  <a:pt x="15489" y="58138"/>
                </a:lnTo>
                <a:lnTo>
                  <a:pt x="19370" y="54372"/>
                </a:lnTo>
                <a:lnTo>
                  <a:pt x="19370" y="52406"/>
                </a:lnTo>
                <a:lnTo>
                  <a:pt x="21302" y="11627"/>
                </a:lnTo>
                <a:lnTo>
                  <a:pt x="21302" y="7697"/>
                </a:lnTo>
                <a:lnTo>
                  <a:pt x="19370" y="3766"/>
                </a:lnTo>
                <a:lnTo>
                  <a:pt x="15489" y="0"/>
                </a:lnTo>
                <a:lnTo>
                  <a:pt x="9677" y="0"/>
                </a:lnTo>
                <a:lnTo>
                  <a:pt x="5812" y="1801"/>
                </a:lnTo>
                <a:lnTo>
                  <a:pt x="1932" y="3766"/>
                </a:lnTo>
                <a:lnTo>
                  <a:pt x="1932" y="9662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7700858" y="3024729"/>
            <a:ext cx="110426" cy="167046"/>
          </a:xfrm>
          <a:custGeom>
            <a:avLst/>
            <a:gdLst/>
            <a:ahLst/>
            <a:cxnLst/>
            <a:rect l="l" t="t" r="r" b="b"/>
            <a:pathLst>
              <a:path w="110426" h="167046">
                <a:moveTo>
                  <a:pt x="17422" y="153453"/>
                </a:moveTo>
                <a:lnTo>
                  <a:pt x="21302" y="157384"/>
                </a:lnTo>
                <a:lnTo>
                  <a:pt x="27115" y="161314"/>
                </a:lnTo>
                <a:lnTo>
                  <a:pt x="32928" y="165081"/>
                </a:lnTo>
                <a:lnTo>
                  <a:pt x="40673" y="167046"/>
                </a:lnTo>
                <a:lnTo>
                  <a:pt x="61992" y="167046"/>
                </a:lnTo>
                <a:lnTo>
                  <a:pt x="65872" y="165081"/>
                </a:lnTo>
                <a:lnTo>
                  <a:pt x="69737" y="163280"/>
                </a:lnTo>
                <a:lnTo>
                  <a:pt x="75549" y="161314"/>
                </a:lnTo>
                <a:lnTo>
                  <a:pt x="79430" y="159349"/>
                </a:lnTo>
                <a:lnTo>
                  <a:pt x="83311" y="155419"/>
                </a:lnTo>
                <a:lnTo>
                  <a:pt x="89124" y="153453"/>
                </a:lnTo>
                <a:lnTo>
                  <a:pt x="91056" y="151488"/>
                </a:lnTo>
                <a:lnTo>
                  <a:pt x="96868" y="147721"/>
                </a:lnTo>
                <a:lnTo>
                  <a:pt x="98801" y="145756"/>
                </a:lnTo>
                <a:lnTo>
                  <a:pt x="102681" y="141826"/>
                </a:lnTo>
                <a:lnTo>
                  <a:pt x="106562" y="139860"/>
                </a:lnTo>
                <a:lnTo>
                  <a:pt x="106562" y="136094"/>
                </a:lnTo>
                <a:lnTo>
                  <a:pt x="110426" y="132163"/>
                </a:lnTo>
                <a:lnTo>
                  <a:pt x="110426" y="128233"/>
                </a:lnTo>
                <a:lnTo>
                  <a:pt x="106562" y="126267"/>
                </a:lnTo>
                <a:lnTo>
                  <a:pt x="102681" y="124302"/>
                </a:lnTo>
                <a:lnTo>
                  <a:pt x="98801" y="124302"/>
                </a:lnTo>
                <a:lnTo>
                  <a:pt x="96868" y="126267"/>
                </a:lnTo>
                <a:lnTo>
                  <a:pt x="94936" y="130198"/>
                </a:lnTo>
                <a:lnTo>
                  <a:pt x="91056" y="130198"/>
                </a:lnTo>
                <a:lnTo>
                  <a:pt x="89124" y="132163"/>
                </a:lnTo>
                <a:lnTo>
                  <a:pt x="85243" y="134128"/>
                </a:lnTo>
                <a:lnTo>
                  <a:pt x="81362" y="137895"/>
                </a:lnTo>
                <a:lnTo>
                  <a:pt x="79430" y="139860"/>
                </a:lnTo>
                <a:lnTo>
                  <a:pt x="73617" y="139860"/>
                </a:lnTo>
                <a:lnTo>
                  <a:pt x="69737" y="141826"/>
                </a:lnTo>
                <a:lnTo>
                  <a:pt x="56179" y="141826"/>
                </a:lnTo>
                <a:lnTo>
                  <a:pt x="48434" y="137895"/>
                </a:lnTo>
                <a:lnTo>
                  <a:pt x="40673" y="132163"/>
                </a:lnTo>
                <a:lnTo>
                  <a:pt x="34860" y="126267"/>
                </a:lnTo>
                <a:lnTo>
                  <a:pt x="30996" y="118570"/>
                </a:lnTo>
                <a:lnTo>
                  <a:pt x="27115" y="110709"/>
                </a:lnTo>
                <a:lnTo>
                  <a:pt x="23234" y="101046"/>
                </a:lnTo>
                <a:lnTo>
                  <a:pt x="21302" y="91384"/>
                </a:lnTo>
                <a:lnTo>
                  <a:pt x="19370" y="83523"/>
                </a:lnTo>
                <a:lnTo>
                  <a:pt x="17422" y="73860"/>
                </a:lnTo>
                <a:lnTo>
                  <a:pt x="15489" y="64198"/>
                </a:lnTo>
                <a:lnTo>
                  <a:pt x="15489" y="35047"/>
                </a:lnTo>
                <a:lnTo>
                  <a:pt x="17422" y="29151"/>
                </a:lnTo>
                <a:lnTo>
                  <a:pt x="17422" y="21454"/>
                </a:lnTo>
                <a:lnTo>
                  <a:pt x="19370" y="15558"/>
                </a:lnTo>
                <a:lnTo>
                  <a:pt x="19370" y="7861"/>
                </a:lnTo>
                <a:lnTo>
                  <a:pt x="17422" y="3930"/>
                </a:lnTo>
                <a:lnTo>
                  <a:pt x="15489" y="0"/>
                </a:lnTo>
                <a:lnTo>
                  <a:pt x="11625" y="0"/>
                </a:lnTo>
                <a:lnTo>
                  <a:pt x="7744" y="1965"/>
                </a:lnTo>
                <a:lnTo>
                  <a:pt x="7744" y="5895"/>
                </a:lnTo>
                <a:lnTo>
                  <a:pt x="5812" y="7861"/>
                </a:lnTo>
                <a:lnTo>
                  <a:pt x="5812" y="15558"/>
                </a:lnTo>
                <a:lnTo>
                  <a:pt x="3864" y="21454"/>
                </a:lnTo>
                <a:lnTo>
                  <a:pt x="3864" y="25384"/>
                </a:lnTo>
                <a:lnTo>
                  <a:pt x="1932" y="29151"/>
                </a:lnTo>
                <a:lnTo>
                  <a:pt x="1932" y="38977"/>
                </a:lnTo>
                <a:lnTo>
                  <a:pt x="0" y="42744"/>
                </a:lnTo>
                <a:lnTo>
                  <a:pt x="0" y="110709"/>
                </a:lnTo>
                <a:lnTo>
                  <a:pt x="1932" y="118570"/>
                </a:lnTo>
                <a:lnTo>
                  <a:pt x="3864" y="124302"/>
                </a:lnTo>
                <a:lnTo>
                  <a:pt x="5812" y="132163"/>
                </a:lnTo>
                <a:lnTo>
                  <a:pt x="7744" y="137895"/>
                </a:lnTo>
                <a:lnTo>
                  <a:pt x="9677" y="141826"/>
                </a:lnTo>
                <a:lnTo>
                  <a:pt x="13557" y="147721"/>
                </a:lnTo>
                <a:lnTo>
                  <a:pt x="17422" y="15345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7784169" y="3118079"/>
            <a:ext cx="145303" cy="44545"/>
          </a:xfrm>
          <a:custGeom>
            <a:avLst/>
            <a:gdLst/>
            <a:ahLst/>
            <a:cxnLst/>
            <a:rect l="l" t="t" r="r" b="b"/>
            <a:pathLst>
              <a:path w="145303" h="44545">
                <a:moveTo>
                  <a:pt x="0" y="0"/>
                </a:moveTo>
                <a:lnTo>
                  <a:pt x="0" y="7697"/>
                </a:lnTo>
                <a:lnTo>
                  <a:pt x="1932" y="11627"/>
                </a:lnTo>
                <a:lnTo>
                  <a:pt x="5812" y="15558"/>
                </a:lnTo>
                <a:lnTo>
                  <a:pt x="11625" y="19325"/>
                </a:lnTo>
                <a:lnTo>
                  <a:pt x="15489" y="25220"/>
                </a:lnTo>
                <a:lnTo>
                  <a:pt x="19370" y="27186"/>
                </a:lnTo>
                <a:lnTo>
                  <a:pt x="23251" y="30952"/>
                </a:lnTo>
                <a:lnTo>
                  <a:pt x="27115" y="32918"/>
                </a:lnTo>
                <a:lnTo>
                  <a:pt x="32928" y="34883"/>
                </a:lnTo>
                <a:lnTo>
                  <a:pt x="36808" y="36848"/>
                </a:lnTo>
                <a:lnTo>
                  <a:pt x="40689" y="38813"/>
                </a:lnTo>
                <a:lnTo>
                  <a:pt x="46502" y="40779"/>
                </a:lnTo>
                <a:lnTo>
                  <a:pt x="50366" y="40779"/>
                </a:lnTo>
                <a:lnTo>
                  <a:pt x="56179" y="42744"/>
                </a:lnTo>
                <a:lnTo>
                  <a:pt x="61992" y="42744"/>
                </a:lnTo>
                <a:lnTo>
                  <a:pt x="67804" y="44545"/>
                </a:lnTo>
                <a:lnTo>
                  <a:pt x="89124" y="44545"/>
                </a:lnTo>
                <a:lnTo>
                  <a:pt x="91056" y="42744"/>
                </a:lnTo>
                <a:lnTo>
                  <a:pt x="94936" y="42744"/>
                </a:lnTo>
                <a:lnTo>
                  <a:pt x="96868" y="40779"/>
                </a:lnTo>
                <a:lnTo>
                  <a:pt x="102681" y="40779"/>
                </a:lnTo>
                <a:lnTo>
                  <a:pt x="108494" y="38813"/>
                </a:lnTo>
                <a:lnTo>
                  <a:pt x="114307" y="38813"/>
                </a:lnTo>
                <a:lnTo>
                  <a:pt x="116239" y="36848"/>
                </a:lnTo>
                <a:lnTo>
                  <a:pt x="120120" y="36848"/>
                </a:lnTo>
                <a:lnTo>
                  <a:pt x="124000" y="34883"/>
                </a:lnTo>
                <a:lnTo>
                  <a:pt x="133677" y="34883"/>
                </a:lnTo>
                <a:lnTo>
                  <a:pt x="137558" y="32918"/>
                </a:lnTo>
                <a:lnTo>
                  <a:pt x="141439" y="32918"/>
                </a:lnTo>
                <a:lnTo>
                  <a:pt x="143371" y="30952"/>
                </a:lnTo>
                <a:lnTo>
                  <a:pt x="143371" y="25220"/>
                </a:lnTo>
                <a:lnTo>
                  <a:pt x="145303" y="21290"/>
                </a:lnTo>
                <a:lnTo>
                  <a:pt x="143371" y="17359"/>
                </a:lnTo>
                <a:lnTo>
                  <a:pt x="141439" y="13593"/>
                </a:lnTo>
                <a:lnTo>
                  <a:pt x="137558" y="11627"/>
                </a:lnTo>
                <a:lnTo>
                  <a:pt x="116239" y="11627"/>
                </a:lnTo>
                <a:lnTo>
                  <a:pt x="112375" y="13593"/>
                </a:lnTo>
                <a:lnTo>
                  <a:pt x="108494" y="15558"/>
                </a:lnTo>
                <a:lnTo>
                  <a:pt x="106562" y="15558"/>
                </a:lnTo>
                <a:lnTo>
                  <a:pt x="102681" y="17359"/>
                </a:lnTo>
                <a:lnTo>
                  <a:pt x="98817" y="19325"/>
                </a:lnTo>
                <a:lnTo>
                  <a:pt x="89124" y="19325"/>
                </a:lnTo>
                <a:lnTo>
                  <a:pt x="87191" y="21290"/>
                </a:lnTo>
                <a:lnTo>
                  <a:pt x="48434" y="21290"/>
                </a:lnTo>
                <a:lnTo>
                  <a:pt x="44553" y="19325"/>
                </a:lnTo>
                <a:lnTo>
                  <a:pt x="36808" y="19325"/>
                </a:lnTo>
                <a:lnTo>
                  <a:pt x="32928" y="17359"/>
                </a:lnTo>
                <a:lnTo>
                  <a:pt x="27115" y="15558"/>
                </a:lnTo>
                <a:lnTo>
                  <a:pt x="25183" y="13593"/>
                </a:lnTo>
                <a:lnTo>
                  <a:pt x="19370" y="11627"/>
                </a:lnTo>
                <a:lnTo>
                  <a:pt x="17438" y="9662"/>
                </a:lnTo>
                <a:lnTo>
                  <a:pt x="13557" y="5732"/>
                </a:lnTo>
                <a:lnTo>
                  <a:pt x="9677" y="3766"/>
                </a:lnTo>
                <a:lnTo>
                  <a:pt x="581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7898476" y="2991811"/>
            <a:ext cx="69753" cy="163116"/>
          </a:xfrm>
          <a:custGeom>
            <a:avLst/>
            <a:gdLst/>
            <a:ahLst/>
            <a:cxnLst/>
            <a:rect l="l" t="t" r="r" b="b"/>
            <a:pathLst>
              <a:path w="69753" h="163116">
                <a:moveTo>
                  <a:pt x="15506" y="143627"/>
                </a:moveTo>
                <a:lnTo>
                  <a:pt x="15506" y="149523"/>
                </a:lnTo>
                <a:lnTo>
                  <a:pt x="17438" y="151488"/>
                </a:lnTo>
                <a:lnTo>
                  <a:pt x="17438" y="155419"/>
                </a:lnTo>
                <a:lnTo>
                  <a:pt x="21319" y="157220"/>
                </a:lnTo>
                <a:lnTo>
                  <a:pt x="25183" y="159185"/>
                </a:lnTo>
                <a:lnTo>
                  <a:pt x="29063" y="161151"/>
                </a:lnTo>
                <a:lnTo>
                  <a:pt x="36808" y="161151"/>
                </a:lnTo>
                <a:lnTo>
                  <a:pt x="40689" y="163116"/>
                </a:lnTo>
                <a:lnTo>
                  <a:pt x="44570" y="161151"/>
                </a:lnTo>
                <a:lnTo>
                  <a:pt x="50382" y="161151"/>
                </a:lnTo>
                <a:lnTo>
                  <a:pt x="52315" y="159185"/>
                </a:lnTo>
                <a:lnTo>
                  <a:pt x="60060" y="159185"/>
                </a:lnTo>
                <a:lnTo>
                  <a:pt x="63940" y="157220"/>
                </a:lnTo>
                <a:lnTo>
                  <a:pt x="65872" y="155419"/>
                </a:lnTo>
                <a:lnTo>
                  <a:pt x="67821" y="151488"/>
                </a:lnTo>
                <a:lnTo>
                  <a:pt x="69753" y="151488"/>
                </a:lnTo>
                <a:lnTo>
                  <a:pt x="67821" y="147558"/>
                </a:lnTo>
                <a:lnTo>
                  <a:pt x="63940" y="145592"/>
                </a:lnTo>
                <a:lnTo>
                  <a:pt x="60060" y="145592"/>
                </a:lnTo>
                <a:lnTo>
                  <a:pt x="56195" y="141826"/>
                </a:lnTo>
                <a:lnTo>
                  <a:pt x="54247" y="141826"/>
                </a:lnTo>
                <a:lnTo>
                  <a:pt x="50382" y="137895"/>
                </a:lnTo>
                <a:lnTo>
                  <a:pt x="46502" y="135930"/>
                </a:lnTo>
                <a:lnTo>
                  <a:pt x="42621" y="131999"/>
                </a:lnTo>
                <a:lnTo>
                  <a:pt x="38757" y="130034"/>
                </a:lnTo>
                <a:lnTo>
                  <a:pt x="36808" y="124302"/>
                </a:lnTo>
                <a:lnTo>
                  <a:pt x="34876" y="118406"/>
                </a:lnTo>
                <a:lnTo>
                  <a:pt x="32944" y="110709"/>
                </a:lnTo>
                <a:lnTo>
                  <a:pt x="32944" y="87453"/>
                </a:lnTo>
                <a:lnTo>
                  <a:pt x="34876" y="77627"/>
                </a:lnTo>
                <a:lnTo>
                  <a:pt x="34876" y="48476"/>
                </a:lnTo>
                <a:lnTo>
                  <a:pt x="36808" y="40779"/>
                </a:lnTo>
                <a:lnTo>
                  <a:pt x="34876" y="34883"/>
                </a:lnTo>
                <a:lnTo>
                  <a:pt x="34876" y="27186"/>
                </a:lnTo>
                <a:lnTo>
                  <a:pt x="30996" y="21290"/>
                </a:lnTo>
                <a:lnTo>
                  <a:pt x="29063" y="15558"/>
                </a:lnTo>
                <a:lnTo>
                  <a:pt x="27131" y="11627"/>
                </a:lnTo>
                <a:lnTo>
                  <a:pt x="23251" y="5732"/>
                </a:lnTo>
                <a:lnTo>
                  <a:pt x="19370" y="1965"/>
                </a:lnTo>
                <a:lnTo>
                  <a:pt x="15506" y="0"/>
                </a:lnTo>
                <a:lnTo>
                  <a:pt x="1932" y="0"/>
                </a:lnTo>
                <a:lnTo>
                  <a:pt x="1932" y="1965"/>
                </a:lnTo>
                <a:lnTo>
                  <a:pt x="0" y="5732"/>
                </a:lnTo>
                <a:lnTo>
                  <a:pt x="0" y="13593"/>
                </a:lnTo>
                <a:lnTo>
                  <a:pt x="1932" y="15558"/>
                </a:lnTo>
                <a:lnTo>
                  <a:pt x="1932" y="19325"/>
                </a:lnTo>
                <a:lnTo>
                  <a:pt x="3880" y="21290"/>
                </a:lnTo>
                <a:lnTo>
                  <a:pt x="5812" y="25220"/>
                </a:lnTo>
                <a:lnTo>
                  <a:pt x="7744" y="29151"/>
                </a:lnTo>
                <a:lnTo>
                  <a:pt x="9693" y="32918"/>
                </a:lnTo>
                <a:lnTo>
                  <a:pt x="9693" y="36848"/>
                </a:lnTo>
                <a:lnTo>
                  <a:pt x="11625" y="40779"/>
                </a:lnTo>
                <a:lnTo>
                  <a:pt x="13557" y="46674"/>
                </a:lnTo>
                <a:lnTo>
                  <a:pt x="15506" y="50441"/>
                </a:lnTo>
                <a:lnTo>
                  <a:pt x="15506" y="60267"/>
                </a:lnTo>
                <a:lnTo>
                  <a:pt x="17438" y="65999"/>
                </a:lnTo>
                <a:lnTo>
                  <a:pt x="17438" y="77627"/>
                </a:lnTo>
                <a:lnTo>
                  <a:pt x="15506" y="83523"/>
                </a:lnTo>
                <a:lnTo>
                  <a:pt x="15506" y="112674"/>
                </a:lnTo>
                <a:lnTo>
                  <a:pt x="13557" y="116441"/>
                </a:lnTo>
                <a:lnTo>
                  <a:pt x="13557" y="137895"/>
                </a:lnTo>
                <a:lnTo>
                  <a:pt x="15506" y="143627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7735718" y="2885032"/>
            <a:ext cx="62008" cy="79592"/>
          </a:xfrm>
          <a:custGeom>
            <a:avLst/>
            <a:gdLst/>
            <a:ahLst/>
            <a:cxnLst/>
            <a:rect l="l" t="t" r="r" b="b"/>
            <a:pathLst>
              <a:path w="62008" h="79592">
                <a:moveTo>
                  <a:pt x="0" y="58138"/>
                </a:moveTo>
                <a:lnTo>
                  <a:pt x="0" y="69930"/>
                </a:lnTo>
                <a:lnTo>
                  <a:pt x="1948" y="73697"/>
                </a:lnTo>
                <a:lnTo>
                  <a:pt x="3880" y="75662"/>
                </a:lnTo>
                <a:lnTo>
                  <a:pt x="5812" y="79592"/>
                </a:lnTo>
                <a:lnTo>
                  <a:pt x="7761" y="77627"/>
                </a:lnTo>
                <a:lnTo>
                  <a:pt x="11625" y="75662"/>
                </a:lnTo>
                <a:lnTo>
                  <a:pt x="15506" y="71731"/>
                </a:lnTo>
                <a:lnTo>
                  <a:pt x="19386" y="67965"/>
                </a:lnTo>
                <a:lnTo>
                  <a:pt x="19386" y="65999"/>
                </a:lnTo>
                <a:lnTo>
                  <a:pt x="23251" y="64034"/>
                </a:lnTo>
                <a:lnTo>
                  <a:pt x="25199" y="60104"/>
                </a:lnTo>
                <a:lnTo>
                  <a:pt x="29063" y="56337"/>
                </a:lnTo>
                <a:lnTo>
                  <a:pt x="31012" y="52406"/>
                </a:lnTo>
                <a:lnTo>
                  <a:pt x="32944" y="48476"/>
                </a:lnTo>
                <a:lnTo>
                  <a:pt x="36825" y="44545"/>
                </a:lnTo>
                <a:lnTo>
                  <a:pt x="38757" y="42744"/>
                </a:lnTo>
                <a:lnTo>
                  <a:pt x="40689" y="38813"/>
                </a:lnTo>
                <a:lnTo>
                  <a:pt x="40689" y="36848"/>
                </a:lnTo>
                <a:lnTo>
                  <a:pt x="44570" y="34883"/>
                </a:lnTo>
                <a:lnTo>
                  <a:pt x="46502" y="30952"/>
                </a:lnTo>
                <a:lnTo>
                  <a:pt x="48450" y="29151"/>
                </a:lnTo>
                <a:lnTo>
                  <a:pt x="48450" y="25220"/>
                </a:lnTo>
                <a:lnTo>
                  <a:pt x="52315" y="23255"/>
                </a:lnTo>
                <a:lnTo>
                  <a:pt x="54263" y="19325"/>
                </a:lnTo>
                <a:lnTo>
                  <a:pt x="54263" y="15558"/>
                </a:lnTo>
                <a:lnTo>
                  <a:pt x="56195" y="13593"/>
                </a:lnTo>
                <a:lnTo>
                  <a:pt x="58127" y="9662"/>
                </a:lnTo>
                <a:lnTo>
                  <a:pt x="62008" y="5732"/>
                </a:lnTo>
                <a:lnTo>
                  <a:pt x="62008" y="3766"/>
                </a:lnTo>
                <a:lnTo>
                  <a:pt x="36825" y="0"/>
                </a:lnTo>
                <a:lnTo>
                  <a:pt x="29063" y="5732"/>
                </a:lnTo>
                <a:lnTo>
                  <a:pt x="21319" y="11627"/>
                </a:lnTo>
                <a:lnTo>
                  <a:pt x="17438" y="17359"/>
                </a:lnTo>
                <a:lnTo>
                  <a:pt x="13574" y="25220"/>
                </a:lnTo>
                <a:lnTo>
                  <a:pt x="7761" y="32918"/>
                </a:lnTo>
                <a:lnTo>
                  <a:pt x="5812" y="38813"/>
                </a:lnTo>
                <a:lnTo>
                  <a:pt x="3880" y="46511"/>
                </a:lnTo>
                <a:lnTo>
                  <a:pt x="1948" y="54372"/>
                </a:lnTo>
                <a:lnTo>
                  <a:pt x="0" y="58138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7842297" y="2927777"/>
            <a:ext cx="67804" cy="83359"/>
          </a:xfrm>
          <a:custGeom>
            <a:avLst/>
            <a:gdLst/>
            <a:ahLst/>
            <a:cxnLst/>
            <a:rect l="l" t="t" r="r" b="b"/>
            <a:pathLst>
              <a:path w="67804" h="83359">
                <a:moveTo>
                  <a:pt x="0" y="62069"/>
                </a:moveTo>
                <a:lnTo>
                  <a:pt x="0" y="71731"/>
                </a:lnTo>
                <a:lnTo>
                  <a:pt x="1932" y="77627"/>
                </a:lnTo>
                <a:lnTo>
                  <a:pt x="5812" y="81558"/>
                </a:lnTo>
                <a:lnTo>
                  <a:pt x="9677" y="83359"/>
                </a:lnTo>
                <a:lnTo>
                  <a:pt x="13557" y="81558"/>
                </a:lnTo>
                <a:lnTo>
                  <a:pt x="17438" y="77627"/>
                </a:lnTo>
                <a:lnTo>
                  <a:pt x="21302" y="75662"/>
                </a:lnTo>
                <a:lnTo>
                  <a:pt x="25183" y="71731"/>
                </a:lnTo>
                <a:lnTo>
                  <a:pt x="30996" y="67965"/>
                </a:lnTo>
                <a:lnTo>
                  <a:pt x="36808" y="62069"/>
                </a:lnTo>
                <a:lnTo>
                  <a:pt x="40689" y="56173"/>
                </a:lnTo>
                <a:lnTo>
                  <a:pt x="44553" y="50441"/>
                </a:lnTo>
                <a:lnTo>
                  <a:pt x="50366" y="44545"/>
                </a:lnTo>
                <a:lnTo>
                  <a:pt x="54247" y="38813"/>
                </a:lnTo>
                <a:lnTo>
                  <a:pt x="58111" y="32918"/>
                </a:lnTo>
                <a:lnTo>
                  <a:pt x="60060" y="28987"/>
                </a:lnTo>
                <a:lnTo>
                  <a:pt x="63924" y="25220"/>
                </a:lnTo>
                <a:lnTo>
                  <a:pt x="65872" y="23255"/>
                </a:lnTo>
                <a:lnTo>
                  <a:pt x="65872" y="19325"/>
                </a:lnTo>
                <a:lnTo>
                  <a:pt x="67804" y="15394"/>
                </a:lnTo>
                <a:lnTo>
                  <a:pt x="67804" y="13593"/>
                </a:lnTo>
                <a:lnTo>
                  <a:pt x="65872" y="9662"/>
                </a:lnTo>
                <a:lnTo>
                  <a:pt x="63924" y="5732"/>
                </a:lnTo>
                <a:lnTo>
                  <a:pt x="60060" y="3766"/>
                </a:lnTo>
                <a:lnTo>
                  <a:pt x="56179" y="1801"/>
                </a:lnTo>
                <a:lnTo>
                  <a:pt x="52298" y="0"/>
                </a:lnTo>
                <a:lnTo>
                  <a:pt x="50366" y="0"/>
                </a:lnTo>
                <a:lnTo>
                  <a:pt x="48434" y="3766"/>
                </a:lnTo>
                <a:lnTo>
                  <a:pt x="44553" y="7697"/>
                </a:lnTo>
                <a:lnTo>
                  <a:pt x="40689" y="13593"/>
                </a:lnTo>
                <a:lnTo>
                  <a:pt x="36808" y="19325"/>
                </a:lnTo>
                <a:lnTo>
                  <a:pt x="30996" y="23255"/>
                </a:lnTo>
                <a:lnTo>
                  <a:pt x="27115" y="28987"/>
                </a:lnTo>
                <a:lnTo>
                  <a:pt x="23251" y="32918"/>
                </a:lnTo>
                <a:lnTo>
                  <a:pt x="17438" y="38813"/>
                </a:lnTo>
                <a:lnTo>
                  <a:pt x="13557" y="42580"/>
                </a:lnTo>
                <a:lnTo>
                  <a:pt x="9677" y="48476"/>
                </a:lnTo>
                <a:lnTo>
                  <a:pt x="5812" y="52406"/>
                </a:lnTo>
                <a:lnTo>
                  <a:pt x="3864" y="56173"/>
                </a:lnTo>
                <a:lnTo>
                  <a:pt x="0" y="62069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7514848" y="3481160"/>
            <a:ext cx="147251" cy="157351"/>
          </a:xfrm>
          <a:custGeom>
            <a:avLst/>
            <a:gdLst/>
            <a:ahLst/>
            <a:cxnLst/>
            <a:rect l="l" t="t" r="r" b="b"/>
            <a:pathLst>
              <a:path w="147251" h="157351">
                <a:moveTo>
                  <a:pt x="1932" y="118521"/>
                </a:moveTo>
                <a:lnTo>
                  <a:pt x="3880" y="118521"/>
                </a:lnTo>
                <a:lnTo>
                  <a:pt x="5812" y="122402"/>
                </a:lnTo>
                <a:lnTo>
                  <a:pt x="9693" y="124335"/>
                </a:lnTo>
                <a:lnTo>
                  <a:pt x="21319" y="124335"/>
                </a:lnTo>
                <a:lnTo>
                  <a:pt x="21319" y="126284"/>
                </a:lnTo>
                <a:lnTo>
                  <a:pt x="54247" y="126284"/>
                </a:lnTo>
                <a:lnTo>
                  <a:pt x="58127" y="128233"/>
                </a:lnTo>
                <a:lnTo>
                  <a:pt x="61992" y="130165"/>
                </a:lnTo>
                <a:lnTo>
                  <a:pt x="67804" y="132114"/>
                </a:lnTo>
                <a:lnTo>
                  <a:pt x="73617" y="134046"/>
                </a:lnTo>
                <a:lnTo>
                  <a:pt x="77498" y="137944"/>
                </a:lnTo>
                <a:lnTo>
                  <a:pt x="83311" y="137944"/>
                </a:lnTo>
                <a:lnTo>
                  <a:pt x="89124" y="141826"/>
                </a:lnTo>
                <a:lnTo>
                  <a:pt x="94936" y="145707"/>
                </a:lnTo>
                <a:lnTo>
                  <a:pt x="98817" y="145707"/>
                </a:lnTo>
                <a:lnTo>
                  <a:pt x="102681" y="149588"/>
                </a:lnTo>
                <a:lnTo>
                  <a:pt x="108494" y="153470"/>
                </a:lnTo>
                <a:lnTo>
                  <a:pt x="112375" y="153470"/>
                </a:lnTo>
                <a:lnTo>
                  <a:pt x="116255" y="155419"/>
                </a:lnTo>
                <a:lnTo>
                  <a:pt x="120120" y="157351"/>
                </a:lnTo>
                <a:lnTo>
                  <a:pt x="124000" y="157351"/>
                </a:lnTo>
                <a:lnTo>
                  <a:pt x="127881" y="153470"/>
                </a:lnTo>
                <a:lnTo>
                  <a:pt x="129813" y="149588"/>
                </a:lnTo>
                <a:lnTo>
                  <a:pt x="131745" y="145707"/>
                </a:lnTo>
                <a:lnTo>
                  <a:pt x="133694" y="141826"/>
                </a:lnTo>
                <a:lnTo>
                  <a:pt x="133694" y="137944"/>
                </a:lnTo>
                <a:lnTo>
                  <a:pt x="131745" y="134046"/>
                </a:lnTo>
                <a:lnTo>
                  <a:pt x="129813" y="132114"/>
                </a:lnTo>
                <a:lnTo>
                  <a:pt x="125932" y="130165"/>
                </a:lnTo>
                <a:lnTo>
                  <a:pt x="124000" y="128233"/>
                </a:lnTo>
                <a:lnTo>
                  <a:pt x="120120" y="124335"/>
                </a:lnTo>
                <a:lnTo>
                  <a:pt x="116255" y="124335"/>
                </a:lnTo>
                <a:lnTo>
                  <a:pt x="112375" y="120453"/>
                </a:lnTo>
                <a:lnTo>
                  <a:pt x="110443" y="118521"/>
                </a:lnTo>
                <a:lnTo>
                  <a:pt x="104630" y="114623"/>
                </a:lnTo>
                <a:lnTo>
                  <a:pt x="102681" y="112691"/>
                </a:lnTo>
                <a:lnTo>
                  <a:pt x="98817" y="110742"/>
                </a:lnTo>
                <a:lnTo>
                  <a:pt x="94936" y="106860"/>
                </a:lnTo>
                <a:lnTo>
                  <a:pt x="91056" y="104928"/>
                </a:lnTo>
                <a:lnTo>
                  <a:pt x="87191" y="104928"/>
                </a:lnTo>
                <a:lnTo>
                  <a:pt x="83311" y="101030"/>
                </a:lnTo>
                <a:lnTo>
                  <a:pt x="81379" y="99098"/>
                </a:lnTo>
                <a:lnTo>
                  <a:pt x="48434" y="99098"/>
                </a:lnTo>
                <a:lnTo>
                  <a:pt x="44553" y="97149"/>
                </a:lnTo>
                <a:lnTo>
                  <a:pt x="34876" y="97149"/>
                </a:lnTo>
                <a:lnTo>
                  <a:pt x="38741" y="89386"/>
                </a:lnTo>
                <a:lnTo>
                  <a:pt x="42621" y="79674"/>
                </a:lnTo>
                <a:lnTo>
                  <a:pt x="48434" y="69963"/>
                </a:lnTo>
                <a:lnTo>
                  <a:pt x="50366" y="62233"/>
                </a:lnTo>
                <a:lnTo>
                  <a:pt x="54247" y="56337"/>
                </a:lnTo>
                <a:lnTo>
                  <a:pt x="58127" y="50605"/>
                </a:lnTo>
                <a:lnTo>
                  <a:pt x="61992" y="44709"/>
                </a:lnTo>
                <a:lnTo>
                  <a:pt x="63940" y="40779"/>
                </a:lnTo>
                <a:lnTo>
                  <a:pt x="67804" y="35047"/>
                </a:lnTo>
                <a:lnTo>
                  <a:pt x="73617" y="31116"/>
                </a:lnTo>
                <a:lnTo>
                  <a:pt x="77498" y="29151"/>
                </a:lnTo>
                <a:lnTo>
                  <a:pt x="83311" y="29151"/>
                </a:lnTo>
                <a:lnTo>
                  <a:pt x="89124" y="27186"/>
                </a:lnTo>
                <a:lnTo>
                  <a:pt x="96868" y="27186"/>
                </a:lnTo>
                <a:lnTo>
                  <a:pt x="104630" y="29151"/>
                </a:lnTo>
                <a:lnTo>
                  <a:pt x="114307" y="29151"/>
                </a:lnTo>
                <a:lnTo>
                  <a:pt x="114307" y="95216"/>
                </a:lnTo>
                <a:lnTo>
                  <a:pt x="116255" y="99098"/>
                </a:lnTo>
                <a:lnTo>
                  <a:pt x="116255" y="101030"/>
                </a:lnTo>
                <a:lnTo>
                  <a:pt x="118187" y="104928"/>
                </a:lnTo>
                <a:lnTo>
                  <a:pt x="122068" y="104928"/>
                </a:lnTo>
                <a:lnTo>
                  <a:pt x="124000" y="106860"/>
                </a:lnTo>
                <a:lnTo>
                  <a:pt x="127881" y="108809"/>
                </a:lnTo>
                <a:lnTo>
                  <a:pt x="129813" y="110742"/>
                </a:lnTo>
                <a:lnTo>
                  <a:pt x="145319" y="110742"/>
                </a:lnTo>
                <a:lnTo>
                  <a:pt x="147251" y="108809"/>
                </a:lnTo>
                <a:lnTo>
                  <a:pt x="145319" y="104928"/>
                </a:lnTo>
                <a:lnTo>
                  <a:pt x="145319" y="77725"/>
                </a:lnTo>
                <a:lnTo>
                  <a:pt x="143371" y="75793"/>
                </a:lnTo>
                <a:lnTo>
                  <a:pt x="143371" y="68014"/>
                </a:lnTo>
                <a:lnTo>
                  <a:pt x="141439" y="64132"/>
                </a:lnTo>
                <a:lnTo>
                  <a:pt x="141439" y="35047"/>
                </a:lnTo>
                <a:lnTo>
                  <a:pt x="139507" y="31116"/>
                </a:lnTo>
                <a:lnTo>
                  <a:pt x="139507" y="17523"/>
                </a:lnTo>
                <a:lnTo>
                  <a:pt x="137558" y="13593"/>
                </a:lnTo>
                <a:lnTo>
                  <a:pt x="137558" y="3930"/>
                </a:lnTo>
                <a:lnTo>
                  <a:pt x="124000" y="0"/>
                </a:lnTo>
                <a:lnTo>
                  <a:pt x="89124" y="0"/>
                </a:lnTo>
                <a:lnTo>
                  <a:pt x="81379" y="3930"/>
                </a:lnTo>
                <a:lnTo>
                  <a:pt x="71685" y="7861"/>
                </a:lnTo>
                <a:lnTo>
                  <a:pt x="63940" y="13593"/>
                </a:lnTo>
                <a:lnTo>
                  <a:pt x="56179" y="21454"/>
                </a:lnTo>
                <a:lnTo>
                  <a:pt x="48434" y="29151"/>
                </a:lnTo>
                <a:lnTo>
                  <a:pt x="42621" y="38813"/>
                </a:lnTo>
                <a:lnTo>
                  <a:pt x="34876" y="48640"/>
                </a:lnTo>
                <a:lnTo>
                  <a:pt x="29063" y="58302"/>
                </a:lnTo>
                <a:lnTo>
                  <a:pt x="23251" y="69963"/>
                </a:lnTo>
                <a:lnTo>
                  <a:pt x="15506" y="81623"/>
                </a:lnTo>
                <a:lnTo>
                  <a:pt x="9693" y="93267"/>
                </a:lnTo>
                <a:lnTo>
                  <a:pt x="1932" y="104928"/>
                </a:lnTo>
                <a:lnTo>
                  <a:pt x="0" y="108809"/>
                </a:lnTo>
                <a:lnTo>
                  <a:pt x="0" y="114623"/>
                </a:lnTo>
                <a:lnTo>
                  <a:pt x="1932" y="11852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7617530" y="3558886"/>
            <a:ext cx="89140" cy="143725"/>
          </a:xfrm>
          <a:custGeom>
            <a:avLst/>
            <a:gdLst/>
            <a:ahLst/>
            <a:cxnLst/>
            <a:rect l="l" t="t" r="r" b="b"/>
            <a:pathLst>
              <a:path w="89140" h="143725">
                <a:moveTo>
                  <a:pt x="0" y="132065"/>
                </a:moveTo>
                <a:lnTo>
                  <a:pt x="0" y="135946"/>
                </a:lnTo>
                <a:lnTo>
                  <a:pt x="1948" y="139844"/>
                </a:lnTo>
                <a:lnTo>
                  <a:pt x="5812" y="141776"/>
                </a:lnTo>
                <a:lnTo>
                  <a:pt x="9693" y="143725"/>
                </a:lnTo>
                <a:lnTo>
                  <a:pt x="13574" y="143725"/>
                </a:lnTo>
                <a:lnTo>
                  <a:pt x="17438" y="139844"/>
                </a:lnTo>
                <a:lnTo>
                  <a:pt x="19386" y="137895"/>
                </a:lnTo>
                <a:lnTo>
                  <a:pt x="21319" y="132065"/>
                </a:lnTo>
                <a:lnTo>
                  <a:pt x="25199" y="126251"/>
                </a:lnTo>
                <a:lnTo>
                  <a:pt x="27131" y="122353"/>
                </a:lnTo>
                <a:lnTo>
                  <a:pt x="31012" y="116539"/>
                </a:lnTo>
                <a:lnTo>
                  <a:pt x="34876" y="110709"/>
                </a:lnTo>
                <a:lnTo>
                  <a:pt x="34876" y="104879"/>
                </a:lnTo>
                <a:lnTo>
                  <a:pt x="38757" y="100997"/>
                </a:lnTo>
                <a:lnTo>
                  <a:pt x="42638" y="95167"/>
                </a:lnTo>
                <a:lnTo>
                  <a:pt x="44570" y="91286"/>
                </a:lnTo>
                <a:lnTo>
                  <a:pt x="46502" y="85455"/>
                </a:lnTo>
                <a:lnTo>
                  <a:pt x="48450" y="81574"/>
                </a:lnTo>
                <a:lnTo>
                  <a:pt x="52315" y="75744"/>
                </a:lnTo>
                <a:lnTo>
                  <a:pt x="56195" y="69914"/>
                </a:lnTo>
                <a:lnTo>
                  <a:pt x="58127" y="64100"/>
                </a:lnTo>
                <a:lnTo>
                  <a:pt x="62008" y="58269"/>
                </a:lnTo>
                <a:lnTo>
                  <a:pt x="63940" y="52439"/>
                </a:lnTo>
                <a:lnTo>
                  <a:pt x="65889" y="50507"/>
                </a:lnTo>
                <a:lnTo>
                  <a:pt x="67821" y="46609"/>
                </a:lnTo>
                <a:lnTo>
                  <a:pt x="69753" y="42727"/>
                </a:lnTo>
                <a:lnTo>
                  <a:pt x="71702" y="40795"/>
                </a:lnTo>
                <a:lnTo>
                  <a:pt x="73634" y="36897"/>
                </a:lnTo>
                <a:lnTo>
                  <a:pt x="75566" y="33016"/>
                </a:lnTo>
                <a:lnTo>
                  <a:pt x="77514" y="33016"/>
                </a:lnTo>
                <a:lnTo>
                  <a:pt x="77514" y="29134"/>
                </a:lnTo>
                <a:lnTo>
                  <a:pt x="81379" y="27202"/>
                </a:lnTo>
                <a:lnTo>
                  <a:pt x="83327" y="25253"/>
                </a:lnTo>
                <a:lnTo>
                  <a:pt x="85259" y="21372"/>
                </a:lnTo>
                <a:lnTo>
                  <a:pt x="89140" y="17490"/>
                </a:lnTo>
                <a:lnTo>
                  <a:pt x="89140" y="9711"/>
                </a:lnTo>
                <a:lnTo>
                  <a:pt x="87191" y="5830"/>
                </a:lnTo>
                <a:lnTo>
                  <a:pt x="83327" y="3897"/>
                </a:lnTo>
                <a:lnTo>
                  <a:pt x="81379" y="0"/>
                </a:lnTo>
                <a:lnTo>
                  <a:pt x="73634" y="0"/>
                </a:lnTo>
                <a:lnTo>
                  <a:pt x="69753" y="1948"/>
                </a:lnTo>
                <a:lnTo>
                  <a:pt x="67821" y="5830"/>
                </a:lnTo>
                <a:lnTo>
                  <a:pt x="63940" y="7779"/>
                </a:lnTo>
                <a:lnTo>
                  <a:pt x="62008" y="11660"/>
                </a:lnTo>
                <a:lnTo>
                  <a:pt x="58127" y="15541"/>
                </a:lnTo>
                <a:lnTo>
                  <a:pt x="56195" y="19423"/>
                </a:lnTo>
                <a:lnTo>
                  <a:pt x="52315" y="21372"/>
                </a:lnTo>
                <a:lnTo>
                  <a:pt x="48450" y="25253"/>
                </a:lnTo>
                <a:lnTo>
                  <a:pt x="46502" y="29134"/>
                </a:lnTo>
                <a:lnTo>
                  <a:pt x="44570" y="33016"/>
                </a:lnTo>
                <a:lnTo>
                  <a:pt x="42638" y="33016"/>
                </a:lnTo>
                <a:lnTo>
                  <a:pt x="42638" y="36897"/>
                </a:lnTo>
                <a:lnTo>
                  <a:pt x="40689" y="40795"/>
                </a:lnTo>
                <a:lnTo>
                  <a:pt x="36825" y="46609"/>
                </a:lnTo>
                <a:lnTo>
                  <a:pt x="34876" y="52439"/>
                </a:lnTo>
                <a:lnTo>
                  <a:pt x="31012" y="58269"/>
                </a:lnTo>
                <a:lnTo>
                  <a:pt x="29063" y="64100"/>
                </a:lnTo>
                <a:lnTo>
                  <a:pt x="27131" y="67981"/>
                </a:lnTo>
                <a:lnTo>
                  <a:pt x="25199" y="75744"/>
                </a:lnTo>
                <a:lnTo>
                  <a:pt x="23251" y="79625"/>
                </a:lnTo>
                <a:lnTo>
                  <a:pt x="21319" y="85455"/>
                </a:lnTo>
                <a:lnTo>
                  <a:pt x="19386" y="89337"/>
                </a:lnTo>
                <a:lnTo>
                  <a:pt x="17438" y="95167"/>
                </a:lnTo>
                <a:lnTo>
                  <a:pt x="15506" y="100997"/>
                </a:lnTo>
                <a:lnTo>
                  <a:pt x="13574" y="106828"/>
                </a:lnTo>
                <a:lnTo>
                  <a:pt x="11625" y="110709"/>
                </a:lnTo>
                <a:lnTo>
                  <a:pt x="7761" y="116539"/>
                </a:lnTo>
                <a:lnTo>
                  <a:pt x="5812" y="122353"/>
                </a:lnTo>
                <a:lnTo>
                  <a:pt x="1948" y="130132"/>
                </a:lnTo>
                <a:lnTo>
                  <a:pt x="0" y="132065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/>
          <p:nvPr/>
        </p:nvSpPr>
        <p:spPr>
          <a:xfrm>
            <a:off x="7757037" y="2881102"/>
            <a:ext cx="158877" cy="87453"/>
          </a:xfrm>
          <a:custGeom>
            <a:avLst/>
            <a:gdLst/>
            <a:ahLst/>
            <a:cxnLst/>
            <a:rect l="l" t="t" r="r" b="b"/>
            <a:pathLst>
              <a:path w="158877" h="87453">
                <a:moveTo>
                  <a:pt x="137558" y="85488"/>
                </a:moveTo>
                <a:lnTo>
                  <a:pt x="141439" y="87453"/>
                </a:lnTo>
                <a:lnTo>
                  <a:pt x="145319" y="85488"/>
                </a:lnTo>
                <a:lnTo>
                  <a:pt x="149184" y="83523"/>
                </a:lnTo>
                <a:lnTo>
                  <a:pt x="153064" y="79592"/>
                </a:lnTo>
                <a:lnTo>
                  <a:pt x="154996" y="75662"/>
                </a:lnTo>
                <a:lnTo>
                  <a:pt x="156945" y="73860"/>
                </a:lnTo>
                <a:lnTo>
                  <a:pt x="156945" y="69930"/>
                </a:lnTo>
                <a:lnTo>
                  <a:pt x="158877" y="65999"/>
                </a:lnTo>
                <a:lnTo>
                  <a:pt x="158877" y="62069"/>
                </a:lnTo>
                <a:lnTo>
                  <a:pt x="156945" y="56337"/>
                </a:lnTo>
                <a:lnTo>
                  <a:pt x="156945" y="52406"/>
                </a:lnTo>
                <a:lnTo>
                  <a:pt x="154996" y="48476"/>
                </a:lnTo>
                <a:lnTo>
                  <a:pt x="151132" y="42744"/>
                </a:lnTo>
                <a:lnTo>
                  <a:pt x="147251" y="38813"/>
                </a:lnTo>
                <a:lnTo>
                  <a:pt x="143371" y="34883"/>
                </a:lnTo>
                <a:lnTo>
                  <a:pt x="137558" y="29151"/>
                </a:lnTo>
                <a:lnTo>
                  <a:pt x="129813" y="27186"/>
                </a:lnTo>
                <a:lnTo>
                  <a:pt x="124000" y="21290"/>
                </a:lnTo>
                <a:lnTo>
                  <a:pt x="116255" y="19488"/>
                </a:lnTo>
                <a:lnTo>
                  <a:pt x="108510" y="15558"/>
                </a:lnTo>
                <a:lnTo>
                  <a:pt x="98817" y="13593"/>
                </a:lnTo>
                <a:lnTo>
                  <a:pt x="87191" y="11627"/>
                </a:lnTo>
                <a:lnTo>
                  <a:pt x="75566" y="7697"/>
                </a:lnTo>
                <a:lnTo>
                  <a:pt x="63940" y="7697"/>
                </a:lnTo>
                <a:lnTo>
                  <a:pt x="48434" y="3930"/>
                </a:lnTo>
                <a:lnTo>
                  <a:pt x="34876" y="1965"/>
                </a:lnTo>
                <a:lnTo>
                  <a:pt x="19370" y="0"/>
                </a:lnTo>
                <a:lnTo>
                  <a:pt x="1932" y="0"/>
                </a:lnTo>
                <a:lnTo>
                  <a:pt x="1932" y="1965"/>
                </a:lnTo>
                <a:lnTo>
                  <a:pt x="0" y="5895"/>
                </a:lnTo>
                <a:lnTo>
                  <a:pt x="0" y="17523"/>
                </a:lnTo>
                <a:lnTo>
                  <a:pt x="1932" y="19488"/>
                </a:lnTo>
                <a:lnTo>
                  <a:pt x="3880" y="23255"/>
                </a:lnTo>
                <a:lnTo>
                  <a:pt x="5812" y="27186"/>
                </a:lnTo>
                <a:lnTo>
                  <a:pt x="7744" y="27186"/>
                </a:lnTo>
                <a:lnTo>
                  <a:pt x="11625" y="29151"/>
                </a:lnTo>
                <a:lnTo>
                  <a:pt x="25183" y="29151"/>
                </a:lnTo>
                <a:lnTo>
                  <a:pt x="30996" y="31116"/>
                </a:lnTo>
                <a:lnTo>
                  <a:pt x="52315" y="31116"/>
                </a:lnTo>
                <a:lnTo>
                  <a:pt x="58127" y="33081"/>
                </a:lnTo>
                <a:lnTo>
                  <a:pt x="63940" y="33081"/>
                </a:lnTo>
                <a:lnTo>
                  <a:pt x="69753" y="34883"/>
                </a:lnTo>
                <a:lnTo>
                  <a:pt x="75566" y="34883"/>
                </a:lnTo>
                <a:lnTo>
                  <a:pt x="81379" y="38813"/>
                </a:lnTo>
                <a:lnTo>
                  <a:pt x="89124" y="40779"/>
                </a:lnTo>
                <a:lnTo>
                  <a:pt x="93004" y="42744"/>
                </a:lnTo>
                <a:lnTo>
                  <a:pt x="98817" y="44709"/>
                </a:lnTo>
                <a:lnTo>
                  <a:pt x="102698" y="48476"/>
                </a:lnTo>
                <a:lnTo>
                  <a:pt x="108510" y="50441"/>
                </a:lnTo>
                <a:lnTo>
                  <a:pt x="112375" y="54372"/>
                </a:lnTo>
                <a:lnTo>
                  <a:pt x="116255" y="56337"/>
                </a:lnTo>
                <a:lnTo>
                  <a:pt x="120136" y="60267"/>
                </a:lnTo>
                <a:lnTo>
                  <a:pt x="122068" y="62069"/>
                </a:lnTo>
                <a:lnTo>
                  <a:pt x="125949" y="65999"/>
                </a:lnTo>
                <a:lnTo>
                  <a:pt x="127881" y="69930"/>
                </a:lnTo>
                <a:lnTo>
                  <a:pt x="129813" y="71895"/>
                </a:lnTo>
                <a:lnTo>
                  <a:pt x="131745" y="75662"/>
                </a:lnTo>
                <a:lnTo>
                  <a:pt x="135626" y="77627"/>
                </a:lnTo>
                <a:lnTo>
                  <a:pt x="135626" y="81558"/>
                </a:lnTo>
                <a:lnTo>
                  <a:pt x="137558" y="85488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7729905" y="2939404"/>
            <a:ext cx="158877" cy="91220"/>
          </a:xfrm>
          <a:custGeom>
            <a:avLst/>
            <a:gdLst/>
            <a:ahLst/>
            <a:cxnLst/>
            <a:rect l="l" t="t" r="r" b="b"/>
            <a:pathLst>
              <a:path w="158877" h="91220">
                <a:moveTo>
                  <a:pt x="3880" y="17359"/>
                </a:moveTo>
                <a:lnTo>
                  <a:pt x="7761" y="21290"/>
                </a:lnTo>
                <a:lnTo>
                  <a:pt x="38757" y="21290"/>
                </a:lnTo>
                <a:lnTo>
                  <a:pt x="42638" y="23255"/>
                </a:lnTo>
                <a:lnTo>
                  <a:pt x="46502" y="23255"/>
                </a:lnTo>
                <a:lnTo>
                  <a:pt x="52315" y="25220"/>
                </a:lnTo>
                <a:lnTo>
                  <a:pt x="60076" y="25220"/>
                </a:lnTo>
                <a:lnTo>
                  <a:pt x="63940" y="27186"/>
                </a:lnTo>
                <a:lnTo>
                  <a:pt x="67821" y="29151"/>
                </a:lnTo>
                <a:lnTo>
                  <a:pt x="71702" y="30952"/>
                </a:lnTo>
                <a:lnTo>
                  <a:pt x="75566" y="32918"/>
                </a:lnTo>
                <a:lnTo>
                  <a:pt x="81379" y="36848"/>
                </a:lnTo>
                <a:lnTo>
                  <a:pt x="85259" y="38813"/>
                </a:lnTo>
                <a:lnTo>
                  <a:pt x="89140" y="42744"/>
                </a:lnTo>
                <a:lnTo>
                  <a:pt x="94953" y="44545"/>
                </a:lnTo>
                <a:lnTo>
                  <a:pt x="96885" y="50441"/>
                </a:lnTo>
                <a:lnTo>
                  <a:pt x="100765" y="52406"/>
                </a:lnTo>
                <a:lnTo>
                  <a:pt x="104630" y="56337"/>
                </a:lnTo>
                <a:lnTo>
                  <a:pt x="108510" y="60104"/>
                </a:lnTo>
                <a:lnTo>
                  <a:pt x="110443" y="64034"/>
                </a:lnTo>
                <a:lnTo>
                  <a:pt x="114323" y="65999"/>
                </a:lnTo>
                <a:lnTo>
                  <a:pt x="116255" y="71731"/>
                </a:lnTo>
                <a:lnTo>
                  <a:pt x="120136" y="73697"/>
                </a:lnTo>
                <a:lnTo>
                  <a:pt x="122068" y="77627"/>
                </a:lnTo>
                <a:lnTo>
                  <a:pt x="127881" y="79592"/>
                </a:lnTo>
                <a:lnTo>
                  <a:pt x="131762" y="83523"/>
                </a:lnTo>
                <a:lnTo>
                  <a:pt x="135642" y="87290"/>
                </a:lnTo>
                <a:lnTo>
                  <a:pt x="141455" y="89255"/>
                </a:lnTo>
                <a:lnTo>
                  <a:pt x="143387" y="89255"/>
                </a:lnTo>
                <a:lnTo>
                  <a:pt x="147268" y="91220"/>
                </a:lnTo>
                <a:lnTo>
                  <a:pt x="151132" y="89255"/>
                </a:lnTo>
                <a:lnTo>
                  <a:pt x="155013" y="87290"/>
                </a:lnTo>
                <a:lnTo>
                  <a:pt x="156945" y="83523"/>
                </a:lnTo>
                <a:lnTo>
                  <a:pt x="158877" y="79592"/>
                </a:lnTo>
                <a:lnTo>
                  <a:pt x="158877" y="73697"/>
                </a:lnTo>
                <a:lnTo>
                  <a:pt x="156945" y="69930"/>
                </a:lnTo>
                <a:lnTo>
                  <a:pt x="155013" y="65999"/>
                </a:lnTo>
                <a:lnTo>
                  <a:pt x="151132" y="65999"/>
                </a:lnTo>
                <a:lnTo>
                  <a:pt x="147268" y="62069"/>
                </a:lnTo>
                <a:lnTo>
                  <a:pt x="143387" y="58138"/>
                </a:lnTo>
                <a:lnTo>
                  <a:pt x="137574" y="56337"/>
                </a:lnTo>
                <a:lnTo>
                  <a:pt x="135642" y="52406"/>
                </a:lnTo>
                <a:lnTo>
                  <a:pt x="131762" y="50441"/>
                </a:lnTo>
                <a:lnTo>
                  <a:pt x="129829" y="46511"/>
                </a:lnTo>
                <a:lnTo>
                  <a:pt x="125949" y="44545"/>
                </a:lnTo>
                <a:lnTo>
                  <a:pt x="122068" y="38813"/>
                </a:lnTo>
                <a:lnTo>
                  <a:pt x="120136" y="36848"/>
                </a:lnTo>
                <a:lnTo>
                  <a:pt x="116255" y="32918"/>
                </a:lnTo>
                <a:lnTo>
                  <a:pt x="114323" y="29151"/>
                </a:lnTo>
                <a:lnTo>
                  <a:pt x="110443" y="25220"/>
                </a:lnTo>
                <a:lnTo>
                  <a:pt x="108510" y="23255"/>
                </a:lnTo>
                <a:lnTo>
                  <a:pt x="104630" y="19325"/>
                </a:lnTo>
                <a:lnTo>
                  <a:pt x="100765" y="17359"/>
                </a:lnTo>
                <a:lnTo>
                  <a:pt x="94953" y="13593"/>
                </a:lnTo>
                <a:lnTo>
                  <a:pt x="91072" y="11627"/>
                </a:lnTo>
                <a:lnTo>
                  <a:pt x="85259" y="7697"/>
                </a:lnTo>
                <a:lnTo>
                  <a:pt x="81379" y="3766"/>
                </a:lnTo>
                <a:lnTo>
                  <a:pt x="73634" y="3766"/>
                </a:lnTo>
                <a:lnTo>
                  <a:pt x="69753" y="1965"/>
                </a:lnTo>
                <a:lnTo>
                  <a:pt x="65889" y="1965"/>
                </a:lnTo>
                <a:lnTo>
                  <a:pt x="60076" y="0"/>
                </a:lnTo>
                <a:lnTo>
                  <a:pt x="27131" y="0"/>
                </a:lnTo>
                <a:lnTo>
                  <a:pt x="21319" y="1965"/>
                </a:lnTo>
                <a:lnTo>
                  <a:pt x="9693" y="1965"/>
                </a:lnTo>
                <a:lnTo>
                  <a:pt x="5812" y="3766"/>
                </a:lnTo>
                <a:lnTo>
                  <a:pt x="1948" y="3766"/>
                </a:lnTo>
                <a:lnTo>
                  <a:pt x="0" y="7697"/>
                </a:lnTo>
                <a:lnTo>
                  <a:pt x="0" y="15558"/>
                </a:lnTo>
                <a:lnTo>
                  <a:pt x="3880" y="17359"/>
                </a:lnTo>
                <a:close/>
              </a:path>
            </a:pathLst>
          </a:custGeom>
          <a:solidFill>
            <a:srgbClr val="C862C8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7702790" y="3844389"/>
            <a:ext cx="52315" cy="368993"/>
          </a:xfrm>
          <a:custGeom>
            <a:avLst/>
            <a:gdLst/>
            <a:ahLst/>
            <a:cxnLst/>
            <a:rect l="l" t="t" r="r" b="b"/>
            <a:pathLst>
              <a:path w="52315" h="368993">
                <a:moveTo>
                  <a:pt x="52315" y="277723"/>
                </a:moveTo>
                <a:lnTo>
                  <a:pt x="50366" y="268012"/>
                </a:lnTo>
                <a:lnTo>
                  <a:pt x="50366" y="238877"/>
                </a:lnTo>
                <a:lnTo>
                  <a:pt x="48434" y="227216"/>
                </a:lnTo>
                <a:lnTo>
                  <a:pt x="48434" y="163132"/>
                </a:lnTo>
                <a:lnTo>
                  <a:pt x="46502" y="155369"/>
                </a:lnTo>
                <a:lnTo>
                  <a:pt x="46502" y="135946"/>
                </a:lnTo>
                <a:lnTo>
                  <a:pt x="44553" y="130116"/>
                </a:lnTo>
                <a:lnTo>
                  <a:pt x="44553" y="116523"/>
                </a:lnTo>
                <a:lnTo>
                  <a:pt x="42621" y="110693"/>
                </a:lnTo>
                <a:lnTo>
                  <a:pt x="42621" y="73795"/>
                </a:lnTo>
                <a:lnTo>
                  <a:pt x="40689" y="69914"/>
                </a:lnTo>
                <a:lnTo>
                  <a:pt x="40689" y="66032"/>
                </a:lnTo>
                <a:lnTo>
                  <a:pt x="38741" y="60202"/>
                </a:lnTo>
                <a:lnTo>
                  <a:pt x="38741" y="56321"/>
                </a:lnTo>
                <a:lnTo>
                  <a:pt x="36808" y="52423"/>
                </a:lnTo>
                <a:lnTo>
                  <a:pt x="34876" y="48541"/>
                </a:lnTo>
                <a:lnTo>
                  <a:pt x="32928" y="44660"/>
                </a:lnTo>
                <a:lnTo>
                  <a:pt x="32928" y="38830"/>
                </a:lnTo>
                <a:lnTo>
                  <a:pt x="30996" y="36897"/>
                </a:lnTo>
                <a:lnTo>
                  <a:pt x="29063" y="31067"/>
                </a:lnTo>
                <a:lnTo>
                  <a:pt x="27115" y="27186"/>
                </a:lnTo>
                <a:lnTo>
                  <a:pt x="25183" y="23304"/>
                </a:lnTo>
                <a:lnTo>
                  <a:pt x="23251" y="17474"/>
                </a:lnTo>
                <a:lnTo>
                  <a:pt x="21302" y="13593"/>
                </a:lnTo>
                <a:lnTo>
                  <a:pt x="19370" y="9711"/>
                </a:lnTo>
                <a:lnTo>
                  <a:pt x="19370" y="5813"/>
                </a:lnTo>
                <a:lnTo>
                  <a:pt x="17438" y="1932"/>
                </a:lnTo>
                <a:lnTo>
                  <a:pt x="15489" y="0"/>
                </a:lnTo>
                <a:lnTo>
                  <a:pt x="3880" y="0"/>
                </a:lnTo>
                <a:lnTo>
                  <a:pt x="1932" y="3881"/>
                </a:lnTo>
                <a:lnTo>
                  <a:pt x="0" y="7762"/>
                </a:lnTo>
                <a:lnTo>
                  <a:pt x="0" y="11644"/>
                </a:lnTo>
                <a:lnTo>
                  <a:pt x="1932" y="17474"/>
                </a:lnTo>
                <a:lnTo>
                  <a:pt x="1932" y="23304"/>
                </a:lnTo>
                <a:lnTo>
                  <a:pt x="3880" y="25237"/>
                </a:lnTo>
                <a:lnTo>
                  <a:pt x="3880" y="31067"/>
                </a:lnTo>
                <a:lnTo>
                  <a:pt x="5812" y="34948"/>
                </a:lnTo>
                <a:lnTo>
                  <a:pt x="7744" y="38830"/>
                </a:lnTo>
                <a:lnTo>
                  <a:pt x="9693" y="42727"/>
                </a:lnTo>
                <a:lnTo>
                  <a:pt x="11625" y="46609"/>
                </a:lnTo>
                <a:lnTo>
                  <a:pt x="11625" y="50490"/>
                </a:lnTo>
                <a:lnTo>
                  <a:pt x="13557" y="54372"/>
                </a:lnTo>
                <a:lnTo>
                  <a:pt x="15489" y="58253"/>
                </a:lnTo>
                <a:lnTo>
                  <a:pt x="15489" y="62134"/>
                </a:lnTo>
                <a:lnTo>
                  <a:pt x="17438" y="66032"/>
                </a:lnTo>
                <a:lnTo>
                  <a:pt x="17438" y="71846"/>
                </a:lnTo>
                <a:lnTo>
                  <a:pt x="19370" y="73795"/>
                </a:lnTo>
                <a:lnTo>
                  <a:pt x="19370" y="130116"/>
                </a:lnTo>
                <a:lnTo>
                  <a:pt x="21302" y="135946"/>
                </a:lnTo>
                <a:lnTo>
                  <a:pt x="21302" y="141760"/>
                </a:lnTo>
                <a:lnTo>
                  <a:pt x="23251" y="147590"/>
                </a:lnTo>
                <a:lnTo>
                  <a:pt x="23251" y="168963"/>
                </a:lnTo>
                <a:lnTo>
                  <a:pt x="25183" y="176725"/>
                </a:lnTo>
                <a:lnTo>
                  <a:pt x="25183" y="227216"/>
                </a:lnTo>
                <a:lnTo>
                  <a:pt x="27115" y="238877"/>
                </a:lnTo>
                <a:lnTo>
                  <a:pt x="27115" y="246639"/>
                </a:lnTo>
                <a:lnTo>
                  <a:pt x="29063" y="258300"/>
                </a:lnTo>
                <a:lnTo>
                  <a:pt x="30996" y="266063"/>
                </a:lnTo>
                <a:lnTo>
                  <a:pt x="32928" y="277723"/>
                </a:lnTo>
                <a:lnTo>
                  <a:pt x="32928" y="295198"/>
                </a:lnTo>
                <a:lnTo>
                  <a:pt x="34876" y="306842"/>
                </a:lnTo>
                <a:lnTo>
                  <a:pt x="34876" y="316553"/>
                </a:lnTo>
                <a:lnTo>
                  <a:pt x="36808" y="328214"/>
                </a:lnTo>
                <a:lnTo>
                  <a:pt x="36808" y="349570"/>
                </a:lnTo>
                <a:lnTo>
                  <a:pt x="34876" y="363163"/>
                </a:lnTo>
                <a:lnTo>
                  <a:pt x="36808" y="367060"/>
                </a:lnTo>
                <a:lnTo>
                  <a:pt x="40689" y="368993"/>
                </a:lnTo>
                <a:lnTo>
                  <a:pt x="44553" y="368993"/>
                </a:lnTo>
                <a:lnTo>
                  <a:pt x="48434" y="367060"/>
                </a:lnTo>
                <a:lnTo>
                  <a:pt x="50366" y="363163"/>
                </a:lnTo>
                <a:lnTo>
                  <a:pt x="50366" y="349570"/>
                </a:lnTo>
                <a:lnTo>
                  <a:pt x="52315" y="337926"/>
                </a:lnTo>
                <a:lnTo>
                  <a:pt x="52315" y="277723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7582653" y="3753103"/>
            <a:ext cx="77514" cy="427263"/>
          </a:xfrm>
          <a:custGeom>
            <a:avLst/>
            <a:gdLst/>
            <a:ahLst/>
            <a:cxnLst/>
            <a:rect l="l" t="t" r="r" b="b"/>
            <a:pathLst>
              <a:path w="77514" h="427263">
                <a:moveTo>
                  <a:pt x="62008" y="268012"/>
                </a:moveTo>
                <a:lnTo>
                  <a:pt x="62008" y="264130"/>
                </a:lnTo>
                <a:lnTo>
                  <a:pt x="63940" y="260249"/>
                </a:lnTo>
                <a:lnTo>
                  <a:pt x="69753" y="238877"/>
                </a:lnTo>
                <a:lnTo>
                  <a:pt x="71702" y="223351"/>
                </a:lnTo>
                <a:lnTo>
                  <a:pt x="75566" y="205860"/>
                </a:lnTo>
                <a:lnTo>
                  <a:pt x="77514" y="192267"/>
                </a:lnTo>
                <a:lnTo>
                  <a:pt x="77514" y="116523"/>
                </a:lnTo>
                <a:lnTo>
                  <a:pt x="75566" y="102930"/>
                </a:lnTo>
                <a:lnTo>
                  <a:pt x="73634" y="87388"/>
                </a:lnTo>
                <a:lnTo>
                  <a:pt x="69753" y="73795"/>
                </a:lnTo>
                <a:lnTo>
                  <a:pt x="67821" y="58269"/>
                </a:lnTo>
                <a:lnTo>
                  <a:pt x="63940" y="40779"/>
                </a:lnTo>
                <a:lnTo>
                  <a:pt x="62008" y="25253"/>
                </a:lnTo>
                <a:lnTo>
                  <a:pt x="56195" y="5830"/>
                </a:lnTo>
                <a:lnTo>
                  <a:pt x="56195" y="1948"/>
                </a:lnTo>
                <a:lnTo>
                  <a:pt x="54263" y="1948"/>
                </a:lnTo>
                <a:lnTo>
                  <a:pt x="50382" y="0"/>
                </a:lnTo>
                <a:lnTo>
                  <a:pt x="48450" y="0"/>
                </a:lnTo>
                <a:lnTo>
                  <a:pt x="44570" y="1948"/>
                </a:lnTo>
                <a:lnTo>
                  <a:pt x="42638" y="5830"/>
                </a:lnTo>
                <a:lnTo>
                  <a:pt x="42638" y="11660"/>
                </a:lnTo>
                <a:lnTo>
                  <a:pt x="46502" y="27186"/>
                </a:lnTo>
                <a:lnTo>
                  <a:pt x="48450" y="42727"/>
                </a:lnTo>
                <a:lnTo>
                  <a:pt x="50382" y="58269"/>
                </a:lnTo>
                <a:lnTo>
                  <a:pt x="54263" y="73795"/>
                </a:lnTo>
                <a:lnTo>
                  <a:pt x="54263" y="87388"/>
                </a:lnTo>
                <a:lnTo>
                  <a:pt x="56195" y="100997"/>
                </a:lnTo>
                <a:lnTo>
                  <a:pt x="56195" y="143709"/>
                </a:lnTo>
                <a:lnTo>
                  <a:pt x="54263" y="157318"/>
                </a:lnTo>
                <a:lnTo>
                  <a:pt x="52315" y="170911"/>
                </a:lnTo>
                <a:lnTo>
                  <a:pt x="48450" y="186437"/>
                </a:lnTo>
                <a:lnTo>
                  <a:pt x="46502" y="201979"/>
                </a:lnTo>
                <a:lnTo>
                  <a:pt x="42638" y="219453"/>
                </a:lnTo>
                <a:lnTo>
                  <a:pt x="40689" y="234995"/>
                </a:lnTo>
                <a:lnTo>
                  <a:pt x="34876" y="252470"/>
                </a:lnTo>
                <a:lnTo>
                  <a:pt x="34876" y="260249"/>
                </a:lnTo>
                <a:lnTo>
                  <a:pt x="32944" y="266063"/>
                </a:lnTo>
                <a:lnTo>
                  <a:pt x="31012" y="271893"/>
                </a:lnTo>
                <a:lnTo>
                  <a:pt x="31012" y="273842"/>
                </a:lnTo>
                <a:lnTo>
                  <a:pt x="29063" y="279672"/>
                </a:lnTo>
                <a:lnTo>
                  <a:pt x="29063" y="283553"/>
                </a:lnTo>
                <a:lnTo>
                  <a:pt x="27131" y="287435"/>
                </a:lnTo>
                <a:lnTo>
                  <a:pt x="25199" y="293265"/>
                </a:lnTo>
                <a:lnTo>
                  <a:pt x="23251" y="295198"/>
                </a:lnTo>
                <a:lnTo>
                  <a:pt x="23251" y="301028"/>
                </a:lnTo>
                <a:lnTo>
                  <a:pt x="21319" y="304909"/>
                </a:lnTo>
                <a:lnTo>
                  <a:pt x="21319" y="308791"/>
                </a:lnTo>
                <a:lnTo>
                  <a:pt x="19386" y="314621"/>
                </a:lnTo>
                <a:lnTo>
                  <a:pt x="17438" y="318502"/>
                </a:lnTo>
                <a:lnTo>
                  <a:pt x="15506" y="322384"/>
                </a:lnTo>
                <a:lnTo>
                  <a:pt x="0" y="423381"/>
                </a:lnTo>
                <a:lnTo>
                  <a:pt x="0" y="427263"/>
                </a:lnTo>
                <a:lnTo>
                  <a:pt x="3880" y="427263"/>
                </a:lnTo>
                <a:lnTo>
                  <a:pt x="7761" y="425330"/>
                </a:lnTo>
                <a:lnTo>
                  <a:pt x="42638" y="332095"/>
                </a:lnTo>
                <a:lnTo>
                  <a:pt x="44570" y="326281"/>
                </a:lnTo>
                <a:lnTo>
                  <a:pt x="46502" y="322384"/>
                </a:lnTo>
                <a:lnTo>
                  <a:pt x="48450" y="316570"/>
                </a:lnTo>
                <a:lnTo>
                  <a:pt x="50382" y="312688"/>
                </a:lnTo>
                <a:lnTo>
                  <a:pt x="50382" y="308791"/>
                </a:lnTo>
                <a:lnTo>
                  <a:pt x="52315" y="302977"/>
                </a:lnTo>
                <a:lnTo>
                  <a:pt x="54263" y="301028"/>
                </a:lnTo>
                <a:lnTo>
                  <a:pt x="56195" y="295198"/>
                </a:lnTo>
                <a:lnTo>
                  <a:pt x="56195" y="291316"/>
                </a:lnTo>
                <a:lnTo>
                  <a:pt x="58127" y="287435"/>
                </a:lnTo>
                <a:lnTo>
                  <a:pt x="58127" y="281605"/>
                </a:lnTo>
                <a:lnTo>
                  <a:pt x="60076" y="277723"/>
                </a:lnTo>
                <a:lnTo>
                  <a:pt x="62008" y="273842"/>
                </a:lnTo>
                <a:lnTo>
                  <a:pt x="62008" y="268012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7931421" y="3838559"/>
            <a:ext cx="162741" cy="405907"/>
          </a:xfrm>
          <a:custGeom>
            <a:avLst/>
            <a:gdLst/>
            <a:ahLst/>
            <a:cxnLst/>
            <a:rect l="l" t="t" r="r" b="b"/>
            <a:pathLst>
              <a:path w="162741" h="405907">
                <a:moveTo>
                  <a:pt x="0" y="7762"/>
                </a:moveTo>
                <a:lnTo>
                  <a:pt x="1932" y="11644"/>
                </a:lnTo>
                <a:lnTo>
                  <a:pt x="13557" y="29134"/>
                </a:lnTo>
                <a:lnTo>
                  <a:pt x="23251" y="44660"/>
                </a:lnTo>
                <a:lnTo>
                  <a:pt x="30996" y="60202"/>
                </a:lnTo>
                <a:lnTo>
                  <a:pt x="38741" y="77676"/>
                </a:lnTo>
                <a:lnTo>
                  <a:pt x="42621" y="93218"/>
                </a:lnTo>
                <a:lnTo>
                  <a:pt x="46502" y="108760"/>
                </a:lnTo>
                <a:lnTo>
                  <a:pt x="52315" y="126235"/>
                </a:lnTo>
                <a:lnTo>
                  <a:pt x="54247" y="141776"/>
                </a:lnTo>
                <a:lnTo>
                  <a:pt x="58127" y="159251"/>
                </a:lnTo>
                <a:lnTo>
                  <a:pt x="60060" y="176725"/>
                </a:lnTo>
                <a:lnTo>
                  <a:pt x="63940" y="194216"/>
                </a:lnTo>
                <a:lnTo>
                  <a:pt x="65872" y="211690"/>
                </a:lnTo>
                <a:lnTo>
                  <a:pt x="69753" y="231114"/>
                </a:lnTo>
                <a:lnTo>
                  <a:pt x="73617" y="248588"/>
                </a:lnTo>
                <a:lnTo>
                  <a:pt x="79430" y="268012"/>
                </a:lnTo>
                <a:lnTo>
                  <a:pt x="85243" y="287435"/>
                </a:lnTo>
                <a:lnTo>
                  <a:pt x="85243" y="293265"/>
                </a:lnTo>
                <a:lnTo>
                  <a:pt x="87191" y="299079"/>
                </a:lnTo>
                <a:lnTo>
                  <a:pt x="89124" y="304909"/>
                </a:lnTo>
                <a:lnTo>
                  <a:pt x="91056" y="310739"/>
                </a:lnTo>
                <a:lnTo>
                  <a:pt x="93004" y="316570"/>
                </a:lnTo>
                <a:lnTo>
                  <a:pt x="93004" y="324333"/>
                </a:lnTo>
                <a:lnTo>
                  <a:pt x="96868" y="330163"/>
                </a:lnTo>
                <a:lnTo>
                  <a:pt x="100749" y="337926"/>
                </a:lnTo>
                <a:lnTo>
                  <a:pt x="102681" y="345688"/>
                </a:lnTo>
                <a:lnTo>
                  <a:pt x="106562" y="355400"/>
                </a:lnTo>
                <a:lnTo>
                  <a:pt x="110443" y="361230"/>
                </a:lnTo>
                <a:lnTo>
                  <a:pt x="116255" y="368993"/>
                </a:lnTo>
                <a:lnTo>
                  <a:pt x="120120" y="378705"/>
                </a:lnTo>
                <a:lnTo>
                  <a:pt x="127865" y="388416"/>
                </a:lnTo>
                <a:lnTo>
                  <a:pt x="135626" y="396195"/>
                </a:lnTo>
                <a:lnTo>
                  <a:pt x="145303" y="405907"/>
                </a:lnTo>
                <a:lnTo>
                  <a:pt x="153064" y="405907"/>
                </a:lnTo>
                <a:lnTo>
                  <a:pt x="156929" y="403958"/>
                </a:lnTo>
                <a:lnTo>
                  <a:pt x="160809" y="402009"/>
                </a:lnTo>
                <a:lnTo>
                  <a:pt x="162741" y="398128"/>
                </a:lnTo>
                <a:lnTo>
                  <a:pt x="162741" y="396195"/>
                </a:lnTo>
                <a:lnTo>
                  <a:pt x="154996" y="392298"/>
                </a:lnTo>
                <a:lnTo>
                  <a:pt x="149184" y="386484"/>
                </a:lnTo>
                <a:lnTo>
                  <a:pt x="145303" y="380654"/>
                </a:lnTo>
                <a:lnTo>
                  <a:pt x="139490" y="372891"/>
                </a:lnTo>
                <a:lnTo>
                  <a:pt x="133677" y="365112"/>
                </a:lnTo>
                <a:lnTo>
                  <a:pt x="131745" y="355400"/>
                </a:lnTo>
                <a:lnTo>
                  <a:pt x="127865" y="347637"/>
                </a:lnTo>
                <a:lnTo>
                  <a:pt x="125932" y="337926"/>
                </a:lnTo>
                <a:lnTo>
                  <a:pt x="122052" y="328214"/>
                </a:lnTo>
                <a:lnTo>
                  <a:pt x="120120" y="320451"/>
                </a:lnTo>
                <a:lnTo>
                  <a:pt x="118187" y="310739"/>
                </a:lnTo>
                <a:lnTo>
                  <a:pt x="118187" y="301028"/>
                </a:lnTo>
                <a:lnTo>
                  <a:pt x="116255" y="293265"/>
                </a:lnTo>
                <a:lnTo>
                  <a:pt x="114307" y="285486"/>
                </a:lnTo>
                <a:lnTo>
                  <a:pt x="114307" y="250537"/>
                </a:lnTo>
                <a:lnTo>
                  <a:pt x="112375" y="231114"/>
                </a:lnTo>
                <a:lnTo>
                  <a:pt x="110443" y="211690"/>
                </a:lnTo>
                <a:lnTo>
                  <a:pt x="108494" y="196149"/>
                </a:lnTo>
                <a:lnTo>
                  <a:pt x="106562" y="176725"/>
                </a:lnTo>
                <a:lnTo>
                  <a:pt x="104630" y="161200"/>
                </a:lnTo>
                <a:lnTo>
                  <a:pt x="100749" y="145658"/>
                </a:lnTo>
                <a:lnTo>
                  <a:pt x="94936" y="130116"/>
                </a:lnTo>
                <a:lnTo>
                  <a:pt x="91056" y="114590"/>
                </a:lnTo>
                <a:lnTo>
                  <a:pt x="85243" y="99048"/>
                </a:lnTo>
                <a:lnTo>
                  <a:pt x="77498" y="83507"/>
                </a:lnTo>
                <a:lnTo>
                  <a:pt x="69753" y="69914"/>
                </a:lnTo>
                <a:lnTo>
                  <a:pt x="60060" y="52439"/>
                </a:lnTo>
                <a:lnTo>
                  <a:pt x="52315" y="36897"/>
                </a:lnTo>
                <a:lnTo>
                  <a:pt x="40689" y="21355"/>
                </a:lnTo>
                <a:lnTo>
                  <a:pt x="29063" y="3881"/>
                </a:lnTo>
                <a:lnTo>
                  <a:pt x="27115" y="1932"/>
                </a:lnTo>
                <a:lnTo>
                  <a:pt x="23251" y="1932"/>
                </a:lnTo>
                <a:lnTo>
                  <a:pt x="19370" y="0"/>
                </a:lnTo>
                <a:lnTo>
                  <a:pt x="9677" y="0"/>
                </a:lnTo>
                <a:lnTo>
                  <a:pt x="5812" y="1932"/>
                </a:lnTo>
                <a:lnTo>
                  <a:pt x="1932" y="3881"/>
                </a:lnTo>
                <a:lnTo>
                  <a:pt x="0" y="7762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/>
          <p:nvPr/>
        </p:nvSpPr>
        <p:spPr>
          <a:xfrm>
            <a:off x="7557470" y="4213383"/>
            <a:ext cx="583195" cy="97116"/>
          </a:xfrm>
          <a:custGeom>
            <a:avLst/>
            <a:gdLst/>
            <a:ahLst/>
            <a:cxnLst/>
            <a:rect l="l" t="t" r="r" b="b"/>
            <a:pathLst>
              <a:path w="583195" h="97116">
                <a:moveTo>
                  <a:pt x="102698" y="0"/>
                </a:moveTo>
                <a:lnTo>
                  <a:pt x="5812" y="0"/>
                </a:lnTo>
                <a:lnTo>
                  <a:pt x="1932" y="3881"/>
                </a:lnTo>
                <a:lnTo>
                  <a:pt x="0" y="7779"/>
                </a:lnTo>
                <a:lnTo>
                  <a:pt x="0" y="11660"/>
                </a:lnTo>
                <a:lnTo>
                  <a:pt x="1932" y="15541"/>
                </a:lnTo>
                <a:lnTo>
                  <a:pt x="5812" y="17474"/>
                </a:lnTo>
                <a:lnTo>
                  <a:pt x="5812" y="19423"/>
                </a:lnTo>
                <a:lnTo>
                  <a:pt x="40689" y="19423"/>
                </a:lnTo>
                <a:lnTo>
                  <a:pt x="54247" y="23304"/>
                </a:lnTo>
                <a:lnTo>
                  <a:pt x="67821" y="27186"/>
                </a:lnTo>
                <a:lnTo>
                  <a:pt x="81379" y="34965"/>
                </a:lnTo>
                <a:lnTo>
                  <a:pt x="93004" y="40795"/>
                </a:lnTo>
                <a:lnTo>
                  <a:pt x="106562" y="48558"/>
                </a:lnTo>
                <a:lnTo>
                  <a:pt x="118187" y="56321"/>
                </a:lnTo>
                <a:lnTo>
                  <a:pt x="129813" y="62151"/>
                </a:lnTo>
                <a:lnTo>
                  <a:pt x="143387" y="69914"/>
                </a:lnTo>
                <a:lnTo>
                  <a:pt x="155013" y="77693"/>
                </a:lnTo>
                <a:lnTo>
                  <a:pt x="168570" y="83507"/>
                </a:lnTo>
                <a:lnTo>
                  <a:pt x="180196" y="89337"/>
                </a:lnTo>
                <a:lnTo>
                  <a:pt x="195686" y="95167"/>
                </a:lnTo>
                <a:lnTo>
                  <a:pt x="211192" y="97116"/>
                </a:lnTo>
                <a:lnTo>
                  <a:pt x="269320" y="97116"/>
                </a:lnTo>
                <a:lnTo>
                  <a:pt x="280946" y="95167"/>
                </a:lnTo>
                <a:lnTo>
                  <a:pt x="294503" y="93218"/>
                </a:lnTo>
                <a:lnTo>
                  <a:pt x="306129" y="89337"/>
                </a:lnTo>
                <a:lnTo>
                  <a:pt x="317755" y="89337"/>
                </a:lnTo>
                <a:lnTo>
                  <a:pt x="329380" y="85455"/>
                </a:lnTo>
                <a:lnTo>
                  <a:pt x="341006" y="83507"/>
                </a:lnTo>
                <a:lnTo>
                  <a:pt x="352631" y="79625"/>
                </a:lnTo>
                <a:lnTo>
                  <a:pt x="364257" y="75744"/>
                </a:lnTo>
                <a:lnTo>
                  <a:pt x="377815" y="73795"/>
                </a:lnTo>
                <a:lnTo>
                  <a:pt x="389440" y="69914"/>
                </a:lnTo>
                <a:lnTo>
                  <a:pt x="403014" y="67981"/>
                </a:lnTo>
                <a:lnTo>
                  <a:pt x="416572" y="62151"/>
                </a:lnTo>
                <a:lnTo>
                  <a:pt x="432078" y="60202"/>
                </a:lnTo>
                <a:lnTo>
                  <a:pt x="439823" y="58269"/>
                </a:lnTo>
                <a:lnTo>
                  <a:pt x="451449" y="56321"/>
                </a:lnTo>
                <a:lnTo>
                  <a:pt x="459194" y="52439"/>
                </a:lnTo>
                <a:lnTo>
                  <a:pt x="468887" y="50490"/>
                </a:lnTo>
                <a:lnTo>
                  <a:pt x="476632" y="48558"/>
                </a:lnTo>
                <a:lnTo>
                  <a:pt x="486326" y="44676"/>
                </a:lnTo>
                <a:lnTo>
                  <a:pt x="494070" y="42727"/>
                </a:lnTo>
                <a:lnTo>
                  <a:pt x="501815" y="40795"/>
                </a:lnTo>
                <a:lnTo>
                  <a:pt x="509577" y="36897"/>
                </a:lnTo>
                <a:lnTo>
                  <a:pt x="517322" y="34965"/>
                </a:lnTo>
                <a:lnTo>
                  <a:pt x="527015" y="34965"/>
                </a:lnTo>
                <a:lnTo>
                  <a:pt x="536692" y="33016"/>
                </a:lnTo>
                <a:lnTo>
                  <a:pt x="542505" y="31083"/>
                </a:lnTo>
                <a:lnTo>
                  <a:pt x="552198" y="29134"/>
                </a:lnTo>
                <a:lnTo>
                  <a:pt x="573517" y="29134"/>
                </a:lnTo>
                <a:lnTo>
                  <a:pt x="577382" y="27186"/>
                </a:lnTo>
                <a:lnTo>
                  <a:pt x="579330" y="23304"/>
                </a:lnTo>
                <a:lnTo>
                  <a:pt x="583195" y="19423"/>
                </a:lnTo>
                <a:lnTo>
                  <a:pt x="583195" y="7779"/>
                </a:lnTo>
                <a:lnTo>
                  <a:pt x="581262" y="3881"/>
                </a:lnTo>
                <a:lnTo>
                  <a:pt x="567705" y="3881"/>
                </a:lnTo>
                <a:lnTo>
                  <a:pt x="556079" y="1948"/>
                </a:lnTo>
                <a:lnTo>
                  <a:pt x="501815" y="1948"/>
                </a:lnTo>
                <a:lnTo>
                  <a:pt x="492138" y="0"/>
                </a:lnTo>
                <a:lnTo>
                  <a:pt x="482445" y="1948"/>
                </a:lnTo>
                <a:lnTo>
                  <a:pt x="463074" y="1948"/>
                </a:lnTo>
                <a:lnTo>
                  <a:pt x="453381" y="3881"/>
                </a:lnTo>
                <a:lnTo>
                  <a:pt x="443704" y="5830"/>
                </a:lnTo>
                <a:lnTo>
                  <a:pt x="432078" y="7779"/>
                </a:lnTo>
                <a:lnTo>
                  <a:pt x="422385" y="7779"/>
                </a:lnTo>
                <a:lnTo>
                  <a:pt x="364257" y="21372"/>
                </a:lnTo>
                <a:lnTo>
                  <a:pt x="315822" y="31083"/>
                </a:lnTo>
                <a:lnTo>
                  <a:pt x="275133" y="34965"/>
                </a:lnTo>
                <a:lnTo>
                  <a:pt x="244137" y="38846"/>
                </a:lnTo>
                <a:lnTo>
                  <a:pt x="218937" y="38846"/>
                </a:lnTo>
                <a:lnTo>
                  <a:pt x="199567" y="36897"/>
                </a:lnTo>
                <a:lnTo>
                  <a:pt x="184060" y="33016"/>
                </a:lnTo>
                <a:lnTo>
                  <a:pt x="172435" y="27186"/>
                </a:lnTo>
                <a:lnTo>
                  <a:pt x="160809" y="21372"/>
                </a:lnTo>
                <a:lnTo>
                  <a:pt x="149200" y="15541"/>
                </a:lnTo>
                <a:lnTo>
                  <a:pt x="137574" y="9711"/>
                </a:lnTo>
                <a:lnTo>
                  <a:pt x="122068" y="5830"/>
                </a:lnTo>
                <a:lnTo>
                  <a:pt x="102698" y="0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7685352" y="3263672"/>
            <a:ext cx="21319" cy="207825"/>
          </a:xfrm>
          <a:custGeom>
            <a:avLst/>
            <a:gdLst/>
            <a:ahLst/>
            <a:cxnLst/>
            <a:rect l="l" t="t" r="r" b="b"/>
            <a:pathLst>
              <a:path w="21319" h="207825">
                <a:moveTo>
                  <a:pt x="19370" y="203895"/>
                </a:moveTo>
                <a:lnTo>
                  <a:pt x="19370" y="198163"/>
                </a:lnTo>
                <a:lnTo>
                  <a:pt x="17438" y="194232"/>
                </a:lnTo>
                <a:lnTo>
                  <a:pt x="17438" y="50441"/>
                </a:lnTo>
                <a:lnTo>
                  <a:pt x="19370" y="44709"/>
                </a:lnTo>
                <a:lnTo>
                  <a:pt x="19370" y="31116"/>
                </a:lnTo>
                <a:lnTo>
                  <a:pt x="21319" y="25220"/>
                </a:lnTo>
                <a:lnTo>
                  <a:pt x="21319" y="7861"/>
                </a:lnTo>
                <a:lnTo>
                  <a:pt x="19370" y="3930"/>
                </a:lnTo>
                <a:lnTo>
                  <a:pt x="15506" y="0"/>
                </a:lnTo>
                <a:lnTo>
                  <a:pt x="9693" y="0"/>
                </a:lnTo>
                <a:lnTo>
                  <a:pt x="7744" y="3930"/>
                </a:lnTo>
                <a:lnTo>
                  <a:pt x="5812" y="7861"/>
                </a:lnTo>
                <a:lnTo>
                  <a:pt x="5812" y="21454"/>
                </a:lnTo>
                <a:lnTo>
                  <a:pt x="3880" y="25220"/>
                </a:lnTo>
                <a:lnTo>
                  <a:pt x="3880" y="33081"/>
                </a:lnTo>
                <a:lnTo>
                  <a:pt x="1932" y="38813"/>
                </a:lnTo>
                <a:lnTo>
                  <a:pt x="1932" y="52406"/>
                </a:lnTo>
                <a:lnTo>
                  <a:pt x="0" y="58302"/>
                </a:lnTo>
                <a:lnTo>
                  <a:pt x="0" y="169012"/>
                </a:lnTo>
                <a:lnTo>
                  <a:pt x="1932" y="172942"/>
                </a:lnTo>
                <a:lnTo>
                  <a:pt x="1932" y="180639"/>
                </a:lnTo>
                <a:lnTo>
                  <a:pt x="3880" y="184570"/>
                </a:lnTo>
                <a:lnTo>
                  <a:pt x="3880" y="186535"/>
                </a:lnTo>
                <a:lnTo>
                  <a:pt x="5812" y="190302"/>
                </a:lnTo>
                <a:lnTo>
                  <a:pt x="5812" y="196198"/>
                </a:lnTo>
                <a:lnTo>
                  <a:pt x="7744" y="198163"/>
                </a:lnTo>
                <a:lnTo>
                  <a:pt x="7744" y="205860"/>
                </a:lnTo>
                <a:lnTo>
                  <a:pt x="9693" y="207825"/>
                </a:lnTo>
                <a:lnTo>
                  <a:pt x="13557" y="207825"/>
                </a:lnTo>
                <a:lnTo>
                  <a:pt x="17438" y="203895"/>
                </a:lnTo>
                <a:lnTo>
                  <a:pt x="19370" y="203895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7724093" y="3298719"/>
            <a:ext cx="244137" cy="149523"/>
          </a:xfrm>
          <a:custGeom>
            <a:avLst/>
            <a:gdLst/>
            <a:ahLst/>
            <a:cxnLst/>
            <a:rect l="l" t="t" r="r" b="b"/>
            <a:pathLst>
              <a:path w="244137" h="149523">
                <a:moveTo>
                  <a:pt x="0" y="145592"/>
                </a:moveTo>
                <a:lnTo>
                  <a:pt x="0" y="149523"/>
                </a:lnTo>
                <a:lnTo>
                  <a:pt x="1948" y="149523"/>
                </a:lnTo>
                <a:lnTo>
                  <a:pt x="5812" y="147558"/>
                </a:lnTo>
                <a:lnTo>
                  <a:pt x="11625" y="141662"/>
                </a:lnTo>
                <a:lnTo>
                  <a:pt x="19386" y="133965"/>
                </a:lnTo>
                <a:lnTo>
                  <a:pt x="29063" y="128069"/>
                </a:lnTo>
                <a:lnTo>
                  <a:pt x="38757" y="120372"/>
                </a:lnTo>
                <a:lnTo>
                  <a:pt x="50382" y="112510"/>
                </a:lnTo>
                <a:lnTo>
                  <a:pt x="60076" y="104813"/>
                </a:lnTo>
                <a:lnTo>
                  <a:pt x="73634" y="95151"/>
                </a:lnTo>
                <a:lnTo>
                  <a:pt x="83327" y="87290"/>
                </a:lnTo>
                <a:lnTo>
                  <a:pt x="94953" y="79592"/>
                </a:lnTo>
                <a:lnTo>
                  <a:pt x="106578" y="71731"/>
                </a:lnTo>
                <a:lnTo>
                  <a:pt x="118204" y="64034"/>
                </a:lnTo>
                <a:lnTo>
                  <a:pt x="129829" y="54372"/>
                </a:lnTo>
                <a:lnTo>
                  <a:pt x="141455" y="48476"/>
                </a:lnTo>
                <a:lnTo>
                  <a:pt x="149200" y="42580"/>
                </a:lnTo>
                <a:lnTo>
                  <a:pt x="160826" y="38813"/>
                </a:lnTo>
                <a:lnTo>
                  <a:pt x="168570" y="32918"/>
                </a:lnTo>
                <a:lnTo>
                  <a:pt x="176315" y="28987"/>
                </a:lnTo>
                <a:lnTo>
                  <a:pt x="182128" y="27186"/>
                </a:lnTo>
                <a:lnTo>
                  <a:pt x="189890" y="25220"/>
                </a:lnTo>
                <a:lnTo>
                  <a:pt x="195702" y="21290"/>
                </a:lnTo>
                <a:lnTo>
                  <a:pt x="203447" y="19325"/>
                </a:lnTo>
                <a:lnTo>
                  <a:pt x="211192" y="17359"/>
                </a:lnTo>
                <a:lnTo>
                  <a:pt x="217005" y="17359"/>
                </a:lnTo>
                <a:lnTo>
                  <a:pt x="224766" y="15394"/>
                </a:lnTo>
                <a:lnTo>
                  <a:pt x="228631" y="13593"/>
                </a:lnTo>
                <a:lnTo>
                  <a:pt x="234443" y="11627"/>
                </a:lnTo>
                <a:lnTo>
                  <a:pt x="238324" y="9662"/>
                </a:lnTo>
                <a:lnTo>
                  <a:pt x="242205" y="9662"/>
                </a:lnTo>
                <a:lnTo>
                  <a:pt x="244137" y="5732"/>
                </a:lnTo>
                <a:lnTo>
                  <a:pt x="240256" y="3766"/>
                </a:lnTo>
                <a:lnTo>
                  <a:pt x="236392" y="3766"/>
                </a:lnTo>
                <a:lnTo>
                  <a:pt x="230579" y="1801"/>
                </a:lnTo>
                <a:lnTo>
                  <a:pt x="224766" y="0"/>
                </a:lnTo>
                <a:lnTo>
                  <a:pt x="203447" y="0"/>
                </a:lnTo>
                <a:lnTo>
                  <a:pt x="199567" y="1801"/>
                </a:lnTo>
                <a:lnTo>
                  <a:pt x="195702" y="3766"/>
                </a:lnTo>
                <a:lnTo>
                  <a:pt x="187941" y="3766"/>
                </a:lnTo>
                <a:lnTo>
                  <a:pt x="184077" y="5732"/>
                </a:lnTo>
                <a:lnTo>
                  <a:pt x="182128" y="7697"/>
                </a:lnTo>
                <a:lnTo>
                  <a:pt x="178264" y="7697"/>
                </a:lnTo>
                <a:lnTo>
                  <a:pt x="176315" y="9662"/>
                </a:lnTo>
                <a:lnTo>
                  <a:pt x="149200" y="21290"/>
                </a:lnTo>
                <a:lnTo>
                  <a:pt x="122068" y="34883"/>
                </a:lnTo>
                <a:lnTo>
                  <a:pt x="100765" y="48476"/>
                </a:lnTo>
                <a:lnTo>
                  <a:pt x="79446" y="62069"/>
                </a:lnTo>
                <a:lnTo>
                  <a:pt x="60076" y="73697"/>
                </a:lnTo>
                <a:lnTo>
                  <a:pt x="44570" y="87290"/>
                </a:lnTo>
                <a:lnTo>
                  <a:pt x="31012" y="100883"/>
                </a:lnTo>
                <a:lnTo>
                  <a:pt x="21319" y="112510"/>
                </a:lnTo>
                <a:lnTo>
                  <a:pt x="11625" y="122337"/>
                </a:lnTo>
                <a:lnTo>
                  <a:pt x="5812" y="131999"/>
                </a:lnTo>
                <a:lnTo>
                  <a:pt x="1948" y="139697"/>
                </a:lnTo>
                <a:lnTo>
                  <a:pt x="0" y="145592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7691164" y="3234521"/>
            <a:ext cx="168570" cy="328263"/>
          </a:xfrm>
          <a:custGeom>
            <a:avLst/>
            <a:gdLst/>
            <a:ahLst/>
            <a:cxnLst/>
            <a:rect l="l" t="t" r="r" b="b"/>
            <a:pathLst>
              <a:path w="168570" h="328263">
                <a:moveTo>
                  <a:pt x="1932" y="289384"/>
                </a:moveTo>
                <a:lnTo>
                  <a:pt x="1932" y="310772"/>
                </a:lnTo>
                <a:lnTo>
                  <a:pt x="0" y="322433"/>
                </a:lnTo>
                <a:lnTo>
                  <a:pt x="1932" y="326314"/>
                </a:lnTo>
                <a:lnTo>
                  <a:pt x="1932" y="328263"/>
                </a:lnTo>
                <a:lnTo>
                  <a:pt x="5812" y="328263"/>
                </a:lnTo>
                <a:lnTo>
                  <a:pt x="9693" y="326314"/>
                </a:lnTo>
                <a:lnTo>
                  <a:pt x="11625" y="322433"/>
                </a:lnTo>
                <a:lnTo>
                  <a:pt x="11625" y="310772"/>
                </a:lnTo>
                <a:lnTo>
                  <a:pt x="13557" y="302977"/>
                </a:lnTo>
                <a:lnTo>
                  <a:pt x="15506" y="291349"/>
                </a:lnTo>
                <a:lnTo>
                  <a:pt x="17438" y="281686"/>
                </a:lnTo>
                <a:lnTo>
                  <a:pt x="19370" y="273825"/>
                </a:lnTo>
                <a:lnTo>
                  <a:pt x="23251" y="266128"/>
                </a:lnTo>
                <a:lnTo>
                  <a:pt x="23251" y="256466"/>
                </a:lnTo>
                <a:lnTo>
                  <a:pt x="27115" y="248605"/>
                </a:lnTo>
                <a:lnTo>
                  <a:pt x="30996" y="240907"/>
                </a:lnTo>
                <a:lnTo>
                  <a:pt x="32928" y="233046"/>
                </a:lnTo>
                <a:lnTo>
                  <a:pt x="34876" y="223384"/>
                </a:lnTo>
                <a:lnTo>
                  <a:pt x="38741" y="213721"/>
                </a:lnTo>
                <a:lnTo>
                  <a:pt x="40689" y="205860"/>
                </a:lnTo>
                <a:lnTo>
                  <a:pt x="44553" y="196198"/>
                </a:lnTo>
                <a:lnTo>
                  <a:pt x="46502" y="184570"/>
                </a:lnTo>
                <a:lnTo>
                  <a:pt x="50366" y="176709"/>
                </a:lnTo>
                <a:lnTo>
                  <a:pt x="73617" y="118570"/>
                </a:lnTo>
                <a:lnTo>
                  <a:pt x="77498" y="108744"/>
                </a:lnTo>
                <a:lnTo>
                  <a:pt x="83311" y="103012"/>
                </a:lnTo>
                <a:lnTo>
                  <a:pt x="87191" y="95151"/>
                </a:lnTo>
                <a:lnTo>
                  <a:pt x="93004" y="87453"/>
                </a:lnTo>
                <a:lnTo>
                  <a:pt x="98817" y="79592"/>
                </a:lnTo>
                <a:lnTo>
                  <a:pt x="102681" y="73860"/>
                </a:lnTo>
                <a:lnTo>
                  <a:pt x="106562" y="67965"/>
                </a:lnTo>
                <a:lnTo>
                  <a:pt x="112375" y="60267"/>
                </a:lnTo>
                <a:lnTo>
                  <a:pt x="118187" y="54372"/>
                </a:lnTo>
                <a:lnTo>
                  <a:pt x="124000" y="48640"/>
                </a:lnTo>
                <a:lnTo>
                  <a:pt x="127881" y="42744"/>
                </a:lnTo>
                <a:lnTo>
                  <a:pt x="135626" y="37012"/>
                </a:lnTo>
                <a:lnTo>
                  <a:pt x="141439" y="31116"/>
                </a:lnTo>
                <a:lnTo>
                  <a:pt x="149184" y="25220"/>
                </a:lnTo>
                <a:lnTo>
                  <a:pt x="156945" y="19488"/>
                </a:lnTo>
                <a:lnTo>
                  <a:pt x="164690" y="13593"/>
                </a:lnTo>
                <a:lnTo>
                  <a:pt x="168570" y="11627"/>
                </a:lnTo>
                <a:lnTo>
                  <a:pt x="168570" y="3930"/>
                </a:lnTo>
                <a:lnTo>
                  <a:pt x="164690" y="0"/>
                </a:lnTo>
                <a:lnTo>
                  <a:pt x="156945" y="0"/>
                </a:lnTo>
                <a:lnTo>
                  <a:pt x="154996" y="1965"/>
                </a:lnTo>
                <a:lnTo>
                  <a:pt x="147251" y="7861"/>
                </a:lnTo>
                <a:lnTo>
                  <a:pt x="139507" y="11627"/>
                </a:lnTo>
                <a:lnTo>
                  <a:pt x="129813" y="19488"/>
                </a:lnTo>
                <a:lnTo>
                  <a:pt x="122068" y="25220"/>
                </a:lnTo>
                <a:lnTo>
                  <a:pt x="114307" y="29151"/>
                </a:lnTo>
                <a:lnTo>
                  <a:pt x="106562" y="35047"/>
                </a:lnTo>
                <a:lnTo>
                  <a:pt x="100749" y="40779"/>
                </a:lnTo>
                <a:lnTo>
                  <a:pt x="93004" y="46674"/>
                </a:lnTo>
                <a:lnTo>
                  <a:pt x="87191" y="54372"/>
                </a:lnTo>
                <a:lnTo>
                  <a:pt x="81379" y="60267"/>
                </a:lnTo>
                <a:lnTo>
                  <a:pt x="75566" y="65999"/>
                </a:lnTo>
                <a:lnTo>
                  <a:pt x="69753" y="73860"/>
                </a:lnTo>
                <a:lnTo>
                  <a:pt x="63940" y="79592"/>
                </a:lnTo>
                <a:lnTo>
                  <a:pt x="58127" y="89419"/>
                </a:lnTo>
                <a:lnTo>
                  <a:pt x="52315" y="95151"/>
                </a:lnTo>
                <a:lnTo>
                  <a:pt x="46502" y="104977"/>
                </a:lnTo>
                <a:lnTo>
                  <a:pt x="21319" y="165081"/>
                </a:lnTo>
                <a:lnTo>
                  <a:pt x="19370" y="178674"/>
                </a:lnTo>
                <a:lnTo>
                  <a:pt x="15506" y="186535"/>
                </a:lnTo>
                <a:lnTo>
                  <a:pt x="15506" y="198163"/>
                </a:lnTo>
                <a:lnTo>
                  <a:pt x="13557" y="205860"/>
                </a:lnTo>
                <a:lnTo>
                  <a:pt x="11625" y="215687"/>
                </a:lnTo>
                <a:lnTo>
                  <a:pt x="9693" y="227314"/>
                </a:lnTo>
                <a:lnTo>
                  <a:pt x="9693" y="233046"/>
                </a:lnTo>
                <a:lnTo>
                  <a:pt x="7744" y="244674"/>
                </a:lnTo>
                <a:lnTo>
                  <a:pt x="5812" y="254500"/>
                </a:lnTo>
                <a:lnTo>
                  <a:pt x="3880" y="260232"/>
                </a:lnTo>
                <a:lnTo>
                  <a:pt x="3880" y="271860"/>
                </a:lnTo>
                <a:lnTo>
                  <a:pt x="1932" y="281686"/>
                </a:lnTo>
                <a:lnTo>
                  <a:pt x="1932" y="289384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7611717" y="3646291"/>
            <a:ext cx="414640" cy="209742"/>
          </a:xfrm>
          <a:custGeom>
            <a:avLst/>
            <a:gdLst/>
            <a:ahLst/>
            <a:cxnLst/>
            <a:rect l="l" t="t" r="r" b="b"/>
            <a:pathLst>
              <a:path w="414640" h="209742">
                <a:moveTo>
                  <a:pt x="1948" y="29134"/>
                </a:moveTo>
                <a:lnTo>
                  <a:pt x="5812" y="33016"/>
                </a:lnTo>
                <a:lnTo>
                  <a:pt x="11625" y="36897"/>
                </a:lnTo>
                <a:lnTo>
                  <a:pt x="17438" y="42727"/>
                </a:lnTo>
                <a:lnTo>
                  <a:pt x="25199" y="48541"/>
                </a:lnTo>
                <a:lnTo>
                  <a:pt x="32944" y="54372"/>
                </a:lnTo>
                <a:lnTo>
                  <a:pt x="40689" y="62151"/>
                </a:lnTo>
                <a:lnTo>
                  <a:pt x="52315" y="69914"/>
                </a:lnTo>
                <a:lnTo>
                  <a:pt x="62008" y="77676"/>
                </a:lnTo>
                <a:lnTo>
                  <a:pt x="73634" y="83507"/>
                </a:lnTo>
                <a:lnTo>
                  <a:pt x="83327" y="91269"/>
                </a:lnTo>
                <a:lnTo>
                  <a:pt x="94953" y="99048"/>
                </a:lnTo>
                <a:lnTo>
                  <a:pt x="104630" y="108760"/>
                </a:lnTo>
                <a:lnTo>
                  <a:pt x="116255" y="116523"/>
                </a:lnTo>
                <a:lnTo>
                  <a:pt x="125949" y="124286"/>
                </a:lnTo>
                <a:lnTo>
                  <a:pt x="135626" y="132065"/>
                </a:lnTo>
                <a:lnTo>
                  <a:pt x="143387" y="137879"/>
                </a:lnTo>
                <a:lnTo>
                  <a:pt x="151132" y="143709"/>
                </a:lnTo>
                <a:lnTo>
                  <a:pt x="158877" y="151488"/>
                </a:lnTo>
                <a:lnTo>
                  <a:pt x="168570" y="157302"/>
                </a:lnTo>
                <a:lnTo>
                  <a:pt x="178264" y="161183"/>
                </a:lnTo>
                <a:lnTo>
                  <a:pt x="186009" y="167014"/>
                </a:lnTo>
                <a:lnTo>
                  <a:pt x="193754" y="172844"/>
                </a:lnTo>
                <a:lnTo>
                  <a:pt x="203447" y="178674"/>
                </a:lnTo>
                <a:lnTo>
                  <a:pt x="213141" y="182556"/>
                </a:lnTo>
                <a:lnTo>
                  <a:pt x="220886" y="188386"/>
                </a:lnTo>
                <a:lnTo>
                  <a:pt x="230579" y="190318"/>
                </a:lnTo>
                <a:lnTo>
                  <a:pt x="240256" y="194200"/>
                </a:lnTo>
                <a:lnTo>
                  <a:pt x="248017" y="198097"/>
                </a:lnTo>
                <a:lnTo>
                  <a:pt x="255762" y="201979"/>
                </a:lnTo>
                <a:lnTo>
                  <a:pt x="265456" y="203911"/>
                </a:lnTo>
                <a:lnTo>
                  <a:pt x="273201" y="205860"/>
                </a:lnTo>
                <a:lnTo>
                  <a:pt x="280946" y="207809"/>
                </a:lnTo>
                <a:lnTo>
                  <a:pt x="288691" y="207809"/>
                </a:lnTo>
                <a:lnTo>
                  <a:pt x="296452" y="209742"/>
                </a:lnTo>
                <a:lnTo>
                  <a:pt x="306129" y="209742"/>
                </a:lnTo>
                <a:lnTo>
                  <a:pt x="315822" y="207809"/>
                </a:lnTo>
                <a:lnTo>
                  <a:pt x="337141" y="207809"/>
                </a:lnTo>
                <a:lnTo>
                  <a:pt x="344886" y="205860"/>
                </a:lnTo>
                <a:lnTo>
                  <a:pt x="356512" y="203911"/>
                </a:lnTo>
                <a:lnTo>
                  <a:pt x="364257" y="201979"/>
                </a:lnTo>
                <a:lnTo>
                  <a:pt x="373950" y="200030"/>
                </a:lnTo>
                <a:lnTo>
                  <a:pt x="381695" y="196149"/>
                </a:lnTo>
                <a:lnTo>
                  <a:pt x="389457" y="194200"/>
                </a:lnTo>
                <a:lnTo>
                  <a:pt x="397202" y="192267"/>
                </a:lnTo>
                <a:lnTo>
                  <a:pt x="403014" y="190318"/>
                </a:lnTo>
                <a:lnTo>
                  <a:pt x="406895" y="188386"/>
                </a:lnTo>
                <a:lnTo>
                  <a:pt x="412708" y="188386"/>
                </a:lnTo>
                <a:lnTo>
                  <a:pt x="414640" y="184504"/>
                </a:lnTo>
                <a:lnTo>
                  <a:pt x="412708" y="180607"/>
                </a:lnTo>
                <a:lnTo>
                  <a:pt x="408827" y="180607"/>
                </a:lnTo>
                <a:lnTo>
                  <a:pt x="404946" y="178674"/>
                </a:lnTo>
                <a:lnTo>
                  <a:pt x="399134" y="176725"/>
                </a:lnTo>
                <a:lnTo>
                  <a:pt x="395269" y="174793"/>
                </a:lnTo>
                <a:lnTo>
                  <a:pt x="379763" y="174793"/>
                </a:lnTo>
                <a:lnTo>
                  <a:pt x="372018" y="172844"/>
                </a:lnTo>
                <a:lnTo>
                  <a:pt x="364257" y="172844"/>
                </a:lnTo>
                <a:lnTo>
                  <a:pt x="356512" y="170895"/>
                </a:lnTo>
                <a:lnTo>
                  <a:pt x="337141" y="170895"/>
                </a:lnTo>
                <a:lnTo>
                  <a:pt x="329380" y="172844"/>
                </a:lnTo>
                <a:lnTo>
                  <a:pt x="317755" y="170895"/>
                </a:lnTo>
                <a:lnTo>
                  <a:pt x="306129" y="167014"/>
                </a:lnTo>
                <a:lnTo>
                  <a:pt x="288691" y="163132"/>
                </a:lnTo>
                <a:lnTo>
                  <a:pt x="271269" y="157302"/>
                </a:lnTo>
                <a:lnTo>
                  <a:pt x="251882" y="149539"/>
                </a:lnTo>
                <a:lnTo>
                  <a:pt x="230579" y="141776"/>
                </a:lnTo>
                <a:lnTo>
                  <a:pt x="209260" y="132065"/>
                </a:lnTo>
                <a:lnTo>
                  <a:pt x="186009" y="118472"/>
                </a:lnTo>
                <a:lnTo>
                  <a:pt x="164690" y="106811"/>
                </a:lnTo>
                <a:lnTo>
                  <a:pt x="141439" y="93218"/>
                </a:lnTo>
                <a:lnTo>
                  <a:pt x="118187" y="79625"/>
                </a:lnTo>
                <a:lnTo>
                  <a:pt x="96885" y="64083"/>
                </a:lnTo>
                <a:lnTo>
                  <a:pt x="77514" y="48541"/>
                </a:lnTo>
                <a:lnTo>
                  <a:pt x="62008" y="33016"/>
                </a:lnTo>
                <a:lnTo>
                  <a:pt x="44570" y="15525"/>
                </a:lnTo>
                <a:lnTo>
                  <a:pt x="31012" y="0"/>
                </a:lnTo>
                <a:lnTo>
                  <a:pt x="29063" y="0"/>
                </a:lnTo>
                <a:lnTo>
                  <a:pt x="25199" y="1932"/>
                </a:lnTo>
                <a:lnTo>
                  <a:pt x="19386" y="1932"/>
                </a:lnTo>
                <a:lnTo>
                  <a:pt x="15506" y="3881"/>
                </a:lnTo>
                <a:lnTo>
                  <a:pt x="13574" y="7762"/>
                </a:lnTo>
                <a:lnTo>
                  <a:pt x="9693" y="7762"/>
                </a:lnTo>
                <a:lnTo>
                  <a:pt x="5812" y="9711"/>
                </a:lnTo>
                <a:lnTo>
                  <a:pt x="3880" y="13593"/>
                </a:lnTo>
                <a:lnTo>
                  <a:pt x="0" y="17474"/>
                </a:lnTo>
                <a:lnTo>
                  <a:pt x="0" y="25237"/>
                </a:lnTo>
                <a:lnTo>
                  <a:pt x="1948" y="29134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7865548" y="3213230"/>
            <a:ext cx="246053" cy="656396"/>
          </a:xfrm>
          <a:custGeom>
            <a:avLst/>
            <a:gdLst/>
            <a:ahLst/>
            <a:cxnLst/>
            <a:rect l="l" t="t" r="r" b="b"/>
            <a:pathLst>
              <a:path w="246053" h="656396">
                <a:moveTo>
                  <a:pt x="222801" y="551533"/>
                </a:moveTo>
                <a:lnTo>
                  <a:pt x="226682" y="543754"/>
                </a:lnTo>
                <a:lnTo>
                  <a:pt x="228614" y="537923"/>
                </a:lnTo>
                <a:lnTo>
                  <a:pt x="230563" y="528228"/>
                </a:lnTo>
                <a:lnTo>
                  <a:pt x="232495" y="520449"/>
                </a:lnTo>
                <a:lnTo>
                  <a:pt x="234427" y="510737"/>
                </a:lnTo>
                <a:lnTo>
                  <a:pt x="234427" y="501026"/>
                </a:lnTo>
                <a:lnTo>
                  <a:pt x="236375" y="491314"/>
                </a:lnTo>
                <a:lnTo>
                  <a:pt x="238308" y="481602"/>
                </a:lnTo>
                <a:lnTo>
                  <a:pt x="240240" y="469958"/>
                </a:lnTo>
                <a:lnTo>
                  <a:pt x="240240" y="460246"/>
                </a:lnTo>
                <a:lnTo>
                  <a:pt x="242188" y="450535"/>
                </a:lnTo>
                <a:lnTo>
                  <a:pt x="242188" y="423349"/>
                </a:lnTo>
                <a:lnTo>
                  <a:pt x="244120" y="415570"/>
                </a:lnTo>
                <a:lnTo>
                  <a:pt x="244120" y="398095"/>
                </a:lnTo>
                <a:lnTo>
                  <a:pt x="246053" y="386451"/>
                </a:lnTo>
                <a:lnTo>
                  <a:pt x="246053" y="351486"/>
                </a:lnTo>
                <a:lnTo>
                  <a:pt x="244120" y="337893"/>
                </a:lnTo>
                <a:lnTo>
                  <a:pt x="244120" y="324267"/>
                </a:lnTo>
                <a:lnTo>
                  <a:pt x="242188" y="310674"/>
                </a:lnTo>
                <a:lnTo>
                  <a:pt x="242188" y="297081"/>
                </a:lnTo>
                <a:lnTo>
                  <a:pt x="240240" y="281523"/>
                </a:lnTo>
                <a:lnTo>
                  <a:pt x="238308" y="267930"/>
                </a:lnTo>
                <a:lnTo>
                  <a:pt x="234427" y="254337"/>
                </a:lnTo>
                <a:lnTo>
                  <a:pt x="232495" y="242709"/>
                </a:lnTo>
                <a:lnTo>
                  <a:pt x="228614" y="233046"/>
                </a:lnTo>
                <a:lnTo>
                  <a:pt x="226682" y="221419"/>
                </a:lnTo>
                <a:lnTo>
                  <a:pt x="220869" y="209791"/>
                </a:lnTo>
                <a:lnTo>
                  <a:pt x="218937" y="199964"/>
                </a:lnTo>
                <a:lnTo>
                  <a:pt x="215056" y="190302"/>
                </a:lnTo>
                <a:lnTo>
                  <a:pt x="213124" y="178674"/>
                </a:lnTo>
                <a:lnTo>
                  <a:pt x="207312" y="170813"/>
                </a:lnTo>
                <a:lnTo>
                  <a:pt x="205363" y="161151"/>
                </a:lnTo>
                <a:lnTo>
                  <a:pt x="199550" y="151488"/>
                </a:lnTo>
                <a:lnTo>
                  <a:pt x="197618" y="141662"/>
                </a:lnTo>
                <a:lnTo>
                  <a:pt x="193737" y="131999"/>
                </a:lnTo>
                <a:lnTo>
                  <a:pt x="187925" y="124302"/>
                </a:lnTo>
                <a:lnTo>
                  <a:pt x="184060" y="116441"/>
                </a:lnTo>
                <a:lnTo>
                  <a:pt x="178248" y="106778"/>
                </a:lnTo>
                <a:lnTo>
                  <a:pt x="172435" y="97116"/>
                </a:lnTo>
                <a:lnTo>
                  <a:pt x="166622" y="89255"/>
                </a:lnTo>
                <a:lnTo>
                  <a:pt x="158877" y="81558"/>
                </a:lnTo>
                <a:lnTo>
                  <a:pt x="151116" y="75662"/>
                </a:lnTo>
                <a:lnTo>
                  <a:pt x="141439" y="67965"/>
                </a:lnTo>
                <a:lnTo>
                  <a:pt x="133677" y="60104"/>
                </a:lnTo>
                <a:lnTo>
                  <a:pt x="124000" y="54372"/>
                </a:lnTo>
                <a:lnTo>
                  <a:pt x="114307" y="48476"/>
                </a:lnTo>
                <a:lnTo>
                  <a:pt x="104613" y="44709"/>
                </a:lnTo>
                <a:lnTo>
                  <a:pt x="94936" y="40779"/>
                </a:lnTo>
                <a:lnTo>
                  <a:pt x="85243" y="36848"/>
                </a:lnTo>
                <a:lnTo>
                  <a:pt x="75549" y="32918"/>
                </a:lnTo>
                <a:lnTo>
                  <a:pt x="65872" y="29151"/>
                </a:lnTo>
                <a:lnTo>
                  <a:pt x="56179" y="25220"/>
                </a:lnTo>
                <a:lnTo>
                  <a:pt x="48434" y="21290"/>
                </a:lnTo>
                <a:lnTo>
                  <a:pt x="40673" y="17523"/>
                </a:lnTo>
                <a:lnTo>
                  <a:pt x="32928" y="13593"/>
                </a:lnTo>
                <a:lnTo>
                  <a:pt x="25183" y="7697"/>
                </a:lnTo>
                <a:lnTo>
                  <a:pt x="19370" y="3930"/>
                </a:lnTo>
                <a:lnTo>
                  <a:pt x="13557" y="0"/>
                </a:lnTo>
                <a:lnTo>
                  <a:pt x="9677" y="1965"/>
                </a:lnTo>
                <a:lnTo>
                  <a:pt x="7744" y="3930"/>
                </a:lnTo>
                <a:lnTo>
                  <a:pt x="5812" y="7697"/>
                </a:lnTo>
                <a:lnTo>
                  <a:pt x="1932" y="11627"/>
                </a:lnTo>
                <a:lnTo>
                  <a:pt x="0" y="13593"/>
                </a:lnTo>
                <a:lnTo>
                  <a:pt x="0" y="32918"/>
                </a:lnTo>
                <a:lnTo>
                  <a:pt x="3864" y="34883"/>
                </a:lnTo>
                <a:lnTo>
                  <a:pt x="7744" y="38813"/>
                </a:lnTo>
                <a:lnTo>
                  <a:pt x="13557" y="40779"/>
                </a:lnTo>
                <a:lnTo>
                  <a:pt x="21302" y="44709"/>
                </a:lnTo>
                <a:lnTo>
                  <a:pt x="27115" y="48476"/>
                </a:lnTo>
                <a:lnTo>
                  <a:pt x="32928" y="50441"/>
                </a:lnTo>
                <a:lnTo>
                  <a:pt x="40673" y="54372"/>
                </a:lnTo>
                <a:lnTo>
                  <a:pt x="46485" y="60104"/>
                </a:lnTo>
                <a:lnTo>
                  <a:pt x="54247" y="64034"/>
                </a:lnTo>
                <a:lnTo>
                  <a:pt x="60060" y="67965"/>
                </a:lnTo>
                <a:lnTo>
                  <a:pt x="67804" y="73697"/>
                </a:lnTo>
                <a:lnTo>
                  <a:pt x="75549" y="75662"/>
                </a:lnTo>
                <a:lnTo>
                  <a:pt x="83311" y="81558"/>
                </a:lnTo>
                <a:lnTo>
                  <a:pt x="89124" y="87290"/>
                </a:lnTo>
                <a:lnTo>
                  <a:pt x="96868" y="91220"/>
                </a:lnTo>
                <a:lnTo>
                  <a:pt x="104613" y="95151"/>
                </a:lnTo>
                <a:lnTo>
                  <a:pt x="112375" y="100883"/>
                </a:lnTo>
                <a:lnTo>
                  <a:pt x="120120" y="104813"/>
                </a:lnTo>
                <a:lnTo>
                  <a:pt x="127865" y="110709"/>
                </a:lnTo>
                <a:lnTo>
                  <a:pt x="145303" y="122337"/>
                </a:lnTo>
                <a:lnTo>
                  <a:pt x="158877" y="139860"/>
                </a:lnTo>
                <a:lnTo>
                  <a:pt x="170503" y="163116"/>
                </a:lnTo>
                <a:lnTo>
                  <a:pt x="180180" y="190302"/>
                </a:lnTo>
                <a:lnTo>
                  <a:pt x="189873" y="219453"/>
                </a:lnTo>
                <a:lnTo>
                  <a:pt x="195686" y="254337"/>
                </a:lnTo>
                <a:lnTo>
                  <a:pt x="201499" y="289384"/>
                </a:lnTo>
                <a:lnTo>
                  <a:pt x="205363" y="324267"/>
                </a:lnTo>
                <a:lnTo>
                  <a:pt x="207312" y="361197"/>
                </a:lnTo>
                <a:lnTo>
                  <a:pt x="207312" y="398095"/>
                </a:lnTo>
                <a:lnTo>
                  <a:pt x="203431" y="433060"/>
                </a:lnTo>
                <a:lnTo>
                  <a:pt x="199550" y="466077"/>
                </a:lnTo>
                <a:lnTo>
                  <a:pt x="193737" y="497144"/>
                </a:lnTo>
                <a:lnTo>
                  <a:pt x="187925" y="524330"/>
                </a:lnTo>
                <a:lnTo>
                  <a:pt x="180180" y="549584"/>
                </a:lnTo>
                <a:lnTo>
                  <a:pt x="170503" y="569007"/>
                </a:lnTo>
                <a:lnTo>
                  <a:pt x="158877" y="580651"/>
                </a:lnTo>
                <a:lnTo>
                  <a:pt x="153064" y="586481"/>
                </a:lnTo>
                <a:lnTo>
                  <a:pt x="145303" y="592312"/>
                </a:lnTo>
                <a:lnTo>
                  <a:pt x="137558" y="598142"/>
                </a:lnTo>
                <a:lnTo>
                  <a:pt x="129813" y="603956"/>
                </a:lnTo>
                <a:lnTo>
                  <a:pt x="120120" y="609786"/>
                </a:lnTo>
                <a:lnTo>
                  <a:pt x="110426" y="615616"/>
                </a:lnTo>
                <a:lnTo>
                  <a:pt x="102681" y="621447"/>
                </a:lnTo>
                <a:lnTo>
                  <a:pt x="94936" y="625328"/>
                </a:lnTo>
                <a:lnTo>
                  <a:pt x="85243" y="627261"/>
                </a:lnTo>
                <a:lnTo>
                  <a:pt x="79430" y="631158"/>
                </a:lnTo>
                <a:lnTo>
                  <a:pt x="71685" y="633091"/>
                </a:lnTo>
                <a:lnTo>
                  <a:pt x="75549" y="640870"/>
                </a:lnTo>
                <a:lnTo>
                  <a:pt x="81362" y="644751"/>
                </a:lnTo>
                <a:lnTo>
                  <a:pt x="85243" y="648633"/>
                </a:lnTo>
                <a:lnTo>
                  <a:pt x="92988" y="650582"/>
                </a:lnTo>
                <a:lnTo>
                  <a:pt x="98801" y="652514"/>
                </a:lnTo>
                <a:lnTo>
                  <a:pt x="104613" y="654463"/>
                </a:lnTo>
                <a:lnTo>
                  <a:pt x="112375" y="654463"/>
                </a:lnTo>
                <a:lnTo>
                  <a:pt x="122052" y="656396"/>
                </a:lnTo>
                <a:lnTo>
                  <a:pt x="129813" y="656396"/>
                </a:lnTo>
                <a:lnTo>
                  <a:pt x="137558" y="654463"/>
                </a:lnTo>
                <a:lnTo>
                  <a:pt x="145303" y="650582"/>
                </a:lnTo>
                <a:lnTo>
                  <a:pt x="151116" y="644751"/>
                </a:lnTo>
                <a:lnTo>
                  <a:pt x="158877" y="638921"/>
                </a:lnTo>
                <a:lnTo>
                  <a:pt x="166622" y="633091"/>
                </a:lnTo>
                <a:lnTo>
                  <a:pt x="174367" y="625328"/>
                </a:lnTo>
                <a:lnTo>
                  <a:pt x="182128" y="617565"/>
                </a:lnTo>
                <a:lnTo>
                  <a:pt x="187925" y="607854"/>
                </a:lnTo>
                <a:lnTo>
                  <a:pt x="193737" y="600075"/>
                </a:lnTo>
                <a:lnTo>
                  <a:pt x="199550" y="592312"/>
                </a:lnTo>
                <a:lnTo>
                  <a:pt x="205363" y="582600"/>
                </a:lnTo>
                <a:lnTo>
                  <a:pt x="209244" y="574837"/>
                </a:lnTo>
                <a:lnTo>
                  <a:pt x="213124" y="567058"/>
                </a:lnTo>
                <a:lnTo>
                  <a:pt x="216989" y="561244"/>
                </a:lnTo>
                <a:lnTo>
                  <a:pt x="220869" y="555414"/>
                </a:lnTo>
                <a:lnTo>
                  <a:pt x="222801" y="551533"/>
                </a:lnTo>
                <a:close/>
              </a:path>
            </a:pathLst>
          </a:custGeom>
          <a:solidFill>
            <a:srgbClr val="B9E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/>
          <p:nvPr/>
        </p:nvSpPr>
        <p:spPr>
          <a:xfrm>
            <a:off x="7323031" y="3516207"/>
            <a:ext cx="220881" cy="333995"/>
          </a:xfrm>
          <a:custGeom>
            <a:avLst/>
            <a:gdLst/>
            <a:ahLst/>
            <a:cxnLst/>
            <a:rect l="l" t="t" r="r" b="b"/>
            <a:pathLst>
              <a:path w="220881" h="333995">
                <a:moveTo>
                  <a:pt x="11625" y="3766"/>
                </a:moveTo>
                <a:lnTo>
                  <a:pt x="11625" y="0"/>
                </a:lnTo>
                <a:lnTo>
                  <a:pt x="3875" y="0"/>
                </a:lnTo>
                <a:lnTo>
                  <a:pt x="0" y="1965"/>
                </a:lnTo>
                <a:lnTo>
                  <a:pt x="0" y="7697"/>
                </a:lnTo>
                <a:lnTo>
                  <a:pt x="1937" y="34916"/>
                </a:lnTo>
                <a:lnTo>
                  <a:pt x="5812" y="62102"/>
                </a:lnTo>
                <a:lnTo>
                  <a:pt x="9687" y="87355"/>
                </a:lnTo>
                <a:lnTo>
                  <a:pt x="15499" y="110660"/>
                </a:lnTo>
                <a:lnTo>
                  <a:pt x="21312" y="135913"/>
                </a:lnTo>
                <a:lnTo>
                  <a:pt x="29062" y="159218"/>
                </a:lnTo>
                <a:lnTo>
                  <a:pt x="36812" y="180574"/>
                </a:lnTo>
                <a:lnTo>
                  <a:pt x="46500" y="199997"/>
                </a:lnTo>
                <a:lnTo>
                  <a:pt x="60063" y="221353"/>
                </a:lnTo>
                <a:lnTo>
                  <a:pt x="73626" y="238844"/>
                </a:lnTo>
                <a:lnTo>
                  <a:pt x="89125" y="256318"/>
                </a:lnTo>
                <a:lnTo>
                  <a:pt x="104627" y="275742"/>
                </a:lnTo>
                <a:lnTo>
                  <a:pt x="122063" y="289335"/>
                </a:lnTo>
                <a:lnTo>
                  <a:pt x="143378" y="304876"/>
                </a:lnTo>
                <a:lnTo>
                  <a:pt x="166634" y="320402"/>
                </a:lnTo>
                <a:lnTo>
                  <a:pt x="191817" y="333995"/>
                </a:lnTo>
                <a:lnTo>
                  <a:pt x="201510" y="333995"/>
                </a:lnTo>
                <a:lnTo>
                  <a:pt x="205375" y="332063"/>
                </a:lnTo>
                <a:lnTo>
                  <a:pt x="209255" y="330114"/>
                </a:lnTo>
                <a:lnTo>
                  <a:pt x="213136" y="326232"/>
                </a:lnTo>
                <a:lnTo>
                  <a:pt x="217000" y="318469"/>
                </a:lnTo>
                <a:lnTo>
                  <a:pt x="218949" y="314588"/>
                </a:lnTo>
                <a:lnTo>
                  <a:pt x="220881" y="310690"/>
                </a:lnTo>
                <a:lnTo>
                  <a:pt x="220881" y="299046"/>
                </a:lnTo>
                <a:lnTo>
                  <a:pt x="218949" y="295165"/>
                </a:lnTo>
                <a:lnTo>
                  <a:pt x="218949" y="293216"/>
                </a:lnTo>
                <a:lnTo>
                  <a:pt x="215068" y="289335"/>
                </a:lnTo>
                <a:lnTo>
                  <a:pt x="191817" y="277674"/>
                </a:lnTo>
                <a:lnTo>
                  <a:pt x="168566" y="264081"/>
                </a:lnTo>
                <a:lnTo>
                  <a:pt x="147252" y="252437"/>
                </a:lnTo>
                <a:lnTo>
                  <a:pt x="129815" y="238844"/>
                </a:lnTo>
                <a:lnTo>
                  <a:pt x="110439" y="223302"/>
                </a:lnTo>
                <a:lnTo>
                  <a:pt x="94938" y="207760"/>
                </a:lnTo>
                <a:lnTo>
                  <a:pt x="81375" y="194167"/>
                </a:lnTo>
                <a:lnTo>
                  <a:pt x="67813" y="176693"/>
                </a:lnTo>
                <a:lnTo>
                  <a:pt x="56187" y="159218"/>
                </a:lnTo>
                <a:lnTo>
                  <a:pt x="46500" y="141727"/>
                </a:lnTo>
                <a:lnTo>
                  <a:pt x="38751" y="122304"/>
                </a:lnTo>
                <a:lnTo>
                  <a:pt x="31001" y="100948"/>
                </a:lnTo>
                <a:lnTo>
                  <a:pt x="25188" y="79576"/>
                </a:lnTo>
                <a:lnTo>
                  <a:pt x="19375" y="56271"/>
                </a:lnTo>
                <a:lnTo>
                  <a:pt x="15499" y="31034"/>
                </a:lnTo>
                <a:lnTo>
                  <a:pt x="13562" y="7697"/>
                </a:lnTo>
                <a:lnTo>
                  <a:pt x="11625" y="3766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object 30"/>
          <p:cNvSpPr/>
          <p:nvPr/>
        </p:nvSpPr>
        <p:spPr>
          <a:xfrm>
            <a:off x="7323031" y="3448242"/>
            <a:ext cx="108501" cy="130067"/>
          </a:xfrm>
          <a:custGeom>
            <a:avLst/>
            <a:gdLst/>
            <a:ahLst/>
            <a:cxnLst/>
            <a:rect l="l" t="t" r="r" b="b"/>
            <a:pathLst>
              <a:path w="108501" h="130067">
                <a:moveTo>
                  <a:pt x="11625" y="71731"/>
                </a:moveTo>
                <a:lnTo>
                  <a:pt x="11625" y="69930"/>
                </a:lnTo>
                <a:lnTo>
                  <a:pt x="13562" y="65999"/>
                </a:lnTo>
                <a:lnTo>
                  <a:pt x="17438" y="62069"/>
                </a:lnTo>
                <a:lnTo>
                  <a:pt x="19375" y="56337"/>
                </a:lnTo>
                <a:lnTo>
                  <a:pt x="21312" y="54372"/>
                </a:lnTo>
                <a:lnTo>
                  <a:pt x="25188" y="48476"/>
                </a:lnTo>
                <a:lnTo>
                  <a:pt x="27125" y="44545"/>
                </a:lnTo>
                <a:lnTo>
                  <a:pt x="27125" y="40779"/>
                </a:lnTo>
                <a:lnTo>
                  <a:pt x="31001" y="36848"/>
                </a:lnTo>
                <a:lnTo>
                  <a:pt x="32938" y="32918"/>
                </a:lnTo>
                <a:lnTo>
                  <a:pt x="34875" y="30952"/>
                </a:lnTo>
                <a:lnTo>
                  <a:pt x="36812" y="27186"/>
                </a:lnTo>
                <a:lnTo>
                  <a:pt x="40688" y="27186"/>
                </a:lnTo>
                <a:lnTo>
                  <a:pt x="42625" y="25220"/>
                </a:lnTo>
                <a:lnTo>
                  <a:pt x="50376" y="25220"/>
                </a:lnTo>
                <a:lnTo>
                  <a:pt x="54250" y="27186"/>
                </a:lnTo>
                <a:lnTo>
                  <a:pt x="60063" y="27186"/>
                </a:lnTo>
                <a:lnTo>
                  <a:pt x="62000" y="30952"/>
                </a:lnTo>
                <a:lnTo>
                  <a:pt x="65876" y="32918"/>
                </a:lnTo>
                <a:lnTo>
                  <a:pt x="67813" y="34883"/>
                </a:lnTo>
                <a:lnTo>
                  <a:pt x="67813" y="40779"/>
                </a:lnTo>
                <a:lnTo>
                  <a:pt x="71689" y="42744"/>
                </a:lnTo>
                <a:lnTo>
                  <a:pt x="71689" y="46511"/>
                </a:lnTo>
                <a:lnTo>
                  <a:pt x="73626" y="50441"/>
                </a:lnTo>
                <a:lnTo>
                  <a:pt x="73626" y="77627"/>
                </a:lnTo>
                <a:lnTo>
                  <a:pt x="75563" y="81558"/>
                </a:lnTo>
                <a:lnTo>
                  <a:pt x="75563" y="89255"/>
                </a:lnTo>
                <a:lnTo>
                  <a:pt x="71689" y="89255"/>
                </a:lnTo>
                <a:lnTo>
                  <a:pt x="67813" y="93185"/>
                </a:lnTo>
                <a:lnTo>
                  <a:pt x="63939" y="95151"/>
                </a:lnTo>
                <a:lnTo>
                  <a:pt x="60063" y="97050"/>
                </a:lnTo>
                <a:lnTo>
                  <a:pt x="58126" y="100932"/>
                </a:lnTo>
                <a:lnTo>
                  <a:pt x="54250" y="102881"/>
                </a:lnTo>
                <a:lnTo>
                  <a:pt x="52313" y="104830"/>
                </a:lnTo>
                <a:lnTo>
                  <a:pt x="48437" y="106762"/>
                </a:lnTo>
                <a:lnTo>
                  <a:pt x="44563" y="108711"/>
                </a:lnTo>
                <a:lnTo>
                  <a:pt x="40688" y="110644"/>
                </a:lnTo>
                <a:lnTo>
                  <a:pt x="40688" y="112592"/>
                </a:lnTo>
                <a:lnTo>
                  <a:pt x="38751" y="116474"/>
                </a:lnTo>
                <a:lnTo>
                  <a:pt x="36812" y="120355"/>
                </a:lnTo>
                <a:lnTo>
                  <a:pt x="38751" y="124237"/>
                </a:lnTo>
                <a:lnTo>
                  <a:pt x="40688" y="128134"/>
                </a:lnTo>
                <a:lnTo>
                  <a:pt x="44563" y="130067"/>
                </a:lnTo>
                <a:lnTo>
                  <a:pt x="48437" y="130067"/>
                </a:lnTo>
                <a:lnTo>
                  <a:pt x="50376" y="128134"/>
                </a:lnTo>
                <a:lnTo>
                  <a:pt x="54250" y="126185"/>
                </a:lnTo>
                <a:lnTo>
                  <a:pt x="56187" y="124237"/>
                </a:lnTo>
                <a:lnTo>
                  <a:pt x="60063" y="124237"/>
                </a:lnTo>
                <a:lnTo>
                  <a:pt x="62000" y="122304"/>
                </a:lnTo>
                <a:lnTo>
                  <a:pt x="65876" y="120355"/>
                </a:lnTo>
                <a:lnTo>
                  <a:pt x="67813" y="118423"/>
                </a:lnTo>
                <a:lnTo>
                  <a:pt x="71689" y="118423"/>
                </a:lnTo>
                <a:lnTo>
                  <a:pt x="73626" y="116474"/>
                </a:lnTo>
                <a:lnTo>
                  <a:pt x="77501" y="116474"/>
                </a:lnTo>
                <a:lnTo>
                  <a:pt x="81375" y="114541"/>
                </a:lnTo>
                <a:lnTo>
                  <a:pt x="83314" y="112592"/>
                </a:lnTo>
                <a:lnTo>
                  <a:pt x="87188" y="112592"/>
                </a:lnTo>
                <a:lnTo>
                  <a:pt x="89125" y="110644"/>
                </a:lnTo>
                <a:lnTo>
                  <a:pt x="93001" y="108711"/>
                </a:lnTo>
                <a:lnTo>
                  <a:pt x="94938" y="108711"/>
                </a:lnTo>
                <a:lnTo>
                  <a:pt x="98814" y="106762"/>
                </a:lnTo>
                <a:lnTo>
                  <a:pt x="102688" y="104830"/>
                </a:lnTo>
                <a:lnTo>
                  <a:pt x="102688" y="102881"/>
                </a:lnTo>
                <a:lnTo>
                  <a:pt x="106564" y="100932"/>
                </a:lnTo>
                <a:lnTo>
                  <a:pt x="108501" y="98999"/>
                </a:lnTo>
                <a:lnTo>
                  <a:pt x="108501" y="95151"/>
                </a:lnTo>
                <a:lnTo>
                  <a:pt x="106564" y="91220"/>
                </a:lnTo>
                <a:lnTo>
                  <a:pt x="104627" y="89255"/>
                </a:lnTo>
                <a:lnTo>
                  <a:pt x="102688" y="81558"/>
                </a:lnTo>
                <a:lnTo>
                  <a:pt x="100751" y="75662"/>
                </a:lnTo>
                <a:lnTo>
                  <a:pt x="96877" y="67965"/>
                </a:lnTo>
                <a:lnTo>
                  <a:pt x="94938" y="62069"/>
                </a:lnTo>
                <a:lnTo>
                  <a:pt x="94938" y="54372"/>
                </a:lnTo>
                <a:lnTo>
                  <a:pt x="93001" y="48476"/>
                </a:lnTo>
                <a:lnTo>
                  <a:pt x="93001" y="42744"/>
                </a:lnTo>
                <a:lnTo>
                  <a:pt x="91064" y="36848"/>
                </a:lnTo>
                <a:lnTo>
                  <a:pt x="89125" y="32918"/>
                </a:lnTo>
                <a:lnTo>
                  <a:pt x="87188" y="27186"/>
                </a:lnTo>
                <a:lnTo>
                  <a:pt x="85251" y="19325"/>
                </a:lnTo>
                <a:lnTo>
                  <a:pt x="81375" y="15558"/>
                </a:lnTo>
                <a:lnTo>
                  <a:pt x="77501" y="11627"/>
                </a:lnTo>
                <a:lnTo>
                  <a:pt x="73626" y="7697"/>
                </a:lnTo>
                <a:lnTo>
                  <a:pt x="67813" y="5732"/>
                </a:lnTo>
                <a:lnTo>
                  <a:pt x="62000" y="1965"/>
                </a:lnTo>
                <a:lnTo>
                  <a:pt x="56187" y="0"/>
                </a:lnTo>
                <a:lnTo>
                  <a:pt x="38751" y="0"/>
                </a:lnTo>
                <a:lnTo>
                  <a:pt x="34875" y="1965"/>
                </a:lnTo>
                <a:lnTo>
                  <a:pt x="31001" y="3766"/>
                </a:lnTo>
                <a:lnTo>
                  <a:pt x="27125" y="7697"/>
                </a:lnTo>
                <a:lnTo>
                  <a:pt x="23249" y="13593"/>
                </a:lnTo>
                <a:lnTo>
                  <a:pt x="19375" y="15558"/>
                </a:lnTo>
                <a:lnTo>
                  <a:pt x="17438" y="19325"/>
                </a:lnTo>
                <a:lnTo>
                  <a:pt x="13562" y="25220"/>
                </a:lnTo>
                <a:lnTo>
                  <a:pt x="11625" y="29151"/>
                </a:lnTo>
                <a:lnTo>
                  <a:pt x="5812" y="32918"/>
                </a:lnTo>
                <a:lnTo>
                  <a:pt x="3875" y="38813"/>
                </a:lnTo>
                <a:lnTo>
                  <a:pt x="0" y="42744"/>
                </a:lnTo>
                <a:lnTo>
                  <a:pt x="0" y="58138"/>
                </a:lnTo>
                <a:lnTo>
                  <a:pt x="1937" y="62069"/>
                </a:lnTo>
                <a:lnTo>
                  <a:pt x="1937" y="64034"/>
                </a:lnTo>
                <a:lnTo>
                  <a:pt x="3875" y="67965"/>
                </a:lnTo>
                <a:lnTo>
                  <a:pt x="5812" y="71731"/>
                </a:lnTo>
                <a:lnTo>
                  <a:pt x="11625" y="7173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/>
          <p:nvPr/>
        </p:nvSpPr>
        <p:spPr>
          <a:xfrm>
            <a:off x="7929473" y="4279415"/>
            <a:ext cx="131762" cy="846765"/>
          </a:xfrm>
          <a:custGeom>
            <a:avLst/>
            <a:gdLst/>
            <a:ahLst/>
            <a:cxnLst/>
            <a:rect l="l" t="t" r="r" b="b"/>
            <a:pathLst>
              <a:path w="131762" h="846765">
                <a:moveTo>
                  <a:pt x="131762" y="415619"/>
                </a:moveTo>
                <a:lnTo>
                  <a:pt x="129813" y="386484"/>
                </a:lnTo>
                <a:lnTo>
                  <a:pt x="124000" y="361230"/>
                </a:lnTo>
                <a:lnTo>
                  <a:pt x="120136" y="334044"/>
                </a:lnTo>
                <a:lnTo>
                  <a:pt x="114323" y="310739"/>
                </a:lnTo>
                <a:lnTo>
                  <a:pt x="108510" y="287435"/>
                </a:lnTo>
                <a:lnTo>
                  <a:pt x="102698" y="264130"/>
                </a:lnTo>
                <a:lnTo>
                  <a:pt x="94953" y="240825"/>
                </a:lnTo>
                <a:lnTo>
                  <a:pt x="87191" y="217521"/>
                </a:lnTo>
                <a:lnTo>
                  <a:pt x="81379" y="196149"/>
                </a:lnTo>
                <a:lnTo>
                  <a:pt x="73634" y="172844"/>
                </a:lnTo>
                <a:lnTo>
                  <a:pt x="67821" y="149539"/>
                </a:lnTo>
                <a:lnTo>
                  <a:pt x="63940" y="128183"/>
                </a:lnTo>
                <a:lnTo>
                  <a:pt x="60076" y="102930"/>
                </a:lnTo>
                <a:lnTo>
                  <a:pt x="56195" y="79625"/>
                </a:lnTo>
                <a:lnTo>
                  <a:pt x="54263" y="52439"/>
                </a:lnTo>
                <a:lnTo>
                  <a:pt x="54263" y="25253"/>
                </a:lnTo>
                <a:lnTo>
                  <a:pt x="52315" y="17474"/>
                </a:lnTo>
                <a:lnTo>
                  <a:pt x="50382" y="9711"/>
                </a:lnTo>
                <a:lnTo>
                  <a:pt x="46502" y="3881"/>
                </a:lnTo>
                <a:lnTo>
                  <a:pt x="44570" y="1948"/>
                </a:lnTo>
                <a:lnTo>
                  <a:pt x="40689" y="0"/>
                </a:lnTo>
                <a:lnTo>
                  <a:pt x="31012" y="0"/>
                </a:lnTo>
                <a:lnTo>
                  <a:pt x="25199" y="3881"/>
                </a:lnTo>
                <a:lnTo>
                  <a:pt x="19386" y="3881"/>
                </a:lnTo>
                <a:lnTo>
                  <a:pt x="15506" y="7762"/>
                </a:lnTo>
                <a:lnTo>
                  <a:pt x="11625" y="11660"/>
                </a:lnTo>
                <a:lnTo>
                  <a:pt x="7761" y="15541"/>
                </a:lnTo>
                <a:lnTo>
                  <a:pt x="3880" y="19423"/>
                </a:lnTo>
                <a:lnTo>
                  <a:pt x="1948" y="23304"/>
                </a:lnTo>
                <a:lnTo>
                  <a:pt x="0" y="27186"/>
                </a:lnTo>
                <a:lnTo>
                  <a:pt x="0" y="31083"/>
                </a:lnTo>
                <a:lnTo>
                  <a:pt x="1948" y="58269"/>
                </a:lnTo>
                <a:lnTo>
                  <a:pt x="5812" y="83507"/>
                </a:lnTo>
                <a:lnTo>
                  <a:pt x="11625" y="108760"/>
                </a:lnTo>
                <a:lnTo>
                  <a:pt x="15506" y="134014"/>
                </a:lnTo>
                <a:lnTo>
                  <a:pt x="21319" y="155369"/>
                </a:lnTo>
                <a:lnTo>
                  <a:pt x="29063" y="178674"/>
                </a:lnTo>
                <a:lnTo>
                  <a:pt x="34876" y="201979"/>
                </a:lnTo>
                <a:lnTo>
                  <a:pt x="42638" y="225284"/>
                </a:lnTo>
                <a:lnTo>
                  <a:pt x="48450" y="244707"/>
                </a:lnTo>
                <a:lnTo>
                  <a:pt x="54263" y="268012"/>
                </a:lnTo>
                <a:lnTo>
                  <a:pt x="62008" y="291316"/>
                </a:lnTo>
                <a:lnTo>
                  <a:pt x="67821" y="314621"/>
                </a:lnTo>
                <a:lnTo>
                  <a:pt x="73634" y="339874"/>
                </a:lnTo>
                <a:lnTo>
                  <a:pt x="77514" y="363179"/>
                </a:lnTo>
                <a:lnTo>
                  <a:pt x="81379" y="390365"/>
                </a:lnTo>
                <a:lnTo>
                  <a:pt x="85259" y="417551"/>
                </a:lnTo>
                <a:lnTo>
                  <a:pt x="85259" y="497177"/>
                </a:lnTo>
                <a:lnTo>
                  <a:pt x="87191" y="522430"/>
                </a:lnTo>
                <a:lnTo>
                  <a:pt x="87191" y="549617"/>
                </a:lnTo>
                <a:lnTo>
                  <a:pt x="85259" y="574870"/>
                </a:lnTo>
                <a:lnTo>
                  <a:pt x="85259" y="600124"/>
                </a:lnTo>
                <a:lnTo>
                  <a:pt x="83327" y="625361"/>
                </a:lnTo>
                <a:lnTo>
                  <a:pt x="81379" y="652547"/>
                </a:lnTo>
                <a:lnTo>
                  <a:pt x="79446" y="677800"/>
                </a:lnTo>
                <a:lnTo>
                  <a:pt x="73634" y="703054"/>
                </a:lnTo>
                <a:lnTo>
                  <a:pt x="69753" y="728291"/>
                </a:lnTo>
                <a:lnTo>
                  <a:pt x="63940" y="755485"/>
                </a:lnTo>
                <a:lnTo>
                  <a:pt x="58127" y="782675"/>
                </a:lnTo>
                <a:lnTo>
                  <a:pt x="48450" y="809864"/>
                </a:lnTo>
                <a:lnTo>
                  <a:pt x="38757" y="837055"/>
                </a:lnTo>
                <a:lnTo>
                  <a:pt x="40689" y="840938"/>
                </a:lnTo>
                <a:lnTo>
                  <a:pt x="40689" y="842880"/>
                </a:lnTo>
                <a:lnTo>
                  <a:pt x="44570" y="842880"/>
                </a:lnTo>
                <a:lnTo>
                  <a:pt x="46502" y="844823"/>
                </a:lnTo>
                <a:lnTo>
                  <a:pt x="50382" y="844823"/>
                </a:lnTo>
                <a:lnTo>
                  <a:pt x="54263" y="846765"/>
                </a:lnTo>
                <a:lnTo>
                  <a:pt x="60076" y="846765"/>
                </a:lnTo>
                <a:lnTo>
                  <a:pt x="63940" y="844823"/>
                </a:lnTo>
                <a:lnTo>
                  <a:pt x="67821" y="844823"/>
                </a:lnTo>
                <a:lnTo>
                  <a:pt x="71702" y="840938"/>
                </a:lnTo>
                <a:lnTo>
                  <a:pt x="85259" y="809864"/>
                </a:lnTo>
                <a:lnTo>
                  <a:pt x="94953" y="780732"/>
                </a:lnTo>
                <a:lnTo>
                  <a:pt x="102698" y="753543"/>
                </a:lnTo>
                <a:lnTo>
                  <a:pt x="108510" y="726359"/>
                </a:lnTo>
                <a:lnTo>
                  <a:pt x="116255" y="699156"/>
                </a:lnTo>
                <a:lnTo>
                  <a:pt x="120136" y="673919"/>
                </a:lnTo>
                <a:lnTo>
                  <a:pt x="122068" y="646733"/>
                </a:lnTo>
                <a:lnTo>
                  <a:pt x="125949" y="621479"/>
                </a:lnTo>
                <a:lnTo>
                  <a:pt x="129813" y="598175"/>
                </a:lnTo>
                <a:lnTo>
                  <a:pt x="129813" y="545735"/>
                </a:lnTo>
                <a:lnTo>
                  <a:pt x="131762" y="520482"/>
                </a:lnTo>
                <a:lnTo>
                  <a:pt x="131762" y="415619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2" name="object 32"/>
          <p:cNvSpPr/>
          <p:nvPr/>
        </p:nvSpPr>
        <p:spPr>
          <a:xfrm>
            <a:off x="7822910" y="4300787"/>
            <a:ext cx="160826" cy="846755"/>
          </a:xfrm>
          <a:custGeom>
            <a:avLst/>
            <a:gdLst/>
            <a:ahLst/>
            <a:cxnLst/>
            <a:rect l="l" t="t" r="r" b="b"/>
            <a:pathLst>
              <a:path w="160826" h="846755">
                <a:moveTo>
                  <a:pt x="122068" y="846755"/>
                </a:moveTo>
                <a:lnTo>
                  <a:pt x="125949" y="844815"/>
                </a:lnTo>
                <a:lnTo>
                  <a:pt x="129813" y="844815"/>
                </a:lnTo>
                <a:lnTo>
                  <a:pt x="129813" y="840930"/>
                </a:lnTo>
                <a:lnTo>
                  <a:pt x="131762" y="825393"/>
                </a:lnTo>
                <a:lnTo>
                  <a:pt x="135626" y="809856"/>
                </a:lnTo>
                <a:lnTo>
                  <a:pt x="139507" y="796261"/>
                </a:lnTo>
                <a:lnTo>
                  <a:pt x="139507" y="782667"/>
                </a:lnTo>
                <a:lnTo>
                  <a:pt x="143387" y="769072"/>
                </a:lnTo>
                <a:lnTo>
                  <a:pt x="147251" y="757418"/>
                </a:lnTo>
                <a:lnTo>
                  <a:pt x="147251" y="743823"/>
                </a:lnTo>
                <a:lnTo>
                  <a:pt x="151132" y="732171"/>
                </a:lnTo>
                <a:lnTo>
                  <a:pt x="153064" y="720519"/>
                </a:lnTo>
                <a:lnTo>
                  <a:pt x="155013" y="706919"/>
                </a:lnTo>
                <a:lnTo>
                  <a:pt x="156945" y="693326"/>
                </a:lnTo>
                <a:lnTo>
                  <a:pt x="158877" y="681682"/>
                </a:lnTo>
                <a:lnTo>
                  <a:pt x="160826" y="668089"/>
                </a:lnTo>
                <a:lnTo>
                  <a:pt x="160826" y="578751"/>
                </a:lnTo>
                <a:lnTo>
                  <a:pt x="158877" y="536024"/>
                </a:lnTo>
                <a:lnTo>
                  <a:pt x="155013" y="497177"/>
                </a:lnTo>
                <a:lnTo>
                  <a:pt x="151132" y="458330"/>
                </a:lnTo>
                <a:lnTo>
                  <a:pt x="145319" y="419484"/>
                </a:lnTo>
                <a:lnTo>
                  <a:pt x="139507" y="382586"/>
                </a:lnTo>
                <a:lnTo>
                  <a:pt x="129813" y="347637"/>
                </a:lnTo>
                <a:lnTo>
                  <a:pt x="122068" y="312672"/>
                </a:lnTo>
                <a:lnTo>
                  <a:pt x="112375" y="277723"/>
                </a:lnTo>
                <a:lnTo>
                  <a:pt x="100749" y="240809"/>
                </a:lnTo>
                <a:lnTo>
                  <a:pt x="91072" y="203911"/>
                </a:lnTo>
                <a:lnTo>
                  <a:pt x="77498" y="168963"/>
                </a:lnTo>
                <a:lnTo>
                  <a:pt x="63940" y="130116"/>
                </a:lnTo>
                <a:lnTo>
                  <a:pt x="50382" y="93218"/>
                </a:lnTo>
                <a:lnTo>
                  <a:pt x="38757" y="50490"/>
                </a:lnTo>
                <a:lnTo>
                  <a:pt x="23251" y="7762"/>
                </a:lnTo>
                <a:lnTo>
                  <a:pt x="23251" y="5813"/>
                </a:lnTo>
                <a:lnTo>
                  <a:pt x="21319" y="1932"/>
                </a:lnTo>
                <a:lnTo>
                  <a:pt x="17438" y="0"/>
                </a:lnTo>
                <a:lnTo>
                  <a:pt x="9693" y="0"/>
                </a:lnTo>
                <a:lnTo>
                  <a:pt x="5812" y="1932"/>
                </a:lnTo>
                <a:lnTo>
                  <a:pt x="1948" y="3881"/>
                </a:lnTo>
                <a:lnTo>
                  <a:pt x="1948" y="7762"/>
                </a:lnTo>
                <a:lnTo>
                  <a:pt x="0" y="11644"/>
                </a:lnTo>
                <a:lnTo>
                  <a:pt x="1948" y="17474"/>
                </a:lnTo>
                <a:lnTo>
                  <a:pt x="15506" y="58253"/>
                </a:lnTo>
                <a:lnTo>
                  <a:pt x="27131" y="97100"/>
                </a:lnTo>
                <a:lnTo>
                  <a:pt x="38757" y="133997"/>
                </a:lnTo>
                <a:lnTo>
                  <a:pt x="50382" y="168963"/>
                </a:lnTo>
                <a:lnTo>
                  <a:pt x="60076" y="203911"/>
                </a:lnTo>
                <a:lnTo>
                  <a:pt x="69753" y="236928"/>
                </a:lnTo>
                <a:lnTo>
                  <a:pt x="77498" y="271893"/>
                </a:lnTo>
                <a:lnTo>
                  <a:pt x="85259" y="304909"/>
                </a:lnTo>
                <a:lnTo>
                  <a:pt x="91072" y="335977"/>
                </a:lnTo>
                <a:lnTo>
                  <a:pt x="96885" y="368993"/>
                </a:lnTo>
                <a:lnTo>
                  <a:pt x="100749" y="403958"/>
                </a:lnTo>
                <a:lnTo>
                  <a:pt x="104630" y="438907"/>
                </a:lnTo>
                <a:lnTo>
                  <a:pt x="106562" y="475805"/>
                </a:lnTo>
                <a:lnTo>
                  <a:pt x="110443" y="514651"/>
                </a:lnTo>
                <a:lnTo>
                  <a:pt x="112375" y="555430"/>
                </a:lnTo>
                <a:lnTo>
                  <a:pt x="112375" y="644784"/>
                </a:lnTo>
                <a:lnTo>
                  <a:pt x="114323" y="658377"/>
                </a:lnTo>
                <a:lnTo>
                  <a:pt x="114323" y="673903"/>
                </a:lnTo>
                <a:lnTo>
                  <a:pt x="116255" y="687496"/>
                </a:lnTo>
                <a:lnTo>
                  <a:pt x="116255" y="703038"/>
                </a:lnTo>
                <a:lnTo>
                  <a:pt x="118187" y="718576"/>
                </a:lnTo>
                <a:lnTo>
                  <a:pt x="118187" y="823451"/>
                </a:lnTo>
                <a:lnTo>
                  <a:pt x="116255" y="838988"/>
                </a:lnTo>
                <a:lnTo>
                  <a:pt x="116255" y="842872"/>
                </a:lnTo>
                <a:lnTo>
                  <a:pt x="118187" y="844815"/>
                </a:lnTo>
                <a:lnTo>
                  <a:pt x="122068" y="846755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7731854" y="4312432"/>
            <a:ext cx="96868" cy="730237"/>
          </a:xfrm>
          <a:custGeom>
            <a:avLst/>
            <a:gdLst/>
            <a:ahLst/>
            <a:cxnLst/>
            <a:rect l="l" t="t" r="r" b="b"/>
            <a:pathLst>
              <a:path w="96868" h="730237">
                <a:moveTo>
                  <a:pt x="5812" y="3881"/>
                </a:moveTo>
                <a:lnTo>
                  <a:pt x="1932" y="7762"/>
                </a:lnTo>
                <a:lnTo>
                  <a:pt x="1932" y="11660"/>
                </a:lnTo>
                <a:lnTo>
                  <a:pt x="0" y="36897"/>
                </a:lnTo>
                <a:lnTo>
                  <a:pt x="0" y="85455"/>
                </a:lnTo>
                <a:lnTo>
                  <a:pt x="3864" y="108760"/>
                </a:lnTo>
                <a:lnTo>
                  <a:pt x="5812" y="130116"/>
                </a:lnTo>
                <a:lnTo>
                  <a:pt x="9677" y="149539"/>
                </a:lnTo>
                <a:lnTo>
                  <a:pt x="15489" y="170911"/>
                </a:lnTo>
                <a:lnTo>
                  <a:pt x="19370" y="192267"/>
                </a:lnTo>
                <a:lnTo>
                  <a:pt x="23251" y="211690"/>
                </a:lnTo>
                <a:lnTo>
                  <a:pt x="30996" y="233063"/>
                </a:lnTo>
                <a:lnTo>
                  <a:pt x="34876" y="254418"/>
                </a:lnTo>
                <a:lnTo>
                  <a:pt x="38741" y="277723"/>
                </a:lnTo>
                <a:lnTo>
                  <a:pt x="42621" y="301028"/>
                </a:lnTo>
                <a:lnTo>
                  <a:pt x="44553" y="322400"/>
                </a:lnTo>
                <a:lnTo>
                  <a:pt x="46502" y="347637"/>
                </a:lnTo>
                <a:lnTo>
                  <a:pt x="48434" y="374823"/>
                </a:lnTo>
                <a:lnTo>
                  <a:pt x="48434" y="475821"/>
                </a:lnTo>
                <a:lnTo>
                  <a:pt x="50366" y="495244"/>
                </a:lnTo>
                <a:lnTo>
                  <a:pt x="48434" y="512719"/>
                </a:lnTo>
                <a:lnTo>
                  <a:pt x="48434" y="530193"/>
                </a:lnTo>
                <a:lnTo>
                  <a:pt x="46502" y="545735"/>
                </a:lnTo>
                <a:lnTo>
                  <a:pt x="44553" y="565158"/>
                </a:lnTo>
                <a:lnTo>
                  <a:pt x="42621" y="580700"/>
                </a:lnTo>
                <a:lnTo>
                  <a:pt x="38741" y="598175"/>
                </a:lnTo>
                <a:lnTo>
                  <a:pt x="34876" y="617598"/>
                </a:lnTo>
                <a:lnTo>
                  <a:pt x="30996" y="638954"/>
                </a:lnTo>
                <a:lnTo>
                  <a:pt x="23251" y="660326"/>
                </a:lnTo>
                <a:lnTo>
                  <a:pt x="15489" y="681682"/>
                </a:lnTo>
                <a:lnTo>
                  <a:pt x="15489" y="683631"/>
                </a:lnTo>
                <a:lnTo>
                  <a:pt x="13557" y="689461"/>
                </a:lnTo>
                <a:lnTo>
                  <a:pt x="13557" y="703054"/>
                </a:lnTo>
                <a:lnTo>
                  <a:pt x="15489" y="708874"/>
                </a:lnTo>
                <a:lnTo>
                  <a:pt x="15489" y="716642"/>
                </a:lnTo>
                <a:lnTo>
                  <a:pt x="17438" y="720527"/>
                </a:lnTo>
                <a:lnTo>
                  <a:pt x="17438" y="724411"/>
                </a:lnTo>
                <a:lnTo>
                  <a:pt x="19370" y="728296"/>
                </a:lnTo>
                <a:lnTo>
                  <a:pt x="23251" y="730237"/>
                </a:lnTo>
                <a:lnTo>
                  <a:pt x="25183" y="730237"/>
                </a:lnTo>
                <a:lnTo>
                  <a:pt x="29063" y="728296"/>
                </a:lnTo>
                <a:lnTo>
                  <a:pt x="30996" y="722469"/>
                </a:lnTo>
                <a:lnTo>
                  <a:pt x="36808" y="716642"/>
                </a:lnTo>
                <a:lnTo>
                  <a:pt x="44553" y="695275"/>
                </a:lnTo>
                <a:lnTo>
                  <a:pt x="52315" y="673919"/>
                </a:lnTo>
                <a:lnTo>
                  <a:pt x="58127" y="652547"/>
                </a:lnTo>
                <a:lnTo>
                  <a:pt x="65872" y="633140"/>
                </a:lnTo>
                <a:lnTo>
                  <a:pt x="71685" y="611768"/>
                </a:lnTo>
                <a:lnTo>
                  <a:pt x="75566" y="592345"/>
                </a:lnTo>
                <a:lnTo>
                  <a:pt x="79430" y="570989"/>
                </a:lnTo>
                <a:lnTo>
                  <a:pt x="85243" y="549617"/>
                </a:lnTo>
                <a:lnTo>
                  <a:pt x="87191" y="530193"/>
                </a:lnTo>
                <a:lnTo>
                  <a:pt x="89124" y="508837"/>
                </a:lnTo>
                <a:lnTo>
                  <a:pt x="93004" y="485533"/>
                </a:lnTo>
                <a:lnTo>
                  <a:pt x="93004" y="464161"/>
                </a:lnTo>
                <a:lnTo>
                  <a:pt x="94936" y="440856"/>
                </a:lnTo>
                <a:lnTo>
                  <a:pt x="94936" y="419500"/>
                </a:lnTo>
                <a:lnTo>
                  <a:pt x="96868" y="394247"/>
                </a:lnTo>
                <a:lnTo>
                  <a:pt x="96868" y="370942"/>
                </a:lnTo>
                <a:lnTo>
                  <a:pt x="94936" y="343756"/>
                </a:lnTo>
                <a:lnTo>
                  <a:pt x="93004" y="320451"/>
                </a:lnTo>
                <a:lnTo>
                  <a:pt x="91056" y="295198"/>
                </a:lnTo>
                <a:lnTo>
                  <a:pt x="87191" y="273842"/>
                </a:lnTo>
                <a:lnTo>
                  <a:pt x="83311" y="254418"/>
                </a:lnTo>
                <a:lnTo>
                  <a:pt x="79430" y="233063"/>
                </a:lnTo>
                <a:lnTo>
                  <a:pt x="73617" y="213639"/>
                </a:lnTo>
                <a:lnTo>
                  <a:pt x="69753" y="194216"/>
                </a:lnTo>
                <a:lnTo>
                  <a:pt x="65872" y="174793"/>
                </a:lnTo>
                <a:lnTo>
                  <a:pt x="60060" y="155369"/>
                </a:lnTo>
                <a:lnTo>
                  <a:pt x="56179" y="135946"/>
                </a:lnTo>
                <a:lnTo>
                  <a:pt x="52315" y="114590"/>
                </a:lnTo>
                <a:lnTo>
                  <a:pt x="52315" y="93218"/>
                </a:lnTo>
                <a:lnTo>
                  <a:pt x="50366" y="69914"/>
                </a:lnTo>
                <a:lnTo>
                  <a:pt x="50366" y="44676"/>
                </a:lnTo>
                <a:lnTo>
                  <a:pt x="52315" y="19423"/>
                </a:lnTo>
                <a:lnTo>
                  <a:pt x="50366" y="15541"/>
                </a:lnTo>
                <a:lnTo>
                  <a:pt x="50366" y="11660"/>
                </a:lnTo>
                <a:lnTo>
                  <a:pt x="46502" y="9711"/>
                </a:lnTo>
                <a:lnTo>
                  <a:pt x="44553" y="7762"/>
                </a:lnTo>
                <a:lnTo>
                  <a:pt x="40689" y="5830"/>
                </a:lnTo>
                <a:lnTo>
                  <a:pt x="36808" y="3881"/>
                </a:lnTo>
                <a:lnTo>
                  <a:pt x="30996" y="1948"/>
                </a:lnTo>
                <a:lnTo>
                  <a:pt x="27115" y="1948"/>
                </a:lnTo>
                <a:lnTo>
                  <a:pt x="23251" y="0"/>
                </a:lnTo>
                <a:lnTo>
                  <a:pt x="13557" y="0"/>
                </a:lnTo>
                <a:lnTo>
                  <a:pt x="9677" y="1948"/>
                </a:lnTo>
                <a:lnTo>
                  <a:pt x="5812" y="3881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7633036" y="4256111"/>
            <a:ext cx="116255" cy="807922"/>
          </a:xfrm>
          <a:custGeom>
            <a:avLst/>
            <a:gdLst/>
            <a:ahLst/>
            <a:cxnLst/>
            <a:rect l="l" t="t" r="r" b="b"/>
            <a:pathLst>
              <a:path w="116255" h="807922">
                <a:moveTo>
                  <a:pt x="38757" y="13593"/>
                </a:moveTo>
                <a:lnTo>
                  <a:pt x="36808" y="9711"/>
                </a:lnTo>
                <a:lnTo>
                  <a:pt x="32944" y="5830"/>
                </a:lnTo>
                <a:lnTo>
                  <a:pt x="32944" y="3881"/>
                </a:lnTo>
                <a:lnTo>
                  <a:pt x="29063" y="1948"/>
                </a:lnTo>
                <a:lnTo>
                  <a:pt x="27131" y="0"/>
                </a:lnTo>
                <a:lnTo>
                  <a:pt x="7744" y="0"/>
                </a:lnTo>
                <a:lnTo>
                  <a:pt x="3880" y="1948"/>
                </a:lnTo>
                <a:lnTo>
                  <a:pt x="0" y="3881"/>
                </a:lnTo>
                <a:lnTo>
                  <a:pt x="0" y="7762"/>
                </a:lnTo>
                <a:lnTo>
                  <a:pt x="3880" y="46609"/>
                </a:lnTo>
                <a:lnTo>
                  <a:pt x="5812" y="83507"/>
                </a:lnTo>
                <a:lnTo>
                  <a:pt x="11625" y="120404"/>
                </a:lnTo>
                <a:lnTo>
                  <a:pt x="15506" y="153421"/>
                </a:lnTo>
                <a:lnTo>
                  <a:pt x="21319" y="186437"/>
                </a:lnTo>
                <a:lnTo>
                  <a:pt x="27131" y="219453"/>
                </a:lnTo>
                <a:lnTo>
                  <a:pt x="32944" y="252470"/>
                </a:lnTo>
                <a:lnTo>
                  <a:pt x="40689" y="283553"/>
                </a:lnTo>
                <a:lnTo>
                  <a:pt x="46502" y="316570"/>
                </a:lnTo>
                <a:lnTo>
                  <a:pt x="52315" y="347637"/>
                </a:lnTo>
                <a:lnTo>
                  <a:pt x="58127" y="380654"/>
                </a:lnTo>
                <a:lnTo>
                  <a:pt x="63940" y="415619"/>
                </a:lnTo>
                <a:lnTo>
                  <a:pt x="69753" y="450568"/>
                </a:lnTo>
                <a:lnTo>
                  <a:pt x="73634" y="489414"/>
                </a:lnTo>
                <a:lnTo>
                  <a:pt x="81379" y="526312"/>
                </a:lnTo>
                <a:lnTo>
                  <a:pt x="85243" y="567107"/>
                </a:lnTo>
                <a:lnTo>
                  <a:pt x="87191" y="582633"/>
                </a:lnTo>
                <a:lnTo>
                  <a:pt x="87191" y="596226"/>
                </a:lnTo>
                <a:lnTo>
                  <a:pt x="89124" y="609819"/>
                </a:lnTo>
                <a:lnTo>
                  <a:pt x="89124" y="660326"/>
                </a:lnTo>
                <a:lnTo>
                  <a:pt x="91056" y="671970"/>
                </a:lnTo>
                <a:lnTo>
                  <a:pt x="89124" y="683631"/>
                </a:lnTo>
                <a:lnTo>
                  <a:pt x="89124" y="734121"/>
                </a:lnTo>
                <a:lnTo>
                  <a:pt x="87191" y="747715"/>
                </a:lnTo>
                <a:lnTo>
                  <a:pt x="85243" y="761308"/>
                </a:lnTo>
                <a:lnTo>
                  <a:pt x="83311" y="776848"/>
                </a:lnTo>
                <a:lnTo>
                  <a:pt x="83311" y="786558"/>
                </a:lnTo>
                <a:lnTo>
                  <a:pt x="85243" y="790442"/>
                </a:lnTo>
                <a:lnTo>
                  <a:pt x="87191" y="792385"/>
                </a:lnTo>
                <a:lnTo>
                  <a:pt x="89124" y="798212"/>
                </a:lnTo>
                <a:lnTo>
                  <a:pt x="91056" y="800154"/>
                </a:lnTo>
                <a:lnTo>
                  <a:pt x="94936" y="804037"/>
                </a:lnTo>
                <a:lnTo>
                  <a:pt x="96868" y="807922"/>
                </a:lnTo>
                <a:lnTo>
                  <a:pt x="106562" y="807922"/>
                </a:lnTo>
                <a:lnTo>
                  <a:pt x="108494" y="804037"/>
                </a:lnTo>
                <a:lnTo>
                  <a:pt x="108494" y="792385"/>
                </a:lnTo>
                <a:lnTo>
                  <a:pt x="110443" y="784617"/>
                </a:lnTo>
                <a:lnTo>
                  <a:pt x="110443" y="778790"/>
                </a:lnTo>
                <a:lnTo>
                  <a:pt x="112375" y="771022"/>
                </a:lnTo>
                <a:lnTo>
                  <a:pt x="112375" y="765195"/>
                </a:lnTo>
                <a:lnTo>
                  <a:pt x="114307" y="757426"/>
                </a:lnTo>
                <a:lnTo>
                  <a:pt x="114307" y="738003"/>
                </a:lnTo>
                <a:lnTo>
                  <a:pt x="116255" y="730240"/>
                </a:lnTo>
                <a:lnTo>
                  <a:pt x="116255" y="512719"/>
                </a:lnTo>
                <a:lnTo>
                  <a:pt x="114307" y="475821"/>
                </a:lnTo>
                <a:lnTo>
                  <a:pt x="110443" y="440856"/>
                </a:lnTo>
                <a:lnTo>
                  <a:pt x="106562" y="407840"/>
                </a:lnTo>
                <a:lnTo>
                  <a:pt x="102681" y="374823"/>
                </a:lnTo>
                <a:lnTo>
                  <a:pt x="94936" y="343756"/>
                </a:lnTo>
                <a:lnTo>
                  <a:pt x="89124" y="312688"/>
                </a:lnTo>
                <a:lnTo>
                  <a:pt x="83311" y="281605"/>
                </a:lnTo>
                <a:lnTo>
                  <a:pt x="75566" y="252470"/>
                </a:lnTo>
                <a:lnTo>
                  <a:pt x="69753" y="219453"/>
                </a:lnTo>
                <a:lnTo>
                  <a:pt x="62008" y="190335"/>
                </a:lnTo>
                <a:lnTo>
                  <a:pt x="56195" y="157318"/>
                </a:lnTo>
                <a:lnTo>
                  <a:pt x="50382" y="124302"/>
                </a:lnTo>
                <a:lnTo>
                  <a:pt x="46502" y="89337"/>
                </a:lnTo>
                <a:lnTo>
                  <a:pt x="40689" y="50490"/>
                </a:lnTo>
                <a:lnTo>
                  <a:pt x="38757" y="13593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7824859" y="3150997"/>
            <a:ext cx="34876" cy="81558"/>
          </a:xfrm>
          <a:custGeom>
            <a:avLst/>
            <a:gdLst/>
            <a:ahLst/>
            <a:cxnLst/>
            <a:rect l="l" t="t" r="r" b="b"/>
            <a:pathLst>
              <a:path w="34876" h="81558">
                <a:moveTo>
                  <a:pt x="34876" y="69930"/>
                </a:moveTo>
                <a:lnTo>
                  <a:pt x="34876" y="66163"/>
                </a:lnTo>
                <a:lnTo>
                  <a:pt x="32928" y="64198"/>
                </a:lnTo>
                <a:lnTo>
                  <a:pt x="30996" y="60267"/>
                </a:lnTo>
                <a:lnTo>
                  <a:pt x="29063" y="58302"/>
                </a:lnTo>
                <a:lnTo>
                  <a:pt x="27115" y="54372"/>
                </a:lnTo>
                <a:lnTo>
                  <a:pt x="27115" y="48640"/>
                </a:lnTo>
                <a:lnTo>
                  <a:pt x="25183" y="46674"/>
                </a:lnTo>
                <a:lnTo>
                  <a:pt x="25183" y="21454"/>
                </a:lnTo>
                <a:lnTo>
                  <a:pt x="27115" y="19488"/>
                </a:lnTo>
                <a:lnTo>
                  <a:pt x="27115" y="11627"/>
                </a:lnTo>
                <a:lnTo>
                  <a:pt x="25183" y="7861"/>
                </a:lnTo>
                <a:lnTo>
                  <a:pt x="21302" y="3930"/>
                </a:lnTo>
                <a:lnTo>
                  <a:pt x="17438" y="0"/>
                </a:lnTo>
                <a:lnTo>
                  <a:pt x="9677" y="0"/>
                </a:lnTo>
                <a:lnTo>
                  <a:pt x="5812" y="1965"/>
                </a:lnTo>
                <a:lnTo>
                  <a:pt x="1932" y="5895"/>
                </a:lnTo>
                <a:lnTo>
                  <a:pt x="0" y="9826"/>
                </a:lnTo>
                <a:lnTo>
                  <a:pt x="0" y="54372"/>
                </a:lnTo>
                <a:lnTo>
                  <a:pt x="1932" y="56337"/>
                </a:lnTo>
                <a:lnTo>
                  <a:pt x="3864" y="62233"/>
                </a:lnTo>
                <a:lnTo>
                  <a:pt x="5812" y="64198"/>
                </a:lnTo>
                <a:lnTo>
                  <a:pt x="5812" y="67965"/>
                </a:lnTo>
                <a:lnTo>
                  <a:pt x="7744" y="73860"/>
                </a:lnTo>
                <a:lnTo>
                  <a:pt x="11625" y="77791"/>
                </a:lnTo>
                <a:lnTo>
                  <a:pt x="15489" y="81558"/>
                </a:lnTo>
                <a:lnTo>
                  <a:pt x="29063" y="81558"/>
                </a:lnTo>
                <a:lnTo>
                  <a:pt x="32928" y="77791"/>
                </a:lnTo>
                <a:lnTo>
                  <a:pt x="34876" y="73860"/>
                </a:lnTo>
                <a:lnTo>
                  <a:pt x="34876" y="69930"/>
                </a:lnTo>
                <a:close/>
              </a:path>
            </a:pathLst>
          </a:custGeom>
          <a:solidFill>
            <a:srgbClr val="FFC6C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7681471" y="2966590"/>
            <a:ext cx="40689" cy="87290"/>
          </a:xfrm>
          <a:custGeom>
            <a:avLst/>
            <a:gdLst/>
            <a:ahLst/>
            <a:cxnLst/>
            <a:rect l="l" t="t" r="r" b="b"/>
            <a:pathLst>
              <a:path w="40689" h="87290">
                <a:moveTo>
                  <a:pt x="1948" y="32918"/>
                </a:moveTo>
                <a:lnTo>
                  <a:pt x="0" y="38813"/>
                </a:lnTo>
                <a:lnTo>
                  <a:pt x="0" y="81558"/>
                </a:lnTo>
                <a:lnTo>
                  <a:pt x="1948" y="85488"/>
                </a:lnTo>
                <a:lnTo>
                  <a:pt x="5812" y="87290"/>
                </a:lnTo>
                <a:lnTo>
                  <a:pt x="5812" y="85488"/>
                </a:lnTo>
                <a:lnTo>
                  <a:pt x="7761" y="81558"/>
                </a:lnTo>
                <a:lnTo>
                  <a:pt x="7761" y="79592"/>
                </a:lnTo>
                <a:lnTo>
                  <a:pt x="9693" y="75662"/>
                </a:lnTo>
                <a:lnTo>
                  <a:pt x="11625" y="73697"/>
                </a:lnTo>
                <a:lnTo>
                  <a:pt x="11625" y="64034"/>
                </a:lnTo>
                <a:lnTo>
                  <a:pt x="13574" y="60104"/>
                </a:lnTo>
                <a:lnTo>
                  <a:pt x="13574" y="54372"/>
                </a:lnTo>
                <a:lnTo>
                  <a:pt x="15506" y="50441"/>
                </a:lnTo>
                <a:lnTo>
                  <a:pt x="15506" y="46511"/>
                </a:lnTo>
                <a:lnTo>
                  <a:pt x="17438" y="40779"/>
                </a:lnTo>
                <a:lnTo>
                  <a:pt x="19386" y="36848"/>
                </a:lnTo>
                <a:lnTo>
                  <a:pt x="19386" y="32918"/>
                </a:lnTo>
                <a:lnTo>
                  <a:pt x="21319" y="29151"/>
                </a:lnTo>
                <a:lnTo>
                  <a:pt x="25199" y="25220"/>
                </a:lnTo>
                <a:lnTo>
                  <a:pt x="25199" y="21290"/>
                </a:lnTo>
                <a:lnTo>
                  <a:pt x="29063" y="17359"/>
                </a:lnTo>
                <a:lnTo>
                  <a:pt x="32944" y="13593"/>
                </a:lnTo>
                <a:lnTo>
                  <a:pt x="34876" y="11627"/>
                </a:lnTo>
                <a:lnTo>
                  <a:pt x="38757" y="9662"/>
                </a:lnTo>
                <a:lnTo>
                  <a:pt x="40689" y="5732"/>
                </a:lnTo>
                <a:lnTo>
                  <a:pt x="38757" y="1965"/>
                </a:lnTo>
                <a:lnTo>
                  <a:pt x="34876" y="0"/>
                </a:lnTo>
                <a:lnTo>
                  <a:pt x="31012" y="0"/>
                </a:lnTo>
                <a:lnTo>
                  <a:pt x="29063" y="1965"/>
                </a:lnTo>
                <a:lnTo>
                  <a:pt x="25199" y="1965"/>
                </a:lnTo>
                <a:lnTo>
                  <a:pt x="25199" y="3766"/>
                </a:lnTo>
                <a:lnTo>
                  <a:pt x="21319" y="3766"/>
                </a:lnTo>
                <a:lnTo>
                  <a:pt x="17438" y="7697"/>
                </a:lnTo>
                <a:lnTo>
                  <a:pt x="13574" y="9662"/>
                </a:lnTo>
                <a:lnTo>
                  <a:pt x="11625" y="11627"/>
                </a:lnTo>
                <a:lnTo>
                  <a:pt x="11625" y="15558"/>
                </a:lnTo>
                <a:lnTo>
                  <a:pt x="7761" y="17359"/>
                </a:lnTo>
                <a:lnTo>
                  <a:pt x="5812" y="21290"/>
                </a:lnTo>
                <a:lnTo>
                  <a:pt x="5812" y="25220"/>
                </a:lnTo>
                <a:lnTo>
                  <a:pt x="3880" y="30952"/>
                </a:lnTo>
                <a:lnTo>
                  <a:pt x="1948" y="32918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/>
          <p:nvPr/>
        </p:nvSpPr>
        <p:spPr>
          <a:xfrm>
            <a:off x="7683419" y="2997543"/>
            <a:ext cx="145303" cy="126267"/>
          </a:xfrm>
          <a:custGeom>
            <a:avLst/>
            <a:gdLst/>
            <a:ahLst/>
            <a:cxnLst/>
            <a:rect l="l" t="t" r="r" b="b"/>
            <a:pathLst>
              <a:path w="145303" h="126267">
                <a:moveTo>
                  <a:pt x="3864" y="56337"/>
                </a:moveTo>
                <a:lnTo>
                  <a:pt x="5812" y="54535"/>
                </a:lnTo>
                <a:lnTo>
                  <a:pt x="9677" y="52570"/>
                </a:lnTo>
                <a:lnTo>
                  <a:pt x="11625" y="48640"/>
                </a:lnTo>
                <a:lnTo>
                  <a:pt x="17438" y="42744"/>
                </a:lnTo>
                <a:lnTo>
                  <a:pt x="23251" y="38977"/>
                </a:lnTo>
                <a:lnTo>
                  <a:pt x="27115" y="35047"/>
                </a:lnTo>
                <a:lnTo>
                  <a:pt x="30996" y="29151"/>
                </a:lnTo>
                <a:lnTo>
                  <a:pt x="38741" y="27186"/>
                </a:lnTo>
                <a:lnTo>
                  <a:pt x="42621" y="23419"/>
                </a:lnTo>
                <a:lnTo>
                  <a:pt x="48434" y="21454"/>
                </a:lnTo>
                <a:lnTo>
                  <a:pt x="52298" y="21454"/>
                </a:lnTo>
                <a:lnTo>
                  <a:pt x="58111" y="19488"/>
                </a:lnTo>
                <a:lnTo>
                  <a:pt x="69737" y="19488"/>
                </a:lnTo>
                <a:lnTo>
                  <a:pt x="75549" y="21454"/>
                </a:lnTo>
                <a:lnTo>
                  <a:pt x="85243" y="21454"/>
                </a:lnTo>
                <a:lnTo>
                  <a:pt x="92988" y="25384"/>
                </a:lnTo>
                <a:lnTo>
                  <a:pt x="100749" y="29151"/>
                </a:lnTo>
                <a:lnTo>
                  <a:pt x="102681" y="31116"/>
                </a:lnTo>
                <a:lnTo>
                  <a:pt x="106562" y="35047"/>
                </a:lnTo>
                <a:lnTo>
                  <a:pt x="110426" y="38977"/>
                </a:lnTo>
                <a:lnTo>
                  <a:pt x="112375" y="42744"/>
                </a:lnTo>
                <a:lnTo>
                  <a:pt x="114307" y="48640"/>
                </a:lnTo>
                <a:lnTo>
                  <a:pt x="114307" y="54535"/>
                </a:lnTo>
                <a:lnTo>
                  <a:pt x="116239" y="60267"/>
                </a:lnTo>
                <a:lnTo>
                  <a:pt x="116239" y="85488"/>
                </a:lnTo>
                <a:lnTo>
                  <a:pt x="114307" y="91384"/>
                </a:lnTo>
                <a:lnTo>
                  <a:pt x="114307" y="97116"/>
                </a:lnTo>
                <a:lnTo>
                  <a:pt x="112375" y="104977"/>
                </a:lnTo>
                <a:lnTo>
                  <a:pt x="110426" y="108908"/>
                </a:lnTo>
                <a:lnTo>
                  <a:pt x="108494" y="114640"/>
                </a:lnTo>
                <a:lnTo>
                  <a:pt x="106562" y="118570"/>
                </a:lnTo>
                <a:lnTo>
                  <a:pt x="106562" y="122501"/>
                </a:lnTo>
                <a:lnTo>
                  <a:pt x="108494" y="126267"/>
                </a:lnTo>
                <a:lnTo>
                  <a:pt x="112375" y="126267"/>
                </a:lnTo>
                <a:lnTo>
                  <a:pt x="116239" y="124302"/>
                </a:lnTo>
                <a:lnTo>
                  <a:pt x="120120" y="124302"/>
                </a:lnTo>
                <a:lnTo>
                  <a:pt x="124000" y="122501"/>
                </a:lnTo>
                <a:lnTo>
                  <a:pt x="129813" y="116605"/>
                </a:lnTo>
                <a:lnTo>
                  <a:pt x="135626" y="108908"/>
                </a:lnTo>
                <a:lnTo>
                  <a:pt x="141439" y="101046"/>
                </a:lnTo>
                <a:lnTo>
                  <a:pt x="143371" y="93349"/>
                </a:lnTo>
                <a:lnTo>
                  <a:pt x="145303" y="83523"/>
                </a:lnTo>
                <a:lnTo>
                  <a:pt x="145303" y="66163"/>
                </a:lnTo>
                <a:lnTo>
                  <a:pt x="143371" y="58302"/>
                </a:lnTo>
                <a:lnTo>
                  <a:pt x="141439" y="48640"/>
                </a:lnTo>
                <a:lnTo>
                  <a:pt x="137558" y="42744"/>
                </a:lnTo>
                <a:lnTo>
                  <a:pt x="133677" y="35047"/>
                </a:lnTo>
                <a:lnTo>
                  <a:pt x="127865" y="27186"/>
                </a:lnTo>
                <a:lnTo>
                  <a:pt x="120120" y="21454"/>
                </a:lnTo>
                <a:lnTo>
                  <a:pt x="114307" y="15558"/>
                </a:lnTo>
                <a:lnTo>
                  <a:pt x="108494" y="9826"/>
                </a:lnTo>
                <a:lnTo>
                  <a:pt x="100749" y="7861"/>
                </a:lnTo>
                <a:lnTo>
                  <a:pt x="94936" y="3930"/>
                </a:lnTo>
                <a:lnTo>
                  <a:pt x="87175" y="1965"/>
                </a:lnTo>
                <a:lnTo>
                  <a:pt x="81362" y="0"/>
                </a:lnTo>
                <a:lnTo>
                  <a:pt x="60060" y="0"/>
                </a:lnTo>
                <a:lnTo>
                  <a:pt x="54247" y="1965"/>
                </a:lnTo>
                <a:lnTo>
                  <a:pt x="48434" y="3930"/>
                </a:lnTo>
                <a:lnTo>
                  <a:pt x="42621" y="7861"/>
                </a:lnTo>
                <a:lnTo>
                  <a:pt x="36808" y="9826"/>
                </a:lnTo>
                <a:lnTo>
                  <a:pt x="30996" y="15558"/>
                </a:lnTo>
                <a:lnTo>
                  <a:pt x="23251" y="19488"/>
                </a:lnTo>
                <a:lnTo>
                  <a:pt x="17438" y="25384"/>
                </a:lnTo>
                <a:lnTo>
                  <a:pt x="11625" y="31116"/>
                </a:lnTo>
                <a:lnTo>
                  <a:pt x="7744" y="38977"/>
                </a:lnTo>
                <a:lnTo>
                  <a:pt x="3864" y="46674"/>
                </a:lnTo>
                <a:lnTo>
                  <a:pt x="1932" y="50605"/>
                </a:lnTo>
                <a:lnTo>
                  <a:pt x="0" y="54535"/>
                </a:lnTo>
                <a:lnTo>
                  <a:pt x="3864" y="56337"/>
                </a:lnTo>
                <a:close/>
              </a:path>
            </a:pathLst>
          </a:custGeom>
          <a:solidFill>
            <a:srgbClr val="FFE286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7714416" y="2867509"/>
            <a:ext cx="220869" cy="139860"/>
          </a:xfrm>
          <a:custGeom>
            <a:avLst/>
            <a:gdLst/>
            <a:ahLst/>
            <a:cxnLst/>
            <a:rect l="l" t="t" r="r" b="b"/>
            <a:pathLst>
              <a:path w="220869" h="139860">
                <a:moveTo>
                  <a:pt x="1932" y="102848"/>
                </a:moveTo>
                <a:lnTo>
                  <a:pt x="13557" y="102848"/>
                </a:lnTo>
                <a:lnTo>
                  <a:pt x="19370" y="97116"/>
                </a:lnTo>
                <a:lnTo>
                  <a:pt x="23251" y="89255"/>
                </a:lnTo>
                <a:lnTo>
                  <a:pt x="27115" y="85488"/>
                </a:lnTo>
                <a:lnTo>
                  <a:pt x="29063" y="79592"/>
                </a:lnTo>
                <a:lnTo>
                  <a:pt x="32928" y="73860"/>
                </a:lnTo>
                <a:lnTo>
                  <a:pt x="34876" y="67965"/>
                </a:lnTo>
                <a:lnTo>
                  <a:pt x="36808" y="62069"/>
                </a:lnTo>
                <a:lnTo>
                  <a:pt x="40689" y="58302"/>
                </a:lnTo>
                <a:lnTo>
                  <a:pt x="40689" y="54372"/>
                </a:lnTo>
                <a:lnTo>
                  <a:pt x="44553" y="48476"/>
                </a:lnTo>
                <a:lnTo>
                  <a:pt x="48434" y="44709"/>
                </a:lnTo>
                <a:lnTo>
                  <a:pt x="50366" y="40779"/>
                </a:lnTo>
                <a:lnTo>
                  <a:pt x="54247" y="38813"/>
                </a:lnTo>
                <a:lnTo>
                  <a:pt x="60060" y="34883"/>
                </a:lnTo>
                <a:lnTo>
                  <a:pt x="65872" y="34883"/>
                </a:lnTo>
                <a:lnTo>
                  <a:pt x="73617" y="33081"/>
                </a:lnTo>
                <a:lnTo>
                  <a:pt x="96868" y="33081"/>
                </a:lnTo>
                <a:lnTo>
                  <a:pt x="104630" y="34883"/>
                </a:lnTo>
                <a:lnTo>
                  <a:pt x="114307" y="34883"/>
                </a:lnTo>
                <a:lnTo>
                  <a:pt x="124000" y="38813"/>
                </a:lnTo>
                <a:lnTo>
                  <a:pt x="131745" y="40779"/>
                </a:lnTo>
                <a:lnTo>
                  <a:pt x="141439" y="46674"/>
                </a:lnTo>
                <a:lnTo>
                  <a:pt x="151132" y="48476"/>
                </a:lnTo>
                <a:lnTo>
                  <a:pt x="158877" y="54372"/>
                </a:lnTo>
                <a:lnTo>
                  <a:pt x="164690" y="60267"/>
                </a:lnTo>
                <a:lnTo>
                  <a:pt x="172435" y="64034"/>
                </a:lnTo>
                <a:lnTo>
                  <a:pt x="176315" y="69930"/>
                </a:lnTo>
                <a:lnTo>
                  <a:pt x="178248" y="75662"/>
                </a:lnTo>
                <a:lnTo>
                  <a:pt x="180180" y="81558"/>
                </a:lnTo>
                <a:lnTo>
                  <a:pt x="180180" y="89255"/>
                </a:lnTo>
                <a:lnTo>
                  <a:pt x="178248" y="93185"/>
                </a:lnTo>
                <a:lnTo>
                  <a:pt x="176315" y="95151"/>
                </a:lnTo>
                <a:lnTo>
                  <a:pt x="172435" y="97116"/>
                </a:lnTo>
                <a:lnTo>
                  <a:pt x="168570" y="101046"/>
                </a:lnTo>
                <a:lnTo>
                  <a:pt x="164690" y="102848"/>
                </a:lnTo>
                <a:lnTo>
                  <a:pt x="160809" y="106778"/>
                </a:lnTo>
                <a:lnTo>
                  <a:pt x="156945" y="110709"/>
                </a:lnTo>
                <a:lnTo>
                  <a:pt x="153064" y="110709"/>
                </a:lnTo>
                <a:lnTo>
                  <a:pt x="149184" y="114640"/>
                </a:lnTo>
                <a:lnTo>
                  <a:pt x="149184" y="116441"/>
                </a:lnTo>
                <a:lnTo>
                  <a:pt x="145319" y="116441"/>
                </a:lnTo>
                <a:lnTo>
                  <a:pt x="145319" y="128233"/>
                </a:lnTo>
                <a:lnTo>
                  <a:pt x="147251" y="131999"/>
                </a:lnTo>
                <a:lnTo>
                  <a:pt x="149184" y="135930"/>
                </a:lnTo>
                <a:lnTo>
                  <a:pt x="153064" y="137895"/>
                </a:lnTo>
                <a:lnTo>
                  <a:pt x="154996" y="137895"/>
                </a:lnTo>
                <a:lnTo>
                  <a:pt x="158877" y="139860"/>
                </a:lnTo>
                <a:lnTo>
                  <a:pt x="160809" y="139860"/>
                </a:lnTo>
                <a:lnTo>
                  <a:pt x="164690" y="137895"/>
                </a:lnTo>
                <a:lnTo>
                  <a:pt x="168570" y="135930"/>
                </a:lnTo>
                <a:lnTo>
                  <a:pt x="172435" y="131999"/>
                </a:lnTo>
                <a:lnTo>
                  <a:pt x="172435" y="130034"/>
                </a:lnTo>
                <a:lnTo>
                  <a:pt x="178248" y="128233"/>
                </a:lnTo>
                <a:lnTo>
                  <a:pt x="180180" y="124302"/>
                </a:lnTo>
                <a:lnTo>
                  <a:pt x="185992" y="122337"/>
                </a:lnTo>
                <a:lnTo>
                  <a:pt x="189873" y="118406"/>
                </a:lnTo>
                <a:lnTo>
                  <a:pt x="193754" y="114640"/>
                </a:lnTo>
                <a:lnTo>
                  <a:pt x="199567" y="110709"/>
                </a:lnTo>
                <a:lnTo>
                  <a:pt x="201499" y="106778"/>
                </a:lnTo>
                <a:lnTo>
                  <a:pt x="207312" y="102848"/>
                </a:lnTo>
                <a:lnTo>
                  <a:pt x="211192" y="99081"/>
                </a:lnTo>
                <a:lnTo>
                  <a:pt x="213124" y="97116"/>
                </a:lnTo>
                <a:lnTo>
                  <a:pt x="217005" y="93185"/>
                </a:lnTo>
                <a:lnTo>
                  <a:pt x="218937" y="89255"/>
                </a:lnTo>
                <a:lnTo>
                  <a:pt x="220869" y="87453"/>
                </a:lnTo>
                <a:lnTo>
                  <a:pt x="220869" y="75662"/>
                </a:lnTo>
                <a:lnTo>
                  <a:pt x="218937" y="65999"/>
                </a:lnTo>
                <a:lnTo>
                  <a:pt x="213124" y="56337"/>
                </a:lnTo>
                <a:lnTo>
                  <a:pt x="207312" y="48476"/>
                </a:lnTo>
                <a:lnTo>
                  <a:pt x="199567" y="40779"/>
                </a:lnTo>
                <a:lnTo>
                  <a:pt x="187941" y="34883"/>
                </a:lnTo>
                <a:lnTo>
                  <a:pt x="176315" y="27186"/>
                </a:lnTo>
                <a:lnTo>
                  <a:pt x="162758" y="21290"/>
                </a:lnTo>
                <a:lnTo>
                  <a:pt x="149184" y="17523"/>
                </a:lnTo>
                <a:lnTo>
                  <a:pt x="135626" y="13593"/>
                </a:lnTo>
                <a:lnTo>
                  <a:pt x="122068" y="7697"/>
                </a:lnTo>
                <a:lnTo>
                  <a:pt x="106562" y="5895"/>
                </a:lnTo>
                <a:lnTo>
                  <a:pt x="93004" y="3930"/>
                </a:lnTo>
                <a:lnTo>
                  <a:pt x="81379" y="1965"/>
                </a:lnTo>
                <a:lnTo>
                  <a:pt x="69753" y="0"/>
                </a:lnTo>
                <a:lnTo>
                  <a:pt x="58127" y="1965"/>
                </a:lnTo>
                <a:lnTo>
                  <a:pt x="52315" y="1965"/>
                </a:lnTo>
                <a:lnTo>
                  <a:pt x="48434" y="5895"/>
                </a:lnTo>
                <a:lnTo>
                  <a:pt x="42621" y="7697"/>
                </a:lnTo>
                <a:lnTo>
                  <a:pt x="40689" y="11627"/>
                </a:lnTo>
                <a:lnTo>
                  <a:pt x="36808" y="15558"/>
                </a:lnTo>
                <a:lnTo>
                  <a:pt x="34876" y="21290"/>
                </a:lnTo>
                <a:lnTo>
                  <a:pt x="32928" y="27186"/>
                </a:lnTo>
                <a:lnTo>
                  <a:pt x="30996" y="34883"/>
                </a:lnTo>
                <a:lnTo>
                  <a:pt x="27115" y="40779"/>
                </a:lnTo>
                <a:lnTo>
                  <a:pt x="27115" y="48476"/>
                </a:lnTo>
                <a:lnTo>
                  <a:pt x="23251" y="54372"/>
                </a:lnTo>
                <a:lnTo>
                  <a:pt x="21302" y="62069"/>
                </a:lnTo>
                <a:lnTo>
                  <a:pt x="17438" y="69930"/>
                </a:lnTo>
                <a:lnTo>
                  <a:pt x="13557" y="77627"/>
                </a:lnTo>
                <a:lnTo>
                  <a:pt x="7744" y="83523"/>
                </a:lnTo>
                <a:lnTo>
                  <a:pt x="1932" y="91220"/>
                </a:lnTo>
                <a:lnTo>
                  <a:pt x="0" y="95151"/>
                </a:lnTo>
                <a:lnTo>
                  <a:pt x="0" y="99081"/>
                </a:lnTo>
                <a:lnTo>
                  <a:pt x="1932" y="1028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7578789" y="3150997"/>
            <a:ext cx="558011" cy="722510"/>
          </a:xfrm>
          <a:custGeom>
            <a:avLst/>
            <a:gdLst/>
            <a:ahLst/>
            <a:cxnLst/>
            <a:rect l="l" t="t" r="r" b="b"/>
            <a:pathLst>
              <a:path w="558011" h="722510">
                <a:moveTo>
                  <a:pt x="556063" y="471989"/>
                </a:moveTo>
                <a:lnTo>
                  <a:pt x="556063" y="456447"/>
                </a:lnTo>
                <a:lnTo>
                  <a:pt x="558011" y="440905"/>
                </a:lnTo>
                <a:lnTo>
                  <a:pt x="558011" y="407889"/>
                </a:lnTo>
                <a:lnTo>
                  <a:pt x="556063" y="392396"/>
                </a:lnTo>
                <a:lnTo>
                  <a:pt x="554131" y="378803"/>
                </a:lnTo>
                <a:lnTo>
                  <a:pt x="552198" y="363245"/>
                </a:lnTo>
                <a:lnTo>
                  <a:pt x="548318" y="347686"/>
                </a:lnTo>
                <a:lnTo>
                  <a:pt x="544437" y="332128"/>
                </a:lnTo>
                <a:lnTo>
                  <a:pt x="540573" y="316570"/>
                </a:lnTo>
                <a:lnTo>
                  <a:pt x="534760" y="302977"/>
                </a:lnTo>
                <a:lnTo>
                  <a:pt x="530879" y="287418"/>
                </a:lnTo>
                <a:lnTo>
                  <a:pt x="526999" y="272024"/>
                </a:lnTo>
                <a:lnTo>
                  <a:pt x="521186" y="256466"/>
                </a:lnTo>
                <a:lnTo>
                  <a:pt x="515373" y="240907"/>
                </a:lnTo>
                <a:lnTo>
                  <a:pt x="511509" y="225349"/>
                </a:lnTo>
                <a:lnTo>
                  <a:pt x="507628" y="209791"/>
                </a:lnTo>
                <a:lnTo>
                  <a:pt x="492122" y="186535"/>
                </a:lnTo>
                <a:lnTo>
                  <a:pt x="476632" y="167046"/>
                </a:lnTo>
                <a:lnTo>
                  <a:pt x="461126" y="151488"/>
                </a:lnTo>
                <a:lnTo>
                  <a:pt x="445636" y="137895"/>
                </a:lnTo>
                <a:lnTo>
                  <a:pt x="428198" y="126267"/>
                </a:lnTo>
                <a:lnTo>
                  <a:pt x="412691" y="116605"/>
                </a:lnTo>
                <a:lnTo>
                  <a:pt x="397185" y="110709"/>
                </a:lnTo>
                <a:lnTo>
                  <a:pt x="383627" y="103012"/>
                </a:lnTo>
                <a:lnTo>
                  <a:pt x="368121" y="97116"/>
                </a:lnTo>
                <a:lnTo>
                  <a:pt x="354563" y="91384"/>
                </a:lnTo>
                <a:lnTo>
                  <a:pt x="342938" y="85488"/>
                </a:lnTo>
                <a:lnTo>
                  <a:pt x="331312" y="79756"/>
                </a:lnTo>
                <a:lnTo>
                  <a:pt x="321619" y="69930"/>
                </a:lnTo>
                <a:lnTo>
                  <a:pt x="313874" y="62233"/>
                </a:lnTo>
                <a:lnTo>
                  <a:pt x="308061" y="50605"/>
                </a:lnTo>
                <a:lnTo>
                  <a:pt x="302248" y="38813"/>
                </a:lnTo>
                <a:lnTo>
                  <a:pt x="300316" y="33081"/>
                </a:lnTo>
                <a:lnTo>
                  <a:pt x="300316" y="27186"/>
                </a:lnTo>
                <a:lnTo>
                  <a:pt x="298384" y="19488"/>
                </a:lnTo>
                <a:lnTo>
                  <a:pt x="296436" y="15558"/>
                </a:lnTo>
                <a:lnTo>
                  <a:pt x="294503" y="11627"/>
                </a:lnTo>
                <a:lnTo>
                  <a:pt x="294503" y="7861"/>
                </a:lnTo>
                <a:lnTo>
                  <a:pt x="292571" y="3930"/>
                </a:lnTo>
                <a:lnTo>
                  <a:pt x="288691" y="0"/>
                </a:lnTo>
                <a:lnTo>
                  <a:pt x="286758" y="0"/>
                </a:lnTo>
                <a:lnTo>
                  <a:pt x="284810" y="3930"/>
                </a:lnTo>
                <a:lnTo>
                  <a:pt x="284810" y="17523"/>
                </a:lnTo>
                <a:lnTo>
                  <a:pt x="286758" y="35047"/>
                </a:lnTo>
                <a:lnTo>
                  <a:pt x="290623" y="50605"/>
                </a:lnTo>
                <a:lnTo>
                  <a:pt x="296436" y="64198"/>
                </a:lnTo>
                <a:lnTo>
                  <a:pt x="308061" y="75826"/>
                </a:lnTo>
                <a:lnTo>
                  <a:pt x="317755" y="85488"/>
                </a:lnTo>
                <a:lnTo>
                  <a:pt x="331312" y="95151"/>
                </a:lnTo>
                <a:lnTo>
                  <a:pt x="344870" y="103012"/>
                </a:lnTo>
                <a:lnTo>
                  <a:pt x="362308" y="110709"/>
                </a:lnTo>
                <a:lnTo>
                  <a:pt x="375883" y="118570"/>
                </a:lnTo>
                <a:lnTo>
                  <a:pt x="393321" y="126267"/>
                </a:lnTo>
                <a:lnTo>
                  <a:pt x="410759" y="137895"/>
                </a:lnTo>
                <a:lnTo>
                  <a:pt x="426249" y="149523"/>
                </a:lnTo>
                <a:lnTo>
                  <a:pt x="443688" y="163116"/>
                </a:lnTo>
                <a:lnTo>
                  <a:pt x="459194" y="178674"/>
                </a:lnTo>
                <a:lnTo>
                  <a:pt x="472751" y="198163"/>
                </a:lnTo>
                <a:lnTo>
                  <a:pt x="486309" y="219453"/>
                </a:lnTo>
                <a:lnTo>
                  <a:pt x="490190" y="235012"/>
                </a:lnTo>
                <a:lnTo>
                  <a:pt x="494070" y="250570"/>
                </a:lnTo>
                <a:lnTo>
                  <a:pt x="497935" y="266128"/>
                </a:lnTo>
                <a:lnTo>
                  <a:pt x="501815" y="279721"/>
                </a:lnTo>
                <a:lnTo>
                  <a:pt x="505696" y="295279"/>
                </a:lnTo>
                <a:lnTo>
                  <a:pt x="507628" y="308872"/>
                </a:lnTo>
                <a:lnTo>
                  <a:pt x="513441" y="322466"/>
                </a:lnTo>
                <a:lnTo>
                  <a:pt x="515373" y="336059"/>
                </a:lnTo>
                <a:lnTo>
                  <a:pt x="519254" y="349652"/>
                </a:lnTo>
                <a:lnTo>
                  <a:pt x="521186" y="365210"/>
                </a:lnTo>
                <a:lnTo>
                  <a:pt x="523134" y="378803"/>
                </a:lnTo>
                <a:lnTo>
                  <a:pt x="525067" y="392396"/>
                </a:lnTo>
                <a:lnTo>
                  <a:pt x="525067" y="437024"/>
                </a:lnTo>
                <a:lnTo>
                  <a:pt x="523134" y="452566"/>
                </a:lnTo>
                <a:lnTo>
                  <a:pt x="521186" y="466159"/>
                </a:lnTo>
                <a:lnTo>
                  <a:pt x="521186" y="481701"/>
                </a:lnTo>
                <a:lnTo>
                  <a:pt x="519254" y="495294"/>
                </a:lnTo>
                <a:lnTo>
                  <a:pt x="517322" y="508887"/>
                </a:lnTo>
                <a:lnTo>
                  <a:pt x="517322" y="522480"/>
                </a:lnTo>
                <a:lnTo>
                  <a:pt x="515373" y="536073"/>
                </a:lnTo>
                <a:lnTo>
                  <a:pt x="515373" y="547733"/>
                </a:lnTo>
                <a:lnTo>
                  <a:pt x="513441" y="561326"/>
                </a:lnTo>
                <a:lnTo>
                  <a:pt x="509560" y="572970"/>
                </a:lnTo>
                <a:lnTo>
                  <a:pt x="507628" y="586563"/>
                </a:lnTo>
                <a:lnTo>
                  <a:pt x="501815" y="596275"/>
                </a:lnTo>
                <a:lnTo>
                  <a:pt x="497935" y="607936"/>
                </a:lnTo>
                <a:lnTo>
                  <a:pt x="492122" y="619580"/>
                </a:lnTo>
                <a:lnTo>
                  <a:pt x="484377" y="629291"/>
                </a:lnTo>
                <a:lnTo>
                  <a:pt x="476632" y="640952"/>
                </a:lnTo>
                <a:lnTo>
                  <a:pt x="466939" y="650664"/>
                </a:lnTo>
                <a:lnTo>
                  <a:pt x="445636" y="666189"/>
                </a:lnTo>
                <a:lnTo>
                  <a:pt x="424317" y="677850"/>
                </a:lnTo>
                <a:lnTo>
                  <a:pt x="401066" y="685612"/>
                </a:lnTo>
                <a:lnTo>
                  <a:pt x="377815" y="689494"/>
                </a:lnTo>
                <a:lnTo>
                  <a:pt x="356496" y="689494"/>
                </a:lnTo>
                <a:lnTo>
                  <a:pt x="331312" y="687561"/>
                </a:lnTo>
                <a:lnTo>
                  <a:pt x="308061" y="681731"/>
                </a:lnTo>
                <a:lnTo>
                  <a:pt x="284810" y="673968"/>
                </a:lnTo>
                <a:lnTo>
                  <a:pt x="261559" y="662308"/>
                </a:lnTo>
                <a:lnTo>
                  <a:pt x="238308" y="650664"/>
                </a:lnTo>
                <a:lnTo>
                  <a:pt x="213124" y="637071"/>
                </a:lnTo>
                <a:lnTo>
                  <a:pt x="189873" y="623477"/>
                </a:lnTo>
                <a:lnTo>
                  <a:pt x="166622" y="607936"/>
                </a:lnTo>
                <a:lnTo>
                  <a:pt x="143371" y="590461"/>
                </a:lnTo>
                <a:lnTo>
                  <a:pt x="122068" y="572970"/>
                </a:lnTo>
                <a:lnTo>
                  <a:pt x="98817" y="557445"/>
                </a:lnTo>
                <a:lnTo>
                  <a:pt x="94936" y="551615"/>
                </a:lnTo>
                <a:lnTo>
                  <a:pt x="87191" y="547733"/>
                </a:lnTo>
                <a:lnTo>
                  <a:pt x="83311" y="543835"/>
                </a:lnTo>
                <a:lnTo>
                  <a:pt x="79430" y="539954"/>
                </a:lnTo>
                <a:lnTo>
                  <a:pt x="73617" y="536073"/>
                </a:lnTo>
                <a:lnTo>
                  <a:pt x="69753" y="530242"/>
                </a:lnTo>
                <a:lnTo>
                  <a:pt x="65872" y="528310"/>
                </a:lnTo>
                <a:lnTo>
                  <a:pt x="61992" y="524428"/>
                </a:lnTo>
                <a:lnTo>
                  <a:pt x="58127" y="518598"/>
                </a:lnTo>
                <a:lnTo>
                  <a:pt x="54247" y="514717"/>
                </a:lnTo>
                <a:lnTo>
                  <a:pt x="50366" y="510819"/>
                </a:lnTo>
                <a:lnTo>
                  <a:pt x="46502" y="506938"/>
                </a:lnTo>
                <a:lnTo>
                  <a:pt x="42621" y="501124"/>
                </a:lnTo>
                <a:lnTo>
                  <a:pt x="38741" y="497226"/>
                </a:lnTo>
                <a:lnTo>
                  <a:pt x="34876" y="491412"/>
                </a:lnTo>
                <a:lnTo>
                  <a:pt x="30996" y="485582"/>
                </a:lnTo>
                <a:lnTo>
                  <a:pt x="27115" y="483633"/>
                </a:lnTo>
                <a:lnTo>
                  <a:pt x="25183" y="481701"/>
                </a:lnTo>
                <a:lnTo>
                  <a:pt x="21302" y="479752"/>
                </a:lnTo>
                <a:lnTo>
                  <a:pt x="11625" y="479752"/>
                </a:lnTo>
                <a:lnTo>
                  <a:pt x="7744" y="483633"/>
                </a:lnTo>
                <a:lnTo>
                  <a:pt x="3864" y="483633"/>
                </a:lnTo>
                <a:lnTo>
                  <a:pt x="3864" y="487514"/>
                </a:lnTo>
                <a:lnTo>
                  <a:pt x="1932" y="489463"/>
                </a:lnTo>
                <a:lnTo>
                  <a:pt x="0" y="493345"/>
                </a:lnTo>
                <a:lnTo>
                  <a:pt x="1932" y="497226"/>
                </a:lnTo>
                <a:lnTo>
                  <a:pt x="3864" y="501124"/>
                </a:lnTo>
                <a:lnTo>
                  <a:pt x="3864" y="505005"/>
                </a:lnTo>
                <a:lnTo>
                  <a:pt x="9677" y="510819"/>
                </a:lnTo>
                <a:lnTo>
                  <a:pt x="13557" y="516649"/>
                </a:lnTo>
                <a:lnTo>
                  <a:pt x="17438" y="522480"/>
                </a:lnTo>
                <a:lnTo>
                  <a:pt x="21302" y="528310"/>
                </a:lnTo>
                <a:lnTo>
                  <a:pt x="25183" y="532191"/>
                </a:lnTo>
                <a:lnTo>
                  <a:pt x="30996" y="538022"/>
                </a:lnTo>
                <a:lnTo>
                  <a:pt x="34876" y="541903"/>
                </a:lnTo>
                <a:lnTo>
                  <a:pt x="38741" y="545784"/>
                </a:lnTo>
                <a:lnTo>
                  <a:pt x="42621" y="551615"/>
                </a:lnTo>
                <a:lnTo>
                  <a:pt x="46502" y="555496"/>
                </a:lnTo>
                <a:lnTo>
                  <a:pt x="52315" y="559377"/>
                </a:lnTo>
                <a:lnTo>
                  <a:pt x="56179" y="565208"/>
                </a:lnTo>
                <a:lnTo>
                  <a:pt x="60060" y="569089"/>
                </a:lnTo>
                <a:lnTo>
                  <a:pt x="65872" y="572970"/>
                </a:lnTo>
                <a:lnTo>
                  <a:pt x="71685" y="578801"/>
                </a:lnTo>
                <a:lnTo>
                  <a:pt x="77498" y="584631"/>
                </a:lnTo>
                <a:lnTo>
                  <a:pt x="100749" y="602105"/>
                </a:lnTo>
                <a:lnTo>
                  <a:pt x="127881" y="621529"/>
                </a:lnTo>
                <a:lnTo>
                  <a:pt x="153064" y="639003"/>
                </a:lnTo>
                <a:lnTo>
                  <a:pt x="180180" y="654545"/>
                </a:lnTo>
                <a:lnTo>
                  <a:pt x="205379" y="670087"/>
                </a:lnTo>
                <a:lnTo>
                  <a:pt x="232495" y="685612"/>
                </a:lnTo>
                <a:lnTo>
                  <a:pt x="259627" y="697273"/>
                </a:lnTo>
                <a:lnTo>
                  <a:pt x="286758" y="708917"/>
                </a:lnTo>
                <a:lnTo>
                  <a:pt x="313874" y="716696"/>
                </a:lnTo>
                <a:lnTo>
                  <a:pt x="339057" y="720578"/>
                </a:lnTo>
                <a:lnTo>
                  <a:pt x="364257" y="722510"/>
                </a:lnTo>
                <a:lnTo>
                  <a:pt x="391372" y="722510"/>
                </a:lnTo>
                <a:lnTo>
                  <a:pt x="416572" y="716696"/>
                </a:lnTo>
                <a:lnTo>
                  <a:pt x="441755" y="706985"/>
                </a:lnTo>
                <a:lnTo>
                  <a:pt x="465007" y="693392"/>
                </a:lnTo>
                <a:lnTo>
                  <a:pt x="488258" y="675901"/>
                </a:lnTo>
                <a:lnTo>
                  <a:pt x="499883" y="664257"/>
                </a:lnTo>
                <a:lnTo>
                  <a:pt x="509560" y="654545"/>
                </a:lnTo>
                <a:lnTo>
                  <a:pt x="517322" y="640952"/>
                </a:lnTo>
                <a:lnTo>
                  <a:pt x="525067" y="629291"/>
                </a:lnTo>
                <a:lnTo>
                  <a:pt x="530879" y="617647"/>
                </a:lnTo>
                <a:lnTo>
                  <a:pt x="534760" y="604054"/>
                </a:lnTo>
                <a:lnTo>
                  <a:pt x="540573" y="592394"/>
                </a:lnTo>
                <a:lnTo>
                  <a:pt x="542505" y="578801"/>
                </a:lnTo>
                <a:lnTo>
                  <a:pt x="546386" y="563259"/>
                </a:lnTo>
                <a:lnTo>
                  <a:pt x="548318" y="549666"/>
                </a:lnTo>
                <a:lnTo>
                  <a:pt x="548318" y="534140"/>
                </a:lnTo>
                <a:lnTo>
                  <a:pt x="550250" y="520531"/>
                </a:lnTo>
                <a:lnTo>
                  <a:pt x="552198" y="503056"/>
                </a:lnTo>
                <a:lnTo>
                  <a:pt x="554131" y="489463"/>
                </a:lnTo>
                <a:lnTo>
                  <a:pt x="556063" y="4719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/>
          <p:nvPr/>
        </p:nvSpPr>
        <p:spPr>
          <a:xfrm>
            <a:off x="7667913" y="3467567"/>
            <a:ext cx="286758" cy="248637"/>
          </a:xfrm>
          <a:custGeom>
            <a:avLst/>
            <a:gdLst/>
            <a:ahLst/>
            <a:cxnLst/>
            <a:rect l="l" t="t" r="r" b="b"/>
            <a:pathLst>
              <a:path w="286758" h="248637">
                <a:moveTo>
                  <a:pt x="102681" y="211740"/>
                </a:moveTo>
                <a:lnTo>
                  <a:pt x="112375" y="217570"/>
                </a:lnTo>
                <a:lnTo>
                  <a:pt x="120120" y="221451"/>
                </a:lnTo>
                <a:lnTo>
                  <a:pt x="129813" y="227265"/>
                </a:lnTo>
                <a:lnTo>
                  <a:pt x="137558" y="229214"/>
                </a:lnTo>
                <a:lnTo>
                  <a:pt x="149184" y="235044"/>
                </a:lnTo>
                <a:lnTo>
                  <a:pt x="156945" y="236977"/>
                </a:lnTo>
                <a:lnTo>
                  <a:pt x="168570" y="238926"/>
                </a:lnTo>
                <a:lnTo>
                  <a:pt x="178248" y="242807"/>
                </a:lnTo>
                <a:lnTo>
                  <a:pt x="189873" y="244756"/>
                </a:lnTo>
                <a:lnTo>
                  <a:pt x="199567" y="246688"/>
                </a:lnTo>
                <a:lnTo>
                  <a:pt x="211192" y="248637"/>
                </a:lnTo>
                <a:lnTo>
                  <a:pt x="230563" y="242807"/>
                </a:lnTo>
                <a:lnTo>
                  <a:pt x="244120" y="235044"/>
                </a:lnTo>
                <a:lnTo>
                  <a:pt x="255746" y="225333"/>
                </a:lnTo>
                <a:lnTo>
                  <a:pt x="267372" y="213672"/>
                </a:lnTo>
                <a:lnTo>
                  <a:pt x="273184" y="202028"/>
                </a:lnTo>
                <a:lnTo>
                  <a:pt x="280946" y="188435"/>
                </a:lnTo>
                <a:lnTo>
                  <a:pt x="284810" y="172893"/>
                </a:lnTo>
                <a:lnTo>
                  <a:pt x="286758" y="157351"/>
                </a:lnTo>
                <a:lnTo>
                  <a:pt x="286758" y="104912"/>
                </a:lnTo>
                <a:lnTo>
                  <a:pt x="284810" y="87437"/>
                </a:lnTo>
                <a:lnTo>
                  <a:pt x="280946" y="69930"/>
                </a:lnTo>
                <a:lnTo>
                  <a:pt x="277065" y="50605"/>
                </a:lnTo>
                <a:lnTo>
                  <a:pt x="273184" y="33081"/>
                </a:lnTo>
                <a:lnTo>
                  <a:pt x="269320" y="13593"/>
                </a:lnTo>
                <a:lnTo>
                  <a:pt x="267372" y="9826"/>
                </a:lnTo>
                <a:lnTo>
                  <a:pt x="265439" y="5895"/>
                </a:lnTo>
                <a:lnTo>
                  <a:pt x="261559" y="1965"/>
                </a:lnTo>
                <a:lnTo>
                  <a:pt x="257695" y="0"/>
                </a:lnTo>
                <a:lnTo>
                  <a:pt x="253814" y="0"/>
                </a:lnTo>
                <a:lnTo>
                  <a:pt x="253814" y="5895"/>
                </a:lnTo>
                <a:lnTo>
                  <a:pt x="257695" y="21454"/>
                </a:lnTo>
                <a:lnTo>
                  <a:pt x="259627" y="35047"/>
                </a:lnTo>
                <a:lnTo>
                  <a:pt x="261559" y="52406"/>
                </a:lnTo>
                <a:lnTo>
                  <a:pt x="265439" y="67965"/>
                </a:lnTo>
                <a:lnTo>
                  <a:pt x="265439" y="97149"/>
                </a:lnTo>
                <a:lnTo>
                  <a:pt x="263507" y="112691"/>
                </a:lnTo>
                <a:lnTo>
                  <a:pt x="259627" y="128216"/>
                </a:lnTo>
                <a:lnTo>
                  <a:pt x="257695" y="139877"/>
                </a:lnTo>
                <a:lnTo>
                  <a:pt x="253814" y="153470"/>
                </a:lnTo>
                <a:lnTo>
                  <a:pt x="246069" y="167063"/>
                </a:lnTo>
                <a:lnTo>
                  <a:pt x="240256" y="176774"/>
                </a:lnTo>
                <a:lnTo>
                  <a:pt x="232495" y="186486"/>
                </a:lnTo>
                <a:lnTo>
                  <a:pt x="222818" y="196198"/>
                </a:lnTo>
                <a:lnTo>
                  <a:pt x="211192" y="203960"/>
                </a:lnTo>
                <a:lnTo>
                  <a:pt x="197634" y="211740"/>
                </a:lnTo>
                <a:lnTo>
                  <a:pt x="187941" y="207858"/>
                </a:lnTo>
                <a:lnTo>
                  <a:pt x="178248" y="207858"/>
                </a:lnTo>
                <a:lnTo>
                  <a:pt x="168570" y="205909"/>
                </a:lnTo>
                <a:lnTo>
                  <a:pt x="160809" y="203960"/>
                </a:lnTo>
                <a:lnTo>
                  <a:pt x="153064" y="202028"/>
                </a:lnTo>
                <a:lnTo>
                  <a:pt x="145319" y="200079"/>
                </a:lnTo>
                <a:lnTo>
                  <a:pt x="139507" y="198147"/>
                </a:lnTo>
                <a:lnTo>
                  <a:pt x="133694" y="194249"/>
                </a:lnTo>
                <a:lnTo>
                  <a:pt x="125932" y="192316"/>
                </a:lnTo>
                <a:lnTo>
                  <a:pt x="120120" y="188435"/>
                </a:lnTo>
                <a:lnTo>
                  <a:pt x="114307" y="184554"/>
                </a:lnTo>
                <a:lnTo>
                  <a:pt x="108494" y="180656"/>
                </a:lnTo>
                <a:lnTo>
                  <a:pt x="100749" y="172893"/>
                </a:lnTo>
                <a:lnTo>
                  <a:pt x="94936" y="167063"/>
                </a:lnTo>
                <a:lnTo>
                  <a:pt x="87191" y="161233"/>
                </a:lnTo>
                <a:lnTo>
                  <a:pt x="81379" y="153470"/>
                </a:lnTo>
                <a:lnTo>
                  <a:pt x="75566" y="151537"/>
                </a:lnTo>
                <a:lnTo>
                  <a:pt x="73617" y="149588"/>
                </a:lnTo>
                <a:lnTo>
                  <a:pt x="67804" y="145707"/>
                </a:lnTo>
                <a:lnTo>
                  <a:pt x="63940" y="145707"/>
                </a:lnTo>
                <a:lnTo>
                  <a:pt x="60060" y="141826"/>
                </a:lnTo>
                <a:lnTo>
                  <a:pt x="56179" y="139877"/>
                </a:lnTo>
                <a:lnTo>
                  <a:pt x="52315" y="137928"/>
                </a:lnTo>
                <a:lnTo>
                  <a:pt x="48434" y="135995"/>
                </a:lnTo>
                <a:lnTo>
                  <a:pt x="44570" y="134046"/>
                </a:lnTo>
                <a:lnTo>
                  <a:pt x="40689" y="132114"/>
                </a:lnTo>
                <a:lnTo>
                  <a:pt x="36808" y="130165"/>
                </a:lnTo>
                <a:lnTo>
                  <a:pt x="32944" y="126284"/>
                </a:lnTo>
                <a:lnTo>
                  <a:pt x="30996" y="124335"/>
                </a:lnTo>
                <a:lnTo>
                  <a:pt x="25183" y="120453"/>
                </a:lnTo>
                <a:lnTo>
                  <a:pt x="23251" y="118521"/>
                </a:lnTo>
                <a:lnTo>
                  <a:pt x="19370" y="114623"/>
                </a:lnTo>
                <a:lnTo>
                  <a:pt x="19370" y="110742"/>
                </a:lnTo>
                <a:lnTo>
                  <a:pt x="5812" y="110742"/>
                </a:lnTo>
                <a:lnTo>
                  <a:pt x="1932" y="114623"/>
                </a:lnTo>
                <a:lnTo>
                  <a:pt x="0" y="118521"/>
                </a:lnTo>
                <a:lnTo>
                  <a:pt x="0" y="122402"/>
                </a:lnTo>
                <a:lnTo>
                  <a:pt x="3880" y="126284"/>
                </a:lnTo>
                <a:lnTo>
                  <a:pt x="5812" y="130165"/>
                </a:lnTo>
                <a:lnTo>
                  <a:pt x="9693" y="134046"/>
                </a:lnTo>
                <a:lnTo>
                  <a:pt x="11625" y="137928"/>
                </a:lnTo>
                <a:lnTo>
                  <a:pt x="17438" y="141826"/>
                </a:lnTo>
                <a:lnTo>
                  <a:pt x="19370" y="145707"/>
                </a:lnTo>
                <a:lnTo>
                  <a:pt x="23251" y="147639"/>
                </a:lnTo>
                <a:lnTo>
                  <a:pt x="25183" y="151537"/>
                </a:lnTo>
                <a:lnTo>
                  <a:pt x="29063" y="153470"/>
                </a:lnTo>
                <a:lnTo>
                  <a:pt x="32944" y="157351"/>
                </a:lnTo>
                <a:lnTo>
                  <a:pt x="36808" y="159300"/>
                </a:lnTo>
                <a:lnTo>
                  <a:pt x="38757" y="163181"/>
                </a:lnTo>
                <a:lnTo>
                  <a:pt x="44570" y="165130"/>
                </a:lnTo>
                <a:lnTo>
                  <a:pt x="46502" y="167063"/>
                </a:lnTo>
                <a:lnTo>
                  <a:pt x="52315" y="170944"/>
                </a:lnTo>
                <a:lnTo>
                  <a:pt x="56179" y="172893"/>
                </a:lnTo>
                <a:lnTo>
                  <a:pt x="60060" y="178723"/>
                </a:lnTo>
                <a:lnTo>
                  <a:pt x="69753" y="186486"/>
                </a:lnTo>
                <a:lnTo>
                  <a:pt x="77498" y="194249"/>
                </a:lnTo>
                <a:lnTo>
                  <a:pt x="87191" y="200079"/>
                </a:lnTo>
                <a:lnTo>
                  <a:pt x="94936" y="207858"/>
                </a:lnTo>
                <a:lnTo>
                  <a:pt x="102681" y="211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/>
          <p:nvPr/>
        </p:nvSpPr>
        <p:spPr>
          <a:xfrm>
            <a:off x="7609785" y="3543394"/>
            <a:ext cx="87191" cy="143676"/>
          </a:xfrm>
          <a:custGeom>
            <a:avLst/>
            <a:gdLst/>
            <a:ahLst/>
            <a:cxnLst/>
            <a:rect l="l" t="t" r="r" b="b"/>
            <a:pathLst>
              <a:path w="87191" h="143676">
                <a:moveTo>
                  <a:pt x="1932" y="141744"/>
                </a:moveTo>
                <a:lnTo>
                  <a:pt x="5812" y="143676"/>
                </a:lnTo>
                <a:lnTo>
                  <a:pt x="9693" y="143676"/>
                </a:lnTo>
                <a:lnTo>
                  <a:pt x="13557" y="141744"/>
                </a:lnTo>
                <a:lnTo>
                  <a:pt x="15506" y="139795"/>
                </a:lnTo>
                <a:lnTo>
                  <a:pt x="19370" y="132032"/>
                </a:lnTo>
                <a:lnTo>
                  <a:pt x="23251" y="128134"/>
                </a:lnTo>
                <a:lnTo>
                  <a:pt x="27131" y="122320"/>
                </a:lnTo>
                <a:lnTo>
                  <a:pt x="29063" y="116490"/>
                </a:lnTo>
                <a:lnTo>
                  <a:pt x="30996" y="110660"/>
                </a:lnTo>
                <a:lnTo>
                  <a:pt x="34876" y="106778"/>
                </a:lnTo>
                <a:lnTo>
                  <a:pt x="36808" y="100948"/>
                </a:lnTo>
                <a:lnTo>
                  <a:pt x="40689" y="97067"/>
                </a:lnTo>
                <a:lnTo>
                  <a:pt x="42621" y="91237"/>
                </a:lnTo>
                <a:lnTo>
                  <a:pt x="44570" y="85406"/>
                </a:lnTo>
                <a:lnTo>
                  <a:pt x="48434" y="81525"/>
                </a:lnTo>
                <a:lnTo>
                  <a:pt x="50382" y="75711"/>
                </a:lnTo>
                <a:lnTo>
                  <a:pt x="52315" y="69881"/>
                </a:lnTo>
                <a:lnTo>
                  <a:pt x="56195" y="64051"/>
                </a:lnTo>
                <a:lnTo>
                  <a:pt x="58127" y="58220"/>
                </a:lnTo>
                <a:lnTo>
                  <a:pt x="63940" y="52390"/>
                </a:lnTo>
                <a:lnTo>
                  <a:pt x="63940" y="48509"/>
                </a:lnTo>
                <a:lnTo>
                  <a:pt x="65872" y="44627"/>
                </a:lnTo>
                <a:lnTo>
                  <a:pt x="69753" y="40746"/>
                </a:lnTo>
                <a:lnTo>
                  <a:pt x="69753" y="36864"/>
                </a:lnTo>
                <a:lnTo>
                  <a:pt x="73634" y="34916"/>
                </a:lnTo>
                <a:lnTo>
                  <a:pt x="75566" y="31034"/>
                </a:lnTo>
                <a:lnTo>
                  <a:pt x="77498" y="29085"/>
                </a:lnTo>
                <a:lnTo>
                  <a:pt x="79446" y="25204"/>
                </a:lnTo>
                <a:lnTo>
                  <a:pt x="83311" y="23271"/>
                </a:lnTo>
                <a:lnTo>
                  <a:pt x="85259" y="19390"/>
                </a:lnTo>
                <a:lnTo>
                  <a:pt x="87191" y="15492"/>
                </a:lnTo>
                <a:lnTo>
                  <a:pt x="87191" y="11611"/>
                </a:lnTo>
                <a:lnTo>
                  <a:pt x="85259" y="7730"/>
                </a:lnTo>
                <a:lnTo>
                  <a:pt x="83311" y="3848"/>
                </a:lnTo>
                <a:lnTo>
                  <a:pt x="83311" y="1899"/>
                </a:lnTo>
                <a:lnTo>
                  <a:pt x="79446" y="0"/>
                </a:lnTo>
                <a:lnTo>
                  <a:pt x="69753" y="0"/>
                </a:lnTo>
                <a:lnTo>
                  <a:pt x="67821" y="3848"/>
                </a:lnTo>
                <a:lnTo>
                  <a:pt x="65872" y="5781"/>
                </a:lnTo>
                <a:lnTo>
                  <a:pt x="62008" y="9678"/>
                </a:lnTo>
                <a:lnTo>
                  <a:pt x="60060" y="13560"/>
                </a:lnTo>
                <a:lnTo>
                  <a:pt x="56195" y="15492"/>
                </a:lnTo>
                <a:lnTo>
                  <a:pt x="54247" y="17441"/>
                </a:lnTo>
                <a:lnTo>
                  <a:pt x="52315" y="21323"/>
                </a:lnTo>
                <a:lnTo>
                  <a:pt x="50382" y="23271"/>
                </a:lnTo>
                <a:lnTo>
                  <a:pt x="46502" y="25204"/>
                </a:lnTo>
                <a:lnTo>
                  <a:pt x="44570" y="29085"/>
                </a:lnTo>
                <a:lnTo>
                  <a:pt x="42621" y="29085"/>
                </a:lnTo>
                <a:lnTo>
                  <a:pt x="42621" y="32983"/>
                </a:lnTo>
                <a:lnTo>
                  <a:pt x="38757" y="36864"/>
                </a:lnTo>
                <a:lnTo>
                  <a:pt x="38757" y="40746"/>
                </a:lnTo>
                <a:lnTo>
                  <a:pt x="34876" y="44627"/>
                </a:lnTo>
                <a:lnTo>
                  <a:pt x="32944" y="52390"/>
                </a:lnTo>
                <a:lnTo>
                  <a:pt x="29063" y="56288"/>
                </a:lnTo>
                <a:lnTo>
                  <a:pt x="29063" y="62102"/>
                </a:lnTo>
                <a:lnTo>
                  <a:pt x="25183" y="69881"/>
                </a:lnTo>
                <a:lnTo>
                  <a:pt x="23251" y="73762"/>
                </a:lnTo>
                <a:lnTo>
                  <a:pt x="21319" y="79592"/>
                </a:lnTo>
                <a:lnTo>
                  <a:pt x="19370" y="85406"/>
                </a:lnTo>
                <a:lnTo>
                  <a:pt x="17438" y="91237"/>
                </a:lnTo>
                <a:lnTo>
                  <a:pt x="15506" y="95118"/>
                </a:lnTo>
                <a:lnTo>
                  <a:pt x="15506" y="100948"/>
                </a:lnTo>
                <a:lnTo>
                  <a:pt x="11625" y="106778"/>
                </a:lnTo>
                <a:lnTo>
                  <a:pt x="7744" y="112609"/>
                </a:lnTo>
                <a:lnTo>
                  <a:pt x="7744" y="118423"/>
                </a:lnTo>
                <a:lnTo>
                  <a:pt x="3880" y="124253"/>
                </a:lnTo>
                <a:lnTo>
                  <a:pt x="1932" y="130083"/>
                </a:lnTo>
                <a:lnTo>
                  <a:pt x="0" y="133965"/>
                </a:lnTo>
                <a:lnTo>
                  <a:pt x="0" y="137846"/>
                </a:lnTo>
                <a:lnTo>
                  <a:pt x="1932" y="1417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2" name="object 42"/>
          <p:cNvSpPr/>
          <p:nvPr/>
        </p:nvSpPr>
        <p:spPr>
          <a:xfrm>
            <a:off x="7677607" y="3234521"/>
            <a:ext cx="168554" cy="330196"/>
          </a:xfrm>
          <a:custGeom>
            <a:avLst/>
            <a:gdLst/>
            <a:ahLst/>
            <a:cxnLst/>
            <a:rect l="l" t="t" r="r" b="b"/>
            <a:pathLst>
              <a:path w="168554" h="330196">
                <a:moveTo>
                  <a:pt x="7744" y="246639"/>
                </a:moveTo>
                <a:lnTo>
                  <a:pt x="5812" y="254500"/>
                </a:lnTo>
                <a:lnTo>
                  <a:pt x="5812" y="262198"/>
                </a:lnTo>
                <a:lnTo>
                  <a:pt x="3864" y="273825"/>
                </a:lnTo>
                <a:lnTo>
                  <a:pt x="1932" y="281686"/>
                </a:lnTo>
                <a:lnTo>
                  <a:pt x="1932" y="312721"/>
                </a:lnTo>
                <a:lnTo>
                  <a:pt x="0" y="324365"/>
                </a:lnTo>
                <a:lnTo>
                  <a:pt x="1932" y="328263"/>
                </a:lnTo>
                <a:lnTo>
                  <a:pt x="1932" y="330196"/>
                </a:lnTo>
                <a:lnTo>
                  <a:pt x="5812" y="330196"/>
                </a:lnTo>
                <a:lnTo>
                  <a:pt x="9677" y="328263"/>
                </a:lnTo>
                <a:lnTo>
                  <a:pt x="11625" y="324365"/>
                </a:lnTo>
                <a:lnTo>
                  <a:pt x="13557" y="312721"/>
                </a:lnTo>
                <a:lnTo>
                  <a:pt x="15489" y="302977"/>
                </a:lnTo>
                <a:lnTo>
                  <a:pt x="15489" y="293314"/>
                </a:lnTo>
                <a:lnTo>
                  <a:pt x="17438" y="283652"/>
                </a:lnTo>
                <a:lnTo>
                  <a:pt x="19370" y="275791"/>
                </a:lnTo>
                <a:lnTo>
                  <a:pt x="23251" y="268093"/>
                </a:lnTo>
                <a:lnTo>
                  <a:pt x="25183" y="258267"/>
                </a:lnTo>
                <a:lnTo>
                  <a:pt x="27115" y="250570"/>
                </a:lnTo>
                <a:lnTo>
                  <a:pt x="29063" y="240907"/>
                </a:lnTo>
                <a:lnTo>
                  <a:pt x="32928" y="233046"/>
                </a:lnTo>
                <a:lnTo>
                  <a:pt x="36808" y="225349"/>
                </a:lnTo>
                <a:lnTo>
                  <a:pt x="38741" y="215687"/>
                </a:lnTo>
                <a:lnTo>
                  <a:pt x="40673" y="205860"/>
                </a:lnTo>
                <a:lnTo>
                  <a:pt x="44553" y="198163"/>
                </a:lnTo>
                <a:lnTo>
                  <a:pt x="46485" y="186535"/>
                </a:lnTo>
                <a:lnTo>
                  <a:pt x="50366" y="178674"/>
                </a:lnTo>
                <a:lnTo>
                  <a:pt x="73617" y="120372"/>
                </a:lnTo>
                <a:lnTo>
                  <a:pt x="77498" y="110709"/>
                </a:lnTo>
                <a:lnTo>
                  <a:pt x="83311" y="103012"/>
                </a:lnTo>
                <a:lnTo>
                  <a:pt x="89124" y="95151"/>
                </a:lnTo>
                <a:lnTo>
                  <a:pt x="92988" y="89419"/>
                </a:lnTo>
                <a:lnTo>
                  <a:pt x="98801" y="81558"/>
                </a:lnTo>
                <a:lnTo>
                  <a:pt x="102681" y="73860"/>
                </a:lnTo>
                <a:lnTo>
                  <a:pt x="106562" y="67965"/>
                </a:lnTo>
                <a:lnTo>
                  <a:pt x="112375" y="62233"/>
                </a:lnTo>
                <a:lnTo>
                  <a:pt x="118187" y="56337"/>
                </a:lnTo>
                <a:lnTo>
                  <a:pt x="124000" y="50605"/>
                </a:lnTo>
                <a:lnTo>
                  <a:pt x="129813" y="44709"/>
                </a:lnTo>
                <a:lnTo>
                  <a:pt x="135626" y="38813"/>
                </a:lnTo>
                <a:lnTo>
                  <a:pt x="141439" y="33081"/>
                </a:lnTo>
                <a:lnTo>
                  <a:pt x="149184" y="27186"/>
                </a:lnTo>
                <a:lnTo>
                  <a:pt x="156929" y="19488"/>
                </a:lnTo>
                <a:lnTo>
                  <a:pt x="166622" y="15558"/>
                </a:lnTo>
                <a:lnTo>
                  <a:pt x="168554" y="11627"/>
                </a:lnTo>
                <a:lnTo>
                  <a:pt x="168554" y="5895"/>
                </a:lnTo>
                <a:lnTo>
                  <a:pt x="166622" y="1965"/>
                </a:lnTo>
                <a:lnTo>
                  <a:pt x="162741" y="0"/>
                </a:lnTo>
                <a:lnTo>
                  <a:pt x="160809" y="0"/>
                </a:lnTo>
                <a:lnTo>
                  <a:pt x="156929" y="3930"/>
                </a:lnTo>
                <a:lnTo>
                  <a:pt x="147251" y="7861"/>
                </a:lnTo>
                <a:lnTo>
                  <a:pt x="139490" y="13593"/>
                </a:lnTo>
                <a:lnTo>
                  <a:pt x="131745" y="19488"/>
                </a:lnTo>
                <a:lnTo>
                  <a:pt x="124000" y="27186"/>
                </a:lnTo>
                <a:lnTo>
                  <a:pt x="114307" y="31116"/>
                </a:lnTo>
                <a:lnTo>
                  <a:pt x="108494" y="37012"/>
                </a:lnTo>
                <a:lnTo>
                  <a:pt x="100749" y="42744"/>
                </a:lnTo>
                <a:lnTo>
                  <a:pt x="94936" y="48640"/>
                </a:lnTo>
                <a:lnTo>
                  <a:pt x="87175" y="54372"/>
                </a:lnTo>
                <a:lnTo>
                  <a:pt x="81362" y="60267"/>
                </a:lnTo>
                <a:lnTo>
                  <a:pt x="75549" y="67965"/>
                </a:lnTo>
                <a:lnTo>
                  <a:pt x="69737" y="73860"/>
                </a:lnTo>
                <a:lnTo>
                  <a:pt x="63924" y="81558"/>
                </a:lnTo>
                <a:lnTo>
                  <a:pt x="58111" y="89419"/>
                </a:lnTo>
                <a:lnTo>
                  <a:pt x="52298" y="97116"/>
                </a:lnTo>
                <a:lnTo>
                  <a:pt x="46485" y="106778"/>
                </a:lnTo>
                <a:lnTo>
                  <a:pt x="23251" y="167046"/>
                </a:lnTo>
                <a:lnTo>
                  <a:pt x="19370" y="178674"/>
                </a:lnTo>
                <a:lnTo>
                  <a:pt x="15489" y="188500"/>
                </a:lnTo>
                <a:lnTo>
                  <a:pt x="15489" y="198163"/>
                </a:lnTo>
                <a:lnTo>
                  <a:pt x="13557" y="207825"/>
                </a:lnTo>
                <a:lnTo>
                  <a:pt x="11625" y="217488"/>
                </a:lnTo>
                <a:lnTo>
                  <a:pt x="9677" y="227314"/>
                </a:lnTo>
                <a:lnTo>
                  <a:pt x="9677" y="235012"/>
                </a:lnTo>
                <a:lnTo>
                  <a:pt x="7744" y="2466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/>
          <p:nvPr/>
        </p:nvSpPr>
        <p:spPr>
          <a:xfrm>
            <a:off x="7696977" y="3263672"/>
            <a:ext cx="21302" cy="205860"/>
          </a:xfrm>
          <a:custGeom>
            <a:avLst/>
            <a:gdLst/>
            <a:ahLst/>
            <a:cxnLst/>
            <a:rect l="l" t="t" r="r" b="b"/>
            <a:pathLst>
              <a:path w="21302" h="205860">
                <a:moveTo>
                  <a:pt x="5812" y="190302"/>
                </a:moveTo>
                <a:lnTo>
                  <a:pt x="5812" y="194232"/>
                </a:lnTo>
                <a:lnTo>
                  <a:pt x="7744" y="198163"/>
                </a:lnTo>
                <a:lnTo>
                  <a:pt x="7744" y="203895"/>
                </a:lnTo>
                <a:lnTo>
                  <a:pt x="11625" y="205860"/>
                </a:lnTo>
                <a:lnTo>
                  <a:pt x="13557" y="205860"/>
                </a:lnTo>
                <a:lnTo>
                  <a:pt x="17438" y="203895"/>
                </a:lnTo>
                <a:lnTo>
                  <a:pt x="19370" y="203895"/>
                </a:lnTo>
                <a:lnTo>
                  <a:pt x="19370" y="198163"/>
                </a:lnTo>
                <a:lnTo>
                  <a:pt x="17438" y="194232"/>
                </a:lnTo>
                <a:lnTo>
                  <a:pt x="17438" y="48640"/>
                </a:lnTo>
                <a:lnTo>
                  <a:pt x="19370" y="44709"/>
                </a:lnTo>
                <a:lnTo>
                  <a:pt x="19370" y="29151"/>
                </a:lnTo>
                <a:lnTo>
                  <a:pt x="21302" y="25220"/>
                </a:lnTo>
                <a:lnTo>
                  <a:pt x="21302" y="7861"/>
                </a:lnTo>
                <a:lnTo>
                  <a:pt x="19370" y="3930"/>
                </a:lnTo>
                <a:lnTo>
                  <a:pt x="17438" y="0"/>
                </a:lnTo>
                <a:lnTo>
                  <a:pt x="9693" y="0"/>
                </a:lnTo>
                <a:lnTo>
                  <a:pt x="7744" y="3930"/>
                </a:lnTo>
                <a:lnTo>
                  <a:pt x="5812" y="7861"/>
                </a:lnTo>
                <a:lnTo>
                  <a:pt x="5812" y="21454"/>
                </a:lnTo>
                <a:lnTo>
                  <a:pt x="3880" y="25220"/>
                </a:lnTo>
                <a:lnTo>
                  <a:pt x="3880" y="40779"/>
                </a:lnTo>
                <a:lnTo>
                  <a:pt x="1932" y="44709"/>
                </a:lnTo>
                <a:lnTo>
                  <a:pt x="1932" y="52406"/>
                </a:lnTo>
                <a:lnTo>
                  <a:pt x="0" y="56337"/>
                </a:lnTo>
                <a:lnTo>
                  <a:pt x="0" y="167046"/>
                </a:lnTo>
                <a:lnTo>
                  <a:pt x="1932" y="170977"/>
                </a:lnTo>
                <a:lnTo>
                  <a:pt x="1932" y="174744"/>
                </a:lnTo>
                <a:lnTo>
                  <a:pt x="3880" y="178674"/>
                </a:lnTo>
                <a:lnTo>
                  <a:pt x="3880" y="186535"/>
                </a:lnTo>
                <a:lnTo>
                  <a:pt x="5812" y="1903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/>
          <p:nvPr/>
        </p:nvSpPr>
        <p:spPr>
          <a:xfrm>
            <a:off x="7501291" y="3473463"/>
            <a:ext cx="162741" cy="143693"/>
          </a:xfrm>
          <a:custGeom>
            <a:avLst/>
            <a:gdLst/>
            <a:ahLst/>
            <a:cxnLst/>
            <a:rect l="l" t="t" r="r" b="b"/>
            <a:pathLst>
              <a:path w="162741" h="143693">
                <a:moveTo>
                  <a:pt x="145303" y="71830"/>
                </a:moveTo>
                <a:lnTo>
                  <a:pt x="145303" y="77660"/>
                </a:lnTo>
                <a:lnTo>
                  <a:pt x="147251" y="81541"/>
                </a:lnTo>
                <a:lnTo>
                  <a:pt x="151116" y="83490"/>
                </a:lnTo>
                <a:lnTo>
                  <a:pt x="156929" y="83490"/>
                </a:lnTo>
                <a:lnTo>
                  <a:pt x="160809" y="79609"/>
                </a:lnTo>
                <a:lnTo>
                  <a:pt x="162741" y="77660"/>
                </a:lnTo>
                <a:lnTo>
                  <a:pt x="162741" y="9662"/>
                </a:lnTo>
                <a:lnTo>
                  <a:pt x="158877" y="5732"/>
                </a:lnTo>
                <a:lnTo>
                  <a:pt x="156929" y="3930"/>
                </a:lnTo>
                <a:lnTo>
                  <a:pt x="143371" y="1965"/>
                </a:lnTo>
                <a:lnTo>
                  <a:pt x="129813" y="0"/>
                </a:lnTo>
                <a:lnTo>
                  <a:pt x="118187" y="0"/>
                </a:lnTo>
                <a:lnTo>
                  <a:pt x="106562" y="1965"/>
                </a:lnTo>
                <a:lnTo>
                  <a:pt x="96868" y="5732"/>
                </a:lnTo>
                <a:lnTo>
                  <a:pt x="85243" y="11627"/>
                </a:lnTo>
                <a:lnTo>
                  <a:pt x="75549" y="17523"/>
                </a:lnTo>
                <a:lnTo>
                  <a:pt x="65872" y="27186"/>
                </a:lnTo>
                <a:lnTo>
                  <a:pt x="56179" y="36848"/>
                </a:lnTo>
                <a:lnTo>
                  <a:pt x="48434" y="46511"/>
                </a:lnTo>
                <a:lnTo>
                  <a:pt x="40689" y="56337"/>
                </a:lnTo>
                <a:lnTo>
                  <a:pt x="30996" y="67965"/>
                </a:lnTo>
                <a:lnTo>
                  <a:pt x="23251" y="79609"/>
                </a:lnTo>
                <a:lnTo>
                  <a:pt x="15489" y="91253"/>
                </a:lnTo>
                <a:lnTo>
                  <a:pt x="7744" y="104846"/>
                </a:lnTo>
                <a:lnTo>
                  <a:pt x="1932" y="118439"/>
                </a:lnTo>
                <a:lnTo>
                  <a:pt x="0" y="122320"/>
                </a:lnTo>
                <a:lnTo>
                  <a:pt x="0" y="130100"/>
                </a:lnTo>
                <a:lnTo>
                  <a:pt x="3864" y="132032"/>
                </a:lnTo>
                <a:lnTo>
                  <a:pt x="7744" y="133981"/>
                </a:lnTo>
                <a:lnTo>
                  <a:pt x="11625" y="133981"/>
                </a:lnTo>
                <a:lnTo>
                  <a:pt x="13557" y="135930"/>
                </a:lnTo>
                <a:lnTo>
                  <a:pt x="17438" y="137862"/>
                </a:lnTo>
                <a:lnTo>
                  <a:pt x="21302" y="139811"/>
                </a:lnTo>
                <a:lnTo>
                  <a:pt x="29063" y="139811"/>
                </a:lnTo>
                <a:lnTo>
                  <a:pt x="32928" y="141744"/>
                </a:lnTo>
                <a:lnTo>
                  <a:pt x="36808" y="141744"/>
                </a:lnTo>
                <a:lnTo>
                  <a:pt x="40689" y="143693"/>
                </a:lnTo>
                <a:lnTo>
                  <a:pt x="52298" y="143693"/>
                </a:lnTo>
                <a:lnTo>
                  <a:pt x="54247" y="141744"/>
                </a:lnTo>
                <a:lnTo>
                  <a:pt x="61992" y="141744"/>
                </a:lnTo>
                <a:lnTo>
                  <a:pt x="65872" y="139811"/>
                </a:lnTo>
                <a:lnTo>
                  <a:pt x="71685" y="139811"/>
                </a:lnTo>
                <a:lnTo>
                  <a:pt x="75549" y="141744"/>
                </a:lnTo>
                <a:lnTo>
                  <a:pt x="79430" y="143693"/>
                </a:lnTo>
                <a:lnTo>
                  <a:pt x="83311" y="143693"/>
                </a:lnTo>
                <a:lnTo>
                  <a:pt x="85243" y="141744"/>
                </a:lnTo>
                <a:lnTo>
                  <a:pt x="89124" y="139811"/>
                </a:lnTo>
                <a:lnTo>
                  <a:pt x="89124" y="128151"/>
                </a:lnTo>
                <a:lnTo>
                  <a:pt x="85243" y="126218"/>
                </a:lnTo>
                <a:lnTo>
                  <a:pt x="81362" y="126218"/>
                </a:lnTo>
                <a:lnTo>
                  <a:pt x="77498" y="124269"/>
                </a:lnTo>
                <a:lnTo>
                  <a:pt x="75549" y="124269"/>
                </a:lnTo>
                <a:lnTo>
                  <a:pt x="71685" y="122320"/>
                </a:lnTo>
                <a:lnTo>
                  <a:pt x="67804" y="122320"/>
                </a:lnTo>
                <a:lnTo>
                  <a:pt x="65872" y="120388"/>
                </a:lnTo>
                <a:lnTo>
                  <a:pt x="61992" y="120388"/>
                </a:lnTo>
                <a:lnTo>
                  <a:pt x="58111" y="118439"/>
                </a:lnTo>
                <a:lnTo>
                  <a:pt x="32928" y="118439"/>
                </a:lnTo>
                <a:lnTo>
                  <a:pt x="30996" y="116507"/>
                </a:lnTo>
                <a:lnTo>
                  <a:pt x="27115" y="116507"/>
                </a:lnTo>
                <a:lnTo>
                  <a:pt x="34876" y="106795"/>
                </a:lnTo>
                <a:lnTo>
                  <a:pt x="40689" y="97083"/>
                </a:lnTo>
                <a:lnTo>
                  <a:pt x="46502" y="87372"/>
                </a:lnTo>
                <a:lnTo>
                  <a:pt x="52298" y="77660"/>
                </a:lnTo>
                <a:lnTo>
                  <a:pt x="58111" y="69930"/>
                </a:lnTo>
                <a:lnTo>
                  <a:pt x="63924" y="60104"/>
                </a:lnTo>
                <a:lnTo>
                  <a:pt x="69737" y="50441"/>
                </a:lnTo>
                <a:lnTo>
                  <a:pt x="77498" y="44709"/>
                </a:lnTo>
                <a:lnTo>
                  <a:pt x="83311" y="36848"/>
                </a:lnTo>
                <a:lnTo>
                  <a:pt x="91056" y="31116"/>
                </a:lnTo>
                <a:lnTo>
                  <a:pt x="98801" y="27186"/>
                </a:lnTo>
                <a:lnTo>
                  <a:pt x="108494" y="23255"/>
                </a:lnTo>
                <a:lnTo>
                  <a:pt x="116239" y="21290"/>
                </a:lnTo>
                <a:lnTo>
                  <a:pt x="124000" y="19325"/>
                </a:lnTo>
                <a:lnTo>
                  <a:pt x="133677" y="19325"/>
                </a:lnTo>
                <a:lnTo>
                  <a:pt x="143371" y="21290"/>
                </a:lnTo>
                <a:lnTo>
                  <a:pt x="143371" y="64034"/>
                </a:lnTo>
                <a:lnTo>
                  <a:pt x="145303" y="69930"/>
                </a:lnTo>
                <a:lnTo>
                  <a:pt x="145303" y="718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5" name="object 45"/>
          <p:cNvSpPr/>
          <p:nvPr/>
        </p:nvSpPr>
        <p:spPr>
          <a:xfrm>
            <a:off x="7563283" y="3380277"/>
            <a:ext cx="54247" cy="116441"/>
          </a:xfrm>
          <a:custGeom>
            <a:avLst/>
            <a:gdLst/>
            <a:ahLst/>
            <a:cxnLst/>
            <a:rect l="l" t="t" r="r" b="b"/>
            <a:pathLst>
              <a:path w="54247" h="116441">
                <a:moveTo>
                  <a:pt x="11625" y="75662"/>
                </a:moveTo>
                <a:lnTo>
                  <a:pt x="9693" y="81558"/>
                </a:lnTo>
                <a:lnTo>
                  <a:pt x="7744" y="89255"/>
                </a:lnTo>
                <a:lnTo>
                  <a:pt x="5812" y="95151"/>
                </a:lnTo>
                <a:lnTo>
                  <a:pt x="3880" y="102848"/>
                </a:lnTo>
                <a:lnTo>
                  <a:pt x="0" y="108744"/>
                </a:lnTo>
                <a:lnTo>
                  <a:pt x="0" y="116441"/>
                </a:lnTo>
                <a:lnTo>
                  <a:pt x="3880" y="116441"/>
                </a:lnTo>
                <a:lnTo>
                  <a:pt x="7744" y="114476"/>
                </a:lnTo>
                <a:lnTo>
                  <a:pt x="11625" y="114476"/>
                </a:lnTo>
                <a:lnTo>
                  <a:pt x="15506" y="110709"/>
                </a:lnTo>
                <a:lnTo>
                  <a:pt x="19370" y="108744"/>
                </a:lnTo>
                <a:lnTo>
                  <a:pt x="19370" y="106778"/>
                </a:lnTo>
                <a:lnTo>
                  <a:pt x="23251" y="100883"/>
                </a:lnTo>
                <a:lnTo>
                  <a:pt x="27131" y="93185"/>
                </a:lnTo>
                <a:lnTo>
                  <a:pt x="27131" y="87290"/>
                </a:lnTo>
                <a:lnTo>
                  <a:pt x="30996" y="81558"/>
                </a:lnTo>
                <a:lnTo>
                  <a:pt x="32944" y="75662"/>
                </a:lnTo>
                <a:lnTo>
                  <a:pt x="34876" y="69930"/>
                </a:lnTo>
                <a:lnTo>
                  <a:pt x="36808" y="65999"/>
                </a:lnTo>
                <a:lnTo>
                  <a:pt x="38757" y="60104"/>
                </a:lnTo>
                <a:lnTo>
                  <a:pt x="40689" y="54372"/>
                </a:lnTo>
                <a:lnTo>
                  <a:pt x="42621" y="50441"/>
                </a:lnTo>
                <a:lnTo>
                  <a:pt x="44570" y="44545"/>
                </a:lnTo>
                <a:lnTo>
                  <a:pt x="46502" y="38813"/>
                </a:lnTo>
                <a:lnTo>
                  <a:pt x="48434" y="32918"/>
                </a:lnTo>
                <a:lnTo>
                  <a:pt x="50382" y="27186"/>
                </a:lnTo>
                <a:lnTo>
                  <a:pt x="54247" y="19325"/>
                </a:lnTo>
                <a:lnTo>
                  <a:pt x="54247" y="5732"/>
                </a:lnTo>
                <a:lnTo>
                  <a:pt x="50382" y="1801"/>
                </a:lnTo>
                <a:lnTo>
                  <a:pt x="48434" y="0"/>
                </a:lnTo>
                <a:lnTo>
                  <a:pt x="40689" y="0"/>
                </a:lnTo>
                <a:lnTo>
                  <a:pt x="36808" y="1801"/>
                </a:lnTo>
                <a:lnTo>
                  <a:pt x="32944" y="5732"/>
                </a:lnTo>
                <a:lnTo>
                  <a:pt x="30996" y="7697"/>
                </a:lnTo>
                <a:lnTo>
                  <a:pt x="27131" y="13593"/>
                </a:lnTo>
                <a:lnTo>
                  <a:pt x="25183" y="21290"/>
                </a:lnTo>
                <a:lnTo>
                  <a:pt x="21319" y="29151"/>
                </a:lnTo>
                <a:lnTo>
                  <a:pt x="19370" y="36848"/>
                </a:lnTo>
                <a:lnTo>
                  <a:pt x="17438" y="42744"/>
                </a:lnTo>
                <a:lnTo>
                  <a:pt x="15506" y="50441"/>
                </a:lnTo>
                <a:lnTo>
                  <a:pt x="13557" y="56337"/>
                </a:lnTo>
                <a:lnTo>
                  <a:pt x="13557" y="62069"/>
                </a:lnTo>
                <a:lnTo>
                  <a:pt x="11625" y="69930"/>
                </a:lnTo>
                <a:lnTo>
                  <a:pt x="11625" y="756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7367595" y="3533567"/>
            <a:ext cx="217007" cy="262263"/>
          </a:xfrm>
          <a:custGeom>
            <a:avLst/>
            <a:gdLst/>
            <a:ahLst/>
            <a:cxnLst/>
            <a:rect l="l" t="t" r="r" b="b"/>
            <a:pathLst>
              <a:path w="217007" h="262263">
                <a:moveTo>
                  <a:pt x="182130" y="182637"/>
                </a:moveTo>
                <a:lnTo>
                  <a:pt x="180198" y="176807"/>
                </a:lnTo>
                <a:lnTo>
                  <a:pt x="178249" y="174875"/>
                </a:lnTo>
                <a:lnTo>
                  <a:pt x="174385" y="169044"/>
                </a:lnTo>
                <a:lnTo>
                  <a:pt x="174385" y="165163"/>
                </a:lnTo>
                <a:lnTo>
                  <a:pt x="170504" y="161265"/>
                </a:lnTo>
                <a:lnTo>
                  <a:pt x="168572" y="157384"/>
                </a:lnTo>
                <a:lnTo>
                  <a:pt x="168572" y="153502"/>
                </a:lnTo>
                <a:lnTo>
                  <a:pt x="164691" y="147672"/>
                </a:lnTo>
                <a:lnTo>
                  <a:pt x="162759" y="143791"/>
                </a:lnTo>
                <a:lnTo>
                  <a:pt x="160811" y="139909"/>
                </a:lnTo>
                <a:lnTo>
                  <a:pt x="153066" y="130198"/>
                </a:lnTo>
                <a:lnTo>
                  <a:pt x="149185" y="120486"/>
                </a:lnTo>
                <a:lnTo>
                  <a:pt x="145321" y="108842"/>
                </a:lnTo>
                <a:lnTo>
                  <a:pt x="139508" y="101063"/>
                </a:lnTo>
                <a:lnTo>
                  <a:pt x="137560" y="89419"/>
                </a:lnTo>
                <a:lnTo>
                  <a:pt x="133695" y="79707"/>
                </a:lnTo>
                <a:lnTo>
                  <a:pt x="131747" y="69995"/>
                </a:lnTo>
                <a:lnTo>
                  <a:pt x="127883" y="58335"/>
                </a:lnTo>
                <a:lnTo>
                  <a:pt x="124002" y="50572"/>
                </a:lnTo>
                <a:lnTo>
                  <a:pt x="120121" y="40860"/>
                </a:lnTo>
                <a:lnTo>
                  <a:pt x="114308" y="33098"/>
                </a:lnTo>
                <a:lnTo>
                  <a:pt x="110438" y="25319"/>
                </a:lnTo>
                <a:lnTo>
                  <a:pt x="104626" y="17556"/>
                </a:lnTo>
                <a:lnTo>
                  <a:pt x="96875" y="11726"/>
                </a:lnTo>
                <a:lnTo>
                  <a:pt x="87188" y="5895"/>
                </a:lnTo>
                <a:lnTo>
                  <a:pt x="77500" y="3930"/>
                </a:lnTo>
                <a:lnTo>
                  <a:pt x="71688" y="0"/>
                </a:lnTo>
                <a:lnTo>
                  <a:pt x="58124" y="0"/>
                </a:lnTo>
                <a:lnTo>
                  <a:pt x="54250" y="1965"/>
                </a:lnTo>
                <a:lnTo>
                  <a:pt x="50374" y="3930"/>
                </a:lnTo>
                <a:lnTo>
                  <a:pt x="44562" y="3930"/>
                </a:lnTo>
                <a:lnTo>
                  <a:pt x="42624" y="5895"/>
                </a:lnTo>
                <a:lnTo>
                  <a:pt x="36812" y="9826"/>
                </a:lnTo>
                <a:lnTo>
                  <a:pt x="32938" y="11726"/>
                </a:lnTo>
                <a:lnTo>
                  <a:pt x="29062" y="13674"/>
                </a:lnTo>
                <a:lnTo>
                  <a:pt x="23249" y="17556"/>
                </a:lnTo>
                <a:lnTo>
                  <a:pt x="19375" y="19505"/>
                </a:lnTo>
                <a:lnTo>
                  <a:pt x="15499" y="23386"/>
                </a:lnTo>
                <a:lnTo>
                  <a:pt x="9686" y="25319"/>
                </a:lnTo>
                <a:lnTo>
                  <a:pt x="5812" y="27267"/>
                </a:lnTo>
                <a:lnTo>
                  <a:pt x="1937" y="31149"/>
                </a:lnTo>
                <a:lnTo>
                  <a:pt x="1937" y="35030"/>
                </a:lnTo>
                <a:lnTo>
                  <a:pt x="0" y="38912"/>
                </a:lnTo>
                <a:lnTo>
                  <a:pt x="1937" y="38912"/>
                </a:lnTo>
                <a:lnTo>
                  <a:pt x="1937" y="42809"/>
                </a:lnTo>
                <a:lnTo>
                  <a:pt x="5812" y="46691"/>
                </a:lnTo>
                <a:lnTo>
                  <a:pt x="9686" y="48623"/>
                </a:lnTo>
                <a:lnTo>
                  <a:pt x="13562" y="46691"/>
                </a:lnTo>
                <a:lnTo>
                  <a:pt x="15499" y="46691"/>
                </a:lnTo>
                <a:lnTo>
                  <a:pt x="19375" y="44742"/>
                </a:lnTo>
                <a:lnTo>
                  <a:pt x="23249" y="42809"/>
                </a:lnTo>
                <a:lnTo>
                  <a:pt x="25186" y="38912"/>
                </a:lnTo>
                <a:lnTo>
                  <a:pt x="29062" y="38912"/>
                </a:lnTo>
                <a:lnTo>
                  <a:pt x="32938" y="35030"/>
                </a:lnTo>
                <a:lnTo>
                  <a:pt x="36812" y="31149"/>
                </a:lnTo>
                <a:lnTo>
                  <a:pt x="38750" y="31149"/>
                </a:lnTo>
                <a:lnTo>
                  <a:pt x="42624" y="27267"/>
                </a:lnTo>
                <a:lnTo>
                  <a:pt x="44562" y="25319"/>
                </a:lnTo>
                <a:lnTo>
                  <a:pt x="50374" y="23386"/>
                </a:lnTo>
                <a:lnTo>
                  <a:pt x="52313" y="23386"/>
                </a:lnTo>
                <a:lnTo>
                  <a:pt x="56187" y="21437"/>
                </a:lnTo>
                <a:lnTo>
                  <a:pt x="58124" y="19505"/>
                </a:lnTo>
                <a:lnTo>
                  <a:pt x="63937" y="19505"/>
                </a:lnTo>
                <a:lnTo>
                  <a:pt x="65876" y="21437"/>
                </a:lnTo>
                <a:lnTo>
                  <a:pt x="71688" y="23386"/>
                </a:lnTo>
                <a:lnTo>
                  <a:pt x="79438" y="25319"/>
                </a:lnTo>
                <a:lnTo>
                  <a:pt x="87188" y="31149"/>
                </a:lnTo>
                <a:lnTo>
                  <a:pt x="93001" y="36979"/>
                </a:lnTo>
                <a:lnTo>
                  <a:pt x="98814" y="44742"/>
                </a:lnTo>
                <a:lnTo>
                  <a:pt x="102688" y="52521"/>
                </a:lnTo>
                <a:lnTo>
                  <a:pt x="106564" y="58335"/>
                </a:lnTo>
                <a:lnTo>
                  <a:pt x="108501" y="66114"/>
                </a:lnTo>
                <a:lnTo>
                  <a:pt x="112376" y="77758"/>
                </a:lnTo>
                <a:lnTo>
                  <a:pt x="114308" y="85537"/>
                </a:lnTo>
                <a:lnTo>
                  <a:pt x="116257" y="95233"/>
                </a:lnTo>
                <a:lnTo>
                  <a:pt x="118189" y="104944"/>
                </a:lnTo>
                <a:lnTo>
                  <a:pt x="120121" y="114656"/>
                </a:lnTo>
                <a:lnTo>
                  <a:pt x="124002" y="124368"/>
                </a:lnTo>
                <a:lnTo>
                  <a:pt x="127883" y="134079"/>
                </a:lnTo>
                <a:lnTo>
                  <a:pt x="133695" y="143791"/>
                </a:lnTo>
                <a:lnTo>
                  <a:pt x="137560" y="153502"/>
                </a:lnTo>
                <a:lnTo>
                  <a:pt x="139508" y="157384"/>
                </a:lnTo>
                <a:lnTo>
                  <a:pt x="141440" y="163214"/>
                </a:lnTo>
                <a:lnTo>
                  <a:pt x="143372" y="167096"/>
                </a:lnTo>
                <a:lnTo>
                  <a:pt x="147253" y="170977"/>
                </a:lnTo>
                <a:lnTo>
                  <a:pt x="147253" y="176807"/>
                </a:lnTo>
                <a:lnTo>
                  <a:pt x="151134" y="178756"/>
                </a:lnTo>
                <a:lnTo>
                  <a:pt x="153066" y="182637"/>
                </a:lnTo>
                <a:lnTo>
                  <a:pt x="153066" y="188468"/>
                </a:lnTo>
                <a:lnTo>
                  <a:pt x="156947" y="190400"/>
                </a:lnTo>
                <a:lnTo>
                  <a:pt x="158879" y="196230"/>
                </a:lnTo>
                <a:lnTo>
                  <a:pt x="160811" y="198179"/>
                </a:lnTo>
                <a:lnTo>
                  <a:pt x="164691" y="203993"/>
                </a:lnTo>
                <a:lnTo>
                  <a:pt x="166624" y="205942"/>
                </a:lnTo>
                <a:lnTo>
                  <a:pt x="168572" y="209824"/>
                </a:lnTo>
                <a:lnTo>
                  <a:pt x="172436" y="215654"/>
                </a:lnTo>
                <a:lnTo>
                  <a:pt x="174385" y="221484"/>
                </a:lnTo>
                <a:lnTo>
                  <a:pt x="178249" y="225365"/>
                </a:lnTo>
                <a:lnTo>
                  <a:pt x="182130" y="229247"/>
                </a:lnTo>
                <a:lnTo>
                  <a:pt x="184062" y="233128"/>
                </a:lnTo>
                <a:lnTo>
                  <a:pt x="185994" y="235077"/>
                </a:lnTo>
                <a:lnTo>
                  <a:pt x="187943" y="238958"/>
                </a:lnTo>
                <a:lnTo>
                  <a:pt x="189875" y="240907"/>
                </a:lnTo>
                <a:lnTo>
                  <a:pt x="191807" y="244789"/>
                </a:lnTo>
                <a:lnTo>
                  <a:pt x="193755" y="244789"/>
                </a:lnTo>
                <a:lnTo>
                  <a:pt x="195688" y="248670"/>
                </a:lnTo>
                <a:lnTo>
                  <a:pt x="197620" y="252551"/>
                </a:lnTo>
                <a:lnTo>
                  <a:pt x="199568" y="256433"/>
                </a:lnTo>
                <a:lnTo>
                  <a:pt x="201500" y="260314"/>
                </a:lnTo>
                <a:lnTo>
                  <a:pt x="205381" y="262263"/>
                </a:lnTo>
                <a:lnTo>
                  <a:pt x="209245" y="262263"/>
                </a:lnTo>
                <a:lnTo>
                  <a:pt x="213126" y="258382"/>
                </a:lnTo>
                <a:lnTo>
                  <a:pt x="217007" y="256433"/>
                </a:lnTo>
                <a:lnTo>
                  <a:pt x="217007" y="250603"/>
                </a:lnTo>
                <a:lnTo>
                  <a:pt x="215058" y="246721"/>
                </a:lnTo>
                <a:lnTo>
                  <a:pt x="215058" y="244789"/>
                </a:lnTo>
                <a:lnTo>
                  <a:pt x="213126" y="240907"/>
                </a:lnTo>
                <a:lnTo>
                  <a:pt x="211194" y="237010"/>
                </a:lnTo>
                <a:lnTo>
                  <a:pt x="209245" y="233128"/>
                </a:lnTo>
                <a:lnTo>
                  <a:pt x="209245" y="229247"/>
                </a:lnTo>
                <a:lnTo>
                  <a:pt x="207313" y="225365"/>
                </a:lnTo>
                <a:lnTo>
                  <a:pt x="205381" y="225365"/>
                </a:lnTo>
                <a:lnTo>
                  <a:pt x="205381" y="221484"/>
                </a:lnTo>
                <a:lnTo>
                  <a:pt x="203433" y="217586"/>
                </a:lnTo>
                <a:lnTo>
                  <a:pt x="201500" y="217586"/>
                </a:lnTo>
                <a:lnTo>
                  <a:pt x="201500" y="213705"/>
                </a:lnTo>
                <a:lnTo>
                  <a:pt x="197620" y="209824"/>
                </a:lnTo>
                <a:lnTo>
                  <a:pt x="197620" y="207891"/>
                </a:lnTo>
                <a:lnTo>
                  <a:pt x="193755" y="203993"/>
                </a:lnTo>
                <a:lnTo>
                  <a:pt x="191807" y="198179"/>
                </a:lnTo>
                <a:lnTo>
                  <a:pt x="187943" y="194282"/>
                </a:lnTo>
                <a:lnTo>
                  <a:pt x="185994" y="190400"/>
                </a:lnTo>
                <a:lnTo>
                  <a:pt x="184062" y="186519"/>
                </a:lnTo>
                <a:lnTo>
                  <a:pt x="182130" y="1826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/>
          <p:nvPr/>
        </p:nvSpPr>
        <p:spPr>
          <a:xfrm>
            <a:off x="7313343" y="3514242"/>
            <a:ext cx="222824" cy="359265"/>
          </a:xfrm>
          <a:custGeom>
            <a:avLst/>
            <a:gdLst/>
            <a:ahLst/>
            <a:cxnLst/>
            <a:rect l="l" t="t" r="r" b="b"/>
            <a:pathLst>
              <a:path w="222824" h="359265">
                <a:moveTo>
                  <a:pt x="23250" y="81541"/>
                </a:moveTo>
                <a:lnTo>
                  <a:pt x="19374" y="58237"/>
                </a:lnTo>
                <a:lnTo>
                  <a:pt x="15500" y="31051"/>
                </a:lnTo>
                <a:lnTo>
                  <a:pt x="13562" y="5732"/>
                </a:lnTo>
                <a:lnTo>
                  <a:pt x="13562" y="1965"/>
                </a:lnTo>
                <a:lnTo>
                  <a:pt x="9687" y="1965"/>
                </a:lnTo>
                <a:lnTo>
                  <a:pt x="5812" y="0"/>
                </a:lnTo>
                <a:lnTo>
                  <a:pt x="1937" y="1965"/>
                </a:lnTo>
                <a:lnTo>
                  <a:pt x="0" y="5732"/>
                </a:lnTo>
                <a:lnTo>
                  <a:pt x="0" y="7697"/>
                </a:lnTo>
                <a:lnTo>
                  <a:pt x="1937" y="34932"/>
                </a:lnTo>
                <a:lnTo>
                  <a:pt x="5812" y="64067"/>
                </a:lnTo>
                <a:lnTo>
                  <a:pt x="9687" y="89320"/>
                </a:lnTo>
                <a:lnTo>
                  <a:pt x="15500" y="116507"/>
                </a:lnTo>
                <a:lnTo>
                  <a:pt x="21313" y="139811"/>
                </a:lnTo>
                <a:lnTo>
                  <a:pt x="31000" y="166997"/>
                </a:lnTo>
                <a:lnTo>
                  <a:pt x="38750" y="188369"/>
                </a:lnTo>
                <a:lnTo>
                  <a:pt x="50375" y="213607"/>
                </a:lnTo>
                <a:lnTo>
                  <a:pt x="63938" y="234979"/>
                </a:lnTo>
                <a:lnTo>
                  <a:pt x="77501" y="256335"/>
                </a:lnTo>
                <a:lnTo>
                  <a:pt x="91063" y="275758"/>
                </a:lnTo>
                <a:lnTo>
                  <a:pt x="108502" y="293232"/>
                </a:lnTo>
                <a:lnTo>
                  <a:pt x="127877" y="312656"/>
                </a:lnTo>
                <a:lnTo>
                  <a:pt x="149189" y="328198"/>
                </a:lnTo>
                <a:lnTo>
                  <a:pt x="172441" y="343739"/>
                </a:lnTo>
                <a:lnTo>
                  <a:pt x="197624" y="357332"/>
                </a:lnTo>
                <a:lnTo>
                  <a:pt x="201505" y="359265"/>
                </a:lnTo>
                <a:lnTo>
                  <a:pt x="203437" y="359265"/>
                </a:lnTo>
                <a:lnTo>
                  <a:pt x="207317" y="357332"/>
                </a:lnTo>
                <a:lnTo>
                  <a:pt x="209250" y="355384"/>
                </a:lnTo>
                <a:lnTo>
                  <a:pt x="213130" y="353451"/>
                </a:lnTo>
                <a:lnTo>
                  <a:pt x="215062" y="351502"/>
                </a:lnTo>
                <a:lnTo>
                  <a:pt x="217011" y="347621"/>
                </a:lnTo>
                <a:lnTo>
                  <a:pt x="218943" y="343739"/>
                </a:lnTo>
                <a:lnTo>
                  <a:pt x="220875" y="339858"/>
                </a:lnTo>
                <a:lnTo>
                  <a:pt x="222824" y="334028"/>
                </a:lnTo>
                <a:lnTo>
                  <a:pt x="222824" y="326249"/>
                </a:lnTo>
                <a:lnTo>
                  <a:pt x="220875" y="324316"/>
                </a:lnTo>
                <a:lnTo>
                  <a:pt x="218943" y="320435"/>
                </a:lnTo>
                <a:lnTo>
                  <a:pt x="215062" y="316553"/>
                </a:lnTo>
                <a:lnTo>
                  <a:pt x="189879" y="302944"/>
                </a:lnTo>
                <a:lnTo>
                  <a:pt x="166628" y="289351"/>
                </a:lnTo>
                <a:lnTo>
                  <a:pt x="147252" y="273825"/>
                </a:lnTo>
                <a:lnTo>
                  <a:pt x="127877" y="258283"/>
                </a:lnTo>
                <a:lnTo>
                  <a:pt x="112376" y="244690"/>
                </a:lnTo>
                <a:lnTo>
                  <a:pt x="94939" y="225267"/>
                </a:lnTo>
                <a:lnTo>
                  <a:pt x="81376" y="209725"/>
                </a:lnTo>
                <a:lnTo>
                  <a:pt x="67814" y="188369"/>
                </a:lnTo>
                <a:lnTo>
                  <a:pt x="56188" y="168946"/>
                </a:lnTo>
                <a:lnTo>
                  <a:pt x="46500" y="149523"/>
                </a:lnTo>
                <a:lnTo>
                  <a:pt x="36813" y="126218"/>
                </a:lnTo>
                <a:lnTo>
                  <a:pt x="31000" y="104862"/>
                </a:lnTo>
                <a:lnTo>
                  <a:pt x="23250" y="815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7315281" y="3434649"/>
            <a:ext cx="127877" cy="130067"/>
          </a:xfrm>
          <a:custGeom>
            <a:avLst/>
            <a:gdLst/>
            <a:ahLst/>
            <a:cxnLst/>
            <a:rect l="l" t="t" r="r" b="b"/>
            <a:pathLst>
              <a:path w="127877" h="130067">
                <a:moveTo>
                  <a:pt x="58126" y="116474"/>
                </a:moveTo>
                <a:lnTo>
                  <a:pt x="58126" y="120355"/>
                </a:lnTo>
                <a:lnTo>
                  <a:pt x="60063" y="124237"/>
                </a:lnTo>
                <a:lnTo>
                  <a:pt x="62000" y="128134"/>
                </a:lnTo>
                <a:lnTo>
                  <a:pt x="65876" y="130067"/>
                </a:lnTo>
                <a:lnTo>
                  <a:pt x="69750" y="130067"/>
                </a:lnTo>
                <a:lnTo>
                  <a:pt x="71689" y="128134"/>
                </a:lnTo>
                <a:lnTo>
                  <a:pt x="75563" y="126185"/>
                </a:lnTo>
                <a:lnTo>
                  <a:pt x="77500" y="124237"/>
                </a:lnTo>
                <a:lnTo>
                  <a:pt x="81376" y="122304"/>
                </a:lnTo>
                <a:lnTo>
                  <a:pt x="83313" y="122304"/>
                </a:lnTo>
                <a:lnTo>
                  <a:pt x="87189" y="120355"/>
                </a:lnTo>
                <a:lnTo>
                  <a:pt x="89126" y="118423"/>
                </a:lnTo>
                <a:lnTo>
                  <a:pt x="93001" y="118423"/>
                </a:lnTo>
                <a:lnTo>
                  <a:pt x="96876" y="116474"/>
                </a:lnTo>
                <a:lnTo>
                  <a:pt x="100751" y="114525"/>
                </a:lnTo>
                <a:lnTo>
                  <a:pt x="102688" y="112592"/>
                </a:lnTo>
                <a:lnTo>
                  <a:pt x="106564" y="112592"/>
                </a:lnTo>
                <a:lnTo>
                  <a:pt x="110438" y="110644"/>
                </a:lnTo>
                <a:lnTo>
                  <a:pt x="112377" y="108744"/>
                </a:lnTo>
                <a:lnTo>
                  <a:pt x="116251" y="108744"/>
                </a:lnTo>
                <a:lnTo>
                  <a:pt x="120127" y="104813"/>
                </a:lnTo>
                <a:lnTo>
                  <a:pt x="124002" y="102848"/>
                </a:lnTo>
                <a:lnTo>
                  <a:pt x="127877" y="98917"/>
                </a:lnTo>
                <a:lnTo>
                  <a:pt x="127877" y="95151"/>
                </a:lnTo>
                <a:lnTo>
                  <a:pt x="125939" y="91220"/>
                </a:lnTo>
                <a:lnTo>
                  <a:pt x="125939" y="89255"/>
                </a:lnTo>
                <a:lnTo>
                  <a:pt x="124002" y="81558"/>
                </a:lnTo>
                <a:lnTo>
                  <a:pt x="120127" y="75662"/>
                </a:lnTo>
                <a:lnTo>
                  <a:pt x="118190" y="67965"/>
                </a:lnTo>
                <a:lnTo>
                  <a:pt x="116251" y="62069"/>
                </a:lnTo>
                <a:lnTo>
                  <a:pt x="116251" y="54372"/>
                </a:lnTo>
                <a:lnTo>
                  <a:pt x="114314" y="48476"/>
                </a:lnTo>
                <a:lnTo>
                  <a:pt x="112377" y="42744"/>
                </a:lnTo>
                <a:lnTo>
                  <a:pt x="110438" y="38813"/>
                </a:lnTo>
                <a:lnTo>
                  <a:pt x="110438" y="32918"/>
                </a:lnTo>
                <a:lnTo>
                  <a:pt x="108501" y="27186"/>
                </a:lnTo>
                <a:lnTo>
                  <a:pt x="104627" y="21290"/>
                </a:lnTo>
                <a:lnTo>
                  <a:pt x="102688" y="15558"/>
                </a:lnTo>
                <a:lnTo>
                  <a:pt x="98814" y="11627"/>
                </a:lnTo>
                <a:lnTo>
                  <a:pt x="94938" y="7697"/>
                </a:lnTo>
                <a:lnTo>
                  <a:pt x="89126" y="5732"/>
                </a:lnTo>
                <a:lnTo>
                  <a:pt x="83313" y="3766"/>
                </a:lnTo>
                <a:lnTo>
                  <a:pt x="77500" y="0"/>
                </a:lnTo>
                <a:lnTo>
                  <a:pt x="60063" y="0"/>
                </a:lnTo>
                <a:lnTo>
                  <a:pt x="54251" y="1965"/>
                </a:lnTo>
                <a:lnTo>
                  <a:pt x="48438" y="3766"/>
                </a:lnTo>
                <a:lnTo>
                  <a:pt x="44562" y="5732"/>
                </a:lnTo>
                <a:lnTo>
                  <a:pt x="38751" y="9662"/>
                </a:lnTo>
                <a:lnTo>
                  <a:pt x="34875" y="13593"/>
                </a:lnTo>
                <a:lnTo>
                  <a:pt x="29062" y="17359"/>
                </a:lnTo>
                <a:lnTo>
                  <a:pt x="25188" y="21290"/>
                </a:lnTo>
                <a:lnTo>
                  <a:pt x="19375" y="27186"/>
                </a:lnTo>
                <a:lnTo>
                  <a:pt x="13562" y="30952"/>
                </a:lnTo>
                <a:lnTo>
                  <a:pt x="11625" y="36848"/>
                </a:lnTo>
                <a:lnTo>
                  <a:pt x="5812" y="40779"/>
                </a:lnTo>
                <a:lnTo>
                  <a:pt x="1937" y="46511"/>
                </a:lnTo>
                <a:lnTo>
                  <a:pt x="0" y="50441"/>
                </a:lnTo>
                <a:lnTo>
                  <a:pt x="0" y="56337"/>
                </a:lnTo>
                <a:lnTo>
                  <a:pt x="3875" y="60104"/>
                </a:lnTo>
                <a:lnTo>
                  <a:pt x="11625" y="60104"/>
                </a:lnTo>
                <a:lnTo>
                  <a:pt x="15500" y="58138"/>
                </a:lnTo>
                <a:lnTo>
                  <a:pt x="19375" y="54372"/>
                </a:lnTo>
                <a:lnTo>
                  <a:pt x="21312" y="48476"/>
                </a:lnTo>
                <a:lnTo>
                  <a:pt x="27125" y="46511"/>
                </a:lnTo>
                <a:lnTo>
                  <a:pt x="29062" y="42744"/>
                </a:lnTo>
                <a:lnTo>
                  <a:pt x="32938" y="40779"/>
                </a:lnTo>
                <a:lnTo>
                  <a:pt x="34875" y="36848"/>
                </a:lnTo>
                <a:lnTo>
                  <a:pt x="40688" y="32918"/>
                </a:lnTo>
                <a:lnTo>
                  <a:pt x="42625" y="30952"/>
                </a:lnTo>
                <a:lnTo>
                  <a:pt x="46501" y="29151"/>
                </a:lnTo>
                <a:lnTo>
                  <a:pt x="50375" y="27186"/>
                </a:lnTo>
                <a:lnTo>
                  <a:pt x="54251" y="27186"/>
                </a:lnTo>
                <a:lnTo>
                  <a:pt x="58126" y="25220"/>
                </a:lnTo>
                <a:lnTo>
                  <a:pt x="71689" y="25220"/>
                </a:lnTo>
                <a:lnTo>
                  <a:pt x="75563" y="27186"/>
                </a:lnTo>
                <a:lnTo>
                  <a:pt x="81376" y="27186"/>
                </a:lnTo>
                <a:lnTo>
                  <a:pt x="83313" y="30952"/>
                </a:lnTo>
                <a:lnTo>
                  <a:pt x="87189" y="32918"/>
                </a:lnTo>
                <a:lnTo>
                  <a:pt x="89126" y="36848"/>
                </a:lnTo>
                <a:lnTo>
                  <a:pt x="89126" y="40779"/>
                </a:lnTo>
                <a:lnTo>
                  <a:pt x="91064" y="42744"/>
                </a:lnTo>
                <a:lnTo>
                  <a:pt x="93001" y="46511"/>
                </a:lnTo>
                <a:lnTo>
                  <a:pt x="94938" y="50441"/>
                </a:lnTo>
                <a:lnTo>
                  <a:pt x="94938" y="77627"/>
                </a:lnTo>
                <a:lnTo>
                  <a:pt x="96876" y="81558"/>
                </a:lnTo>
                <a:lnTo>
                  <a:pt x="96876" y="89255"/>
                </a:lnTo>
                <a:lnTo>
                  <a:pt x="91064" y="89255"/>
                </a:lnTo>
                <a:lnTo>
                  <a:pt x="89126" y="91220"/>
                </a:lnTo>
                <a:lnTo>
                  <a:pt x="89126" y="95151"/>
                </a:lnTo>
                <a:lnTo>
                  <a:pt x="85252" y="95151"/>
                </a:lnTo>
                <a:lnTo>
                  <a:pt x="81376" y="97116"/>
                </a:lnTo>
                <a:lnTo>
                  <a:pt x="81376" y="98917"/>
                </a:lnTo>
                <a:lnTo>
                  <a:pt x="77500" y="100883"/>
                </a:lnTo>
                <a:lnTo>
                  <a:pt x="75563" y="102848"/>
                </a:lnTo>
                <a:lnTo>
                  <a:pt x="71689" y="104813"/>
                </a:lnTo>
                <a:lnTo>
                  <a:pt x="67813" y="108744"/>
                </a:lnTo>
                <a:lnTo>
                  <a:pt x="65876" y="108744"/>
                </a:lnTo>
                <a:lnTo>
                  <a:pt x="62000" y="112592"/>
                </a:lnTo>
                <a:lnTo>
                  <a:pt x="58126" y="1164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7379219" y="3551124"/>
            <a:ext cx="201502" cy="266063"/>
          </a:xfrm>
          <a:custGeom>
            <a:avLst/>
            <a:gdLst/>
            <a:ahLst/>
            <a:cxnLst/>
            <a:rect l="l" t="t" r="r" b="b"/>
            <a:pathLst>
              <a:path w="201502" h="266063">
                <a:moveTo>
                  <a:pt x="0" y="7762"/>
                </a:moveTo>
                <a:lnTo>
                  <a:pt x="0" y="15541"/>
                </a:lnTo>
                <a:lnTo>
                  <a:pt x="1938" y="17474"/>
                </a:lnTo>
                <a:lnTo>
                  <a:pt x="3875" y="21355"/>
                </a:lnTo>
                <a:lnTo>
                  <a:pt x="9688" y="27186"/>
                </a:lnTo>
                <a:lnTo>
                  <a:pt x="17438" y="33016"/>
                </a:lnTo>
                <a:lnTo>
                  <a:pt x="21314" y="38846"/>
                </a:lnTo>
                <a:lnTo>
                  <a:pt x="27126" y="44660"/>
                </a:lnTo>
                <a:lnTo>
                  <a:pt x="32938" y="50490"/>
                </a:lnTo>
                <a:lnTo>
                  <a:pt x="36813" y="56321"/>
                </a:lnTo>
                <a:lnTo>
                  <a:pt x="40689" y="62151"/>
                </a:lnTo>
                <a:lnTo>
                  <a:pt x="46500" y="67981"/>
                </a:lnTo>
                <a:lnTo>
                  <a:pt x="50376" y="75744"/>
                </a:lnTo>
                <a:lnTo>
                  <a:pt x="52313" y="81574"/>
                </a:lnTo>
                <a:lnTo>
                  <a:pt x="58126" y="87388"/>
                </a:lnTo>
                <a:lnTo>
                  <a:pt x="62002" y="93218"/>
                </a:lnTo>
                <a:lnTo>
                  <a:pt x="65876" y="100997"/>
                </a:lnTo>
                <a:lnTo>
                  <a:pt x="73627" y="106811"/>
                </a:lnTo>
                <a:lnTo>
                  <a:pt x="77501" y="112642"/>
                </a:lnTo>
                <a:lnTo>
                  <a:pt x="83314" y="120404"/>
                </a:lnTo>
                <a:lnTo>
                  <a:pt x="87190" y="130116"/>
                </a:lnTo>
                <a:lnTo>
                  <a:pt x="94940" y="137895"/>
                </a:lnTo>
                <a:lnTo>
                  <a:pt x="98814" y="145658"/>
                </a:lnTo>
                <a:lnTo>
                  <a:pt x="104633" y="153421"/>
                </a:lnTo>
                <a:lnTo>
                  <a:pt x="108497" y="161200"/>
                </a:lnTo>
                <a:lnTo>
                  <a:pt x="114310" y="168963"/>
                </a:lnTo>
                <a:lnTo>
                  <a:pt x="118191" y="174793"/>
                </a:lnTo>
                <a:lnTo>
                  <a:pt x="122071" y="182556"/>
                </a:lnTo>
                <a:lnTo>
                  <a:pt x="127884" y="188386"/>
                </a:lnTo>
                <a:lnTo>
                  <a:pt x="133697" y="196149"/>
                </a:lnTo>
                <a:lnTo>
                  <a:pt x="137561" y="201979"/>
                </a:lnTo>
                <a:lnTo>
                  <a:pt x="143374" y="209742"/>
                </a:lnTo>
                <a:lnTo>
                  <a:pt x="149187" y="217521"/>
                </a:lnTo>
                <a:lnTo>
                  <a:pt x="155000" y="225284"/>
                </a:lnTo>
                <a:lnTo>
                  <a:pt x="160812" y="233046"/>
                </a:lnTo>
                <a:lnTo>
                  <a:pt x="166625" y="240825"/>
                </a:lnTo>
                <a:lnTo>
                  <a:pt x="176319" y="256351"/>
                </a:lnTo>
                <a:lnTo>
                  <a:pt x="176319" y="260249"/>
                </a:lnTo>
                <a:lnTo>
                  <a:pt x="178251" y="262181"/>
                </a:lnTo>
                <a:lnTo>
                  <a:pt x="182131" y="264130"/>
                </a:lnTo>
                <a:lnTo>
                  <a:pt x="185996" y="264130"/>
                </a:lnTo>
                <a:lnTo>
                  <a:pt x="189876" y="266063"/>
                </a:lnTo>
                <a:lnTo>
                  <a:pt x="193757" y="264130"/>
                </a:lnTo>
                <a:lnTo>
                  <a:pt x="197621" y="262181"/>
                </a:lnTo>
                <a:lnTo>
                  <a:pt x="199570" y="258300"/>
                </a:lnTo>
                <a:lnTo>
                  <a:pt x="201502" y="254418"/>
                </a:lnTo>
                <a:lnTo>
                  <a:pt x="201502" y="248588"/>
                </a:lnTo>
                <a:lnTo>
                  <a:pt x="199570" y="244707"/>
                </a:lnTo>
                <a:lnTo>
                  <a:pt x="191809" y="227232"/>
                </a:lnTo>
                <a:lnTo>
                  <a:pt x="185996" y="217521"/>
                </a:lnTo>
                <a:lnTo>
                  <a:pt x="180183" y="207809"/>
                </a:lnTo>
                <a:lnTo>
                  <a:pt x="174370" y="200030"/>
                </a:lnTo>
                <a:lnTo>
                  <a:pt x="170506" y="192267"/>
                </a:lnTo>
                <a:lnTo>
                  <a:pt x="162761" y="186437"/>
                </a:lnTo>
                <a:lnTo>
                  <a:pt x="158880" y="178674"/>
                </a:lnTo>
                <a:lnTo>
                  <a:pt x="153068" y="172844"/>
                </a:lnTo>
                <a:lnTo>
                  <a:pt x="149187" y="165081"/>
                </a:lnTo>
                <a:lnTo>
                  <a:pt x="143374" y="159251"/>
                </a:lnTo>
                <a:lnTo>
                  <a:pt x="137561" y="151488"/>
                </a:lnTo>
                <a:lnTo>
                  <a:pt x="133697" y="143709"/>
                </a:lnTo>
                <a:lnTo>
                  <a:pt x="127884" y="137895"/>
                </a:lnTo>
                <a:lnTo>
                  <a:pt x="122071" y="128183"/>
                </a:lnTo>
                <a:lnTo>
                  <a:pt x="118191" y="120404"/>
                </a:lnTo>
                <a:lnTo>
                  <a:pt x="114310" y="112642"/>
                </a:lnTo>
                <a:lnTo>
                  <a:pt x="108497" y="102930"/>
                </a:lnTo>
                <a:lnTo>
                  <a:pt x="100752" y="97100"/>
                </a:lnTo>
                <a:lnTo>
                  <a:pt x="94940" y="89337"/>
                </a:lnTo>
                <a:lnTo>
                  <a:pt x="91064" y="83507"/>
                </a:lnTo>
                <a:lnTo>
                  <a:pt x="87190" y="75744"/>
                </a:lnTo>
                <a:lnTo>
                  <a:pt x="79438" y="69914"/>
                </a:lnTo>
                <a:lnTo>
                  <a:pt x="75564" y="64083"/>
                </a:lnTo>
                <a:lnTo>
                  <a:pt x="69751" y="58269"/>
                </a:lnTo>
                <a:lnTo>
                  <a:pt x="65876" y="52439"/>
                </a:lnTo>
                <a:lnTo>
                  <a:pt x="60064" y="46609"/>
                </a:lnTo>
                <a:lnTo>
                  <a:pt x="54252" y="40779"/>
                </a:lnTo>
                <a:lnTo>
                  <a:pt x="50376" y="34965"/>
                </a:lnTo>
                <a:lnTo>
                  <a:pt x="44563" y="29134"/>
                </a:lnTo>
                <a:lnTo>
                  <a:pt x="38750" y="21355"/>
                </a:lnTo>
                <a:lnTo>
                  <a:pt x="32938" y="15541"/>
                </a:lnTo>
                <a:lnTo>
                  <a:pt x="27126" y="9711"/>
                </a:lnTo>
                <a:lnTo>
                  <a:pt x="19375" y="3881"/>
                </a:lnTo>
                <a:lnTo>
                  <a:pt x="15501" y="0"/>
                </a:lnTo>
                <a:lnTo>
                  <a:pt x="7751" y="0"/>
                </a:lnTo>
                <a:lnTo>
                  <a:pt x="3875" y="1948"/>
                </a:lnTo>
                <a:lnTo>
                  <a:pt x="1938" y="5830"/>
                </a:lnTo>
                <a:lnTo>
                  <a:pt x="0" y="77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/>
          <p:nvPr/>
        </p:nvSpPr>
        <p:spPr>
          <a:xfrm>
            <a:off x="7569096" y="3756984"/>
            <a:ext cx="81379" cy="427263"/>
          </a:xfrm>
          <a:custGeom>
            <a:avLst/>
            <a:gdLst/>
            <a:ahLst/>
            <a:cxnLst/>
            <a:rect l="l" t="t" r="r" b="b"/>
            <a:pathLst>
              <a:path w="81379" h="427263">
                <a:moveTo>
                  <a:pt x="65872" y="264130"/>
                </a:moveTo>
                <a:lnTo>
                  <a:pt x="67821" y="258300"/>
                </a:lnTo>
                <a:lnTo>
                  <a:pt x="69753" y="240825"/>
                </a:lnTo>
                <a:lnTo>
                  <a:pt x="75566" y="223351"/>
                </a:lnTo>
                <a:lnTo>
                  <a:pt x="75566" y="207809"/>
                </a:lnTo>
                <a:lnTo>
                  <a:pt x="79446" y="190335"/>
                </a:lnTo>
                <a:lnTo>
                  <a:pt x="79446" y="174793"/>
                </a:lnTo>
                <a:lnTo>
                  <a:pt x="81379" y="159251"/>
                </a:lnTo>
                <a:lnTo>
                  <a:pt x="81379" y="132065"/>
                </a:lnTo>
                <a:lnTo>
                  <a:pt x="79446" y="116523"/>
                </a:lnTo>
                <a:lnTo>
                  <a:pt x="77498" y="100997"/>
                </a:lnTo>
                <a:lnTo>
                  <a:pt x="75566" y="87404"/>
                </a:lnTo>
                <a:lnTo>
                  <a:pt x="73634" y="71862"/>
                </a:lnTo>
                <a:lnTo>
                  <a:pt x="69753" y="56321"/>
                </a:lnTo>
                <a:lnTo>
                  <a:pt x="67821" y="40795"/>
                </a:lnTo>
                <a:lnTo>
                  <a:pt x="63940" y="21372"/>
                </a:lnTo>
                <a:lnTo>
                  <a:pt x="60060" y="5830"/>
                </a:lnTo>
                <a:lnTo>
                  <a:pt x="58127" y="1948"/>
                </a:lnTo>
                <a:lnTo>
                  <a:pt x="54247" y="0"/>
                </a:lnTo>
                <a:lnTo>
                  <a:pt x="50382" y="0"/>
                </a:lnTo>
                <a:lnTo>
                  <a:pt x="48434" y="1948"/>
                </a:lnTo>
                <a:lnTo>
                  <a:pt x="44570" y="1948"/>
                </a:lnTo>
                <a:lnTo>
                  <a:pt x="44570" y="9711"/>
                </a:lnTo>
                <a:lnTo>
                  <a:pt x="48434" y="27186"/>
                </a:lnTo>
                <a:lnTo>
                  <a:pt x="50382" y="42727"/>
                </a:lnTo>
                <a:lnTo>
                  <a:pt x="52315" y="56321"/>
                </a:lnTo>
                <a:lnTo>
                  <a:pt x="56195" y="71862"/>
                </a:lnTo>
                <a:lnTo>
                  <a:pt x="56195" y="100997"/>
                </a:lnTo>
                <a:lnTo>
                  <a:pt x="58127" y="114590"/>
                </a:lnTo>
                <a:lnTo>
                  <a:pt x="58127" y="130132"/>
                </a:lnTo>
                <a:lnTo>
                  <a:pt x="56195" y="143725"/>
                </a:lnTo>
                <a:lnTo>
                  <a:pt x="56195" y="157318"/>
                </a:lnTo>
                <a:lnTo>
                  <a:pt x="54247" y="170911"/>
                </a:lnTo>
                <a:lnTo>
                  <a:pt x="50382" y="186453"/>
                </a:lnTo>
                <a:lnTo>
                  <a:pt x="48434" y="201979"/>
                </a:lnTo>
                <a:lnTo>
                  <a:pt x="44570" y="215572"/>
                </a:lnTo>
                <a:lnTo>
                  <a:pt x="42621" y="233063"/>
                </a:lnTo>
                <a:lnTo>
                  <a:pt x="36808" y="250537"/>
                </a:lnTo>
                <a:lnTo>
                  <a:pt x="34876" y="256367"/>
                </a:lnTo>
                <a:lnTo>
                  <a:pt x="34876" y="264130"/>
                </a:lnTo>
                <a:lnTo>
                  <a:pt x="32944" y="269960"/>
                </a:lnTo>
                <a:lnTo>
                  <a:pt x="32944" y="273842"/>
                </a:lnTo>
                <a:lnTo>
                  <a:pt x="30996" y="277723"/>
                </a:lnTo>
                <a:lnTo>
                  <a:pt x="29063" y="283553"/>
                </a:lnTo>
                <a:lnTo>
                  <a:pt x="29063" y="287435"/>
                </a:lnTo>
                <a:lnTo>
                  <a:pt x="27131" y="291316"/>
                </a:lnTo>
                <a:lnTo>
                  <a:pt x="25183" y="295198"/>
                </a:lnTo>
                <a:lnTo>
                  <a:pt x="25183" y="299095"/>
                </a:lnTo>
                <a:lnTo>
                  <a:pt x="23251" y="304909"/>
                </a:lnTo>
                <a:lnTo>
                  <a:pt x="21319" y="308807"/>
                </a:lnTo>
                <a:lnTo>
                  <a:pt x="21319" y="312688"/>
                </a:lnTo>
                <a:lnTo>
                  <a:pt x="19370" y="318502"/>
                </a:lnTo>
                <a:lnTo>
                  <a:pt x="17438" y="322400"/>
                </a:lnTo>
                <a:lnTo>
                  <a:pt x="0" y="421449"/>
                </a:lnTo>
                <a:lnTo>
                  <a:pt x="1932" y="425330"/>
                </a:lnTo>
                <a:lnTo>
                  <a:pt x="5812" y="427263"/>
                </a:lnTo>
                <a:lnTo>
                  <a:pt x="9693" y="425330"/>
                </a:lnTo>
                <a:lnTo>
                  <a:pt x="9693" y="423381"/>
                </a:lnTo>
                <a:lnTo>
                  <a:pt x="44570" y="330163"/>
                </a:lnTo>
                <a:lnTo>
                  <a:pt x="46502" y="326281"/>
                </a:lnTo>
                <a:lnTo>
                  <a:pt x="48434" y="320451"/>
                </a:lnTo>
                <a:lnTo>
                  <a:pt x="48434" y="316570"/>
                </a:lnTo>
                <a:lnTo>
                  <a:pt x="52315" y="312688"/>
                </a:lnTo>
                <a:lnTo>
                  <a:pt x="52315" y="306858"/>
                </a:lnTo>
                <a:lnTo>
                  <a:pt x="54247" y="302977"/>
                </a:lnTo>
                <a:lnTo>
                  <a:pt x="56195" y="297146"/>
                </a:lnTo>
                <a:lnTo>
                  <a:pt x="56195" y="295198"/>
                </a:lnTo>
                <a:lnTo>
                  <a:pt x="58127" y="291316"/>
                </a:lnTo>
                <a:lnTo>
                  <a:pt x="60060" y="285502"/>
                </a:lnTo>
                <a:lnTo>
                  <a:pt x="60060" y="281605"/>
                </a:lnTo>
                <a:lnTo>
                  <a:pt x="62008" y="277723"/>
                </a:lnTo>
                <a:lnTo>
                  <a:pt x="62008" y="271893"/>
                </a:lnTo>
                <a:lnTo>
                  <a:pt x="63940" y="269960"/>
                </a:lnTo>
                <a:lnTo>
                  <a:pt x="65872" y="2641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/>
          <p:nvPr/>
        </p:nvSpPr>
        <p:spPr>
          <a:xfrm>
            <a:off x="7962417" y="3875457"/>
            <a:ext cx="160809" cy="407840"/>
          </a:xfrm>
          <a:custGeom>
            <a:avLst/>
            <a:gdLst/>
            <a:ahLst/>
            <a:cxnLst/>
            <a:rect l="l" t="t" r="r" b="b"/>
            <a:pathLst>
              <a:path w="160809" h="407840">
                <a:moveTo>
                  <a:pt x="91056" y="324333"/>
                </a:moveTo>
                <a:lnTo>
                  <a:pt x="94936" y="332095"/>
                </a:lnTo>
                <a:lnTo>
                  <a:pt x="96868" y="339874"/>
                </a:lnTo>
                <a:lnTo>
                  <a:pt x="100749" y="345705"/>
                </a:lnTo>
                <a:lnTo>
                  <a:pt x="102681" y="355400"/>
                </a:lnTo>
                <a:lnTo>
                  <a:pt x="108494" y="363179"/>
                </a:lnTo>
                <a:lnTo>
                  <a:pt x="112375" y="370942"/>
                </a:lnTo>
                <a:lnTo>
                  <a:pt x="118187" y="380654"/>
                </a:lnTo>
                <a:lnTo>
                  <a:pt x="125932" y="388416"/>
                </a:lnTo>
                <a:lnTo>
                  <a:pt x="133694" y="396195"/>
                </a:lnTo>
                <a:lnTo>
                  <a:pt x="145319" y="407840"/>
                </a:lnTo>
                <a:lnTo>
                  <a:pt x="149184" y="407840"/>
                </a:lnTo>
                <a:lnTo>
                  <a:pt x="153064" y="405907"/>
                </a:lnTo>
                <a:lnTo>
                  <a:pt x="156945" y="403958"/>
                </a:lnTo>
                <a:lnTo>
                  <a:pt x="160809" y="402026"/>
                </a:lnTo>
                <a:lnTo>
                  <a:pt x="160809" y="400077"/>
                </a:lnTo>
                <a:lnTo>
                  <a:pt x="154996" y="394247"/>
                </a:lnTo>
                <a:lnTo>
                  <a:pt x="149184" y="388416"/>
                </a:lnTo>
                <a:lnTo>
                  <a:pt x="143371" y="380654"/>
                </a:lnTo>
                <a:lnTo>
                  <a:pt x="137558" y="372891"/>
                </a:lnTo>
                <a:lnTo>
                  <a:pt x="133694" y="365112"/>
                </a:lnTo>
                <a:lnTo>
                  <a:pt x="129813" y="357349"/>
                </a:lnTo>
                <a:lnTo>
                  <a:pt x="125932" y="347637"/>
                </a:lnTo>
                <a:lnTo>
                  <a:pt x="124000" y="337926"/>
                </a:lnTo>
                <a:lnTo>
                  <a:pt x="120120" y="330163"/>
                </a:lnTo>
                <a:lnTo>
                  <a:pt x="118187" y="320451"/>
                </a:lnTo>
                <a:lnTo>
                  <a:pt x="116255" y="310739"/>
                </a:lnTo>
                <a:lnTo>
                  <a:pt x="116255" y="302977"/>
                </a:lnTo>
                <a:lnTo>
                  <a:pt x="114307" y="293265"/>
                </a:lnTo>
                <a:lnTo>
                  <a:pt x="114307" y="285486"/>
                </a:lnTo>
                <a:lnTo>
                  <a:pt x="112375" y="277723"/>
                </a:lnTo>
                <a:lnTo>
                  <a:pt x="112375" y="252470"/>
                </a:lnTo>
                <a:lnTo>
                  <a:pt x="110443" y="233046"/>
                </a:lnTo>
                <a:lnTo>
                  <a:pt x="110443" y="213639"/>
                </a:lnTo>
                <a:lnTo>
                  <a:pt x="108494" y="194216"/>
                </a:lnTo>
                <a:lnTo>
                  <a:pt x="104630" y="178674"/>
                </a:lnTo>
                <a:lnTo>
                  <a:pt x="102681" y="161200"/>
                </a:lnTo>
                <a:lnTo>
                  <a:pt x="98817" y="145658"/>
                </a:lnTo>
                <a:lnTo>
                  <a:pt x="94936" y="132065"/>
                </a:lnTo>
                <a:lnTo>
                  <a:pt x="89124" y="114590"/>
                </a:lnTo>
                <a:lnTo>
                  <a:pt x="83311" y="100997"/>
                </a:lnTo>
                <a:lnTo>
                  <a:pt x="75566" y="85455"/>
                </a:lnTo>
                <a:lnTo>
                  <a:pt x="69753" y="69914"/>
                </a:lnTo>
                <a:lnTo>
                  <a:pt x="60060" y="54372"/>
                </a:lnTo>
                <a:lnTo>
                  <a:pt x="50382" y="38846"/>
                </a:lnTo>
                <a:lnTo>
                  <a:pt x="38757" y="23304"/>
                </a:lnTo>
                <a:lnTo>
                  <a:pt x="27131" y="7762"/>
                </a:lnTo>
                <a:lnTo>
                  <a:pt x="23251" y="3881"/>
                </a:lnTo>
                <a:lnTo>
                  <a:pt x="19370" y="1948"/>
                </a:lnTo>
                <a:lnTo>
                  <a:pt x="15506" y="0"/>
                </a:lnTo>
                <a:lnTo>
                  <a:pt x="9693" y="0"/>
                </a:lnTo>
                <a:lnTo>
                  <a:pt x="5812" y="1948"/>
                </a:lnTo>
                <a:lnTo>
                  <a:pt x="3880" y="3881"/>
                </a:lnTo>
                <a:lnTo>
                  <a:pt x="0" y="3881"/>
                </a:lnTo>
                <a:lnTo>
                  <a:pt x="0" y="13593"/>
                </a:lnTo>
                <a:lnTo>
                  <a:pt x="11625" y="29134"/>
                </a:lnTo>
                <a:lnTo>
                  <a:pt x="21319" y="46609"/>
                </a:lnTo>
                <a:lnTo>
                  <a:pt x="29063" y="62151"/>
                </a:lnTo>
                <a:lnTo>
                  <a:pt x="34876" y="77693"/>
                </a:lnTo>
                <a:lnTo>
                  <a:pt x="40689" y="95167"/>
                </a:lnTo>
                <a:lnTo>
                  <a:pt x="46502" y="110693"/>
                </a:lnTo>
                <a:lnTo>
                  <a:pt x="48434" y="126235"/>
                </a:lnTo>
                <a:lnTo>
                  <a:pt x="54247" y="145658"/>
                </a:lnTo>
                <a:lnTo>
                  <a:pt x="56195" y="161200"/>
                </a:lnTo>
                <a:lnTo>
                  <a:pt x="58127" y="178674"/>
                </a:lnTo>
                <a:lnTo>
                  <a:pt x="62008" y="194216"/>
                </a:lnTo>
                <a:lnTo>
                  <a:pt x="63940" y="213639"/>
                </a:lnTo>
                <a:lnTo>
                  <a:pt x="69753" y="231114"/>
                </a:lnTo>
                <a:lnTo>
                  <a:pt x="73634" y="248588"/>
                </a:lnTo>
                <a:lnTo>
                  <a:pt x="77498" y="269960"/>
                </a:lnTo>
                <a:lnTo>
                  <a:pt x="83311" y="289384"/>
                </a:lnTo>
                <a:lnTo>
                  <a:pt x="85259" y="293265"/>
                </a:lnTo>
                <a:lnTo>
                  <a:pt x="85259" y="299079"/>
                </a:lnTo>
                <a:lnTo>
                  <a:pt x="87191" y="304909"/>
                </a:lnTo>
                <a:lnTo>
                  <a:pt x="89124" y="310739"/>
                </a:lnTo>
                <a:lnTo>
                  <a:pt x="89124" y="318502"/>
                </a:lnTo>
                <a:lnTo>
                  <a:pt x="91056" y="3243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/>
          <p:nvPr/>
        </p:nvSpPr>
        <p:spPr>
          <a:xfrm>
            <a:off x="7565215" y="4225043"/>
            <a:ext cx="583211" cy="99048"/>
          </a:xfrm>
          <a:custGeom>
            <a:avLst/>
            <a:gdLst/>
            <a:ahLst/>
            <a:cxnLst/>
            <a:rect l="l" t="t" r="r" b="b"/>
            <a:pathLst>
              <a:path w="583211" h="99048">
                <a:moveTo>
                  <a:pt x="25199" y="19423"/>
                </a:moveTo>
                <a:lnTo>
                  <a:pt x="38757" y="21355"/>
                </a:lnTo>
                <a:lnTo>
                  <a:pt x="52315" y="23304"/>
                </a:lnTo>
                <a:lnTo>
                  <a:pt x="67821" y="31067"/>
                </a:lnTo>
                <a:lnTo>
                  <a:pt x="79446" y="36897"/>
                </a:lnTo>
                <a:lnTo>
                  <a:pt x="93004" y="42727"/>
                </a:lnTo>
                <a:lnTo>
                  <a:pt x="106578" y="50490"/>
                </a:lnTo>
                <a:lnTo>
                  <a:pt x="118204" y="58253"/>
                </a:lnTo>
                <a:lnTo>
                  <a:pt x="129829" y="64083"/>
                </a:lnTo>
                <a:lnTo>
                  <a:pt x="141455" y="71846"/>
                </a:lnTo>
                <a:lnTo>
                  <a:pt x="155013" y="79625"/>
                </a:lnTo>
                <a:lnTo>
                  <a:pt x="168570" y="85455"/>
                </a:lnTo>
                <a:lnTo>
                  <a:pt x="182128" y="93218"/>
                </a:lnTo>
                <a:lnTo>
                  <a:pt x="195702" y="95151"/>
                </a:lnTo>
                <a:lnTo>
                  <a:pt x="211192" y="99048"/>
                </a:lnTo>
                <a:lnTo>
                  <a:pt x="269320" y="99048"/>
                </a:lnTo>
                <a:lnTo>
                  <a:pt x="280946" y="97100"/>
                </a:lnTo>
                <a:lnTo>
                  <a:pt x="294520" y="95151"/>
                </a:lnTo>
                <a:lnTo>
                  <a:pt x="306145" y="93218"/>
                </a:lnTo>
                <a:lnTo>
                  <a:pt x="317771" y="91269"/>
                </a:lnTo>
                <a:lnTo>
                  <a:pt x="329380" y="87388"/>
                </a:lnTo>
                <a:lnTo>
                  <a:pt x="341006" y="85455"/>
                </a:lnTo>
                <a:lnTo>
                  <a:pt x="352631" y="81558"/>
                </a:lnTo>
                <a:lnTo>
                  <a:pt x="362325" y="77676"/>
                </a:lnTo>
                <a:lnTo>
                  <a:pt x="375883" y="75744"/>
                </a:lnTo>
                <a:lnTo>
                  <a:pt x="389457" y="71846"/>
                </a:lnTo>
                <a:lnTo>
                  <a:pt x="401082" y="69914"/>
                </a:lnTo>
                <a:lnTo>
                  <a:pt x="416572" y="64083"/>
                </a:lnTo>
                <a:lnTo>
                  <a:pt x="430146" y="62134"/>
                </a:lnTo>
                <a:lnTo>
                  <a:pt x="439823" y="58253"/>
                </a:lnTo>
                <a:lnTo>
                  <a:pt x="449517" y="58253"/>
                </a:lnTo>
                <a:lnTo>
                  <a:pt x="459210" y="54372"/>
                </a:lnTo>
                <a:lnTo>
                  <a:pt x="468887" y="50490"/>
                </a:lnTo>
                <a:lnTo>
                  <a:pt x="476648" y="48541"/>
                </a:lnTo>
                <a:lnTo>
                  <a:pt x="486326" y="46609"/>
                </a:lnTo>
                <a:lnTo>
                  <a:pt x="494070" y="44660"/>
                </a:lnTo>
                <a:lnTo>
                  <a:pt x="499883" y="42727"/>
                </a:lnTo>
                <a:lnTo>
                  <a:pt x="509577" y="38830"/>
                </a:lnTo>
                <a:lnTo>
                  <a:pt x="517322" y="36897"/>
                </a:lnTo>
                <a:lnTo>
                  <a:pt x="525083" y="34948"/>
                </a:lnTo>
                <a:lnTo>
                  <a:pt x="534760" y="34948"/>
                </a:lnTo>
                <a:lnTo>
                  <a:pt x="542521" y="33016"/>
                </a:lnTo>
                <a:lnTo>
                  <a:pt x="552198" y="31067"/>
                </a:lnTo>
                <a:lnTo>
                  <a:pt x="575450" y="31067"/>
                </a:lnTo>
                <a:lnTo>
                  <a:pt x="577398" y="27186"/>
                </a:lnTo>
                <a:lnTo>
                  <a:pt x="579330" y="23304"/>
                </a:lnTo>
                <a:lnTo>
                  <a:pt x="581262" y="23304"/>
                </a:lnTo>
                <a:lnTo>
                  <a:pt x="581262" y="19423"/>
                </a:lnTo>
                <a:lnTo>
                  <a:pt x="583211" y="15525"/>
                </a:lnTo>
                <a:lnTo>
                  <a:pt x="583211" y="9711"/>
                </a:lnTo>
                <a:lnTo>
                  <a:pt x="581262" y="5813"/>
                </a:lnTo>
                <a:lnTo>
                  <a:pt x="577398" y="3881"/>
                </a:lnTo>
                <a:lnTo>
                  <a:pt x="546386" y="3881"/>
                </a:lnTo>
                <a:lnTo>
                  <a:pt x="536709" y="5813"/>
                </a:lnTo>
                <a:lnTo>
                  <a:pt x="528947" y="7762"/>
                </a:lnTo>
                <a:lnTo>
                  <a:pt x="517322" y="7762"/>
                </a:lnTo>
                <a:lnTo>
                  <a:pt x="507645" y="9711"/>
                </a:lnTo>
                <a:lnTo>
                  <a:pt x="499883" y="11644"/>
                </a:lnTo>
                <a:lnTo>
                  <a:pt x="490206" y="11644"/>
                </a:lnTo>
                <a:lnTo>
                  <a:pt x="482461" y="15525"/>
                </a:lnTo>
                <a:lnTo>
                  <a:pt x="472768" y="15525"/>
                </a:lnTo>
                <a:lnTo>
                  <a:pt x="463074" y="19423"/>
                </a:lnTo>
                <a:lnTo>
                  <a:pt x="453397" y="21355"/>
                </a:lnTo>
                <a:lnTo>
                  <a:pt x="443704" y="23304"/>
                </a:lnTo>
                <a:lnTo>
                  <a:pt x="434010" y="25237"/>
                </a:lnTo>
                <a:lnTo>
                  <a:pt x="424333" y="29134"/>
                </a:lnTo>
                <a:lnTo>
                  <a:pt x="362325" y="40779"/>
                </a:lnTo>
                <a:lnTo>
                  <a:pt x="313890" y="50490"/>
                </a:lnTo>
                <a:lnTo>
                  <a:pt x="275133" y="54372"/>
                </a:lnTo>
                <a:lnTo>
                  <a:pt x="244137" y="56321"/>
                </a:lnTo>
                <a:lnTo>
                  <a:pt x="218953" y="54372"/>
                </a:lnTo>
                <a:lnTo>
                  <a:pt x="199567" y="50490"/>
                </a:lnTo>
                <a:lnTo>
                  <a:pt x="184077" y="44660"/>
                </a:lnTo>
                <a:lnTo>
                  <a:pt x="172451" y="36897"/>
                </a:lnTo>
                <a:lnTo>
                  <a:pt x="160826" y="31067"/>
                </a:lnTo>
                <a:lnTo>
                  <a:pt x="149200" y="23304"/>
                </a:lnTo>
                <a:lnTo>
                  <a:pt x="135642" y="15525"/>
                </a:lnTo>
                <a:lnTo>
                  <a:pt x="122068" y="9711"/>
                </a:lnTo>
                <a:lnTo>
                  <a:pt x="102698" y="3881"/>
                </a:lnTo>
                <a:lnTo>
                  <a:pt x="77514" y="1932"/>
                </a:lnTo>
                <a:lnTo>
                  <a:pt x="46502" y="0"/>
                </a:lnTo>
                <a:lnTo>
                  <a:pt x="7761" y="1932"/>
                </a:lnTo>
                <a:lnTo>
                  <a:pt x="3880" y="3881"/>
                </a:lnTo>
                <a:lnTo>
                  <a:pt x="0" y="7762"/>
                </a:lnTo>
                <a:lnTo>
                  <a:pt x="0" y="15525"/>
                </a:lnTo>
                <a:lnTo>
                  <a:pt x="3880" y="17474"/>
                </a:lnTo>
                <a:lnTo>
                  <a:pt x="5812" y="19423"/>
                </a:lnTo>
                <a:lnTo>
                  <a:pt x="9693" y="21355"/>
                </a:lnTo>
                <a:lnTo>
                  <a:pt x="25199" y="194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/>
          <p:nvPr/>
        </p:nvSpPr>
        <p:spPr>
          <a:xfrm>
            <a:off x="7817097" y="4327973"/>
            <a:ext cx="158877" cy="848702"/>
          </a:xfrm>
          <a:custGeom>
            <a:avLst/>
            <a:gdLst/>
            <a:ahLst/>
            <a:cxnLst/>
            <a:rect l="l" t="t" r="r" b="b"/>
            <a:pathLst>
              <a:path w="158877" h="848702">
                <a:moveTo>
                  <a:pt x="125949" y="846760"/>
                </a:moveTo>
                <a:lnTo>
                  <a:pt x="129813" y="844818"/>
                </a:lnTo>
                <a:lnTo>
                  <a:pt x="131762" y="840933"/>
                </a:lnTo>
                <a:lnTo>
                  <a:pt x="133694" y="825396"/>
                </a:lnTo>
                <a:lnTo>
                  <a:pt x="135626" y="811802"/>
                </a:lnTo>
                <a:lnTo>
                  <a:pt x="137574" y="798207"/>
                </a:lnTo>
                <a:lnTo>
                  <a:pt x="141439" y="782670"/>
                </a:lnTo>
                <a:lnTo>
                  <a:pt x="143387" y="769075"/>
                </a:lnTo>
                <a:lnTo>
                  <a:pt x="145319" y="757423"/>
                </a:lnTo>
                <a:lnTo>
                  <a:pt x="147251" y="743828"/>
                </a:lnTo>
                <a:lnTo>
                  <a:pt x="151132" y="732174"/>
                </a:lnTo>
                <a:lnTo>
                  <a:pt x="153064" y="720522"/>
                </a:lnTo>
                <a:lnTo>
                  <a:pt x="153064" y="706927"/>
                </a:lnTo>
                <a:lnTo>
                  <a:pt x="156945" y="693333"/>
                </a:lnTo>
                <a:lnTo>
                  <a:pt x="158877" y="681682"/>
                </a:lnTo>
                <a:lnTo>
                  <a:pt x="158877" y="536024"/>
                </a:lnTo>
                <a:lnTo>
                  <a:pt x="153064" y="497177"/>
                </a:lnTo>
                <a:lnTo>
                  <a:pt x="149200" y="458330"/>
                </a:lnTo>
                <a:lnTo>
                  <a:pt x="145319" y="419500"/>
                </a:lnTo>
                <a:lnTo>
                  <a:pt x="137574" y="382586"/>
                </a:lnTo>
                <a:lnTo>
                  <a:pt x="129813" y="347637"/>
                </a:lnTo>
                <a:lnTo>
                  <a:pt x="120136" y="314621"/>
                </a:lnTo>
                <a:lnTo>
                  <a:pt x="110443" y="277723"/>
                </a:lnTo>
                <a:lnTo>
                  <a:pt x="100749" y="242758"/>
                </a:lnTo>
                <a:lnTo>
                  <a:pt x="91072" y="205860"/>
                </a:lnTo>
                <a:lnTo>
                  <a:pt x="77498" y="168963"/>
                </a:lnTo>
                <a:lnTo>
                  <a:pt x="65889" y="132065"/>
                </a:lnTo>
                <a:lnTo>
                  <a:pt x="52315" y="93218"/>
                </a:lnTo>
                <a:lnTo>
                  <a:pt x="38757" y="52439"/>
                </a:lnTo>
                <a:lnTo>
                  <a:pt x="25199" y="9711"/>
                </a:lnTo>
                <a:lnTo>
                  <a:pt x="23251" y="5830"/>
                </a:lnTo>
                <a:lnTo>
                  <a:pt x="19386" y="1932"/>
                </a:lnTo>
                <a:lnTo>
                  <a:pt x="15506" y="0"/>
                </a:lnTo>
                <a:lnTo>
                  <a:pt x="11625" y="0"/>
                </a:lnTo>
                <a:lnTo>
                  <a:pt x="7761" y="1932"/>
                </a:lnTo>
                <a:lnTo>
                  <a:pt x="3880" y="3881"/>
                </a:lnTo>
                <a:lnTo>
                  <a:pt x="0" y="5830"/>
                </a:lnTo>
                <a:lnTo>
                  <a:pt x="0" y="15541"/>
                </a:lnTo>
                <a:lnTo>
                  <a:pt x="13574" y="58253"/>
                </a:lnTo>
                <a:lnTo>
                  <a:pt x="27131" y="97100"/>
                </a:lnTo>
                <a:lnTo>
                  <a:pt x="38757" y="133997"/>
                </a:lnTo>
                <a:lnTo>
                  <a:pt x="48450" y="168963"/>
                </a:lnTo>
                <a:lnTo>
                  <a:pt x="60076" y="203911"/>
                </a:lnTo>
                <a:lnTo>
                  <a:pt x="69753" y="238877"/>
                </a:lnTo>
                <a:lnTo>
                  <a:pt x="75566" y="271893"/>
                </a:lnTo>
                <a:lnTo>
                  <a:pt x="83311" y="302960"/>
                </a:lnTo>
                <a:lnTo>
                  <a:pt x="91072" y="335977"/>
                </a:lnTo>
                <a:lnTo>
                  <a:pt x="96885" y="368993"/>
                </a:lnTo>
                <a:lnTo>
                  <a:pt x="100749" y="403958"/>
                </a:lnTo>
                <a:lnTo>
                  <a:pt x="104630" y="438907"/>
                </a:lnTo>
                <a:lnTo>
                  <a:pt x="106562" y="475821"/>
                </a:lnTo>
                <a:lnTo>
                  <a:pt x="108510" y="514651"/>
                </a:lnTo>
                <a:lnTo>
                  <a:pt x="110443" y="555447"/>
                </a:lnTo>
                <a:lnTo>
                  <a:pt x="110443" y="644784"/>
                </a:lnTo>
                <a:lnTo>
                  <a:pt x="112375" y="658377"/>
                </a:lnTo>
                <a:lnTo>
                  <a:pt x="114323" y="673919"/>
                </a:lnTo>
                <a:lnTo>
                  <a:pt x="116255" y="687512"/>
                </a:lnTo>
                <a:lnTo>
                  <a:pt x="116255" y="703043"/>
                </a:lnTo>
                <a:lnTo>
                  <a:pt x="118187" y="718580"/>
                </a:lnTo>
                <a:lnTo>
                  <a:pt x="118187" y="807917"/>
                </a:lnTo>
                <a:lnTo>
                  <a:pt x="116255" y="823454"/>
                </a:lnTo>
                <a:lnTo>
                  <a:pt x="114323" y="838991"/>
                </a:lnTo>
                <a:lnTo>
                  <a:pt x="114323" y="842876"/>
                </a:lnTo>
                <a:lnTo>
                  <a:pt x="118187" y="846760"/>
                </a:lnTo>
                <a:lnTo>
                  <a:pt x="122068" y="848702"/>
                </a:lnTo>
                <a:lnTo>
                  <a:pt x="125949" y="8467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/>
          <p:nvPr/>
        </p:nvSpPr>
        <p:spPr>
          <a:xfrm>
            <a:off x="7625292" y="4293008"/>
            <a:ext cx="116239" cy="811808"/>
          </a:xfrm>
          <a:custGeom>
            <a:avLst/>
            <a:gdLst/>
            <a:ahLst/>
            <a:cxnLst/>
            <a:rect l="l" t="t" r="r" b="b"/>
            <a:pathLst>
              <a:path w="116239" h="811808">
                <a:moveTo>
                  <a:pt x="106562" y="407856"/>
                </a:moveTo>
                <a:lnTo>
                  <a:pt x="100749" y="376772"/>
                </a:lnTo>
                <a:lnTo>
                  <a:pt x="96868" y="343756"/>
                </a:lnTo>
                <a:lnTo>
                  <a:pt x="89124" y="314621"/>
                </a:lnTo>
                <a:lnTo>
                  <a:pt x="81379" y="283553"/>
                </a:lnTo>
                <a:lnTo>
                  <a:pt x="75566" y="252486"/>
                </a:lnTo>
                <a:lnTo>
                  <a:pt x="67804" y="221402"/>
                </a:lnTo>
                <a:lnTo>
                  <a:pt x="61992" y="190335"/>
                </a:lnTo>
                <a:lnTo>
                  <a:pt x="56179" y="157318"/>
                </a:lnTo>
                <a:lnTo>
                  <a:pt x="50366" y="124302"/>
                </a:lnTo>
                <a:lnTo>
                  <a:pt x="44553" y="89337"/>
                </a:lnTo>
                <a:lnTo>
                  <a:pt x="40689" y="52439"/>
                </a:lnTo>
                <a:lnTo>
                  <a:pt x="38741" y="13593"/>
                </a:lnTo>
                <a:lnTo>
                  <a:pt x="36808" y="9711"/>
                </a:lnTo>
                <a:lnTo>
                  <a:pt x="34876" y="5830"/>
                </a:lnTo>
                <a:lnTo>
                  <a:pt x="30996" y="3881"/>
                </a:lnTo>
                <a:lnTo>
                  <a:pt x="27115" y="3881"/>
                </a:lnTo>
                <a:lnTo>
                  <a:pt x="25183" y="1948"/>
                </a:lnTo>
                <a:lnTo>
                  <a:pt x="17438" y="1948"/>
                </a:lnTo>
                <a:lnTo>
                  <a:pt x="13557" y="0"/>
                </a:lnTo>
                <a:lnTo>
                  <a:pt x="11625" y="0"/>
                </a:lnTo>
                <a:lnTo>
                  <a:pt x="5812" y="1948"/>
                </a:lnTo>
                <a:lnTo>
                  <a:pt x="1932" y="3881"/>
                </a:lnTo>
                <a:lnTo>
                  <a:pt x="0" y="5830"/>
                </a:lnTo>
                <a:lnTo>
                  <a:pt x="0" y="9711"/>
                </a:lnTo>
                <a:lnTo>
                  <a:pt x="1932" y="48558"/>
                </a:lnTo>
                <a:lnTo>
                  <a:pt x="5812" y="85455"/>
                </a:lnTo>
                <a:lnTo>
                  <a:pt x="9677" y="120421"/>
                </a:lnTo>
                <a:lnTo>
                  <a:pt x="15489" y="155369"/>
                </a:lnTo>
                <a:lnTo>
                  <a:pt x="19370" y="188386"/>
                </a:lnTo>
                <a:lnTo>
                  <a:pt x="27115" y="221402"/>
                </a:lnTo>
                <a:lnTo>
                  <a:pt x="32928" y="252486"/>
                </a:lnTo>
                <a:lnTo>
                  <a:pt x="38741" y="285502"/>
                </a:lnTo>
                <a:lnTo>
                  <a:pt x="44553" y="316570"/>
                </a:lnTo>
                <a:lnTo>
                  <a:pt x="50366" y="349586"/>
                </a:lnTo>
                <a:lnTo>
                  <a:pt x="56179" y="382602"/>
                </a:lnTo>
                <a:lnTo>
                  <a:pt x="61992" y="417551"/>
                </a:lnTo>
                <a:lnTo>
                  <a:pt x="67804" y="452516"/>
                </a:lnTo>
                <a:lnTo>
                  <a:pt x="73617" y="489414"/>
                </a:lnTo>
                <a:lnTo>
                  <a:pt x="79430" y="528261"/>
                </a:lnTo>
                <a:lnTo>
                  <a:pt x="83311" y="569040"/>
                </a:lnTo>
                <a:lnTo>
                  <a:pt x="83311" y="584582"/>
                </a:lnTo>
                <a:lnTo>
                  <a:pt x="85243" y="598175"/>
                </a:lnTo>
                <a:lnTo>
                  <a:pt x="87191" y="611768"/>
                </a:lnTo>
                <a:lnTo>
                  <a:pt x="87191" y="625361"/>
                </a:lnTo>
                <a:lnTo>
                  <a:pt x="89124" y="637021"/>
                </a:lnTo>
                <a:lnTo>
                  <a:pt x="89124" y="722477"/>
                </a:lnTo>
                <a:lnTo>
                  <a:pt x="87191" y="736065"/>
                </a:lnTo>
                <a:lnTo>
                  <a:pt x="85243" y="749660"/>
                </a:lnTo>
                <a:lnTo>
                  <a:pt x="85243" y="763256"/>
                </a:lnTo>
                <a:lnTo>
                  <a:pt x="83311" y="776851"/>
                </a:lnTo>
                <a:lnTo>
                  <a:pt x="81379" y="780734"/>
                </a:lnTo>
                <a:lnTo>
                  <a:pt x="83311" y="784619"/>
                </a:lnTo>
                <a:lnTo>
                  <a:pt x="83311" y="788503"/>
                </a:lnTo>
                <a:lnTo>
                  <a:pt x="85243" y="790446"/>
                </a:lnTo>
                <a:lnTo>
                  <a:pt x="87191" y="796271"/>
                </a:lnTo>
                <a:lnTo>
                  <a:pt x="89124" y="798213"/>
                </a:lnTo>
                <a:lnTo>
                  <a:pt x="89124" y="802098"/>
                </a:lnTo>
                <a:lnTo>
                  <a:pt x="92988" y="804040"/>
                </a:lnTo>
                <a:lnTo>
                  <a:pt x="96868" y="807925"/>
                </a:lnTo>
                <a:lnTo>
                  <a:pt x="98801" y="809867"/>
                </a:lnTo>
                <a:lnTo>
                  <a:pt x="102681" y="811808"/>
                </a:lnTo>
                <a:lnTo>
                  <a:pt x="104613" y="807925"/>
                </a:lnTo>
                <a:lnTo>
                  <a:pt x="106562" y="804040"/>
                </a:lnTo>
                <a:lnTo>
                  <a:pt x="106562" y="798213"/>
                </a:lnTo>
                <a:lnTo>
                  <a:pt x="108494" y="790446"/>
                </a:lnTo>
                <a:lnTo>
                  <a:pt x="110426" y="784619"/>
                </a:lnTo>
                <a:lnTo>
                  <a:pt x="110426" y="757429"/>
                </a:lnTo>
                <a:lnTo>
                  <a:pt x="112375" y="751602"/>
                </a:lnTo>
                <a:lnTo>
                  <a:pt x="112375" y="730240"/>
                </a:lnTo>
                <a:lnTo>
                  <a:pt x="114307" y="724410"/>
                </a:lnTo>
                <a:lnTo>
                  <a:pt x="114307" y="648666"/>
                </a:lnTo>
                <a:lnTo>
                  <a:pt x="116239" y="640903"/>
                </a:lnTo>
                <a:lnTo>
                  <a:pt x="116239" y="514668"/>
                </a:lnTo>
                <a:lnTo>
                  <a:pt x="114307" y="477770"/>
                </a:lnTo>
                <a:lnTo>
                  <a:pt x="110426" y="442805"/>
                </a:lnTo>
                <a:lnTo>
                  <a:pt x="106562" y="4078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5" name="object 55"/>
          <p:cNvSpPr/>
          <p:nvPr/>
        </p:nvSpPr>
        <p:spPr>
          <a:xfrm>
            <a:off x="7749292" y="4349329"/>
            <a:ext cx="96868" cy="720530"/>
          </a:xfrm>
          <a:custGeom>
            <a:avLst/>
            <a:gdLst/>
            <a:ahLst/>
            <a:cxnLst/>
            <a:rect l="l" t="t" r="r" b="b"/>
            <a:pathLst>
              <a:path w="96868" h="720530">
                <a:moveTo>
                  <a:pt x="89124" y="503007"/>
                </a:moveTo>
                <a:lnTo>
                  <a:pt x="91056" y="481651"/>
                </a:lnTo>
                <a:lnTo>
                  <a:pt x="93004" y="460279"/>
                </a:lnTo>
                <a:lnTo>
                  <a:pt x="94936" y="438923"/>
                </a:lnTo>
                <a:lnTo>
                  <a:pt x="96868" y="417551"/>
                </a:lnTo>
                <a:lnTo>
                  <a:pt x="96868" y="341823"/>
                </a:lnTo>
                <a:lnTo>
                  <a:pt x="94936" y="318519"/>
                </a:lnTo>
                <a:lnTo>
                  <a:pt x="91056" y="295214"/>
                </a:lnTo>
                <a:lnTo>
                  <a:pt x="87191" y="271893"/>
                </a:lnTo>
                <a:lnTo>
                  <a:pt x="83311" y="250537"/>
                </a:lnTo>
                <a:lnTo>
                  <a:pt x="79430" y="231114"/>
                </a:lnTo>
                <a:lnTo>
                  <a:pt x="75566" y="211690"/>
                </a:lnTo>
                <a:lnTo>
                  <a:pt x="69753" y="192267"/>
                </a:lnTo>
                <a:lnTo>
                  <a:pt x="63940" y="172860"/>
                </a:lnTo>
                <a:lnTo>
                  <a:pt x="61992" y="153437"/>
                </a:lnTo>
                <a:lnTo>
                  <a:pt x="56179" y="134014"/>
                </a:lnTo>
                <a:lnTo>
                  <a:pt x="54247" y="112642"/>
                </a:lnTo>
                <a:lnTo>
                  <a:pt x="50366" y="91286"/>
                </a:lnTo>
                <a:lnTo>
                  <a:pt x="50366" y="44676"/>
                </a:lnTo>
                <a:lnTo>
                  <a:pt x="52315" y="17490"/>
                </a:lnTo>
                <a:lnTo>
                  <a:pt x="52315" y="13593"/>
                </a:lnTo>
                <a:lnTo>
                  <a:pt x="50366" y="9711"/>
                </a:lnTo>
                <a:lnTo>
                  <a:pt x="48434" y="9711"/>
                </a:lnTo>
                <a:lnTo>
                  <a:pt x="44553" y="5830"/>
                </a:lnTo>
                <a:lnTo>
                  <a:pt x="40689" y="3881"/>
                </a:lnTo>
                <a:lnTo>
                  <a:pt x="36808" y="1948"/>
                </a:lnTo>
                <a:lnTo>
                  <a:pt x="32928" y="1948"/>
                </a:lnTo>
                <a:lnTo>
                  <a:pt x="27115" y="0"/>
                </a:lnTo>
                <a:lnTo>
                  <a:pt x="13557" y="0"/>
                </a:lnTo>
                <a:lnTo>
                  <a:pt x="9677" y="1948"/>
                </a:lnTo>
                <a:lnTo>
                  <a:pt x="5812" y="1948"/>
                </a:lnTo>
                <a:lnTo>
                  <a:pt x="1932" y="5830"/>
                </a:lnTo>
                <a:lnTo>
                  <a:pt x="0" y="9711"/>
                </a:lnTo>
                <a:lnTo>
                  <a:pt x="0" y="83523"/>
                </a:lnTo>
                <a:lnTo>
                  <a:pt x="3864" y="106828"/>
                </a:lnTo>
                <a:lnTo>
                  <a:pt x="5812" y="126235"/>
                </a:lnTo>
                <a:lnTo>
                  <a:pt x="9677" y="147607"/>
                </a:lnTo>
                <a:lnTo>
                  <a:pt x="13557" y="168963"/>
                </a:lnTo>
                <a:lnTo>
                  <a:pt x="19370" y="190335"/>
                </a:lnTo>
                <a:lnTo>
                  <a:pt x="25183" y="211690"/>
                </a:lnTo>
                <a:lnTo>
                  <a:pt x="29063" y="231114"/>
                </a:lnTo>
                <a:lnTo>
                  <a:pt x="34876" y="252486"/>
                </a:lnTo>
                <a:lnTo>
                  <a:pt x="38741" y="275791"/>
                </a:lnTo>
                <a:lnTo>
                  <a:pt x="42621" y="299095"/>
                </a:lnTo>
                <a:lnTo>
                  <a:pt x="46502" y="320451"/>
                </a:lnTo>
                <a:lnTo>
                  <a:pt x="48434" y="345705"/>
                </a:lnTo>
                <a:lnTo>
                  <a:pt x="48434" y="458347"/>
                </a:lnTo>
                <a:lnTo>
                  <a:pt x="46502" y="475821"/>
                </a:lnTo>
                <a:lnTo>
                  <a:pt x="44553" y="493296"/>
                </a:lnTo>
                <a:lnTo>
                  <a:pt x="42621" y="512719"/>
                </a:lnTo>
                <a:lnTo>
                  <a:pt x="40689" y="530210"/>
                </a:lnTo>
                <a:lnTo>
                  <a:pt x="38741" y="547684"/>
                </a:lnTo>
                <a:lnTo>
                  <a:pt x="34876" y="565158"/>
                </a:lnTo>
                <a:lnTo>
                  <a:pt x="30996" y="582633"/>
                </a:lnTo>
                <a:lnTo>
                  <a:pt x="27115" y="602056"/>
                </a:lnTo>
                <a:lnTo>
                  <a:pt x="21302" y="619547"/>
                </a:lnTo>
                <a:lnTo>
                  <a:pt x="15489" y="640903"/>
                </a:lnTo>
                <a:lnTo>
                  <a:pt x="7744" y="662259"/>
                </a:lnTo>
                <a:lnTo>
                  <a:pt x="0" y="685571"/>
                </a:lnTo>
                <a:lnTo>
                  <a:pt x="0" y="703051"/>
                </a:lnTo>
                <a:lnTo>
                  <a:pt x="1932" y="706935"/>
                </a:lnTo>
                <a:lnTo>
                  <a:pt x="3864" y="712761"/>
                </a:lnTo>
                <a:lnTo>
                  <a:pt x="5812" y="714703"/>
                </a:lnTo>
                <a:lnTo>
                  <a:pt x="7744" y="718588"/>
                </a:lnTo>
                <a:lnTo>
                  <a:pt x="11625" y="720530"/>
                </a:lnTo>
                <a:lnTo>
                  <a:pt x="19370" y="720530"/>
                </a:lnTo>
                <a:lnTo>
                  <a:pt x="23251" y="716645"/>
                </a:lnTo>
                <a:lnTo>
                  <a:pt x="27115" y="710818"/>
                </a:lnTo>
                <a:lnTo>
                  <a:pt x="30996" y="704993"/>
                </a:lnTo>
                <a:lnTo>
                  <a:pt x="38741" y="683629"/>
                </a:lnTo>
                <a:lnTo>
                  <a:pt x="48434" y="662259"/>
                </a:lnTo>
                <a:lnTo>
                  <a:pt x="54247" y="642852"/>
                </a:lnTo>
                <a:lnTo>
                  <a:pt x="61992" y="623428"/>
                </a:lnTo>
                <a:lnTo>
                  <a:pt x="67804" y="604005"/>
                </a:lnTo>
                <a:lnTo>
                  <a:pt x="71685" y="582633"/>
                </a:lnTo>
                <a:lnTo>
                  <a:pt x="77498" y="563226"/>
                </a:lnTo>
                <a:lnTo>
                  <a:pt x="81379" y="543803"/>
                </a:lnTo>
                <a:lnTo>
                  <a:pt x="85243" y="524379"/>
                </a:lnTo>
                <a:lnTo>
                  <a:pt x="89124" y="5030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6" name="object 56"/>
          <p:cNvSpPr/>
          <p:nvPr/>
        </p:nvSpPr>
        <p:spPr>
          <a:xfrm>
            <a:off x="7950792" y="4300787"/>
            <a:ext cx="133694" cy="846755"/>
          </a:xfrm>
          <a:custGeom>
            <a:avLst/>
            <a:gdLst/>
            <a:ahLst/>
            <a:cxnLst/>
            <a:rect l="l" t="t" r="r" b="b"/>
            <a:pathLst>
              <a:path w="133694" h="846755">
                <a:moveTo>
                  <a:pt x="129813" y="522430"/>
                </a:moveTo>
                <a:lnTo>
                  <a:pt x="131745" y="497177"/>
                </a:lnTo>
                <a:lnTo>
                  <a:pt x="131745" y="469991"/>
                </a:lnTo>
                <a:lnTo>
                  <a:pt x="133694" y="444737"/>
                </a:lnTo>
                <a:lnTo>
                  <a:pt x="133694" y="417551"/>
                </a:lnTo>
                <a:lnTo>
                  <a:pt x="129813" y="388416"/>
                </a:lnTo>
                <a:lnTo>
                  <a:pt x="125932" y="361230"/>
                </a:lnTo>
                <a:lnTo>
                  <a:pt x="122068" y="335977"/>
                </a:lnTo>
                <a:lnTo>
                  <a:pt x="114307" y="312672"/>
                </a:lnTo>
                <a:lnTo>
                  <a:pt x="108494" y="287418"/>
                </a:lnTo>
                <a:lnTo>
                  <a:pt x="100749" y="264114"/>
                </a:lnTo>
                <a:lnTo>
                  <a:pt x="94936" y="240809"/>
                </a:lnTo>
                <a:lnTo>
                  <a:pt x="89124" y="219453"/>
                </a:lnTo>
                <a:lnTo>
                  <a:pt x="81379" y="196149"/>
                </a:lnTo>
                <a:lnTo>
                  <a:pt x="75566" y="174776"/>
                </a:lnTo>
                <a:lnTo>
                  <a:pt x="69753" y="151472"/>
                </a:lnTo>
                <a:lnTo>
                  <a:pt x="65872" y="126235"/>
                </a:lnTo>
                <a:lnTo>
                  <a:pt x="60060" y="102930"/>
                </a:lnTo>
                <a:lnTo>
                  <a:pt x="58127" y="79625"/>
                </a:lnTo>
                <a:lnTo>
                  <a:pt x="56195" y="52423"/>
                </a:lnTo>
                <a:lnTo>
                  <a:pt x="54247" y="25237"/>
                </a:lnTo>
                <a:lnTo>
                  <a:pt x="54247" y="17474"/>
                </a:lnTo>
                <a:lnTo>
                  <a:pt x="52315" y="9711"/>
                </a:lnTo>
                <a:lnTo>
                  <a:pt x="48434" y="5813"/>
                </a:lnTo>
                <a:lnTo>
                  <a:pt x="46502" y="1932"/>
                </a:lnTo>
                <a:lnTo>
                  <a:pt x="40689" y="0"/>
                </a:lnTo>
                <a:lnTo>
                  <a:pt x="36808" y="0"/>
                </a:lnTo>
                <a:lnTo>
                  <a:pt x="32944" y="1932"/>
                </a:lnTo>
                <a:lnTo>
                  <a:pt x="27131" y="1932"/>
                </a:lnTo>
                <a:lnTo>
                  <a:pt x="21319" y="3881"/>
                </a:lnTo>
                <a:lnTo>
                  <a:pt x="17438" y="9711"/>
                </a:lnTo>
                <a:lnTo>
                  <a:pt x="11625" y="11644"/>
                </a:lnTo>
                <a:lnTo>
                  <a:pt x="7744" y="17474"/>
                </a:lnTo>
                <a:lnTo>
                  <a:pt x="3880" y="19406"/>
                </a:lnTo>
                <a:lnTo>
                  <a:pt x="1932" y="23304"/>
                </a:lnTo>
                <a:lnTo>
                  <a:pt x="0" y="27186"/>
                </a:lnTo>
                <a:lnTo>
                  <a:pt x="0" y="31067"/>
                </a:lnTo>
                <a:lnTo>
                  <a:pt x="1932" y="58253"/>
                </a:lnTo>
                <a:lnTo>
                  <a:pt x="5812" y="85439"/>
                </a:lnTo>
                <a:lnTo>
                  <a:pt x="11625" y="108744"/>
                </a:lnTo>
                <a:lnTo>
                  <a:pt x="17438" y="133997"/>
                </a:lnTo>
                <a:lnTo>
                  <a:pt x="21319" y="155369"/>
                </a:lnTo>
                <a:lnTo>
                  <a:pt x="29063" y="178674"/>
                </a:lnTo>
                <a:lnTo>
                  <a:pt x="34876" y="201979"/>
                </a:lnTo>
                <a:lnTo>
                  <a:pt x="42621" y="223335"/>
                </a:lnTo>
                <a:lnTo>
                  <a:pt x="48434" y="246639"/>
                </a:lnTo>
                <a:lnTo>
                  <a:pt x="56195" y="269944"/>
                </a:lnTo>
                <a:lnTo>
                  <a:pt x="62008" y="293249"/>
                </a:lnTo>
                <a:lnTo>
                  <a:pt x="67821" y="314621"/>
                </a:lnTo>
                <a:lnTo>
                  <a:pt x="73634" y="339858"/>
                </a:lnTo>
                <a:lnTo>
                  <a:pt x="79446" y="365112"/>
                </a:lnTo>
                <a:lnTo>
                  <a:pt x="81379" y="390365"/>
                </a:lnTo>
                <a:lnTo>
                  <a:pt x="87191" y="417551"/>
                </a:lnTo>
                <a:lnTo>
                  <a:pt x="85259" y="444737"/>
                </a:lnTo>
                <a:lnTo>
                  <a:pt x="85259" y="522430"/>
                </a:lnTo>
                <a:lnTo>
                  <a:pt x="83311" y="547668"/>
                </a:lnTo>
                <a:lnTo>
                  <a:pt x="81379" y="574854"/>
                </a:lnTo>
                <a:lnTo>
                  <a:pt x="79446" y="600107"/>
                </a:lnTo>
                <a:lnTo>
                  <a:pt x="77498" y="627293"/>
                </a:lnTo>
                <a:lnTo>
                  <a:pt x="73634" y="652547"/>
                </a:lnTo>
                <a:lnTo>
                  <a:pt x="69753" y="677784"/>
                </a:lnTo>
                <a:lnTo>
                  <a:pt x="63940" y="703038"/>
                </a:lnTo>
                <a:lnTo>
                  <a:pt x="58127" y="730229"/>
                </a:lnTo>
                <a:lnTo>
                  <a:pt x="52315" y="755477"/>
                </a:lnTo>
                <a:lnTo>
                  <a:pt x="44570" y="782667"/>
                </a:lnTo>
                <a:lnTo>
                  <a:pt x="32944" y="809856"/>
                </a:lnTo>
                <a:lnTo>
                  <a:pt x="25183" y="837045"/>
                </a:lnTo>
                <a:lnTo>
                  <a:pt x="25183" y="840930"/>
                </a:lnTo>
                <a:lnTo>
                  <a:pt x="27131" y="842872"/>
                </a:lnTo>
                <a:lnTo>
                  <a:pt x="30996" y="844815"/>
                </a:lnTo>
                <a:lnTo>
                  <a:pt x="36808" y="844815"/>
                </a:lnTo>
                <a:lnTo>
                  <a:pt x="40689" y="846755"/>
                </a:lnTo>
                <a:lnTo>
                  <a:pt x="48434" y="846755"/>
                </a:lnTo>
                <a:lnTo>
                  <a:pt x="52315" y="844815"/>
                </a:lnTo>
                <a:lnTo>
                  <a:pt x="60060" y="844815"/>
                </a:lnTo>
                <a:lnTo>
                  <a:pt x="62008" y="840930"/>
                </a:lnTo>
                <a:lnTo>
                  <a:pt x="63940" y="840930"/>
                </a:lnTo>
                <a:lnTo>
                  <a:pt x="73634" y="809856"/>
                </a:lnTo>
                <a:lnTo>
                  <a:pt x="85259" y="782667"/>
                </a:lnTo>
                <a:lnTo>
                  <a:pt x="93004" y="753535"/>
                </a:lnTo>
                <a:lnTo>
                  <a:pt x="100749" y="726346"/>
                </a:lnTo>
                <a:lnTo>
                  <a:pt x="108494" y="701105"/>
                </a:lnTo>
                <a:lnTo>
                  <a:pt x="114307" y="673903"/>
                </a:lnTo>
                <a:lnTo>
                  <a:pt x="118187" y="648666"/>
                </a:lnTo>
                <a:lnTo>
                  <a:pt x="122068" y="623412"/>
                </a:lnTo>
                <a:lnTo>
                  <a:pt x="124000" y="596226"/>
                </a:lnTo>
                <a:lnTo>
                  <a:pt x="127881" y="572921"/>
                </a:lnTo>
                <a:lnTo>
                  <a:pt x="127881" y="547668"/>
                </a:lnTo>
                <a:lnTo>
                  <a:pt x="129813" y="5224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7" name="object 57"/>
          <p:cNvSpPr/>
          <p:nvPr/>
        </p:nvSpPr>
        <p:spPr>
          <a:xfrm>
            <a:off x="7714416" y="2951032"/>
            <a:ext cx="158877" cy="89255"/>
          </a:xfrm>
          <a:custGeom>
            <a:avLst/>
            <a:gdLst/>
            <a:ahLst/>
            <a:cxnLst/>
            <a:rect l="l" t="t" r="r" b="b"/>
            <a:pathLst>
              <a:path w="158877" h="89255">
                <a:moveTo>
                  <a:pt x="137558" y="56337"/>
                </a:moveTo>
                <a:lnTo>
                  <a:pt x="135626" y="54372"/>
                </a:lnTo>
                <a:lnTo>
                  <a:pt x="131745" y="48476"/>
                </a:lnTo>
                <a:lnTo>
                  <a:pt x="127881" y="46511"/>
                </a:lnTo>
                <a:lnTo>
                  <a:pt x="124000" y="42744"/>
                </a:lnTo>
                <a:lnTo>
                  <a:pt x="124000" y="40779"/>
                </a:lnTo>
                <a:lnTo>
                  <a:pt x="120120" y="34883"/>
                </a:lnTo>
                <a:lnTo>
                  <a:pt x="116255" y="32918"/>
                </a:lnTo>
                <a:lnTo>
                  <a:pt x="114307" y="29151"/>
                </a:lnTo>
                <a:lnTo>
                  <a:pt x="110443" y="27186"/>
                </a:lnTo>
                <a:lnTo>
                  <a:pt x="106562" y="21290"/>
                </a:lnTo>
                <a:lnTo>
                  <a:pt x="102681" y="19325"/>
                </a:lnTo>
                <a:lnTo>
                  <a:pt x="98817" y="15558"/>
                </a:lnTo>
                <a:lnTo>
                  <a:pt x="94936" y="13593"/>
                </a:lnTo>
                <a:lnTo>
                  <a:pt x="89124" y="9662"/>
                </a:lnTo>
                <a:lnTo>
                  <a:pt x="83311" y="5732"/>
                </a:lnTo>
                <a:lnTo>
                  <a:pt x="79430" y="5732"/>
                </a:lnTo>
                <a:lnTo>
                  <a:pt x="75566" y="3930"/>
                </a:lnTo>
                <a:lnTo>
                  <a:pt x="69753" y="1965"/>
                </a:lnTo>
                <a:lnTo>
                  <a:pt x="63940" y="0"/>
                </a:lnTo>
                <a:lnTo>
                  <a:pt x="15489" y="0"/>
                </a:lnTo>
                <a:lnTo>
                  <a:pt x="9677" y="1965"/>
                </a:lnTo>
                <a:lnTo>
                  <a:pt x="5812" y="1965"/>
                </a:lnTo>
                <a:lnTo>
                  <a:pt x="1932" y="5732"/>
                </a:lnTo>
                <a:lnTo>
                  <a:pt x="0" y="9662"/>
                </a:lnTo>
                <a:lnTo>
                  <a:pt x="0" y="13593"/>
                </a:lnTo>
                <a:lnTo>
                  <a:pt x="1932" y="17523"/>
                </a:lnTo>
                <a:lnTo>
                  <a:pt x="3864" y="19325"/>
                </a:lnTo>
                <a:lnTo>
                  <a:pt x="38741" y="19325"/>
                </a:lnTo>
                <a:lnTo>
                  <a:pt x="42621" y="21290"/>
                </a:lnTo>
                <a:lnTo>
                  <a:pt x="48434" y="21290"/>
                </a:lnTo>
                <a:lnTo>
                  <a:pt x="50366" y="23255"/>
                </a:lnTo>
                <a:lnTo>
                  <a:pt x="54247" y="23255"/>
                </a:lnTo>
                <a:lnTo>
                  <a:pt x="60060" y="25220"/>
                </a:lnTo>
                <a:lnTo>
                  <a:pt x="61992" y="27186"/>
                </a:lnTo>
                <a:lnTo>
                  <a:pt x="67804" y="27186"/>
                </a:lnTo>
                <a:lnTo>
                  <a:pt x="71685" y="31116"/>
                </a:lnTo>
                <a:lnTo>
                  <a:pt x="75566" y="32918"/>
                </a:lnTo>
                <a:lnTo>
                  <a:pt x="81379" y="34883"/>
                </a:lnTo>
                <a:lnTo>
                  <a:pt x="85243" y="38813"/>
                </a:lnTo>
                <a:lnTo>
                  <a:pt x="89124" y="40779"/>
                </a:lnTo>
                <a:lnTo>
                  <a:pt x="93004" y="46511"/>
                </a:lnTo>
                <a:lnTo>
                  <a:pt x="96868" y="48476"/>
                </a:lnTo>
                <a:lnTo>
                  <a:pt x="100749" y="52406"/>
                </a:lnTo>
                <a:lnTo>
                  <a:pt x="102681" y="54372"/>
                </a:lnTo>
                <a:lnTo>
                  <a:pt x="106562" y="60104"/>
                </a:lnTo>
                <a:lnTo>
                  <a:pt x="110443" y="62069"/>
                </a:lnTo>
                <a:lnTo>
                  <a:pt x="112375" y="65999"/>
                </a:lnTo>
                <a:lnTo>
                  <a:pt x="116255" y="69930"/>
                </a:lnTo>
                <a:lnTo>
                  <a:pt x="118187" y="73697"/>
                </a:lnTo>
                <a:lnTo>
                  <a:pt x="124000" y="75662"/>
                </a:lnTo>
                <a:lnTo>
                  <a:pt x="125932" y="79592"/>
                </a:lnTo>
                <a:lnTo>
                  <a:pt x="131745" y="81558"/>
                </a:lnTo>
                <a:lnTo>
                  <a:pt x="135626" y="85488"/>
                </a:lnTo>
                <a:lnTo>
                  <a:pt x="141439" y="89255"/>
                </a:lnTo>
                <a:lnTo>
                  <a:pt x="149184" y="89255"/>
                </a:lnTo>
                <a:lnTo>
                  <a:pt x="153064" y="87453"/>
                </a:lnTo>
                <a:lnTo>
                  <a:pt x="156945" y="83523"/>
                </a:lnTo>
                <a:lnTo>
                  <a:pt x="158877" y="79592"/>
                </a:lnTo>
                <a:lnTo>
                  <a:pt x="158877" y="67965"/>
                </a:lnTo>
                <a:lnTo>
                  <a:pt x="156945" y="67965"/>
                </a:lnTo>
                <a:lnTo>
                  <a:pt x="153064" y="65999"/>
                </a:lnTo>
                <a:lnTo>
                  <a:pt x="151132" y="64034"/>
                </a:lnTo>
                <a:lnTo>
                  <a:pt x="145319" y="62069"/>
                </a:lnTo>
                <a:lnTo>
                  <a:pt x="143371" y="58302"/>
                </a:lnTo>
                <a:lnTo>
                  <a:pt x="137558" y="563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/>
          <p:nvPr/>
        </p:nvSpPr>
        <p:spPr>
          <a:xfrm>
            <a:off x="7685352" y="3840491"/>
            <a:ext cx="52315" cy="369009"/>
          </a:xfrm>
          <a:custGeom>
            <a:avLst/>
            <a:gdLst/>
            <a:ahLst/>
            <a:cxnLst/>
            <a:rect l="l" t="t" r="r" b="b"/>
            <a:pathLst>
              <a:path w="52315" h="369009">
                <a:moveTo>
                  <a:pt x="52315" y="287435"/>
                </a:moveTo>
                <a:lnTo>
                  <a:pt x="50366" y="275791"/>
                </a:lnTo>
                <a:lnTo>
                  <a:pt x="50366" y="194216"/>
                </a:lnTo>
                <a:lnTo>
                  <a:pt x="48434" y="184504"/>
                </a:lnTo>
                <a:lnTo>
                  <a:pt x="48434" y="163149"/>
                </a:lnTo>
                <a:lnTo>
                  <a:pt x="46502" y="155369"/>
                </a:lnTo>
                <a:lnTo>
                  <a:pt x="46502" y="135963"/>
                </a:lnTo>
                <a:lnTo>
                  <a:pt x="44553" y="130132"/>
                </a:lnTo>
                <a:lnTo>
                  <a:pt x="44553" y="116539"/>
                </a:lnTo>
                <a:lnTo>
                  <a:pt x="42621" y="110709"/>
                </a:lnTo>
                <a:lnTo>
                  <a:pt x="42621" y="64100"/>
                </a:lnTo>
                <a:lnTo>
                  <a:pt x="40689" y="60218"/>
                </a:lnTo>
                <a:lnTo>
                  <a:pt x="38741" y="56321"/>
                </a:lnTo>
                <a:lnTo>
                  <a:pt x="38741" y="52439"/>
                </a:lnTo>
                <a:lnTo>
                  <a:pt x="36808" y="48558"/>
                </a:lnTo>
                <a:lnTo>
                  <a:pt x="36808" y="42727"/>
                </a:lnTo>
                <a:lnTo>
                  <a:pt x="32928" y="40795"/>
                </a:lnTo>
                <a:lnTo>
                  <a:pt x="30996" y="34965"/>
                </a:lnTo>
                <a:lnTo>
                  <a:pt x="29063" y="31083"/>
                </a:lnTo>
                <a:lnTo>
                  <a:pt x="29063" y="27202"/>
                </a:lnTo>
                <a:lnTo>
                  <a:pt x="27131" y="23321"/>
                </a:lnTo>
                <a:lnTo>
                  <a:pt x="25183" y="17490"/>
                </a:lnTo>
                <a:lnTo>
                  <a:pt x="23251" y="13609"/>
                </a:lnTo>
                <a:lnTo>
                  <a:pt x="21319" y="7779"/>
                </a:lnTo>
                <a:lnTo>
                  <a:pt x="19370" y="3897"/>
                </a:lnTo>
                <a:lnTo>
                  <a:pt x="17438" y="0"/>
                </a:lnTo>
                <a:lnTo>
                  <a:pt x="3880" y="0"/>
                </a:lnTo>
                <a:lnTo>
                  <a:pt x="1932" y="3897"/>
                </a:lnTo>
                <a:lnTo>
                  <a:pt x="0" y="7779"/>
                </a:lnTo>
                <a:lnTo>
                  <a:pt x="0" y="9711"/>
                </a:lnTo>
                <a:lnTo>
                  <a:pt x="1932" y="13609"/>
                </a:lnTo>
                <a:lnTo>
                  <a:pt x="1932" y="21372"/>
                </a:lnTo>
                <a:lnTo>
                  <a:pt x="3880" y="27202"/>
                </a:lnTo>
                <a:lnTo>
                  <a:pt x="5812" y="31083"/>
                </a:lnTo>
                <a:lnTo>
                  <a:pt x="7744" y="34965"/>
                </a:lnTo>
                <a:lnTo>
                  <a:pt x="7744" y="38846"/>
                </a:lnTo>
                <a:lnTo>
                  <a:pt x="9693" y="42727"/>
                </a:lnTo>
                <a:lnTo>
                  <a:pt x="11625" y="46625"/>
                </a:lnTo>
                <a:lnTo>
                  <a:pt x="13557" y="48558"/>
                </a:lnTo>
                <a:lnTo>
                  <a:pt x="15506" y="54388"/>
                </a:lnTo>
                <a:lnTo>
                  <a:pt x="15506" y="66032"/>
                </a:lnTo>
                <a:lnTo>
                  <a:pt x="17438" y="69930"/>
                </a:lnTo>
                <a:lnTo>
                  <a:pt x="17438" y="102946"/>
                </a:lnTo>
                <a:lnTo>
                  <a:pt x="19370" y="110709"/>
                </a:lnTo>
                <a:lnTo>
                  <a:pt x="19370" y="124302"/>
                </a:lnTo>
                <a:lnTo>
                  <a:pt x="21319" y="130132"/>
                </a:lnTo>
                <a:lnTo>
                  <a:pt x="21319" y="155369"/>
                </a:lnTo>
                <a:lnTo>
                  <a:pt x="23251" y="163149"/>
                </a:lnTo>
                <a:lnTo>
                  <a:pt x="23251" y="184504"/>
                </a:lnTo>
                <a:lnTo>
                  <a:pt x="25183" y="194216"/>
                </a:lnTo>
                <a:lnTo>
                  <a:pt x="25183" y="227232"/>
                </a:lnTo>
                <a:lnTo>
                  <a:pt x="27131" y="236944"/>
                </a:lnTo>
                <a:lnTo>
                  <a:pt x="29063" y="248605"/>
                </a:lnTo>
                <a:lnTo>
                  <a:pt x="29063" y="268012"/>
                </a:lnTo>
                <a:lnTo>
                  <a:pt x="32928" y="275791"/>
                </a:lnTo>
                <a:lnTo>
                  <a:pt x="32928" y="285502"/>
                </a:lnTo>
                <a:lnTo>
                  <a:pt x="34876" y="297146"/>
                </a:lnTo>
                <a:lnTo>
                  <a:pt x="36808" y="304926"/>
                </a:lnTo>
                <a:lnTo>
                  <a:pt x="36808" y="367060"/>
                </a:lnTo>
                <a:lnTo>
                  <a:pt x="40689" y="369009"/>
                </a:lnTo>
                <a:lnTo>
                  <a:pt x="44553" y="369009"/>
                </a:lnTo>
                <a:lnTo>
                  <a:pt x="48434" y="367060"/>
                </a:lnTo>
                <a:lnTo>
                  <a:pt x="50366" y="363179"/>
                </a:lnTo>
                <a:lnTo>
                  <a:pt x="52315" y="351535"/>
                </a:lnTo>
                <a:lnTo>
                  <a:pt x="52315" y="2874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/>
          <p:nvPr/>
        </p:nvSpPr>
        <p:spPr>
          <a:xfrm>
            <a:off x="7720228" y="3288893"/>
            <a:ext cx="244120" cy="149523"/>
          </a:xfrm>
          <a:custGeom>
            <a:avLst/>
            <a:gdLst/>
            <a:ahLst/>
            <a:cxnLst/>
            <a:rect l="l" t="t" r="r" b="b"/>
            <a:pathLst>
              <a:path w="244120" h="149523">
                <a:moveTo>
                  <a:pt x="0" y="143791"/>
                </a:moveTo>
                <a:lnTo>
                  <a:pt x="0" y="149523"/>
                </a:lnTo>
                <a:lnTo>
                  <a:pt x="1932" y="149523"/>
                </a:lnTo>
                <a:lnTo>
                  <a:pt x="5812" y="147721"/>
                </a:lnTo>
                <a:lnTo>
                  <a:pt x="13557" y="143791"/>
                </a:lnTo>
                <a:lnTo>
                  <a:pt x="21302" y="135930"/>
                </a:lnTo>
                <a:lnTo>
                  <a:pt x="29063" y="128233"/>
                </a:lnTo>
                <a:lnTo>
                  <a:pt x="38741" y="120535"/>
                </a:lnTo>
                <a:lnTo>
                  <a:pt x="48434" y="112674"/>
                </a:lnTo>
                <a:lnTo>
                  <a:pt x="60060" y="103012"/>
                </a:lnTo>
                <a:lnTo>
                  <a:pt x="71685" y="97116"/>
                </a:lnTo>
                <a:lnTo>
                  <a:pt x="83311" y="87453"/>
                </a:lnTo>
                <a:lnTo>
                  <a:pt x="96868" y="79592"/>
                </a:lnTo>
                <a:lnTo>
                  <a:pt x="106562" y="69930"/>
                </a:lnTo>
                <a:lnTo>
                  <a:pt x="118187" y="62233"/>
                </a:lnTo>
                <a:lnTo>
                  <a:pt x="129813" y="54372"/>
                </a:lnTo>
                <a:lnTo>
                  <a:pt x="141439" y="48640"/>
                </a:lnTo>
                <a:lnTo>
                  <a:pt x="151132" y="42744"/>
                </a:lnTo>
                <a:lnTo>
                  <a:pt x="158877" y="37012"/>
                </a:lnTo>
                <a:lnTo>
                  <a:pt x="166622" y="33081"/>
                </a:lnTo>
                <a:lnTo>
                  <a:pt x="174367" y="29151"/>
                </a:lnTo>
                <a:lnTo>
                  <a:pt x="182128" y="27186"/>
                </a:lnTo>
                <a:lnTo>
                  <a:pt x="187941" y="25220"/>
                </a:lnTo>
                <a:lnTo>
                  <a:pt x="195686" y="21454"/>
                </a:lnTo>
                <a:lnTo>
                  <a:pt x="203431" y="19488"/>
                </a:lnTo>
                <a:lnTo>
                  <a:pt x="211192" y="19488"/>
                </a:lnTo>
                <a:lnTo>
                  <a:pt x="217005" y="17523"/>
                </a:lnTo>
                <a:lnTo>
                  <a:pt x="224750" y="15558"/>
                </a:lnTo>
                <a:lnTo>
                  <a:pt x="230563" y="13593"/>
                </a:lnTo>
                <a:lnTo>
                  <a:pt x="234443" y="13593"/>
                </a:lnTo>
                <a:lnTo>
                  <a:pt x="240256" y="11627"/>
                </a:lnTo>
                <a:lnTo>
                  <a:pt x="244120" y="7861"/>
                </a:lnTo>
                <a:lnTo>
                  <a:pt x="242188" y="3930"/>
                </a:lnTo>
                <a:lnTo>
                  <a:pt x="236375" y="1965"/>
                </a:lnTo>
                <a:lnTo>
                  <a:pt x="230563" y="0"/>
                </a:lnTo>
                <a:lnTo>
                  <a:pt x="205379" y="0"/>
                </a:lnTo>
                <a:lnTo>
                  <a:pt x="201499" y="1965"/>
                </a:lnTo>
                <a:lnTo>
                  <a:pt x="195686" y="3930"/>
                </a:lnTo>
                <a:lnTo>
                  <a:pt x="191805" y="3930"/>
                </a:lnTo>
                <a:lnTo>
                  <a:pt x="187941" y="5895"/>
                </a:lnTo>
                <a:lnTo>
                  <a:pt x="182128" y="5895"/>
                </a:lnTo>
                <a:lnTo>
                  <a:pt x="178248" y="9826"/>
                </a:lnTo>
                <a:lnTo>
                  <a:pt x="151132" y="21454"/>
                </a:lnTo>
                <a:lnTo>
                  <a:pt x="125932" y="35047"/>
                </a:lnTo>
                <a:lnTo>
                  <a:pt x="100749" y="48640"/>
                </a:lnTo>
                <a:lnTo>
                  <a:pt x="81379" y="62233"/>
                </a:lnTo>
                <a:lnTo>
                  <a:pt x="63940" y="75826"/>
                </a:lnTo>
                <a:lnTo>
                  <a:pt x="46502" y="89419"/>
                </a:lnTo>
                <a:lnTo>
                  <a:pt x="32928" y="101046"/>
                </a:lnTo>
                <a:lnTo>
                  <a:pt x="21302" y="112674"/>
                </a:lnTo>
                <a:lnTo>
                  <a:pt x="13557" y="124302"/>
                </a:lnTo>
                <a:lnTo>
                  <a:pt x="5812" y="132163"/>
                </a:lnTo>
                <a:lnTo>
                  <a:pt x="1932" y="139860"/>
                </a:lnTo>
                <a:lnTo>
                  <a:pt x="0" y="1437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7493529" y="3242382"/>
            <a:ext cx="199567" cy="308741"/>
          </a:xfrm>
          <a:custGeom>
            <a:avLst/>
            <a:gdLst/>
            <a:ahLst/>
            <a:cxnLst/>
            <a:rect l="l" t="t" r="r" b="b"/>
            <a:pathLst>
              <a:path w="199567" h="308741">
                <a:moveTo>
                  <a:pt x="1948" y="308741"/>
                </a:moveTo>
                <a:lnTo>
                  <a:pt x="5812" y="308741"/>
                </a:lnTo>
                <a:lnTo>
                  <a:pt x="7761" y="306793"/>
                </a:lnTo>
                <a:lnTo>
                  <a:pt x="11625" y="301011"/>
                </a:lnTo>
                <a:lnTo>
                  <a:pt x="13574" y="297081"/>
                </a:lnTo>
                <a:lnTo>
                  <a:pt x="19386" y="287418"/>
                </a:lnTo>
                <a:lnTo>
                  <a:pt x="23251" y="279557"/>
                </a:lnTo>
                <a:lnTo>
                  <a:pt x="27131" y="269895"/>
                </a:lnTo>
                <a:lnTo>
                  <a:pt x="32944" y="260232"/>
                </a:lnTo>
                <a:lnTo>
                  <a:pt x="36825" y="246639"/>
                </a:lnTo>
                <a:lnTo>
                  <a:pt x="42638" y="233046"/>
                </a:lnTo>
                <a:lnTo>
                  <a:pt x="46502" y="221419"/>
                </a:lnTo>
                <a:lnTo>
                  <a:pt x="50382" y="209627"/>
                </a:lnTo>
                <a:lnTo>
                  <a:pt x="56195" y="197999"/>
                </a:lnTo>
                <a:lnTo>
                  <a:pt x="62008" y="186371"/>
                </a:lnTo>
                <a:lnTo>
                  <a:pt x="65872" y="176709"/>
                </a:lnTo>
                <a:lnTo>
                  <a:pt x="69753" y="167046"/>
                </a:lnTo>
                <a:lnTo>
                  <a:pt x="77498" y="149523"/>
                </a:lnTo>
                <a:lnTo>
                  <a:pt x="87191" y="135930"/>
                </a:lnTo>
                <a:lnTo>
                  <a:pt x="96885" y="120372"/>
                </a:lnTo>
                <a:lnTo>
                  <a:pt x="104630" y="106778"/>
                </a:lnTo>
                <a:lnTo>
                  <a:pt x="114323" y="93185"/>
                </a:lnTo>
                <a:lnTo>
                  <a:pt x="124000" y="81558"/>
                </a:lnTo>
                <a:lnTo>
                  <a:pt x="131762" y="69930"/>
                </a:lnTo>
                <a:lnTo>
                  <a:pt x="143387" y="60104"/>
                </a:lnTo>
                <a:lnTo>
                  <a:pt x="151132" y="50441"/>
                </a:lnTo>
                <a:lnTo>
                  <a:pt x="158877" y="40779"/>
                </a:lnTo>
                <a:lnTo>
                  <a:pt x="166638" y="32918"/>
                </a:lnTo>
                <a:lnTo>
                  <a:pt x="174383" y="25220"/>
                </a:lnTo>
                <a:lnTo>
                  <a:pt x="182128" y="19325"/>
                </a:lnTo>
                <a:lnTo>
                  <a:pt x="186009" y="15558"/>
                </a:lnTo>
                <a:lnTo>
                  <a:pt x="193754" y="11627"/>
                </a:lnTo>
                <a:lnTo>
                  <a:pt x="195702" y="7697"/>
                </a:lnTo>
                <a:lnTo>
                  <a:pt x="199567" y="3766"/>
                </a:lnTo>
                <a:lnTo>
                  <a:pt x="197634" y="0"/>
                </a:lnTo>
                <a:lnTo>
                  <a:pt x="193754" y="0"/>
                </a:lnTo>
                <a:lnTo>
                  <a:pt x="191822" y="1965"/>
                </a:lnTo>
                <a:lnTo>
                  <a:pt x="187941" y="1965"/>
                </a:lnTo>
                <a:lnTo>
                  <a:pt x="186009" y="3766"/>
                </a:lnTo>
                <a:lnTo>
                  <a:pt x="176315" y="3766"/>
                </a:lnTo>
                <a:lnTo>
                  <a:pt x="172451" y="5732"/>
                </a:lnTo>
                <a:lnTo>
                  <a:pt x="149200" y="21290"/>
                </a:lnTo>
                <a:lnTo>
                  <a:pt x="127881" y="38813"/>
                </a:lnTo>
                <a:lnTo>
                  <a:pt x="108510" y="60104"/>
                </a:lnTo>
                <a:lnTo>
                  <a:pt x="89124" y="83523"/>
                </a:lnTo>
                <a:lnTo>
                  <a:pt x="73634" y="106778"/>
                </a:lnTo>
                <a:lnTo>
                  <a:pt x="58127" y="131999"/>
                </a:lnTo>
                <a:lnTo>
                  <a:pt x="46502" y="157220"/>
                </a:lnTo>
                <a:lnTo>
                  <a:pt x="34876" y="182441"/>
                </a:lnTo>
                <a:lnTo>
                  <a:pt x="25199" y="205860"/>
                </a:lnTo>
                <a:lnTo>
                  <a:pt x="17438" y="227151"/>
                </a:lnTo>
                <a:lnTo>
                  <a:pt x="11625" y="248605"/>
                </a:lnTo>
                <a:lnTo>
                  <a:pt x="7761" y="267930"/>
                </a:lnTo>
                <a:lnTo>
                  <a:pt x="1948" y="281523"/>
                </a:lnTo>
                <a:lnTo>
                  <a:pt x="0" y="295116"/>
                </a:lnTo>
                <a:lnTo>
                  <a:pt x="0" y="302911"/>
                </a:lnTo>
                <a:lnTo>
                  <a:pt x="1948" y="3087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/>
          <p:nvPr/>
        </p:nvSpPr>
        <p:spPr>
          <a:xfrm>
            <a:off x="7774476" y="3121846"/>
            <a:ext cx="147251" cy="44709"/>
          </a:xfrm>
          <a:custGeom>
            <a:avLst/>
            <a:gdLst/>
            <a:ahLst/>
            <a:cxnLst/>
            <a:rect l="l" t="t" r="r" b="b"/>
            <a:pathLst>
              <a:path w="147251" h="44709">
                <a:moveTo>
                  <a:pt x="9693" y="5895"/>
                </a:moveTo>
                <a:lnTo>
                  <a:pt x="7744" y="1965"/>
                </a:lnTo>
                <a:lnTo>
                  <a:pt x="5812" y="0"/>
                </a:lnTo>
                <a:lnTo>
                  <a:pt x="1932" y="0"/>
                </a:lnTo>
                <a:lnTo>
                  <a:pt x="0" y="3930"/>
                </a:lnTo>
                <a:lnTo>
                  <a:pt x="1932" y="7861"/>
                </a:lnTo>
                <a:lnTo>
                  <a:pt x="1932" y="11791"/>
                </a:lnTo>
                <a:lnTo>
                  <a:pt x="3880" y="13593"/>
                </a:lnTo>
                <a:lnTo>
                  <a:pt x="9693" y="17523"/>
                </a:lnTo>
                <a:lnTo>
                  <a:pt x="13557" y="21454"/>
                </a:lnTo>
                <a:lnTo>
                  <a:pt x="17438" y="25384"/>
                </a:lnTo>
                <a:lnTo>
                  <a:pt x="23251" y="29151"/>
                </a:lnTo>
                <a:lnTo>
                  <a:pt x="25183" y="31116"/>
                </a:lnTo>
                <a:lnTo>
                  <a:pt x="29063" y="35047"/>
                </a:lnTo>
                <a:lnTo>
                  <a:pt x="34876" y="37012"/>
                </a:lnTo>
                <a:lnTo>
                  <a:pt x="38757" y="38977"/>
                </a:lnTo>
                <a:lnTo>
                  <a:pt x="42621" y="40779"/>
                </a:lnTo>
                <a:lnTo>
                  <a:pt x="48434" y="42744"/>
                </a:lnTo>
                <a:lnTo>
                  <a:pt x="58127" y="42744"/>
                </a:lnTo>
                <a:lnTo>
                  <a:pt x="63940" y="44709"/>
                </a:lnTo>
                <a:lnTo>
                  <a:pt x="96885" y="44709"/>
                </a:lnTo>
                <a:lnTo>
                  <a:pt x="98817" y="42744"/>
                </a:lnTo>
                <a:lnTo>
                  <a:pt x="108510" y="42744"/>
                </a:lnTo>
                <a:lnTo>
                  <a:pt x="112375" y="40779"/>
                </a:lnTo>
                <a:lnTo>
                  <a:pt x="114307" y="40779"/>
                </a:lnTo>
                <a:lnTo>
                  <a:pt x="118187" y="38977"/>
                </a:lnTo>
                <a:lnTo>
                  <a:pt x="120120" y="37012"/>
                </a:lnTo>
                <a:lnTo>
                  <a:pt x="127881" y="37012"/>
                </a:lnTo>
                <a:lnTo>
                  <a:pt x="131745" y="35047"/>
                </a:lnTo>
                <a:lnTo>
                  <a:pt x="139507" y="35047"/>
                </a:lnTo>
                <a:lnTo>
                  <a:pt x="143371" y="33081"/>
                </a:lnTo>
                <a:lnTo>
                  <a:pt x="145319" y="29151"/>
                </a:lnTo>
                <a:lnTo>
                  <a:pt x="147251" y="29151"/>
                </a:lnTo>
                <a:lnTo>
                  <a:pt x="147251" y="21454"/>
                </a:lnTo>
                <a:lnTo>
                  <a:pt x="145319" y="17523"/>
                </a:lnTo>
                <a:lnTo>
                  <a:pt x="141439" y="13593"/>
                </a:lnTo>
                <a:lnTo>
                  <a:pt x="137558" y="11791"/>
                </a:lnTo>
                <a:lnTo>
                  <a:pt x="125932" y="11791"/>
                </a:lnTo>
                <a:lnTo>
                  <a:pt x="124000" y="13593"/>
                </a:lnTo>
                <a:lnTo>
                  <a:pt x="120120" y="13593"/>
                </a:lnTo>
                <a:lnTo>
                  <a:pt x="118187" y="15558"/>
                </a:lnTo>
                <a:lnTo>
                  <a:pt x="110443" y="15558"/>
                </a:lnTo>
                <a:lnTo>
                  <a:pt x="106562" y="17523"/>
                </a:lnTo>
                <a:lnTo>
                  <a:pt x="104630" y="19488"/>
                </a:lnTo>
                <a:lnTo>
                  <a:pt x="100749" y="19488"/>
                </a:lnTo>
                <a:lnTo>
                  <a:pt x="98817" y="21454"/>
                </a:lnTo>
                <a:lnTo>
                  <a:pt x="38757" y="21454"/>
                </a:lnTo>
                <a:lnTo>
                  <a:pt x="34876" y="19488"/>
                </a:lnTo>
                <a:lnTo>
                  <a:pt x="29063" y="17523"/>
                </a:lnTo>
                <a:lnTo>
                  <a:pt x="27131" y="15558"/>
                </a:lnTo>
                <a:lnTo>
                  <a:pt x="23251" y="15558"/>
                </a:lnTo>
                <a:lnTo>
                  <a:pt x="17438" y="11791"/>
                </a:lnTo>
                <a:lnTo>
                  <a:pt x="15506" y="7861"/>
                </a:lnTo>
                <a:lnTo>
                  <a:pt x="9693" y="5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2" name="object 62"/>
          <p:cNvSpPr/>
          <p:nvPr/>
        </p:nvSpPr>
        <p:spPr>
          <a:xfrm>
            <a:off x="7671794" y="3013102"/>
            <a:ext cx="145303" cy="126267"/>
          </a:xfrm>
          <a:custGeom>
            <a:avLst/>
            <a:gdLst/>
            <a:ahLst/>
            <a:cxnLst/>
            <a:rect l="l" t="t" r="r" b="b"/>
            <a:pathLst>
              <a:path w="145303" h="126267">
                <a:moveTo>
                  <a:pt x="104613" y="116605"/>
                </a:moveTo>
                <a:lnTo>
                  <a:pt x="104613" y="120535"/>
                </a:lnTo>
                <a:lnTo>
                  <a:pt x="106562" y="124302"/>
                </a:lnTo>
                <a:lnTo>
                  <a:pt x="110426" y="126267"/>
                </a:lnTo>
                <a:lnTo>
                  <a:pt x="114307" y="126267"/>
                </a:lnTo>
                <a:lnTo>
                  <a:pt x="118187" y="124302"/>
                </a:lnTo>
                <a:lnTo>
                  <a:pt x="120120" y="124302"/>
                </a:lnTo>
                <a:lnTo>
                  <a:pt x="124000" y="122337"/>
                </a:lnTo>
                <a:lnTo>
                  <a:pt x="129813" y="116605"/>
                </a:lnTo>
                <a:lnTo>
                  <a:pt x="135626" y="108744"/>
                </a:lnTo>
                <a:lnTo>
                  <a:pt x="139490" y="101046"/>
                </a:lnTo>
                <a:lnTo>
                  <a:pt x="143371" y="91384"/>
                </a:lnTo>
                <a:lnTo>
                  <a:pt x="145303" y="81558"/>
                </a:lnTo>
                <a:lnTo>
                  <a:pt x="145303" y="66163"/>
                </a:lnTo>
                <a:lnTo>
                  <a:pt x="143371" y="56337"/>
                </a:lnTo>
                <a:lnTo>
                  <a:pt x="139490" y="46674"/>
                </a:lnTo>
                <a:lnTo>
                  <a:pt x="137558" y="40779"/>
                </a:lnTo>
                <a:lnTo>
                  <a:pt x="131745" y="31116"/>
                </a:lnTo>
                <a:lnTo>
                  <a:pt x="125932" y="25384"/>
                </a:lnTo>
                <a:lnTo>
                  <a:pt x="120120" y="19488"/>
                </a:lnTo>
                <a:lnTo>
                  <a:pt x="114307" y="13593"/>
                </a:lnTo>
                <a:lnTo>
                  <a:pt x="108494" y="7861"/>
                </a:lnTo>
                <a:lnTo>
                  <a:pt x="100749" y="5895"/>
                </a:lnTo>
                <a:lnTo>
                  <a:pt x="94936" y="1965"/>
                </a:lnTo>
                <a:lnTo>
                  <a:pt x="87175" y="0"/>
                </a:lnTo>
                <a:lnTo>
                  <a:pt x="54247" y="0"/>
                </a:lnTo>
                <a:lnTo>
                  <a:pt x="48434" y="1965"/>
                </a:lnTo>
                <a:lnTo>
                  <a:pt x="42621" y="5895"/>
                </a:lnTo>
                <a:lnTo>
                  <a:pt x="34876" y="7861"/>
                </a:lnTo>
                <a:lnTo>
                  <a:pt x="29063" y="13593"/>
                </a:lnTo>
                <a:lnTo>
                  <a:pt x="23251" y="17523"/>
                </a:lnTo>
                <a:lnTo>
                  <a:pt x="17438" y="23419"/>
                </a:lnTo>
                <a:lnTo>
                  <a:pt x="13557" y="29151"/>
                </a:lnTo>
                <a:lnTo>
                  <a:pt x="7744" y="37012"/>
                </a:lnTo>
                <a:lnTo>
                  <a:pt x="1932" y="44709"/>
                </a:lnTo>
                <a:lnTo>
                  <a:pt x="1932" y="48640"/>
                </a:lnTo>
                <a:lnTo>
                  <a:pt x="0" y="52570"/>
                </a:lnTo>
                <a:lnTo>
                  <a:pt x="1932" y="54372"/>
                </a:lnTo>
                <a:lnTo>
                  <a:pt x="5812" y="54372"/>
                </a:lnTo>
                <a:lnTo>
                  <a:pt x="7744" y="50605"/>
                </a:lnTo>
                <a:lnTo>
                  <a:pt x="7744" y="48640"/>
                </a:lnTo>
                <a:lnTo>
                  <a:pt x="11625" y="46674"/>
                </a:lnTo>
                <a:lnTo>
                  <a:pt x="15489" y="40779"/>
                </a:lnTo>
                <a:lnTo>
                  <a:pt x="21302" y="37012"/>
                </a:lnTo>
                <a:lnTo>
                  <a:pt x="27115" y="33081"/>
                </a:lnTo>
                <a:lnTo>
                  <a:pt x="32928" y="27186"/>
                </a:lnTo>
                <a:lnTo>
                  <a:pt x="36808" y="25384"/>
                </a:lnTo>
                <a:lnTo>
                  <a:pt x="42621" y="21454"/>
                </a:lnTo>
                <a:lnTo>
                  <a:pt x="48434" y="19488"/>
                </a:lnTo>
                <a:lnTo>
                  <a:pt x="81362" y="19488"/>
                </a:lnTo>
                <a:lnTo>
                  <a:pt x="87175" y="21454"/>
                </a:lnTo>
                <a:lnTo>
                  <a:pt x="92988" y="25384"/>
                </a:lnTo>
                <a:lnTo>
                  <a:pt x="98801" y="27186"/>
                </a:lnTo>
                <a:lnTo>
                  <a:pt x="102681" y="29151"/>
                </a:lnTo>
                <a:lnTo>
                  <a:pt x="106562" y="33081"/>
                </a:lnTo>
                <a:lnTo>
                  <a:pt x="110426" y="37012"/>
                </a:lnTo>
                <a:lnTo>
                  <a:pt x="112375" y="40779"/>
                </a:lnTo>
                <a:lnTo>
                  <a:pt x="112375" y="46674"/>
                </a:lnTo>
                <a:lnTo>
                  <a:pt x="114307" y="54372"/>
                </a:lnTo>
                <a:lnTo>
                  <a:pt x="116239" y="60267"/>
                </a:lnTo>
                <a:lnTo>
                  <a:pt x="118187" y="66163"/>
                </a:lnTo>
                <a:lnTo>
                  <a:pt x="116239" y="71895"/>
                </a:lnTo>
                <a:lnTo>
                  <a:pt x="116239" y="85488"/>
                </a:lnTo>
                <a:lnTo>
                  <a:pt x="114307" y="91384"/>
                </a:lnTo>
                <a:lnTo>
                  <a:pt x="112375" y="97116"/>
                </a:lnTo>
                <a:lnTo>
                  <a:pt x="112375" y="103012"/>
                </a:lnTo>
                <a:lnTo>
                  <a:pt x="110426" y="108744"/>
                </a:lnTo>
                <a:lnTo>
                  <a:pt x="108494" y="114640"/>
                </a:lnTo>
                <a:lnTo>
                  <a:pt x="104613" y="1166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/>
          <p:nvPr/>
        </p:nvSpPr>
        <p:spPr>
          <a:xfrm>
            <a:off x="7687284" y="3040288"/>
            <a:ext cx="110443" cy="159349"/>
          </a:xfrm>
          <a:custGeom>
            <a:avLst/>
            <a:gdLst/>
            <a:ahLst/>
            <a:cxnLst/>
            <a:rect l="l" t="t" r="r" b="b"/>
            <a:pathLst>
              <a:path w="110443" h="159349">
                <a:moveTo>
                  <a:pt x="32944" y="118570"/>
                </a:moveTo>
                <a:lnTo>
                  <a:pt x="27131" y="110709"/>
                </a:lnTo>
                <a:lnTo>
                  <a:pt x="25199" y="101046"/>
                </a:lnTo>
                <a:lnTo>
                  <a:pt x="21319" y="91384"/>
                </a:lnTo>
                <a:lnTo>
                  <a:pt x="19386" y="81558"/>
                </a:lnTo>
                <a:lnTo>
                  <a:pt x="19386" y="71895"/>
                </a:lnTo>
                <a:lnTo>
                  <a:pt x="17438" y="62233"/>
                </a:lnTo>
                <a:lnTo>
                  <a:pt x="17438" y="35047"/>
                </a:lnTo>
                <a:lnTo>
                  <a:pt x="19386" y="27186"/>
                </a:lnTo>
                <a:lnTo>
                  <a:pt x="19386" y="1965"/>
                </a:lnTo>
                <a:lnTo>
                  <a:pt x="15506" y="0"/>
                </a:lnTo>
                <a:lnTo>
                  <a:pt x="11625" y="0"/>
                </a:lnTo>
                <a:lnTo>
                  <a:pt x="7761" y="1965"/>
                </a:lnTo>
                <a:lnTo>
                  <a:pt x="7761" y="3930"/>
                </a:lnTo>
                <a:lnTo>
                  <a:pt x="5812" y="7861"/>
                </a:lnTo>
                <a:lnTo>
                  <a:pt x="5812" y="19488"/>
                </a:lnTo>
                <a:lnTo>
                  <a:pt x="3880" y="23419"/>
                </a:lnTo>
                <a:lnTo>
                  <a:pt x="3880" y="29151"/>
                </a:lnTo>
                <a:lnTo>
                  <a:pt x="1948" y="35047"/>
                </a:lnTo>
                <a:lnTo>
                  <a:pt x="1948" y="38977"/>
                </a:lnTo>
                <a:lnTo>
                  <a:pt x="0" y="42744"/>
                </a:lnTo>
                <a:lnTo>
                  <a:pt x="0" y="95151"/>
                </a:lnTo>
                <a:lnTo>
                  <a:pt x="1948" y="103012"/>
                </a:lnTo>
                <a:lnTo>
                  <a:pt x="3880" y="108744"/>
                </a:lnTo>
                <a:lnTo>
                  <a:pt x="5812" y="114640"/>
                </a:lnTo>
                <a:lnTo>
                  <a:pt x="7761" y="118570"/>
                </a:lnTo>
                <a:lnTo>
                  <a:pt x="11625" y="124302"/>
                </a:lnTo>
                <a:lnTo>
                  <a:pt x="13574" y="130198"/>
                </a:lnTo>
                <a:lnTo>
                  <a:pt x="19386" y="135930"/>
                </a:lnTo>
                <a:lnTo>
                  <a:pt x="21319" y="139860"/>
                </a:lnTo>
                <a:lnTo>
                  <a:pt x="27131" y="143791"/>
                </a:lnTo>
                <a:lnTo>
                  <a:pt x="32944" y="147721"/>
                </a:lnTo>
                <a:lnTo>
                  <a:pt x="38757" y="151488"/>
                </a:lnTo>
                <a:lnTo>
                  <a:pt x="44570" y="153453"/>
                </a:lnTo>
                <a:lnTo>
                  <a:pt x="52315" y="157384"/>
                </a:lnTo>
                <a:lnTo>
                  <a:pt x="56195" y="157384"/>
                </a:lnTo>
                <a:lnTo>
                  <a:pt x="60060" y="159349"/>
                </a:lnTo>
                <a:lnTo>
                  <a:pt x="75566" y="159349"/>
                </a:lnTo>
                <a:lnTo>
                  <a:pt x="79446" y="157384"/>
                </a:lnTo>
                <a:lnTo>
                  <a:pt x="81379" y="155419"/>
                </a:lnTo>
                <a:lnTo>
                  <a:pt x="85259" y="153453"/>
                </a:lnTo>
                <a:lnTo>
                  <a:pt x="89124" y="151488"/>
                </a:lnTo>
                <a:lnTo>
                  <a:pt x="91072" y="151488"/>
                </a:lnTo>
                <a:lnTo>
                  <a:pt x="96885" y="149523"/>
                </a:lnTo>
                <a:lnTo>
                  <a:pt x="96885" y="145756"/>
                </a:lnTo>
                <a:lnTo>
                  <a:pt x="102698" y="143791"/>
                </a:lnTo>
                <a:lnTo>
                  <a:pt x="104630" y="139860"/>
                </a:lnTo>
                <a:lnTo>
                  <a:pt x="108510" y="137895"/>
                </a:lnTo>
                <a:lnTo>
                  <a:pt x="110443" y="134128"/>
                </a:lnTo>
                <a:lnTo>
                  <a:pt x="110443" y="124302"/>
                </a:lnTo>
                <a:lnTo>
                  <a:pt x="106562" y="124302"/>
                </a:lnTo>
                <a:lnTo>
                  <a:pt x="102698" y="122337"/>
                </a:lnTo>
                <a:lnTo>
                  <a:pt x="98817" y="124302"/>
                </a:lnTo>
                <a:lnTo>
                  <a:pt x="96885" y="128233"/>
                </a:lnTo>
                <a:lnTo>
                  <a:pt x="93004" y="130198"/>
                </a:lnTo>
                <a:lnTo>
                  <a:pt x="89124" y="132163"/>
                </a:lnTo>
                <a:lnTo>
                  <a:pt x="87191" y="134128"/>
                </a:lnTo>
                <a:lnTo>
                  <a:pt x="83311" y="135930"/>
                </a:lnTo>
                <a:lnTo>
                  <a:pt x="79446" y="137895"/>
                </a:lnTo>
                <a:lnTo>
                  <a:pt x="75566" y="139860"/>
                </a:lnTo>
                <a:lnTo>
                  <a:pt x="71685" y="139860"/>
                </a:lnTo>
                <a:lnTo>
                  <a:pt x="67821" y="141826"/>
                </a:lnTo>
                <a:lnTo>
                  <a:pt x="60060" y="141826"/>
                </a:lnTo>
                <a:lnTo>
                  <a:pt x="58127" y="139860"/>
                </a:lnTo>
                <a:lnTo>
                  <a:pt x="50382" y="137895"/>
                </a:lnTo>
                <a:lnTo>
                  <a:pt x="42621" y="130198"/>
                </a:lnTo>
                <a:lnTo>
                  <a:pt x="36808" y="124302"/>
                </a:lnTo>
                <a:lnTo>
                  <a:pt x="32944" y="1185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4" name="object 64"/>
          <p:cNvSpPr/>
          <p:nvPr/>
        </p:nvSpPr>
        <p:spPr>
          <a:xfrm>
            <a:off x="7755105" y="3189811"/>
            <a:ext cx="21302" cy="60267"/>
          </a:xfrm>
          <a:custGeom>
            <a:avLst/>
            <a:gdLst/>
            <a:ahLst/>
            <a:cxnLst/>
            <a:rect l="l" t="t" r="r" b="b"/>
            <a:pathLst>
              <a:path w="21302" h="60267">
                <a:moveTo>
                  <a:pt x="1932" y="9826"/>
                </a:moveTo>
                <a:lnTo>
                  <a:pt x="0" y="50605"/>
                </a:lnTo>
                <a:lnTo>
                  <a:pt x="0" y="54535"/>
                </a:lnTo>
                <a:lnTo>
                  <a:pt x="1932" y="58302"/>
                </a:lnTo>
                <a:lnTo>
                  <a:pt x="3864" y="58302"/>
                </a:lnTo>
                <a:lnTo>
                  <a:pt x="7744" y="60267"/>
                </a:lnTo>
                <a:lnTo>
                  <a:pt x="11625" y="58302"/>
                </a:lnTo>
                <a:lnTo>
                  <a:pt x="15489" y="56337"/>
                </a:lnTo>
                <a:lnTo>
                  <a:pt x="19370" y="52570"/>
                </a:lnTo>
                <a:lnTo>
                  <a:pt x="19370" y="50605"/>
                </a:lnTo>
                <a:lnTo>
                  <a:pt x="21302" y="9826"/>
                </a:lnTo>
                <a:lnTo>
                  <a:pt x="21302" y="5895"/>
                </a:lnTo>
                <a:lnTo>
                  <a:pt x="17438" y="1965"/>
                </a:lnTo>
                <a:lnTo>
                  <a:pt x="13557" y="1965"/>
                </a:lnTo>
                <a:lnTo>
                  <a:pt x="9677" y="0"/>
                </a:lnTo>
                <a:lnTo>
                  <a:pt x="5812" y="1965"/>
                </a:lnTo>
                <a:lnTo>
                  <a:pt x="1932" y="3930"/>
                </a:lnTo>
                <a:lnTo>
                  <a:pt x="1932" y="98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5" name="object 65"/>
          <p:cNvSpPr/>
          <p:nvPr/>
        </p:nvSpPr>
        <p:spPr>
          <a:xfrm>
            <a:off x="7840348" y="3145265"/>
            <a:ext cx="36825" cy="81558"/>
          </a:xfrm>
          <a:custGeom>
            <a:avLst/>
            <a:gdLst/>
            <a:ahLst/>
            <a:cxnLst/>
            <a:rect l="l" t="t" r="r" b="b"/>
            <a:pathLst>
              <a:path w="36825" h="81558">
                <a:moveTo>
                  <a:pt x="27131" y="7697"/>
                </a:moveTo>
                <a:lnTo>
                  <a:pt x="25199" y="3766"/>
                </a:lnTo>
                <a:lnTo>
                  <a:pt x="21319" y="1965"/>
                </a:lnTo>
                <a:lnTo>
                  <a:pt x="17438" y="0"/>
                </a:lnTo>
                <a:lnTo>
                  <a:pt x="13574" y="0"/>
                </a:lnTo>
                <a:lnTo>
                  <a:pt x="9693" y="1965"/>
                </a:lnTo>
                <a:lnTo>
                  <a:pt x="5812" y="5732"/>
                </a:lnTo>
                <a:lnTo>
                  <a:pt x="3880" y="5732"/>
                </a:lnTo>
                <a:lnTo>
                  <a:pt x="3880" y="11627"/>
                </a:lnTo>
                <a:lnTo>
                  <a:pt x="1948" y="17359"/>
                </a:lnTo>
                <a:lnTo>
                  <a:pt x="1948" y="30952"/>
                </a:lnTo>
                <a:lnTo>
                  <a:pt x="0" y="34883"/>
                </a:lnTo>
                <a:lnTo>
                  <a:pt x="1948" y="38813"/>
                </a:lnTo>
                <a:lnTo>
                  <a:pt x="1948" y="50441"/>
                </a:lnTo>
                <a:lnTo>
                  <a:pt x="3880" y="54372"/>
                </a:lnTo>
                <a:lnTo>
                  <a:pt x="3880" y="58138"/>
                </a:lnTo>
                <a:lnTo>
                  <a:pt x="5812" y="60104"/>
                </a:lnTo>
                <a:lnTo>
                  <a:pt x="7761" y="65999"/>
                </a:lnTo>
                <a:lnTo>
                  <a:pt x="9693" y="69930"/>
                </a:lnTo>
                <a:lnTo>
                  <a:pt x="11625" y="73697"/>
                </a:lnTo>
                <a:lnTo>
                  <a:pt x="13574" y="77627"/>
                </a:lnTo>
                <a:lnTo>
                  <a:pt x="17438" y="81558"/>
                </a:lnTo>
                <a:lnTo>
                  <a:pt x="29063" y="81558"/>
                </a:lnTo>
                <a:lnTo>
                  <a:pt x="32944" y="79592"/>
                </a:lnTo>
                <a:lnTo>
                  <a:pt x="34876" y="77627"/>
                </a:lnTo>
                <a:lnTo>
                  <a:pt x="34876" y="73697"/>
                </a:lnTo>
                <a:lnTo>
                  <a:pt x="36825" y="73697"/>
                </a:lnTo>
                <a:lnTo>
                  <a:pt x="36825" y="65999"/>
                </a:lnTo>
                <a:lnTo>
                  <a:pt x="34876" y="62069"/>
                </a:lnTo>
                <a:lnTo>
                  <a:pt x="32944" y="60104"/>
                </a:lnTo>
                <a:lnTo>
                  <a:pt x="31012" y="56337"/>
                </a:lnTo>
                <a:lnTo>
                  <a:pt x="31012" y="54372"/>
                </a:lnTo>
                <a:lnTo>
                  <a:pt x="29063" y="50441"/>
                </a:lnTo>
                <a:lnTo>
                  <a:pt x="27131" y="46511"/>
                </a:lnTo>
                <a:lnTo>
                  <a:pt x="27131" y="40779"/>
                </a:lnTo>
                <a:lnTo>
                  <a:pt x="25199" y="36848"/>
                </a:lnTo>
                <a:lnTo>
                  <a:pt x="25199" y="30952"/>
                </a:lnTo>
                <a:lnTo>
                  <a:pt x="27131" y="27186"/>
                </a:lnTo>
                <a:lnTo>
                  <a:pt x="27131" y="76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7673726" y="2956764"/>
            <a:ext cx="40689" cy="87453"/>
          </a:xfrm>
          <a:custGeom>
            <a:avLst/>
            <a:gdLst/>
            <a:ahLst/>
            <a:cxnLst/>
            <a:rect l="l" t="t" r="r" b="b"/>
            <a:pathLst>
              <a:path w="40689" h="87453">
                <a:moveTo>
                  <a:pt x="1932" y="87453"/>
                </a:moveTo>
                <a:lnTo>
                  <a:pt x="5812" y="87453"/>
                </a:lnTo>
                <a:lnTo>
                  <a:pt x="7744" y="83523"/>
                </a:lnTo>
                <a:lnTo>
                  <a:pt x="9693" y="81721"/>
                </a:lnTo>
                <a:lnTo>
                  <a:pt x="9693" y="77791"/>
                </a:lnTo>
                <a:lnTo>
                  <a:pt x="11625" y="73860"/>
                </a:lnTo>
                <a:lnTo>
                  <a:pt x="11625" y="69930"/>
                </a:lnTo>
                <a:lnTo>
                  <a:pt x="13557" y="66163"/>
                </a:lnTo>
                <a:lnTo>
                  <a:pt x="13557" y="56337"/>
                </a:lnTo>
                <a:lnTo>
                  <a:pt x="15506" y="50605"/>
                </a:lnTo>
                <a:lnTo>
                  <a:pt x="15506" y="48640"/>
                </a:lnTo>
                <a:lnTo>
                  <a:pt x="17438" y="42744"/>
                </a:lnTo>
                <a:lnTo>
                  <a:pt x="19370" y="38977"/>
                </a:lnTo>
                <a:lnTo>
                  <a:pt x="19370" y="35047"/>
                </a:lnTo>
                <a:lnTo>
                  <a:pt x="21319" y="31116"/>
                </a:lnTo>
                <a:lnTo>
                  <a:pt x="23251" y="27186"/>
                </a:lnTo>
                <a:lnTo>
                  <a:pt x="27131" y="23419"/>
                </a:lnTo>
                <a:lnTo>
                  <a:pt x="29063" y="19488"/>
                </a:lnTo>
                <a:lnTo>
                  <a:pt x="32944" y="15558"/>
                </a:lnTo>
                <a:lnTo>
                  <a:pt x="34876" y="13593"/>
                </a:lnTo>
                <a:lnTo>
                  <a:pt x="38757" y="11791"/>
                </a:lnTo>
                <a:lnTo>
                  <a:pt x="40689" y="7861"/>
                </a:lnTo>
                <a:lnTo>
                  <a:pt x="38757" y="3930"/>
                </a:lnTo>
                <a:lnTo>
                  <a:pt x="34876" y="0"/>
                </a:lnTo>
                <a:lnTo>
                  <a:pt x="30996" y="1965"/>
                </a:lnTo>
                <a:lnTo>
                  <a:pt x="29063" y="1965"/>
                </a:lnTo>
                <a:lnTo>
                  <a:pt x="25183" y="3930"/>
                </a:lnTo>
                <a:lnTo>
                  <a:pt x="21319" y="5895"/>
                </a:lnTo>
                <a:lnTo>
                  <a:pt x="17438" y="7861"/>
                </a:lnTo>
                <a:lnTo>
                  <a:pt x="13557" y="11791"/>
                </a:lnTo>
                <a:lnTo>
                  <a:pt x="13557" y="13593"/>
                </a:lnTo>
                <a:lnTo>
                  <a:pt x="9693" y="17523"/>
                </a:lnTo>
                <a:lnTo>
                  <a:pt x="7744" y="19488"/>
                </a:lnTo>
                <a:lnTo>
                  <a:pt x="5812" y="23419"/>
                </a:lnTo>
                <a:lnTo>
                  <a:pt x="3880" y="27186"/>
                </a:lnTo>
                <a:lnTo>
                  <a:pt x="3880" y="31116"/>
                </a:lnTo>
                <a:lnTo>
                  <a:pt x="1932" y="35047"/>
                </a:lnTo>
                <a:lnTo>
                  <a:pt x="0" y="40779"/>
                </a:lnTo>
                <a:lnTo>
                  <a:pt x="0" y="83523"/>
                </a:lnTo>
                <a:lnTo>
                  <a:pt x="1932" y="874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/>
          <p:nvPr/>
        </p:nvSpPr>
        <p:spPr>
          <a:xfrm>
            <a:off x="7913983" y="2991811"/>
            <a:ext cx="69753" cy="161151"/>
          </a:xfrm>
          <a:custGeom>
            <a:avLst/>
            <a:gdLst/>
            <a:ahLst/>
            <a:cxnLst/>
            <a:rect l="l" t="t" r="r" b="b"/>
            <a:pathLst>
              <a:path w="69753" h="161151">
                <a:moveTo>
                  <a:pt x="69753" y="151488"/>
                </a:moveTo>
                <a:lnTo>
                  <a:pt x="69753" y="147558"/>
                </a:lnTo>
                <a:lnTo>
                  <a:pt x="65872" y="145592"/>
                </a:lnTo>
                <a:lnTo>
                  <a:pt x="61992" y="145592"/>
                </a:lnTo>
                <a:lnTo>
                  <a:pt x="60060" y="141826"/>
                </a:lnTo>
                <a:lnTo>
                  <a:pt x="56179" y="141826"/>
                </a:lnTo>
                <a:lnTo>
                  <a:pt x="52315" y="137895"/>
                </a:lnTo>
                <a:lnTo>
                  <a:pt x="48434" y="135930"/>
                </a:lnTo>
                <a:lnTo>
                  <a:pt x="44553" y="131999"/>
                </a:lnTo>
                <a:lnTo>
                  <a:pt x="40689" y="130034"/>
                </a:lnTo>
                <a:lnTo>
                  <a:pt x="38741" y="124302"/>
                </a:lnTo>
                <a:lnTo>
                  <a:pt x="36808" y="118406"/>
                </a:lnTo>
                <a:lnTo>
                  <a:pt x="34876" y="110709"/>
                </a:lnTo>
                <a:lnTo>
                  <a:pt x="34876" y="77627"/>
                </a:lnTo>
                <a:lnTo>
                  <a:pt x="36808" y="69930"/>
                </a:lnTo>
                <a:lnTo>
                  <a:pt x="36808" y="34883"/>
                </a:lnTo>
                <a:lnTo>
                  <a:pt x="34876" y="27186"/>
                </a:lnTo>
                <a:lnTo>
                  <a:pt x="34876" y="21290"/>
                </a:lnTo>
                <a:lnTo>
                  <a:pt x="32928" y="15558"/>
                </a:lnTo>
                <a:lnTo>
                  <a:pt x="29063" y="9662"/>
                </a:lnTo>
                <a:lnTo>
                  <a:pt x="27115" y="5732"/>
                </a:lnTo>
                <a:lnTo>
                  <a:pt x="21302" y="1965"/>
                </a:lnTo>
                <a:lnTo>
                  <a:pt x="15489" y="0"/>
                </a:lnTo>
                <a:lnTo>
                  <a:pt x="5812" y="0"/>
                </a:lnTo>
                <a:lnTo>
                  <a:pt x="1932" y="1965"/>
                </a:lnTo>
                <a:lnTo>
                  <a:pt x="0" y="5732"/>
                </a:lnTo>
                <a:lnTo>
                  <a:pt x="1932" y="9662"/>
                </a:lnTo>
                <a:lnTo>
                  <a:pt x="1932" y="13593"/>
                </a:lnTo>
                <a:lnTo>
                  <a:pt x="3864" y="15558"/>
                </a:lnTo>
                <a:lnTo>
                  <a:pt x="3864" y="19325"/>
                </a:lnTo>
                <a:lnTo>
                  <a:pt x="5812" y="21290"/>
                </a:lnTo>
                <a:lnTo>
                  <a:pt x="7744" y="25220"/>
                </a:lnTo>
                <a:lnTo>
                  <a:pt x="7744" y="29151"/>
                </a:lnTo>
                <a:lnTo>
                  <a:pt x="11625" y="32918"/>
                </a:lnTo>
                <a:lnTo>
                  <a:pt x="13557" y="36848"/>
                </a:lnTo>
                <a:lnTo>
                  <a:pt x="13557" y="40779"/>
                </a:lnTo>
                <a:lnTo>
                  <a:pt x="15489" y="46674"/>
                </a:lnTo>
                <a:lnTo>
                  <a:pt x="15489" y="50441"/>
                </a:lnTo>
                <a:lnTo>
                  <a:pt x="17438" y="54372"/>
                </a:lnTo>
                <a:lnTo>
                  <a:pt x="19370" y="60267"/>
                </a:lnTo>
                <a:lnTo>
                  <a:pt x="19370" y="83523"/>
                </a:lnTo>
                <a:lnTo>
                  <a:pt x="17438" y="89255"/>
                </a:lnTo>
                <a:lnTo>
                  <a:pt x="17438" y="102848"/>
                </a:lnTo>
                <a:lnTo>
                  <a:pt x="15489" y="106778"/>
                </a:lnTo>
                <a:lnTo>
                  <a:pt x="15489" y="143627"/>
                </a:lnTo>
                <a:lnTo>
                  <a:pt x="17438" y="145592"/>
                </a:lnTo>
                <a:lnTo>
                  <a:pt x="17438" y="149523"/>
                </a:lnTo>
                <a:lnTo>
                  <a:pt x="19370" y="151488"/>
                </a:lnTo>
                <a:lnTo>
                  <a:pt x="21302" y="155419"/>
                </a:lnTo>
                <a:lnTo>
                  <a:pt x="21302" y="157220"/>
                </a:lnTo>
                <a:lnTo>
                  <a:pt x="25183" y="159185"/>
                </a:lnTo>
                <a:lnTo>
                  <a:pt x="30996" y="159185"/>
                </a:lnTo>
                <a:lnTo>
                  <a:pt x="34876" y="161151"/>
                </a:lnTo>
                <a:lnTo>
                  <a:pt x="50366" y="161151"/>
                </a:lnTo>
                <a:lnTo>
                  <a:pt x="56179" y="159185"/>
                </a:lnTo>
                <a:lnTo>
                  <a:pt x="61992" y="159185"/>
                </a:lnTo>
                <a:lnTo>
                  <a:pt x="65872" y="157220"/>
                </a:lnTo>
                <a:lnTo>
                  <a:pt x="67804" y="155419"/>
                </a:lnTo>
                <a:lnTo>
                  <a:pt x="69753" y="1514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83540" y="1082085"/>
            <a:ext cx="8270892" cy="40174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8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o: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deposit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8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gião</a:t>
            </a:r>
            <a:endParaRPr sz="2800">
              <a:latin typeface="Arial"/>
              <a:cs typeface="Arial"/>
            </a:endParaRPr>
          </a:p>
          <a:p>
            <a:pPr marL="355600" marR="5328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peri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nal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ão</a:t>
            </a:r>
            <a:r>
              <a:rPr dirty="0" smtClean="0" sz="2800" spc="-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ados</a:t>
            </a:r>
            <a:r>
              <a:rPr dirty="0" smtClean="0" sz="2800" spc="-10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apl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nes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marL="355600" marR="53283">
              <a:lnSpc>
                <a:spcPct val="95825"/>
              </a:lnSpc>
              <a:spcBef>
                <a:spcPts val="140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região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fi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(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ades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vo)</a:t>
            </a:r>
            <a:r>
              <a:rPr dirty="0" smtClean="0" sz="2800" spc="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pela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â.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nto: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3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simi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l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es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idía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e.</a:t>
            </a:r>
            <a:endParaRPr sz="2800">
              <a:latin typeface="Arial"/>
              <a:cs typeface="Arial"/>
            </a:endParaRPr>
          </a:p>
          <a:p>
            <a:pPr marL="12700" marR="53283">
              <a:lnSpc>
                <a:spcPct val="95825"/>
              </a:lnSpc>
              <a:spcBef>
                <a:spcPts val="81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dirty="0" smtClean="0" sz="2800" spc="1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70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higiene</a:t>
            </a:r>
            <a:r>
              <a:rPr dirty="0" smtClean="0" sz="2400" spc="-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mentação.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Coz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verduras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inger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las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9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Ferv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ág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be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er.</a:t>
            </a:r>
            <a:endParaRPr sz="24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696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Disp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sição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q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excretas.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40" y="5208174"/>
            <a:ext cx="6204068" cy="69590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ag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4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mãos</a:t>
            </a:r>
            <a:r>
              <a:rPr dirty="0" smtClean="0" sz="24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antes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al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menta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endParaRPr sz="2400">
              <a:latin typeface="Arial"/>
              <a:cs typeface="Arial"/>
            </a:endParaRPr>
          </a:p>
          <a:p>
            <a:pPr marL="299516" marR="45737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uso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la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rinas.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58406" y="5208174"/>
            <a:ext cx="1761845" cy="3301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ois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19200" y="228600"/>
            <a:ext cx="77724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194437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Ent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robí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(Oxi</a:t>
            </a:r>
            <a:r>
              <a:rPr dirty="0" smtClean="0" sz="3200" spc="-19" b="1">
                <a:solidFill>
                  <a:srgbClr val="FFFFFF"/>
                </a:solidFill>
                <a:latin typeface="Arial"/>
                <a:cs typeface="Arial"/>
              </a:rPr>
              <a:t>ú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ro)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6502146" y="3990670"/>
            <a:ext cx="2718434" cy="2867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50240" y="1082085"/>
            <a:ext cx="4583716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Aspe</a:t>
            </a:r>
            <a:r>
              <a:rPr dirty="0" smtClean="0" sz="2800" spc="4" b="1" u="heavy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tos</a:t>
            </a:r>
            <a:r>
              <a:rPr dirty="0" smtClean="0" sz="2800" spc="-85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 u="heavy">
                <a:solidFill>
                  <a:srgbClr val="000066"/>
                </a:solidFill>
                <a:latin typeface="Arial"/>
                <a:cs typeface="Arial"/>
              </a:rPr>
              <a:t>epidemiológicos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340" y="1594281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0240" y="1594149"/>
            <a:ext cx="7990309" cy="13196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agente</a:t>
            </a:r>
            <a:r>
              <a:rPr dirty="0" smtClean="0" sz="2800" spc="-5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um</a:t>
            </a:r>
            <a:r>
              <a:rPr dirty="0" smtClean="0" sz="2800" spc="-4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tódeo</a:t>
            </a:r>
            <a:r>
              <a:rPr dirty="0" smtClean="0" sz="2800" spc="-12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cham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</a:pP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Schis</a:t>
            </a:r>
            <a:r>
              <a:rPr dirty="0" smtClean="0" sz="2800" spc="4" b="1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osoma</a:t>
            </a:r>
            <a:r>
              <a:rPr dirty="0" smtClean="0" sz="2800" spc="-134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Haem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FF0000"/>
                </a:solidFill>
                <a:latin typeface="Arial"/>
                <a:cs typeface="Arial"/>
              </a:rPr>
              <a:t>tobiu</a:t>
            </a:r>
            <a:r>
              <a:rPr dirty="0" smtClean="0" sz="2800" spc="9" b="1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2800" spc="-1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mede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1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2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m.</a:t>
            </a:r>
            <a:endParaRPr sz="2800">
              <a:latin typeface="Arial"/>
              <a:cs typeface="Arial"/>
            </a:endParaRPr>
          </a:p>
          <a:p>
            <a:pPr marL="12700" marR="53263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adultos</a:t>
            </a:r>
            <a:r>
              <a:rPr dirty="0" smtClean="0" sz="2800" spc="-6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em</a:t>
            </a:r>
            <a:r>
              <a:rPr dirty="0" smtClean="0" sz="2800" spc="-7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nas</a:t>
            </a:r>
            <a:r>
              <a:rPr dirty="0" smtClean="0" sz="2800" spc="-2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5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endParaRPr sz="2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07340" y="2533446"/>
            <a:ext cx="241295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0240" y="2960041"/>
            <a:ext cx="7769496" cy="26854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urinário,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deposit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seus</a:t>
            </a:r>
            <a:r>
              <a:rPr dirty="0" smtClean="0" sz="2800" spc="-5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bexiga</a:t>
            </a:r>
            <a:endParaRPr sz="2800">
              <a:latin typeface="Arial"/>
              <a:cs typeface="Arial"/>
            </a:endParaRPr>
          </a:p>
          <a:p>
            <a:pPr marL="12700" marR="53309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  <a:p>
            <a:pPr marL="12700" marR="53309">
              <a:lnSpc>
                <a:spcPct val="95825"/>
              </a:lnSpc>
              <a:spcBef>
                <a:spcPts val="812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-3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4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el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minados</a:t>
            </a:r>
            <a:r>
              <a:rPr dirty="0" smtClean="0" sz="2800" spc="-8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é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-9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800" spc="-3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urina.</a:t>
            </a:r>
            <a:endParaRPr sz="2800">
              <a:latin typeface="Arial"/>
              <a:cs typeface="Arial"/>
            </a:endParaRPr>
          </a:p>
          <a:p>
            <a:pPr marL="12700" marR="671398">
              <a:lnSpc>
                <a:spcPct val="100041"/>
              </a:lnSpc>
              <a:spcBef>
                <a:spcPts val="815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res</a:t>
            </a:r>
            <a:r>
              <a:rPr dirty="0" smtClean="0" sz="2800" spc="-6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h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man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2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são</a:t>
            </a:r>
            <a:r>
              <a:rPr dirty="0" smtClean="0" sz="28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infe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tados</a:t>
            </a:r>
            <a:r>
              <a:rPr dirty="0" smtClean="0" sz="2800" spc="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após</a:t>
            </a:r>
            <a:r>
              <a:rPr dirty="0" smtClean="0" sz="2800" spc="1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800" spc="-7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5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água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contendo</a:t>
            </a:r>
            <a:r>
              <a:rPr dirty="0" smtClean="0" sz="2800" spc="-9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á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gio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inf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ante</a:t>
            </a:r>
            <a:r>
              <a:rPr dirty="0" smtClean="0" sz="2800" spc="-9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par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a.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43025" y="2960041"/>
            <a:ext cx="2763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3899204"/>
            <a:ext cx="241481" cy="8929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85">
              <a:lnSpc>
                <a:spcPts val="2955"/>
              </a:lnSpc>
              <a:spcBef>
                <a:spcPts val="147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  <a:p>
            <a:pPr marL="12700">
              <a:lnSpc>
                <a:spcPct val="92488"/>
              </a:lnSpc>
              <a:spcBef>
                <a:spcPts val="779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endParaRPr sz="2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30264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61919" y="1242822"/>
            <a:ext cx="1040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802640" y="1174606"/>
            <a:ext cx="461523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Sina</a:t>
            </a:r>
            <a:r>
              <a:rPr dirty="0" smtClean="0" sz="3600" spc="-9" b="1" u="heavy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4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si</a:t>
            </a:r>
            <a:r>
              <a:rPr dirty="0" smtClean="0" sz="3600" spc="-9" b="1" u="heavy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tomas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na</a:t>
            </a:r>
            <a:endParaRPr sz="3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9740" y="1723380"/>
            <a:ext cx="6048419" cy="22387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6616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 u="heavy">
                <a:solidFill>
                  <a:srgbClr val="000066"/>
                </a:solidFill>
                <a:latin typeface="Arial"/>
                <a:cs typeface="Arial"/>
              </a:rPr>
              <a:t>gestação</a:t>
            </a:r>
            <a:endParaRPr sz="3600">
              <a:latin typeface="Arial"/>
              <a:cs typeface="Arial"/>
            </a:endParaRPr>
          </a:p>
          <a:p>
            <a:pPr marL="355600" indent="-342900">
              <a:lnSpc>
                <a:spcPts val="4320"/>
              </a:lnSpc>
              <a:spcBef>
                <a:spcPts val="992"/>
              </a:spcBef>
              <a:tabLst>
                <a:tab pos="1371600" algn="l"/>
              </a:tabLst>
            </a:pPr>
            <a:r>
              <a:rPr dirty="0" smtClean="0" sz="36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36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Devido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à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p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redileção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pelas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vias	</a:t>
            </a:r>
            <a:r>
              <a:rPr dirty="0" smtClean="0" sz="3600" spc="-1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trato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ur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nári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,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sinais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sint</a:t>
            </a:r>
            <a:r>
              <a:rPr dirty="0" smtClean="0" sz="36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mas</a:t>
            </a:r>
            <a:endParaRPr sz="3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2640" y="4028169"/>
            <a:ext cx="3270148" cy="220364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causados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pelo</a:t>
            </a:r>
            <a:endParaRPr sz="360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são:</a:t>
            </a:r>
            <a:endParaRPr sz="36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27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Disuria</a:t>
            </a:r>
            <a:endParaRPr sz="3200">
              <a:latin typeface="Arial"/>
              <a:cs typeface="Arial"/>
            </a:endParaRPr>
          </a:p>
          <a:p>
            <a:pPr marL="127000" marR="68579">
              <a:lnSpc>
                <a:spcPct val="95825"/>
              </a:lnSpc>
              <a:spcBef>
                <a:spcPts val="930"/>
              </a:spcBef>
            </a:pPr>
            <a:r>
              <a:rPr dirty="0" smtClean="0" sz="3200" spc="-9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He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atur</a:t>
            </a:r>
            <a:r>
              <a:rPr dirty="0" smtClean="0" sz="3200" spc="-1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32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04081" y="4028169"/>
            <a:ext cx="243118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dirty="0" smtClean="0" sz="3600" spc="0" b="1">
                <a:solidFill>
                  <a:srgbClr val="000066"/>
                </a:solidFill>
                <a:latin typeface="Arial"/>
                <a:cs typeface="Arial"/>
              </a:rPr>
              <a:t>organismo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30264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60879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542184" y="1418082"/>
            <a:ext cx="12801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675936" y="1418082"/>
            <a:ext cx="12710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1000" y="228553"/>
            <a:ext cx="625132" cy="6190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1371600" y="228600"/>
            <a:ext cx="7467600" cy="685800"/>
          </a:xfrm>
          <a:custGeom>
            <a:avLst/>
            <a:gdLst/>
            <a:ahLst/>
            <a:cxnLst/>
            <a:rect l="l" t="t" r="r" b="b"/>
            <a:pathLst>
              <a:path w="7467600" h="685800">
                <a:moveTo>
                  <a:pt x="0" y="685800"/>
                </a:moveTo>
                <a:lnTo>
                  <a:pt x="7467600" y="685800"/>
                </a:lnTo>
                <a:lnTo>
                  <a:pt x="7467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99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6424676" y="1676400"/>
            <a:ext cx="2338324" cy="3505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59740" y="1158285"/>
            <a:ext cx="5582135" cy="35542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Diagnósti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c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o:</a:t>
            </a:r>
            <a:r>
              <a:rPr dirty="0" smtClean="0" sz="2800" spc="-129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Identi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ic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ã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-133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355600" marR="53283">
              <a:lnSpc>
                <a:spcPct val="95825"/>
              </a:lnSpc>
            </a:pP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ovos</a:t>
            </a:r>
            <a:r>
              <a:rPr dirty="0" smtClean="0" sz="2800" spc="-5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800" spc="-17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urina.</a:t>
            </a:r>
            <a:endParaRPr sz="2800">
              <a:latin typeface="Arial"/>
              <a:cs typeface="Arial"/>
            </a:endParaRPr>
          </a:p>
          <a:p>
            <a:pPr marL="355600" marR="223762" indent="-342900">
              <a:lnSpc>
                <a:spcPct val="100041"/>
              </a:lnSpc>
              <a:spcBef>
                <a:spcPts val="815"/>
              </a:spcBef>
              <a:tabLst>
                <a:tab pos="355600" algn="l"/>
              </a:tabLst>
            </a:pPr>
            <a:r>
              <a:rPr dirty="0" smtClean="0" sz="280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nto:</a:t>
            </a:r>
            <a:r>
              <a:rPr dirty="0" smtClean="0" sz="2800" spc="-12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As</a:t>
            </a:r>
            <a:r>
              <a:rPr dirty="0" smtClean="0" sz="2800" spc="-3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in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f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ções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trata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-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se</a:t>
            </a:r>
            <a:r>
              <a:rPr dirty="0" smtClean="0" sz="2800" spc="-106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800" spc="-42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Pra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iquantel,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medicamento</a:t>
            </a:r>
            <a:r>
              <a:rPr dirty="0" smtClean="0" sz="2800" spc="3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contraindicado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800" spc="-9" b="1">
                <a:solidFill>
                  <a:srgbClr val="000066"/>
                </a:solidFill>
                <a:latin typeface="Arial"/>
                <a:cs typeface="Arial"/>
              </a:rPr>
              <a:t>u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r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nte</a:t>
            </a:r>
            <a:r>
              <a:rPr dirty="0" smtClean="0" sz="2800" spc="-38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-15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gr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vid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z</a:t>
            </a:r>
            <a:endParaRPr sz="2800">
              <a:latin typeface="Arial"/>
              <a:cs typeface="Arial"/>
            </a:endParaRPr>
          </a:p>
          <a:p>
            <a:pPr marL="12700" marR="53283">
              <a:lnSpc>
                <a:spcPct val="95825"/>
              </a:lnSpc>
              <a:spcBef>
                <a:spcPts val="674"/>
              </a:spcBef>
            </a:pPr>
            <a:r>
              <a:rPr dirty="0" smtClean="0" sz="2800" spc="0">
                <a:solidFill>
                  <a:srgbClr val="FF0000"/>
                </a:solidFill>
                <a:latin typeface="Wingdings"/>
                <a:cs typeface="Wingdings"/>
              </a:rPr>
              <a:t></a:t>
            </a:r>
            <a:r>
              <a:rPr dirty="0" smtClean="0" sz="2800" spc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1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Medidas</a:t>
            </a:r>
            <a:r>
              <a:rPr dirty="0" smtClean="0" sz="2800" spc="-81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pre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ent</a:t>
            </a:r>
            <a:r>
              <a:rPr dirty="0" smtClean="0" sz="28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800" spc="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8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endParaRPr sz="2800">
              <a:latin typeface="Arial"/>
              <a:cs typeface="Arial"/>
            </a:endParaRPr>
          </a:p>
          <a:p>
            <a:pPr marL="469900" marR="53283">
              <a:lnSpc>
                <a:spcPct val="95825"/>
              </a:lnSpc>
              <a:spcBef>
                <a:spcPts val="710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S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ame</a:t>
            </a:r>
            <a:r>
              <a:rPr dirty="0" smtClean="0" sz="2400" spc="-9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to</a:t>
            </a:r>
            <a:r>
              <a:rPr dirty="0" smtClean="0" sz="2400" spc="1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am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b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iental.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40" y="4821078"/>
            <a:ext cx="3963737" cy="6959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dirty="0" smtClean="0" sz="2400" spc="-244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E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v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t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ar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o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contacto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da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pele</a:t>
            </a:r>
            <a:endParaRPr sz="2400">
              <a:latin typeface="Arial"/>
              <a:cs typeface="Arial"/>
            </a:endParaRPr>
          </a:p>
          <a:p>
            <a:pPr marL="299516" marR="45737">
              <a:lnSpc>
                <a:spcPct val="95825"/>
              </a:lnSpc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n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tam</a:t>
            </a:r>
            <a:r>
              <a:rPr dirty="0" smtClean="0" sz="2400" spc="4" b="1">
                <a:solidFill>
                  <a:srgbClr val="000066"/>
                </a:solidFill>
                <a:latin typeface="Arial"/>
                <a:cs typeface="Arial"/>
              </a:rPr>
              <a:t>i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na</a:t>
            </a:r>
            <a:r>
              <a:rPr dirty="0" smtClean="0" sz="2400" spc="-4" b="1">
                <a:solidFill>
                  <a:srgbClr val="000066"/>
                </a:solidFill>
                <a:latin typeface="Arial"/>
                <a:cs typeface="Arial"/>
              </a:rPr>
              <a:t>d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93056" y="4821078"/>
            <a:ext cx="1493926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com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dirty="0" smtClean="0" sz="2400" spc="0" b="1">
                <a:solidFill>
                  <a:srgbClr val="000066"/>
                </a:solidFill>
                <a:latin typeface="Arial"/>
                <a:cs typeface="Arial"/>
              </a:rPr>
              <a:t>água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83942" y="6490628"/>
            <a:ext cx="4227707" cy="1777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5"/>
              </a:lnSpc>
              <a:spcBef>
                <a:spcPts val="67"/>
              </a:spcBef>
            </a:pP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C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urso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n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f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ag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3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de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Saúde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M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a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t</a:t>
            </a:r>
            <a:r>
              <a:rPr dirty="0" smtClean="0" sz="1200" spc="-4" b="1" i="1">
                <a:solidFill>
                  <a:srgbClr val="9999FF"/>
                </a:solidFill>
                <a:latin typeface="Verdana"/>
                <a:cs typeface="Verdana"/>
              </a:rPr>
              <a:t>e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rno</a:t>
            </a:r>
            <a:r>
              <a:rPr dirty="0" smtClean="0" sz="1200" spc="4" b="1" i="1">
                <a:solidFill>
                  <a:srgbClr val="9999FF"/>
                </a:solidFill>
                <a:latin typeface="Verdana"/>
                <a:cs typeface="Verdana"/>
              </a:rPr>
              <a:t> </a:t>
            </a:r>
            <a:r>
              <a:rPr dirty="0" smtClean="0" sz="1200" spc="0" b="1" i="1">
                <a:solidFill>
                  <a:srgbClr val="9999FF"/>
                </a:solidFill>
                <a:latin typeface="Verdana"/>
                <a:cs typeface="Verdana"/>
              </a:rPr>
              <a:t>Infantil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28600"/>
            <a:ext cx="74676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8"/>
              </a:spcBef>
            </a:pPr>
            <a:endParaRPr sz="850"/>
          </a:p>
          <a:p>
            <a:pPr marL="302641">
              <a:lnSpc>
                <a:spcPct val="95825"/>
              </a:lnSpc>
            </a:pP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HEL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INTÍA</a:t>
            </a:r>
            <a:r>
              <a:rPr dirty="0" smtClean="0" sz="3200" spc="-9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24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ui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tos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om</a:t>
            </a:r>
            <a:r>
              <a:rPr dirty="0" smtClean="0" sz="3200" spc="-14" b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mtClean="0" sz="3200" spc="0" b="1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xsi="http://www.w3.org/2001/XMLSchema-instance"/>
</file>